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9" r:id="rId1"/>
  </p:sldMasterIdLst>
  <p:sldIdLst>
    <p:sldId id="364" r:id="rId2"/>
    <p:sldId id="387" r:id="rId3"/>
    <p:sldId id="383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6CBEA4-C5A6-447E-AFC6-EE1565F5305A}" v="75" dt="2026-03-15T10:29:18.9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714" y="2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car" userId="e78d8ffbe1604e9b" providerId="LiveId" clId="{845B4141-FFD9-4B6E-8490-DDA733594CC5}"/>
    <pc:docChg chg="undo custSel delSld modSld sldOrd modMainMaster">
      <pc:chgData name="c car" userId="e78d8ffbe1604e9b" providerId="LiveId" clId="{845B4141-FFD9-4B6E-8490-DDA733594CC5}" dt="2026-03-15T10:30:31.886" v="308" actId="27636"/>
      <pc:docMkLst>
        <pc:docMk/>
      </pc:docMkLst>
      <pc:sldChg chg="addSp delSp modSp mod setBg">
        <pc:chgData name="c car" userId="e78d8ffbe1604e9b" providerId="LiveId" clId="{845B4141-FFD9-4B6E-8490-DDA733594CC5}" dt="2026-03-14T09:54:56.169" v="251" actId="14100"/>
        <pc:sldMkLst>
          <pc:docMk/>
          <pc:sldMk cId="0" sldId="364"/>
        </pc:sldMkLst>
        <pc:spChg chg="mod">
          <ac:chgData name="c car" userId="e78d8ffbe1604e9b" providerId="LiveId" clId="{845B4141-FFD9-4B6E-8490-DDA733594CC5}" dt="2026-03-12T00:16:13.070" v="156" actId="26606"/>
          <ac:spMkLst>
            <pc:docMk/>
            <pc:sldMk cId="0" sldId="364"/>
            <ac:spMk id="4" creationId="{344A3CB8-39FD-9F8F-CD33-5E2118C6E66C}"/>
          </ac:spMkLst>
        </pc:spChg>
        <pc:spChg chg="mod">
          <ac:chgData name="c car" userId="e78d8ffbe1604e9b" providerId="LiveId" clId="{845B4141-FFD9-4B6E-8490-DDA733594CC5}" dt="2026-03-12T00:16:13.070" v="156" actId="26606"/>
          <ac:spMkLst>
            <pc:docMk/>
            <pc:sldMk cId="0" sldId="364"/>
            <ac:spMk id="6147" creationId="{447FB185-B91D-14EC-A199-C064D51D1DD2}"/>
          </ac:spMkLst>
        </pc:spChg>
        <pc:spChg chg="add">
          <ac:chgData name="c car" userId="e78d8ffbe1604e9b" providerId="LiveId" clId="{845B4141-FFD9-4B6E-8490-DDA733594CC5}" dt="2026-03-12T00:16:13.070" v="156" actId="26606"/>
          <ac:spMkLst>
            <pc:docMk/>
            <pc:sldMk cId="0" sldId="364"/>
            <ac:spMk id="6154" creationId="{655AE6B0-AC9E-4167-806F-E9DB135FC46B}"/>
          </ac:spMkLst>
        </pc:spChg>
        <pc:spChg chg="add">
          <ac:chgData name="c car" userId="e78d8ffbe1604e9b" providerId="LiveId" clId="{845B4141-FFD9-4B6E-8490-DDA733594CC5}" dt="2026-03-12T00:16:13.070" v="156" actId="26606"/>
          <ac:spMkLst>
            <pc:docMk/>
            <pc:sldMk cId="0" sldId="364"/>
            <ac:spMk id="6167" creationId="{87BD1F4E-A66D-4C06-86DA-8D56CA7A3B41}"/>
          </ac:spMkLst>
        </pc:spChg>
        <pc:grpChg chg="add">
          <ac:chgData name="c car" userId="e78d8ffbe1604e9b" providerId="LiveId" clId="{845B4141-FFD9-4B6E-8490-DDA733594CC5}" dt="2026-03-12T00:16:13.070" v="156" actId="26606"/>
          <ac:grpSpMkLst>
            <pc:docMk/>
            <pc:sldMk cId="0" sldId="364"/>
            <ac:grpSpMk id="6156" creationId="{3523416A-383B-4FDC-B4C9-D8EDDFE9C043}"/>
          </ac:grpSpMkLst>
        </pc:grpChg>
        <pc:graphicFrameChg chg="add modGraphic">
          <ac:chgData name="c car" userId="e78d8ffbe1604e9b" providerId="LiveId" clId="{845B4141-FFD9-4B6E-8490-DDA733594CC5}" dt="2026-03-14T09:40:43.410" v="175" actId="20577"/>
          <ac:graphicFrameMkLst>
            <pc:docMk/>
            <pc:sldMk cId="0" sldId="364"/>
            <ac:graphicFrameMk id="6150" creationId="{4A54B2C6-8787-6D86-04D2-F24FA7E4C2D2}"/>
          </ac:graphicFrameMkLst>
        </pc:graphicFrameChg>
        <pc:picChg chg="add mod">
          <ac:chgData name="c car" userId="e78d8ffbe1604e9b" providerId="LiveId" clId="{845B4141-FFD9-4B6E-8490-DDA733594CC5}" dt="2026-03-14T09:54:56.169" v="251" actId="14100"/>
          <ac:picMkLst>
            <pc:docMk/>
            <pc:sldMk cId="0" sldId="364"/>
            <ac:picMk id="1026" creationId="{3F9909D3-79B6-0E27-4E10-49869039FB68}"/>
          </ac:picMkLst>
        </pc:picChg>
      </pc:sldChg>
      <pc:sldChg chg="addSp delSp modSp mod ord setBg modClrScheme chgLayout">
        <pc:chgData name="c car" userId="e78d8ffbe1604e9b" providerId="LiveId" clId="{845B4141-FFD9-4B6E-8490-DDA733594CC5}" dt="2026-03-15T10:21:31.400" v="262" actId="20577"/>
        <pc:sldMkLst>
          <pc:docMk/>
          <pc:sldMk cId="1287151132" sldId="383"/>
        </pc:sldMkLst>
        <pc:spChg chg="mod">
          <ac:chgData name="c car" userId="e78d8ffbe1604e9b" providerId="LiveId" clId="{845B4141-FFD9-4B6E-8490-DDA733594CC5}" dt="2026-03-15T10:21:31.400" v="262" actId="20577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c car" userId="e78d8ffbe1604e9b" providerId="LiveId" clId="{845B4141-FFD9-4B6E-8490-DDA733594CC5}" dt="2026-03-12T00:00:57.157" v="96" actId="26606"/>
          <ac:spMkLst>
            <pc:docMk/>
            <pc:sldMk cId="1287151132" sldId="383"/>
            <ac:spMk id="4" creationId="{6E6D42E4-AC46-C008-2447-7CBA08E08782}"/>
          </ac:spMkLst>
        </pc:spChg>
        <pc:spChg chg="mod">
          <ac:chgData name="c car" userId="e78d8ffbe1604e9b" providerId="LiveId" clId="{845B4141-FFD9-4B6E-8490-DDA733594CC5}" dt="2026-03-12T00:00:57.157" v="96" actId="26606"/>
          <ac:spMkLst>
            <pc:docMk/>
            <pc:sldMk cId="1287151132" sldId="383"/>
            <ac:spMk id="5" creationId="{E8171439-ACFD-5D74-0A8F-A1BDCC81D859}"/>
          </ac:spMkLst>
        </pc:spChg>
        <pc:spChg chg="add">
          <ac:chgData name="c car" userId="e78d8ffbe1604e9b" providerId="LiveId" clId="{845B4141-FFD9-4B6E-8490-DDA733594CC5}" dt="2026-03-12T00:00:57.157" v="96" actId="26606"/>
          <ac:spMkLst>
            <pc:docMk/>
            <pc:sldMk cId="1287151132" sldId="383"/>
            <ac:spMk id="19" creationId="{9F4444CE-BC8D-4D61-B303-4C05614E62AB}"/>
          </ac:spMkLst>
        </pc:spChg>
        <pc:spChg chg="add">
          <ac:chgData name="c car" userId="e78d8ffbe1604e9b" providerId="LiveId" clId="{845B4141-FFD9-4B6E-8490-DDA733594CC5}" dt="2026-03-12T00:00:57.157" v="96" actId="26606"/>
          <ac:spMkLst>
            <pc:docMk/>
            <pc:sldMk cId="1287151132" sldId="383"/>
            <ac:spMk id="21" creationId="{73772B81-181F-48B7-8826-4D9686D15DF5}"/>
          </ac:spMkLst>
        </pc:spChg>
        <pc:spChg chg="add">
          <ac:chgData name="c car" userId="e78d8ffbe1604e9b" providerId="LiveId" clId="{845B4141-FFD9-4B6E-8490-DDA733594CC5}" dt="2026-03-12T00:00:57.157" v="96" actId="26606"/>
          <ac:spMkLst>
            <pc:docMk/>
            <pc:sldMk cId="1287151132" sldId="383"/>
            <ac:spMk id="23" creationId="{B2205F6E-03C6-4E92-877C-E2482F6599AA}"/>
          </ac:spMkLst>
        </pc:spChg>
        <pc:graphicFrameChg chg="add mod ord modGraphic">
          <ac:chgData name="c car" userId="e78d8ffbe1604e9b" providerId="LiveId" clId="{845B4141-FFD9-4B6E-8490-DDA733594CC5}" dt="2026-03-12T00:00:57.157" v="96" actId="26606"/>
          <ac:graphicFrameMkLst>
            <pc:docMk/>
            <pc:sldMk cId="1287151132" sldId="383"/>
            <ac:graphicFrameMk id="14" creationId="{6E4F72CB-981E-B65E-9A47-666648584D6C}"/>
          </ac:graphicFrameMkLst>
        </pc:graphicFrameChg>
      </pc:sldChg>
      <pc:sldChg chg="addSp delSp modSp mod setBg setClrOvrMap delDesignElem">
        <pc:chgData name="c car" userId="e78d8ffbe1604e9b" providerId="LiveId" clId="{845B4141-FFD9-4B6E-8490-DDA733594CC5}" dt="2026-03-15T10:21:14.896" v="258" actId="255"/>
        <pc:sldMkLst>
          <pc:docMk/>
          <pc:sldMk cId="0" sldId="387"/>
        </pc:sldMkLst>
        <pc:spChg chg="mod ord">
          <ac:chgData name="c car" userId="e78d8ffbe1604e9b" providerId="LiveId" clId="{845B4141-FFD9-4B6E-8490-DDA733594CC5}" dt="2026-03-15T10:21:14.896" v="258" actId="255"/>
          <ac:spMkLst>
            <pc:docMk/>
            <pc:sldMk cId="0" sldId="387"/>
            <ac:spMk id="2" creationId="{A2FCF950-4012-15F0-B279-1361A6BD7D3F}"/>
          </ac:spMkLst>
        </pc:spChg>
        <pc:spChg chg="mod">
          <ac:chgData name="c car" userId="e78d8ffbe1604e9b" providerId="LiveId" clId="{845B4141-FFD9-4B6E-8490-DDA733594CC5}" dt="2026-03-12T00:04:16.580" v="110" actId="26606"/>
          <ac:spMkLst>
            <pc:docMk/>
            <pc:sldMk cId="0" sldId="387"/>
            <ac:spMk id="4" creationId="{E9C891E3-BFF6-8AE0-6C9D-F65AD1EC6373}"/>
          </ac:spMkLst>
        </pc:spChg>
        <pc:spChg chg="mod">
          <ac:chgData name="c car" userId="e78d8ffbe1604e9b" providerId="LiveId" clId="{845B4141-FFD9-4B6E-8490-DDA733594CC5}" dt="2026-03-12T00:04:16.580" v="110" actId="26606"/>
          <ac:spMkLst>
            <pc:docMk/>
            <pc:sldMk cId="0" sldId="387"/>
            <ac:spMk id="18434" creationId="{6E993329-62CA-9A49-62A4-7E50E4557350}"/>
          </ac:spMkLst>
        </pc:spChg>
        <pc:spChg chg="mod ord">
          <ac:chgData name="c car" userId="e78d8ffbe1604e9b" providerId="LiveId" clId="{845B4141-FFD9-4B6E-8490-DDA733594CC5}" dt="2026-03-12T00:04:16.580" v="110" actId="26606"/>
          <ac:spMkLst>
            <pc:docMk/>
            <pc:sldMk cId="0" sldId="387"/>
            <ac:spMk id="18436" creationId="{207505A2-3DCF-366C-F28C-EBE3358EDADC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06" creationId="{C52ED567-06B3-4107-9773-BBB6BD78673C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07" creationId="{AF551D8B-3775-4477-88B7-7B7C350D34E4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0" creationId="{BB934D2B-85E2-4375-94EE-B66C16BF7999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1" creationId="{9B445E02-D785-4565-B842-9567BBC09508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2" creationId="{2C153736-D102-4F57-9DE7-615AFC02B0AC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3" creationId="{BA407A52-66F4-4CDE-A726-FF79F3EC342D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4" creationId="{D28FFB34-4FC3-46F5-B900-D3B774FD0BE6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5" creationId="{205F7B13-ACB5-46BE-8070-0431266B183B}"/>
          </ac:spMkLst>
        </pc:spChg>
        <pc:spChg chg="add">
          <ac:chgData name="c car" userId="e78d8ffbe1604e9b" providerId="LiveId" clId="{845B4141-FFD9-4B6E-8490-DDA733594CC5}" dt="2026-03-12T00:04:16.642" v="111" actId="26606"/>
          <ac:spMkLst>
            <pc:docMk/>
            <pc:sldMk cId="0" sldId="387"/>
            <ac:spMk id="18516" creationId="{D52A0D23-45DD-4DF4-ADE6-A81F409BB9FB}"/>
          </ac:spMkLst>
        </pc:spChg>
      </pc:sldChg>
      <pc:sldChg chg="modSp mod">
        <pc:chgData name="c car" userId="e78d8ffbe1604e9b" providerId="LiveId" clId="{845B4141-FFD9-4B6E-8490-DDA733594CC5}" dt="2026-03-15T10:22:18.970" v="263" actId="255"/>
        <pc:sldMkLst>
          <pc:docMk/>
          <pc:sldMk cId="0" sldId="394"/>
        </pc:sldMkLst>
        <pc:spChg chg="mod">
          <ac:chgData name="c car" userId="e78d8ffbe1604e9b" providerId="LiveId" clId="{845B4141-FFD9-4B6E-8490-DDA733594CC5}" dt="2026-03-12T00:00:26.114" v="82"/>
          <ac:spMkLst>
            <pc:docMk/>
            <pc:sldMk cId="0" sldId="394"/>
            <ac:spMk id="4" creationId="{6B9032B6-384C-9F9E-8665-A5655B1A5781}"/>
          </ac:spMkLst>
        </pc:spChg>
        <pc:spChg chg="mod">
          <ac:chgData name="c car" userId="e78d8ffbe1604e9b" providerId="LiveId" clId="{845B4141-FFD9-4B6E-8490-DDA733594CC5}" dt="2026-03-15T10:22:18.970" v="263" actId="255"/>
          <ac:spMkLst>
            <pc:docMk/>
            <pc:sldMk cId="0" sldId="394"/>
            <ac:spMk id="7" creationId="{062AC585-7339-55FC-CE16-1E01A90B5F22}"/>
          </ac:spMkLst>
        </pc:spChg>
        <pc:spChg chg="mod">
          <ac:chgData name="c car" userId="e78d8ffbe1604e9b" providerId="LiveId" clId="{845B4141-FFD9-4B6E-8490-DDA733594CC5}" dt="2026-03-12T00:00:26.114" v="82"/>
          <ac:spMkLst>
            <pc:docMk/>
            <pc:sldMk cId="0" sldId="394"/>
            <ac:spMk id="9221" creationId="{79782756-9629-FD18-7F1C-3F6526AE18DD}"/>
          </ac:spMkLst>
        </pc:spChg>
      </pc:sldChg>
      <pc:sldChg chg="addSp delSp modSp mod setBg">
        <pc:chgData name="c car" userId="e78d8ffbe1604e9b" providerId="LiveId" clId="{845B4141-FFD9-4B6E-8490-DDA733594CC5}" dt="2026-03-15T10:24:57.793" v="279" actId="2711"/>
        <pc:sldMkLst>
          <pc:docMk/>
          <pc:sldMk cId="0" sldId="395"/>
        </pc:sldMkLst>
        <pc:spChg chg="mod">
          <ac:chgData name="c car" userId="e78d8ffbe1604e9b" providerId="LiveId" clId="{845B4141-FFD9-4B6E-8490-DDA733594CC5}" dt="2026-03-15T10:24:10.233" v="274" actId="26606"/>
          <ac:spMkLst>
            <pc:docMk/>
            <pc:sldMk cId="0" sldId="395"/>
            <ac:spMk id="2" creationId="{1FE8F138-5F23-B989-7BFD-71F5C33065F6}"/>
          </ac:spMkLst>
        </pc:spChg>
        <pc:spChg chg="mod">
          <ac:chgData name="c car" userId="e78d8ffbe1604e9b" providerId="LiveId" clId="{845B4141-FFD9-4B6E-8490-DDA733594CC5}" dt="2026-03-15T10:23:58.264" v="272" actId="26606"/>
          <ac:spMkLst>
            <pc:docMk/>
            <pc:sldMk cId="0" sldId="395"/>
            <ac:spMk id="4" creationId="{EE708A69-4880-E756-CF1A-621EA0BA900A}"/>
          </ac:spMkLst>
        </pc:spChg>
        <pc:spChg chg="mod">
          <ac:chgData name="c car" userId="e78d8ffbe1604e9b" providerId="LiveId" clId="{845B4141-FFD9-4B6E-8490-DDA733594CC5}" dt="2026-03-15T10:23:58.264" v="272" actId="26606"/>
          <ac:spMkLst>
            <pc:docMk/>
            <pc:sldMk cId="0" sldId="395"/>
            <ac:spMk id="11269" creationId="{7A954980-4467-DBA0-058E-E82D5CD11E0E}"/>
          </ac:spMkLst>
        </pc:spChg>
        <pc:spChg chg="add del">
          <ac:chgData name="c car" userId="e78d8ffbe1604e9b" providerId="LiveId" clId="{845B4141-FFD9-4B6E-8490-DDA733594CC5}" dt="2026-03-15T10:23:46.494" v="268" actId="26606"/>
          <ac:spMkLst>
            <pc:docMk/>
            <pc:sldMk cId="0" sldId="395"/>
            <ac:spMk id="11276" creationId="{9F4444CE-BC8D-4D61-B303-4C05614E62AB}"/>
          </ac:spMkLst>
        </pc:spChg>
        <pc:spChg chg="add del">
          <ac:chgData name="c car" userId="e78d8ffbe1604e9b" providerId="LiveId" clId="{845B4141-FFD9-4B6E-8490-DDA733594CC5}" dt="2026-03-15T10:23:46.494" v="268" actId="26606"/>
          <ac:spMkLst>
            <pc:docMk/>
            <pc:sldMk cId="0" sldId="395"/>
            <ac:spMk id="11278" creationId="{73772B81-181F-48B7-8826-4D9686D15DF5}"/>
          </ac:spMkLst>
        </pc:spChg>
        <pc:spChg chg="add del">
          <ac:chgData name="c car" userId="e78d8ffbe1604e9b" providerId="LiveId" clId="{845B4141-FFD9-4B6E-8490-DDA733594CC5}" dt="2026-03-15T10:23:46.494" v="268" actId="26606"/>
          <ac:spMkLst>
            <pc:docMk/>
            <pc:sldMk cId="0" sldId="395"/>
            <ac:spMk id="11280" creationId="{B2205F6E-03C6-4E92-877C-E2482F6599AA}"/>
          </ac:spMkLst>
        </pc:spChg>
        <pc:spChg chg="add del">
          <ac:chgData name="c car" userId="e78d8ffbe1604e9b" providerId="LiveId" clId="{845B4141-FFD9-4B6E-8490-DDA733594CC5}" dt="2026-03-15T10:23:50.563" v="270" actId="26606"/>
          <ac:spMkLst>
            <pc:docMk/>
            <pc:sldMk cId="0" sldId="395"/>
            <ac:spMk id="11288" creationId="{655AE6B0-AC9E-4167-806F-E9DB135FC46B}"/>
          </ac:spMkLst>
        </pc:spChg>
        <pc:spChg chg="add del">
          <ac:chgData name="c car" userId="e78d8ffbe1604e9b" providerId="LiveId" clId="{845B4141-FFD9-4B6E-8490-DDA733594CC5}" dt="2026-03-15T10:23:50.563" v="270" actId="26606"/>
          <ac:spMkLst>
            <pc:docMk/>
            <pc:sldMk cId="0" sldId="395"/>
            <ac:spMk id="11289" creationId="{87BD1F4E-A66D-4C06-86DA-8D56CA7A3B41}"/>
          </ac:spMkLst>
        </pc:spChg>
        <pc:spChg chg="add del">
          <ac:chgData name="c car" userId="e78d8ffbe1604e9b" providerId="LiveId" clId="{845B4141-FFD9-4B6E-8490-DDA733594CC5}" dt="2026-03-15T10:23:58.264" v="272" actId="26606"/>
          <ac:spMkLst>
            <pc:docMk/>
            <pc:sldMk cId="0" sldId="395"/>
            <ac:spMk id="11293" creationId="{9F4444CE-BC8D-4D61-B303-4C05614E62AB}"/>
          </ac:spMkLst>
        </pc:spChg>
        <pc:spChg chg="add del">
          <ac:chgData name="c car" userId="e78d8ffbe1604e9b" providerId="LiveId" clId="{845B4141-FFD9-4B6E-8490-DDA733594CC5}" dt="2026-03-15T10:23:58.264" v="272" actId="26606"/>
          <ac:spMkLst>
            <pc:docMk/>
            <pc:sldMk cId="0" sldId="395"/>
            <ac:spMk id="11294" creationId="{73772B81-181F-48B7-8826-4D9686D15DF5}"/>
          </ac:spMkLst>
        </pc:spChg>
        <pc:spChg chg="add del">
          <ac:chgData name="c car" userId="e78d8ffbe1604e9b" providerId="LiveId" clId="{845B4141-FFD9-4B6E-8490-DDA733594CC5}" dt="2026-03-15T10:23:58.264" v="272" actId="26606"/>
          <ac:spMkLst>
            <pc:docMk/>
            <pc:sldMk cId="0" sldId="395"/>
            <ac:spMk id="11295" creationId="{B2205F6E-03C6-4E92-877C-E2482F6599AA}"/>
          </ac:spMkLst>
        </pc:spChg>
        <pc:grpChg chg="add del">
          <ac:chgData name="c car" userId="e78d8ffbe1604e9b" providerId="LiveId" clId="{845B4141-FFD9-4B6E-8490-DDA733594CC5}" dt="2026-03-15T10:23:50.563" v="270" actId="26606"/>
          <ac:grpSpMkLst>
            <pc:docMk/>
            <pc:sldMk cId="0" sldId="395"/>
            <ac:grpSpMk id="11290" creationId="{3523416A-383B-4FDC-B4C9-D8EDDFE9C043}"/>
          </ac:grpSpMkLst>
        </pc:grpChg>
        <pc:graphicFrameChg chg="add mod modGraphic">
          <ac:chgData name="c car" userId="e78d8ffbe1604e9b" providerId="LiveId" clId="{845B4141-FFD9-4B6E-8490-DDA733594CC5}" dt="2026-03-15T10:24:57.793" v="279" actId="2711"/>
          <ac:graphicFrameMkLst>
            <pc:docMk/>
            <pc:sldMk cId="0" sldId="395"/>
            <ac:graphicFrameMk id="11271" creationId="{41573118-3E38-CB54-213B-A7D7F4326C8E}"/>
          </ac:graphicFrameMkLst>
        </pc:graphicFrameChg>
      </pc:sldChg>
      <pc:sldChg chg="modSp mod">
        <pc:chgData name="c car" userId="e78d8ffbe1604e9b" providerId="LiveId" clId="{845B4141-FFD9-4B6E-8490-DDA733594CC5}" dt="2026-03-15T10:25:46.462" v="283" actId="255"/>
        <pc:sldMkLst>
          <pc:docMk/>
          <pc:sldMk cId="1663974967" sldId="396"/>
        </pc:sldMkLst>
        <pc:spChg chg="mod">
          <ac:chgData name="c car" userId="e78d8ffbe1604e9b" providerId="LiveId" clId="{845B4141-FFD9-4B6E-8490-DDA733594CC5}" dt="2026-03-15T10:25:37.021" v="282" actId="27636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c car" userId="e78d8ffbe1604e9b" providerId="LiveId" clId="{845B4141-FFD9-4B6E-8490-DDA733594CC5}" dt="2026-03-12T00:00:26.114" v="82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c car" userId="e78d8ffbe1604e9b" providerId="LiveId" clId="{845B4141-FFD9-4B6E-8490-DDA733594CC5}" dt="2026-03-12T00:00:26.114" v="82"/>
          <ac:spMkLst>
            <pc:docMk/>
            <pc:sldMk cId="1663974967" sldId="396"/>
            <ac:spMk id="5" creationId="{2D480500-54FD-83EA-2C4B-B1193A4970F2}"/>
          </ac:spMkLst>
        </pc:spChg>
        <pc:spChg chg="mod">
          <ac:chgData name="c car" userId="e78d8ffbe1604e9b" providerId="LiveId" clId="{845B4141-FFD9-4B6E-8490-DDA733594CC5}" dt="2026-03-15T10:25:46.462" v="283" actId="255"/>
          <ac:spMkLst>
            <pc:docMk/>
            <pc:sldMk cId="1663974967" sldId="396"/>
            <ac:spMk id="7" creationId="{69CEF99F-05F6-7CB5-65DB-8D0E0A1A23CF}"/>
          </ac:spMkLst>
        </pc:spChg>
      </pc:sldChg>
      <pc:sldChg chg="addSp delSp modSp mod ord setBg">
        <pc:chgData name="c car" userId="e78d8ffbe1604e9b" providerId="LiveId" clId="{845B4141-FFD9-4B6E-8490-DDA733594CC5}" dt="2026-03-15T10:29:29.570" v="305" actId="14100"/>
        <pc:sldMkLst>
          <pc:docMk/>
          <pc:sldMk cId="0" sldId="398"/>
        </pc:sldMkLst>
        <pc:spChg chg="mod">
          <ac:chgData name="c car" userId="e78d8ffbe1604e9b" providerId="LiveId" clId="{845B4141-FFD9-4B6E-8490-DDA733594CC5}" dt="2026-03-12T00:11:27.685" v="143" actId="26606"/>
          <ac:spMkLst>
            <pc:docMk/>
            <pc:sldMk cId="0" sldId="398"/>
            <ac:spMk id="4" creationId="{54C78844-55BE-72BC-2BDC-95FC6762D9C7}"/>
          </ac:spMkLst>
        </pc:spChg>
        <pc:spChg chg="mod">
          <ac:chgData name="c car" userId="e78d8ffbe1604e9b" providerId="LiveId" clId="{845B4141-FFD9-4B6E-8490-DDA733594CC5}" dt="2026-03-12T00:11:27.685" v="143" actId="26606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c car" userId="e78d8ffbe1604e9b" providerId="LiveId" clId="{845B4141-FFD9-4B6E-8490-DDA733594CC5}" dt="2026-03-12T00:11:27.685" v="143" actId="26606"/>
          <ac:spMkLst>
            <pc:docMk/>
            <pc:sldMk cId="0" sldId="398"/>
            <ac:spMk id="12293" creationId="{A34A8D67-C446-5B89-B913-CA27928CE4F6}"/>
          </ac:spMkLst>
        </pc:spChg>
        <pc:spChg chg="add">
          <ac:chgData name="c car" userId="e78d8ffbe1604e9b" providerId="LiveId" clId="{845B4141-FFD9-4B6E-8490-DDA733594CC5}" dt="2026-03-12T00:11:27.685" v="143" actId="26606"/>
          <ac:spMkLst>
            <pc:docMk/>
            <pc:sldMk cId="0" sldId="398"/>
            <ac:spMk id="12299" creationId="{655AE6B0-AC9E-4167-806F-E9DB135FC46B}"/>
          </ac:spMkLst>
        </pc:spChg>
        <pc:spChg chg="add">
          <ac:chgData name="c car" userId="e78d8ffbe1604e9b" providerId="LiveId" clId="{845B4141-FFD9-4B6E-8490-DDA733594CC5}" dt="2026-03-12T00:11:27.685" v="143" actId="26606"/>
          <ac:spMkLst>
            <pc:docMk/>
            <pc:sldMk cId="0" sldId="398"/>
            <ac:spMk id="12312" creationId="{87BD1F4E-A66D-4C06-86DA-8D56CA7A3B41}"/>
          </ac:spMkLst>
        </pc:spChg>
        <pc:grpChg chg="add">
          <ac:chgData name="c car" userId="e78d8ffbe1604e9b" providerId="LiveId" clId="{845B4141-FFD9-4B6E-8490-DDA733594CC5}" dt="2026-03-12T00:11:27.685" v="143" actId="26606"/>
          <ac:grpSpMkLst>
            <pc:docMk/>
            <pc:sldMk cId="0" sldId="398"/>
            <ac:grpSpMk id="12301" creationId="{3523416A-383B-4FDC-B4C9-D8EDDFE9C043}"/>
          </ac:grpSpMkLst>
        </pc:grpChg>
        <pc:graphicFrameChg chg="add mod">
          <ac:chgData name="c car" userId="e78d8ffbe1604e9b" providerId="LiveId" clId="{845B4141-FFD9-4B6E-8490-DDA733594CC5}" dt="2026-03-15T10:29:29.570" v="305" actId="14100"/>
          <ac:graphicFrameMkLst>
            <pc:docMk/>
            <pc:sldMk cId="0" sldId="398"/>
            <ac:graphicFrameMk id="12295" creationId="{6DB2ABCA-762D-FFE0-C23B-E9FC1F8A9989}"/>
          </ac:graphicFrameMkLst>
        </pc:graphicFrameChg>
      </pc:sldChg>
      <pc:sldChg chg="addSp modSp mod setBg setClrOvrMap">
        <pc:chgData name="c car" userId="e78d8ffbe1604e9b" providerId="LiveId" clId="{845B4141-FFD9-4B6E-8490-DDA733594CC5}" dt="2026-03-15T10:30:19.492" v="306" actId="255"/>
        <pc:sldMkLst>
          <pc:docMk/>
          <pc:sldMk cId="0" sldId="399"/>
        </pc:sldMkLst>
        <pc:spChg chg="mod">
          <ac:chgData name="c car" userId="e78d8ffbe1604e9b" providerId="LiveId" clId="{845B4141-FFD9-4B6E-8490-DDA733594CC5}" dt="2026-03-12T00:11:33.917" v="144" actId="26606"/>
          <ac:spMkLst>
            <pc:docMk/>
            <pc:sldMk cId="0" sldId="399"/>
            <ac:spMk id="4" creationId="{54C78844-55BE-72BC-2BDC-95FC6762D9C7}"/>
          </ac:spMkLst>
        </pc:spChg>
        <pc:spChg chg="mod">
          <ac:chgData name="c car" userId="e78d8ffbe1604e9b" providerId="LiveId" clId="{845B4141-FFD9-4B6E-8490-DDA733594CC5}" dt="2026-03-12T00:11:33.917" v="144" actId="26606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c car" userId="e78d8ffbe1604e9b" providerId="LiveId" clId="{845B4141-FFD9-4B6E-8490-DDA733594CC5}" dt="2026-03-15T10:30:19.492" v="306" actId="255"/>
          <ac:spMkLst>
            <pc:docMk/>
            <pc:sldMk cId="0" sldId="399"/>
            <ac:spMk id="12291" creationId="{DA8DF68F-34C4-285F-B4A1-B6E08AE08A8B}"/>
          </ac:spMkLst>
        </pc:spChg>
        <pc:spChg chg="mod">
          <ac:chgData name="c car" userId="e78d8ffbe1604e9b" providerId="LiveId" clId="{845B4141-FFD9-4B6E-8490-DDA733594CC5}" dt="2026-03-12T00:11:33.917" v="144" actId="26606"/>
          <ac:spMkLst>
            <pc:docMk/>
            <pc:sldMk cId="0" sldId="399"/>
            <ac:spMk id="12293" creationId="{A34A8D67-C446-5B89-B913-CA27928CE4F6}"/>
          </ac:spMkLst>
        </pc:spChg>
        <pc:spChg chg="add">
          <ac:chgData name="c car" userId="e78d8ffbe1604e9b" providerId="LiveId" clId="{845B4141-FFD9-4B6E-8490-DDA733594CC5}" dt="2026-03-12T00:11:33.917" v="144" actId="26606"/>
          <ac:spMkLst>
            <pc:docMk/>
            <pc:sldMk cId="0" sldId="399"/>
            <ac:spMk id="12299" creationId="{3BCB5F6A-9EB0-40B0-9D13-3023E9A20508}"/>
          </ac:spMkLst>
        </pc:spChg>
        <pc:picChg chg="add">
          <ac:chgData name="c car" userId="e78d8ffbe1604e9b" providerId="LiveId" clId="{845B4141-FFD9-4B6E-8490-DDA733594CC5}" dt="2026-03-12T00:11:33.917" v="144" actId="26606"/>
          <ac:picMkLst>
            <pc:docMk/>
            <pc:sldMk cId="0" sldId="399"/>
            <ac:picMk id="12295" creationId="{F4361385-5727-2963-D355-1275901C62DF}"/>
          </ac:picMkLst>
        </pc:picChg>
      </pc:sldChg>
      <pc:sldChg chg="addSp delSp modSp mod setBg">
        <pc:chgData name="c car" userId="e78d8ffbe1604e9b" providerId="LiveId" clId="{845B4141-FFD9-4B6E-8490-DDA733594CC5}" dt="2026-03-15T10:30:31.886" v="308" actId="27636"/>
        <pc:sldMkLst>
          <pc:docMk/>
          <pc:sldMk cId="0" sldId="400"/>
        </pc:sldMkLst>
        <pc:spChg chg="mo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4" creationId="{AFC3E97E-07F8-3EC8-79F6-C49008163BE6}"/>
          </ac:spMkLst>
        </pc:spChg>
        <pc:spChg chg="mod">
          <ac:chgData name="c car" userId="e78d8ffbe1604e9b" providerId="LiveId" clId="{845B4141-FFD9-4B6E-8490-DDA733594CC5}" dt="2026-03-12T00:15:56.401" v="154" actId="26606"/>
          <ac:spMkLst>
            <pc:docMk/>
            <pc:sldMk cId="0" sldId="400"/>
            <ac:spMk id="13314" creationId="{3D80977B-0105-4BDE-DF54-D9B0E773C891}"/>
          </ac:spMkLst>
        </pc:spChg>
        <pc:spChg chg="mo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17" creationId="{4E364E1B-18CF-2A13-11D6-BBEA13EB09D9}"/>
          </ac:spMkLst>
        </pc:spChg>
        <pc:spChg chg="ad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26" creationId="{D6320AF9-619A-4175-865B-5663E1AEF4C5}"/>
          </ac:spMkLst>
        </pc:spChg>
        <pc:spChg chg="ad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32" creationId="{7E018740-5C2B-4A41-AC1A-7E68D1EC1954}"/>
          </ac:spMkLst>
        </pc:spChg>
        <pc:spChg chg="ad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34" creationId="{166F75A4-C475-4941-8EE2-B80A06A2C1BB}"/>
          </ac:spMkLst>
        </pc:spChg>
        <pc:spChg chg="ad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43" creationId="{A032553A-72E8-4B0D-8405-FF9771C9AF05}"/>
          </ac:spMkLst>
        </pc:spChg>
        <pc:spChg chg="ad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44" creationId="{765800AC-C3B9-498E-87BC-29FAE4C76B21}"/>
          </ac:spMkLst>
        </pc:spChg>
        <pc:spChg chg="add">
          <ac:chgData name="c car" userId="e78d8ffbe1604e9b" providerId="LiveId" clId="{845B4141-FFD9-4B6E-8490-DDA733594CC5}" dt="2026-03-12T00:15:56.449" v="155" actId="26606"/>
          <ac:spMkLst>
            <pc:docMk/>
            <pc:sldMk cId="0" sldId="400"/>
            <ac:spMk id="13345" creationId="{1F9D6ACB-2FF4-49F9-978A-E0D5327FC635}"/>
          </ac:spMkLst>
        </pc:spChg>
        <pc:spChg chg="add mod">
          <ac:chgData name="c car" userId="e78d8ffbe1604e9b" providerId="LiveId" clId="{845B4141-FFD9-4B6E-8490-DDA733594CC5}" dt="2026-03-15T10:30:31.886" v="308" actId="27636"/>
          <ac:spMkLst>
            <pc:docMk/>
            <pc:sldMk cId="0" sldId="400"/>
            <ac:spMk id="13346" creationId="{96FB24B8-76C6-2B86-F59E-132A54F8372A}"/>
          </ac:spMkLst>
        </pc:spChg>
      </pc:sldChg>
      <pc:sldChg chg="addSp delSp modSp del mod setBg setClrOvrMap">
        <pc:chgData name="c car" userId="e78d8ffbe1604e9b" providerId="LiveId" clId="{845B4141-FFD9-4B6E-8490-DDA733594CC5}" dt="2026-03-14T09:55:49.322" v="252" actId="47"/>
        <pc:sldMkLst>
          <pc:docMk/>
          <pc:sldMk cId="0" sldId="401"/>
        </pc:sldMkLst>
      </pc:sldChg>
      <pc:sldChg chg="addSp delSp modSp mod setBg">
        <pc:chgData name="c car" userId="e78d8ffbe1604e9b" providerId="LiveId" clId="{845B4141-FFD9-4B6E-8490-DDA733594CC5}" dt="2026-03-15T10:28:45.199" v="301" actId="255"/>
        <pc:sldMkLst>
          <pc:docMk/>
          <pc:sldMk cId="1557286457" sldId="402"/>
        </pc:sldMkLst>
        <pc:spChg chg="mod">
          <ac:chgData name="c car" userId="e78d8ffbe1604e9b" providerId="LiveId" clId="{845B4141-FFD9-4B6E-8490-DDA733594CC5}" dt="2026-03-12T00:10:51.196" v="142" actId="26606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c car" userId="e78d8ffbe1604e9b" providerId="LiveId" clId="{845B4141-FFD9-4B6E-8490-DDA733594CC5}" dt="2026-03-12T00:10:51.196" v="142" actId="26606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c car" userId="e78d8ffbe1604e9b" providerId="LiveId" clId="{845B4141-FFD9-4B6E-8490-DDA733594CC5}" dt="2026-03-12T00:10:51.196" v="142" actId="26606"/>
          <ac:spMkLst>
            <pc:docMk/>
            <pc:sldMk cId="1557286457" sldId="402"/>
            <ac:spMk id="5" creationId="{C64B2B4C-291A-E39F-7662-184F83BAF735}"/>
          </ac:spMkLst>
        </pc:spChg>
        <pc:spChg chg="add">
          <ac:chgData name="c car" userId="e78d8ffbe1604e9b" providerId="LiveId" clId="{845B4141-FFD9-4B6E-8490-DDA733594CC5}" dt="2026-03-12T00:10:51.196" v="142" actId="26606"/>
          <ac:spMkLst>
            <pc:docMk/>
            <pc:sldMk cId="1557286457" sldId="402"/>
            <ac:spMk id="12" creationId="{655AE6B0-AC9E-4167-806F-E9DB135FC46B}"/>
          </ac:spMkLst>
        </pc:spChg>
        <pc:spChg chg="add">
          <ac:chgData name="c car" userId="e78d8ffbe1604e9b" providerId="LiveId" clId="{845B4141-FFD9-4B6E-8490-DDA733594CC5}" dt="2026-03-12T00:10:51.196" v="142" actId="26606"/>
          <ac:spMkLst>
            <pc:docMk/>
            <pc:sldMk cId="1557286457" sldId="402"/>
            <ac:spMk id="25" creationId="{87BD1F4E-A66D-4C06-86DA-8D56CA7A3B41}"/>
          </ac:spMkLst>
        </pc:spChg>
        <pc:grpChg chg="add">
          <ac:chgData name="c car" userId="e78d8ffbe1604e9b" providerId="LiveId" clId="{845B4141-FFD9-4B6E-8490-DDA733594CC5}" dt="2026-03-12T00:10:51.196" v="142" actId="26606"/>
          <ac:grpSpMkLst>
            <pc:docMk/>
            <pc:sldMk cId="1557286457" sldId="402"/>
            <ac:grpSpMk id="14" creationId="{3523416A-383B-4FDC-B4C9-D8EDDFE9C043}"/>
          </ac:grpSpMkLst>
        </pc:grpChg>
        <pc:graphicFrameChg chg="add mod">
          <ac:chgData name="c car" userId="e78d8ffbe1604e9b" providerId="LiveId" clId="{845B4141-FFD9-4B6E-8490-DDA733594CC5}" dt="2026-03-15T10:28:45.199" v="301" actId="255"/>
          <ac:graphicFrameMkLst>
            <pc:docMk/>
            <pc:sldMk cId="1557286457" sldId="402"/>
            <ac:graphicFrameMk id="8" creationId="{07C76580-15A5-F203-004C-63C2198E1A48}"/>
          </ac:graphicFrameMkLst>
        </pc:graphicFrameChg>
      </pc:sldChg>
      <pc:sldMasterChg chg="modAnim">
        <pc:chgData name="c car" userId="e78d8ffbe1604e9b" providerId="LiveId" clId="{845B4141-FFD9-4B6E-8490-DDA733594CC5}" dt="2026-03-12T00:00:26.114" v="82"/>
        <pc:sldMasterMkLst>
          <pc:docMk/>
          <pc:sldMasterMk cId="3588234340" sldId="2147483779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867F2B-35F7-46EB-B6D3-5EFD23DCF7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2B3BC3-FC70-46B9-937C-22E3DC7AF692}">
      <dgm:prSet/>
      <dgm:spPr/>
      <dgm:t>
        <a:bodyPr/>
        <a:lstStyle/>
        <a:p>
          <a:r>
            <a:rPr lang="en-GB"/>
            <a:t>Module Title: </a:t>
          </a:r>
          <a:r>
            <a:rPr lang="en-GB" b="1" i="1"/>
            <a:t>Professional Career Development within H&amp;SC</a:t>
          </a:r>
          <a:endParaRPr lang="en-US"/>
        </a:p>
      </dgm:t>
    </dgm:pt>
    <dgm:pt modelId="{60C1159D-765B-4544-AE81-C37C2028975B}" type="parTrans" cxnId="{AB51AA28-5FC5-4E5F-BB44-FA8B4709EA30}">
      <dgm:prSet/>
      <dgm:spPr/>
      <dgm:t>
        <a:bodyPr/>
        <a:lstStyle/>
        <a:p>
          <a:endParaRPr lang="en-US"/>
        </a:p>
      </dgm:t>
    </dgm:pt>
    <dgm:pt modelId="{11F97291-0928-4E4C-9492-A04BCE6804C3}" type="sibTrans" cxnId="{AB51AA28-5FC5-4E5F-BB44-FA8B4709EA30}">
      <dgm:prSet/>
      <dgm:spPr/>
      <dgm:t>
        <a:bodyPr/>
        <a:lstStyle/>
        <a:p>
          <a:endParaRPr lang="en-US"/>
        </a:p>
      </dgm:t>
    </dgm:pt>
    <dgm:pt modelId="{44285361-FA25-4FC6-8E3F-FB6E348A743F}">
      <dgm:prSet/>
      <dgm:spPr/>
      <dgm:t>
        <a:bodyPr/>
        <a:lstStyle/>
        <a:p>
          <a:r>
            <a:rPr lang="en-GB" u="sng"/>
            <a:t>Module Number</a:t>
          </a:r>
          <a:r>
            <a:rPr lang="en-GB"/>
            <a:t>: </a:t>
          </a:r>
          <a:r>
            <a:rPr lang="en-GB" b="1" i="1"/>
            <a:t>LCHS 4009 (LON)</a:t>
          </a:r>
          <a:endParaRPr lang="en-US"/>
        </a:p>
      </dgm:t>
    </dgm:pt>
    <dgm:pt modelId="{86F022F1-5E5D-4751-87C3-48C7FE50B0F7}" type="parTrans" cxnId="{7031A8AD-64F6-4AA9-AD9E-29FCF64C6328}">
      <dgm:prSet/>
      <dgm:spPr/>
      <dgm:t>
        <a:bodyPr/>
        <a:lstStyle/>
        <a:p>
          <a:endParaRPr lang="en-US"/>
        </a:p>
      </dgm:t>
    </dgm:pt>
    <dgm:pt modelId="{44426B13-62C9-4587-9298-E6A1C43A5CCF}" type="sibTrans" cxnId="{7031A8AD-64F6-4AA9-AD9E-29FCF64C6328}">
      <dgm:prSet/>
      <dgm:spPr/>
      <dgm:t>
        <a:bodyPr/>
        <a:lstStyle/>
        <a:p>
          <a:endParaRPr lang="en-US"/>
        </a:p>
      </dgm:t>
    </dgm:pt>
    <dgm:pt modelId="{489A678B-0068-48C8-A980-2E87A9086318}">
      <dgm:prSet/>
      <dgm:spPr/>
      <dgm:t>
        <a:bodyPr/>
        <a:lstStyle/>
        <a:p>
          <a:r>
            <a:rPr lang="en-GB" u="sng"/>
            <a:t>Assignment No</a:t>
          </a:r>
          <a:r>
            <a:rPr lang="en-GB" b="1" i="1"/>
            <a:t>:     ASSIGNMENT 1</a:t>
          </a:r>
          <a:endParaRPr lang="en-US"/>
        </a:p>
      </dgm:t>
    </dgm:pt>
    <dgm:pt modelId="{67C41B19-5E43-4045-8F4C-F737153F0604}" type="parTrans" cxnId="{A3111DCB-68E7-4A4D-879A-2CD1353AD041}">
      <dgm:prSet/>
      <dgm:spPr/>
      <dgm:t>
        <a:bodyPr/>
        <a:lstStyle/>
        <a:p>
          <a:endParaRPr lang="en-US"/>
        </a:p>
      </dgm:t>
    </dgm:pt>
    <dgm:pt modelId="{DC1D9ED2-616C-4FDE-8332-A676B8C3A4D7}" type="sibTrans" cxnId="{A3111DCB-68E7-4A4D-879A-2CD1353AD041}">
      <dgm:prSet/>
      <dgm:spPr/>
      <dgm:t>
        <a:bodyPr/>
        <a:lstStyle/>
        <a:p>
          <a:endParaRPr lang="en-US"/>
        </a:p>
      </dgm:t>
    </dgm:pt>
    <dgm:pt modelId="{530E964D-0A3F-44F3-97E5-9635A08170E8}">
      <dgm:prSet/>
      <dgm:spPr/>
      <dgm:t>
        <a:bodyPr/>
        <a:lstStyle/>
        <a:p>
          <a:r>
            <a:rPr lang="en-GB" u="sng" dirty="0"/>
            <a:t>Student Name</a:t>
          </a:r>
          <a:r>
            <a:rPr lang="en-GB" b="1" i="1" dirty="0"/>
            <a:t>: Sharlotte Winstanley</a:t>
          </a:r>
          <a:endParaRPr lang="en-US" dirty="0"/>
        </a:p>
      </dgm:t>
    </dgm:pt>
    <dgm:pt modelId="{E58CFAF7-88BB-459F-B1AC-DB5872AB11D7}" type="parTrans" cxnId="{AF32D919-1608-482B-80A0-7D5899D995E5}">
      <dgm:prSet/>
      <dgm:spPr/>
      <dgm:t>
        <a:bodyPr/>
        <a:lstStyle/>
        <a:p>
          <a:endParaRPr lang="en-US"/>
        </a:p>
      </dgm:t>
    </dgm:pt>
    <dgm:pt modelId="{C0F04ACA-86C1-4939-AC0E-6784CF143A96}" type="sibTrans" cxnId="{AF32D919-1608-482B-80A0-7D5899D995E5}">
      <dgm:prSet/>
      <dgm:spPr/>
      <dgm:t>
        <a:bodyPr/>
        <a:lstStyle/>
        <a:p>
          <a:endParaRPr lang="en-US"/>
        </a:p>
      </dgm:t>
    </dgm:pt>
    <dgm:pt modelId="{7630DA21-A672-4D3A-B25F-8956631BF3AC}">
      <dgm:prSet/>
      <dgm:spPr/>
      <dgm:t>
        <a:bodyPr/>
        <a:lstStyle/>
        <a:p>
          <a:r>
            <a:rPr lang="en-GB" u="sng"/>
            <a:t>Student ID:  2441177</a:t>
          </a:r>
          <a:endParaRPr lang="en-US"/>
        </a:p>
      </dgm:t>
    </dgm:pt>
    <dgm:pt modelId="{D1472BB0-E3A1-40B6-B8B3-791E51E3A6AA}" type="parTrans" cxnId="{0412980D-13F2-4CE5-B9F6-782903CB0B5A}">
      <dgm:prSet/>
      <dgm:spPr/>
      <dgm:t>
        <a:bodyPr/>
        <a:lstStyle/>
        <a:p>
          <a:endParaRPr lang="en-US"/>
        </a:p>
      </dgm:t>
    </dgm:pt>
    <dgm:pt modelId="{64A8ECC3-5B4F-4C97-AE4A-00B47FB4C6F7}" type="sibTrans" cxnId="{0412980D-13F2-4CE5-B9F6-782903CB0B5A}">
      <dgm:prSet/>
      <dgm:spPr/>
      <dgm:t>
        <a:bodyPr/>
        <a:lstStyle/>
        <a:p>
          <a:endParaRPr lang="en-US"/>
        </a:p>
      </dgm:t>
    </dgm:pt>
    <dgm:pt modelId="{BC50BFFB-D377-43DC-90C2-ECB3E5C23BA0}">
      <dgm:prSet/>
      <dgm:spPr/>
      <dgm:t>
        <a:bodyPr/>
        <a:lstStyle/>
        <a:p>
          <a:r>
            <a:rPr lang="en-GB" u="sng" dirty="0"/>
            <a:t>Lecturer’s Name</a:t>
          </a:r>
          <a:r>
            <a:rPr lang="en-GB" b="1" i="1" dirty="0"/>
            <a:t>: Soban Sadiq</a:t>
          </a:r>
          <a:endParaRPr lang="en-US" dirty="0"/>
        </a:p>
      </dgm:t>
    </dgm:pt>
    <dgm:pt modelId="{5A954248-6408-47DC-8D37-EA9350C54F1B}" type="parTrans" cxnId="{4D0E0E18-5BCE-4FB1-ABBE-CFDBDF6C2FF0}">
      <dgm:prSet/>
      <dgm:spPr/>
      <dgm:t>
        <a:bodyPr/>
        <a:lstStyle/>
        <a:p>
          <a:endParaRPr lang="en-US"/>
        </a:p>
      </dgm:t>
    </dgm:pt>
    <dgm:pt modelId="{E58372D4-B9E7-4133-9368-A517E115DBB0}" type="sibTrans" cxnId="{4D0E0E18-5BCE-4FB1-ABBE-CFDBDF6C2FF0}">
      <dgm:prSet/>
      <dgm:spPr/>
      <dgm:t>
        <a:bodyPr/>
        <a:lstStyle/>
        <a:p>
          <a:endParaRPr lang="en-US"/>
        </a:p>
      </dgm:t>
    </dgm:pt>
    <dgm:pt modelId="{111F861A-21C8-4121-A1DB-6980BBF150B2}" type="pres">
      <dgm:prSet presAssocID="{EE867F2B-35F7-46EB-B6D3-5EFD23DCF7EE}" presName="root" presStyleCnt="0">
        <dgm:presLayoutVars>
          <dgm:dir/>
          <dgm:resizeHandles val="exact"/>
        </dgm:presLayoutVars>
      </dgm:prSet>
      <dgm:spPr/>
    </dgm:pt>
    <dgm:pt modelId="{3F822E90-8CE6-4EF2-B5AD-9845DD226DD9}" type="pres">
      <dgm:prSet presAssocID="{EB2B3BC3-FC70-46B9-937C-22E3DC7AF692}" presName="compNode" presStyleCnt="0"/>
      <dgm:spPr/>
    </dgm:pt>
    <dgm:pt modelId="{BA7DD2BF-0C13-4717-8FC2-88216C84EFC4}" type="pres">
      <dgm:prSet presAssocID="{EB2B3BC3-FC70-46B9-937C-22E3DC7AF692}" presName="bgRect" presStyleLbl="bgShp" presStyleIdx="0" presStyleCnt="6"/>
      <dgm:spPr/>
    </dgm:pt>
    <dgm:pt modelId="{BF3A6D9E-C608-4299-8E02-5DC922525A1F}" type="pres">
      <dgm:prSet presAssocID="{EB2B3BC3-FC70-46B9-937C-22E3DC7AF69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EBBFA6F-E879-4B2E-A10C-663B1A26F141}" type="pres">
      <dgm:prSet presAssocID="{EB2B3BC3-FC70-46B9-937C-22E3DC7AF692}" presName="spaceRect" presStyleCnt="0"/>
      <dgm:spPr/>
    </dgm:pt>
    <dgm:pt modelId="{15C4A6DD-4519-49A2-9A48-78EFC1BE397B}" type="pres">
      <dgm:prSet presAssocID="{EB2B3BC3-FC70-46B9-937C-22E3DC7AF692}" presName="parTx" presStyleLbl="revTx" presStyleIdx="0" presStyleCnt="6">
        <dgm:presLayoutVars>
          <dgm:chMax val="0"/>
          <dgm:chPref val="0"/>
        </dgm:presLayoutVars>
      </dgm:prSet>
      <dgm:spPr/>
    </dgm:pt>
    <dgm:pt modelId="{F0E66C0C-CD88-41B1-9962-09535D37C76A}" type="pres">
      <dgm:prSet presAssocID="{11F97291-0928-4E4C-9492-A04BCE6804C3}" presName="sibTrans" presStyleCnt="0"/>
      <dgm:spPr/>
    </dgm:pt>
    <dgm:pt modelId="{6B278045-BF2D-4217-B85B-2B7E2BD1DF32}" type="pres">
      <dgm:prSet presAssocID="{44285361-FA25-4FC6-8E3F-FB6E348A743F}" presName="compNode" presStyleCnt="0"/>
      <dgm:spPr/>
    </dgm:pt>
    <dgm:pt modelId="{B3AE7406-6875-4C34-B488-05B1551DDD21}" type="pres">
      <dgm:prSet presAssocID="{44285361-FA25-4FC6-8E3F-FB6E348A743F}" presName="bgRect" presStyleLbl="bgShp" presStyleIdx="1" presStyleCnt="6"/>
      <dgm:spPr/>
    </dgm:pt>
    <dgm:pt modelId="{A7617DEF-DFD3-4E30-A8B6-6435BA3412DE}" type="pres">
      <dgm:prSet presAssocID="{44285361-FA25-4FC6-8E3F-FB6E348A743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916BED7F-8B15-4731-85E1-08CF5E8F0CD8}" type="pres">
      <dgm:prSet presAssocID="{44285361-FA25-4FC6-8E3F-FB6E348A743F}" presName="spaceRect" presStyleCnt="0"/>
      <dgm:spPr/>
    </dgm:pt>
    <dgm:pt modelId="{63A95B15-39D1-4C03-B214-289C2D942F53}" type="pres">
      <dgm:prSet presAssocID="{44285361-FA25-4FC6-8E3F-FB6E348A743F}" presName="parTx" presStyleLbl="revTx" presStyleIdx="1" presStyleCnt="6">
        <dgm:presLayoutVars>
          <dgm:chMax val="0"/>
          <dgm:chPref val="0"/>
        </dgm:presLayoutVars>
      </dgm:prSet>
      <dgm:spPr/>
    </dgm:pt>
    <dgm:pt modelId="{776801EE-527C-4F98-A57D-78780CE893D4}" type="pres">
      <dgm:prSet presAssocID="{44426B13-62C9-4587-9298-E6A1C43A5CCF}" presName="sibTrans" presStyleCnt="0"/>
      <dgm:spPr/>
    </dgm:pt>
    <dgm:pt modelId="{E3D8CF9E-3A76-4609-9EB5-F4A721D4D744}" type="pres">
      <dgm:prSet presAssocID="{489A678B-0068-48C8-A980-2E87A9086318}" presName="compNode" presStyleCnt="0"/>
      <dgm:spPr/>
    </dgm:pt>
    <dgm:pt modelId="{D2649602-756F-4B37-AEC0-5EA684F01DB6}" type="pres">
      <dgm:prSet presAssocID="{489A678B-0068-48C8-A980-2E87A9086318}" presName="bgRect" presStyleLbl="bgShp" presStyleIdx="2" presStyleCnt="6"/>
      <dgm:spPr/>
    </dgm:pt>
    <dgm:pt modelId="{B7034DE9-E889-4585-BA20-62CAF53EEA86}" type="pres">
      <dgm:prSet presAssocID="{489A678B-0068-48C8-A980-2E87A908631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7B183B5-2FE6-46A5-B695-234D8CCE6A0D}" type="pres">
      <dgm:prSet presAssocID="{489A678B-0068-48C8-A980-2E87A9086318}" presName="spaceRect" presStyleCnt="0"/>
      <dgm:spPr/>
    </dgm:pt>
    <dgm:pt modelId="{0808A4B5-7C22-4BEA-8EE5-6BEA678CA814}" type="pres">
      <dgm:prSet presAssocID="{489A678B-0068-48C8-A980-2E87A9086318}" presName="parTx" presStyleLbl="revTx" presStyleIdx="2" presStyleCnt="6">
        <dgm:presLayoutVars>
          <dgm:chMax val="0"/>
          <dgm:chPref val="0"/>
        </dgm:presLayoutVars>
      </dgm:prSet>
      <dgm:spPr/>
    </dgm:pt>
    <dgm:pt modelId="{4271785E-148F-45D4-8C43-AC9E659034DC}" type="pres">
      <dgm:prSet presAssocID="{DC1D9ED2-616C-4FDE-8332-A676B8C3A4D7}" presName="sibTrans" presStyleCnt="0"/>
      <dgm:spPr/>
    </dgm:pt>
    <dgm:pt modelId="{FC847C3D-10E2-4406-8F65-B04E19DFD1E5}" type="pres">
      <dgm:prSet presAssocID="{530E964D-0A3F-44F3-97E5-9635A08170E8}" presName="compNode" presStyleCnt="0"/>
      <dgm:spPr/>
    </dgm:pt>
    <dgm:pt modelId="{F3E7C6C3-900B-4ABE-AEC5-9BE834CE0E69}" type="pres">
      <dgm:prSet presAssocID="{530E964D-0A3F-44F3-97E5-9635A08170E8}" presName="bgRect" presStyleLbl="bgShp" presStyleIdx="3" presStyleCnt="6"/>
      <dgm:spPr/>
    </dgm:pt>
    <dgm:pt modelId="{2946042F-8E9E-438D-8D2E-4AF764B19573}" type="pres">
      <dgm:prSet presAssocID="{530E964D-0A3F-44F3-97E5-9635A08170E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C24657E-CEFF-4570-B5F4-9ED5C05A5F8A}" type="pres">
      <dgm:prSet presAssocID="{530E964D-0A3F-44F3-97E5-9635A08170E8}" presName="spaceRect" presStyleCnt="0"/>
      <dgm:spPr/>
    </dgm:pt>
    <dgm:pt modelId="{6A5AE88E-F872-4EF0-BDDE-25461E72C9B6}" type="pres">
      <dgm:prSet presAssocID="{530E964D-0A3F-44F3-97E5-9635A08170E8}" presName="parTx" presStyleLbl="revTx" presStyleIdx="3" presStyleCnt="6">
        <dgm:presLayoutVars>
          <dgm:chMax val="0"/>
          <dgm:chPref val="0"/>
        </dgm:presLayoutVars>
      </dgm:prSet>
      <dgm:spPr/>
    </dgm:pt>
    <dgm:pt modelId="{BEFCC2D1-9D65-49EE-B3D2-14084251EE0D}" type="pres">
      <dgm:prSet presAssocID="{C0F04ACA-86C1-4939-AC0E-6784CF143A96}" presName="sibTrans" presStyleCnt="0"/>
      <dgm:spPr/>
    </dgm:pt>
    <dgm:pt modelId="{FD73F319-1E4B-416D-8604-22D6E4F857A4}" type="pres">
      <dgm:prSet presAssocID="{7630DA21-A672-4D3A-B25F-8956631BF3AC}" presName="compNode" presStyleCnt="0"/>
      <dgm:spPr/>
    </dgm:pt>
    <dgm:pt modelId="{13A1E753-496F-4AA2-9ED4-A0BB3547B137}" type="pres">
      <dgm:prSet presAssocID="{7630DA21-A672-4D3A-B25F-8956631BF3AC}" presName="bgRect" presStyleLbl="bgShp" presStyleIdx="4" presStyleCnt="6"/>
      <dgm:spPr/>
    </dgm:pt>
    <dgm:pt modelId="{FA7EF6B7-7B6D-436D-9A56-9927A69DDC5A}" type="pres">
      <dgm:prSet presAssocID="{7630DA21-A672-4D3A-B25F-8956631BF3A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D9A6F938-99B1-4444-BA24-1B0D98B9B538}" type="pres">
      <dgm:prSet presAssocID="{7630DA21-A672-4D3A-B25F-8956631BF3AC}" presName="spaceRect" presStyleCnt="0"/>
      <dgm:spPr/>
    </dgm:pt>
    <dgm:pt modelId="{41FF2A5A-0FC6-4564-A076-A2562366A383}" type="pres">
      <dgm:prSet presAssocID="{7630DA21-A672-4D3A-B25F-8956631BF3AC}" presName="parTx" presStyleLbl="revTx" presStyleIdx="4" presStyleCnt="6">
        <dgm:presLayoutVars>
          <dgm:chMax val="0"/>
          <dgm:chPref val="0"/>
        </dgm:presLayoutVars>
      </dgm:prSet>
      <dgm:spPr/>
    </dgm:pt>
    <dgm:pt modelId="{15FD148C-CAB0-4D7F-8D42-68943BF9AD59}" type="pres">
      <dgm:prSet presAssocID="{64A8ECC3-5B4F-4C97-AE4A-00B47FB4C6F7}" presName="sibTrans" presStyleCnt="0"/>
      <dgm:spPr/>
    </dgm:pt>
    <dgm:pt modelId="{5D9FEDB2-CB39-4921-B360-A6396FABFB94}" type="pres">
      <dgm:prSet presAssocID="{BC50BFFB-D377-43DC-90C2-ECB3E5C23BA0}" presName="compNode" presStyleCnt="0"/>
      <dgm:spPr/>
    </dgm:pt>
    <dgm:pt modelId="{E16974F5-B5F7-4CC2-95BA-ED5E7094B9FA}" type="pres">
      <dgm:prSet presAssocID="{BC50BFFB-D377-43DC-90C2-ECB3E5C23BA0}" presName="bgRect" presStyleLbl="bgShp" presStyleIdx="5" presStyleCnt="6"/>
      <dgm:spPr/>
    </dgm:pt>
    <dgm:pt modelId="{1AAB40EF-13F2-47ED-8FAF-A878C7241C05}" type="pres">
      <dgm:prSet presAssocID="{BC50BFFB-D377-43DC-90C2-ECB3E5C23BA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6D2BDE9-1738-4DDE-BA0B-F0650F50035A}" type="pres">
      <dgm:prSet presAssocID="{BC50BFFB-D377-43DC-90C2-ECB3E5C23BA0}" presName="spaceRect" presStyleCnt="0"/>
      <dgm:spPr/>
    </dgm:pt>
    <dgm:pt modelId="{771A321B-57F0-4076-9F45-700CCCD98900}" type="pres">
      <dgm:prSet presAssocID="{BC50BFFB-D377-43DC-90C2-ECB3E5C23BA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412980D-13F2-4CE5-B9F6-782903CB0B5A}" srcId="{EE867F2B-35F7-46EB-B6D3-5EFD23DCF7EE}" destId="{7630DA21-A672-4D3A-B25F-8956631BF3AC}" srcOrd="4" destOrd="0" parTransId="{D1472BB0-E3A1-40B6-B8B3-791E51E3A6AA}" sibTransId="{64A8ECC3-5B4F-4C97-AE4A-00B47FB4C6F7}"/>
    <dgm:cxn modelId="{F263E813-20BA-494F-B003-619970A43FE1}" type="presOf" srcId="{BC50BFFB-D377-43DC-90C2-ECB3E5C23BA0}" destId="{771A321B-57F0-4076-9F45-700CCCD98900}" srcOrd="0" destOrd="0" presId="urn:microsoft.com/office/officeart/2018/2/layout/IconVerticalSolidList"/>
    <dgm:cxn modelId="{4D0E0E18-5BCE-4FB1-ABBE-CFDBDF6C2FF0}" srcId="{EE867F2B-35F7-46EB-B6D3-5EFD23DCF7EE}" destId="{BC50BFFB-D377-43DC-90C2-ECB3E5C23BA0}" srcOrd="5" destOrd="0" parTransId="{5A954248-6408-47DC-8D37-EA9350C54F1B}" sibTransId="{E58372D4-B9E7-4133-9368-A517E115DBB0}"/>
    <dgm:cxn modelId="{AF32D919-1608-482B-80A0-7D5899D995E5}" srcId="{EE867F2B-35F7-46EB-B6D3-5EFD23DCF7EE}" destId="{530E964D-0A3F-44F3-97E5-9635A08170E8}" srcOrd="3" destOrd="0" parTransId="{E58CFAF7-88BB-459F-B1AC-DB5872AB11D7}" sibTransId="{C0F04ACA-86C1-4939-AC0E-6784CF143A96}"/>
    <dgm:cxn modelId="{2957FB1E-0E39-4DAC-B3BF-1D7698DA31AF}" type="presOf" srcId="{EB2B3BC3-FC70-46B9-937C-22E3DC7AF692}" destId="{15C4A6DD-4519-49A2-9A48-78EFC1BE397B}" srcOrd="0" destOrd="0" presId="urn:microsoft.com/office/officeart/2018/2/layout/IconVerticalSolidList"/>
    <dgm:cxn modelId="{4B0AF726-7455-473C-BD38-DEF48DBFFCD4}" type="presOf" srcId="{530E964D-0A3F-44F3-97E5-9635A08170E8}" destId="{6A5AE88E-F872-4EF0-BDDE-25461E72C9B6}" srcOrd="0" destOrd="0" presId="urn:microsoft.com/office/officeart/2018/2/layout/IconVerticalSolidList"/>
    <dgm:cxn modelId="{AB51AA28-5FC5-4E5F-BB44-FA8B4709EA30}" srcId="{EE867F2B-35F7-46EB-B6D3-5EFD23DCF7EE}" destId="{EB2B3BC3-FC70-46B9-937C-22E3DC7AF692}" srcOrd="0" destOrd="0" parTransId="{60C1159D-765B-4544-AE81-C37C2028975B}" sibTransId="{11F97291-0928-4E4C-9492-A04BCE6804C3}"/>
    <dgm:cxn modelId="{A02E1B41-835C-4422-879C-42A12918E801}" type="presOf" srcId="{EE867F2B-35F7-46EB-B6D3-5EFD23DCF7EE}" destId="{111F861A-21C8-4121-A1DB-6980BBF150B2}" srcOrd="0" destOrd="0" presId="urn:microsoft.com/office/officeart/2018/2/layout/IconVerticalSolidList"/>
    <dgm:cxn modelId="{7031A8AD-64F6-4AA9-AD9E-29FCF64C6328}" srcId="{EE867F2B-35F7-46EB-B6D3-5EFD23DCF7EE}" destId="{44285361-FA25-4FC6-8E3F-FB6E348A743F}" srcOrd="1" destOrd="0" parTransId="{86F022F1-5E5D-4751-87C3-48C7FE50B0F7}" sibTransId="{44426B13-62C9-4587-9298-E6A1C43A5CCF}"/>
    <dgm:cxn modelId="{01B0C2C3-54B8-476E-9989-DABC5E9890B3}" type="presOf" srcId="{44285361-FA25-4FC6-8E3F-FB6E348A743F}" destId="{63A95B15-39D1-4C03-B214-289C2D942F53}" srcOrd="0" destOrd="0" presId="urn:microsoft.com/office/officeart/2018/2/layout/IconVerticalSolidList"/>
    <dgm:cxn modelId="{A3111DCB-68E7-4A4D-879A-2CD1353AD041}" srcId="{EE867F2B-35F7-46EB-B6D3-5EFD23DCF7EE}" destId="{489A678B-0068-48C8-A980-2E87A9086318}" srcOrd="2" destOrd="0" parTransId="{67C41B19-5E43-4045-8F4C-F737153F0604}" sibTransId="{DC1D9ED2-616C-4FDE-8332-A676B8C3A4D7}"/>
    <dgm:cxn modelId="{74200FE7-95A4-40C6-B0E4-99059984F587}" type="presOf" srcId="{489A678B-0068-48C8-A980-2E87A9086318}" destId="{0808A4B5-7C22-4BEA-8EE5-6BEA678CA814}" srcOrd="0" destOrd="0" presId="urn:microsoft.com/office/officeart/2018/2/layout/IconVerticalSolidList"/>
    <dgm:cxn modelId="{85DB58FE-FEED-4375-A0EA-6D69C36980AF}" type="presOf" srcId="{7630DA21-A672-4D3A-B25F-8956631BF3AC}" destId="{41FF2A5A-0FC6-4564-A076-A2562366A383}" srcOrd="0" destOrd="0" presId="urn:microsoft.com/office/officeart/2018/2/layout/IconVerticalSolidList"/>
    <dgm:cxn modelId="{F993AF92-20CE-4B66-987B-D9D755F35F7F}" type="presParOf" srcId="{111F861A-21C8-4121-A1DB-6980BBF150B2}" destId="{3F822E90-8CE6-4EF2-B5AD-9845DD226DD9}" srcOrd="0" destOrd="0" presId="urn:microsoft.com/office/officeart/2018/2/layout/IconVerticalSolidList"/>
    <dgm:cxn modelId="{4DA584F3-13F2-4510-B620-8418DF936805}" type="presParOf" srcId="{3F822E90-8CE6-4EF2-B5AD-9845DD226DD9}" destId="{BA7DD2BF-0C13-4717-8FC2-88216C84EFC4}" srcOrd="0" destOrd="0" presId="urn:microsoft.com/office/officeart/2018/2/layout/IconVerticalSolidList"/>
    <dgm:cxn modelId="{1AB3A17C-F058-48AC-99D6-84DEA8A57C63}" type="presParOf" srcId="{3F822E90-8CE6-4EF2-B5AD-9845DD226DD9}" destId="{BF3A6D9E-C608-4299-8E02-5DC922525A1F}" srcOrd="1" destOrd="0" presId="urn:microsoft.com/office/officeart/2018/2/layout/IconVerticalSolidList"/>
    <dgm:cxn modelId="{BF8D355A-2907-464A-8D4D-E863C875A4A0}" type="presParOf" srcId="{3F822E90-8CE6-4EF2-B5AD-9845DD226DD9}" destId="{AEBBFA6F-E879-4B2E-A10C-663B1A26F141}" srcOrd="2" destOrd="0" presId="urn:microsoft.com/office/officeart/2018/2/layout/IconVerticalSolidList"/>
    <dgm:cxn modelId="{1B3BB14A-E8D4-4159-9529-76808A6E7A1B}" type="presParOf" srcId="{3F822E90-8CE6-4EF2-B5AD-9845DD226DD9}" destId="{15C4A6DD-4519-49A2-9A48-78EFC1BE397B}" srcOrd="3" destOrd="0" presId="urn:microsoft.com/office/officeart/2018/2/layout/IconVerticalSolidList"/>
    <dgm:cxn modelId="{562F5E07-A7AF-4B03-B20A-95B758BDCCC3}" type="presParOf" srcId="{111F861A-21C8-4121-A1DB-6980BBF150B2}" destId="{F0E66C0C-CD88-41B1-9962-09535D37C76A}" srcOrd="1" destOrd="0" presId="urn:microsoft.com/office/officeart/2018/2/layout/IconVerticalSolidList"/>
    <dgm:cxn modelId="{13F4C1A7-4DF8-4FD8-B3C1-622A31BBE365}" type="presParOf" srcId="{111F861A-21C8-4121-A1DB-6980BBF150B2}" destId="{6B278045-BF2D-4217-B85B-2B7E2BD1DF32}" srcOrd="2" destOrd="0" presId="urn:microsoft.com/office/officeart/2018/2/layout/IconVerticalSolidList"/>
    <dgm:cxn modelId="{DA9E5833-B4E7-4A91-B63D-BA72DE465BB5}" type="presParOf" srcId="{6B278045-BF2D-4217-B85B-2B7E2BD1DF32}" destId="{B3AE7406-6875-4C34-B488-05B1551DDD21}" srcOrd="0" destOrd="0" presId="urn:microsoft.com/office/officeart/2018/2/layout/IconVerticalSolidList"/>
    <dgm:cxn modelId="{FAE82870-E8BB-4597-94EA-8877F2BC6507}" type="presParOf" srcId="{6B278045-BF2D-4217-B85B-2B7E2BD1DF32}" destId="{A7617DEF-DFD3-4E30-A8B6-6435BA3412DE}" srcOrd="1" destOrd="0" presId="urn:microsoft.com/office/officeart/2018/2/layout/IconVerticalSolidList"/>
    <dgm:cxn modelId="{205E5B40-FDCE-43EB-A258-48468EEBC92A}" type="presParOf" srcId="{6B278045-BF2D-4217-B85B-2B7E2BD1DF32}" destId="{916BED7F-8B15-4731-85E1-08CF5E8F0CD8}" srcOrd="2" destOrd="0" presId="urn:microsoft.com/office/officeart/2018/2/layout/IconVerticalSolidList"/>
    <dgm:cxn modelId="{5E108C1D-179D-45D9-BBD0-861E056EB1FE}" type="presParOf" srcId="{6B278045-BF2D-4217-B85B-2B7E2BD1DF32}" destId="{63A95B15-39D1-4C03-B214-289C2D942F53}" srcOrd="3" destOrd="0" presId="urn:microsoft.com/office/officeart/2018/2/layout/IconVerticalSolidList"/>
    <dgm:cxn modelId="{8E00C9E5-7711-4AE2-952B-68E3D6AC3B94}" type="presParOf" srcId="{111F861A-21C8-4121-A1DB-6980BBF150B2}" destId="{776801EE-527C-4F98-A57D-78780CE893D4}" srcOrd="3" destOrd="0" presId="urn:microsoft.com/office/officeart/2018/2/layout/IconVerticalSolidList"/>
    <dgm:cxn modelId="{9FDAA02C-482F-417C-A685-2E8C510234ED}" type="presParOf" srcId="{111F861A-21C8-4121-A1DB-6980BBF150B2}" destId="{E3D8CF9E-3A76-4609-9EB5-F4A721D4D744}" srcOrd="4" destOrd="0" presId="urn:microsoft.com/office/officeart/2018/2/layout/IconVerticalSolidList"/>
    <dgm:cxn modelId="{24F5FBF2-55C1-4700-8129-2239E704E641}" type="presParOf" srcId="{E3D8CF9E-3A76-4609-9EB5-F4A721D4D744}" destId="{D2649602-756F-4B37-AEC0-5EA684F01DB6}" srcOrd="0" destOrd="0" presId="urn:microsoft.com/office/officeart/2018/2/layout/IconVerticalSolidList"/>
    <dgm:cxn modelId="{39522A72-BC34-42E0-85CA-A883433F1F6D}" type="presParOf" srcId="{E3D8CF9E-3A76-4609-9EB5-F4A721D4D744}" destId="{B7034DE9-E889-4585-BA20-62CAF53EEA86}" srcOrd="1" destOrd="0" presId="urn:microsoft.com/office/officeart/2018/2/layout/IconVerticalSolidList"/>
    <dgm:cxn modelId="{5409ED0F-8B9B-42BD-8DDF-D169F35A986D}" type="presParOf" srcId="{E3D8CF9E-3A76-4609-9EB5-F4A721D4D744}" destId="{E7B183B5-2FE6-46A5-B695-234D8CCE6A0D}" srcOrd="2" destOrd="0" presId="urn:microsoft.com/office/officeart/2018/2/layout/IconVerticalSolidList"/>
    <dgm:cxn modelId="{60B7D11B-9C6E-47ED-B5B3-9AE19EC2564F}" type="presParOf" srcId="{E3D8CF9E-3A76-4609-9EB5-F4A721D4D744}" destId="{0808A4B5-7C22-4BEA-8EE5-6BEA678CA814}" srcOrd="3" destOrd="0" presId="urn:microsoft.com/office/officeart/2018/2/layout/IconVerticalSolidList"/>
    <dgm:cxn modelId="{743EFE35-7C50-4578-97C7-322CFB560F54}" type="presParOf" srcId="{111F861A-21C8-4121-A1DB-6980BBF150B2}" destId="{4271785E-148F-45D4-8C43-AC9E659034DC}" srcOrd="5" destOrd="0" presId="urn:microsoft.com/office/officeart/2018/2/layout/IconVerticalSolidList"/>
    <dgm:cxn modelId="{C285ADC7-C60C-4FB9-A96A-A327EDEC6FAE}" type="presParOf" srcId="{111F861A-21C8-4121-A1DB-6980BBF150B2}" destId="{FC847C3D-10E2-4406-8F65-B04E19DFD1E5}" srcOrd="6" destOrd="0" presId="urn:microsoft.com/office/officeart/2018/2/layout/IconVerticalSolidList"/>
    <dgm:cxn modelId="{83374E1A-C6AD-4456-BAB6-971ADB8C9701}" type="presParOf" srcId="{FC847C3D-10E2-4406-8F65-B04E19DFD1E5}" destId="{F3E7C6C3-900B-4ABE-AEC5-9BE834CE0E69}" srcOrd="0" destOrd="0" presId="urn:microsoft.com/office/officeart/2018/2/layout/IconVerticalSolidList"/>
    <dgm:cxn modelId="{B5E12FC3-A92A-44BD-9F72-FF7D5F811288}" type="presParOf" srcId="{FC847C3D-10E2-4406-8F65-B04E19DFD1E5}" destId="{2946042F-8E9E-438D-8D2E-4AF764B19573}" srcOrd="1" destOrd="0" presId="urn:microsoft.com/office/officeart/2018/2/layout/IconVerticalSolidList"/>
    <dgm:cxn modelId="{3BEF796E-76D7-4621-8D42-9A252139936B}" type="presParOf" srcId="{FC847C3D-10E2-4406-8F65-B04E19DFD1E5}" destId="{7C24657E-CEFF-4570-B5F4-9ED5C05A5F8A}" srcOrd="2" destOrd="0" presId="urn:microsoft.com/office/officeart/2018/2/layout/IconVerticalSolidList"/>
    <dgm:cxn modelId="{615373DA-2BC8-49CA-BD73-59E058878EEE}" type="presParOf" srcId="{FC847C3D-10E2-4406-8F65-B04E19DFD1E5}" destId="{6A5AE88E-F872-4EF0-BDDE-25461E72C9B6}" srcOrd="3" destOrd="0" presId="urn:microsoft.com/office/officeart/2018/2/layout/IconVerticalSolidList"/>
    <dgm:cxn modelId="{99DB1038-ED16-419E-8E8F-F2076C7F8685}" type="presParOf" srcId="{111F861A-21C8-4121-A1DB-6980BBF150B2}" destId="{BEFCC2D1-9D65-49EE-B3D2-14084251EE0D}" srcOrd="7" destOrd="0" presId="urn:microsoft.com/office/officeart/2018/2/layout/IconVerticalSolidList"/>
    <dgm:cxn modelId="{5F9352C1-E81D-4432-B618-EAFC78D426FD}" type="presParOf" srcId="{111F861A-21C8-4121-A1DB-6980BBF150B2}" destId="{FD73F319-1E4B-416D-8604-22D6E4F857A4}" srcOrd="8" destOrd="0" presId="urn:microsoft.com/office/officeart/2018/2/layout/IconVerticalSolidList"/>
    <dgm:cxn modelId="{19AD39CD-B587-48D0-8CFF-7C77FD2223AD}" type="presParOf" srcId="{FD73F319-1E4B-416D-8604-22D6E4F857A4}" destId="{13A1E753-496F-4AA2-9ED4-A0BB3547B137}" srcOrd="0" destOrd="0" presId="urn:microsoft.com/office/officeart/2018/2/layout/IconVerticalSolidList"/>
    <dgm:cxn modelId="{922DBF65-797E-40D5-A493-92EA3861FF27}" type="presParOf" srcId="{FD73F319-1E4B-416D-8604-22D6E4F857A4}" destId="{FA7EF6B7-7B6D-436D-9A56-9927A69DDC5A}" srcOrd="1" destOrd="0" presId="urn:microsoft.com/office/officeart/2018/2/layout/IconVerticalSolidList"/>
    <dgm:cxn modelId="{561DEB71-E1AE-4E03-B9DF-DC3B008ABF9D}" type="presParOf" srcId="{FD73F319-1E4B-416D-8604-22D6E4F857A4}" destId="{D9A6F938-99B1-4444-BA24-1B0D98B9B538}" srcOrd="2" destOrd="0" presId="urn:microsoft.com/office/officeart/2018/2/layout/IconVerticalSolidList"/>
    <dgm:cxn modelId="{BFB31317-9BA2-4E27-944E-DD2EAD0379B5}" type="presParOf" srcId="{FD73F319-1E4B-416D-8604-22D6E4F857A4}" destId="{41FF2A5A-0FC6-4564-A076-A2562366A383}" srcOrd="3" destOrd="0" presId="urn:microsoft.com/office/officeart/2018/2/layout/IconVerticalSolidList"/>
    <dgm:cxn modelId="{33F9ED99-8D69-49DB-8603-610C9458F4A6}" type="presParOf" srcId="{111F861A-21C8-4121-A1DB-6980BBF150B2}" destId="{15FD148C-CAB0-4D7F-8D42-68943BF9AD59}" srcOrd="9" destOrd="0" presId="urn:microsoft.com/office/officeart/2018/2/layout/IconVerticalSolidList"/>
    <dgm:cxn modelId="{262E2452-97D0-417B-A111-25170C87660D}" type="presParOf" srcId="{111F861A-21C8-4121-A1DB-6980BBF150B2}" destId="{5D9FEDB2-CB39-4921-B360-A6396FABFB94}" srcOrd="10" destOrd="0" presId="urn:microsoft.com/office/officeart/2018/2/layout/IconVerticalSolidList"/>
    <dgm:cxn modelId="{2D404B75-39E2-4710-BF96-66B38BD3B538}" type="presParOf" srcId="{5D9FEDB2-CB39-4921-B360-A6396FABFB94}" destId="{E16974F5-B5F7-4CC2-95BA-ED5E7094B9FA}" srcOrd="0" destOrd="0" presId="urn:microsoft.com/office/officeart/2018/2/layout/IconVerticalSolidList"/>
    <dgm:cxn modelId="{95AFE0F8-F293-437C-93AC-325227D01859}" type="presParOf" srcId="{5D9FEDB2-CB39-4921-B360-A6396FABFB94}" destId="{1AAB40EF-13F2-47ED-8FAF-A878C7241C05}" srcOrd="1" destOrd="0" presId="urn:microsoft.com/office/officeart/2018/2/layout/IconVerticalSolidList"/>
    <dgm:cxn modelId="{A401534D-E501-4085-A437-1F6DF000CFE4}" type="presParOf" srcId="{5D9FEDB2-CB39-4921-B360-A6396FABFB94}" destId="{C6D2BDE9-1738-4DDE-BA0B-F0650F50035A}" srcOrd="2" destOrd="0" presId="urn:microsoft.com/office/officeart/2018/2/layout/IconVerticalSolidList"/>
    <dgm:cxn modelId="{45D30879-2158-4B48-A6CE-A8EF53303FEC}" type="presParOf" srcId="{5D9FEDB2-CB39-4921-B360-A6396FABFB94}" destId="{771A321B-57F0-4076-9F45-700CCCD989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777F52-CCE1-40D3-8A38-2F1F80C4A50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9E2DDA8-FEC0-4020-A4E9-F0FAAFF7298B}">
      <dgm:prSet/>
      <dgm:spPr/>
      <dgm:t>
        <a:bodyPr/>
        <a:lstStyle/>
        <a:p>
          <a:r>
            <a:rPr lang="en-US" b="0" i="0" baseline="0"/>
            <a:t>Problem-Solving Skills in Health and Social Care</a:t>
          </a:r>
          <a:endParaRPr lang="en-US"/>
        </a:p>
      </dgm:t>
    </dgm:pt>
    <dgm:pt modelId="{BCBD2093-BFA1-4CF5-9FC0-4FF81241A31A}" type="parTrans" cxnId="{AFD312E3-93AF-451A-97F4-8C04B100C654}">
      <dgm:prSet/>
      <dgm:spPr/>
      <dgm:t>
        <a:bodyPr/>
        <a:lstStyle/>
        <a:p>
          <a:endParaRPr lang="en-US"/>
        </a:p>
      </dgm:t>
    </dgm:pt>
    <dgm:pt modelId="{68AB125E-A50C-407D-9C2F-B7A39CA5B567}" type="sibTrans" cxnId="{AFD312E3-93AF-451A-97F4-8C04B100C654}">
      <dgm:prSet/>
      <dgm:spPr/>
      <dgm:t>
        <a:bodyPr/>
        <a:lstStyle/>
        <a:p>
          <a:endParaRPr lang="en-US"/>
        </a:p>
      </dgm:t>
    </dgm:pt>
    <dgm:pt modelId="{43951651-FBE5-42F7-B94F-36A6EC872782}">
      <dgm:prSet/>
      <dgm:spPr/>
      <dgm:t>
        <a:bodyPr/>
        <a:lstStyle/>
        <a:p>
          <a:r>
            <a:rPr lang="en-US" b="0" i="0" baseline="0"/>
            <a:t>An important skill for working safely and professionally</a:t>
          </a:r>
          <a:endParaRPr lang="en-US"/>
        </a:p>
      </dgm:t>
    </dgm:pt>
    <dgm:pt modelId="{0054AD73-200C-49E5-A865-75832B3DE3F5}" type="parTrans" cxnId="{31B4F531-38F9-448A-A590-E4C143B9CB76}">
      <dgm:prSet/>
      <dgm:spPr/>
      <dgm:t>
        <a:bodyPr/>
        <a:lstStyle/>
        <a:p>
          <a:endParaRPr lang="en-US"/>
        </a:p>
      </dgm:t>
    </dgm:pt>
    <dgm:pt modelId="{AB39D5C2-48A9-4D4F-9E71-F09A588D5CEA}" type="sibTrans" cxnId="{31B4F531-38F9-448A-A590-E4C143B9CB76}">
      <dgm:prSet/>
      <dgm:spPr/>
      <dgm:t>
        <a:bodyPr/>
        <a:lstStyle/>
        <a:p>
          <a:endParaRPr lang="en-US"/>
        </a:p>
      </dgm:t>
    </dgm:pt>
    <dgm:pt modelId="{AF0A0A31-FB06-4223-8D37-D664580435AE}" type="pres">
      <dgm:prSet presAssocID="{F8777F52-CCE1-40D3-8A38-2F1F80C4A501}" presName="outerComposite" presStyleCnt="0">
        <dgm:presLayoutVars>
          <dgm:chMax val="5"/>
          <dgm:dir/>
          <dgm:resizeHandles val="exact"/>
        </dgm:presLayoutVars>
      </dgm:prSet>
      <dgm:spPr/>
    </dgm:pt>
    <dgm:pt modelId="{D38D9D56-CD41-43D3-A59D-03170E599FB0}" type="pres">
      <dgm:prSet presAssocID="{F8777F52-CCE1-40D3-8A38-2F1F80C4A501}" presName="dummyMaxCanvas" presStyleCnt="0">
        <dgm:presLayoutVars/>
      </dgm:prSet>
      <dgm:spPr/>
    </dgm:pt>
    <dgm:pt modelId="{E10D8B55-1039-4382-AE03-9C2A4DDB6409}" type="pres">
      <dgm:prSet presAssocID="{F8777F52-CCE1-40D3-8A38-2F1F80C4A501}" presName="TwoNodes_1" presStyleLbl="node1" presStyleIdx="0" presStyleCnt="2">
        <dgm:presLayoutVars>
          <dgm:bulletEnabled val="1"/>
        </dgm:presLayoutVars>
      </dgm:prSet>
      <dgm:spPr/>
    </dgm:pt>
    <dgm:pt modelId="{8DCFE763-90C1-4E6F-B7C8-479A05C9CCCB}" type="pres">
      <dgm:prSet presAssocID="{F8777F52-CCE1-40D3-8A38-2F1F80C4A501}" presName="TwoNodes_2" presStyleLbl="node1" presStyleIdx="1" presStyleCnt="2">
        <dgm:presLayoutVars>
          <dgm:bulletEnabled val="1"/>
        </dgm:presLayoutVars>
      </dgm:prSet>
      <dgm:spPr/>
    </dgm:pt>
    <dgm:pt modelId="{C44951B0-7330-4DEA-8A1E-DB06BBB800C5}" type="pres">
      <dgm:prSet presAssocID="{F8777F52-CCE1-40D3-8A38-2F1F80C4A501}" presName="TwoConn_1-2" presStyleLbl="fgAccFollowNode1" presStyleIdx="0" presStyleCnt="1">
        <dgm:presLayoutVars>
          <dgm:bulletEnabled val="1"/>
        </dgm:presLayoutVars>
      </dgm:prSet>
      <dgm:spPr/>
    </dgm:pt>
    <dgm:pt modelId="{08F20639-7006-42DC-8D3E-33C056F1FE3E}" type="pres">
      <dgm:prSet presAssocID="{F8777F52-CCE1-40D3-8A38-2F1F80C4A501}" presName="TwoNodes_1_text" presStyleLbl="node1" presStyleIdx="1" presStyleCnt="2">
        <dgm:presLayoutVars>
          <dgm:bulletEnabled val="1"/>
        </dgm:presLayoutVars>
      </dgm:prSet>
      <dgm:spPr/>
    </dgm:pt>
    <dgm:pt modelId="{89469BA0-D688-48E2-9A6B-C7B97CE9DA2C}" type="pres">
      <dgm:prSet presAssocID="{F8777F52-CCE1-40D3-8A38-2F1F80C4A50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F3B0F10B-B6F4-440A-9624-89D0B2FD3196}" type="presOf" srcId="{43951651-FBE5-42F7-B94F-36A6EC872782}" destId="{89469BA0-D688-48E2-9A6B-C7B97CE9DA2C}" srcOrd="1" destOrd="0" presId="urn:microsoft.com/office/officeart/2005/8/layout/vProcess5"/>
    <dgm:cxn modelId="{D9A94216-77A3-4D70-A049-44AD54B43478}" type="presOf" srcId="{43951651-FBE5-42F7-B94F-36A6EC872782}" destId="{8DCFE763-90C1-4E6F-B7C8-479A05C9CCCB}" srcOrd="0" destOrd="0" presId="urn:microsoft.com/office/officeart/2005/8/layout/vProcess5"/>
    <dgm:cxn modelId="{084A9518-8110-4F87-BF79-1C64C12A8988}" type="presOf" srcId="{E9E2DDA8-FEC0-4020-A4E9-F0FAAFF7298B}" destId="{E10D8B55-1039-4382-AE03-9C2A4DDB6409}" srcOrd="0" destOrd="0" presId="urn:microsoft.com/office/officeart/2005/8/layout/vProcess5"/>
    <dgm:cxn modelId="{31B4F531-38F9-448A-A590-E4C143B9CB76}" srcId="{F8777F52-CCE1-40D3-8A38-2F1F80C4A501}" destId="{43951651-FBE5-42F7-B94F-36A6EC872782}" srcOrd="1" destOrd="0" parTransId="{0054AD73-200C-49E5-A865-75832B3DE3F5}" sibTransId="{AB39D5C2-48A9-4D4F-9E71-F09A588D5CEA}"/>
    <dgm:cxn modelId="{4471DE8B-69C6-474C-97CD-44E16AD45EC1}" type="presOf" srcId="{68AB125E-A50C-407D-9C2F-B7A39CA5B567}" destId="{C44951B0-7330-4DEA-8A1E-DB06BBB800C5}" srcOrd="0" destOrd="0" presId="urn:microsoft.com/office/officeart/2005/8/layout/vProcess5"/>
    <dgm:cxn modelId="{AFD312E3-93AF-451A-97F4-8C04B100C654}" srcId="{F8777F52-CCE1-40D3-8A38-2F1F80C4A501}" destId="{E9E2DDA8-FEC0-4020-A4E9-F0FAAFF7298B}" srcOrd="0" destOrd="0" parTransId="{BCBD2093-BFA1-4CF5-9FC0-4FF81241A31A}" sibTransId="{68AB125E-A50C-407D-9C2F-B7A39CA5B567}"/>
    <dgm:cxn modelId="{EB80A2ED-3E31-42E1-BCD8-1EEA2E391CE6}" type="presOf" srcId="{F8777F52-CCE1-40D3-8A38-2F1F80C4A501}" destId="{AF0A0A31-FB06-4223-8D37-D664580435AE}" srcOrd="0" destOrd="0" presId="urn:microsoft.com/office/officeart/2005/8/layout/vProcess5"/>
    <dgm:cxn modelId="{723B9CFB-C413-465E-A10B-51B6ED23E252}" type="presOf" srcId="{E9E2DDA8-FEC0-4020-A4E9-F0FAAFF7298B}" destId="{08F20639-7006-42DC-8D3E-33C056F1FE3E}" srcOrd="1" destOrd="0" presId="urn:microsoft.com/office/officeart/2005/8/layout/vProcess5"/>
    <dgm:cxn modelId="{1EC34BA5-1715-4129-ACD9-033355C390D2}" type="presParOf" srcId="{AF0A0A31-FB06-4223-8D37-D664580435AE}" destId="{D38D9D56-CD41-43D3-A59D-03170E599FB0}" srcOrd="0" destOrd="0" presId="urn:microsoft.com/office/officeart/2005/8/layout/vProcess5"/>
    <dgm:cxn modelId="{9DA8AA65-6C51-4165-8867-E2A2A4C4FB0F}" type="presParOf" srcId="{AF0A0A31-FB06-4223-8D37-D664580435AE}" destId="{E10D8B55-1039-4382-AE03-9C2A4DDB6409}" srcOrd="1" destOrd="0" presId="urn:microsoft.com/office/officeart/2005/8/layout/vProcess5"/>
    <dgm:cxn modelId="{FEE05997-5A92-4541-A86F-592268E9534E}" type="presParOf" srcId="{AF0A0A31-FB06-4223-8D37-D664580435AE}" destId="{8DCFE763-90C1-4E6F-B7C8-479A05C9CCCB}" srcOrd="2" destOrd="0" presId="urn:microsoft.com/office/officeart/2005/8/layout/vProcess5"/>
    <dgm:cxn modelId="{C5EC9B09-005B-4EB3-903E-12F73A2BF535}" type="presParOf" srcId="{AF0A0A31-FB06-4223-8D37-D664580435AE}" destId="{C44951B0-7330-4DEA-8A1E-DB06BBB800C5}" srcOrd="3" destOrd="0" presId="urn:microsoft.com/office/officeart/2005/8/layout/vProcess5"/>
    <dgm:cxn modelId="{AA9F8570-DAD4-4844-955A-75906C073517}" type="presParOf" srcId="{AF0A0A31-FB06-4223-8D37-D664580435AE}" destId="{08F20639-7006-42DC-8D3E-33C056F1FE3E}" srcOrd="4" destOrd="0" presId="urn:microsoft.com/office/officeart/2005/8/layout/vProcess5"/>
    <dgm:cxn modelId="{7358D6EC-A132-4D70-BB03-8728D11491DC}" type="presParOf" srcId="{AF0A0A31-FB06-4223-8D37-D664580435AE}" destId="{89469BA0-D688-48E2-9A6B-C7B97CE9DA2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F23165-BF8A-42A4-883C-4964FF25CBE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CDE0686-7A88-487E-A6C0-47D0463415C4}">
      <dgm:prSet custT="1"/>
      <dgm:spPr/>
      <dgm:t>
        <a:bodyPr/>
        <a:lstStyle/>
        <a:p>
          <a:r>
            <a:rPr lang="en-GB" sz="1800" dirty="0">
              <a:latin typeface="Aptos" panose="020B0004020202020204" pitchFamily="34" charset="0"/>
            </a:rPr>
            <a:t>Why problem solving is important in health and social care </a:t>
          </a:r>
          <a:endParaRPr lang="en-US" sz="1800" dirty="0">
            <a:latin typeface="Aptos" panose="020B0004020202020204" pitchFamily="34" charset="0"/>
          </a:endParaRPr>
        </a:p>
      </dgm:t>
    </dgm:pt>
    <dgm:pt modelId="{18E752AF-19DF-4234-9085-D96262917E61}" type="parTrans" cxnId="{9CC2D77B-4AEF-4F6A-ABC3-E300DFB5EA9D}">
      <dgm:prSet/>
      <dgm:spPr/>
      <dgm:t>
        <a:bodyPr/>
        <a:lstStyle/>
        <a:p>
          <a:endParaRPr lang="en-US"/>
        </a:p>
      </dgm:t>
    </dgm:pt>
    <dgm:pt modelId="{9955124C-982E-4B30-90FE-314BBFC2FEA1}" type="sibTrans" cxnId="{9CC2D77B-4AEF-4F6A-ABC3-E300DFB5EA9D}">
      <dgm:prSet/>
      <dgm:spPr/>
      <dgm:t>
        <a:bodyPr/>
        <a:lstStyle/>
        <a:p>
          <a:endParaRPr lang="en-US"/>
        </a:p>
      </dgm:t>
    </dgm:pt>
    <dgm:pt modelId="{13F947AD-0E2A-4062-BEA4-0A8FC7D0517D}">
      <dgm:prSet custT="1"/>
      <dgm:spPr/>
      <dgm:t>
        <a:bodyPr/>
        <a:lstStyle/>
        <a:p>
          <a:r>
            <a:rPr lang="en-GB" sz="1800" dirty="0">
              <a:latin typeface="Aptos" panose="020B0004020202020204" pitchFamily="34" charset="0"/>
            </a:rPr>
            <a:t>Problems happen at work all the time</a:t>
          </a:r>
          <a:endParaRPr lang="en-US" sz="1800" dirty="0">
            <a:latin typeface="Aptos" panose="020B0004020202020204" pitchFamily="34" charset="0"/>
          </a:endParaRPr>
        </a:p>
      </dgm:t>
    </dgm:pt>
    <dgm:pt modelId="{88805EB0-DFCA-4439-A466-8B69CFA8E311}" type="parTrans" cxnId="{C27C3B25-B882-4945-BDCC-574929D83C7D}">
      <dgm:prSet/>
      <dgm:spPr/>
      <dgm:t>
        <a:bodyPr/>
        <a:lstStyle/>
        <a:p>
          <a:endParaRPr lang="en-US"/>
        </a:p>
      </dgm:t>
    </dgm:pt>
    <dgm:pt modelId="{3AE0CBCE-62CA-4A9A-AB6F-BDB1B71EA295}" type="sibTrans" cxnId="{C27C3B25-B882-4945-BDCC-574929D83C7D}">
      <dgm:prSet/>
      <dgm:spPr/>
      <dgm:t>
        <a:bodyPr/>
        <a:lstStyle/>
        <a:p>
          <a:endParaRPr lang="en-US"/>
        </a:p>
      </dgm:t>
    </dgm:pt>
    <dgm:pt modelId="{B93E8398-36FE-4962-9069-224D1E248F0B}">
      <dgm:prSet custT="1"/>
      <dgm:spPr/>
      <dgm:t>
        <a:bodyPr/>
        <a:lstStyle/>
        <a:p>
          <a:r>
            <a:rPr lang="en-GB" sz="1800" dirty="0">
              <a:latin typeface="Aptos" panose="020B0004020202020204" pitchFamily="34" charset="0"/>
            </a:rPr>
            <a:t>Staff needs to fix issues </a:t>
          </a:r>
          <a:r>
            <a:rPr lang="en-GB" sz="1800" dirty="0"/>
            <a:t>quickly to </a:t>
          </a:r>
          <a:r>
            <a:rPr lang="en-GB" sz="2000" dirty="0"/>
            <a:t>keep people safe  </a:t>
          </a:r>
          <a:endParaRPr lang="en-US" sz="2000" dirty="0"/>
        </a:p>
      </dgm:t>
    </dgm:pt>
    <dgm:pt modelId="{4E7CBD00-9510-479E-A8F0-F407F7A45F5B}" type="parTrans" cxnId="{6933A4F4-AE40-4EC9-913C-BB09836E6618}">
      <dgm:prSet/>
      <dgm:spPr/>
      <dgm:t>
        <a:bodyPr/>
        <a:lstStyle/>
        <a:p>
          <a:endParaRPr lang="en-US"/>
        </a:p>
      </dgm:t>
    </dgm:pt>
    <dgm:pt modelId="{AA96091D-E314-478F-963C-59EBCCD5BBB8}" type="sibTrans" cxnId="{6933A4F4-AE40-4EC9-913C-BB09836E6618}">
      <dgm:prSet/>
      <dgm:spPr/>
      <dgm:t>
        <a:bodyPr/>
        <a:lstStyle/>
        <a:p>
          <a:endParaRPr lang="en-US"/>
        </a:p>
      </dgm:t>
    </dgm:pt>
    <dgm:pt modelId="{ED3D8EDC-C5D3-492F-9143-2D0F3243B311}">
      <dgm:prSet/>
      <dgm:spPr/>
      <dgm:t>
        <a:bodyPr/>
        <a:lstStyle/>
        <a:p>
          <a:r>
            <a:rPr lang="en-GB"/>
            <a:t>How it keeps care safe </a:t>
          </a:r>
          <a:endParaRPr lang="en-US"/>
        </a:p>
      </dgm:t>
    </dgm:pt>
    <dgm:pt modelId="{EFDB1DA3-8669-4BA9-8BE6-7312A2D8CA3D}" type="parTrans" cxnId="{0142C3E1-0AC9-4872-943B-2C3EE939C16D}">
      <dgm:prSet/>
      <dgm:spPr/>
      <dgm:t>
        <a:bodyPr/>
        <a:lstStyle/>
        <a:p>
          <a:endParaRPr lang="en-US"/>
        </a:p>
      </dgm:t>
    </dgm:pt>
    <dgm:pt modelId="{C27E7ABC-B58A-4C57-8BE8-F8A1474E3D6F}" type="sibTrans" cxnId="{0142C3E1-0AC9-4872-943B-2C3EE939C16D}">
      <dgm:prSet/>
      <dgm:spPr/>
      <dgm:t>
        <a:bodyPr/>
        <a:lstStyle/>
        <a:p>
          <a:endParaRPr lang="en-US"/>
        </a:p>
      </dgm:t>
    </dgm:pt>
    <dgm:pt modelId="{8CE24D7E-B563-4CD6-A194-F4764C2D5F8A}">
      <dgm:prSet/>
      <dgm:spPr/>
      <dgm:t>
        <a:bodyPr/>
        <a:lstStyle/>
        <a:p>
          <a:r>
            <a:rPr lang="en-GB"/>
            <a:t>Spots problems early</a:t>
          </a:r>
          <a:endParaRPr lang="en-US"/>
        </a:p>
      </dgm:t>
    </dgm:pt>
    <dgm:pt modelId="{CD1CB5F0-A908-4FC9-997F-1D6D325ECFD0}" type="parTrans" cxnId="{D9C60F7F-38AD-4D28-A33C-3624432F6B4A}">
      <dgm:prSet/>
      <dgm:spPr/>
      <dgm:t>
        <a:bodyPr/>
        <a:lstStyle/>
        <a:p>
          <a:endParaRPr lang="en-US"/>
        </a:p>
      </dgm:t>
    </dgm:pt>
    <dgm:pt modelId="{077C69D6-9037-43FD-91BC-31B263AD2F4F}" type="sibTrans" cxnId="{D9C60F7F-38AD-4D28-A33C-3624432F6B4A}">
      <dgm:prSet/>
      <dgm:spPr/>
      <dgm:t>
        <a:bodyPr/>
        <a:lstStyle/>
        <a:p>
          <a:endParaRPr lang="en-US"/>
        </a:p>
      </dgm:t>
    </dgm:pt>
    <dgm:pt modelId="{6D5483D6-462A-4443-BC74-FDCE7E0C0205}">
      <dgm:prSet/>
      <dgm:spPr/>
      <dgm:t>
        <a:bodyPr/>
        <a:lstStyle/>
        <a:p>
          <a:r>
            <a:rPr lang="en-GB"/>
            <a:t>Helps stops accidents or mistakes</a:t>
          </a:r>
          <a:endParaRPr lang="en-US"/>
        </a:p>
      </dgm:t>
    </dgm:pt>
    <dgm:pt modelId="{CB704BDD-0796-4BF4-8D4B-D323EF849C09}" type="parTrans" cxnId="{B2B01281-3B88-47DB-986A-842AE83F8981}">
      <dgm:prSet/>
      <dgm:spPr/>
      <dgm:t>
        <a:bodyPr/>
        <a:lstStyle/>
        <a:p>
          <a:endParaRPr lang="en-US"/>
        </a:p>
      </dgm:t>
    </dgm:pt>
    <dgm:pt modelId="{10D99B82-31FA-4DD7-9434-C3C78CBEBE03}" type="sibTrans" cxnId="{B2B01281-3B88-47DB-986A-842AE83F8981}">
      <dgm:prSet/>
      <dgm:spPr/>
      <dgm:t>
        <a:bodyPr/>
        <a:lstStyle/>
        <a:p>
          <a:endParaRPr lang="en-US"/>
        </a:p>
      </dgm:t>
    </dgm:pt>
    <dgm:pt modelId="{1515EBA0-B400-4BC1-9711-A9BB96C5B84D}">
      <dgm:prSet/>
      <dgm:spPr/>
      <dgm:t>
        <a:bodyPr/>
        <a:lstStyle/>
        <a:p>
          <a:r>
            <a:rPr lang="en-GB" b="1"/>
            <a:t>How it helps give good care</a:t>
          </a:r>
          <a:endParaRPr lang="en-US"/>
        </a:p>
      </dgm:t>
    </dgm:pt>
    <dgm:pt modelId="{A958AAE2-1ED8-4ACF-9D33-9B2B34CBDD4E}" type="parTrans" cxnId="{BF51850C-4CE9-4AF6-8C21-7436DE25173B}">
      <dgm:prSet/>
      <dgm:spPr/>
      <dgm:t>
        <a:bodyPr/>
        <a:lstStyle/>
        <a:p>
          <a:endParaRPr lang="en-US"/>
        </a:p>
      </dgm:t>
    </dgm:pt>
    <dgm:pt modelId="{1DA088C1-A465-40B7-87D3-CF6462B0DE6D}" type="sibTrans" cxnId="{BF51850C-4CE9-4AF6-8C21-7436DE25173B}">
      <dgm:prSet/>
      <dgm:spPr/>
      <dgm:t>
        <a:bodyPr/>
        <a:lstStyle/>
        <a:p>
          <a:endParaRPr lang="en-US"/>
        </a:p>
      </dgm:t>
    </dgm:pt>
    <dgm:pt modelId="{66ABFFF1-D83B-4147-B193-89677757DC29}">
      <dgm:prSet/>
      <dgm:spPr/>
      <dgm:t>
        <a:bodyPr/>
        <a:lstStyle/>
        <a:p>
          <a:r>
            <a:rPr lang="en-GB"/>
            <a:t>People get better care that meets their needs</a:t>
          </a:r>
          <a:endParaRPr lang="en-US"/>
        </a:p>
      </dgm:t>
    </dgm:pt>
    <dgm:pt modelId="{E4095B13-9799-440F-ACBF-AFF3FCF0C889}" type="parTrans" cxnId="{F93B2248-391C-436B-919A-05BEAD07F061}">
      <dgm:prSet/>
      <dgm:spPr/>
      <dgm:t>
        <a:bodyPr/>
        <a:lstStyle/>
        <a:p>
          <a:endParaRPr lang="en-US"/>
        </a:p>
      </dgm:t>
    </dgm:pt>
    <dgm:pt modelId="{F9F51602-F071-46B4-B979-EF599DE4EA80}" type="sibTrans" cxnId="{F93B2248-391C-436B-919A-05BEAD07F061}">
      <dgm:prSet/>
      <dgm:spPr/>
      <dgm:t>
        <a:bodyPr/>
        <a:lstStyle/>
        <a:p>
          <a:endParaRPr lang="en-US"/>
        </a:p>
      </dgm:t>
    </dgm:pt>
    <dgm:pt modelId="{4B3FE992-59C9-463C-A407-A144934DF9C2}">
      <dgm:prSet/>
      <dgm:spPr/>
      <dgm:t>
        <a:bodyPr/>
        <a:lstStyle/>
        <a:p>
          <a:r>
            <a:rPr lang="en-GB"/>
            <a:t>Care can be changed if something isn’t working</a:t>
          </a:r>
          <a:endParaRPr lang="en-US"/>
        </a:p>
      </dgm:t>
    </dgm:pt>
    <dgm:pt modelId="{7FDC1B05-49D3-4829-B4A8-C9F2D5649E3B}" type="parTrans" cxnId="{AFD405CE-1A64-4F87-A90C-1EEEC124F3E7}">
      <dgm:prSet/>
      <dgm:spPr/>
      <dgm:t>
        <a:bodyPr/>
        <a:lstStyle/>
        <a:p>
          <a:endParaRPr lang="en-US"/>
        </a:p>
      </dgm:t>
    </dgm:pt>
    <dgm:pt modelId="{120A7AB7-0478-4C5C-91D7-CA68154119E0}" type="sibTrans" cxnId="{AFD405CE-1A64-4F87-A90C-1EEEC124F3E7}">
      <dgm:prSet/>
      <dgm:spPr/>
      <dgm:t>
        <a:bodyPr/>
        <a:lstStyle/>
        <a:p>
          <a:endParaRPr lang="en-US"/>
        </a:p>
      </dgm:t>
    </dgm:pt>
    <dgm:pt modelId="{1C541AFB-054C-489A-9ED7-56DE6E16659B}" type="pres">
      <dgm:prSet presAssocID="{C2F23165-BF8A-42A4-883C-4964FF25CBEF}" presName="diagram" presStyleCnt="0">
        <dgm:presLayoutVars>
          <dgm:dir/>
          <dgm:resizeHandles val="exact"/>
        </dgm:presLayoutVars>
      </dgm:prSet>
      <dgm:spPr/>
    </dgm:pt>
    <dgm:pt modelId="{5E5228F7-38DF-4B84-BA06-B336D5EEDC01}" type="pres">
      <dgm:prSet presAssocID="{0CDE0686-7A88-487E-A6C0-47D0463415C4}" presName="node" presStyleLbl="node1" presStyleIdx="0" presStyleCnt="7">
        <dgm:presLayoutVars>
          <dgm:bulletEnabled val="1"/>
        </dgm:presLayoutVars>
      </dgm:prSet>
      <dgm:spPr/>
    </dgm:pt>
    <dgm:pt modelId="{09C69C8C-838F-4C95-998E-77343F9AE238}" type="pres">
      <dgm:prSet presAssocID="{9955124C-982E-4B30-90FE-314BBFC2FEA1}" presName="sibTrans" presStyleCnt="0"/>
      <dgm:spPr/>
    </dgm:pt>
    <dgm:pt modelId="{D5964A79-BE45-49CD-BBD8-95FCF45EB94A}" type="pres">
      <dgm:prSet presAssocID="{ED3D8EDC-C5D3-492F-9143-2D0F3243B311}" presName="node" presStyleLbl="node1" presStyleIdx="1" presStyleCnt="7">
        <dgm:presLayoutVars>
          <dgm:bulletEnabled val="1"/>
        </dgm:presLayoutVars>
      </dgm:prSet>
      <dgm:spPr/>
    </dgm:pt>
    <dgm:pt modelId="{0458FC4E-2142-4F32-837F-9EA2E24D8409}" type="pres">
      <dgm:prSet presAssocID="{C27E7ABC-B58A-4C57-8BE8-F8A1474E3D6F}" presName="sibTrans" presStyleCnt="0"/>
      <dgm:spPr/>
    </dgm:pt>
    <dgm:pt modelId="{55304F55-3220-4BE3-AFE3-8D254C17B854}" type="pres">
      <dgm:prSet presAssocID="{8CE24D7E-B563-4CD6-A194-F4764C2D5F8A}" presName="node" presStyleLbl="node1" presStyleIdx="2" presStyleCnt="7">
        <dgm:presLayoutVars>
          <dgm:bulletEnabled val="1"/>
        </dgm:presLayoutVars>
      </dgm:prSet>
      <dgm:spPr/>
    </dgm:pt>
    <dgm:pt modelId="{36F80608-859B-4C31-AA59-4829ECCDA4FE}" type="pres">
      <dgm:prSet presAssocID="{077C69D6-9037-43FD-91BC-31B263AD2F4F}" presName="sibTrans" presStyleCnt="0"/>
      <dgm:spPr/>
    </dgm:pt>
    <dgm:pt modelId="{12A6D02B-F403-45C8-851E-74817E732C2F}" type="pres">
      <dgm:prSet presAssocID="{6D5483D6-462A-4443-BC74-FDCE7E0C0205}" presName="node" presStyleLbl="node1" presStyleIdx="3" presStyleCnt="7">
        <dgm:presLayoutVars>
          <dgm:bulletEnabled val="1"/>
        </dgm:presLayoutVars>
      </dgm:prSet>
      <dgm:spPr/>
    </dgm:pt>
    <dgm:pt modelId="{FDFA54B3-75CE-4B92-8F19-EEC60D1AEF0A}" type="pres">
      <dgm:prSet presAssocID="{10D99B82-31FA-4DD7-9434-C3C78CBEBE03}" presName="sibTrans" presStyleCnt="0"/>
      <dgm:spPr/>
    </dgm:pt>
    <dgm:pt modelId="{0308CE55-4460-4D2C-BE05-19B0F0EEE691}" type="pres">
      <dgm:prSet presAssocID="{1515EBA0-B400-4BC1-9711-A9BB96C5B84D}" presName="node" presStyleLbl="node1" presStyleIdx="4" presStyleCnt="7">
        <dgm:presLayoutVars>
          <dgm:bulletEnabled val="1"/>
        </dgm:presLayoutVars>
      </dgm:prSet>
      <dgm:spPr/>
    </dgm:pt>
    <dgm:pt modelId="{CD69F32D-E0B9-4FA2-A89B-3BD9F295FB9E}" type="pres">
      <dgm:prSet presAssocID="{1DA088C1-A465-40B7-87D3-CF6462B0DE6D}" presName="sibTrans" presStyleCnt="0"/>
      <dgm:spPr/>
    </dgm:pt>
    <dgm:pt modelId="{375616C0-B483-4554-B9DD-586A30E65A51}" type="pres">
      <dgm:prSet presAssocID="{66ABFFF1-D83B-4147-B193-89677757DC29}" presName="node" presStyleLbl="node1" presStyleIdx="5" presStyleCnt="7">
        <dgm:presLayoutVars>
          <dgm:bulletEnabled val="1"/>
        </dgm:presLayoutVars>
      </dgm:prSet>
      <dgm:spPr/>
    </dgm:pt>
    <dgm:pt modelId="{70D6D669-8183-46D3-8928-2EF11A17E3CC}" type="pres">
      <dgm:prSet presAssocID="{F9F51602-F071-46B4-B979-EF599DE4EA80}" presName="sibTrans" presStyleCnt="0"/>
      <dgm:spPr/>
    </dgm:pt>
    <dgm:pt modelId="{3C497399-6444-41A2-BF22-9F31A67B3352}" type="pres">
      <dgm:prSet presAssocID="{4B3FE992-59C9-463C-A407-A144934DF9C2}" presName="node" presStyleLbl="node1" presStyleIdx="6" presStyleCnt="7">
        <dgm:presLayoutVars>
          <dgm:bulletEnabled val="1"/>
        </dgm:presLayoutVars>
      </dgm:prSet>
      <dgm:spPr/>
    </dgm:pt>
  </dgm:ptLst>
  <dgm:cxnLst>
    <dgm:cxn modelId="{BF51850C-4CE9-4AF6-8C21-7436DE25173B}" srcId="{C2F23165-BF8A-42A4-883C-4964FF25CBEF}" destId="{1515EBA0-B400-4BC1-9711-A9BB96C5B84D}" srcOrd="4" destOrd="0" parTransId="{A958AAE2-1ED8-4ACF-9D33-9B2B34CBDD4E}" sibTransId="{1DA088C1-A465-40B7-87D3-CF6462B0DE6D}"/>
    <dgm:cxn modelId="{C27C3B25-B882-4945-BDCC-574929D83C7D}" srcId="{0CDE0686-7A88-487E-A6C0-47D0463415C4}" destId="{13F947AD-0E2A-4062-BEA4-0A8FC7D0517D}" srcOrd="0" destOrd="0" parTransId="{88805EB0-DFCA-4439-A466-8B69CFA8E311}" sibTransId="{3AE0CBCE-62CA-4A9A-AB6F-BDB1B71EA295}"/>
    <dgm:cxn modelId="{4EE1D12E-0021-4794-ADEE-753E7B083A25}" type="presOf" srcId="{13F947AD-0E2A-4062-BEA4-0A8FC7D0517D}" destId="{5E5228F7-38DF-4B84-BA06-B336D5EEDC01}" srcOrd="0" destOrd="1" presId="urn:microsoft.com/office/officeart/2005/8/layout/default"/>
    <dgm:cxn modelId="{F93B2248-391C-436B-919A-05BEAD07F061}" srcId="{C2F23165-BF8A-42A4-883C-4964FF25CBEF}" destId="{66ABFFF1-D83B-4147-B193-89677757DC29}" srcOrd="5" destOrd="0" parTransId="{E4095B13-9799-440F-ACBF-AFF3FCF0C889}" sibTransId="{F9F51602-F071-46B4-B979-EF599DE4EA80}"/>
    <dgm:cxn modelId="{09975150-D8FA-48C4-B7C0-C7BA4F49E34B}" type="presOf" srcId="{0CDE0686-7A88-487E-A6C0-47D0463415C4}" destId="{5E5228F7-38DF-4B84-BA06-B336D5EEDC01}" srcOrd="0" destOrd="0" presId="urn:microsoft.com/office/officeart/2005/8/layout/default"/>
    <dgm:cxn modelId="{9CC2D77B-4AEF-4F6A-ABC3-E300DFB5EA9D}" srcId="{C2F23165-BF8A-42A4-883C-4964FF25CBEF}" destId="{0CDE0686-7A88-487E-A6C0-47D0463415C4}" srcOrd="0" destOrd="0" parTransId="{18E752AF-19DF-4234-9085-D96262917E61}" sibTransId="{9955124C-982E-4B30-90FE-314BBFC2FEA1}"/>
    <dgm:cxn modelId="{D9C60F7F-38AD-4D28-A33C-3624432F6B4A}" srcId="{C2F23165-BF8A-42A4-883C-4964FF25CBEF}" destId="{8CE24D7E-B563-4CD6-A194-F4764C2D5F8A}" srcOrd="2" destOrd="0" parTransId="{CD1CB5F0-A908-4FC9-997F-1D6D325ECFD0}" sibTransId="{077C69D6-9037-43FD-91BC-31B263AD2F4F}"/>
    <dgm:cxn modelId="{B2B01281-3B88-47DB-986A-842AE83F8981}" srcId="{C2F23165-BF8A-42A4-883C-4964FF25CBEF}" destId="{6D5483D6-462A-4443-BC74-FDCE7E0C0205}" srcOrd="3" destOrd="0" parTransId="{CB704BDD-0796-4BF4-8D4B-D323EF849C09}" sibTransId="{10D99B82-31FA-4DD7-9434-C3C78CBEBE03}"/>
    <dgm:cxn modelId="{F498EF84-72C6-4B04-A086-7FB04B52731A}" type="presOf" srcId="{ED3D8EDC-C5D3-492F-9143-2D0F3243B311}" destId="{D5964A79-BE45-49CD-BBD8-95FCF45EB94A}" srcOrd="0" destOrd="0" presId="urn:microsoft.com/office/officeart/2005/8/layout/default"/>
    <dgm:cxn modelId="{EDAACF87-3CC8-4CA6-9573-964AD13315E1}" type="presOf" srcId="{8CE24D7E-B563-4CD6-A194-F4764C2D5F8A}" destId="{55304F55-3220-4BE3-AFE3-8D254C17B854}" srcOrd="0" destOrd="0" presId="urn:microsoft.com/office/officeart/2005/8/layout/default"/>
    <dgm:cxn modelId="{044E5CA6-8BA9-4985-A8E0-77ADDF58E62A}" type="presOf" srcId="{C2F23165-BF8A-42A4-883C-4964FF25CBEF}" destId="{1C541AFB-054C-489A-9ED7-56DE6E16659B}" srcOrd="0" destOrd="0" presId="urn:microsoft.com/office/officeart/2005/8/layout/default"/>
    <dgm:cxn modelId="{B926E5A6-A86B-473B-9BBF-DF866EEE9B3D}" type="presOf" srcId="{4B3FE992-59C9-463C-A407-A144934DF9C2}" destId="{3C497399-6444-41A2-BF22-9F31A67B3352}" srcOrd="0" destOrd="0" presId="urn:microsoft.com/office/officeart/2005/8/layout/default"/>
    <dgm:cxn modelId="{69F680B0-A866-4306-9B47-3C181956F98D}" type="presOf" srcId="{B93E8398-36FE-4962-9069-224D1E248F0B}" destId="{5E5228F7-38DF-4B84-BA06-B336D5EEDC01}" srcOrd="0" destOrd="2" presId="urn:microsoft.com/office/officeart/2005/8/layout/default"/>
    <dgm:cxn modelId="{6EA83BC1-6A44-449D-AEEB-1F5138C9839B}" type="presOf" srcId="{1515EBA0-B400-4BC1-9711-A9BB96C5B84D}" destId="{0308CE55-4460-4D2C-BE05-19B0F0EEE691}" srcOrd="0" destOrd="0" presId="urn:microsoft.com/office/officeart/2005/8/layout/default"/>
    <dgm:cxn modelId="{AFD405CE-1A64-4F87-A90C-1EEEC124F3E7}" srcId="{C2F23165-BF8A-42A4-883C-4964FF25CBEF}" destId="{4B3FE992-59C9-463C-A407-A144934DF9C2}" srcOrd="6" destOrd="0" parTransId="{7FDC1B05-49D3-4829-B4A8-C9F2D5649E3B}" sibTransId="{120A7AB7-0478-4C5C-91D7-CA68154119E0}"/>
    <dgm:cxn modelId="{1A8050DA-FB78-4F92-9AAE-F90AD9A35253}" type="presOf" srcId="{66ABFFF1-D83B-4147-B193-89677757DC29}" destId="{375616C0-B483-4554-B9DD-586A30E65A51}" srcOrd="0" destOrd="0" presId="urn:microsoft.com/office/officeart/2005/8/layout/default"/>
    <dgm:cxn modelId="{0142C3E1-0AC9-4872-943B-2C3EE939C16D}" srcId="{C2F23165-BF8A-42A4-883C-4964FF25CBEF}" destId="{ED3D8EDC-C5D3-492F-9143-2D0F3243B311}" srcOrd="1" destOrd="0" parTransId="{EFDB1DA3-8669-4BA9-8BE6-7312A2D8CA3D}" sibTransId="{C27E7ABC-B58A-4C57-8BE8-F8A1474E3D6F}"/>
    <dgm:cxn modelId="{8B4B3CE9-8F8F-412D-A2FC-914C2E7C7ECB}" type="presOf" srcId="{6D5483D6-462A-4443-BC74-FDCE7E0C0205}" destId="{12A6D02B-F403-45C8-851E-74817E732C2F}" srcOrd="0" destOrd="0" presId="urn:microsoft.com/office/officeart/2005/8/layout/default"/>
    <dgm:cxn modelId="{6933A4F4-AE40-4EC9-913C-BB09836E6618}" srcId="{0CDE0686-7A88-487E-A6C0-47D0463415C4}" destId="{B93E8398-36FE-4962-9069-224D1E248F0B}" srcOrd="1" destOrd="0" parTransId="{4E7CBD00-9510-479E-A8F0-F407F7A45F5B}" sibTransId="{AA96091D-E314-478F-963C-59EBCCD5BBB8}"/>
    <dgm:cxn modelId="{502874DA-4F8C-4341-B551-531DC2518D96}" type="presParOf" srcId="{1C541AFB-054C-489A-9ED7-56DE6E16659B}" destId="{5E5228F7-38DF-4B84-BA06-B336D5EEDC01}" srcOrd="0" destOrd="0" presId="urn:microsoft.com/office/officeart/2005/8/layout/default"/>
    <dgm:cxn modelId="{5B5538D0-B3D2-435D-8FE2-D9E58182B337}" type="presParOf" srcId="{1C541AFB-054C-489A-9ED7-56DE6E16659B}" destId="{09C69C8C-838F-4C95-998E-77343F9AE238}" srcOrd="1" destOrd="0" presId="urn:microsoft.com/office/officeart/2005/8/layout/default"/>
    <dgm:cxn modelId="{02CF49CE-669F-434A-8F35-856D4550479F}" type="presParOf" srcId="{1C541AFB-054C-489A-9ED7-56DE6E16659B}" destId="{D5964A79-BE45-49CD-BBD8-95FCF45EB94A}" srcOrd="2" destOrd="0" presId="urn:microsoft.com/office/officeart/2005/8/layout/default"/>
    <dgm:cxn modelId="{057D43F2-AF13-4D25-BACF-508498DD80F5}" type="presParOf" srcId="{1C541AFB-054C-489A-9ED7-56DE6E16659B}" destId="{0458FC4E-2142-4F32-837F-9EA2E24D8409}" srcOrd="3" destOrd="0" presId="urn:microsoft.com/office/officeart/2005/8/layout/default"/>
    <dgm:cxn modelId="{51CE87D6-9729-40BC-B951-8FC7912733C9}" type="presParOf" srcId="{1C541AFB-054C-489A-9ED7-56DE6E16659B}" destId="{55304F55-3220-4BE3-AFE3-8D254C17B854}" srcOrd="4" destOrd="0" presId="urn:microsoft.com/office/officeart/2005/8/layout/default"/>
    <dgm:cxn modelId="{BAD9E6CE-5AB7-449F-9344-AB942D017773}" type="presParOf" srcId="{1C541AFB-054C-489A-9ED7-56DE6E16659B}" destId="{36F80608-859B-4C31-AA59-4829ECCDA4FE}" srcOrd="5" destOrd="0" presId="urn:microsoft.com/office/officeart/2005/8/layout/default"/>
    <dgm:cxn modelId="{2C6F8451-A966-489B-B792-EE2DAF232A8D}" type="presParOf" srcId="{1C541AFB-054C-489A-9ED7-56DE6E16659B}" destId="{12A6D02B-F403-45C8-851E-74817E732C2F}" srcOrd="6" destOrd="0" presId="urn:microsoft.com/office/officeart/2005/8/layout/default"/>
    <dgm:cxn modelId="{58D1D3FE-5952-4B4E-B6FF-756FA8012A1B}" type="presParOf" srcId="{1C541AFB-054C-489A-9ED7-56DE6E16659B}" destId="{FDFA54B3-75CE-4B92-8F19-EEC60D1AEF0A}" srcOrd="7" destOrd="0" presId="urn:microsoft.com/office/officeart/2005/8/layout/default"/>
    <dgm:cxn modelId="{7F8E1CC0-74C7-4A27-9AE6-D0C08B56F44F}" type="presParOf" srcId="{1C541AFB-054C-489A-9ED7-56DE6E16659B}" destId="{0308CE55-4460-4D2C-BE05-19B0F0EEE691}" srcOrd="8" destOrd="0" presId="urn:microsoft.com/office/officeart/2005/8/layout/default"/>
    <dgm:cxn modelId="{8136D220-8A24-4AB4-B48E-2804451B9148}" type="presParOf" srcId="{1C541AFB-054C-489A-9ED7-56DE6E16659B}" destId="{CD69F32D-E0B9-4FA2-A89B-3BD9F295FB9E}" srcOrd="9" destOrd="0" presId="urn:microsoft.com/office/officeart/2005/8/layout/default"/>
    <dgm:cxn modelId="{893E987C-E183-483F-B92D-9C784C658645}" type="presParOf" srcId="{1C541AFB-054C-489A-9ED7-56DE6E16659B}" destId="{375616C0-B483-4554-B9DD-586A30E65A51}" srcOrd="10" destOrd="0" presId="urn:microsoft.com/office/officeart/2005/8/layout/default"/>
    <dgm:cxn modelId="{6397665E-83E2-4DC7-BA44-6CA88100B4BE}" type="presParOf" srcId="{1C541AFB-054C-489A-9ED7-56DE6E16659B}" destId="{70D6D669-8183-46D3-8928-2EF11A17E3CC}" srcOrd="11" destOrd="0" presId="urn:microsoft.com/office/officeart/2005/8/layout/default"/>
    <dgm:cxn modelId="{A358E05A-B1DA-49C4-B365-B09C74F6E7A1}" type="presParOf" srcId="{1C541AFB-054C-489A-9ED7-56DE6E16659B}" destId="{3C497399-6444-41A2-BF22-9F31A67B335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695761-41F1-44BA-B0E4-2AF693B42C3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922F14-866D-4115-BC95-8CA013493BEA}">
      <dgm:prSet custT="1"/>
      <dgm:spPr/>
      <dgm:t>
        <a:bodyPr/>
        <a:lstStyle/>
        <a:p>
          <a:r>
            <a:rPr lang="en-US" sz="2200" i="0" baseline="0" dirty="0"/>
            <a:t>Job: Care assistant in a care home</a:t>
          </a:r>
          <a:endParaRPr lang="en-US" sz="2200" dirty="0"/>
        </a:p>
      </dgm:t>
    </dgm:pt>
    <dgm:pt modelId="{D9D6247A-4D81-41AE-BA5B-AAEB56142E37}" type="parTrans" cxnId="{891EF212-D5AF-4F27-A57B-F8186CD3A0C5}">
      <dgm:prSet/>
      <dgm:spPr/>
      <dgm:t>
        <a:bodyPr/>
        <a:lstStyle/>
        <a:p>
          <a:endParaRPr lang="en-US"/>
        </a:p>
      </dgm:t>
    </dgm:pt>
    <dgm:pt modelId="{1C97AAA5-7839-445B-A6EF-E90886E5CE51}" type="sibTrans" cxnId="{891EF212-D5AF-4F27-A57B-F8186CD3A0C5}">
      <dgm:prSet/>
      <dgm:spPr/>
      <dgm:t>
        <a:bodyPr/>
        <a:lstStyle/>
        <a:p>
          <a:endParaRPr lang="en-US"/>
        </a:p>
      </dgm:t>
    </dgm:pt>
    <dgm:pt modelId="{FB7685A0-B172-4DF4-AECA-1670A79D1FBD}">
      <dgm:prSet custT="1"/>
      <dgm:spPr/>
      <dgm:t>
        <a:bodyPr/>
        <a:lstStyle/>
        <a:p>
          <a:r>
            <a:rPr lang="en-US" sz="2200" i="0" baseline="0" dirty="0"/>
            <a:t>Situation: Resident refuses food</a:t>
          </a:r>
          <a:endParaRPr lang="en-US" sz="2200" dirty="0"/>
        </a:p>
      </dgm:t>
    </dgm:pt>
    <dgm:pt modelId="{37EECC84-075D-4013-8BE1-13201EC3A47F}" type="parTrans" cxnId="{2BF7EC44-BBC1-45F2-83DE-6950E921F263}">
      <dgm:prSet/>
      <dgm:spPr/>
      <dgm:t>
        <a:bodyPr/>
        <a:lstStyle/>
        <a:p>
          <a:endParaRPr lang="en-US"/>
        </a:p>
      </dgm:t>
    </dgm:pt>
    <dgm:pt modelId="{7FE6E8EB-2E6B-40EC-A8F4-9E46FE44477A}" type="sibTrans" cxnId="{2BF7EC44-BBC1-45F2-83DE-6950E921F263}">
      <dgm:prSet/>
      <dgm:spPr/>
      <dgm:t>
        <a:bodyPr/>
        <a:lstStyle/>
        <a:p>
          <a:endParaRPr lang="en-US"/>
        </a:p>
      </dgm:t>
    </dgm:pt>
    <dgm:pt modelId="{F9438E86-C38B-42EC-B51D-F404790CB84D}">
      <dgm:prSet custT="1"/>
      <dgm:spPr/>
      <dgm:t>
        <a:bodyPr/>
        <a:lstStyle/>
        <a:p>
          <a:r>
            <a:rPr lang="en-US" sz="2200" i="0" baseline="0" dirty="0"/>
            <a:t>What I do</a:t>
          </a:r>
          <a:r>
            <a:rPr lang="en-US" sz="500" i="0" baseline="0" dirty="0"/>
            <a:t>:</a:t>
          </a:r>
          <a:endParaRPr lang="en-US" sz="500" dirty="0"/>
        </a:p>
      </dgm:t>
    </dgm:pt>
    <dgm:pt modelId="{37FBBAAC-00A4-4B8D-83B9-64A61D0F6522}" type="parTrans" cxnId="{168AE42F-87CA-423E-8518-8965886542D6}">
      <dgm:prSet/>
      <dgm:spPr/>
      <dgm:t>
        <a:bodyPr/>
        <a:lstStyle/>
        <a:p>
          <a:endParaRPr lang="en-US"/>
        </a:p>
      </dgm:t>
    </dgm:pt>
    <dgm:pt modelId="{24B95FF8-1205-4DFE-B6FB-419D934F6B2D}" type="sibTrans" cxnId="{168AE42F-87CA-423E-8518-8965886542D6}">
      <dgm:prSet/>
      <dgm:spPr/>
      <dgm:t>
        <a:bodyPr/>
        <a:lstStyle/>
        <a:p>
          <a:endParaRPr lang="en-US"/>
        </a:p>
      </dgm:t>
    </dgm:pt>
    <dgm:pt modelId="{05364516-AD39-47A5-95FF-759B2D662872}">
      <dgm:prSet custT="1"/>
      <dgm:spPr/>
      <dgm:t>
        <a:bodyPr/>
        <a:lstStyle/>
        <a:p>
          <a:r>
            <a:rPr lang="en-US" sz="2200" i="0" baseline="0" dirty="0"/>
            <a:t>Notice the problem</a:t>
          </a:r>
          <a:endParaRPr lang="en-US" sz="2200" dirty="0"/>
        </a:p>
      </dgm:t>
    </dgm:pt>
    <dgm:pt modelId="{EA40AA54-7DEF-411A-A0F1-CE489C750323}" type="parTrans" cxnId="{4E8654F0-055B-4F40-81A0-E22D4C8AC6F6}">
      <dgm:prSet/>
      <dgm:spPr/>
      <dgm:t>
        <a:bodyPr/>
        <a:lstStyle/>
        <a:p>
          <a:endParaRPr lang="en-US"/>
        </a:p>
      </dgm:t>
    </dgm:pt>
    <dgm:pt modelId="{778BF508-C230-4310-BD0D-4979B8C1BD2A}" type="sibTrans" cxnId="{4E8654F0-055B-4F40-81A0-E22D4C8AC6F6}">
      <dgm:prSet/>
      <dgm:spPr/>
      <dgm:t>
        <a:bodyPr/>
        <a:lstStyle/>
        <a:p>
          <a:endParaRPr lang="en-US"/>
        </a:p>
      </dgm:t>
    </dgm:pt>
    <dgm:pt modelId="{D05E1387-6F00-421B-9703-3538C7E97B2C}">
      <dgm:prSet custT="1"/>
      <dgm:spPr/>
      <dgm:t>
        <a:bodyPr/>
        <a:lstStyle/>
        <a:p>
          <a:r>
            <a:rPr lang="en-US" sz="2200" i="0" baseline="0" dirty="0"/>
            <a:t>Talk calmly</a:t>
          </a:r>
          <a:endParaRPr lang="en-US" sz="2200" dirty="0"/>
        </a:p>
      </dgm:t>
    </dgm:pt>
    <dgm:pt modelId="{B35727CA-50D5-40B0-AD80-2B12C48EC33C}" type="parTrans" cxnId="{52887C03-D77E-4C18-9037-5D1EF6F9899A}">
      <dgm:prSet/>
      <dgm:spPr/>
      <dgm:t>
        <a:bodyPr/>
        <a:lstStyle/>
        <a:p>
          <a:endParaRPr lang="en-US"/>
        </a:p>
      </dgm:t>
    </dgm:pt>
    <dgm:pt modelId="{7117B9D7-11AD-41B0-A22D-92BAE7F6C214}" type="sibTrans" cxnId="{52887C03-D77E-4C18-9037-5D1EF6F9899A}">
      <dgm:prSet/>
      <dgm:spPr/>
      <dgm:t>
        <a:bodyPr/>
        <a:lstStyle/>
        <a:p>
          <a:endParaRPr lang="en-US"/>
        </a:p>
      </dgm:t>
    </dgm:pt>
    <dgm:pt modelId="{BCA11A15-56F5-4D9B-A4D4-DF89112AB7E7}">
      <dgm:prSet custT="1"/>
      <dgm:spPr/>
      <dgm:t>
        <a:bodyPr/>
        <a:lstStyle/>
        <a:p>
          <a:r>
            <a:rPr lang="en-US" sz="2200" i="0" baseline="0" dirty="0"/>
            <a:t>Try another option</a:t>
          </a:r>
          <a:endParaRPr lang="en-US" sz="2200" dirty="0"/>
        </a:p>
      </dgm:t>
    </dgm:pt>
    <dgm:pt modelId="{8FF22607-A18A-439B-A3B5-1002FAF1A871}" type="parTrans" cxnId="{A32676D6-9231-4CD6-A167-10FF370B216B}">
      <dgm:prSet/>
      <dgm:spPr/>
      <dgm:t>
        <a:bodyPr/>
        <a:lstStyle/>
        <a:p>
          <a:endParaRPr lang="en-US"/>
        </a:p>
      </dgm:t>
    </dgm:pt>
    <dgm:pt modelId="{E4B1C4A5-1814-4EC6-8443-3FC6A2D5BFBF}" type="sibTrans" cxnId="{A32676D6-9231-4CD6-A167-10FF370B216B}">
      <dgm:prSet/>
      <dgm:spPr/>
      <dgm:t>
        <a:bodyPr/>
        <a:lstStyle/>
        <a:p>
          <a:endParaRPr lang="en-US"/>
        </a:p>
      </dgm:t>
    </dgm:pt>
    <dgm:pt modelId="{1DEF414C-4EC1-4A9C-A36B-1E322E74841B}">
      <dgm:prSet custT="1"/>
      <dgm:spPr/>
      <dgm:t>
        <a:bodyPr/>
        <a:lstStyle/>
        <a:p>
          <a:r>
            <a:rPr lang="en-US" sz="2200" i="0" baseline="0" dirty="0"/>
            <a:t>Result</a:t>
          </a:r>
          <a:r>
            <a:rPr lang="en-US" sz="500" i="0" baseline="0" dirty="0"/>
            <a:t>:</a:t>
          </a:r>
          <a:endParaRPr lang="en-US" sz="500" dirty="0"/>
        </a:p>
      </dgm:t>
    </dgm:pt>
    <dgm:pt modelId="{44492F20-4A30-46C0-80C7-731C2A66B9C1}" type="parTrans" cxnId="{5B36D74E-4620-4976-8F56-E50A9B3D049C}">
      <dgm:prSet/>
      <dgm:spPr/>
      <dgm:t>
        <a:bodyPr/>
        <a:lstStyle/>
        <a:p>
          <a:endParaRPr lang="en-US"/>
        </a:p>
      </dgm:t>
    </dgm:pt>
    <dgm:pt modelId="{9C0D9456-3CF5-48F2-8BF4-17E4B687152B}" type="sibTrans" cxnId="{5B36D74E-4620-4976-8F56-E50A9B3D049C}">
      <dgm:prSet/>
      <dgm:spPr/>
      <dgm:t>
        <a:bodyPr/>
        <a:lstStyle/>
        <a:p>
          <a:endParaRPr lang="en-US"/>
        </a:p>
      </dgm:t>
    </dgm:pt>
    <dgm:pt modelId="{08CC22DD-5A04-40F2-A087-C33072F105F7}">
      <dgm:prSet custT="1"/>
      <dgm:spPr/>
      <dgm:t>
        <a:bodyPr/>
        <a:lstStyle/>
        <a:p>
          <a:r>
            <a:rPr lang="en-US" sz="2200" i="0" baseline="0" dirty="0"/>
            <a:t>Resident feels listened to</a:t>
          </a:r>
          <a:endParaRPr lang="en-US" sz="2200" dirty="0"/>
        </a:p>
      </dgm:t>
    </dgm:pt>
    <dgm:pt modelId="{776C5B3C-089E-4D55-94AE-30592A5C7795}" type="parTrans" cxnId="{D52FA5D4-6ABD-468D-AA5A-8EC48284D5F9}">
      <dgm:prSet/>
      <dgm:spPr/>
      <dgm:t>
        <a:bodyPr/>
        <a:lstStyle/>
        <a:p>
          <a:endParaRPr lang="en-US"/>
        </a:p>
      </dgm:t>
    </dgm:pt>
    <dgm:pt modelId="{91685B9E-A925-4530-9D66-41A217359E84}" type="sibTrans" cxnId="{D52FA5D4-6ABD-468D-AA5A-8EC48284D5F9}">
      <dgm:prSet/>
      <dgm:spPr/>
      <dgm:t>
        <a:bodyPr/>
        <a:lstStyle/>
        <a:p>
          <a:endParaRPr lang="en-US"/>
        </a:p>
      </dgm:t>
    </dgm:pt>
    <dgm:pt modelId="{B9757D31-E59A-42D6-BEAD-E271B26D68F0}">
      <dgm:prSet custT="1"/>
      <dgm:spPr/>
      <dgm:t>
        <a:bodyPr/>
        <a:lstStyle/>
        <a:p>
          <a:r>
            <a:rPr lang="en-US" sz="2200" i="0" baseline="0" dirty="0"/>
            <a:t>Safer care</a:t>
          </a:r>
          <a:endParaRPr lang="en-US" sz="2200" dirty="0"/>
        </a:p>
      </dgm:t>
    </dgm:pt>
    <dgm:pt modelId="{1736F7D1-63D0-4037-81DB-E01F1BABA9DD}" type="parTrans" cxnId="{FBD21365-2582-47D4-AF6E-643CDDE53CDC}">
      <dgm:prSet/>
      <dgm:spPr/>
      <dgm:t>
        <a:bodyPr/>
        <a:lstStyle/>
        <a:p>
          <a:endParaRPr lang="en-US"/>
        </a:p>
      </dgm:t>
    </dgm:pt>
    <dgm:pt modelId="{BEDEF62B-AA30-4513-84DC-7C0A3929116E}" type="sibTrans" cxnId="{FBD21365-2582-47D4-AF6E-643CDDE53CDC}">
      <dgm:prSet/>
      <dgm:spPr/>
      <dgm:t>
        <a:bodyPr/>
        <a:lstStyle/>
        <a:p>
          <a:endParaRPr lang="en-US"/>
        </a:p>
      </dgm:t>
    </dgm:pt>
    <dgm:pt modelId="{1C34973A-1F11-44EC-A3CE-7A30FCF52161}">
      <dgm:prSet custT="1"/>
      <dgm:spPr/>
      <dgm:t>
        <a:bodyPr/>
        <a:lstStyle/>
        <a:p>
          <a:r>
            <a:rPr lang="en-US" sz="2200" i="0" baseline="0" dirty="0"/>
            <a:t>Better outcome</a:t>
          </a:r>
          <a:endParaRPr lang="en-US" sz="2200" dirty="0"/>
        </a:p>
      </dgm:t>
    </dgm:pt>
    <dgm:pt modelId="{702F4574-AAAB-4E25-AE0E-58D9B83043C2}" type="parTrans" cxnId="{21057B1B-7FF1-4C48-AC11-113E46C24B22}">
      <dgm:prSet/>
      <dgm:spPr/>
      <dgm:t>
        <a:bodyPr/>
        <a:lstStyle/>
        <a:p>
          <a:endParaRPr lang="en-US"/>
        </a:p>
      </dgm:t>
    </dgm:pt>
    <dgm:pt modelId="{541BE9AD-50C6-4AD1-AD00-79C198B759C3}" type="sibTrans" cxnId="{21057B1B-7FF1-4C48-AC11-113E46C24B22}">
      <dgm:prSet/>
      <dgm:spPr/>
      <dgm:t>
        <a:bodyPr/>
        <a:lstStyle/>
        <a:p>
          <a:endParaRPr lang="en-US"/>
        </a:p>
      </dgm:t>
    </dgm:pt>
    <dgm:pt modelId="{669520A6-67A1-4C2F-BF94-7DAC6C5BB4DF}" type="pres">
      <dgm:prSet presAssocID="{D8695761-41F1-44BA-B0E4-2AF693B42C3C}" presName="linear" presStyleCnt="0">
        <dgm:presLayoutVars>
          <dgm:animLvl val="lvl"/>
          <dgm:resizeHandles val="exact"/>
        </dgm:presLayoutVars>
      </dgm:prSet>
      <dgm:spPr/>
    </dgm:pt>
    <dgm:pt modelId="{42445386-87A4-4425-AA2C-E44AD5AB1305}" type="pres">
      <dgm:prSet presAssocID="{E8922F14-866D-4115-BC95-8CA013493BEA}" presName="parentText" presStyleLbl="node1" presStyleIdx="0" presStyleCnt="10" custLinFactNeighborX="-3785" custLinFactNeighborY="-49758">
        <dgm:presLayoutVars>
          <dgm:chMax val="0"/>
          <dgm:bulletEnabled val="1"/>
        </dgm:presLayoutVars>
      </dgm:prSet>
      <dgm:spPr/>
    </dgm:pt>
    <dgm:pt modelId="{FDF811D6-FC04-4BB1-AED9-FA498378FFFC}" type="pres">
      <dgm:prSet presAssocID="{1C97AAA5-7839-445B-A6EF-E90886E5CE51}" presName="spacer" presStyleCnt="0"/>
      <dgm:spPr/>
    </dgm:pt>
    <dgm:pt modelId="{17EBF810-7D2A-4B7A-9249-5D0C72299BBD}" type="pres">
      <dgm:prSet presAssocID="{FB7685A0-B172-4DF4-AECA-1670A79D1FBD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56F2A7D7-5E99-42A3-9ECA-AAF91131048B}" type="pres">
      <dgm:prSet presAssocID="{7FE6E8EB-2E6B-40EC-A8F4-9E46FE44477A}" presName="spacer" presStyleCnt="0"/>
      <dgm:spPr/>
    </dgm:pt>
    <dgm:pt modelId="{CAE7E361-ACA3-445D-B6EE-D3E8356D0C48}" type="pres">
      <dgm:prSet presAssocID="{F9438E86-C38B-42EC-B51D-F404790CB84D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F669AC8C-9D08-4B8D-B000-037C37FFC718}" type="pres">
      <dgm:prSet presAssocID="{24B95FF8-1205-4DFE-B6FB-419D934F6B2D}" presName="spacer" presStyleCnt="0"/>
      <dgm:spPr/>
    </dgm:pt>
    <dgm:pt modelId="{6731BB69-0764-470A-9310-00D8869B4780}" type="pres">
      <dgm:prSet presAssocID="{05364516-AD39-47A5-95FF-759B2D662872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9F1C6F19-F7F5-4EFB-BF20-AB5DF73EB3E5}" type="pres">
      <dgm:prSet presAssocID="{778BF508-C230-4310-BD0D-4979B8C1BD2A}" presName="spacer" presStyleCnt="0"/>
      <dgm:spPr/>
    </dgm:pt>
    <dgm:pt modelId="{9B3AF1D7-AA1E-41A6-A9AE-F4DA0A560132}" type="pres">
      <dgm:prSet presAssocID="{D05E1387-6F00-421B-9703-3538C7E97B2C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025A8AFB-6DD6-4C78-82A8-83220AB952C2}" type="pres">
      <dgm:prSet presAssocID="{7117B9D7-11AD-41B0-A22D-92BAE7F6C214}" presName="spacer" presStyleCnt="0"/>
      <dgm:spPr/>
    </dgm:pt>
    <dgm:pt modelId="{F3C44EAB-5E6F-48D7-BACF-0FEB9D5869FE}" type="pres">
      <dgm:prSet presAssocID="{BCA11A15-56F5-4D9B-A4D4-DF89112AB7E7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64955394-9A39-4035-AFE2-B926B5814B1A}" type="pres">
      <dgm:prSet presAssocID="{E4B1C4A5-1814-4EC6-8443-3FC6A2D5BFBF}" presName="spacer" presStyleCnt="0"/>
      <dgm:spPr/>
    </dgm:pt>
    <dgm:pt modelId="{1ED726ED-E232-4E1E-BB04-E8FA629846C7}" type="pres">
      <dgm:prSet presAssocID="{1DEF414C-4EC1-4A9C-A36B-1E322E74841B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A89A18CF-D50E-4A8F-A2A0-831FD3B1B2E7}" type="pres">
      <dgm:prSet presAssocID="{9C0D9456-3CF5-48F2-8BF4-17E4B687152B}" presName="spacer" presStyleCnt="0"/>
      <dgm:spPr/>
    </dgm:pt>
    <dgm:pt modelId="{683B64DC-C392-4155-AAC9-98ADCE8A7C62}" type="pres">
      <dgm:prSet presAssocID="{08CC22DD-5A04-40F2-A087-C33072F105F7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67457E63-79F4-4AD2-B271-5E54FFC47045}" type="pres">
      <dgm:prSet presAssocID="{91685B9E-A925-4530-9D66-41A217359E84}" presName="spacer" presStyleCnt="0"/>
      <dgm:spPr/>
    </dgm:pt>
    <dgm:pt modelId="{58DC914B-CE5B-48F1-8376-9E84CF02B742}" type="pres">
      <dgm:prSet presAssocID="{B9757D31-E59A-42D6-BEAD-E271B26D68F0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1CA1C8A6-5605-450E-98CC-0EE959F13363}" type="pres">
      <dgm:prSet presAssocID="{BEDEF62B-AA30-4513-84DC-7C0A3929116E}" presName="spacer" presStyleCnt="0"/>
      <dgm:spPr/>
    </dgm:pt>
    <dgm:pt modelId="{F141A77B-9525-4383-AFD5-2FA6943EC522}" type="pres">
      <dgm:prSet presAssocID="{1C34973A-1F11-44EC-A3CE-7A30FCF52161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52887C03-D77E-4C18-9037-5D1EF6F9899A}" srcId="{D8695761-41F1-44BA-B0E4-2AF693B42C3C}" destId="{D05E1387-6F00-421B-9703-3538C7E97B2C}" srcOrd="4" destOrd="0" parTransId="{B35727CA-50D5-40B0-AD80-2B12C48EC33C}" sibTransId="{7117B9D7-11AD-41B0-A22D-92BAE7F6C214}"/>
    <dgm:cxn modelId="{891EF212-D5AF-4F27-A57B-F8186CD3A0C5}" srcId="{D8695761-41F1-44BA-B0E4-2AF693B42C3C}" destId="{E8922F14-866D-4115-BC95-8CA013493BEA}" srcOrd="0" destOrd="0" parTransId="{D9D6247A-4D81-41AE-BA5B-AAEB56142E37}" sibTransId="{1C97AAA5-7839-445B-A6EF-E90886E5CE51}"/>
    <dgm:cxn modelId="{21057B1B-7FF1-4C48-AC11-113E46C24B22}" srcId="{D8695761-41F1-44BA-B0E4-2AF693B42C3C}" destId="{1C34973A-1F11-44EC-A3CE-7A30FCF52161}" srcOrd="9" destOrd="0" parTransId="{702F4574-AAAB-4E25-AE0E-58D9B83043C2}" sibTransId="{541BE9AD-50C6-4AD1-AD00-79C198B759C3}"/>
    <dgm:cxn modelId="{FD04B320-28F3-47BD-8FCF-51D54BD1A164}" type="presOf" srcId="{08CC22DD-5A04-40F2-A087-C33072F105F7}" destId="{683B64DC-C392-4155-AAC9-98ADCE8A7C62}" srcOrd="0" destOrd="0" presId="urn:microsoft.com/office/officeart/2005/8/layout/vList2"/>
    <dgm:cxn modelId="{993A122D-8F8E-4AA7-A66F-24CBEB606549}" type="presOf" srcId="{D05E1387-6F00-421B-9703-3538C7E97B2C}" destId="{9B3AF1D7-AA1E-41A6-A9AE-F4DA0A560132}" srcOrd="0" destOrd="0" presId="urn:microsoft.com/office/officeart/2005/8/layout/vList2"/>
    <dgm:cxn modelId="{168AE42F-87CA-423E-8518-8965886542D6}" srcId="{D8695761-41F1-44BA-B0E4-2AF693B42C3C}" destId="{F9438E86-C38B-42EC-B51D-F404790CB84D}" srcOrd="2" destOrd="0" parTransId="{37FBBAAC-00A4-4B8D-83B9-64A61D0F6522}" sibTransId="{24B95FF8-1205-4DFE-B6FB-419D934F6B2D}"/>
    <dgm:cxn modelId="{455E513D-2098-4C8F-80F3-E44AAB05B089}" type="presOf" srcId="{1DEF414C-4EC1-4A9C-A36B-1E322E74841B}" destId="{1ED726ED-E232-4E1E-BB04-E8FA629846C7}" srcOrd="0" destOrd="0" presId="urn:microsoft.com/office/officeart/2005/8/layout/vList2"/>
    <dgm:cxn modelId="{2BF7EC44-BBC1-45F2-83DE-6950E921F263}" srcId="{D8695761-41F1-44BA-B0E4-2AF693B42C3C}" destId="{FB7685A0-B172-4DF4-AECA-1670A79D1FBD}" srcOrd="1" destOrd="0" parTransId="{37EECC84-075D-4013-8BE1-13201EC3A47F}" sibTransId="{7FE6E8EB-2E6B-40EC-A8F4-9E46FE44477A}"/>
    <dgm:cxn modelId="{FBD21365-2582-47D4-AF6E-643CDDE53CDC}" srcId="{D8695761-41F1-44BA-B0E4-2AF693B42C3C}" destId="{B9757D31-E59A-42D6-BEAD-E271B26D68F0}" srcOrd="8" destOrd="0" parTransId="{1736F7D1-63D0-4037-81DB-E01F1BABA9DD}" sibTransId="{BEDEF62B-AA30-4513-84DC-7C0A3929116E}"/>
    <dgm:cxn modelId="{E3D3664E-518B-406F-88A1-C89E129B7A2E}" type="presOf" srcId="{05364516-AD39-47A5-95FF-759B2D662872}" destId="{6731BB69-0764-470A-9310-00D8869B4780}" srcOrd="0" destOrd="0" presId="urn:microsoft.com/office/officeart/2005/8/layout/vList2"/>
    <dgm:cxn modelId="{5B36D74E-4620-4976-8F56-E50A9B3D049C}" srcId="{D8695761-41F1-44BA-B0E4-2AF693B42C3C}" destId="{1DEF414C-4EC1-4A9C-A36B-1E322E74841B}" srcOrd="6" destOrd="0" parTransId="{44492F20-4A30-46C0-80C7-731C2A66B9C1}" sibTransId="{9C0D9456-3CF5-48F2-8BF4-17E4B687152B}"/>
    <dgm:cxn modelId="{0B193B76-9359-4B6D-B698-9E2A61A6ADDE}" type="presOf" srcId="{BCA11A15-56F5-4D9B-A4D4-DF89112AB7E7}" destId="{F3C44EAB-5E6F-48D7-BACF-0FEB9D5869FE}" srcOrd="0" destOrd="0" presId="urn:microsoft.com/office/officeart/2005/8/layout/vList2"/>
    <dgm:cxn modelId="{899B8D78-F670-4080-90A8-531662DDF729}" type="presOf" srcId="{F9438E86-C38B-42EC-B51D-F404790CB84D}" destId="{CAE7E361-ACA3-445D-B6EE-D3E8356D0C48}" srcOrd="0" destOrd="0" presId="urn:microsoft.com/office/officeart/2005/8/layout/vList2"/>
    <dgm:cxn modelId="{4B98DC59-AF89-48EA-96F6-2987053D5B7F}" type="presOf" srcId="{D8695761-41F1-44BA-B0E4-2AF693B42C3C}" destId="{669520A6-67A1-4C2F-BF94-7DAC6C5BB4DF}" srcOrd="0" destOrd="0" presId="urn:microsoft.com/office/officeart/2005/8/layout/vList2"/>
    <dgm:cxn modelId="{051C477A-0B9C-4B21-AD73-70A1B6B6EA1A}" type="presOf" srcId="{E8922F14-866D-4115-BC95-8CA013493BEA}" destId="{42445386-87A4-4425-AA2C-E44AD5AB1305}" srcOrd="0" destOrd="0" presId="urn:microsoft.com/office/officeart/2005/8/layout/vList2"/>
    <dgm:cxn modelId="{7E1C18A7-92F2-465C-AEF5-803268962C3D}" type="presOf" srcId="{B9757D31-E59A-42D6-BEAD-E271B26D68F0}" destId="{58DC914B-CE5B-48F1-8376-9E84CF02B742}" srcOrd="0" destOrd="0" presId="urn:microsoft.com/office/officeart/2005/8/layout/vList2"/>
    <dgm:cxn modelId="{9939DDBB-1F8E-447F-841B-66D52C8D3AEF}" type="presOf" srcId="{FB7685A0-B172-4DF4-AECA-1670A79D1FBD}" destId="{17EBF810-7D2A-4B7A-9249-5D0C72299BBD}" srcOrd="0" destOrd="0" presId="urn:microsoft.com/office/officeart/2005/8/layout/vList2"/>
    <dgm:cxn modelId="{D52FA5D4-6ABD-468D-AA5A-8EC48284D5F9}" srcId="{D8695761-41F1-44BA-B0E4-2AF693B42C3C}" destId="{08CC22DD-5A04-40F2-A087-C33072F105F7}" srcOrd="7" destOrd="0" parTransId="{776C5B3C-089E-4D55-94AE-30592A5C7795}" sibTransId="{91685B9E-A925-4530-9D66-41A217359E84}"/>
    <dgm:cxn modelId="{A32676D6-9231-4CD6-A167-10FF370B216B}" srcId="{D8695761-41F1-44BA-B0E4-2AF693B42C3C}" destId="{BCA11A15-56F5-4D9B-A4D4-DF89112AB7E7}" srcOrd="5" destOrd="0" parTransId="{8FF22607-A18A-439B-A3B5-1002FAF1A871}" sibTransId="{E4B1C4A5-1814-4EC6-8443-3FC6A2D5BFBF}"/>
    <dgm:cxn modelId="{8252A9EF-BD2A-47B7-954D-110C552C162A}" type="presOf" srcId="{1C34973A-1F11-44EC-A3CE-7A30FCF52161}" destId="{F141A77B-9525-4383-AFD5-2FA6943EC522}" srcOrd="0" destOrd="0" presId="urn:microsoft.com/office/officeart/2005/8/layout/vList2"/>
    <dgm:cxn modelId="{4E8654F0-055B-4F40-81A0-E22D4C8AC6F6}" srcId="{D8695761-41F1-44BA-B0E4-2AF693B42C3C}" destId="{05364516-AD39-47A5-95FF-759B2D662872}" srcOrd="3" destOrd="0" parTransId="{EA40AA54-7DEF-411A-A0F1-CE489C750323}" sibTransId="{778BF508-C230-4310-BD0D-4979B8C1BD2A}"/>
    <dgm:cxn modelId="{73CB79E4-FAB6-461B-93A1-21B21BB41135}" type="presParOf" srcId="{669520A6-67A1-4C2F-BF94-7DAC6C5BB4DF}" destId="{42445386-87A4-4425-AA2C-E44AD5AB1305}" srcOrd="0" destOrd="0" presId="urn:microsoft.com/office/officeart/2005/8/layout/vList2"/>
    <dgm:cxn modelId="{99BF713F-DD89-44F0-84C2-7EED1D741ED6}" type="presParOf" srcId="{669520A6-67A1-4C2F-BF94-7DAC6C5BB4DF}" destId="{FDF811D6-FC04-4BB1-AED9-FA498378FFFC}" srcOrd="1" destOrd="0" presId="urn:microsoft.com/office/officeart/2005/8/layout/vList2"/>
    <dgm:cxn modelId="{CD93ADE6-E080-40C9-B3D4-EEFA91789C61}" type="presParOf" srcId="{669520A6-67A1-4C2F-BF94-7DAC6C5BB4DF}" destId="{17EBF810-7D2A-4B7A-9249-5D0C72299BBD}" srcOrd="2" destOrd="0" presId="urn:microsoft.com/office/officeart/2005/8/layout/vList2"/>
    <dgm:cxn modelId="{B54351AE-6217-4ABC-8C7A-A6206727A091}" type="presParOf" srcId="{669520A6-67A1-4C2F-BF94-7DAC6C5BB4DF}" destId="{56F2A7D7-5E99-42A3-9ECA-AAF91131048B}" srcOrd="3" destOrd="0" presId="urn:microsoft.com/office/officeart/2005/8/layout/vList2"/>
    <dgm:cxn modelId="{A7714D20-08DB-4310-B7A7-ECF989D767A8}" type="presParOf" srcId="{669520A6-67A1-4C2F-BF94-7DAC6C5BB4DF}" destId="{CAE7E361-ACA3-445D-B6EE-D3E8356D0C48}" srcOrd="4" destOrd="0" presId="urn:microsoft.com/office/officeart/2005/8/layout/vList2"/>
    <dgm:cxn modelId="{A5C6DC06-6849-4B23-9F6F-30455B2D53C2}" type="presParOf" srcId="{669520A6-67A1-4C2F-BF94-7DAC6C5BB4DF}" destId="{F669AC8C-9D08-4B8D-B000-037C37FFC718}" srcOrd="5" destOrd="0" presId="urn:microsoft.com/office/officeart/2005/8/layout/vList2"/>
    <dgm:cxn modelId="{A5BDA828-74C2-4783-9444-04D9EC522F1A}" type="presParOf" srcId="{669520A6-67A1-4C2F-BF94-7DAC6C5BB4DF}" destId="{6731BB69-0764-470A-9310-00D8869B4780}" srcOrd="6" destOrd="0" presId="urn:microsoft.com/office/officeart/2005/8/layout/vList2"/>
    <dgm:cxn modelId="{3CA62A8B-3989-4C35-82EE-A91FC52897DF}" type="presParOf" srcId="{669520A6-67A1-4C2F-BF94-7DAC6C5BB4DF}" destId="{9F1C6F19-F7F5-4EFB-BF20-AB5DF73EB3E5}" srcOrd="7" destOrd="0" presId="urn:microsoft.com/office/officeart/2005/8/layout/vList2"/>
    <dgm:cxn modelId="{9986D343-5905-4B84-8184-A146C7248575}" type="presParOf" srcId="{669520A6-67A1-4C2F-BF94-7DAC6C5BB4DF}" destId="{9B3AF1D7-AA1E-41A6-A9AE-F4DA0A560132}" srcOrd="8" destOrd="0" presId="urn:microsoft.com/office/officeart/2005/8/layout/vList2"/>
    <dgm:cxn modelId="{0AADCC60-7178-4822-9B57-B7DD64541076}" type="presParOf" srcId="{669520A6-67A1-4C2F-BF94-7DAC6C5BB4DF}" destId="{025A8AFB-6DD6-4C78-82A8-83220AB952C2}" srcOrd="9" destOrd="0" presId="urn:microsoft.com/office/officeart/2005/8/layout/vList2"/>
    <dgm:cxn modelId="{B6DB685A-C91A-4A35-AABF-E734008595D3}" type="presParOf" srcId="{669520A6-67A1-4C2F-BF94-7DAC6C5BB4DF}" destId="{F3C44EAB-5E6F-48D7-BACF-0FEB9D5869FE}" srcOrd="10" destOrd="0" presId="urn:microsoft.com/office/officeart/2005/8/layout/vList2"/>
    <dgm:cxn modelId="{B233D570-0733-40D3-B56A-A8B59B95EBB0}" type="presParOf" srcId="{669520A6-67A1-4C2F-BF94-7DAC6C5BB4DF}" destId="{64955394-9A39-4035-AFE2-B926B5814B1A}" srcOrd="11" destOrd="0" presId="urn:microsoft.com/office/officeart/2005/8/layout/vList2"/>
    <dgm:cxn modelId="{368EF189-2317-4DF2-88C5-45C5E24FD54A}" type="presParOf" srcId="{669520A6-67A1-4C2F-BF94-7DAC6C5BB4DF}" destId="{1ED726ED-E232-4E1E-BB04-E8FA629846C7}" srcOrd="12" destOrd="0" presId="urn:microsoft.com/office/officeart/2005/8/layout/vList2"/>
    <dgm:cxn modelId="{A7EA4662-6370-47F2-A3DD-9EF5F7EC193F}" type="presParOf" srcId="{669520A6-67A1-4C2F-BF94-7DAC6C5BB4DF}" destId="{A89A18CF-D50E-4A8F-A2A0-831FD3B1B2E7}" srcOrd="13" destOrd="0" presId="urn:microsoft.com/office/officeart/2005/8/layout/vList2"/>
    <dgm:cxn modelId="{478299C8-8DEA-42CE-AAB9-2C5431A04735}" type="presParOf" srcId="{669520A6-67A1-4C2F-BF94-7DAC6C5BB4DF}" destId="{683B64DC-C392-4155-AAC9-98ADCE8A7C62}" srcOrd="14" destOrd="0" presId="urn:microsoft.com/office/officeart/2005/8/layout/vList2"/>
    <dgm:cxn modelId="{DC4982DB-CF6E-4287-8E7F-29FC2606AA61}" type="presParOf" srcId="{669520A6-67A1-4C2F-BF94-7DAC6C5BB4DF}" destId="{67457E63-79F4-4AD2-B271-5E54FFC47045}" srcOrd="15" destOrd="0" presId="urn:microsoft.com/office/officeart/2005/8/layout/vList2"/>
    <dgm:cxn modelId="{5F02ED60-F3CB-451F-8FB8-6B0B8A551D43}" type="presParOf" srcId="{669520A6-67A1-4C2F-BF94-7DAC6C5BB4DF}" destId="{58DC914B-CE5B-48F1-8376-9E84CF02B742}" srcOrd="16" destOrd="0" presId="urn:microsoft.com/office/officeart/2005/8/layout/vList2"/>
    <dgm:cxn modelId="{FA09EE61-9FE3-45A9-BD86-990F98419B0C}" type="presParOf" srcId="{669520A6-67A1-4C2F-BF94-7DAC6C5BB4DF}" destId="{1CA1C8A6-5605-450E-98CC-0EE959F13363}" srcOrd="17" destOrd="0" presId="urn:microsoft.com/office/officeart/2005/8/layout/vList2"/>
    <dgm:cxn modelId="{0D49C0BA-6892-41DC-AE67-FA1CA56F1092}" type="presParOf" srcId="{669520A6-67A1-4C2F-BF94-7DAC6C5BB4DF}" destId="{F141A77B-9525-4383-AFD5-2FA6943EC522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329161-F5F8-4471-81E8-F3276C095790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EC6AF8-07D8-46D8-BE9F-284FBF57297E}">
      <dgm:prSet custT="1"/>
      <dgm:spPr/>
      <dgm:t>
        <a:bodyPr/>
        <a:lstStyle/>
        <a:p>
          <a:r>
            <a:rPr lang="en-GB" sz="2000" dirty="0"/>
            <a:t>Why Problem-Solving Is Important for jobs</a:t>
          </a:r>
          <a:endParaRPr lang="en-US" sz="2000" dirty="0"/>
        </a:p>
      </dgm:t>
    </dgm:pt>
    <dgm:pt modelId="{397E8EDD-D30D-43F4-AA64-69DD9C6B12DB}" type="parTrans" cxnId="{45EDE2D9-199B-48F0-AF9F-4B91A1C82727}">
      <dgm:prSet/>
      <dgm:spPr/>
      <dgm:t>
        <a:bodyPr/>
        <a:lstStyle/>
        <a:p>
          <a:endParaRPr lang="en-US"/>
        </a:p>
      </dgm:t>
    </dgm:pt>
    <dgm:pt modelId="{7A100FE6-A3F3-4203-9D95-5C17A212DD8D}" type="sibTrans" cxnId="{45EDE2D9-199B-48F0-AF9F-4B91A1C82727}">
      <dgm:prSet/>
      <dgm:spPr/>
      <dgm:t>
        <a:bodyPr/>
        <a:lstStyle/>
        <a:p>
          <a:endParaRPr lang="en-US"/>
        </a:p>
      </dgm:t>
    </dgm:pt>
    <dgm:pt modelId="{E6D75226-0880-4BD3-85D8-537D7239AA28}">
      <dgm:prSet/>
      <dgm:spPr/>
      <dgm:t>
        <a:bodyPr/>
        <a:lstStyle/>
        <a:p>
          <a:r>
            <a:rPr lang="en-GB"/>
            <a:t>Problem-solving shows you can handle challenges and find solutions on your own. Employers like that.</a:t>
          </a:r>
          <a:endParaRPr lang="en-US"/>
        </a:p>
      </dgm:t>
    </dgm:pt>
    <dgm:pt modelId="{928DABFC-6BDB-40AB-AFC9-26B20F4CE810}" type="parTrans" cxnId="{80DF9824-EAD3-4307-ABD9-25909A102605}">
      <dgm:prSet/>
      <dgm:spPr/>
      <dgm:t>
        <a:bodyPr/>
        <a:lstStyle/>
        <a:p>
          <a:endParaRPr lang="en-US"/>
        </a:p>
      </dgm:t>
    </dgm:pt>
    <dgm:pt modelId="{04848CB7-1FE9-47AE-8C53-37E65BCB4C35}" type="sibTrans" cxnId="{80DF9824-EAD3-4307-ABD9-25909A102605}">
      <dgm:prSet/>
      <dgm:spPr/>
      <dgm:t>
        <a:bodyPr/>
        <a:lstStyle/>
        <a:p>
          <a:endParaRPr lang="en-US"/>
        </a:p>
      </dgm:t>
    </dgm:pt>
    <dgm:pt modelId="{B86ABFED-BA62-42C5-BBF3-E90BDAF13B1C}">
      <dgm:prSet/>
      <dgm:spPr/>
      <dgm:t>
        <a:bodyPr/>
        <a:lstStyle/>
        <a:p>
          <a:r>
            <a:rPr lang="en-GB"/>
            <a:t>For Health and Social Care:</a:t>
          </a:r>
          <a:br>
            <a:rPr lang="en-GB"/>
          </a:br>
          <a:r>
            <a:rPr lang="en-GB"/>
            <a:t>You need it to deal with changing situations and keep people safe and cared for.</a:t>
          </a:r>
          <a:endParaRPr lang="en-US"/>
        </a:p>
      </dgm:t>
    </dgm:pt>
    <dgm:pt modelId="{0DC2E45E-55B3-447C-9058-AB89D84ED45B}" type="parTrans" cxnId="{3C793E18-C61E-462B-B830-9A8B2A6C624B}">
      <dgm:prSet/>
      <dgm:spPr/>
      <dgm:t>
        <a:bodyPr/>
        <a:lstStyle/>
        <a:p>
          <a:endParaRPr lang="en-US"/>
        </a:p>
      </dgm:t>
    </dgm:pt>
    <dgm:pt modelId="{498E30B2-3BA7-4E9A-81DA-4A682CF8DB5E}" type="sibTrans" cxnId="{3C793E18-C61E-462B-B830-9A8B2A6C624B}">
      <dgm:prSet/>
      <dgm:spPr/>
      <dgm:t>
        <a:bodyPr/>
        <a:lstStyle/>
        <a:p>
          <a:endParaRPr lang="en-US"/>
        </a:p>
      </dgm:t>
    </dgm:pt>
    <dgm:pt modelId="{67472098-81DE-42FE-BCA6-A1EE1F4F52D9}">
      <dgm:prSet/>
      <dgm:spPr/>
      <dgm:t>
        <a:bodyPr/>
        <a:lstStyle/>
        <a:p>
          <a:r>
            <a:rPr lang="en-GB" dirty="0"/>
            <a:t>My Reflection: I’m pretty good at problem-solving, but I want to get better by practicing and learning from real situations.</a:t>
          </a:r>
          <a:endParaRPr lang="en-US" dirty="0"/>
        </a:p>
      </dgm:t>
    </dgm:pt>
    <dgm:pt modelId="{E0A9BB84-3C7C-4D73-AC76-D15225AFC5FD}" type="parTrans" cxnId="{99399BA5-AF27-4BE9-9793-3EEC5820FB50}">
      <dgm:prSet/>
      <dgm:spPr/>
      <dgm:t>
        <a:bodyPr/>
        <a:lstStyle/>
        <a:p>
          <a:endParaRPr lang="en-US"/>
        </a:p>
      </dgm:t>
    </dgm:pt>
    <dgm:pt modelId="{BEFA21EE-CC5E-4B03-A392-FD3574E35B0F}" type="sibTrans" cxnId="{99399BA5-AF27-4BE9-9793-3EEC5820FB50}">
      <dgm:prSet/>
      <dgm:spPr/>
      <dgm:t>
        <a:bodyPr/>
        <a:lstStyle/>
        <a:p>
          <a:endParaRPr lang="en-US"/>
        </a:p>
      </dgm:t>
    </dgm:pt>
    <dgm:pt modelId="{983599A6-F7BD-46AA-A091-2D51CCD1EB38}" type="pres">
      <dgm:prSet presAssocID="{FB329161-F5F8-4471-81E8-F3276C095790}" presName="matrix" presStyleCnt="0">
        <dgm:presLayoutVars>
          <dgm:chMax val="1"/>
          <dgm:dir/>
          <dgm:resizeHandles val="exact"/>
        </dgm:presLayoutVars>
      </dgm:prSet>
      <dgm:spPr/>
    </dgm:pt>
    <dgm:pt modelId="{7B79EAFA-BAA7-476C-BB75-6EB66F44F097}" type="pres">
      <dgm:prSet presAssocID="{FB329161-F5F8-4471-81E8-F3276C095790}" presName="diamond" presStyleLbl="bgShp" presStyleIdx="0" presStyleCnt="1"/>
      <dgm:spPr/>
    </dgm:pt>
    <dgm:pt modelId="{BAA7532E-6A83-4601-A86A-1B7D7AED288D}" type="pres">
      <dgm:prSet presAssocID="{FB329161-F5F8-4471-81E8-F3276C095790}" presName="quad1" presStyleLbl="node1" presStyleIdx="0" presStyleCnt="4" custLinFactNeighborX="-2511" custLinFactNeighborY="-5114">
        <dgm:presLayoutVars>
          <dgm:chMax val="0"/>
          <dgm:chPref val="0"/>
          <dgm:bulletEnabled val="1"/>
        </dgm:presLayoutVars>
      </dgm:prSet>
      <dgm:spPr/>
    </dgm:pt>
    <dgm:pt modelId="{FC08D2D7-B403-46FF-A8E6-E02825BBE552}" type="pres">
      <dgm:prSet presAssocID="{FB329161-F5F8-4471-81E8-F3276C09579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E54D3FE-3951-4094-A083-822721ACC743}" type="pres">
      <dgm:prSet presAssocID="{FB329161-F5F8-4471-81E8-F3276C09579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C26A559-E556-493A-A2F0-32132EEB9945}" type="pres">
      <dgm:prSet presAssocID="{FB329161-F5F8-4471-81E8-F3276C09579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C793E18-C61E-462B-B830-9A8B2A6C624B}" srcId="{FB329161-F5F8-4471-81E8-F3276C095790}" destId="{B86ABFED-BA62-42C5-BBF3-E90BDAF13B1C}" srcOrd="2" destOrd="0" parTransId="{0DC2E45E-55B3-447C-9058-AB89D84ED45B}" sibTransId="{498E30B2-3BA7-4E9A-81DA-4A682CF8DB5E}"/>
    <dgm:cxn modelId="{80DF9824-EAD3-4307-ABD9-25909A102605}" srcId="{FB329161-F5F8-4471-81E8-F3276C095790}" destId="{E6D75226-0880-4BD3-85D8-537D7239AA28}" srcOrd="1" destOrd="0" parTransId="{928DABFC-6BDB-40AB-AFC9-26B20F4CE810}" sibTransId="{04848CB7-1FE9-47AE-8C53-37E65BCB4C35}"/>
    <dgm:cxn modelId="{853AEB33-D89E-43B2-8D8E-E978252F4ADC}" type="presOf" srcId="{67472098-81DE-42FE-BCA6-A1EE1F4F52D9}" destId="{7C26A559-E556-493A-A2F0-32132EEB9945}" srcOrd="0" destOrd="0" presId="urn:microsoft.com/office/officeart/2005/8/layout/matrix3"/>
    <dgm:cxn modelId="{33DF5D3A-E58D-4586-AAD8-63E3DDAFC58F}" type="presOf" srcId="{E6D75226-0880-4BD3-85D8-537D7239AA28}" destId="{FC08D2D7-B403-46FF-A8E6-E02825BBE552}" srcOrd="0" destOrd="0" presId="urn:microsoft.com/office/officeart/2005/8/layout/matrix3"/>
    <dgm:cxn modelId="{6BAE616F-5C7C-4D9D-8408-52409320ED36}" type="presOf" srcId="{1EEC6AF8-07D8-46D8-BE9F-284FBF57297E}" destId="{BAA7532E-6A83-4601-A86A-1B7D7AED288D}" srcOrd="0" destOrd="0" presId="urn:microsoft.com/office/officeart/2005/8/layout/matrix3"/>
    <dgm:cxn modelId="{0B90F173-653F-4126-9A0F-770AC413C9E5}" type="presOf" srcId="{B86ABFED-BA62-42C5-BBF3-E90BDAF13B1C}" destId="{CE54D3FE-3951-4094-A083-822721ACC743}" srcOrd="0" destOrd="0" presId="urn:microsoft.com/office/officeart/2005/8/layout/matrix3"/>
    <dgm:cxn modelId="{313BC18C-1463-4925-888C-B744D4344EA7}" type="presOf" srcId="{FB329161-F5F8-4471-81E8-F3276C095790}" destId="{983599A6-F7BD-46AA-A091-2D51CCD1EB38}" srcOrd="0" destOrd="0" presId="urn:microsoft.com/office/officeart/2005/8/layout/matrix3"/>
    <dgm:cxn modelId="{99399BA5-AF27-4BE9-9793-3EEC5820FB50}" srcId="{FB329161-F5F8-4471-81E8-F3276C095790}" destId="{67472098-81DE-42FE-BCA6-A1EE1F4F52D9}" srcOrd="3" destOrd="0" parTransId="{E0A9BB84-3C7C-4D73-AC76-D15225AFC5FD}" sibTransId="{BEFA21EE-CC5E-4B03-A392-FD3574E35B0F}"/>
    <dgm:cxn modelId="{45EDE2D9-199B-48F0-AF9F-4B91A1C82727}" srcId="{FB329161-F5F8-4471-81E8-F3276C095790}" destId="{1EEC6AF8-07D8-46D8-BE9F-284FBF57297E}" srcOrd="0" destOrd="0" parTransId="{397E8EDD-D30D-43F4-AA64-69DD9C6B12DB}" sibTransId="{7A100FE6-A3F3-4203-9D95-5C17A212DD8D}"/>
    <dgm:cxn modelId="{DDA950CE-F739-4702-A8CE-8846F5A9CEA4}" type="presParOf" srcId="{983599A6-F7BD-46AA-A091-2D51CCD1EB38}" destId="{7B79EAFA-BAA7-476C-BB75-6EB66F44F097}" srcOrd="0" destOrd="0" presId="urn:microsoft.com/office/officeart/2005/8/layout/matrix3"/>
    <dgm:cxn modelId="{6D26535C-E7C8-449A-BB31-2A0D1D911DFE}" type="presParOf" srcId="{983599A6-F7BD-46AA-A091-2D51CCD1EB38}" destId="{BAA7532E-6A83-4601-A86A-1B7D7AED288D}" srcOrd="1" destOrd="0" presId="urn:microsoft.com/office/officeart/2005/8/layout/matrix3"/>
    <dgm:cxn modelId="{93D1D3F5-25F3-4DD0-9CD4-143A5F0C242C}" type="presParOf" srcId="{983599A6-F7BD-46AA-A091-2D51CCD1EB38}" destId="{FC08D2D7-B403-46FF-A8E6-E02825BBE552}" srcOrd="2" destOrd="0" presId="urn:microsoft.com/office/officeart/2005/8/layout/matrix3"/>
    <dgm:cxn modelId="{38343F1A-A1C3-4BDA-823D-9D5063AAFCED}" type="presParOf" srcId="{983599A6-F7BD-46AA-A091-2D51CCD1EB38}" destId="{CE54D3FE-3951-4094-A083-822721ACC743}" srcOrd="3" destOrd="0" presId="urn:microsoft.com/office/officeart/2005/8/layout/matrix3"/>
    <dgm:cxn modelId="{D44EB7C9-DD7F-47B8-8242-3AF4F264496F}" type="presParOf" srcId="{983599A6-F7BD-46AA-A091-2D51CCD1EB38}" destId="{7C26A559-E556-493A-A2F0-32132EEB994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DD2BF-0C13-4717-8FC2-88216C84EFC4}">
      <dsp:nvSpPr>
        <dsp:cNvPr id="0" name=""/>
        <dsp:cNvSpPr/>
      </dsp:nvSpPr>
      <dsp:spPr>
        <a:xfrm>
          <a:off x="0" y="1610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A6D9E-C608-4299-8E02-5DC922525A1F}">
      <dsp:nvSpPr>
        <dsp:cNvPr id="0" name=""/>
        <dsp:cNvSpPr/>
      </dsp:nvSpPr>
      <dsp:spPr>
        <a:xfrm>
          <a:off x="207634" y="156049"/>
          <a:ext cx="377516" cy="3775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4A6DD-4519-49A2-9A48-78EFC1BE397B}">
      <dsp:nvSpPr>
        <dsp:cNvPr id="0" name=""/>
        <dsp:cNvSpPr/>
      </dsp:nvSpPr>
      <dsp:spPr>
        <a:xfrm>
          <a:off x="792785" y="1610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 Title: </a:t>
          </a:r>
          <a:r>
            <a:rPr lang="en-GB" sz="1900" b="1" i="1" kern="1200"/>
            <a:t>Professional Career Development within H&amp;SC</a:t>
          </a:r>
          <a:endParaRPr lang="en-US" sz="1900" kern="1200"/>
        </a:p>
      </dsp:txBody>
      <dsp:txXfrm>
        <a:off x="792785" y="1610"/>
        <a:ext cx="5836018" cy="686394"/>
      </dsp:txXfrm>
    </dsp:sp>
    <dsp:sp modelId="{B3AE7406-6875-4C34-B488-05B1551DDD21}">
      <dsp:nvSpPr>
        <dsp:cNvPr id="0" name=""/>
        <dsp:cNvSpPr/>
      </dsp:nvSpPr>
      <dsp:spPr>
        <a:xfrm>
          <a:off x="0" y="859603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17DEF-DFD3-4E30-A8B6-6435BA3412DE}">
      <dsp:nvSpPr>
        <dsp:cNvPr id="0" name=""/>
        <dsp:cNvSpPr/>
      </dsp:nvSpPr>
      <dsp:spPr>
        <a:xfrm>
          <a:off x="207634" y="1014042"/>
          <a:ext cx="377516" cy="3775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A95B15-39D1-4C03-B214-289C2D942F53}">
      <dsp:nvSpPr>
        <dsp:cNvPr id="0" name=""/>
        <dsp:cNvSpPr/>
      </dsp:nvSpPr>
      <dsp:spPr>
        <a:xfrm>
          <a:off x="792785" y="859603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/>
            <a:t>Module Number</a:t>
          </a:r>
          <a:r>
            <a:rPr lang="en-GB" sz="1900" kern="1200"/>
            <a:t>: </a:t>
          </a:r>
          <a:r>
            <a:rPr lang="en-GB" sz="1900" b="1" i="1" kern="1200"/>
            <a:t>LCHS 4009 (LON)</a:t>
          </a:r>
          <a:endParaRPr lang="en-US" sz="1900" kern="1200"/>
        </a:p>
      </dsp:txBody>
      <dsp:txXfrm>
        <a:off x="792785" y="859603"/>
        <a:ext cx="5836018" cy="686394"/>
      </dsp:txXfrm>
    </dsp:sp>
    <dsp:sp modelId="{D2649602-756F-4B37-AEC0-5EA684F01DB6}">
      <dsp:nvSpPr>
        <dsp:cNvPr id="0" name=""/>
        <dsp:cNvSpPr/>
      </dsp:nvSpPr>
      <dsp:spPr>
        <a:xfrm>
          <a:off x="0" y="1717596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34DE9-E889-4585-BA20-62CAF53EEA86}">
      <dsp:nvSpPr>
        <dsp:cNvPr id="0" name=""/>
        <dsp:cNvSpPr/>
      </dsp:nvSpPr>
      <dsp:spPr>
        <a:xfrm>
          <a:off x="207634" y="1872035"/>
          <a:ext cx="377516" cy="3775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8A4B5-7C22-4BEA-8EE5-6BEA678CA814}">
      <dsp:nvSpPr>
        <dsp:cNvPr id="0" name=""/>
        <dsp:cNvSpPr/>
      </dsp:nvSpPr>
      <dsp:spPr>
        <a:xfrm>
          <a:off x="792785" y="1717596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/>
            <a:t>Assignment No</a:t>
          </a:r>
          <a:r>
            <a:rPr lang="en-GB" sz="1900" b="1" i="1" kern="1200"/>
            <a:t>:     ASSIGNMENT 1</a:t>
          </a:r>
          <a:endParaRPr lang="en-US" sz="1900" kern="1200"/>
        </a:p>
      </dsp:txBody>
      <dsp:txXfrm>
        <a:off x="792785" y="1717596"/>
        <a:ext cx="5836018" cy="686394"/>
      </dsp:txXfrm>
    </dsp:sp>
    <dsp:sp modelId="{F3E7C6C3-900B-4ABE-AEC5-9BE834CE0E69}">
      <dsp:nvSpPr>
        <dsp:cNvPr id="0" name=""/>
        <dsp:cNvSpPr/>
      </dsp:nvSpPr>
      <dsp:spPr>
        <a:xfrm>
          <a:off x="0" y="2575589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6042F-8E9E-438D-8D2E-4AF764B19573}">
      <dsp:nvSpPr>
        <dsp:cNvPr id="0" name=""/>
        <dsp:cNvSpPr/>
      </dsp:nvSpPr>
      <dsp:spPr>
        <a:xfrm>
          <a:off x="207634" y="2730028"/>
          <a:ext cx="377516" cy="3775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AE88E-F872-4EF0-BDDE-25461E72C9B6}">
      <dsp:nvSpPr>
        <dsp:cNvPr id="0" name=""/>
        <dsp:cNvSpPr/>
      </dsp:nvSpPr>
      <dsp:spPr>
        <a:xfrm>
          <a:off x="792785" y="2575589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 dirty="0"/>
            <a:t>Student Name</a:t>
          </a:r>
          <a:r>
            <a:rPr lang="en-GB" sz="1900" b="1" i="1" kern="1200" dirty="0"/>
            <a:t>: Sharlotte Winstanley</a:t>
          </a:r>
          <a:endParaRPr lang="en-US" sz="1900" kern="1200" dirty="0"/>
        </a:p>
      </dsp:txBody>
      <dsp:txXfrm>
        <a:off x="792785" y="2575589"/>
        <a:ext cx="5836018" cy="686394"/>
      </dsp:txXfrm>
    </dsp:sp>
    <dsp:sp modelId="{13A1E753-496F-4AA2-9ED4-A0BB3547B137}">
      <dsp:nvSpPr>
        <dsp:cNvPr id="0" name=""/>
        <dsp:cNvSpPr/>
      </dsp:nvSpPr>
      <dsp:spPr>
        <a:xfrm>
          <a:off x="0" y="3433582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7EF6B7-7B6D-436D-9A56-9927A69DDC5A}">
      <dsp:nvSpPr>
        <dsp:cNvPr id="0" name=""/>
        <dsp:cNvSpPr/>
      </dsp:nvSpPr>
      <dsp:spPr>
        <a:xfrm>
          <a:off x="207634" y="3588021"/>
          <a:ext cx="377516" cy="3775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F2A5A-0FC6-4564-A076-A2562366A383}">
      <dsp:nvSpPr>
        <dsp:cNvPr id="0" name=""/>
        <dsp:cNvSpPr/>
      </dsp:nvSpPr>
      <dsp:spPr>
        <a:xfrm>
          <a:off x="792785" y="3433582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/>
            <a:t>Student ID:  2441177</a:t>
          </a:r>
          <a:endParaRPr lang="en-US" sz="1900" kern="1200"/>
        </a:p>
      </dsp:txBody>
      <dsp:txXfrm>
        <a:off x="792785" y="3433582"/>
        <a:ext cx="5836018" cy="686394"/>
      </dsp:txXfrm>
    </dsp:sp>
    <dsp:sp modelId="{E16974F5-B5F7-4CC2-95BA-ED5E7094B9FA}">
      <dsp:nvSpPr>
        <dsp:cNvPr id="0" name=""/>
        <dsp:cNvSpPr/>
      </dsp:nvSpPr>
      <dsp:spPr>
        <a:xfrm>
          <a:off x="0" y="4291575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B40EF-13F2-47ED-8FAF-A878C7241C05}">
      <dsp:nvSpPr>
        <dsp:cNvPr id="0" name=""/>
        <dsp:cNvSpPr/>
      </dsp:nvSpPr>
      <dsp:spPr>
        <a:xfrm>
          <a:off x="207634" y="4446014"/>
          <a:ext cx="377516" cy="3775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A321B-57F0-4076-9F45-700CCCD98900}">
      <dsp:nvSpPr>
        <dsp:cNvPr id="0" name=""/>
        <dsp:cNvSpPr/>
      </dsp:nvSpPr>
      <dsp:spPr>
        <a:xfrm>
          <a:off x="792785" y="4291575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 dirty="0"/>
            <a:t>Lecturer’s Name</a:t>
          </a:r>
          <a:r>
            <a:rPr lang="en-GB" sz="1900" b="1" i="1" kern="1200" dirty="0"/>
            <a:t>: Soban Sadiq</a:t>
          </a:r>
          <a:endParaRPr lang="en-US" sz="1900" kern="1200" dirty="0"/>
        </a:p>
      </dsp:txBody>
      <dsp:txXfrm>
        <a:off x="792785" y="4291575"/>
        <a:ext cx="5836018" cy="6863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D8B55-1039-4382-AE03-9C2A4DDB6409}">
      <dsp:nvSpPr>
        <dsp:cNvPr id="0" name=""/>
        <dsp:cNvSpPr/>
      </dsp:nvSpPr>
      <dsp:spPr>
        <a:xfrm>
          <a:off x="0" y="0"/>
          <a:ext cx="8175413" cy="18420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Problem-Solving Skills in Health and Social Care</a:t>
          </a:r>
          <a:endParaRPr lang="en-US" sz="3600" kern="1200"/>
        </a:p>
      </dsp:txBody>
      <dsp:txXfrm>
        <a:off x="53952" y="53952"/>
        <a:ext cx="6271493" cy="1734162"/>
      </dsp:txXfrm>
    </dsp:sp>
    <dsp:sp modelId="{8DCFE763-90C1-4E6F-B7C8-479A05C9CCCB}">
      <dsp:nvSpPr>
        <dsp:cNvPr id="0" name=""/>
        <dsp:cNvSpPr/>
      </dsp:nvSpPr>
      <dsp:spPr>
        <a:xfrm>
          <a:off x="1442719" y="2251415"/>
          <a:ext cx="8175413" cy="18420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 baseline="0"/>
            <a:t>An important skill for working safely and professionally</a:t>
          </a:r>
          <a:endParaRPr lang="en-US" sz="3600" kern="1200"/>
        </a:p>
      </dsp:txBody>
      <dsp:txXfrm>
        <a:off x="1496671" y="2305367"/>
        <a:ext cx="5427445" cy="1734162"/>
      </dsp:txXfrm>
    </dsp:sp>
    <dsp:sp modelId="{C44951B0-7330-4DEA-8A1E-DB06BBB800C5}">
      <dsp:nvSpPr>
        <dsp:cNvPr id="0" name=""/>
        <dsp:cNvSpPr/>
      </dsp:nvSpPr>
      <dsp:spPr>
        <a:xfrm>
          <a:off x="6978069" y="1448069"/>
          <a:ext cx="1197343" cy="11973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47471" y="1448069"/>
        <a:ext cx="658539" cy="9010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228F7-38DF-4B84-BA06-B336D5EEDC01}">
      <dsp:nvSpPr>
        <dsp:cNvPr id="0" name=""/>
        <dsp:cNvSpPr/>
      </dsp:nvSpPr>
      <dsp:spPr>
        <a:xfrm>
          <a:off x="3487" y="821771"/>
          <a:ext cx="2767074" cy="16602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" panose="020B0004020202020204" pitchFamily="34" charset="0"/>
            </a:rPr>
            <a:t>Why problem solving is important in health and social care </a:t>
          </a:r>
          <a:endParaRPr lang="en-US" sz="1800" kern="1200" dirty="0">
            <a:latin typeface="Aptos" panose="020B00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ptos" panose="020B0004020202020204" pitchFamily="34" charset="0"/>
            </a:rPr>
            <a:t>Problems happen at work all the time</a:t>
          </a:r>
          <a:endParaRPr lang="en-US" sz="1800" kern="1200" dirty="0">
            <a:latin typeface="Aptos" panose="020B00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ptos" panose="020B0004020202020204" pitchFamily="34" charset="0"/>
            </a:rPr>
            <a:t>Staff needs to fix issues </a:t>
          </a:r>
          <a:r>
            <a:rPr lang="en-GB" sz="1800" kern="1200" dirty="0"/>
            <a:t>quickly to </a:t>
          </a:r>
          <a:r>
            <a:rPr lang="en-GB" sz="2000" kern="1200" dirty="0"/>
            <a:t>keep people safe  </a:t>
          </a:r>
          <a:endParaRPr lang="en-US" sz="2000" kern="1200" dirty="0"/>
        </a:p>
      </dsp:txBody>
      <dsp:txXfrm>
        <a:off x="3487" y="821771"/>
        <a:ext cx="2767074" cy="1660244"/>
      </dsp:txXfrm>
    </dsp:sp>
    <dsp:sp modelId="{D5964A79-BE45-49CD-BBD8-95FCF45EB94A}">
      <dsp:nvSpPr>
        <dsp:cNvPr id="0" name=""/>
        <dsp:cNvSpPr/>
      </dsp:nvSpPr>
      <dsp:spPr>
        <a:xfrm>
          <a:off x="3047269" y="821771"/>
          <a:ext cx="2767074" cy="16602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How it keeps care safe </a:t>
          </a:r>
          <a:endParaRPr lang="en-US" sz="2700" kern="1200"/>
        </a:p>
      </dsp:txBody>
      <dsp:txXfrm>
        <a:off x="3047269" y="821771"/>
        <a:ext cx="2767074" cy="1660244"/>
      </dsp:txXfrm>
    </dsp:sp>
    <dsp:sp modelId="{55304F55-3220-4BE3-AFE3-8D254C17B854}">
      <dsp:nvSpPr>
        <dsp:cNvPr id="0" name=""/>
        <dsp:cNvSpPr/>
      </dsp:nvSpPr>
      <dsp:spPr>
        <a:xfrm>
          <a:off x="6091051" y="821771"/>
          <a:ext cx="2767074" cy="16602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Spots problems early</a:t>
          </a:r>
          <a:endParaRPr lang="en-US" sz="2700" kern="1200"/>
        </a:p>
      </dsp:txBody>
      <dsp:txXfrm>
        <a:off x="6091051" y="821771"/>
        <a:ext cx="2767074" cy="1660244"/>
      </dsp:txXfrm>
    </dsp:sp>
    <dsp:sp modelId="{12A6D02B-F403-45C8-851E-74817E732C2F}">
      <dsp:nvSpPr>
        <dsp:cNvPr id="0" name=""/>
        <dsp:cNvSpPr/>
      </dsp:nvSpPr>
      <dsp:spPr>
        <a:xfrm>
          <a:off x="9134833" y="821771"/>
          <a:ext cx="2767074" cy="16602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Helps stops accidents or mistakes</a:t>
          </a:r>
          <a:endParaRPr lang="en-US" sz="2700" kern="1200"/>
        </a:p>
      </dsp:txBody>
      <dsp:txXfrm>
        <a:off x="9134833" y="821771"/>
        <a:ext cx="2767074" cy="1660244"/>
      </dsp:txXfrm>
    </dsp:sp>
    <dsp:sp modelId="{0308CE55-4460-4D2C-BE05-19B0F0EEE691}">
      <dsp:nvSpPr>
        <dsp:cNvPr id="0" name=""/>
        <dsp:cNvSpPr/>
      </dsp:nvSpPr>
      <dsp:spPr>
        <a:xfrm>
          <a:off x="1525378" y="2758723"/>
          <a:ext cx="2767074" cy="16602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How it helps give good care</a:t>
          </a:r>
          <a:endParaRPr lang="en-US" sz="2700" kern="1200"/>
        </a:p>
      </dsp:txBody>
      <dsp:txXfrm>
        <a:off x="1525378" y="2758723"/>
        <a:ext cx="2767074" cy="1660244"/>
      </dsp:txXfrm>
    </dsp:sp>
    <dsp:sp modelId="{375616C0-B483-4554-B9DD-586A30E65A51}">
      <dsp:nvSpPr>
        <dsp:cNvPr id="0" name=""/>
        <dsp:cNvSpPr/>
      </dsp:nvSpPr>
      <dsp:spPr>
        <a:xfrm>
          <a:off x="4569160" y="2758723"/>
          <a:ext cx="2767074" cy="16602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People get better care that meets their needs</a:t>
          </a:r>
          <a:endParaRPr lang="en-US" sz="2700" kern="1200"/>
        </a:p>
      </dsp:txBody>
      <dsp:txXfrm>
        <a:off x="4569160" y="2758723"/>
        <a:ext cx="2767074" cy="1660244"/>
      </dsp:txXfrm>
    </dsp:sp>
    <dsp:sp modelId="{3C497399-6444-41A2-BF22-9F31A67B3352}">
      <dsp:nvSpPr>
        <dsp:cNvPr id="0" name=""/>
        <dsp:cNvSpPr/>
      </dsp:nvSpPr>
      <dsp:spPr>
        <a:xfrm>
          <a:off x="7612942" y="2758723"/>
          <a:ext cx="2767074" cy="16602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Care can be changed if something isn’t working</a:t>
          </a:r>
          <a:endParaRPr lang="en-US" sz="2700" kern="1200"/>
        </a:p>
      </dsp:txBody>
      <dsp:txXfrm>
        <a:off x="7612942" y="2758723"/>
        <a:ext cx="2767074" cy="16602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45386-87A4-4425-AA2C-E44AD5AB1305}">
      <dsp:nvSpPr>
        <dsp:cNvPr id="0" name=""/>
        <dsp:cNvSpPr/>
      </dsp:nvSpPr>
      <dsp:spPr>
        <a:xfrm>
          <a:off x="0" y="0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Job: Care assistant in a care home</a:t>
          </a:r>
          <a:endParaRPr lang="en-US" sz="2200" kern="1200" dirty="0"/>
        </a:p>
      </dsp:txBody>
      <dsp:txXfrm>
        <a:off x="23707" y="23707"/>
        <a:ext cx="6581390" cy="438227"/>
      </dsp:txXfrm>
    </dsp:sp>
    <dsp:sp modelId="{17EBF810-7D2A-4B7A-9249-5D0C72299BBD}">
      <dsp:nvSpPr>
        <dsp:cNvPr id="0" name=""/>
        <dsp:cNvSpPr/>
      </dsp:nvSpPr>
      <dsp:spPr>
        <a:xfrm>
          <a:off x="0" y="499679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329365"/>
                <a:satOff val="1578"/>
                <a:lumOff val="1460"/>
                <a:alphaOff val="0"/>
                <a:tint val="96000"/>
                <a:lumMod val="100000"/>
              </a:schemeClr>
            </a:gs>
            <a:gs pos="78000">
              <a:schemeClr val="accent2">
                <a:hueOff val="-329365"/>
                <a:satOff val="1578"/>
                <a:lumOff val="146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Situation: Resident refuses food</a:t>
          </a:r>
          <a:endParaRPr lang="en-US" sz="2200" kern="1200" dirty="0"/>
        </a:p>
      </dsp:txBody>
      <dsp:txXfrm>
        <a:off x="23707" y="523386"/>
        <a:ext cx="6581390" cy="438227"/>
      </dsp:txXfrm>
    </dsp:sp>
    <dsp:sp modelId="{CAE7E361-ACA3-445D-B6EE-D3E8356D0C48}">
      <dsp:nvSpPr>
        <dsp:cNvPr id="0" name=""/>
        <dsp:cNvSpPr/>
      </dsp:nvSpPr>
      <dsp:spPr>
        <a:xfrm>
          <a:off x="0" y="998905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658730"/>
                <a:satOff val="3156"/>
                <a:lumOff val="2919"/>
                <a:alphaOff val="0"/>
                <a:tint val="96000"/>
                <a:lumMod val="100000"/>
              </a:schemeClr>
            </a:gs>
            <a:gs pos="78000">
              <a:schemeClr val="accent2">
                <a:hueOff val="-658730"/>
                <a:satOff val="3156"/>
                <a:lumOff val="291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What I do</a:t>
          </a:r>
          <a:r>
            <a:rPr lang="en-US" sz="500" i="0" kern="1200" baseline="0" dirty="0"/>
            <a:t>:</a:t>
          </a:r>
          <a:endParaRPr lang="en-US" sz="500" kern="1200" dirty="0"/>
        </a:p>
      </dsp:txBody>
      <dsp:txXfrm>
        <a:off x="23707" y="1022612"/>
        <a:ext cx="6581390" cy="438227"/>
      </dsp:txXfrm>
    </dsp:sp>
    <dsp:sp modelId="{6731BB69-0764-470A-9310-00D8869B4780}">
      <dsp:nvSpPr>
        <dsp:cNvPr id="0" name=""/>
        <dsp:cNvSpPr/>
      </dsp:nvSpPr>
      <dsp:spPr>
        <a:xfrm>
          <a:off x="0" y="1498131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Notice the problem</a:t>
          </a:r>
          <a:endParaRPr lang="en-US" sz="2200" kern="1200" dirty="0"/>
        </a:p>
      </dsp:txBody>
      <dsp:txXfrm>
        <a:off x="23707" y="1521838"/>
        <a:ext cx="6581390" cy="438227"/>
      </dsp:txXfrm>
    </dsp:sp>
    <dsp:sp modelId="{9B3AF1D7-AA1E-41A6-A9AE-F4DA0A560132}">
      <dsp:nvSpPr>
        <dsp:cNvPr id="0" name=""/>
        <dsp:cNvSpPr/>
      </dsp:nvSpPr>
      <dsp:spPr>
        <a:xfrm>
          <a:off x="0" y="1997356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1317460"/>
                <a:satOff val="6311"/>
                <a:lumOff val="5839"/>
                <a:alphaOff val="0"/>
                <a:tint val="96000"/>
                <a:lumMod val="100000"/>
              </a:schemeClr>
            </a:gs>
            <a:gs pos="78000">
              <a:schemeClr val="accent2">
                <a:hueOff val="-1317460"/>
                <a:satOff val="6311"/>
                <a:lumOff val="583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Talk calmly</a:t>
          </a:r>
          <a:endParaRPr lang="en-US" sz="2200" kern="1200" dirty="0"/>
        </a:p>
      </dsp:txBody>
      <dsp:txXfrm>
        <a:off x="23707" y="2021063"/>
        <a:ext cx="6581390" cy="438227"/>
      </dsp:txXfrm>
    </dsp:sp>
    <dsp:sp modelId="{F3C44EAB-5E6F-48D7-BACF-0FEB9D5869FE}">
      <dsp:nvSpPr>
        <dsp:cNvPr id="0" name=""/>
        <dsp:cNvSpPr/>
      </dsp:nvSpPr>
      <dsp:spPr>
        <a:xfrm>
          <a:off x="0" y="2496582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1646826"/>
                <a:satOff val="7889"/>
                <a:lumOff val="7298"/>
                <a:alphaOff val="0"/>
                <a:tint val="96000"/>
                <a:lumMod val="100000"/>
              </a:schemeClr>
            </a:gs>
            <a:gs pos="78000">
              <a:schemeClr val="accent2">
                <a:hueOff val="-1646826"/>
                <a:satOff val="7889"/>
                <a:lumOff val="72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Try another option</a:t>
          </a:r>
          <a:endParaRPr lang="en-US" sz="2200" kern="1200" dirty="0"/>
        </a:p>
      </dsp:txBody>
      <dsp:txXfrm>
        <a:off x="23707" y="2520289"/>
        <a:ext cx="6581390" cy="438227"/>
      </dsp:txXfrm>
    </dsp:sp>
    <dsp:sp modelId="{1ED726ED-E232-4E1E-BB04-E8FA629846C7}">
      <dsp:nvSpPr>
        <dsp:cNvPr id="0" name=""/>
        <dsp:cNvSpPr/>
      </dsp:nvSpPr>
      <dsp:spPr>
        <a:xfrm>
          <a:off x="0" y="2995808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Result</a:t>
          </a:r>
          <a:r>
            <a:rPr lang="en-US" sz="500" i="0" kern="1200" baseline="0" dirty="0"/>
            <a:t>:</a:t>
          </a:r>
          <a:endParaRPr lang="en-US" sz="500" kern="1200" dirty="0"/>
        </a:p>
      </dsp:txBody>
      <dsp:txXfrm>
        <a:off x="23707" y="3019515"/>
        <a:ext cx="6581390" cy="438227"/>
      </dsp:txXfrm>
    </dsp:sp>
    <dsp:sp modelId="{683B64DC-C392-4155-AAC9-98ADCE8A7C62}">
      <dsp:nvSpPr>
        <dsp:cNvPr id="0" name=""/>
        <dsp:cNvSpPr/>
      </dsp:nvSpPr>
      <dsp:spPr>
        <a:xfrm>
          <a:off x="0" y="3495034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2305556"/>
                <a:satOff val="11044"/>
                <a:lumOff val="10218"/>
                <a:alphaOff val="0"/>
                <a:tint val="96000"/>
                <a:lumMod val="100000"/>
              </a:schemeClr>
            </a:gs>
            <a:gs pos="78000">
              <a:schemeClr val="accent2">
                <a:hueOff val="-2305556"/>
                <a:satOff val="11044"/>
                <a:lumOff val="1021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Resident feels listened to</a:t>
          </a:r>
          <a:endParaRPr lang="en-US" sz="2200" kern="1200" dirty="0"/>
        </a:p>
      </dsp:txBody>
      <dsp:txXfrm>
        <a:off x="23707" y="3518741"/>
        <a:ext cx="6581390" cy="438227"/>
      </dsp:txXfrm>
    </dsp:sp>
    <dsp:sp modelId="{58DC914B-CE5B-48F1-8376-9E84CF02B742}">
      <dsp:nvSpPr>
        <dsp:cNvPr id="0" name=""/>
        <dsp:cNvSpPr/>
      </dsp:nvSpPr>
      <dsp:spPr>
        <a:xfrm>
          <a:off x="0" y="3994260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2634921"/>
                <a:satOff val="12622"/>
                <a:lumOff val="11677"/>
                <a:alphaOff val="0"/>
                <a:tint val="96000"/>
                <a:lumMod val="100000"/>
              </a:schemeClr>
            </a:gs>
            <a:gs pos="78000">
              <a:schemeClr val="accent2">
                <a:hueOff val="-2634921"/>
                <a:satOff val="12622"/>
                <a:lumOff val="1167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Safer care</a:t>
          </a:r>
          <a:endParaRPr lang="en-US" sz="2200" kern="1200" dirty="0"/>
        </a:p>
      </dsp:txBody>
      <dsp:txXfrm>
        <a:off x="23707" y="4017967"/>
        <a:ext cx="6581390" cy="438227"/>
      </dsp:txXfrm>
    </dsp:sp>
    <dsp:sp modelId="{F141A77B-9525-4383-AFD5-2FA6943EC522}">
      <dsp:nvSpPr>
        <dsp:cNvPr id="0" name=""/>
        <dsp:cNvSpPr/>
      </dsp:nvSpPr>
      <dsp:spPr>
        <a:xfrm>
          <a:off x="0" y="4493485"/>
          <a:ext cx="6628804" cy="485641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baseline="0" dirty="0"/>
            <a:t>Better outcome</a:t>
          </a:r>
          <a:endParaRPr lang="en-US" sz="2200" kern="1200" dirty="0"/>
        </a:p>
      </dsp:txBody>
      <dsp:txXfrm>
        <a:off x="23707" y="4517192"/>
        <a:ext cx="6581390" cy="4382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9EAFA-BAA7-476C-BB75-6EB66F44F097}">
      <dsp:nvSpPr>
        <dsp:cNvPr id="0" name=""/>
        <dsp:cNvSpPr/>
      </dsp:nvSpPr>
      <dsp:spPr>
        <a:xfrm>
          <a:off x="650817" y="0"/>
          <a:ext cx="6537278" cy="653727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AA7532E-6A83-4601-A86A-1B7D7AED288D}">
      <dsp:nvSpPr>
        <dsp:cNvPr id="0" name=""/>
        <dsp:cNvSpPr/>
      </dsp:nvSpPr>
      <dsp:spPr>
        <a:xfrm>
          <a:off x="1207840" y="490658"/>
          <a:ext cx="2549538" cy="254953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Why Problem-Solving Is Important for jobs</a:t>
          </a:r>
          <a:endParaRPr lang="en-US" sz="2000" kern="1200" dirty="0"/>
        </a:p>
      </dsp:txBody>
      <dsp:txXfrm>
        <a:off x="1332298" y="615116"/>
        <a:ext cx="2300622" cy="2300622"/>
      </dsp:txXfrm>
    </dsp:sp>
    <dsp:sp modelId="{FC08D2D7-B403-46FF-A8E6-E02825BBE552}">
      <dsp:nvSpPr>
        <dsp:cNvPr id="0" name=""/>
        <dsp:cNvSpPr/>
      </dsp:nvSpPr>
      <dsp:spPr>
        <a:xfrm>
          <a:off x="4017516" y="621041"/>
          <a:ext cx="2549538" cy="254953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Problem-solving shows you can handle challenges and find solutions on your own. Employers like that.</a:t>
          </a:r>
          <a:endParaRPr lang="en-US" sz="2000" kern="1200"/>
        </a:p>
      </dsp:txBody>
      <dsp:txXfrm>
        <a:off x="4141974" y="745499"/>
        <a:ext cx="2300622" cy="2300622"/>
      </dsp:txXfrm>
    </dsp:sp>
    <dsp:sp modelId="{CE54D3FE-3951-4094-A083-822721ACC743}">
      <dsp:nvSpPr>
        <dsp:cNvPr id="0" name=""/>
        <dsp:cNvSpPr/>
      </dsp:nvSpPr>
      <dsp:spPr>
        <a:xfrm>
          <a:off x="1271859" y="3366698"/>
          <a:ext cx="2549538" cy="254953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For Health and Social Care:</a:t>
          </a:r>
          <a:br>
            <a:rPr lang="en-GB" sz="2000" kern="1200"/>
          </a:br>
          <a:r>
            <a:rPr lang="en-GB" sz="2000" kern="1200"/>
            <a:t>You need it to deal with changing situations and keep people safe and cared for.</a:t>
          </a:r>
          <a:endParaRPr lang="en-US" sz="2000" kern="1200"/>
        </a:p>
      </dsp:txBody>
      <dsp:txXfrm>
        <a:off x="1396317" y="3491156"/>
        <a:ext cx="2300622" cy="2300622"/>
      </dsp:txXfrm>
    </dsp:sp>
    <dsp:sp modelId="{7C26A559-E556-493A-A2F0-32132EEB9945}">
      <dsp:nvSpPr>
        <dsp:cNvPr id="0" name=""/>
        <dsp:cNvSpPr/>
      </dsp:nvSpPr>
      <dsp:spPr>
        <a:xfrm>
          <a:off x="4017516" y="3366698"/>
          <a:ext cx="2549538" cy="254953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My Reflection: I’m pretty good at problem-solving, but I want to get better by practicing and learning from real situations.</a:t>
          </a:r>
          <a:endParaRPr lang="en-US" sz="2000" kern="1200" dirty="0"/>
        </a:p>
      </dsp:txBody>
      <dsp:txXfrm>
        <a:off x="4141974" y="3491156"/>
        <a:ext cx="2300622" cy="23006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9112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171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682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7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3895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9268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187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91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9214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4755419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15976426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424893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4135227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455429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49739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2366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8234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903" y="6041362"/>
            <a:ext cx="9119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>
              <a:latin typeface="Myriad Pro"/>
            </a:endParaRPr>
          </a:p>
        </p:txBody>
      </p:sp>
      <p:grpSp>
        <p:nvGrpSpPr>
          <p:cNvPr id="6156" name="Group 6155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6157" name="Straight Connector 6156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8" name="Straight Connector 6157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159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0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1" name="Isosceles Triangle 6160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2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3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4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5" name="Isosceles Triangle 6164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167" name="Rectangle 6166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529090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>
                <a:solidFill>
                  <a:srgbClr val="FFFFFF"/>
                </a:solidFill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6150" name="Content Placeholder 2">
            <a:extLst>
              <a:ext uri="{FF2B5EF4-FFF2-40B4-BE49-F238E27FC236}">
                <a16:creationId xmlns:a16="http://schemas.microsoft.com/office/drawing/2014/main" id="{4A54B2C6-8787-6D86-04D2-F24FA7E4C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584858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University of Wales Trinity Saint David launches ‘One Planet ...">
            <a:extLst>
              <a:ext uri="{FF2B5EF4-FFF2-40B4-BE49-F238E27FC236}">
                <a16:creationId xmlns:a16="http://schemas.microsoft.com/office/drawing/2014/main" id="{3F9909D3-79B6-0E27-4E10-49869039FB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28" y="122109"/>
            <a:ext cx="3053618" cy="1526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506" name="Rectangle 18505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2200" dirty="0"/>
              <a:t>Hi, my name is sharlotte. I am studying health and social care. In this presentation, I will talk about why problem solving is important, how it helps in jobs and care work, and what I am good at and want to get better at.</a:t>
            </a:r>
            <a:endParaRPr lang="en-GB" sz="2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60534" y="6041362"/>
            <a:ext cx="122867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 smtClean="0"/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/>
          </a:p>
        </p:txBody>
      </p:sp>
      <p:sp>
        <p:nvSpPr>
          <p:cNvPr id="18507" name="Rectangle 18506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8508" name="Straight Connector 18507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509" name="Straight Connector 18508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510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51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512" name="Isosceles Triangle 18511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590663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800" smtClean="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800"/>
          </a:p>
        </p:txBody>
      </p:sp>
      <p:sp>
        <p:nvSpPr>
          <p:cNvPr id="1851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51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515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516" name="Isosceles Triangle 18515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 altLang="en-US" b="1">
                <a:solidFill>
                  <a:schemeClr val="bg1"/>
                </a:solidFill>
              </a:rPr>
              <a:t>Introduction</a:t>
            </a:r>
            <a:endParaRPr lang="en-US" altLang="en-US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dirty="0"/>
              <a:t>Title: Problem Solving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09002" y="6182876"/>
            <a:ext cx="9119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GB" altLang="en-US" smtClean="0"/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94532" y="6182876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4" name="Rectangle 1">
            <a:extLst>
              <a:ext uri="{FF2B5EF4-FFF2-40B4-BE49-F238E27FC236}">
                <a16:creationId xmlns:a16="http://schemas.microsoft.com/office/drawing/2014/main" id="{6E4F72CB-981E-B65E-9A47-666648584D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64352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your chosen skill?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062AC585-7339-55FC-CE16-1E01A90B5F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433" y="-206703"/>
            <a:ext cx="10274300" cy="621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24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200" b="1" dirty="0">
                <a:latin typeface="Arial" panose="020B0604020202020204" pitchFamily="34" charset="0"/>
              </a:rPr>
              <a:t>Problem solving </a:t>
            </a:r>
            <a:endParaRPr kumimoji="0" lang="en-US" altLang="en-US" sz="2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it means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Finding a way to fix things when something goes wrong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What I do day to day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Notice there’s a problem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Think about what’s causing it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Try a solution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See if it works and change it if it doesn’t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How I learned this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From work and everyday life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dealing with problems as they come up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learning from mistakes and doing better next time. </a:t>
            </a:r>
            <a:r>
              <a:rPr lang="en-GB" sz="2200" dirty="0"/>
              <a:t>(Woolfolk, 2016</a:t>
            </a:r>
            <a:r>
              <a:rPr lang="en-GB" dirty="0"/>
              <a:t>).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863" y="145576"/>
            <a:ext cx="8596668" cy="1320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Importance of (</a:t>
            </a:r>
            <a:r>
              <a:rPr lang="en-US" b="1" i="1"/>
              <a:t>problem solving</a:t>
            </a:r>
            <a:r>
              <a:rPr lang="en-US" b="1"/>
              <a:t>) in professional practice</a:t>
            </a:r>
            <a:endParaRPr 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05133" y="6041362"/>
            <a:ext cx="911939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US" altLang="en-US" smtClean="0"/>
              <a:pPr>
                <a:spcAft>
                  <a:spcPts val="600"/>
                </a:spcAft>
                <a:defRPr/>
              </a:pPr>
              <a:t>3/15/2026</a:t>
            </a:fld>
            <a:endParaRPr lang="en-US" altLang="en-US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590663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04BA63B0-57B7-4749-A8AB-75E15FE4EF80}" type="slidenum">
              <a:rPr lang="en-US" altLang="en-US" sz="1900" smtClean="0">
                <a:latin typeface="+mn-lt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5</a:t>
            </a:fld>
            <a:endParaRPr lang="en-US" altLang="en-US" sz="1900">
              <a:latin typeface="+mn-lt"/>
            </a:endParaRPr>
          </a:p>
        </p:txBody>
      </p:sp>
      <p:graphicFrame>
        <p:nvGraphicFramePr>
          <p:cNvPr id="11271" name="TextBox 9">
            <a:extLst>
              <a:ext uri="{FF2B5EF4-FFF2-40B4-BE49-F238E27FC236}">
                <a16:creationId xmlns:a16="http://schemas.microsoft.com/office/drawing/2014/main" id="{41573118-3E38-CB54-213B-A7D7F4326C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3442863"/>
              </p:ext>
            </p:extLst>
          </p:nvPr>
        </p:nvGraphicFramePr>
        <p:xfrm>
          <a:off x="143302" y="1133499"/>
          <a:ext cx="11905396" cy="5240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Model or framework linked to your 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i="1" dirty="0"/>
              <a:t>          </a:t>
            </a:r>
            <a:r>
              <a:rPr lang="en-GB" sz="3000" i="1" dirty="0"/>
              <a:t>Gibbs reflection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600" dirty="0"/>
              <a:t>What happened?</a:t>
            </a:r>
          </a:p>
          <a:p>
            <a:r>
              <a:rPr lang="en-GB" sz="2600" dirty="0"/>
              <a:t>How did I feel?</a:t>
            </a:r>
          </a:p>
          <a:p>
            <a:r>
              <a:rPr lang="en-GB" sz="2600" dirty="0"/>
              <a:t>What went well / what went wrong?</a:t>
            </a:r>
          </a:p>
          <a:p>
            <a:r>
              <a:rPr lang="en-GB" sz="2600" dirty="0"/>
              <a:t>Why did it happen?</a:t>
            </a:r>
          </a:p>
          <a:p>
            <a:r>
              <a:rPr lang="en-GB" sz="2600" dirty="0"/>
              <a:t>What could I do better?</a:t>
            </a:r>
          </a:p>
          <a:p>
            <a:r>
              <a:rPr lang="en-GB" sz="2600" dirty="0"/>
              <a:t>What will I do next time?</a:t>
            </a:r>
          </a:p>
          <a:p>
            <a:r>
              <a:rPr lang="en-GB" sz="2600" dirty="0"/>
              <a:t>How this helps at work                                                (Gibbs, 1988).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CEF99F-05F6-7CB5-65DB-8D0E0A1A23CF}"/>
              </a:ext>
            </a:extLst>
          </p:cNvPr>
          <p:cNvSpPr txBox="1"/>
          <p:nvPr/>
        </p:nvSpPr>
        <p:spPr>
          <a:xfrm>
            <a:off x="6780363" y="2283779"/>
            <a:ext cx="5158595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Helps you learn from mistakes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Helps you do better next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Makes care safer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Builds confidence</a:t>
            </a: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/>
              <a:t>Applying this skill in practice</a:t>
            </a:r>
            <a:br>
              <a:rPr lang="en-GB" sz="4400"/>
            </a:br>
            <a:endParaRPr lang="en-GB" sz="44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903" y="6041362"/>
            <a:ext cx="9119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GB" altLang="en-US" smtClean="0"/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9090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>
              <a:solidFill>
                <a:srgbClr val="FFFFFF"/>
              </a:solidFill>
            </a:endParaRP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07C76580-15A5-F203-004C-63C2198E1A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9702578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b="1"/>
              <a:t>How does this skill support my future career?</a:t>
            </a:r>
            <a:br>
              <a:rPr lang="en-GB" sz="4400"/>
            </a:br>
            <a:endParaRPr lang="en-GB" altLang="en-US" sz="44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903" y="6041362"/>
            <a:ext cx="9119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>
              <a:latin typeface="Myriad Pro"/>
            </a:endParaRPr>
          </a:p>
        </p:txBody>
      </p:sp>
      <p:grpSp>
        <p:nvGrpSpPr>
          <p:cNvPr id="12301" name="Group 1230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302" name="Straight Connector 1230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03" name="Straight Connector 1230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30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6" name="Isosceles Triangle 1230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10" name="Isosceles Triangle 1230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2312" name="Rectangle 1231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529090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900">
                <a:solidFill>
                  <a:srgbClr val="FFFFFF"/>
                </a:solidFill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900">
              <a:solidFill>
                <a:srgbClr val="FFFFFF"/>
              </a:solidFill>
            </a:endParaRPr>
          </a:p>
        </p:txBody>
      </p:sp>
      <p:graphicFrame>
        <p:nvGraphicFramePr>
          <p:cNvPr id="12295" name="Content Placeholder 2">
            <a:extLst>
              <a:ext uri="{FF2B5EF4-FFF2-40B4-BE49-F238E27FC236}">
                <a16:creationId xmlns:a16="http://schemas.microsoft.com/office/drawing/2014/main" id="{6DB2ABCA-762D-FFE0-C23B-E9FC1F8A99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534512"/>
              </p:ext>
            </p:extLst>
          </p:nvPr>
        </p:nvGraphicFramePr>
        <p:xfrm>
          <a:off x="4353086" y="218365"/>
          <a:ext cx="7838914" cy="6537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altLang="en-US" b="1" dirty="0"/>
              <a:t>Conclusion</a:t>
            </a:r>
            <a:endParaRPr lang="en-GB" altLang="en-US" b="1" i="1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</a:t>
            </a:r>
            <a:r>
              <a:rPr lang="en-GB" sz="2200" dirty="0"/>
              <a:t>n conclusion, problem-solving is an important skill for work and for health and social care jobs. It helps me deal with problems and make good choices. I want to get better at it by practicing and learning from real situations.</a:t>
            </a:r>
            <a:endParaRPr lang="en-GB" altLang="en-US" sz="2200" dirty="0"/>
          </a:p>
        </p:txBody>
      </p:sp>
      <p:pic>
        <p:nvPicPr>
          <p:cNvPr id="12295" name="Picture 12294" descr="Different coloured question marks">
            <a:extLst>
              <a:ext uri="{FF2B5EF4-FFF2-40B4-BE49-F238E27FC236}">
                <a16:creationId xmlns:a16="http://schemas.microsoft.com/office/drawing/2014/main" id="{F4361385-5727-2963-D355-1275901C62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82" r="29568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299" name="Isosceles Triangle 1229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92706" y="6041362"/>
            <a:ext cx="10737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841996" y="6041362"/>
            <a:ext cx="43200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900"/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90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4" name="Rectangle 1332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326" name="Rectangle 1332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328" name="Straight Connector 1332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330" name="Straight Connector 1332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33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3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43" name="Isosceles Triangle 133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4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45" name="Isosceles Triangle 1334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42" name="Freeform: Shape 1334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altLang="en-US" b="1">
                <a:solidFill>
                  <a:srgbClr val="FFFFFF"/>
                </a:solidFill>
              </a:rPr>
              <a:t>References List</a:t>
            </a:r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13321" name="Graphic 13320" descr="Person with Idea">
            <a:extLst>
              <a:ext uri="{FF2B5EF4-FFF2-40B4-BE49-F238E27FC236}">
                <a16:creationId xmlns:a16="http://schemas.microsoft.com/office/drawing/2014/main" id="{94A83E52-0BCC-2D1F-83BA-49D7708684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13346" name="Content Placeholder 1">
            <a:extLst>
              <a:ext uri="{FF2B5EF4-FFF2-40B4-BE49-F238E27FC236}">
                <a16:creationId xmlns:a16="http://schemas.microsoft.com/office/drawing/2014/main" id="{96FB24B8-76C6-2B86-F59E-132A54F837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181725" y="2837329"/>
            <a:ext cx="4512988" cy="33179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Cottrell, S., 2019.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Critical thinking skills: Developing effective analysis and argument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 3rd ed. London: Macmillan International Higher Education.</a:t>
            </a: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Schön, D.A. (1983) </a:t>
            </a:r>
            <a:r>
              <a:rPr lang="en-GB" sz="2200" i="1" dirty="0">
                <a:solidFill>
                  <a:schemeClr val="bg1"/>
                </a:solidFill>
              </a:rPr>
              <a:t>The Reflective Practitioner: How Professionals Think in Action</a:t>
            </a:r>
            <a:r>
              <a:rPr lang="en-GB" sz="2200" dirty="0">
                <a:solidFill>
                  <a:schemeClr val="bg1"/>
                </a:solidFill>
              </a:rPr>
              <a:t>. New York: Basic Books.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Dwyer, T., 2020.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Employability skills for the workplace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 2nd ed. London: Routledge.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GB" sz="2200" dirty="0"/>
              <a:t> </a:t>
            </a:r>
            <a:r>
              <a:rPr lang="en-GB" sz="2200" dirty="0">
                <a:solidFill>
                  <a:schemeClr val="bg1"/>
                </a:solidFill>
              </a:rPr>
              <a:t>Gibbs, G. (1988) </a:t>
            </a:r>
            <a:r>
              <a:rPr lang="en-GB" sz="2200" i="1" dirty="0">
                <a:solidFill>
                  <a:schemeClr val="bg1"/>
                </a:solidFill>
              </a:rPr>
              <a:t>Learning by Doing: A Guide to Teaching and Learning Methods</a:t>
            </a:r>
            <a:r>
              <a:rPr lang="en-GB" sz="2200" dirty="0">
                <a:solidFill>
                  <a:schemeClr val="bg1"/>
                </a:solidFill>
              </a:rPr>
              <a:t>. Oxford: Oxford Polytechnic.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3825" y="6041362"/>
            <a:ext cx="9119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F746479-5A54-43D8-9985-034223541E15}" type="datetime1">
              <a:rPr lang="en-GB" altLang="en-US">
                <a:solidFill>
                  <a:srgbClr val="FFFFFF"/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15/03/2026</a:t>
            </a:fld>
            <a:endParaRPr lang="en-GB" altLang="en-US">
              <a:solidFill>
                <a:srgbClr val="FFFFFF"/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662553" y="6041362"/>
            <a:ext cx="56618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altLang="en-US" sz="1900">
                <a:solidFill>
                  <a:srgbClr val="FFFFFF"/>
                </a:solidFill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10</a:t>
            </a:fld>
            <a:endParaRPr lang="en-GB" altLang="en-US" sz="19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448</TotalTime>
  <Words>620</Words>
  <Application>Microsoft Office PowerPoint</Application>
  <PresentationFormat>Widescreen</PresentationFormat>
  <Paragraphs>97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Myriad Pro</vt:lpstr>
      <vt:lpstr>Trebuchet MS</vt:lpstr>
      <vt:lpstr>Wingdings 3</vt:lpstr>
      <vt:lpstr>Facet</vt:lpstr>
      <vt:lpstr>PowerPoint Presentation</vt:lpstr>
      <vt:lpstr>Introduction</vt:lpstr>
      <vt:lpstr>Title: Problem Solving</vt:lpstr>
      <vt:lpstr>What is your chosen skill? </vt:lpstr>
      <vt:lpstr>Importance of (problem solving) in professional practice</vt:lpstr>
      <vt:lpstr>Model or framework linked to your chosen skill</vt:lpstr>
      <vt:lpstr>Applying this skill in practice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c car</cp:lastModifiedBy>
  <cp:revision>28</cp:revision>
  <dcterms:created xsi:type="dcterms:W3CDTF">2025-02-21T18:28:54Z</dcterms:created>
  <dcterms:modified xsi:type="dcterms:W3CDTF">2026-03-15T10:30:37Z</dcterms:modified>
</cp:coreProperties>
</file>