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1"/>
  </p:notesMasterIdLst>
  <p:handoutMasterIdLst>
    <p:handoutMasterId r:id="rId22"/>
  </p:handoutMasterIdLst>
  <p:sldIdLst>
    <p:sldId id="299" r:id="rId3"/>
    <p:sldId id="256" r:id="rId4"/>
    <p:sldId id="257" r:id="rId5"/>
    <p:sldId id="313" r:id="rId6"/>
    <p:sldId id="320" r:id="rId7"/>
    <p:sldId id="324" r:id="rId8"/>
    <p:sldId id="325" r:id="rId9"/>
    <p:sldId id="312" r:id="rId10"/>
    <p:sldId id="317" r:id="rId11"/>
    <p:sldId id="321" r:id="rId12"/>
    <p:sldId id="314" r:id="rId13"/>
    <p:sldId id="315" r:id="rId14"/>
    <p:sldId id="326" r:id="rId15"/>
    <p:sldId id="330" r:id="rId16"/>
    <p:sldId id="334" r:id="rId17"/>
    <p:sldId id="328" r:id="rId18"/>
    <p:sldId id="298" r:id="rId19"/>
    <p:sldId id="31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rah Cosker (1905443)" initials="SC(" lastIdx="6" clrIdx="0">
    <p:extLst>
      <p:ext uri="{19B8F6BF-5375-455C-9EA6-DF929625EA0E}">
        <p15:presenceInfo xmlns:p15="http://schemas.microsoft.com/office/powerpoint/2012/main" userId="S::1905443@student.uwtsd.ac.uk::2d573929-3882-4dd1-b023-d1a62005f69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500" autoAdjust="0"/>
    <p:restoredTop sz="57540" autoAdjust="0"/>
  </p:normalViewPr>
  <p:slideViewPr>
    <p:cSldViewPr snapToGrid="0">
      <p:cViewPr varScale="1">
        <p:scale>
          <a:sx n="38" d="100"/>
          <a:sy n="38" d="100"/>
        </p:scale>
        <p:origin x="1674" y="6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8250"/>
    </p:cViewPr>
  </p:sorterViewPr>
  <p:notesViewPr>
    <p:cSldViewPr snapToGrid="0">
      <p:cViewPr>
        <p:scale>
          <a:sx n="86" d="100"/>
          <a:sy n="86" d="100"/>
        </p:scale>
        <p:origin x="2202" y="-109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commentAuthors" Target="commentAuthor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93DF2C-9E39-439D-BEB7-1C18CB9A7403}"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US"/>
        </a:p>
      </dgm:t>
    </dgm:pt>
    <dgm:pt modelId="{62ECB637-B39A-494A-9AE0-858DFC4F32C5}">
      <dgm:prSet custT="1"/>
      <dgm:spPr/>
      <dgm:t>
        <a:bodyPr/>
        <a:lstStyle/>
        <a:p>
          <a:r>
            <a:rPr lang="en-GB" sz="2000" b="1" dirty="0"/>
            <a:t>What is Change Management?</a:t>
          </a:r>
          <a:endParaRPr lang="en-US" sz="2000" b="1" dirty="0"/>
        </a:p>
      </dgm:t>
    </dgm:pt>
    <dgm:pt modelId="{E91442E4-0A0E-4105-BCC0-D01930C71DA0}" type="parTrans" cxnId="{4036BDDE-F385-4995-9815-53A738B3BCFB}">
      <dgm:prSet/>
      <dgm:spPr/>
      <dgm:t>
        <a:bodyPr/>
        <a:lstStyle/>
        <a:p>
          <a:endParaRPr lang="en-US"/>
        </a:p>
      </dgm:t>
    </dgm:pt>
    <dgm:pt modelId="{3904479A-C296-4E98-9D12-3FDCBD7766AA}" type="sibTrans" cxnId="{4036BDDE-F385-4995-9815-53A738B3BCFB}">
      <dgm:prSet/>
      <dgm:spPr/>
      <dgm:t>
        <a:bodyPr/>
        <a:lstStyle/>
        <a:p>
          <a:endParaRPr lang="en-US"/>
        </a:p>
      </dgm:t>
    </dgm:pt>
    <dgm:pt modelId="{9E9F2BF8-4F52-49CC-A27D-780EAF8FE325}">
      <dgm:prSet custT="1"/>
      <dgm:spPr/>
      <dgm:t>
        <a:bodyPr/>
        <a:lstStyle/>
        <a:p>
          <a:r>
            <a:rPr lang="en-GB" sz="2000" b="1" dirty="0"/>
            <a:t>External and Internal drivers of change </a:t>
          </a:r>
          <a:endParaRPr lang="en-US" sz="2000" b="1" dirty="0"/>
        </a:p>
      </dgm:t>
    </dgm:pt>
    <dgm:pt modelId="{B834D76D-D87C-4B9A-9A50-686345F62CA3}" type="parTrans" cxnId="{0CD8CECC-8E1A-4FA4-8A81-AA7D7EF43A8D}">
      <dgm:prSet/>
      <dgm:spPr/>
      <dgm:t>
        <a:bodyPr/>
        <a:lstStyle/>
        <a:p>
          <a:endParaRPr lang="en-US"/>
        </a:p>
      </dgm:t>
    </dgm:pt>
    <dgm:pt modelId="{20548543-91B4-4EBD-8293-67FDA54BBF2D}" type="sibTrans" cxnId="{0CD8CECC-8E1A-4FA4-8A81-AA7D7EF43A8D}">
      <dgm:prSet/>
      <dgm:spPr/>
      <dgm:t>
        <a:bodyPr/>
        <a:lstStyle/>
        <a:p>
          <a:endParaRPr lang="en-US"/>
        </a:p>
      </dgm:t>
    </dgm:pt>
    <dgm:pt modelId="{076C6506-89EF-45F6-B0C9-B89832CFE433}">
      <dgm:prSet custT="1"/>
      <dgm:spPr/>
      <dgm:t>
        <a:bodyPr/>
        <a:lstStyle/>
        <a:p>
          <a:r>
            <a:rPr lang="en-GB" sz="2000" b="1" dirty="0"/>
            <a:t>Factors that effect change management</a:t>
          </a:r>
          <a:endParaRPr lang="en-US" sz="2000" b="1" dirty="0"/>
        </a:p>
      </dgm:t>
    </dgm:pt>
    <dgm:pt modelId="{E45AC1FF-2369-4F8F-BF42-ADD3AE214974}" type="parTrans" cxnId="{520BF9EB-3981-4845-BE2E-DD72CF3AD35C}">
      <dgm:prSet/>
      <dgm:spPr/>
      <dgm:t>
        <a:bodyPr/>
        <a:lstStyle/>
        <a:p>
          <a:endParaRPr lang="en-US"/>
        </a:p>
      </dgm:t>
    </dgm:pt>
    <dgm:pt modelId="{7CD30F78-BDB4-460B-9139-7D047A382AD0}" type="sibTrans" cxnId="{520BF9EB-3981-4845-BE2E-DD72CF3AD35C}">
      <dgm:prSet/>
      <dgm:spPr/>
      <dgm:t>
        <a:bodyPr/>
        <a:lstStyle/>
        <a:p>
          <a:endParaRPr lang="en-US"/>
        </a:p>
      </dgm:t>
    </dgm:pt>
    <dgm:pt modelId="{C030190C-FB6C-410A-A617-02C368CEBC02}">
      <dgm:prSet custT="1"/>
      <dgm:spPr/>
      <dgm:t>
        <a:bodyPr/>
        <a:lstStyle/>
        <a:p>
          <a:r>
            <a:rPr lang="en-US" sz="2000" b="1"/>
            <a:t>Models to support change</a:t>
          </a:r>
          <a:endParaRPr lang="en-US" sz="2000" b="1" dirty="0"/>
        </a:p>
      </dgm:t>
    </dgm:pt>
    <dgm:pt modelId="{9C92FD03-1F60-4C2C-88A3-8D1C4ACF3CE3}" type="parTrans" cxnId="{E26E575C-BC91-4BBB-B419-13A0F03B5560}">
      <dgm:prSet/>
      <dgm:spPr/>
      <dgm:t>
        <a:bodyPr/>
        <a:lstStyle/>
        <a:p>
          <a:endParaRPr lang="en-US"/>
        </a:p>
      </dgm:t>
    </dgm:pt>
    <dgm:pt modelId="{7562E9C7-D443-489B-B5C5-922ED57DBE2D}" type="sibTrans" cxnId="{E26E575C-BC91-4BBB-B419-13A0F03B5560}">
      <dgm:prSet/>
      <dgm:spPr/>
      <dgm:t>
        <a:bodyPr/>
        <a:lstStyle/>
        <a:p>
          <a:endParaRPr lang="en-US"/>
        </a:p>
      </dgm:t>
    </dgm:pt>
    <dgm:pt modelId="{5AC8202B-D57F-4CB6-854E-A8B8CDBA7B03}">
      <dgm:prSet custT="1"/>
      <dgm:spPr/>
      <dgm:t>
        <a:bodyPr/>
        <a:lstStyle/>
        <a:p>
          <a:r>
            <a:rPr lang="en-US" sz="2000" b="1" dirty="0"/>
            <a:t>Working relationships and change</a:t>
          </a:r>
        </a:p>
      </dgm:t>
    </dgm:pt>
    <dgm:pt modelId="{2F13668D-4A00-416C-B63B-561D0F2FCF9E}" type="parTrans" cxnId="{C83274EF-B143-423A-8F9E-B2C31938C4BD}">
      <dgm:prSet/>
      <dgm:spPr/>
      <dgm:t>
        <a:bodyPr/>
        <a:lstStyle/>
        <a:p>
          <a:endParaRPr lang="en-US"/>
        </a:p>
      </dgm:t>
    </dgm:pt>
    <dgm:pt modelId="{015ED320-E891-4D55-A557-D6D822FD1911}" type="sibTrans" cxnId="{C83274EF-B143-423A-8F9E-B2C31938C4BD}">
      <dgm:prSet/>
      <dgm:spPr/>
      <dgm:t>
        <a:bodyPr/>
        <a:lstStyle/>
        <a:p>
          <a:endParaRPr lang="en-US"/>
        </a:p>
      </dgm:t>
    </dgm:pt>
    <dgm:pt modelId="{34D8F7AD-5866-418E-9757-FF03CD524047}">
      <dgm:prSet custT="1"/>
      <dgm:spPr/>
      <dgm:t>
        <a:bodyPr/>
        <a:lstStyle/>
        <a:p>
          <a:r>
            <a:rPr lang="en-GB" sz="2000" b="1"/>
            <a:t>Different stakeholders and change</a:t>
          </a:r>
          <a:endParaRPr lang="en-GB" sz="2000" b="1" dirty="0"/>
        </a:p>
      </dgm:t>
    </dgm:pt>
    <dgm:pt modelId="{B7502CF7-4C16-4234-B4B2-67EA908F6711}" type="parTrans" cxnId="{13E9B209-B6DB-4B43-A568-63EE9A1B97E9}">
      <dgm:prSet/>
      <dgm:spPr/>
      <dgm:t>
        <a:bodyPr/>
        <a:lstStyle/>
        <a:p>
          <a:endParaRPr lang="en-GB"/>
        </a:p>
      </dgm:t>
    </dgm:pt>
    <dgm:pt modelId="{EFC3091D-3188-4BB8-93A0-84FB6AB05BA6}" type="sibTrans" cxnId="{13E9B209-B6DB-4B43-A568-63EE9A1B97E9}">
      <dgm:prSet/>
      <dgm:spPr/>
      <dgm:t>
        <a:bodyPr/>
        <a:lstStyle/>
        <a:p>
          <a:endParaRPr lang="en-GB"/>
        </a:p>
      </dgm:t>
    </dgm:pt>
    <dgm:pt modelId="{73AE4791-A67B-4977-8F33-752FCD554488}">
      <dgm:prSet custT="1"/>
      <dgm:spPr/>
      <dgm:t>
        <a:bodyPr/>
        <a:lstStyle/>
        <a:p>
          <a:r>
            <a:rPr lang="en-GB" sz="2000" b="1"/>
            <a:t>Monitoring and assessing change</a:t>
          </a:r>
          <a:endParaRPr lang="en-GB" sz="2000" b="1" dirty="0"/>
        </a:p>
      </dgm:t>
    </dgm:pt>
    <dgm:pt modelId="{59B4388E-0E89-4B41-91C5-1E494CAAA861}" type="parTrans" cxnId="{A1E68836-1CF7-48D7-97F1-739539B6492D}">
      <dgm:prSet/>
      <dgm:spPr/>
      <dgm:t>
        <a:bodyPr/>
        <a:lstStyle/>
        <a:p>
          <a:endParaRPr lang="en-GB"/>
        </a:p>
      </dgm:t>
    </dgm:pt>
    <dgm:pt modelId="{F90009BA-CF29-4448-9730-D5F844135293}" type="sibTrans" cxnId="{A1E68836-1CF7-48D7-97F1-739539B6492D}">
      <dgm:prSet/>
      <dgm:spPr/>
      <dgm:t>
        <a:bodyPr/>
        <a:lstStyle/>
        <a:p>
          <a:endParaRPr lang="en-GB"/>
        </a:p>
      </dgm:t>
    </dgm:pt>
    <dgm:pt modelId="{8427950B-0B0C-48E0-903C-B8F4CE961463}">
      <dgm:prSet custT="1"/>
      <dgm:spPr/>
      <dgm:t>
        <a:bodyPr/>
        <a:lstStyle/>
        <a:p>
          <a:r>
            <a:rPr lang="en-GB" sz="2000" b="1"/>
            <a:t>Best practice for implementing change</a:t>
          </a:r>
          <a:endParaRPr lang="en-GB" sz="2000" b="1" dirty="0"/>
        </a:p>
      </dgm:t>
    </dgm:pt>
    <dgm:pt modelId="{BC9870A4-50F7-458A-8849-C04D3FFE085A}" type="parTrans" cxnId="{308124CB-F254-4F36-8151-8F3D9EF7FD72}">
      <dgm:prSet/>
      <dgm:spPr/>
      <dgm:t>
        <a:bodyPr/>
        <a:lstStyle/>
        <a:p>
          <a:endParaRPr lang="en-GB"/>
        </a:p>
      </dgm:t>
    </dgm:pt>
    <dgm:pt modelId="{1626664D-35A7-4B1F-814E-B34A3589D7AA}" type="sibTrans" cxnId="{308124CB-F254-4F36-8151-8F3D9EF7FD72}">
      <dgm:prSet/>
      <dgm:spPr/>
      <dgm:t>
        <a:bodyPr/>
        <a:lstStyle/>
        <a:p>
          <a:endParaRPr lang="en-GB"/>
        </a:p>
      </dgm:t>
    </dgm:pt>
    <dgm:pt modelId="{41C652DE-A906-49ED-AA6F-1337E136BAD6}">
      <dgm:prSet custT="1"/>
      <dgm:spPr/>
      <dgm:t>
        <a:bodyPr/>
        <a:lstStyle/>
        <a:p>
          <a:r>
            <a:rPr lang="en-GB" sz="2000" b="1"/>
            <a:t>Planning for change</a:t>
          </a:r>
          <a:endParaRPr lang="en-GB" sz="2000" b="1" dirty="0"/>
        </a:p>
      </dgm:t>
    </dgm:pt>
    <dgm:pt modelId="{4674626D-3315-40AE-8A39-9671ACD26433}" type="parTrans" cxnId="{B052D46B-A61D-4CE7-BAC3-18A32B66E521}">
      <dgm:prSet/>
      <dgm:spPr/>
      <dgm:t>
        <a:bodyPr/>
        <a:lstStyle/>
        <a:p>
          <a:endParaRPr lang="en-GB"/>
        </a:p>
      </dgm:t>
    </dgm:pt>
    <dgm:pt modelId="{9FF1F60B-2032-4388-A7EC-294E8B423EDF}" type="sibTrans" cxnId="{B052D46B-A61D-4CE7-BAC3-18A32B66E521}">
      <dgm:prSet/>
      <dgm:spPr/>
      <dgm:t>
        <a:bodyPr/>
        <a:lstStyle/>
        <a:p>
          <a:endParaRPr lang="en-GB"/>
        </a:p>
      </dgm:t>
    </dgm:pt>
    <dgm:pt modelId="{9DF89540-CE33-4DCD-A6A3-44D7542B1E8F}" type="pres">
      <dgm:prSet presAssocID="{2193DF2C-9E39-439D-BEB7-1C18CB9A7403}" presName="Name0" presStyleCnt="0">
        <dgm:presLayoutVars>
          <dgm:dir/>
          <dgm:animLvl val="lvl"/>
          <dgm:resizeHandles val="exact"/>
        </dgm:presLayoutVars>
      </dgm:prSet>
      <dgm:spPr/>
    </dgm:pt>
    <dgm:pt modelId="{458299AA-0A0E-4BC0-93F8-BE166930BA61}" type="pres">
      <dgm:prSet presAssocID="{62ECB637-B39A-494A-9AE0-858DFC4F32C5}" presName="linNode" presStyleCnt="0"/>
      <dgm:spPr/>
    </dgm:pt>
    <dgm:pt modelId="{615B49A2-946F-4435-9C23-4D6DF18B2DDA}" type="pres">
      <dgm:prSet presAssocID="{62ECB637-B39A-494A-9AE0-858DFC4F32C5}" presName="parentText" presStyleLbl="node1" presStyleIdx="0" presStyleCnt="9" custScaleX="278049" custScaleY="2000000" custLinFactY="-500000" custLinFactNeighborX="3619" custLinFactNeighborY="-531226">
        <dgm:presLayoutVars>
          <dgm:chMax val="1"/>
          <dgm:bulletEnabled val="1"/>
        </dgm:presLayoutVars>
      </dgm:prSet>
      <dgm:spPr/>
    </dgm:pt>
    <dgm:pt modelId="{93603AAC-D2E8-4B25-BA10-7954459ADF60}" type="pres">
      <dgm:prSet presAssocID="{3904479A-C296-4E98-9D12-3FDCBD7766AA}" presName="sp" presStyleCnt="0"/>
      <dgm:spPr/>
    </dgm:pt>
    <dgm:pt modelId="{48824470-FF94-43F0-AF46-06ED8B8B828A}" type="pres">
      <dgm:prSet presAssocID="{9E9F2BF8-4F52-49CC-A27D-780EAF8FE325}" presName="linNode" presStyleCnt="0"/>
      <dgm:spPr/>
    </dgm:pt>
    <dgm:pt modelId="{1D84D382-7E50-4C6E-95B1-A03C0B9754AD}" type="pres">
      <dgm:prSet presAssocID="{9E9F2BF8-4F52-49CC-A27D-780EAF8FE325}" presName="parentText" presStyleLbl="node1" presStyleIdx="1" presStyleCnt="9" custScaleX="278049" custScaleY="2000000" custLinFactNeighborX="0" custLinFactNeighborY="64146">
        <dgm:presLayoutVars>
          <dgm:chMax val="1"/>
          <dgm:bulletEnabled val="1"/>
        </dgm:presLayoutVars>
      </dgm:prSet>
      <dgm:spPr/>
    </dgm:pt>
    <dgm:pt modelId="{368A1DFC-889E-417E-96D4-4067B60A8544}" type="pres">
      <dgm:prSet presAssocID="{20548543-91B4-4EBD-8293-67FDA54BBF2D}" presName="sp" presStyleCnt="0"/>
      <dgm:spPr/>
    </dgm:pt>
    <dgm:pt modelId="{6B8B46AF-08AD-4BED-928B-31A8D6737E93}" type="pres">
      <dgm:prSet presAssocID="{076C6506-89EF-45F6-B0C9-B89832CFE433}" presName="linNode" presStyleCnt="0"/>
      <dgm:spPr/>
    </dgm:pt>
    <dgm:pt modelId="{6F119D6E-082D-4B84-A42B-3FBCD734DC99}" type="pres">
      <dgm:prSet presAssocID="{076C6506-89EF-45F6-B0C9-B89832CFE433}" presName="parentText" presStyleLbl="node1" presStyleIdx="2" presStyleCnt="9" custScaleX="278049" custScaleY="2000000">
        <dgm:presLayoutVars>
          <dgm:chMax val="1"/>
          <dgm:bulletEnabled val="1"/>
        </dgm:presLayoutVars>
      </dgm:prSet>
      <dgm:spPr/>
    </dgm:pt>
    <dgm:pt modelId="{51A07A8C-7958-4DAF-93A3-D59A1C7C86FD}" type="pres">
      <dgm:prSet presAssocID="{7CD30F78-BDB4-460B-9139-7D047A382AD0}" presName="sp" presStyleCnt="0"/>
      <dgm:spPr/>
    </dgm:pt>
    <dgm:pt modelId="{92ECCBC4-BD1B-49B6-9776-9B1C81381C27}" type="pres">
      <dgm:prSet presAssocID="{C030190C-FB6C-410A-A617-02C368CEBC02}" presName="linNode" presStyleCnt="0"/>
      <dgm:spPr/>
    </dgm:pt>
    <dgm:pt modelId="{BC396F8D-D358-49BC-B44B-948BE4236FCA}" type="pres">
      <dgm:prSet presAssocID="{C030190C-FB6C-410A-A617-02C368CEBC02}" presName="parentText" presStyleLbl="node1" presStyleIdx="3" presStyleCnt="9" custScaleX="278049" custScaleY="2000000" custLinFactNeighborX="3619" custLinFactNeighborY="-60933">
        <dgm:presLayoutVars>
          <dgm:chMax val="1"/>
          <dgm:bulletEnabled val="1"/>
        </dgm:presLayoutVars>
      </dgm:prSet>
      <dgm:spPr/>
    </dgm:pt>
    <dgm:pt modelId="{9EAA7069-812A-426F-BC03-1FE303662B4C}" type="pres">
      <dgm:prSet presAssocID="{7562E9C7-D443-489B-B5C5-922ED57DBE2D}" presName="sp" presStyleCnt="0"/>
      <dgm:spPr/>
    </dgm:pt>
    <dgm:pt modelId="{6FB126F5-1C10-4163-A030-58F8F1171870}" type="pres">
      <dgm:prSet presAssocID="{5AC8202B-D57F-4CB6-854E-A8B8CDBA7B03}" presName="linNode" presStyleCnt="0"/>
      <dgm:spPr/>
    </dgm:pt>
    <dgm:pt modelId="{AF6732B7-8B26-40B2-91E9-4E3BF26A26E4}" type="pres">
      <dgm:prSet presAssocID="{5AC8202B-D57F-4CB6-854E-A8B8CDBA7B03}" presName="parentText" presStyleLbl="node1" presStyleIdx="4" presStyleCnt="9" custScaleX="278049" custScaleY="2000000" custLinFactY="1000000" custLinFactNeighborX="3619" custLinFactNeighborY="1080646">
        <dgm:presLayoutVars>
          <dgm:chMax val="1"/>
          <dgm:bulletEnabled val="1"/>
        </dgm:presLayoutVars>
      </dgm:prSet>
      <dgm:spPr/>
    </dgm:pt>
    <dgm:pt modelId="{6C7E299E-D159-4F7A-BFC7-924987263A39}" type="pres">
      <dgm:prSet presAssocID="{015ED320-E891-4D55-A557-D6D822FD1911}" presName="sp" presStyleCnt="0"/>
      <dgm:spPr/>
    </dgm:pt>
    <dgm:pt modelId="{2BF6F5DA-00B7-42F9-BA59-24CAF98052CA}" type="pres">
      <dgm:prSet presAssocID="{34D8F7AD-5866-418E-9757-FF03CD524047}" presName="linNode" presStyleCnt="0"/>
      <dgm:spPr/>
    </dgm:pt>
    <dgm:pt modelId="{B0FC88FA-63D0-4B18-B563-2500C35A5F55}" type="pres">
      <dgm:prSet presAssocID="{34D8F7AD-5866-418E-9757-FF03CD524047}" presName="parentText" presStyleLbl="node1" presStyleIdx="5" presStyleCnt="9" custScaleX="278049" custScaleY="2000000" custLinFactY="1000000" custLinFactNeighborX="3619" custLinFactNeighborY="1075647">
        <dgm:presLayoutVars>
          <dgm:chMax val="1"/>
          <dgm:bulletEnabled val="1"/>
        </dgm:presLayoutVars>
      </dgm:prSet>
      <dgm:spPr/>
    </dgm:pt>
    <dgm:pt modelId="{654C789F-864F-47B3-A59E-A23EDAC64AF9}" type="pres">
      <dgm:prSet presAssocID="{EFC3091D-3188-4BB8-93A0-84FB6AB05BA6}" presName="sp" presStyleCnt="0"/>
      <dgm:spPr/>
    </dgm:pt>
    <dgm:pt modelId="{63F007DE-8926-40FA-BF0F-B7A9FED1C342}" type="pres">
      <dgm:prSet presAssocID="{73AE4791-A67B-4977-8F33-752FCD554488}" presName="linNode" presStyleCnt="0"/>
      <dgm:spPr/>
    </dgm:pt>
    <dgm:pt modelId="{F8019906-F623-4003-9492-C9BF71FCAB47}" type="pres">
      <dgm:prSet presAssocID="{73AE4791-A67B-4977-8F33-752FCD554488}" presName="parentText" presStyleLbl="node1" presStyleIdx="6" presStyleCnt="9" custScaleX="278049" custScaleY="2000000" custLinFactY="2829052" custLinFactNeighborX="3619" custLinFactNeighborY="2900000">
        <dgm:presLayoutVars>
          <dgm:chMax val="1"/>
          <dgm:bulletEnabled val="1"/>
        </dgm:presLayoutVars>
      </dgm:prSet>
      <dgm:spPr/>
    </dgm:pt>
    <dgm:pt modelId="{1360A979-EDF8-41AA-8076-186C9F710315}" type="pres">
      <dgm:prSet presAssocID="{F90009BA-CF29-4448-9730-D5F844135293}" presName="sp" presStyleCnt="0"/>
      <dgm:spPr/>
    </dgm:pt>
    <dgm:pt modelId="{EAE77125-088F-48D2-ACAE-E2AFD033CB39}" type="pres">
      <dgm:prSet presAssocID="{8427950B-0B0C-48E0-903C-B8F4CE961463}" presName="linNode" presStyleCnt="0"/>
      <dgm:spPr/>
    </dgm:pt>
    <dgm:pt modelId="{6BB587C9-6211-47C2-BEFB-2E98E039EAED}" type="pres">
      <dgm:prSet presAssocID="{8427950B-0B0C-48E0-903C-B8F4CE961463}" presName="parentText" presStyleLbl="node1" presStyleIdx="7" presStyleCnt="9" custScaleX="278049" custScaleY="2000000">
        <dgm:presLayoutVars>
          <dgm:chMax val="1"/>
          <dgm:bulletEnabled val="1"/>
        </dgm:presLayoutVars>
      </dgm:prSet>
      <dgm:spPr/>
    </dgm:pt>
    <dgm:pt modelId="{10A27075-DE8E-4E40-9300-92DFC560FD6B}" type="pres">
      <dgm:prSet presAssocID="{1626664D-35A7-4B1F-814E-B34A3589D7AA}" presName="sp" presStyleCnt="0"/>
      <dgm:spPr/>
    </dgm:pt>
    <dgm:pt modelId="{9E84CCB6-8F69-40DE-BC2B-B91FF29B444B}" type="pres">
      <dgm:prSet presAssocID="{41C652DE-A906-49ED-AA6F-1337E136BAD6}" presName="linNode" presStyleCnt="0"/>
      <dgm:spPr/>
    </dgm:pt>
    <dgm:pt modelId="{57ED9927-5E24-49FF-B45D-F62D77E5F8E1}" type="pres">
      <dgm:prSet presAssocID="{41C652DE-A906-49ED-AA6F-1337E136BAD6}" presName="parentText" presStyleLbl="node1" presStyleIdx="8" presStyleCnt="9" custScaleX="278049" custScaleY="2000000" custLinFactY="-4000000" custLinFactNeighborX="3619" custLinFactNeighborY="-4069596">
        <dgm:presLayoutVars>
          <dgm:chMax val="1"/>
          <dgm:bulletEnabled val="1"/>
        </dgm:presLayoutVars>
      </dgm:prSet>
      <dgm:spPr/>
    </dgm:pt>
  </dgm:ptLst>
  <dgm:cxnLst>
    <dgm:cxn modelId="{13E9B209-B6DB-4B43-A568-63EE9A1B97E9}" srcId="{2193DF2C-9E39-439D-BEB7-1C18CB9A7403}" destId="{34D8F7AD-5866-418E-9757-FF03CD524047}" srcOrd="5" destOrd="0" parTransId="{B7502CF7-4C16-4234-B4B2-67EA908F6711}" sibTransId="{EFC3091D-3188-4BB8-93A0-84FB6AB05BA6}"/>
    <dgm:cxn modelId="{DA4BE820-7CBF-4975-80A8-777F3F791F87}" type="presOf" srcId="{34D8F7AD-5866-418E-9757-FF03CD524047}" destId="{B0FC88FA-63D0-4B18-B563-2500C35A5F55}" srcOrd="0" destOrd="0" presId="urn:microsoft.com/office/officeart/2005/8/layout/vList5"/>
    <dgm:cxn modelId="{A1E68836-1CF7-48D7-97F1-739539B6492D}" srcId="{2193DF2C-9E39-439D-BEB7-1C18CB9A7403}" destId="{73AE4791-A67B-4977-8F33-752FCD554488}" srcOrd="6" destOrd="0" parTransId="{59B4388E-0E89-4B41-91C5-1E494CAAA861}" sibTransId="{F90009BA-CF29-4448-9730-D5F844135293}"/>
    <dgm:cxn modelId="{824D723D-B8CA-4B1E-8E19-5FEDB3A1AEFD}" type="presOf" srcId="{2193DF2C-9E39-439D-BEB7-1C18CB9A7403}" destId="{9DF89540-CE33-4DCD-A6A3-44D7542B1E8F}" srcOrd="0" destOrd="0" presId="urn:microsoft.com/office/officeart/2005/8/layout/vList5"/>
    <dgm:cxn modelId="{E26E575C-BC91-4BBB-B419-13A0F03B5560}" srcId="{2193DF2C-9E39-439D-BEB7-1C18CB9A7403}" destId="{C030190C-FB6C-410A-A617-02C368CEBC02}" srcOrd="3" destOrd="0" parTransId="{9C92FD03-1F60-4C2C-88A3-8D1C4ACF3CE3}" sibTransId="{7562E9C7-D443-489B-B5C5-922ED57DBE2D}"/>
    <dgm:cxn modelId="{7C99525E-65DC-41F8-B484-6F1956CA81A9}" type="presOf" srcId="{C030190C-FB6C-410A-A617-02C368CEBC02}" destId="{BC396F8D-D358-49BC-B44B-948BE4236FCA}" srcOrd="0" destOrd="0" presId="urn:microsoft.com/office/officeart/2005/8/layout/vList5"/>
    <dgm:cxn modelId="{B052D46B-A61D-4CE7-BAC3-18A32B66E521}" srcId="{2193DF2C-9E39-439D-BEB7-1C18CB9A7403}" destId="{41C652DE-A906-49ED-AA6F-1337E136BAD6}" srcOrd="8" destOrd="0" parTransId="{4674626D-3315-40AE-8A39-9671ACD26433}" sibTransId="{9FF1F60B-2032-4388-A7EC-294E8B423EDF}"/>
    <dgm:cxn modelId="{5F34396F-A908-426D-8833-2CBCC221BC32}" type="presOf" srcId="{41C652DE-A906-49ED-AA6F-1337E136BAD6}" destId="{57ED9927-5E24-49FF-B45D-F62D77E5F8E1}" srcOrd="0" destOrd="0" presId="urn:microsoft.com/office/officeart/2005/8/layout/vList5"/>
    <dgm:cxn modelId="{59DFD572-DE99-4882-AA4A-8EBA4265103A}" type="presOf" srcId="{8427950B-0B0C-48E0-903C-B8F4CE961463}" destId="{6BB587C9-6211-47C2-BEFB-2E98E039EAED}" srcOrd="0" destOrd="0" presId="urn:microsoft.com/office/officeart/2005/8/layout/vList5"/>
    <dgm:cxn modelId="{51F55FB9-AB29-4787-A7F7-AEF39720ABD5}" type="presOf" srcId="{62ECB637-B39A-494A-9AE0-858DFC4F32C5}" destId="{615B49A2-946F-4435-9C23-4D6DF18B2DDA}" srcOrd="0" destOrd="0" presId="urn:microsoft.com/office/officeart/2005/8/layout/vList5"/>
    <dgm:cxn modelId="{E27D05BB-E49E-4B7E-BE57-CF705A8C0159}" type="presOf" srcId="{9E9F2BF8-4F52-49CC-A27D-780EAF8FE325}" destId="{1D84D382-7E50-4C6E-95B1-A03C0B9754AD}" srcOrd="0" destOrd="0" presId="urn:microsoft.com/office/officeart/2005/8/layout/vList5"/>
    <dgm:cxn modelId="{53DC6AC1-70D6-4F6B-8D1E-14F35711244C}" type="presOf" srcId="{5AC8202B-D57F-4CB6-854E-A8B8CDBA7B03}" destId="{AF6732B7-8B26-40B2-91E9-4E3BF26A26E4}" srcOrd="0" destOrd="0" presId="urn:microsoft.com/office/officeart/2005/8/layout/vList5"/>
    <dgm:cxn modelId="{308124CB-F254-4F36-8151-8F3D9EF7FD72}" srcId="{2193DF2C-9E39-439D-BEB7-1C18CB9A7403}" destId="{8427950B-0B0C-48E0-903C-B8F4CE961463}" srcOrd="7" destOrd="0" parTransId="{BC9870A4-50F7-458A-8849-C04D3FFE085A}" sibTransId="{1626664D-35A7-4B1F-814E-B34A3589D7AA}"/>
    <dgm:cxn modelId="{AA3EF4CB-2D0C-4D32-AFC0-D61282F4851C}" type="presOf" srcId="{076C6506-89EF-45F6-B0C9-B89832CFE433}" destId="{6F119D6E-082D-4B84-A42B-3FBCD734DC99}" srcOrd="0" destOrd="0" presId="urn:microsoft.com/office/officeart/2005/8/layout/vList5"/>
    <dgm:cxn modelId="{0CD8CECC-8E1A-4FA4-8A81-AA7D7EF43A8D}" srcId="{2193DF2C-9E39-439D-BEB7-1C18CB9A7403}" destId="{9E9F2BF8-4F52-49CC-A27D-780EAF8FE325}" srcOrd="1" destOrd="0" parTransId="{B834D76D-D87C-4B9A-9A50-686345F62CA3}" sibTransId="{20548543-91B4-4EBD-8293-67FDA54BBF2D}"/>
    <dgm:cxn modelId="{4036BDDE-F385-4995-9815-53A738B3BCFB}" srcId="{2193DF2C-9E39-439D-BEB7-1C18CB9A7403}" destId="{62ECB637-B39A-494A-9AE0-858DFC4F32C5}" srcOrd="0" destOrd="0" parTransId="{E91442E4-0A0E-4105-BCC0-D01930C71DA0}" sibTransId="{3904479A-C296-4E98-9D12-3FDCBD7766AA}"/>
    <dgm:cxn modelId="{BE878BE6-83FF-46B5-8999-926884D883AE}" type="presOf" srcId="{73AE4791-A67B-4977-8F33-752FCD554488}" destId="{F8019906-F623-4003-9492-C9BF71FCAB47}" srcOrd="0" destOrd="0" presId="urn:microsoft.com/office/officeart/2005/8/layout/vList5"/>
    <dgm:cxn modelId="{520BF9EB-3981-4845-BE2E-DD72CF3AD35C}" srcId="{2193DF2C-9E39-439D-BEB7-1C18CB9A7403}" destId="{076C6506-89EF-45F6-B0C9-B89832CFE433}" srcOrd="2" destOrd="0" parTransId="{E45AC1FF-2369-4F8F-BF42-ADD3AE214974}" sibTransId="{7CD30F78-BDB4-460B-9139-7D047A382AD0}"/>
    <dgm:cxn modelId="{C83274EF-B143-423A-8F9E-B2C31938C4BD}" srcId="{2193DF2C-9E39-439D-BEB7-1C18CB9A7403}" destId="{5AC8202B-D57F-4CB6-854E-A8B8CDBA7B03}" srcOrd="4" destOrd="0" parTransId="{2F13668D-4A00-416C-B63B-561D0F2FCF9E}" sibTransId="{015ED320-E891-4D55-A557-D6D822FD1911}"/>
    <dgm:cxn modelId="{D50A4B20-60DC-48D2-99AA-F5C64CB646C4}" type="presParOf" srcId="{9DF89540-CE33-4DCD-A6A3-44D7542B1E8F}" destId="{458299AA-0A0E-4BC0-93F8-BE166930BA61}" srcOrd="0" destOrd="0" presId="urn:microsoft.com/office/officeart/2005/8/layout/vList5"/>
    <dgm:cxn modelId="{B69BD798-1831-4C8A-9366-B91A6BD41FC7}" type="presParOf" srcId="{458299AA-0A0E-4BC0-93F8-BE166930BA61}" destId="{615B49A2-946F-4435-9C23-4D6DF18B2DDA}" srcOrd="0" destOrd="0" presId="urn:microsoft.com/office/officeart/2005/8/layout/vList5"/>
    <dgm:cxn modelId="{86206DB5-8EB4-42E0-9564-471C077F0B21}" type="presParOf" srcId="{9DF89540-CE33-4DCD-A6A3-44D7542B1E8F}" destId="{93603AAC-D2E8-4B25-BA10-7954459ADF60}" srcOrd="1" destOrd="0" presId="urn:microsoft.com/office/officeart/2005/8/layout/vList5"/>
    <dgm:cxn modelId="{E2BBC9BB-29DB-4733-8F37-51195C855EE9}" type="presParOf" srcId="{9DF89540-CE33-4DCD-A6A3-44D7542B1E8F}" destId="{48824470-FF94-43F0-AF46-06ED8B8B828A}" srcOrd="2" destOrd="0" presId="urn:microsoft.com/office/officeart/2005/8/layout/vList5"/>
    <dgm:cxn modelId="{3451CBA1-72A2-4E0E-848B-08E91F4716F7}" type="presParOf" srcId="{48824470-FF94-43F0-AF46-06ED8B8B828A}" destId="{1D84D382-7E50-4C6E-95B1-A03C0B9754AD}" srcOrd="0" destOrd="0" presId="urn:microsoft.com/office/officeart/2005/8/layout/vList5"/>
    <dgm:cxn modelId="{B37C345B-7F16-417A-8060-0B4BA82AF539}" type="presParOf" srcId="{9DF89540-CE33-4DCD-A6A3-44D7542B1E8F}" destId="{368A1DFC-889E-417E-96D4-4067B60A8544}" srcOrd="3" destOrd="0" presId="urn:microsoft.com/office/officeart/2005/8/layout/vList5"/>
    <dgm:cxn modelId="{1EFB6F03-0D41-4465-86C9-C18E456FDCB7}" type="presParOf" srcId="{9DF89540-CE33-4DCD-A6A3-44D7542B1E8F}" destId="{6B8B46AF-08AD-4BED-928B-31A8D6737E93}" srcOrd="4" destOrd="0" presId="urn:microsoft.com/office/officeart/2005/8/layout/vList5"/>
    <dgm:cxn modelId="{06100727-0450-4504-80C0-49DB9B57C0E9}" type="presParOf" srcId="{6B8B46AF-08AD-4BED-928B-31A8D6737E93}" destId="{6F119D6E-082D-4B84-A42B-3FBCD734DC99}" srcOrd="0" destOrd="0" presId="urn:microsoft.com/office/officeart/2005/8/layout/vList5"/>
    <dgm:cxn modelId="{90C44674-B14F-4EED-828E-F3C9E6D43190}" type="presParOf" srcId="{9DF89540-CE33-4DCD-A6A3-44D7542B1E8F}" destId="{51A07A8C-7958-4DAF-93A3-D59A1C7C86FD}" srcOrd="5" destOrd="0" presId="urn:microsoft.com/office/officeart/2005/8/layout/vList5"/>
    <dgm:cxn modelId="{72D91F07-7D08-4A6D-AB8D-6FD53EBD4ECE}" type="presParOf" srcId="{9DF89540-CE33-4DCD-A6A3-44D7542B1E8F}" destId="{92ECCBC4-BD1B-49B6-9776-9B1C81381C27}" srcOrd="6" destOrd="0" presId="urn:microsoft.com/office/officeart/2005/8/layout/vList5"/>
    <dgm:cxn modelId="{6E0C6BBD-B24D-4227-8ABE-616BAB29B41A}" type="presParOf" srcId="{92ECCBC4-BD1B-49B6-9776-9B1C81381C27}" destId="{BC396F8D-D358-49BC-B44B-948BE4236FCA}" srcOrd="0" destOrd="0" presId="urn:microsoft.com/office/officeart/2005/8/layout/vList5"/>
    <dgm:cxn modelId="{38909009-A651-48C5-A443-070BB190CED5}" type="presParOf" srcId="{9DF89540-CE33-4DCD-A6A3-44D7542B1E8F}" destId="{9EAA7069-812A-426F-BC03-1FE303662B4C}" srcOrd="7" destOrd="0" presId="urn:microsoft.com/office/officeart/2005/8/layout/vList5"/>
    <dgm:cxn modelId="{4CA943BA-BEF6-4862-BC9B-7C9C9AED7DFD}" type="presParOf" srcId="{9DF89540-CE33-4DCD-A6A3-44D7542B1E8F}" destId="{6FB126F5-1C10-4163-A030-58F8F1171870}" srcOrd="8" destOrd="0" presId="urn:microsoft.com/office/officeart/2005/8/layout/vList5"/>
    <dgm:cxn modelId="{95F1876F-9776-44F9-83B8-598B8B755806}" type="presParOf" srcId="{6FB126F5-1C10-4163-A030-58F8F1171870}" destId="{AF6732B7-8B26-40B2-91E9-4E3BF26A26E4}" srcOrd="0" destOrd="0" presId="urn:microsoft.com/office/officeart/2005/8/layout/vList5"/>
    <dgm:cxn modelId="{DB9F3609-2504-491A-9114-79A08FF7D0B1}" type="presParOf" srcId="{9DF89540-CE33-4DCD-A6A3-44D7542B1E8F}" destId="{6C7E299E-D159-4F7A-BFC7-924987263A39}" srcOrd="9" destOrd="0" presId="urn:microsoft.com/office/officeart/2005/8/layout/vList5"/>
    <dgm:cxn modelId="{23B75034-C8E2-44B3-9FA5-B62738B6295C}" type="presParOf" srcId="{9DF89540-CE33-4DCD-A6A3-44D7542B1E8F}" destId="{2BF6F5DA-00B7-42F9-BA59-24CAF98052CA}" srcOrd="10" destOrd="0" presId="urn:microsoft.com/office/officeart/2005/8/layout/vList5"/>
    <dgm:cxn modelId="{5F066CF6-D62D-4B12-9F7B-DB58A782F175}" type="presParOf" srcId="{2BF6F5DA-00B7-42F9-BA59-24CAF98052CA}" destId="{B0FC88FA-63D0-4B18-B563-2500C35A5F55}" srcOrd="0" destOrd="0" presId="urn:microsoft.com/office/officeart/2005/8/layout/vList5"/>
    <dgm:cxn modelId="{49AC27F8-0123-43CD-A2A9-16820C007067}" type="presParOf" srcId="{9DF89540-CE33-4DCD-A6A3-44D7542B1E8F}" destId="{654C789F-864F-47B3-A59E-A23EDAC64AF9}" srcOrd="11" destOrd="0" presId="urn:microsoft.com/office/officeart/2005/8/layout/vList5"/>
    <dgm:cxn modelId="{0C6A1096-58F7-4342-A855-7D5E82720FEE}" type="presParOf" srcId="{9DF89540-CE33-4DCD-A6A3-44D7542B1E8F}" destId="{63F007DE-8926-40FA-BF0F-B7A9FED1C342}" srcOrd="12" destOrd="0" presId="urn:microsoft.com/office/officeart/2005/8/layout/vList5"/>
    <dgm:cxn modelId="{E6DD361D-2ABD-4184-9357-629F0194B086}" type="presParOf" srcId="{63F007DE-8926-40FA-BF0F-B7A9FED1C342}" destId="{F8019906-F623-4003-9492-C9BF71FCAB47}" srcOrd="0" destOrd="0" presId="urn:microsoft.com/office/officeart/2005/8/layout/vList5"/>
    <dgm:cxn modelId="{1E64D636-67BA-43D0-955A-72B946D22FED}" type="presParOf" srcId="{9DF89540-CE33-4DCD-A6A3-44D7542B1E8F}" destId="{1360A979-EDF8-41AA-8076-186C9F710315}" srcOrd="13" destOrd="0" presId="urn:microsoft.com/office/officeart/2005/8/layout/vList5"/>
    <dgm:cxn modelId="{C61772D0-F51A-4E96-8810-2F0975355271}" type="presParOf" srcId="{9DF89540-CE33-4DCD-A6A3-44D7542B1E8F}" destId="{EAE77125-088F-48D2-ACAE-E2AFD033CB39}" srcOrd="14" destOrd="0" presId="urn:microsoft.com/office/officeart/2005/8/layout/vList5"/>
    <dgm:cxn modelId="{BDAEF29D-8FF2-4E82-A1AD-981E0BA4AA55}" type="presParOf" srcId="{EAE77125-088F-48D2-ACAE-E2AFD033CB39}" destId="{6BB587C9-6211-47C2-BEFB-2E98E039EAED}" srcOrd="0" destOrd="0" presId="urn:microsoft.com/office/officeart/2005/8/layout/vList5"/>
    <dgm:cxn modelId="{647A22B1-81E7-4BED-AB20-D6824ABBABF1}" type="presParOf" srcId="{9DF89540-CE33-4DCD-A6A3-44D7542B1E8F}" destId="{10A27075-DE8E-4E40-9300-92DFC560FD6B}" srcOrd="15" destOrd="0" presId="urn:microsoft.com/office/officeart/2005/8/layout/vList5"/>
    <dgm:cxn modelId="{5994C55A-3181-45A8-8186-CF1B999C6102}" type="presParOf" srcId="{9DF89540-CE33-4DCD-A6A3-44D7542B1E8F}" destId="{9E84CCB6-8F69-40DE-BC2B-B91FF29B444B}" srcOrd="16" destOrd="0" presId="urn:microsoft.com/office/officeart/2005/8/layout/vList5"/>
    <dgm:cxn modelId="{CCBAF40A-A9E6-49E7-A5EC-50579D870D98}" type="presParOf" srcId="{9E84CCB6-8F69-40DE-BC2B-B91FF29B444B}" destId="{57ED9927-5E24-49FF-B45D-F62D77E5F8E1}"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93DF2C-9E39-439D-BEB7-1C18CB9A7403}"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US"/>
        </a:p>
      </dgm:t>
    </dgm:pt>
    <dgm:pt modelId="{62ECB637-B39A-494A-9AE0-858DFC4F32C5}">
      <dgm:prSet custT="1"/>
      <dgm:spPr/>
      <dgm:t>
        <a:bodyPr/>
        <a:lstStyle/>
        <a:p>
          <a:r>
            <a:rPr lang="en-US" sz="2400" b="1" dirty="0"/>
            <a:t>Needs/demands of stakeholders </a:t>
          </a:r>
        </a:p>
      </dgm:t>
    </dgm:pt>
    <dgm:pt modelId="{E91442E4-0A0E-4105-BCC0-D01930C71DA0}" type="parTrans" cxnId="{4036BDDE-F385-4995-9815-53A738B3BCFB}">
      <dgm:prSet/>
      <dgm:spPr/>
      <dgm:t>
        <a:bodyPr/>
        <a:lstStyle/>
        <a:p>
          <a:endParaRPr lang="en-US"/>
        </a:p>
      </dgm:t>
    </dgm:pt>
    <dgm:pt modelId="{3904479A-C296-4E98-9D12-3FDCBD7766AA}" type="sibTrans" cxnId="{4036BDDE-F385-4995-9815-53A738B3BCFB}">
      <dgm:prSet/>
      <dgm:spPr/>
      <dgm:t>
        <a:bodyPr/>
        <a:lstStyle/>
        <a:p>
          <a:endParaRPr lang="en-US"/>
        </a:p>
      </dgm:t>
    </dgm:pt>
    <dgm:pt modelId="{9E9F2BF8-4F52-49CC-A27D-780EAF8FE325}">
      <dgm:prSet custT="1"/>
      <dgm:spPr/>
      <dgm:t>
        <a:bodyPr/>
        <a:lstStyle/>
        <a:p>
          <a:r>
            <a:rPr lang="en-GB" sz="2400" b="1" dirty="0"/>
            <a:t>To align with competitors</a:t>
          </a:r>
          <a:endParaRPr lang="en-US" sz="2400" b="1" dirty="0"/>
        </a:p>
      </dgm:t>
    </dgm:pt>
    <dgm:pt modelId="{B834D76D-D87C-4B9A-9A50-686345F62CA3}" type="parTrans" cxnId="{0CD8CECC-8E1A-4FA4-8A81-AA7D7EF43A8D}">
      <dgm:prSet/>
      <dgm:spPr/>
      <dgm:t>
        <a:bodyPr/>
        <a:lstStyle/>
        <a:p>
          <a:endParaRPr lang="en-US"/>
        </a:p>
      </dgm:t>
    </dgm:pt>
    <dgm:pt modelId="{20548543-91B4-4EBD-8293-67FDA54BBF2D}" type="sibTrans" cxnId="{0CD8CECC-8E1A-4FA4-8A81-AA7D7EF43A8D}">
      <dgm:prSet/>
      <dgm:spPr/>
      <dgm:t>
        <a:bodyPr/>
        <a:lstStyle/>
        <a:p>
          <a:endParaRPr lang="en-US"/>
        </a:p>
      </dgm:t>
    </dgm:pt>
    <dgm:pt modelId="{5AC8202B-D57F-4CB6-854E-A8B8CDBA7B03}">
      <dgm:prSet custT="1"/>
      <dgm:spPr/>
      <dgm:t>
        <a:bodyPr/>
        <a:lstStyle/>
        <a:p>
          <a:r>
            <a:rPr lang="en-US" sz="2400" b="1" dirty="0"/>
            <a:t>Global Pandemic</a:t>
          </a:r>
        </a:p>
      </dgm:t>
    </dgm:pt>
    <dgm:pt modelId="{2F13668D-4A00-416C-B63B-561D0F2FCF9E}" type="parTrans" cxnId="{C83274EF-B143-423A-8F9E-B2C31938C4BD}">
      <dgm:prSet/>
      <dgm:spPr/>
      <dgm:t>
        <a:bodyPr/>
        <a:lstStyle/>
        <a:p>
          <a:endParaRPr lang="en-US"/>
        </a:p>
      </dgm:t>
    </dgm:pt>
    <dgm:pt modelId="{015ED320-E891-4D55-A557-D6D822FD1911}" type="sibTrans" cxnId="{C83274EF-B143-423A-8F9E-B2C31938C4BD}">
      <dgm:prSet/>
      <dgm:spPr/>
      <dgm:t>
        <a:bodyPr/>
        <a:lstStyle/>
        <a:p>
          <a:endParaRPr lang="en-US"/>
        </a:p>
      </dgm:t>
    </dgm:pt>
    <dgm:pt modelId="{95D4C6C8-9165-4979-B18D-85F8E1CFC16A}">
      <dgm:prSet custT="1"/>
      <dgm:spPr/>
      <dgm:t>
        <a:bodyPr/>
        <a:lstStyle/>
        <a:p>
          <a:r>
            <a:rPr lang="en-US" sz="2400" b="1" dirty="0"/>
            <a:t>Technology advances</a:t>
          </a:r>
        </a:p>
      </dgm:t>
    </dgm:pt>
    <dgm:pt modelId="{CFD4DEE5-E227-4964-8D0C-2709848B6326}" type="parTrans" cxnId="{80155C94-FA27-4F62-92B1-299C4F817F15}">
      <dgm:prSet/>
      <dgm:spPr/>
      <dgm:t>
        <a:bodyPr/>
        <a:lstStyle/>
        <a:p>
          <a:endParaRPr lang="en-GB"/>
        </a:p>
      </dgm:t>
    </dgm:pt>
    <dgm:pt modelId="{374EE091-AABC-4093-A3CF-C4157410BBAB}" type="sibTrans" cxnId="{80155C94-FA27-4F62-92B1-299C4F817F15}">
      <dgm:prSet/>
      <dgm:spPr/>
      <dgm:t>
        <a:bodyPr/>
        <a:lstStyle/>
        <a:p>
          <a:endParaRPr lang="en-GB"/>
        </a:p>
      </dgm:t>
    </dgm:pt>
    <dgm:pt modelId="{9EEF56F8-E283-46DC-9EC1-A4D3FB3F9048}">
      <dgm:prSet custT="1"/>
      <dgm:spPr/>
      <dgm:t>
        <a:bodyPr/>
        <a:lstStyle/>
        <a:p>
          <a:r>
            <a:rPr lang="en-US" sz="2400" b="1" dirty="0"/>
            <a:t>Economic change / Brexit</a:t>
          </a:r>
        </a:p>
      </dgm:t>
    </dgm:pt>
    <dgm:pt modelId="{67169A31-90D7-4C20-AC09-BC298BF7F8FF}" type="parTrans" cxnId="{2DDF1F6B-0ADD-4B2D-AF9B-907211BE659A}">
      <dgm:prSet/>
      <dgm:spPr/>
      <dgm:t>
        <a:bodyPr/>
        <a:lstStyle/>
        <a:p>
          <a:endParaRPr lang="en-GB"/>
        </a:p>
      </dgm:t>
    </dgm:pt>
    <dgm:pt modelId="{023BCA54-9D03-4714-8556-A3468E9F57A7}" type="sibTrans" cxnId="{2DDF1F6B-0ADD-4B2D-AF9B-907211BE659A}">
      <dgm:prSet/>
      <dgm:spPr/>
      <dgm:t>
        <a:bodyPr/>
        <a:lstStyle/>
        <a:p>
          <a:endParaRPr lang="en-GB"/>
        </a:p>
      </dgm:t>
    </dgm:pt>
    <dgm:pt modelId="{9DF89540-CE33-4DCD-A6A3-44D7542B1E8F}" type="pres">
      <dgm:prSet presAssocID="{2193DF2C-9E39-439D-BEB7-1C18CB9A7403}" presName="Name0" presStyleCnt="0">
        <dgm:presLayoutVars>
          <dgm:dir/>
          <dgm:animLvl val="lvl"/>
          <dgm:resizeHandles val="exact"/>
        </dgm:presLayoutVars>
      </dgm:prSet>
      <dgm:spPr/>
    </dgm:pt>
    <dgm:pt modelId="{458299AA-0A0E-4BC0-93F8-BE166930BA61}" type="pres">
      <dgm:prSet presAssocID="{62ECB637-B39A-494A-9AE0-858DFC4F32C5}" presName="linNode" presStyleCnt="0"/>
      <dgm:spPr/>
    </dgm:pt>
    <dgm:pt modelId="{615B49A2-946F-4435-9C23-4D6DF18B2DDA}" type="pres">
      <dgm:prSet presAssocID="{62ECB637-B39A-494A-9AE0-858DFC4F32C5}" presName="parentText" presStyleLbl="node1" presStyleIdx="0" presStyleCnt="5" custScaleX="195178" custScaleY="2000000">
        <dgm:presLayoutVars>
          <dgm:chMax val="1"/>
          <dgm:bulletEnabled val="1"/>
        </dgm:presLayoutVars>
      </dgm:prSet>
      <dgm:spPr/>
    </dgm:pt>
    <dgm:pt modelId="{93603AAC-D2E8-4B25-BA10-7954459ADF60}" type="pres">
      <dgm:prSet presAssocID="{3904479A-C296-4E98-9D12-3FDCBD7766AA}" presName="sp" presStyleCnt="0"/>
      <dgm:spPr/>
    </dgm:pt>
    <dgm:pt modelId="{48824470-FF94-43F0-AF46-06ED8B8B828A}" type="pres">
      <dgm:prSet presAssocID="{9E9F2BF8-4F52-49CC-A27D-780EAF8FE325}" presName="linNode" presStyleCnt="0"/>
      <dgm:spPr/>
    </dgm:pt>
    <dgm:pt modelId="{1D84D382-7E50-4C6E-95B1-A03C0B9754AD}" type="pres">
      <dgm:prSet presAssocID="{9E9F2BF8-4F52-49CC-A27D-780EAF8FE325}" presName="parentText" presStyleLbl="node1" presStyleIdx="1" presStyleCnt="5" custScaleX="195178" custScaleY="2000000">
        <dgm:presLayoutVars>
          <dgm:chMax val="1"/>
          <dgm:bulletEnabled val="1"/>
        </dgm:presLayoutVars>
      </dgm:prSet>
      <dgm:spPr/>
    </dgm:pt>
    <dgm:pt modelId="{368A1DFC-889E-417E-96D4-4067B60A8544}" type="pres">
      <dgm:prSet presAssocID="{20548543-91B4-4EBD-8293-67FDA54BBF2D}" presName="sp" presStyleCnt="0"/>
      <dgm:spPr/>
    </dgm:pt>
    <dgm:pt modelId="{6FB126F5-1C10-4163-A030-58F8F1171870}" type="pres">
      <dgm:prSet presAssocID="{5AC8202B-D57F-4CB6-854E-A8B8CDBA7B03}" presName="linNode" presStyleCnt="0"/>
      <dgm:spPr/>
    </dgm:pt>
    <dgm:pt modelId="{AF6732B7-8B26-40B2-91E9-4E3BF26A26E4}" type="pres">
      <dgm:prSet presAssocID="{5AC8202B-D57F-4CB6-854E-A8B8CDBA7B03}" presName="parentText" presStyleLbl="node1" presStyleIdx="2" presStyleCnt="5" custScaleX="195178" custScaleY="2000000">
        <dgm:presLayoutVars>
          <dgm:chMax val="1"/>
          <dgm:bulletEnabled val="1"/>
        </dgm:presLayoutVars>
      </dgm:prSet>
      <dgm:spPr/>
    </dgm:pt>
    <dgm:pt modelId="{70326C1C-CB4E-468F-94A4-1BBEBC38CB22}" type="pres">
      <dgm:prSet presAssocID="{015ED320-E891-4D55-A557-D6D822FD1911}" presName="sp" presStyleCnt="0"/>
      <dgm:spPr/>
    </dgm:pt>
    <dgm:pt modelId="{33BCF0CE-D19F-44FD-A786-022608436BA6}" type="pres">
      <dgm:prSet presAssocID="{95D4C6C8-9165-4979-B18D-85F8E1CFC16A}" presName="linNode" presStyleCnt="0"/>
      <dgm:spPr/>
    </dgm:pt>
    <dgm:pt modelId="{08E1D798-FEA3-49CA-8B42-AD4767C37BCC}" type="pres">
      <dgm:prSet presAssocID="{95D4C6C8-9165-4979-B18D-85F8E1CFC16A}" presName="parentText" presStyleLbl="node1" presStyleIdx="3" presStyleCnt="5" custScaleX="195178" custScaleY="2000000" custLinFactNeighborX="-319" custLinFactNeighborY="11029">
        <dgm:presLayoutVars>
          <dgm:chMax val="1"/>
          <dgm:bulletEnabled val="1"/>
        </dgm:presLayoutVars>
      </dgm:prSet>
      <dgm:spPr/>
    </dgm:pt>
    <dgm:pt modelId="{EADF5B20-7823-455E-9C95-BB5561E88174}" type="pres">
      <dgm:prSet presAssocID="{374EE091-AABC-4093-A3CF-C4157410BBAB}" presName="sp" presStyleCnt="0"/>
      <dgm:spPr/>
    </dgm:pt>
    <dgm:pt modelId="{16E99D51-AB28-4377-BF06-3C7545B5A25F}" type="pres">
      <dgm:prSet presAssocID="{9EEF56F8-E283-46DC-9EC1-A4D3FB3F9048}" presName="linNode" presStyleCnt="0"/>
      <dgm:spPr/>
    </dgm:pt>
    <dgm:pt modelId="{DB08F22B-9577-4D41-840B-282D347C543F}" type="pres">
      <dgm:prSet presAssocID="{9EEF56F8-E283-46DC-9EC1-A4D3FB3F9048}" presName="parentText" presStyleLbl="node1" presStyleIdx="4" presStyleCnt="5" custScaleX="195178" custScaleY="2000000">
        <dgm:presLayoutVars>
          <dgm:chMax val="1"/>
          <dgm:bulletEnabled val="1"/>
        </dgm:presLayoutVars>
      </dgm:prSet>
      <dgm:spPr/>
    </dgm:pt>
  </dgm:ptLst>
  <dgm:cxnLst>
    <dgm:cxn modelId="{4746901D-CB74-4E4C-A7FB-CE895CB66CFC}" type="presOf" srcId="{62ECB637-B39A-494A-9AE0-858DFC4F32C5}" destId="{615B49A2-946F-4435-9C23-4D6DF18B2DDA}" srcOrd="0" destOrd="0" presId="urn:microsoft.com/office/officeart/2005/8/layout/vList5"/>
    <dgm:cxn modelId="{545E7268-738B-40CA-9004-CA78DB6B8A1E}" type="presOf" srcId="{2193DF2C-9E39-439D-BEB7-1C18CB9A7403}" destId="{9DF89540-CE33-4DCD-A6A3-44D7542B1E8F}" srcOrd="0" destOrd="0" presId="urn:microsoft.com/office/officeart/2005/8/layout/vList5"/>
    <dgm:cxn modelId="{2DDF1F6B-0ADD-4B2D-AF9B-907211BE659A}" srcId="{2193DF2C-9E39-439D-BEB7-1C18CB9A7403}" destId="{9EEF56F8-E283-46DC-9EC1-A4D3FB3F9048}" srcOrd="4" destOrd="0" parTransId="{67169A31-90D7-4C20-AC09-BC298BF7F8FF}" sibTransId="{023BCA54-9D03-4714-8556-A3468E9F57A7}"/>
    <dgm:cxn modelId="{57FECC83-1897-498B-A1C9-0304EBF4B512}" type="presOf" srcId="{9E9F2BF8-4F52-49CC-A27D-780EAF8FE325}" destId="{1D84D382-7E50-4C6E-95B1-A03C0B9754AD}" srcOrd="0" destOrd="0" presId="urn:microsoft.com/office/officeart/2005/8/layout/vList5"/>
    <dgm:cxn modelId="{80155C94-FA27-4F62-92B1-299C4F817F15}" srcId="{2193DF2C-9E39-439D-BEB7-1C18CB9A7403}" destId="{95D4C6C8-9165-4979-B18D-85F8E1CFC16A}" srcOrd="3" destOrd="0" parTransId="{CFD4DEE5-E227-4964-8D0C-2709848B6326}" sibTransId="{374EE091-AABC-4093-A3CF-C4157410BBAB}"/>
    <dgm:cxn modelId="{0CD8CECC-8E1A-4FA4-8A81-AA7D7EF43A8D}" srcId="{2193DF2C-9E39-439D-BEB7-1C18CB9A7403}" destId="{9E9F2BF8-4F52-49CC-A27D-780EAF8FE325}" srcOrd="1" destOrd="0" parTransId="{B834D76D-D87C-4B9A-9A50-686345F62CA3}" sibTransId="{20548543-91B4-4EBD-8293-67FDA54BBF2D}"/>
    <dgm:cxn modelId="{4036BDDE-F385-4995-9815-53A738B3BCFB}" srcId="{2193DF2C-9E39-439D-BEB7-1C18CB9A7403}" destId="{62ECB637-B39A-494A-9AE0-858DFC4F32C5}" srcOrd="0" destOrd="0" parTransId="{E91442E4-0A0E-4105-BCC0-D01930C71DA0}" sibTransId="{3904479A-C296-4E98-9D12-3FDCBD7766AA}"/>
    <dgm:cxn modelId="{3EA5EAEC-7AB7-4EA3-A431-ACEF65CCC699}" type="presOf" srcId="{9EEF56F8-E283-46DC-9EC1-A4D3FB3F9048}" destId="{DB08F22B-9577-4D41-840B-282D347C543F}" srcOrd="0" destOrd="0" presId="urn:microsoft.com/office/officeart/2005/8/layout/vList5"/>
    <dgm:cxn modelId="{C83274EF-B143-423A-8F9E-B2C31938C4BD}" srcId="{2193DF2C-9E39-439D-BEB7-1C18CB9A7403}" destId="{5AC8202B-D57F-4CB6-854E-A8B8CDBA7B03}" srcOrd="2" destOrd="0" parTransId="{2F13668D-4A00-416C-B63B-561D0F2FCF9E}" sibTransId="{015ED320-E891-4D55-A557-D6D822FD1911}"/>
    <dgm:cxn modelId="{EEA595FA-8DEC-4DD6-BC77-4D7FE8A8A5E9}" type="presOf" srcId="{95D4C6C8-9165-4979-B18D-85F8E1CFC16A}" destId="{08E1D798-FEA3-49CA-8B42-AD4767C37BCC}" srcOrd="0" destOrd="0" presId="urn:microsoft.com/office/officeart/2005/8/layout/vList5"/>
    <dgm:cxn modelId="{8285FAFF-DE16-4A85-A0BE-49CADE952E4C}" type="presOf" srcId="{5AC8202B-D57F-4CB6-854E-A8B8CDBA7B03}" destId="{AF6732B7-8B26-40B2-91E9-4E3BF26A26E4}" srcOrd="0" destOrd="0" presId="urn:microsoft.com/office/officeart/2005/8/layout/vList5"/>
    <dgm:cxn modelId="{89910E7E-FAED-42C4-8103-9C383609196D}" type="presParOf" srcId="{9DF89540-CE33-4DCD-A6A3-44D7542B1E8F}" destId="{458299AA-0A0E-4BC0-93F8-BE166930BA61}" srcOrd="0" destOrd="0" presId="urn:microsoft.com/office/officeart/2005/8/layout/vList5"/>
    <dgm:cxn modelId="{61335E92-FF76-43D2-B95D-4714341C3B0A}" type="presParOf" srcId="{458299AA-0A0E-4BC0-93F8-BE166930BA61}" destId="{615B49A2-946F-4435-9C23-4D6DF18B2DDA}" srcOrd="0" destOrd="0" presId="urn:microsoft.com/office/officeart/2005/8/layout/vList5"/>
    <dgm:cxn modelId="{BE356821-802A-4C75-BC2D-93D53FDFA1D5}" type="presParOf" srcId="{9DF89540-CE33-4DCD-A6A3-44D7542B1E8F}" destId="{93603AAC-D2E8-4B25-BA10-7954459ADF60}" srcOrd="1" destOrd="0" presId="urn:microsoft.com/office/officeart/2005/8/layout/vList5"/>
    <dgm:cxn modelId="{932580FA-44EE-4AE7-898D-580319AEC755}" type="presParOf" srcId="{9DF89540-CE33-4DCD-A6A3-44D7542B1E8F}" destId="{48824470-FF94-43F0-AF46-06ED8B8B828A}" srcOrd="2" destOrd="0" presId="urn:microsoft.com/office/officeart/2005/8/layout/vList5"/>
    <dgm:cxn modelId="{258E6860-0E39-4A42-AAB0-31B5337DEE4B}" type="presParOf" srcId="{48824470-FF94-43F0-AF46-06ED8B8B828A}" destId="{1D84D382-7E50-4C6E-95B1-A03C0B9754AD}" srcOrd="0" destOrd="0" presId="urn:microsoft.com/office/officeart/2005/8/layout/vList5"/>
    <dgm:cxn modelId="{489509FF-F555-47FA-A81D-74C3ED8ABD90}" type="presParOf" srcId="{9DF89540-CE33-4DCD-A6A3-44D7542B1E8F}" destId="{368A1DFC-889E-417E-96D4-4067B60A8544}" srcOrd="3" destOrd="0" presId="urn:microsoft.com/office/officeart/2005/8/layout/vList5"/>
    <dgm:cxn modelId="{B094AA1C-DB5C-4F69-BC1C-31D319D1DE2A}" type="presParOf" srcId="{9DF89540-CE33-4DCD-A6A3-44D7542B1E8F}" destId="{6FB126F5-1C10-4163-A030-58F8F1171870}" srcOrd="4" destOrd="0" presId="urn:microsoft.com/office/officeart/2005/8/layout/vList5"/>
    <dgm:cxn modelId="{635FEF07-A197-41DA-8EC0-FBF26955260D}" type="presParOf" srcId="{6FB126F5-1C10-4163-A030-58F8F1171870}" destId="{AF6732B7-8B26-40B2-91E9-4E3BF26A26E4}" srcOrd="0" destOrd="0" presId="urn:microsoft.com/office/officeart/2005/8/layout/vList5"/>
    <dgm:cxn modelId="{D914942C-1830-434A-A48F-3907E9C3315C}" type="presParOf" srcId="{9DF89540-CE33-4DCD-A6A3-44D7542B1E8F}" destId="{70326C1C-CB4E-468F-94A4-1BBEBC38CB22}" srcOrd="5" destOrd="0" presId="urn:microsoft.com/office/officeart/2005/8/layout/vList5"/>
    <dgm:cxn modelId="{CC942C46-E220-4AA1-BAA0-91E3AB5ACBC6}" type="presParOf" srcId="{9DF89540-CE33-4DCD-A6A3-44D7542B1E8F}" destId="{33BCF0CE-D19F-44FD-A786-022608436BA6}" srcOrd="6" destOrd="0" presId="urn:microsoft.com/office/officeart/2005/8/layout/vList5"/>
    <dgm:cxn modelId="{5304EF13-10B8-4EE8-B925-F55D7C58F44C}" type="presParOf" srcId="{33BCF0CE-D19F-44FD-A786-022608436BA6}" destId="{08E1D798-FEA3-49CA-8B42-AD4767C37BCC}" srcOrd="0" destOrd="0" presId="urn:microsoft.com/office/officeart/2005/8/layout/vList5"/>
    <dgm:cxn modelId="{6A617EB4-E092-4287-B336-6FC60944078A}" type="presParOf" srcId="{9DF89540-CE33-4DCD-A6A3-44D7542B1E8F}" destId="{EADF5B20-7823-455E-9C95-BB5561E88174}" srcOrd="7" destOrd="0" presId="urn:microsoft.com/office/officeart/2005/8/layout/vList5"/>
    <dgm:cxn modelId="{C6132D2F-A944-4308-A424-D9D8935160B0}" type="presParOf" srcId="{9DF89540-CE33-4DCD-A6A3-44D7542B1E8F}" destId="{16E99D51-AB28-4377-BF06-3C7545B5A25F}" srcOrd="8" destOrd="0" presId="urn:microsoft.com/office/officeart/2005/8/layout/vList5"/>
    <dgm:cxn modelId="{E557BAD1-4DFA-406A-A430-2240E1D0CBB7}" type="presParOf" srcId="{16E99D51-AB28-4377-BF06-3C7545B5A25F}" destId="{DB08F22B-9577-4D41-840B-282D347C543F}"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193DF2C-9E39-439D-BEB7-1C18CB9A7403}"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US"/>
        </a:p>
      </dgm:t>
    </dgm:pt>
    <dgm:pt modelId="{62ECB637-B39A-494A-9AE0-858DFC4F32C5}">
      <dgm:prSet custT="1"/>
      <dgm:spPr/>
      <dgm:t>
        <a:bodyPr/>
        <a:lstStyle/>
        <a:p>
          <a:r>
            <a:rPr lang="en-US" sz="2400" b="1" dirty="0"/>
            <a:t>Demographic of workforce</a:t>
          </a:r>
        </a:p>
      </dgm:t>
    </dgm:pt>
    <dgm:pt modelId="{E91442E4-0A0E-4105-BCC0-D01930C71DA0}" type="parTrans" cxnId="{4036BDDE-F385-4995-9815-53A738B3BCFB}">
      <dgm:prSet/>
      <dgm:spPr/>
      <dgm:t>
        <a:bodyPr/>
        <a:lstStyle/>
        <a:p>
          <a:endParaRPr lang="en-US"/>
        </a:p>
      </dgm:t>
    </dgm:pt>
    <dgm:pt modelId="{3904479A-C296-4E98-9D12-3FDCBD7766AA}" type="sibTrans" cxnId="{4036BDDE-F385-4995-9815-53A738B3BCFB}">
      <dgm:prSet/>
      <dgm:spPr/>
      <dgm:t>
        <a:bodyPr/>
        <a:lstStyle/>
        <a:p>
          <a:endParaRPr lang="en-US"/>
        </a:p>
      </dgm:t>
    </dgm:pt>
    <dgm:pt modelId="{9E9F2BF8-4F52-49CC-A27D-780EAF8FE325}">
      <dgm:prSet custT="1"/>
      <dgm:spPr/>
      <dgm:t>
        <a:bodyPr/>
        <a:lstStyle/>
        <a:p>
          <a:r>
            <a:rPr lang="en-US" sz="2400" b="1" dirty="0"/>
            <a:t>Flexible working &amp; work-life balance</a:t>
          </a:r>
        </a:p>
      </dgm:t>
    </dgm:pt>
    <dgm:pt modelId="{B834D76D-D87C-4B9A-9A50-686345F62CA3}" type="parTrans" cxnId="{0CD8CECC-8E1A-4FA4-8A81-AA7D7EF43A8D}">
      <dgm:prSet/>
      <dgm:spPr/>
      <dgm:t>
        <a:bodyPr/>
        <a:lstStyle/>
        <a:p>
          <a:endParaRPr lang="en-US"/>
        </a:p>
      </dgm:t>
    </dgm:pt>
    <dgm:pt modelId="{20548543-91B4-4EBD-8293-67FDA54BBF2D}" type="sibTrans" cxnId="{0CD8CECC-8E1A-4FA4-8A81-AA7D7EF43A8D}">
      <dgm:prSet/>
      <dgm:spPr/>
      <dgm:t>
        <a:bodyPr/>
        <a:lstStyle/>
        <a:p>
          <a:endParaRPr lang="en-US"/>
        </a:p>
      </dgm:t>
    </dgm:pt>
    <dgm:pt modelId="{076C6506-89EF-45F6-B0C9-B89832CFE433}">
      <dgm:prSet custT="1"/>
      <dgm:spPr/>
      <dgm:t>
        <a:bodyPr/>
        <a:lstStyle/>
        <a:p>
          <a:r>
            <a:rPr lang="en-US" sz="2400" b="1" dirty="0"/>
            <a:t>Development of polices, process and procedures</a:t>
          </a:r>
        </a:p>
      </dgm:t>
    </dgm:pt>
    <dgm:pt modelId="{E45AC1FF-2369-4F8F-BF42-ADD3AE214974}" type="parTrans" cxnId="{520BF9EB-3981-4845-BE2E-DD72CF3AD35C}">
      <dgm:prSet/>
      <dgm:spPr/>
      <dgm:t>
        <a:bodyPr/>
        <a:lstStyle/>
        <a:p>
          <a:endParaRPr lang="en-US"/>
        </a:p>
      </dgm:t>
    </dgm:pt>
    <dgm:pt modelId="{7CD30F78-BDB4-460B-9139-7D047A382AD0}" type="sibTrans" cxnId="{520BF9EB-3981-4845-BE2E-DD72CF3AD35C}">
      <dgm:prSet/>
      <dgm:spPr/>
      <dgm:t>
        <a:bodyPr/>
        <a:lstStyle/>
        <a:p>
          <a:endParaRPr lang="en-US"/>
        </a:p>
      </dgm:t>
    </dgm:pt>
    <dgm:pt modelId="{C030190C-FB6C-410A-A617-02C368CEBC02}">
      <dgm:prSet custT="1"/>
      <dgm:spPr/>
      <dgm:t>
        <a:bodyPr/>
        <a:lstStyle/>
        <a:p>
          <a:pPr algn="ctr"/>
          <a:r>
            <a:rPr lang="en-US" sz="2400" b="1" dirty="0"/>
            <a:t>Organisational Strategy</a:t>
          </a:r>
        </a:p>
      </dgm:t>
    </dgm:pt>
    <dgm:pt modelId="{9C92FD03-1F60-4C2C-88A3-8D1C4ACF3CE3}" type="parTrans" cxnId="{E26E575C-BC91-4BBB-B419-13A0F03B5560}">
      <dgm:prSet/>
      <dgm:spPr/>
      <dgm:t>
        <a:bodyPr/>
        <a:lstStyle/>
        <a:p>
          <a:endParaRPr lang="en-US"/>
        </a:p>
      </dgm:t>
    </dgm:pt>
    <dgm:pt modelId="{7562E9C7-D443-489B-B5C5-922ED57DBE2D}" type="sibTrans" cxnId="{E26E575C-BC91-4BBB-B419-13A0F03B5560}">
      <dgm:prSet/>
      <dgm:spPr/>
      <dgm:t>
        <a:bodyPr/>
        <a:lstStyle/>
        <a:p>
          <a:endParaRPr lang="en-US"/>
        </a:p>
      </dgm:t>
    </dgm:pt>
    <dgm:pt modelId="{95D4C6C8-9165-4979-B18D-85F8E1CFC16A}">
      <dgm:prSet custT="1"/>
      <dgm:spPr/>
      <dgm:t>
        <a:bodyPr/>
        <a:lstStyle/>
        <a:p>
          <a:r>
            <a:rPr lang="en-US" sz="2400" b="1" dirty="0"/>
            <a:t>Integration of new IT systems</a:t>
          </a:r>
        </a:p>
      </dgm:t>
    </dgm:pt>
    <dgm:pt modelId="{CFD4DEE5-E227-4964-8D0C-2709848B6326}" type="parTrans" cxnId="{80155C94-FA27-4F62-92B1-299C4F817F15}">
      <dgm:prSet/>
      <dgm:spPr/>
      <dgm:t>
        <a:bodyPr/>
        <a:lstStyle/>
        <a:p>
          <a:endParaRPr lang="en-GB"/>
        </a:p>
      </dgm:t>
    </dgm:pt>
    <dgm:pt modelId="{374EE091-AABC-4093-A3CF-C4157410BBAB}" type="sibTrans" cxnId="{80155C94-FA27-4F62-92B1-299C4F817F15}">
      <dgm:prSet/>
      <dgm:spPr/>
      <dgm:t>
        <a:bodyPr/>
        <a:lstStyle/>
        <a:p>
          <a:endParaRPr lang="en-GB"/>
        </a:p>
      </dgm:t>
    </dgm:pt>
    <dgm:pt modelId="{9DF89540-CE33-4DCD-A6A3-44D7542B1E8F}" type="pres">
      <dgm:prSet presAssocID="{2193DF2C-9E39-439D-BEB7-1C18CB9A7403}" presName="Name0" presStyleCnt="0">
        <dgm:presLayoutVars>
          <dgm:dir/>
          <dgm:animLvl val="lvl"/>
          <dgm:resizeHandles val="exact"/>
        </dgm:presLayoutVars>
      </dgm:prSet>
      <dgm:spPr/>
    </dgm:pt>
    <dgm:pt modelId="{458299AA-0A0E-4BC0-93F8-BE166930BA61}" type="pres">
      <dgm:prSet presAssocID="{62ECB637-B39A-494A-9AE0-858DFC4F32C5}" presName="linNode" presStyleCnt="0"/>
      <dgm:spPr/>
    </dgm:pt>
    <dgm:pt modelId="{615B49A2-946F-4435-9C23-4D6DF18B2DDA}" type="pres">
      <dgm:prSet presAssocID="{62ECB637-B39A-494A-9AE0-858DFC4F32C5}" presName="parentText" presStyleLbl="node1" presStyleIdx="0" presStyleCnt="5" custScaleX="195178" custScaleY="2000000">
        <dgm:presLayoutVars>
          <dgm:chMax val="1"/>
          <dgm:bulletEnabled val="1"/>
        </dgm:presLayoutVars>
      </dgm:prSet>
      <dgm:spPr/>
    </dgm:pt>
    <dgm:pt modelId="{93603AAC-D2E8-4B25-BA10-7954459ADF60}" type="pres">
      <dgm:prSet presAssocID="{3904479A-C296-4E98-9D12-3FDCBD7766AA}" presName="sp" presStyleCnt="0"/>
      <dgm:spPr/>
    </dgm:pt>
    <dgm:pt modelId="{48824470-FF94-43F0-AF46-06ED8B8B828A}" type="pres">
      <dgm:prSet presAssocID="{9E9F2BF8-4F52-49CC-A27D-780EAF8FE325}" presName="linNode" presStyleCnt="0"/>
      <dgm:spPr/>
    </dgm:pt>
    <dgm:pt modelId="{1D84D382-7E50-4C6E-95B1-A03C0B9754AD}" type="pres">
      <dgm:prSet presAssocID="{9E9F2BF8-4F52-49CC-A27D-780EAF8FE325}" presName="parentText" presStyleLbl="node1" presStyleIdx="1" presStyleCnt="5" custScaleX="195178" custScaleY="2000000">
        <dgm:presLayoutVars>
          <dgm:chMax val="1"/>
          <dgm:bulletEnabled val="1"/>
        </dgm:presLayoutVars>
      </dgm:prSet>
      <dgm:spPr/>
    </dgm:pt>
    <dgm:pt modelId="{368A1DFC-889E-417E-96D4-4067B60A8544}" type="pres">
      <dgm:prSet presAssocID="{20548543-91B4-4EBD-8293-67FDA54BBF2D}" presName="sp" presStyleCnt="0"/>
      <dgm:spPr/>
    </dgm:pt>
    <dgm:pt modelId="{6B8B46AF-08AD-4BED-928B-31A8D6737E93}" type="pres">
      <dgm:prSet presAssocID="{076C6506-89EF-45F6-B0C9-B89832CFE433}" presName="linNode" presStyleCnt="0"/>
      <dgm:spPr/>
    </dgm:pt>
    <dgm:pt modelId="{6F119D6E-082D-4B84-A42B-3FBCD734DC99}" type="pres">
      <dgm:prSet presAssocID="{076C6506-89EF-45F6-B0C9-B89832CFE433}" presName="parentText" presStyleLbl="node1" presStyleIdx="2" presStyleCnt="5" custScaleX="195178" custScaleY="2000000" custLinFactNeighborX="2373" custLinFactNeighborY="30866">
        <dgm:presLayoutVars>
          <dgm:chMax val="1"/>
          <dgm:bulletEnabled val="1"/>
        </dgm:presLayoutVars>
      </dgm:prSet>
      <dgm:spPr/>
    </dgm:pt>
    <dgm:pt modelId="{51A07A8C-7958-4DAF-93A3-D59A1C7C86FD}" type="pres">
      <dgm:prSet presAssocID="{7CD30F78-BDB4-460B-9139-7D047A382AD0}" presName="sp" presStyleCnt="0"/>
      <dgm:spPr/>
    </dgm:pt>
    <dgm:pt modelId="{92ECCBC4-BD1B-49B6-9776-9B1C81381C27}" type="pres">
      <dgm:prSet presAssocID="{C030190C-FB6C-410A-A617-02C368CEBC02}" presName="linNode" presStyleCnt="0"/>
      <dgm:spPr/>
    </dgm:pt>
    <dgm:pt modelId="{BC396F8D-D358-49BC-B44B-948BE4236FCA}" type="pres">
      <dgm:prSet presAssocID="{C030190C-FB6C-410A-A617-02C368CEBC02}" presName="parentText" presStyleLbl="node1" presStyleIdx="3" presStyleCnt="5" custScaleX="195178" custScaleY="2000000" custLinFactNeighborX="-715" custLinFactNeighborY="83731">
        <dgm:presLayoutVars>
          <dgm:chMax val="1"/>
          <dgm:bulletEnabled val="1"/>
        </dgm:presLayoutVars>
      </dgm:prSet>
      <dgm:spPr/>
    </dgm:pt>
    <dgm:pt modelId="{9EAA7069-812A-426F-BC03-1FE303662B4C}" type="pres">
      <dgm:prSet presAssocID="{7562E9C7-D443-489B-B5C5-922ED57DBE2D}" presName="sp" presStyleCnt="0"/>
      <dgm:spPr/>
    </dgm:pt>
    <dgm:pt modelId="{33BCF0CE-D19F-44FD-A786-022608436BA6}" type="pres">
      <dgm:prSet presAssocID="{95D4C6C8-9165-4979-B18D-85F8E1CFC16A}" presName="linNode" presStyleCnt="0"/>
      <dgm:spPr/>
    </dgm:pt>
    <dgm:pt modelId="{08E1D798-FEA3-49CA-8B42-AD4767C37BCC}" type="pres">
      <dgm:prSet presAssocID="{95D4C6C8-9165-4979-B18D-85F8E1CFC16A}" presName="parentText" presStyleLbl="node1" presStyleIdx="4" presStyleCnt="5" custScaleX="195178" custScaleY="2000000" custLinFactNeighborX="-319" custLinFactNeighborY="11029">
        <dgm:presLayoutVars>
          <dgm:chMax val="1"/>
          <dgm:bulletEnabled val="1"/>
        </dgm:presLayoutVars>
      </dgm:prSet>
      <dgm:spPr/>
    </dgm:pt>
  </dgm:ptLst>
  <dgm:cxnLst>
    <dgm:cxn modelId="{4746901D-CB74-4E4C-A7FB-CE895CB66CFC}" type="presOf" srcId="{62ECB637-B39A-494A-9AE0-858DFC4F32C5}" destId="{615B49A2-946F-4435-9C23-4D6DF18B2DDA}" srcOrd="0" destOrd="0" presId="urn:microsoft.com/office/officeart/2005/8/layout/vList5"/>
    <dgm:cxn modelId="{E26E575C-BC91-4BBB-B419-13A0F03B5560}" srcId="{2193DF2C-9E39-439D-BEB7-1C18CB9A7403}" destId="{C030190C-FB6C-410A-A617-02C368CEBC02}" srcOrd="3" destOrd="0" parTransId="{9C92FD03-1F60-4C2C-88A3-8D1C4ACF3CE3}" sibTransId="{7562E9C7-D443-489B-B5C5-922ED57DBE2D}"/>
    <dgm:cxn modelId="{545E7268-738B-40CA-9004-CA78DB6B8A1E}" type="presOf" srcId="{2193DF2C-9E39-439D-BEB7-1C18CB9A7403}" destId="{9DF89540-CE33-4DCD-A6A3-44D7542B1E8F}" srcOrd="0" destOrd="0" presId="urn:microsoft.com/office/officeart/2005/8/layout/vList5"/>
    <dgm:cxn modelId="{57FECC83-1897-498B-A1C9-0304EBF4B512}" type="presOf" srcId="{9E9F2BF8-4F52-49CC-A27D-780EAF8FE325}" destId="{1D84D382-7E50-4C6E-95B1-A03C0B9754AD}" srcOrd="0" destOrd="0" presId="urn:microsoft.com/office/officeart/2005/8/layout/vList5"/>
    <dgm:cxn modelId="{80155C94-FA27-4F62-92B1-299C4F817F15}" srcId="{2193DF2C-9E39-439D-BEB7-1C18CB9A7403}" destId="{95D4C6C8-9165-4979-B18D-85F8E1CFC16A}" srcOrd="4" destOrd="0" parTransId="{CFD4DEE5-E227-4964-8D0C-2709848B6326}" sibTransId="{374EE091-AABC-4093-A3CF-C4157410BBAB}"/>
    <dgm:cxn modelId="{EC4698A4-4E74-4BDB-9D64-238C03D0ADEE}" type="presOf" srcId="{076C6506-89EF-45F6-B0C9-B89832CFE433}" destId="{6F119D6E-082D-4B84-A42B-3FBCD734DC99}" srcOrd="0" destOrd="0" presId="urn:microsoft.com/office/officeart/2005/8/layout/vList5"/>
    <dgm:cxn modelId="{CF35DCA9-162A-4C9D-9219-92B206D29697}" type="presOf" srcId="{C030190C-FB6C-410A-A617-02C368CEBC02}" destId="{BC396F8D-D358-49BC-B44B-948BE4236FCA}" srcOrd="0" destOrd="0" presId="urn:microsoft.com/office/officeart/2005/8/layout/vList5"/>
    <dgm:cxn modelId="{0CD8CECC-8E1A-4FA4-8A81-AA7D7EF43A8D}" srcId="{2193DF2C-9E39-439D-BEB7-1C18CB9A7403}" destId="{9E9F2BF8-4F52-49CC-A27D-780EAF8FE325}" srcOrd="1" destOrd="0" parTransId="{B834D76D-D87C-4B9A-9A50-686345F62CA3}" sibTransId="{20548543-91B4-4EBD-8293-67FDA54BBF2D}"/>
    <dgm:cxn modelId="{4036BDDE-F385-4995-9815-53A738B3BCFB}" srcId="{2193DF2C-9E39-439D-BEB7-1C18CB9A7403}" destId="{62ECB637-B39A-494A-9AE0-858DFC4F32C5}" srcOrd="0" destOrd="0" parTransId="{E91442E4-0A0E-4105-BCC0-D01930C71DA0}" sibTransId="{3904479A-C296-4E98-9D12-3FDCBD7766AA}"/>
    <dgm:cxn modelId="{520BF9EB-3981-4845-BE2E-DD72CF3AD35C}" srcId="{2193DF2C-9E39-439D-BEB7-1C18CB9A7403}" destId="{076C6506-89EF-45F6-B0C9-B89832CFE433}" srcOrd="2" destOrd="0" parTransId="{E45AC1FF-2369-4F8F-BF42-ADD3AE214974}" sibTransId="{7CD30F78-BDB4-460B-9139-7D047A382AD0}"/>
    <dgm:cxn modelId="{EEA595FA-8DEC-4DD6-BC77-4D7FE8A8A5E9}" type="presOf" srcId="{95D4C6C8-9165-4979-B18D-85F8E1CFC16A}" destId="{08E1D798-FEA3-49CA-8B42-AD4767C37BCC}" srcOrd="0" destOrd="0" presId="urn:microsoft.com/office/officeart/2005/8/layout/vList5"/>
    <dgm:cxn modelId="{89910E7E-FAED-42C4-8103-9C383609196D}" type="presParOf" srcId="{9DF89540-CE33-4DCD-A6A3-44D7542B1E8F}" destId="{458299AA-0A0E-4BC0-93F8-BE166930BA61}" srcOrd="0" destOrd="0" presId="urn:microsoft.com/office/officeart/2005/8/layout/vList5"/>
    <dgm:cxn modelId="{61335E92-FF76-43D2-B95D-4714341C3B0A}" type="presParOf" srcId="{458299AA-0A0E-4BC0-93F8-BE166930BA61}" destId="{615B49A2-946F-4435-9C23-4D6DF18B2DDA}" srcOrd="0" destOrd="0" presId="urn:microsoft.com/office/officeart/2005/8/layout/vList5"/>
    <dgm:cxn modelId="{BE356821-802A-4C75-BC2D-93D53FDFA1D5}" type="presParOf" srcId="{9DF89540-CE33-4DCD-A6A3-44D7542B1E8F}" destId="{93603AAC-D2E8-4B25-BA10-7954459ADF60}" srcOrd="1" destOrd="0" presId="urn:microsoft.com/office/officeart/2005/8/layout/vList5"/>
    <dgm:cxn modelId="{932580FA-44EE-4AE7-898D-580319AEC755}" type="presParOf" srcId="{9DF89540-CE33-4DCD-A6A3-44D7542B1E8F}" destId="{48824470-FF94-43F0-AF46-06ED8B8B828A}" srcOrd="2" destOrd="0" presId="urn:microsoft.com/office/officeart/2005/8/layout/vList5"/>
    <dgm:cxn modelId="{258E6860-0E39-4A42-AAB0-31B5337DEE4B}" type="presParOf" srcId="{48824470-FF94-43F0-AF46-06ED8B8B828A}" destId="{1D84D382-7E50-4C6E-95B1-A03C0B9754AD}" srcOrd="0" destOrd="0" presId="urn:microsoft.com/office/officeart/2005/8/layout/vList5"/>
    <dgm:cxn modelId="{489509FF-F555-47FA-A81D-74C3ED8ABD90}" type="presParOf" srcId="{9DF89540-CE33-4DCD-A6A3-44D7542B1E8F}" destId="{368A1DFC-889E-417E-96D4-4067B60A8544}" srcOrd="3" destOrd="0" presId="urn:microsoft.com/office/officeart/2005/8/layout/vList5"/>
    <dgm:cxn modelId="{459910AA-FF78-4B9E-96D4-656878CFAF1D}" type="presParOf" srcId="{9DF89540-CE33-4DCD-A6A3-44D7542B1E8F}" destId="{6B8B46AF-08AD-4BED-928B-31A8D6737E93}" srcOrd="4" destOrd="0" presId="urn:microsoft.com/office/officeart/2005/8/layout/vList5"/>
    <dgm:cxn modelId="{C02FDE88-0F88-4E90-9647-1913193F9805}" type="presParOf" srcId="{6B8B46AF-08AD-4BED-928B-31A8D6737E93}" destId="{6F119D6E-082D-4B84-A42B-3FBCD734DC99}" srcOrd="0" destOrd="0" presId="urn:microsoft.com/office/officeart/2005/8/layout/vList5"/>
    <dgm:cxn modelId="{A034FA0A-490E-46C5-99D5-90A9F8E31401}" type="presParOf" srcId="{9DF89540-CE33-4DCD-A6A3-44D7542B1E8F}" destId="{51A07A8C-7958-4DAF-93A3-D59A1C7C86FD}" srcOrd="5" destOrd="0" presId="urn:microsoft.com/office/officeart/2005/8/layout/vList5"/>
    <dgm:cxn modelId="{1A15DC43-087E-4D61-B089-2609396D8F2F}" type="presParOf" srcId="{9DF89540-CE33-4DCD-A6A3-44D7542B1E8F}" destId="{92ECCBC4-BD1B-49B6-9776-9B1C81381C27}" srcOrd="6" destOrd="0" presId="urn:microsoft.com/office/officeart/2005/8/layout/vList5"/>
    <dgm:cxn modelId="{BBBCB3C3-0440-49E7-928E-98902B371D71}" type="presParOf" srcId="{92ECCBC4-BD1B-49B6-9776-9B1C81381C27}" destId="{BC396F8D-D358-49BC-B44B-948BE4236FCA}" srcOrd="0" destOrd="0" presId="urn:microsoft.com/office/officeart/2005/8/layout/vList5"/>
    <dgm:cxn modelId="{FB89B625-36B4-4EB1-ADF6-D84018063FD1}" type="presParOf" srcId="{9DF89540-CE33-4DCD-A6A3-44D7542B1E8F}" destId="{9EAA7069-812A-426F-BC03-1FE303662B4C}" srcOrd="7" destOrd="0" presId="urn:microsoft.com/office/officeart/2005/8/layout/vList5"/>
    <dgm:cxn modelId="{CC942C46-E220-4AA1-BAA0-91E3AB5ACBC6}" type="presParOf" srcId="{9DF89540-CE33-4DCD-A6A3-44D7542B1E8F}" destId="{33BCF0CE-D19F-44FD-A786-022608436BA6}" srcOrd="8" destOrd="0" presId="urn:microsoft.com/office/officeart/2005/8/layout/vList5"/>
    <dgm:cxn modelId="{5304EF13-10B8-4EE8-B925-F55D7C58F44C}" type="presParOf" srcId="{33BCF0CE-D19F-44FD-A786-022608436BA6}" destId="{08E1D798-FEA3-49CA-8B42-AD4767C37BCC}"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193DF2C-9E39-439D-BEB7-1C18CB9A7403}"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62ECB637-B39A-494A-9AE0-858DFC4F32C5}">
      <dgm:prSet custT="1"/>
      <dgm:spPr/>
      <dgm:t>
        <a:bodyPr/>
        <a:lstStyle/>
        <a:p>
          <a:r>
            <a:rPr lang="en-US" sz="2400" b="1"/>
            <a:t>Communication</a:t>
          </a:r>
          <a:endParaRPr lang="en-US" sz="2400" b="1" dirty="0"/>
        </a:p>
      </dgm:t>
    </dgm:pt>
    <dgm:pt modelId="{E91442E4-0A0E-4105-BCC0-D01930C71DA0}" type="parTrans" cxnId="{4036BDDE-F385-4995-9815-53A738B3BCFB}">
      <dgm:prSet/>
      <dgm:spPr/>
      <dgm:t>
        <a:bodyPr/>
        <a:lstStyle/>
        <a:p>
          <a:endParaRPr lang="en-US"/>
        </a:p>
      </dgm:t>
    </dgm:pt>
    <dgm:pt modelId="{3904479A-C296-4E98-9D12-3FDCBD7766AA}" type="sibTrans" cxnId="{4036BDDE-F385-4995-9815-53A738B3BCFB}">
      <dgm:prSet/>
      <dgm:spPr/>
      <dgm:t>
        <a:bodyPr/>
        <a:lstStyle/>
        <a:p>
          <a:endParaRPr lang="en-US"/>
        </a:p>
      </dgm:t>
    </dgm:pt>
    <dgm:pt modelId="{9E9F2BF8-4F52-49CC-A27D-780EAF8FE325}">
      <dgm:prSet custT="1"/>
      <dgm:spPr/>
      <dgm:t>
        <a:bodyPr/>
        <a:lstStyle/>
        <a:p>
          <a:r>
            <a:rPr lang="en-US" sz="2400" b="1"/>
            <a:t>Resistance to change</a:t>
          </a:r>
          <a:endParaRPr lang="en-US" sz="2400" b="1" dirty="0"/>
        </a:p>
      </dgm:t>
    </dgm:pt>
    <dgm:pt modelId="{B834D76D-D87C-4B9A-9A50-686345F62CA3}" type="parTrans" cxnId="{0CD8CECC-8E1A-4FA4-8A81-AA7D7EF43A8D}">
      <dgm:prSet/>
      <dgm:spPr/>
      <dgm:t>
        <a:bodyPr/>
        <a:lstStyle/>
        <a:p>
          <a:endParaRPr lang="en-US"/>
        </a:p>
      </dgm:t>
    </dgm:pt>
    <dgm:pt modelId="{20548543-91B4-4EBD-8293-67FDA54BBF2D}" type="sibTrans" cxnId="{0CD8CECC-8E1A-4FA4-8A81-AA7D7EF43A8D}">
      <dgm:prSet/>
      <dgm:spPr/>
      <dgm:t>
        <a:bodyPr/>
        <a:lstStyle/>
        <a:p>
          <a:endParaRPr lang="en-US"/>
        </a:p>
      </dgm:t>
    </dgm:pt>
    <dgm:pt modelId="{076C6506-89EF-45F6-B0C9-B89832CFE433}">
      <dgm:prSet custT="1"/>
      <dgm:spPr/>
      <dgm:t>
        <a:bodyPr/>
        <a:lstStyle/>
        <a:p>
          <a:r>
            <a:rPr lang="en-US" sz="2400" b="1"/>
            <a:t>Organisational Culture</a:t>
          </a:r>
          <a:endParaRPr lang="en-US" sz="2400" b="1" dirty="0"/>
        </a:p>
      </dgm:t>
    </dgm:pt>
    <dgm:pt modelId="{E45AC1FF-2369-4F8F-BF42-ADD3AE214974}" type="parTrans" cxnId="{520BF9EB-3981-4845-BE2E-DD72CF3AD35C}">
      <dgm:prSet/>
      <dgm:spPr/>
      <dgm:t>
        <a:bodyPr/>
        <a:lstStyle/>
        <a:p>
          <a:endParaRPr lang="en-US"/>
        </a:p>
      </dgm:t>
    </dgm:pt>
    <dgm:pt modelId="{7CD30F78-BDB4-460B-9139-7D047A382AD0}" type="sibTrans" cxnId="{520BF9EB-3981-4845-BE2E-DD72CF3AD35C}">
      <dgm:prSet/>
      <dgm:spPr/>
      <dgm:t>
        <a:bodyPr/>
        <a:lstStyle/>
        <a:p>
          <a:endParaRPr lang="en-US"/>
        </a:p>
      </dgm:t>
    </dgm:pt>
    <dgm:pt modelId="{C030190C-FB6C-410A-A617-02C368CEBC02}">
      <dgm:prSet custT="1"/>
      <dgm:spPr/>
      <dgm:t>
        <a:bodyPr/>
        <a:lstStyle/>
        <a:p>
          <a:pPr algn="ctr"/>
          <a:r>
            <a:rPr lang="en-US" sz="2400" b="1"/>
            <a:t>Leadership</a:t>
          </a:r>
          <a:endParaRPr lang="en-US" sz="2400" b="1" dirty="0"/>
        </a:p>
      </dgm:t>
    </dgm:pt>
    <dgm:pt modelId="{9C92FD03-1F60-4C2C-88A3-8D1C4ACF3CE3}" type="parTrans" cxnId="{E26E575C-BC91-4BBB-B419-13A0F03B5560}">
      <dgm:prSet/>
      <dgm:spPr/>
      <dgm:t>
        <a:bodyPr/>
        <a:lstStyle/>
        <a:p>
          <a:endParaRPr lang="en-US"/>
        </a:p>
      </dgm:t>
    </dgm:pt>
    <dgm:pt modelId="{7562E9C7-D443-489B-B5C5-922ED57DBE2D}" type="sibTrans" cxnId="{E26E575C-BC91-4BBB-B419-13A0F03B5560}">
      <dgm:prSet/>
      <dgm:spPr/>
      <dgm:t>
        <a:bodyPr/>
        <a:lstStyle/>
        <a:p>
          <a:endParaRPr lang="en-US"/>
        </a:p>
      </dgm:t>
    </dgm:pt>
    <dgm:pt modelId="{95D4C6C8-9165-4979-B18D-85F8E1CFC16A}">
      <dgm:prSet custT="1"/>
      <dgm:spPr/>
      <dgm:t>
        <a:bodyPr/>
        <a:lstStyle/>
        <a:p>
          <a:r>
            <a:rPr lang="en-US" sz="2400" b="1"/>
            <a:t>Lack of resource</a:t>
          </a:r>
          <a:endParaRPr lang="en-US" sz="2400" b="1" dirty="0"/>
        </a:p>
      </dgm:t>
    </dgm:pt>
    <dgm:pt modelId="{CFD4DEE5-E227-4964-8D0C-2709848B6326}" type="parTrans" cxnId="{80155C94-FA27-4F62-92B1-299C4F817F15}">
      <dgm:prSet/>
      <dgm:spPr/>
      <dgm:t>
        <a:bodyPr/>
        <a:lstStyle/>
        <a:p>
          <a:endParaRPr lang="en-GB"/>
        </a:p>
      </dgm:t>
    </dgm:pt>
    <dgm:pt modelId="{374EE091-AABC-4093-A3CF-C4157410BBAB}" type="sibTrans" cxnId="{80155C94-FA27-4F62-92B1-299C4F817F15}">
      <dgm:prSet/>
      <dgm:spPr/>
      <dgm:t>
        <a:bodyPr/>
        <a:lstStyle/>
        <a:p>
          <a:endParaRPr lang="en-GB"/>
        </a:p>
      </dgm:t>
    </dgm:pt>
    <dgm:pt modelId="{4822B63B-8273-4F60-B0F7-4001E8281CEE}">
      <dgm:prSet custT="1"/>
      <dgm:spPr/>
      <dgm:t>
        <a:bodyPr/>
        <a:lstStyle/>
        <a:p>
          <a:r>
            <a:rPr lang="en-US" sz="2400" b="1"/>
            <a:t>Organisational Agility</a:t>
          </a:r>
          <a:endParaRPr lang="en-US" sz="2400" b="1" dirty="0"/>
        </a:p>
      </dgm:t>
    </dgm:pt>
    <dgm:pt modelId="{1C007FBF-F1C1-4879-9D3B-42D1C383003D}" type="parTrans" cxnId="{9977ADB0-0569-4AA0-87A1-4CE6D5E46AEB}">
      <dgm:prSet/>
      <dgm:spPr/>
      <dgm:t>
        <a:bodyPr/>
        <a:lstStyle/>
        <a:p>
          <a:endParaRPr lang="en-GB"/>
        </a:p>
      </dgm:t>
    </dgm:pt>
    <dgm:pt modelId="{EA4AB25F-0C8C-4470-8DB5-80535EA674B8}" type="sibTrans" cxnId="{9977ADB0-0569-4AA0-87A1-4CE6D5E46AEB}">
      <dgm:prSet/>
      <dgm:spPr/>
      <dgm:t>
        <a:bodyPr/>
        <a:lstStyle/>
        <a:p>
          <a:endParaRPr lang="en-GB"/>
        </a:p>
      </dgm:t>
    </dgm:pt>
    <dgm:pt modelId="{B4B4C2E3-BD4B-463B-B291-AEB85C9B7D0C}" type="pres">
      <dgm:prSet presAssocID="{2193DF2C-9E39-439D-BEB7-1C18CB9A7403}" presName="diagram" presStyleCnt="0">
        <dgm:presLayoutVars>
          <dgm:dir/>
          <dgm:resizeHandles val="exact"/>
        </dgm:presLayoutVars>
      </dgm:prSet>
      <dgm:spPr/>
    </dgm:pt>
    <dgm:pt modelId="{5888252E-13D9-4D70-B43C-662F588B3CDC}" type="pres">
      <dgm:prSet presAssocID="{62ECB637-B39A-494A-9AE0-858DFC4F32C5}" presName="node" presStyleLbl="node1" presStyleIdx="0" presStyleCnt="6">
        <dgm:presLayoutVars>
          <dgm:bulletEnabled val="1"/>
        </dgm:presLayoutVars>
      </dgm:prSet>
      <dgm:spPr/>
    </dgm:pt>
    <dgm:pt modelId="{55C3BBAA-DD71-4D04-B941-465A8EC4349E}" type="pres">
      <dgm:prSet presAssocID="{3904479A-C296-4E98-9D12-3FDCBD7766AA}" presName="sibTrans" presStyleCnt="0"/>
      <dgm:spPr/>
    </dgm:pt>
    <dgm:pt modelId="{0B9444C0-3D37-4FAB-B7FD-918E413D9298}" type="pres">
      <dgm:prSet presAssocID="{9E9F2BF8-4F52-49CC-A27D-780EAF8FE325}" presName="node" presStyleLbl="node1" presStyleIdx="1" presStyleCnt="6">
        <dgm:presLayoutVars>
          <dgm:bulletEnabled val="1"/>
        </dgm:presLayoutVars>
      </dgm:prSet>
      <dgm:spPr/>
    </dgm:pt>
    <dgm:pt modelId="{D508408D-A96E-4AD0-A455-72E60FBB89C1}" type="pres">
      <dgm:prSet presAssocID="{20548543-91B4-4EBD-8293-67FDA54BBF2D}" presName="sibTrans" presStyleCnt="0"/>
      <dgm:spPr/>
    </dgm:pt>
    <dgm:pt modelId="{BB0375D2-EB92-4A76-82A4-BAAAC6E5CEEC}" type="pres">
      <dgm:prSet presAssocID="{076C6506-89EF-45F6-B0C9-B89832CFE433}" presName="node" presStyleLbl="node1" presStyleIdx="2" presStyleCnt="6">
        <dgm:presLayoutVars>
          <dgm:bulletEnabled val="1"/>
        </dgm:presLayoutVars>
      </dgm:prSet>
      <dgm:spPr/>
    </dgm:pt>
    <dgm:pt modelId="{E1725994-2E56-4F58-AFBF-7CBDB582ED4E}" type="pres">
      <dgm:prSet presAssocID="{7CD30F78-BDB4-460B-9139-7D047A382AD0}" presName="sibTrans" presStyleCnt="0"/>
      <dgm:spPr/>
    </dgm:pt>
    <dgm:pt modelId="{7439A7C2-5AD4-45AD-A506-1BDE6CFB9855}" type="pres">
      <dgm:prSet presAssocID="{C030190C-FB6C-410A-A617-02C368CEBC02}" presName="node" presStyleLbl="node1" presStyleIdx="3" presStyleCnt="6">
        <dgm:presLayoutVars>
          <dgm:bulletEnabled val="1"/>
        </dgm:presLayoutVars>
      </dgm:prSet>
      <dgm:spPr/>
    </dgm:pt>
    <dgm:pt modelId="{C9C244C9-0091-4007-9567-4BCA4F427484}" type="pres">
      <dgm:prSet presAssocID="{7562E9C7-D443-489B-B5C5-922ED57DBE2D}" presName="sibTrans" presStyleCnt="0"/>
      <dgm:spPr/>
    </dgm:pt>
    <dgm:pt modelId="{15D1C487-A56F-4B2A-BF8D-224679D7ECE7}" type="pres">
      <dgm:prSet presAssocID="{95D4C6C8-9165-4979-B18D-85F8E1CFC16A}" presName="node" presStyleLbl="node1" presStyleIdx="4" presStyleCnt="6">
        <dgm:presLayoutVars>
          <dgm:bulletEnabled val="1"/>
        </dgm:presLayoutVars>
      </dgm:prSet>
      <dgm:spPr/>
    </dgm:pt>
    <dgm:pt modelId="{0FBE9E4D-AC2F-46FD-A3F6-6E5EE2451D37}" type="pres">
      <dgm:prSet presAssocID="{374EE091-AABC-4093-A3CF-C4157410BBAB}" presName="sibTrans" presStyleCnt="0"/>
      <dgm:spPr/>
    </dgm:pt>
    <dgm:pt modelId="{1BE880CA-EA20-4173-BE5B-F57DFA79FAA2}" type="pres">
      <dgm:prSet presAssocID="{4822B63B-8273-4F60-B0F7-4001E8281CEE}" presName="node" presStyleLbl="node1" presStyleIdx="5" presStyleCnt="6">
        <dgm:presLayoutVars>
          <dgm:bulletEnabled val="1"/>
        </dgm:presLayoutVars>
      </dgm:prSet>
      <dgm:spPr/>
    </dgm:pt>
  </dgm:ptLst>
  <dgm:cxnLst>
    <dgm:cxn modelId="{E26E575C-BC91-4BBB-B419-13A0F03B5560}" srcId="{2193DF2C-9E39-439D-BEB7-1C18CB9A7403}" destId="{C030190C-FB6C-410A-A617-02C368CEBC02}" srcOrd="3" destOrd="0" parTransId="{9C92FD03-1F60-4C2C-88A3-8D1C4ACF3CE3}" sibTransId="{7562E9C7-D443-489B-B5C5-922ED57DBE2D}"/>
    <dgm:cxn modelId="{2D4BED41-8A09-49C1-B158-47C1D0D45872}" type="presOf" srcId="{076C6506-89EF-45F6-B0C9-B89832CFE433}" destId="{BB0375D2-EB92-4A76-82A4-BAAAC6E5CEEC}" srcOrd="0" destOrd="0" presId="urn:microsoft.com/office/officeart/2005/8/layout/default"/>
    <dgm:cxn modelId="{FAA09283-F375-4785-8F2C-250568F3849A}" type="presOf" srcId="{4822B63B-8273-4F60-B0F7-4001E8281CEE}" destId="{1BE880CA-EA20-4173-BE5B-F57DFA79FAA2}" srcOrd="0" destOrd="0" presId="urn:microsoft.com/office/officeart/2005/8/layout/default"/>
    <dgm:cxn modelId="{DA18A083-CE2E-4D7B-BC1E-3EA82A418C75}" type="presOf" srcId="{95D4C6C8-9165-4979-B18D-85F8E1CFC16A}" destId="{15D1C487-A56F-4B2A-BF8D-224679D7ECE7}" srcOrd="0" destOrd="0" presId="urn:microsoft.com/office/officeart/2005/8/layout/default"/>
    <dgm:cxn modelId="{80155C94-FA27-4F62-92B1-299C4F817F15}" srcId="{2193DF2C-9E39-439D-BEB7-1C18CB9A7403}" destId="{95D4C6C8-9165-4979-B18D-85F8E1CFC16A}" srcOrd="4" destOrd="0" parTransId="{CFD4DEE5-E227-4964-8D0C-2709848B6326}" sibTransId="{374EE091-AABC-4093-A3CF-C4157410BBAB}"/>
    <dgm:cxn modelId="{3CFE6296-6C65-4D92-90B4-1DE476F8A6B3}" type="presOf" srcId="{C030190C-FB6C-410A-A617-02C368CEBC02}" destId="{7439A7C2-5AD4-45AD-A506-1BDE6CFB9855}" srcOrd="0" destOrd="0" presId="urn:microsoft.com/office/officeart/2005/8/layout/default"/>
    <dgm:cxn modelId="{48580AA7-D1D2-4AD6-A283-AB1A4C0F61E7}" type="presOf" srcId="{2193DF2C-9E39-439D-BEB7-1C18CB9A7403}" destId="{B4B4C2E3-BD4B-463B-B291-AEB85C9B7D0C}" srcOrd="0" destOrd="0" presId="urn:microsoft.com/office/officeart/2005/8/layout/default"/>
    <dgm:cxn modelId="{9977ADB0-0569-4AA0-87A1-4CE6D5E46AEB}" srcId="{2193DF2C-9E39-439D-BEB7-1C18CB9A7403}" destId="{4822B63B-8273-4F60-B0F7-4001E8281CEE}" srcOrd="5" destOrd="0" parTransId="{1C007FBF-F1C1-4879-9D3B-42D1C383003D}" sibTransId="{EA4AB25F-0C8C-4470-8DB5-80535EA674B8}"/>
    <dgm:cxn modelId="{2CAA3FC5-F7E9-4608-82C6-2583F678DE67}" type="presOf" srcId="{62ECB637-B39A-494A-9AE0-858DFC4F32C5}" destId="{5888252E-13D9-4D70-B43C-662F588B3CDC}" srcOrd="0" destOrd="0" presId="urn:microsoft.com/office/officeart/2005/8/layout/default"/>
    <dgm:cxn modelId="{0CD8CECC-8E1A-4FA4-8A81-AA7D7EF43A8D}" srcId="{2193DF2C-9E39-439D-BEB7-1C18CB9A7403}" destId="{9E9F2BF8-4F52-49CC-A27D-780EAF8FE325}" srcOrd="1" destOrd="0" parTransId="{B834D76D-D87C-4B9A-9A50-686345F62CA3}" sibTransId="{20548543-91B4-4EBD-8293-67FDA54BBF2D}"/>
    <dgm:cxn modelId="{4036BDDE-F385-4995-9815-53A738B3BCFB}" srcId="{2193DF2C-9E39-439D-BEB7-1C18CB9A7403}" destId="{62ECB637-B39A-494A-9AE0-858DFC4F32C5}" srcOrd="0" destOrd="0" parTransId="{E91442E4-0A0E-4105-BCC0-D01930C71DA0}" sibTransId="{3904479A-C296-4E98-9D12-3FDCBD7766AA}"/>
    <dgm:cxn modelId="{916839E0-5969-4361-8959-74136D44556F}" type="presOf" srcId="{9E9F2BF8-4F52-49CC-A27D-780EAF8FE325}" destId="{0B9444C0-3D37-4FAB-B7FD-918E413D9298}" srcOrd="0" destOrd="0" presId="urn:microsoft.com/office/officeart/2005/8/layout/default"/>
    <dgm:cxn modelId="{520BF9EB-3981-4845-BE2E-DD72CF3AD35C}" srcId="{2193DF2C-9E39-439D-BEB7-1C18CB9A7403}" destId="{076C6506-89EF-45F6-B0C9-B89832CFE433}" srcOrd="2" destOrd="0" parTransId="{E45AC1FF-2369-4F8F-BF42-ADD3AE214974}" sibTransId="{7CD30F78-BDB4-460B-9139-7D047A382AD0}"/>
    <dgm:cxn modelId="{C91DED40-7636-4357-9A8A-BDCF20D3C859}" type="presParOf" srcId="{B4B4C2E3-BD4B-463B-B291-AEB85C9B7D0C}" destId="{5888252E-13D9-4D70-B43C-662F588B3CDC}" srcOrd="0" destOrd="0" presId="urn:microsoft.com/office/officeart/2005/8/layout/default"/>
    <dgm:cxn modelId="{D384B697-7D6D-479F-999B-E03D779404B3}" type="presParOf" srcId="{B4B4C2E3-BD4B-463B-B291-AEB85C9B7D0C}" destId="{55C3BBAA-DD71-4D04-B941-465A8EC4349E}" srcOrd="1" destOrd="0" presId="urn:microsoft.com/office/officeart/2005/8/layout/default"/>
    <dgm:cxn modelId="{326831F4-0E4B-4F4B-A31E-61A87AF53FA8}" type="presParOf" srcId="{B4B4C2E3-BD4B-463B-B291-AEB85C9B7D0C}" destId="{0B9444C0-3D37-4FAB-B7FD-918E413D9298}" srcOrd="2" destOrd="0" presId="urn:microsoft.com/office/officeart/2005/8/layout/default"/>
    <dgm:cxn modelId="{ECD104A6-B106-4DF5-9692-A06249E65E6B}" type="presParOf" srcId="{B4B4C2E3-BD4B-463B-B291-AEB85C9B7D0C}" destId="{D508408D-A96E-4AD0-A455-72E60FBB89C1}" srcOrd="3" destOrd="0" presId="urn:microsoft.com/office/officeart/2005/8/layout/default"/>
    <dgm:cxn modelId="{B2B97291-6E41-4BCE-A29D-E9780CD345C1}" type="presParOf" srcId="{B4B4C2E3-BD4B-463B-B291-AEB85C9B7D0C}" destId="{BB0375D2-EB92-4A76-82A4-BAAAC6E5CEEC}" srcOrd="4" destOrd="0" presId="urn:microsoft.com/office/officeart/2005/8/layout/default"/>
    <dgm:cxn modelId="{7AE053AC-75A6-4D0A-A30E-76D09C4C9473}" type="presParOf" srcId="{B4B4C2E3-BD4B-463B-B291-AEB85C9B7D0C}" destId="{E1725994-2E56-4F58-AFBF-7CBDB582ED4E}" srcOrd="5" destOrd="0" presId="urn:microsoft.com/office/officeart/2005/8/layout/default"/>
    <dgm:cxn modelId="{048B3055-BEB3-4B10-8B3E-061E19E45E25}" type="presParOf" srcId="{B4B4C2E3-BD4B-463B-B291-AEB85C9B7D0C}" destId="{7439A7C2-5AD4-45AD-A506-1BDE6CFB9855}" srcOrd="6" destOrd="0" presId="urn:microsoft.com/office/officeart/2005/8/layout/default"/>
    <dgm:cxn modelId="{BF5ED244-1D0F-483C-91F4-7EC0E42955CD}" type="presParOf" srcId="{B4B4C2E3-BD4B-463B-B291-AEB85C9B7D0C}" destId="{C9C244C9-0091-4007-9567-4BCA4F427484}" srcOrd="7" destOrd="0" presId="urn:microsoft.com/office/officeart/2005/8/layout/default"/>
    <dgm:cxn modelId="{AA6263A1-BBEC-452E-90E3-9A4CF2307913}" type="presParOf" srcId="{B4B4C2E3-BD4B-463B-B291-AEB85C9B7D0C}" destId="{15D1C487-A56F-4B2A-BF8D-224679D7ECE7}" srcOrd="8" destOrd="0" presId="urn:microsoft.com/office/officeart/2005/8/layout/default"/>
    <dgm:cxn modelId="{5A658CDB-3A22-418E-AE71-53F738185B0C}" type="presParOf" srcId="{B4B4C2E3-BD4B-463B-B291-AEB85C9B7D0C}" destId="{0FBE9E4D-AC2F-46FD-A3F6-6E5EE2451D37}" srcOrd="9" destOrd="0" presId="urn:microsoft.com/office/officeart/2005/8/layout/default"/>
    <dgm:cxn modelId="{4FC229CD-EA16-4491-8858-7C99A4953074}" type="presParOf" srcId="{B4B4C2E3-BD4B-463B-B291-AEB85C9B7D0C}" destId="{1BE880CA-EA20-4173-BE5B-F57DFA79FAA2}"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193DF2C-9E39-439D-BEB7-1C18CB9A7403}"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62ECB637-B39A-494A-9AE0-858DFC4F32C5}">
      <dgm:prSet/>
      <dgm:spPr/>
      <dgm:t>
        <a:bodyPr/>
        <a:lstStyle/>
        <a:p>
          <a:r>
            <a:rPr lang="en-US" b="1"/>
            <a:t>1-2-1’s</a:t>
          </a:r>
        </a:p>
      </dgm:t>
    </dgm:pt>
    <dgm:pt modelId="{E91442E4-0A0E-4105-BCC0-D01930C71DA0}" type="parTrans" cxnId="{4036BDDE-F385-4995-9815-53A738B3BCFB}">
      <dgm:prSet/>
      <dgm:spPr/>
      <dgm:t>
        <a:bodyPr/>
        <a:lstStyle/>
        <a:p>
          <a:endParaRPr lang="en-US"/>
        </a:p>
      </dgm:t>
    </dgm:pt>
    <dgm:pt modelId="{3904479A-C296-4E98-9D12-3FDCBD7766AA}" type="sibTrans" cxnId="{4036BDDE-F385-4995-9815-53A738B3BCFB}">
      <dgm:prSet/>
      <dgm:spPr/>
      <dgm:t>
        <a:bodyPr/>
        <a:lstStyle/>
        <a:p>
          <a:endParaRPr lang="en-US"/>
        </a:p>
      </dgm:t>
    </dgm:pt>
    <dgm:pt modelId="{9E9F2BF8-4F52-49CC-A27D-780EAF8FE325}">
      <dgm:prSet/>
      <dgm:spPr/>
      <dgm:t>
        <a:bodyPr/>
        <a:lstStyle/>
        <a:p>
          <a:r>
            <a:rPr lang="en-US" b="1"/>
            <a:t>Coaching</a:t>
          </a:r>
        </a:p>
      </dgm:t>
    </dgm:pt>
    <dgm:pt modelId="{B834D76D-D87C-4B9A-9A50-686345F62CA3}" type="parTrans" cxnId="{0CD8CECC-8E1A-4FA4-8A81-AA7D7EF43A8D}">
      <dgm:prSet/>
      <dgm:spPr/>
      <dgm:t>
        <a:bodyPr/>
        <a:lstStyle/>
        <a:p>
          <a:endParaRPr lang="en-US"/>
        </a:p>
      </dgm:t>
    </dgm:pt>
    <dgm:pt modelId="{20548543-91B4-4EBD-8293-67FDA54BBF2D}" type="sibTrans" cxnId="{0CD8CECC-8E1A-4FA4-8A81-AA7D7EF43A8D}">
      <dgm:prSet/>
      <dgm:spPr/>
      <dgm:t>
        <a:bodyPr/>
        <a:lstStyle/>
        <a:p>
          <a:endParaRPr lang="en-US"/>
        </a:p>
      </dgm:t>
    </dgm:pt>
    <dgm:pt modelId="{076C6506-89EF-45F6-B0C9-B89832CFE433}">
      <dgm:prSet/>
      <dgm:spPr/>
      <dgm:t>
        <a:bodyPr/>
        <a:lstStyle/>
        <a:p>
          <a:r>
            <a:rPr lang="en-US" b="1"/>
            <a:t>Training</a:t>
          </a:r>
        </a:p>
      </dgm:t>
    </dgm:pt>
    <dgm:pt modelId="{E45AC1FF-2369-4F8F-BF42-ADD3AE214974}" type="parTrans" cxnId="{520BF9EB-3981-4845-BE2E-DD72CF3AD35C}">
      <dgm:prSet/>
      <dgm:spPr/>
      <dgm:t>
        <a:bodyPr/>
        <a:lstStyle/>
        <a:p>
          <a:endParaRPr lang="en-US"/>
        </a:p>
      </dgm:t>
    </dgm:pt>
    <dgm:pt modelId="{7CD30F78-BDB4-460B-9139-7D047A382AD0}" type="sibTrans" cxnId="{520BF9EB-3981-4845-BE2E-DD72CF3AD35C}">
      <dgm:prSet/>
      <dgm:spPr/>
      <dgm:t>
        <a:bodyPr/>
        <a:lstStyle/>
        <a:p>
          <a:endParaRPr lang="en-US"/>
        </a:p>
      </dgm:t>
    </dgm:pt>
    <dgm:pt modelId="{C030190C-FB6C-410A-A617-02C368CEBC02}">
      <dgm:prSet/>
      <dgm:spPr/>
      <dgm:t>
        <a:bodyPr/>
        <a:lstStyle/>
        <a:p>
          <a:r>
            <a:rPr lang="en-US" b="1"/>
            <a:t>Trust</a:t>
          </a:r>
        </a:p>
      </dgm:t>
    </dgm:pt>
    <dgm:pt modelId="{9C92FD03-1F60-4C2C-88A3-8D1C4ACF3CE3}" type="parTrans" cxnId="{E26E575C-BC91-4BBB-B419-13A0F03B5560}">
      <dgm:prSet/>
      <dgm:spPr/>
      <dgm:t>
        <a:bodyPr/>
        <a:lstStyle/>
        <a:p>
          <a:endParaRPr lang="en-US"/>
        </a:p>
      </dgm:t>
    </dgm:pt>
    <dgm:pt modelId="{7562E9C7-D443-489B-B5C5-922ED57DBE2D}" type="sibTrans" cxnId="{E26E575C-BC91-4BBB-B419-13A0F03B5560}">
      <dgm:prSet/>
      <dgm:spPr/>
      <dgm:t>
        <a:bodyPr/>
        <a:lstStyle/>
        <a:p>
          <a:endParaRPr lang="en-US"/>
        </a:p>
      </dgm:t>
    </dgm:pt>
    <dgm:pt modelId="{95D4C6C8-9165-4979-B18D-85F8E1CFC16A}">
      <dgm:prSet/>
      <dgm:spPr/>
      <dgm:t>
        <a:bodyPr/>
        <a:lstStyle/>
        <a:p>
          <a:r>
            <a:rPr lang="en-US" b="1"/>
            <a:t>Role model behavior</a:t>
          </a:r>
        </a:p>
      </dgm:t>
    </dgm:pt>
    <dgm:pt modelId="{CFD4DEE5-E227-4964-8D0C-2709848B6326}" type="parTrans" cxnId="{80155C94-FA27-4F62-92B1-299C4F817F15}">
      <dgm:prSet/>
      <dgm:spPr/>
      <dgm:t>
        <a:bodyPr/>
        <a:lstStyle/>
        <a:p>
          <a:endParaRPr lang="en-GB"/>
        </a:p>
      </dgm:t>
    </dgm:pt>
    <dgm:pt modelId="{374EE091-AABC-4093-A3CF-C4157410BBAB}" type="sibTrans" cxnId="{80155C94-FA27-4F62-92B1-299C4F817F15}">
      <dgm:prSet/>
      <dgm:spPr/>
      <dgm:t>
        <a:bodyPr/>
        <a:lstStyle/>
        <a:p>
          <a:endParaRPr lang="en-GB"/>
        </a:p>
      </dgm:t>
    </dgm:pt>
    <dgm:pt modelId="{4822B63B-8273-4F60-B0F7-4001E8281CEE}">
      <dgm:prSet/>
      <dgm:spPr/>
      <dgm:t>
        <a:bodyPr/>
        <a:lstStyle/>
        <a:p>
          <a:r>
            <a:rPr lang="en-US" b="1"/>
            <a:t>Building positive relationships</a:t>
          </a:r>
        </a:p>
      </dgm:t>
    </dgm:pt>
    <dgm:pt modelId="{1C007FBF-F1C1-4879-9D3B-42D1C383003D}" type="parTrans" cxnId="{9977ADB0-0569-4AA0-87A1-4CE6D5E46AEB}">
      <dgm:prSet/>
      <dgm:spPr/>
      <dgm:t>
        <a:bodyPr/>
        <a:lstStyle/>
        <a:p>
          <a:endParaRPr lang="en-GB"/>
        </a:p>
      </dgm:t>
    </dgm:pt>
    <dgm:pt modelId="{EA4AB25F-0C8C-4470-8DB5-80535EA674B8}" type="sibTrans" cxnId="{9977ADB0-0569-4AA0-87A1-4CE6D5E46AEB}">
      <dgm:prSet/>
      <dgm:spPr/>
      <dgm:t>
        <a:bodyPr/>
        <a:lstStyle/>
        <a:p>
          <a:endParaRPr lang="en-GB"/>
        </a:p>
      </dgm:t>
    </dgm:pt>
    <dgm:pt modelId="{65894678-1961-4D97-8D71-F0512078F903}">
      <dgm:prSet/>
      <dgm:spPr/>
      <dgm:t>
        <a:bodyPr/>
        <a:lstStyle/>
        <a:p>
          <a:r>
            <a:rPr lang="en-US" b="1" dirty="0"/>
            <a:t>Honesty</a:t>
          </a:r>
        </a:p>
      </dgm:t>
    </dgm:pt>
    <dgm:pt modelId="{7C5F1B8A-F80B-4895-BA09-D9B5927488FE}" type="parTrans" cxnId="{53641BD9-8203-4FD3-B98F-30FCE036D6A5}">
      <dgm:prSet/>
      <dgm:spPr/>
      <dgm:t>
        <a:bodyPr/>
        <a:lstStyle/>
        <a:p>
          <a:endParaRPr lang="en-GB"/>
        </a:p>
      </dgm:t>
    </dgm:pt>
    <dgm:pt modelId="{796A8B1C-A21C-4FD2-9E76-4B0EE4E3737A}" type="sibTrans" cxnId="{53641BD9-8203-4FD3-B98F-30FCE036D6A5}">
      <dgm:prSet/>
      <dgm:spPr/>
      <dgm:t>
        <a:bodyPr/>
        <a:lstStyle/>
        <a:p>
          <a:endParaRPr lang="en-GB"/>
        </a:p>
      </dgm:t>
    </dgm:pt>
    <dgm:pt modelId="{91D0F765-B856-441D-A67F-A17C1F3F0CE5}">
      <dgm:prSet/>
      <dgm:spPr/>
      <dgm:t>
        <a:bodyPr/>
        <a:lstStyle/>
        <a:p>
          <a:r>
            <a:rPr lang="en-US" b="1" dirty="0"/>
            <a:t>Respect</a:t>
          </a:r>
        </a:p>
      </dgm:t>
    </dgm:pt>
    <dgm:pt modelId="{641232DF-E931-4447-908E-39935381A891}" type="parTrans" cxnId="{FA4CB55D-485D-4CFA-854A-811AED259663}">
      <dgm:prSet/>
      <dgm:spPr/>
      <dgm:t>
        <a:bodyPr/>
        <a:lstStyle/>
        <a:p>
          <a:endParaRPr lang="en-GB"/>
        </a:p>
      </dgm:t>
    </dgm:pt>
    <dgm:pt modelId="{7C1A8CAF-4B71-4272-AB7A-0201F29C06A6}" type="sibTrans" cxnId="{FA4CB55D-485D-4CFA-854A-811AED259663}">
      <dgm:prSet/>
      <dgm:spPr/>
      <dgm:t>
        <a:bodyPr/>
        <a:lstStyle/>
        <a:p>
          <a:endParaRPr lang="en-GB"/>
        </a:p>
      </dgm:t>
    </dgm:pt>
    <dgm:pt modelId="{71BAE6FC-6822-45C9-9F72-0B0C968F6194}">
      <dgm:prSet/>
      <dgm:spPr/>
      <dgm:t>
        <a:bodyPr/>
        <a:lstStyle/>
        <a:p>
          <a:r>
            <a:rPr lang="en-US" b="1" dirty="0"/>
            <a:t>Support</a:t>
          </a:r>
        </a:p>
      </dgm:t>
    </dgm:pt>
    <dgm:pt modelId="{92B20000-2C90-4E31-B210-222C2EE2A30E}" type="parTrans" cxnId="{F855882C-D99E-4FD2-BBF2-698D52E1EBA9}">
      <dgm:prSet/>
      <dgm:spPr/>
      <dgm:t>
        <a:bodyPr/>
        <a:lstStyle/>
        <a:p>
          <a:endParaRPr lang="en-GB"/>
        </a:p>
      </dgm:t>
    </dgm:pt>
    <dgm:pt modelId="{8388593D-827C-4737-8B26-DDE311B97B9D}" type="sibTrans" cxnId="{F855882C-D99E-4FD2-BBF2-698D52E1EBA9}">
      <dgm:prSet/>
      <dgm:spPr/>
      <dgm:t>
        <a:bodyPr/>
        <a:lstStyle/>
        <a:p>
          <a:endParaRPr lang="en-GB"/>
        </a:p>
      </dgm:t>
    </dgm:pt>
    <dgm:pt modelId="{94A69200-B1C4-4BDC-A073-98B7E91965A2}">
      <dgm:prSet/>
      <dgm:spPr/>
      <dgm:t>
        <a:bodyPr/>
        <a:lstStyle/>
        <a:p>
          <a:r>
            <a:rPr lang="en-US" b="1" dirty="0"/>
            <a:t>Open communication</a:t>
          </a:r>
        </a:p>
      </dgm:t>
    </dgm:pt>
    <dgm:pt modelId="{AD7F5CD8-D526-435C-8E36-CB069D50E080}" type="parTrans" cxnId="{C1D3B9B4-104D-4706-8BD1-6B38AFC3DB5F}">
      <dgm:prSet/>
      <dgm:spPr/>
      <dgm:t>
        <a:bodyPr/>
        <a:lstStyle/>
        <a:p>
          <a:endParaRPr lang="en-GB"/>
        </a:p>
      </dgm:t>
    </dgm:pt>
    <dgm:pt modelId="{D03E6084-F255-4EBB-9BEE-31D41DB681C7}" type="sibTrans" cxnId="{C1D3B9B4-104D-4706-8BD1-6B38AFC3DB5F}">
      <dgm:prSet/>
      <dgm:spPr/>
      <dgm:t>
        <a:bodyPr/>
        <a:lstStyle/>
        <a:p>
          <a:endParaRPr lang="en-GB"/>
        </a:p>
      </dgm:t>
    </dgm:pt>
    <dgm:pt modelId="{452910B5-23AF-43FC-BBF1-38E85466AE01}" type="pres">
      <dgm:prSet presAssocID="{2193DF2C-9E39-439D-BEB7-1C18CB9A7403}" presName="diagram" presStyleCnt="0">
        <dgm:presLayoutVars>
          <dgm:dir/>
          <dgm:resizeHandles val="exact"/>
        </dgm:presLayoutVars>
      </dgm:prSet>
      <dgm:spPr/>
    </dgm:pt>
    <dgm:pt modelId="{B581D14E-C60E-492A-B734-063ECF638267}" type="pres">
      <dgm:prSet presAssocID="{62ECB637-B39A-494A-9AE0-858DFC4F32C5}" presName="node" presStyleLbl="node1" presStyleIdx="0" presStyleCnt="10">
        <dgm:presLayoutVars>
          <dgm:bulletEnabled val="1"/>
        </dgm:presLayoutVars>
      </dgm:prSet>
      <dgm:spPr/>
    </dgm:pt>
    <dgm:pt modelId="{866B846E-F70C-4AB9-9A1A-0C9A360EF2B5}" type="pres">
      <dgm:prSet presAssocID="{3904479A-C296-4E98-9D12-3FDCBD7766AA}" presName="sibTrans" presStyleCnt="0"/>
      <dgm:spPr/>
    </dgm:pt>
    <dgm:pt modelId="{66327646-2044-42D8-B0BF-D4F8664282D9}" type="pres">
      <dgm:prSet presAssocID="{9E9F2BF8-4F52-49CC-A27D-780EAF8FE325}" presName="node" presStyleLbl="node1" presStyleIdx="1" presStyleCnt="10">
        <dgm:presLayoutVars>
          <dgm:bulletEnabled val="1"/>
        </dgm:presLayoutVars>
      </dgm:prSet>
      <dgm:spPr/>
    </dgm:pt>
    <dgm:pt modelId="{DE117189-E1AD-40F7-A3C0-B32FE1F4DC54}" type="pres">
      <dgm:prSet presAssocID="{20548543-91B4-4EBD-8293-67FDA54BBF2D}" presName="sibTrans" presStyleCnt="0"/>
      <dgm:spPr/>
    </dgm:pt>
    <dgm:pt modelId="{B9C2104D-2E39-4F29-B553-6519529EC3EB}" type="pres">
      <dgm:prSet presAssocID="{076C6506-89EF-45F6-B0C9-B89832CFE433}" presName="node" presStyleLbl="node1" presStyleIdx="2" presStyleCnt="10">
        <dgm:presLayoutVars>
          <dgm:bulletEnabled val="1"/>
        </dgm:presLayoutVars>
      </dgm:prSet>
      <dgm:spPr/>
    </dgm:pt>
    <dgm:pt modelId="{A60D4C4E-E7F7-41F8-9958-0CB2327FF5A0}" type="pres">
      <dgm:prSet presAssocID="{7CD30F78-BDB4-460B-9139-7D047A382AD0}" presName="sibTrans" presStyleCnt="0"/>
      <dgm:spPr/>
    </dgm:pt>
    <dgm:pt modelId="{4A705874-61C2-48F1-A9A7-892409F1762B}" type="pres">
      <dgm:prSet presAssocID="{C030190C-FB6C-410A-A617-02C368CEBC02}" presName="node" presStyleLbl="node1" presStyleIdx="3" presStyleCnt="10">
        <dgm:presLayoutVars>
          <dgm:bulletEnabled val="1"/>
        </dgm:presLayoutVars>
      </dgm:prSet>
      <dgm:spPr/>
    </dgm:pt>
    <dgm:pt modelId="{EEB7BDC4-8F1D-4EEE-BD43-486AD03AB717}" type="pres">
      <dgm:prSet presAssocID="{7562E9C7-D443-489B-B5C5-922ED57DBE2D}" presName="sibTrans" presStyleCnt="0"/>
      <dgm:spPr/>
    </dgm:pt>
    <dgm:pt modelId="{5DBC922B-9188-47C6-ACB9-89E0E9E5552F}" type="pres">
      <dgm:prSet presAssocID="{95D4C6C8-9165-4979-B18D-85F8E1CFC16A}" presName="node" presStyleLbl="node1" presStyleIdx="4" presStyleCnt="10">
        <dgm:presLayoutVars>
          <dgm:bulletEnabled val="1"/>
        </dgm:presLayoutVars>
      </dgm:prSet>
      <dgm:spPr/>
    </dgm:pt>
    <dgm:pt modelId="{6370D088-0779-4790-8C95-7CDF7ADAA94C}" type="pres">
      <dgm:prSet presAssocID="{374EE091-AABC-4093-A3CF-C4157410BBAB}" presName="sibTrans" presStyleCnt="0"/>
      <dgm:spPr/>
    </dgm:pt>
    <dgm:pt modelId="{897C5922-8FE5-4922-A392-025C7C8B7A35}" type="pres">
      <dgm:prSet presAssocID="{4822B63B-8273-4F60-B0F7-4001E8281CEE}" presName="node" presStyleLbl="node1" presStyleIdx="5" presStyleCnt="10">
        <dgm:presLayoutVars>
          <dgm:bulletEnabled val="1"/>
        </dgm:presLayoutVars>
      </dgm:prSet>
      <dgm:spPr/>
    </dgm:pt>
    <dgm:pt modelId="{DC967B05-3025-41EE-8390-D85C648C1F68}" type="pres">
      <dgm:prSet presAssocID="{EA4AB25F-0C8C-4470-8DB5-80535EA674B8}" presName="sibTrans" presStyleCnt="0"/>
      <dgm:spPr/>
    </dgm:pt>
    <dgm:pt modelId="{0E1A8972-E825-49F4-905E-D8EB1DB0CBFE}" type="pres">
      <dgm:prSet presAssocID="{65894678-1961-4D97-8D71-F0512078F903}" presName="node" presStyleLbl="node1" presStyleIdx="6" presStyleCnt="10">
        <dgm:presLayoutVars>
          <dgm:bulletEnabled val="1"/>
        </dgm:presLayoutVars>
      </dgm:prSet>
      <dgm:spPr/>
    </dgm:pt>
    <dgm:pt modelId="{E474843A-611E-4007-B3BD-F0BED3B6047B}" type="pres">
      <dgm:prSet presAssocID="{796A8B1C-A21C-4FD2-9E76-4B0EE4E3737A}" presName="sibTrans" presStyleCnt="0"/>
      <dgm:spPr/>
    </dgm:pt>
    <dgm:pt modelId="{FAD8DAA8-C569-4980-AB44-2EB186395248}" type="pres">
      <dgm:prSet presAssocID="{91D0F765-B856-441D-A67F-A17C1F3F0CE5}" presName="node" presStyleLbl="node1" presStyleIdx="7" presStyleCnt="10">
        <dgm:presLayoutVars>
          <dgm:bulletEnabled val="1"/>
        </dgm:presLayoutVars>
      </dgm:prSet>
      <dgm:spPr/>
    </dgm:pt>
    <dgm:pt modelId="{0A207E4F-E675-4446-9CB1-FFE0685AC2AF}" type="pres">
      <dgm:prSet presAssocID="{7C1A8CAF-4B71-4272-AB7A-0201F29C06A6}" presName="sibTrans" presStyleCnt="0"/>
      <dgm:spPr/>
    </dgm:pt>
    <dgm:pt modelId="{13680496-B926-45C5-BA3A-59006638D795}" type="pres">
      <dgm:prSet presAssocID="{71BAE6FC-6822-45C9-9F72-0B0C968F6194}" presName="node" presStyleLbl="node1" presStyleIdx="8" presStyleCnt="10">
        <dgm:presLayoutVars>
          <dgm:bulletEnabled val="1"/>
        </dgm:presLayoutVars>
      </dgm:prSet>
      <dgm:spPr/>
    </dgm:pt>
    <dgm:pt modelId="{AB08D619-A0B2-4870-A10F-5D0C2666A80A}" type="pres">
      <dgm:prSet presAssocID="{8388593D-827C-4737-8B26-DDE311B97B9D}" presName="sibTrans" presStyleCnt="0"/>
      <dgm:spPr/>
    </dgm:pt>
    <dgm:pt modelId="{B4D1E877-5EA1-49CC-B2BB-0658ED938E2A}" type="pres">
      <dgm:prSet presAssocID="{94A69200-B1C4-4BDC-A073-98B7E91965A2}" presName="node" presStyleLbl="node1" presStyleIdx="9" presStyleCnt="10">
        <dgm:presLayoutVars>
          <dgm:bulletEnabled val="1"/>
        </dgm:presLayoutVars>
      </dgm:prSet>
      <dgm:spPr/>
    </dgm:pt>
  </dgm:ptLst>
  <dgm:cxnLst>
    <dgm:cxn modelId="{77F27916-9020-47AE-A0CA-85301E74A4D9}" type="presOf" srcId="{C030190C-FB6C-410A-A617-02C368CEBC02}" destId="{4A705874-61C2-48F1-A9A7-892409F1762B}" srcOrd="0" destOrd="0" presId="urn:microsoft.com/office/officeart/2005/8/layout/default"/>
    <dgm:cxn modelId="{7381401F-0738-4D73-96CF-C15C627B76A4}" type="presOf" srcId="{91D0F765-B856-441D-A67F-A17C1F3F0CE5}" destId="{FAD8DAA8-C569-4980-AB44-2EB186395248}" srcOrd="0" destOrd="0" presId="urn:microsoft.com/office/officeart/2005/8/layout/default"/>
    <dgm:cxn modelId="{F855882C-D99E-4FD2-BBF2-698D52E1EBA9}" srcId="{2193DF2C-9E39-439D-BEB7-1C18CB9A7403}" destId="{71BAE6FC-6822-45C9-9F72-0B0C968F6194}" srcOrd="8" destOrd="0" parTransId="{92B20000-2C90-4E31-B210-222C2EE2A30E}" sibTransId="{8388593D-827C-4737-8B26-DDE311B97B9D}"/>
    <dgm:cxn modelId="{8EC2443A-16F8-4C61-B24F-7DF0EEB73AC4}" type="presOf" srcId="{94A69200-B1C4-4BDC-A073-98B7E91965A2}" destId="{B4D1E877-5EA1-49CC-B2BB-0658ED938E2A}" srcOrd="0" destOrd="0" presId="urn:microsoft.com/office/officeart/2005/8/layout/default"/>
    <dgm:cxn modelId="{E26E575C-BC91-4BBB-B419-13A0F03B5560}" srcId="{2193DF2C-9E39-439D-BEB7-1C18CB9A7403}" destId="{C030190C-FB6C-410A-A617-02C368CEBC02}" srcOrd="3" destOrd="0" parTransId="{9C92FD03-1F60-4C2C-88A3-8D1C4ACF3CE3}" sibTransId="{7562E9C7-D443-489B-B5C5-922ED57DBE2D}"/>
    <dgm:cxn modelId="{D7458B5D-0AEB-4E7A-B1E1-288EBACAC6D5}" type="presOf" srcId="{71BAE6FC-6822-45C9-9F72-0B0C968F6194}" destId="{13680496-B926-45C5-BA3A-59006638D795}" srcOrd="0" destOrd="0" presId="urn:microsoft.com/office/officeart/2005/8/layout/default"/>
    <dgm:cxn modelId="{FA4CB55D-485D-4CFA-854A-811AED259663}" srcId="{2193DF2C-9E39-439D-BEB7-1C18CB9A7403}" destId="{91D0F765-B856-441D-A67F-A17C1F3F0CE5}" srcOrd="7" destOrd="0" parTransId="{641232DF-E931-4447-908E-39935381A891}" sibTransId="{7C1A8CAF-4B71-4272-AB7A-0201F29C06A6}"/>
    <dgm:cxn modelId="{32602D5E-58B9-4F38-A67A-49C6AA5A9B9D}" type="presOf" srcId="{076C6506-89EF-45F6-B0C9-B89832CFE433}" destId="{B9C2104D-2E39-4F29-B553-6519529EC3EB}" srcOrd="0" destOrd="0" presId="urn:microsoft.com/office/officeart/2005/8/layout/default"/>
    <dgm:cxn modelId="{DAC4F46A-45B1-4A6F-A2DB-FF09B9ED613F}" type="presOf" srcId="{2193DF2C-9E39-439D-BEB7-1C18CB9A7403}" destId="{452910B5-23AF-43FC-BBF1-38E85466AE01}" srcOrd="0" destOrd="0" presId="urn:microsoft.com/office/officeart/2005/8/layout/default"/>
    <dgm:cxn modelId="{69549C6B-735A-44E0-AF94-5794DFD51DEE}" type="presOf" srcId="{62ECB637-B39A-494A-9AE0-858DFC4F32C5}" destId="{B581D14E-C60E-492A-B734-063ECF638267}" srcOrd="0" destOrd="0" presId="urn:microsoft.com/office/officeart/2005/8/layout/default"/>
    <dgm:cxn modelId="{80155C94-FA27-4F62-92B1-299C4F817F15}" srcId="{2193DF2C-9E39-439D-BEB7-1C18CB9A7403}" destId="{95D4C6C8-9165-4979-B18D-85F8E1CFC16A}" srcOrd="4" destOrd="0" parTransId="{CFD4DEE5-E227-4964-8D0C-2709848B6326}" sibTransId="{374EE091-AABC-4093-A3CF-C4157410BBAB}"/>
    <dgm:cxn modelId="{CE274F97-FFD9-4337-86F5-501F35465A62}" type="presOf" srcId="{9E9F2BF8-4F52-49CC-A27D-780EAF8FE325}" destId="{66327646-2044-42D8-B0BF-D4F8664282D9}" srcOrd="0" destOrd="0" presId="urn:microsoft.com/office/officeart/2005/8/layout/default"/>
    <dgm:cxn modelId="{89B99BA7-8EB5-4265-A244-153130D016A2}" type="presOf" srcId="{95D4C6C8-9165-4979-B18D-85F8E1CFC16A}" destId="{5DBC922B-9188-47C6-ACB9-89E0E9E5552F}" srcOrd="0" destOrd="0" presId="urn:microsoft.com/office/officeart/2005/8/layout/default"/>
    <dgm:cxn modelId="{9977ADB0-0569-4AA0-87A1-4CE6D5E46AEB}" srcId="{2193DF2C-9E39-439D-BEB7-1C18CB9A7403}" destId="{4822B63B-8273-4F60-B0F7-4001E8281CEE}" srcOrd="5" destOrd="0" parTransId="{1C007FBF-F1C1-4879-9D3B-42D1C383003D}" sibTransId="{EA4AB25F-0C8C-4470-8DB5-80535EA674B8}"/>
    <dgm:cxn modelId="{C1D3B9B4-104D-4706-8BD1-6B38AFC3DB5F}" srcId="{2193DF2C-9E39-439D-BEB7-1C18CB9A7403}" destId="{94A69200-B1C4-4BDC-A073-98B7E91965A2}" srcOrd="9" destOrd="0" parTransId="{AD7F5CD8-D526-435C-8E36-CB069D50E080}" sibTransId="{D03E6084-F255-4EBB-9BEE-31D41DB681C7}"/>
    <dgm:cxn modelId="{B4CD9EC1-B058-4D65-BFD4-917337956C60}" type="presOf" srcId="{65894678-1961-4D97-8D71-F0512078F903}" destId="{0E1A8972-E825-49F4-905E-D8EB1DB0CBFE}" srcOrd="0" destOrd="0" presId="urn:microsoft.com/office/officeart/2005/8/layout/default"/>
    <dgm:cxn modelId="{0CD8CECC-8E1A-4FA4-8A81-AA7D7EF43A8D}" srcId="{2193DF2C-9E39-439D-BEB7-1C18CB9A7403}" destId="{9E9F2BF8-4F52-49CC-A27D-780EAF8FE325}" srcOrd="1" destOrd="0" parTransId="{B834D76D-D87C-4B9A-9A50-686345F62CA3}" sibTransId="{20548543-91B4-4EBD-8293-67FDA54BBF2D}"/>
    <dgm:cxn modelId="{53641BD9-8203-4FD3-B98F-30FCE036D6A5}" srcId="{2193DF2C-9E39-439D-BEB7-1C18CB9A7403}" destId="{65894678-1961-4D97-8D71-F0512078F903}" srcOrd="6" destOrd="0" parTransId="{7C5F1B8A-F80B-4895-BA09-D9B5927488FE}" sibTransId="{796A8B1C-A21C-4FD2-9E76-4B0EE4E3737A}"/>
    <dgm:cxn modelId="{4036BDDE-F385-4995-9815-53A738B3BCFB}" srcId="{2193DF2C-9E39-439D-BEB7-1C18CB9A7403}" destId="{62ECB637-B39A-494A-9AE0-858DFC4F32C5}" srcOrd="0" destOrd="0" parTransId="{E91442E4-0A0E-4105-BCC0-D01930C71DA0}" sibTransId="{3904479A-C296-4E98-9D12-3FDCBD7766AA}"/>
    <dgm:cxn modelId="{D8B7F1E3-CF34-4146-BE65-FFD3DDD8B34D}" type="presOf" srcId="{4822B63B-8273-4F60-B0F7-4001E8281CEE}" destId="{897C5922-8FE5-4922-A392-025C7C8B7A35}" srcOrd="0" destOrd="0" presId="urn:microsoft.com/office/officeart/2005/8/layout/default"/>
    <dgm:cxn modelId="{520BF9EB-3981-4845-BE2E-DD72CF3AD35C}" srcId="{2193DF2C-9E39-439D-BEB7-1C18CB9A7403}" destId="{076C6506-89EF-45F6-B0C9-B89832CFE433}" srcOrd="2" destOrd="0" parTransId="{E45AC1FF-2369-4F8F-BF42-ADD3AE214974}" sibTransId="{7CD30F78-BDB4-460B-9139-7D047A382AD0}"/>
    <dgm:cxn modelId="{55DF5CA7-A8F7-49AB-8701-ECCBEE4F82AC}" type="presParOf" srcId="{452910B5-23AF-43FC-BBF1-38E85466AE01}" destId="{B581D14E-C60E-492A-B734-063ECF638267}" srcOrd="0" destOrd="0" presId="urn:microsoft.com/office/officeart/2005/8/layout/default"/>
    <dgm:cxn modelId="{6C13B36E-E92D-4893-B7C8-7D648F0293EB}" type="presParOf" srcId="{452910B5-23AF-43FC-BBF1-38E85466AE01}" destId="{866B846E-F70C-4AB9-9A1A-0C9A360EF2B5}" srcOrd="1" destOrd="0" presId="urn:microsoft.com/office/officeart/2005/8/layout/default"/>
    <dgm:cxn modelId="{2A83B062-0D03-4E14-953C-5E439D469B0B}" type="presParOf" srcId="{452910B5-23AF-43FC-BBF1-38E85466AE01}" destId="{66327646-2044-42D8-B0BF-D4F8664282D9}" srcOrd="2" destOrd="0" presId="urn:microsoft.com/office/officeart/2005/8/layout/default"/>
    <dgm:cxn modelId="{85EB2F90-8263-4DE2-83DA-C956DC34361A}" type="presParOf" srcId="{452910B5-23AF-43FC-BBF1-38E85466AE01}" destId="{DE117189-E1AD-40F7-A3C0-B32FE1F4DC54}" srcOrd="3" destOrd="0" presId="urn:microsoft.com/office/officeart/2005/8/layout/default"/>
    <dgm:cxn modelId="{C2640116-3F82-47E7-8C60-68E7949E6907}" type="presParOf" srcId="{452910B5-23AF-43FC-BBF1-38E85466AE01}" destId="{B9C2104D-2E39-4F29-B553-6519529EC3EB}" srcOrd="4" destOrd="0" presId="urn:microsoft.com/office/officeart/2005/8/layout/default"/>
    <dgm:cxn modelId="{331B9B7D-3B02-4B4C-BA8A-1E4E5E30655F}" type="presParOf" srcId="{452910B5-23AF-43FC-BBF1-38E85466AE01}" destId="{A60D4C4E-E7F7-41F8-9958-0CB2327FF5A0}" srcOrd="5" destOrd="0" presId="urn:microsoft.com/office/officeart/2005/8/layout/default"/>
    <dgm:cxn modelId="{0AA026D5-E72A-419F-ADBB-21752615497B}" type="presParOf" srcId="{452910B5-23AF-43FC-BBF1-38E85466AE01}" destId="{4A705874-61C2-48F1-A9A7-892409F1762B}" srcOrd="6" destOrd="0" presId="urn:microsoft.com/office/officeart/2005/8/layout/default"/>
    <dgm:cxn modelId="{0C978B49-2407-44BF-9F93-D30A9054FC88}" type="presParOf" srcId="{452910B5-23AF-43FC-BBF1-38E85466AE01}" destId="{EEB7BDC4-8F1D-4EEE-BD43-486AD03AB717}" srcOrd="7" destOrd="0" presId="urn:microsoft.com/office/officeart/2005/8/layout/default"/>
    <dgm:cxn modelId="{D79861C7-5977-41A4-9238-43ED7E836B25}" type="presParOf" srcId="{452910B5-23AF-43FC-BBF1-38E85466AE01}" destId="{5DBC922B-9188-47C6-ACB9-89E0E9E5552F}" srcOrd="8" destOrd="0" presId="urn:microsoft.com/office/officeart/2005/8/layout/default"/>
    <dgm:cxn modelId="{0E65DC64-B5B3-4FC6-BE53-DACEF4F02B05}" type="presParOf" srcId="{452910B5-23AF-43FC-BBF1-38E85466AE01}" destId="{6370D088-0779-4790-8C95-7CDF7ADAA94C}" srcOrd="9" destOrd="0" presId="urn:microsoft.com/office/officeart/2005/8/layout/default"/>
    <dgm:cxn modelId="{EC9EA99C-205B-47F2-B8E7-81AE3D485766}" type="presParOf" srcId="{452910B5-23AF-43FC-BBF1-38E85466AE01}" destId="{897C5922-8FE5-4922-A392-025C7C8B7A35}" srcOrd="10" destOrd="0" presId="urn:microsoft.com/office/officeart/2005/8/layout/default"/>
    <dgm:cxn modelId="{5C5B77A1-3212-436A-99B4-646B1B8EB89C}" type="presParOf" srcId="{452910B5-23AF-43FC-BBF1-38E85466AE01}" destId="{DC967B05-3025-41EE-8390-D85C648C1F68}" srcOrd="11" destOrd="0" presId="urn:microsoft.com/office/officeart/2005/8/layout/default"/>
    <dgm:cxn modelId="{97EBC3BD-D18B-4656-9184-4BEB55F8E53C}" type="presParOf" srcId="{452910B5-23AF-43FC-BBF1-38E85466AE01}" destId="{0E1A8972-E825-49F4-905E-D8EB1DB0CBFE}" srcOrd="12" destOrd="0" presId="urn:microsoft.com/office/officeart/2005/8/layout/default"/>
    <dgm:cxn modelId="{16DB0C83-2A8B-4F32-B532-5343529AE0A4}" type="presParOf" srcId="{452910B5-23AF-43FC-BBF1-38E85466AE01}" destId="{E474843A-611E-4007-B3BD-F0BED3B6047B}" srcOrd="13" destOrd="0" presId="urn:microsoft.com/office/officeart/2005/8/layout/default"/>
    <dgm:cxn modelId="{CA00DEA1-7122-4BF6-A30F-00758532E583}" type="presParOf" srcId="{452910B5-23AF-43FC-BBF1-38E85466AE01}" destId="{FAD8DAA8-C569-4980-AB44-2EB186395248}" srcOrd="14" destOrd="0" presId="urn:microsoft.com/office/officeart/2005/8/layout/default"/>
    <dgm:cxn modelId="{522831F1-86B0-49DE-B00C-AEB05632F563}" type="presParOf" srcId="{452910B5-23AF-43FC-BBF1-38E85466AE01}" destId="{0A207E4F-E675-4446-9CB1-FFE0685AC2AF}" srcOrd="15" destOrd="0" presId="urn:microsoft.com/office/officeart/2005/8/layout/default"/>
    <dgm:cxn modelId="{D4682111-C2FD-4E54-BF18-A9353CD8D818}" type="presParOf" srcId="{452910B5-23AF-43FC-BBF1-38E85466AE01}" destId="{13680496-B926-45C5-BA3A-59006638D795}" srcOrd="16" destOrd="0" presId="urn:microsoft.com/office/officeart/2005/8/layout/default"/>
    <dgm:cxn modelId="{DDFD77B4-2391-48E4-A482-E7947D2B8AD9}" type="presParOf" srcId="{452910B5-23AF-43FC-BBF1-38E85466AE01}" destId="{AB08D619-A0B2-4870-A10F-5D0C2666A80A}" srcOrd="17" destOrd="0" presId="urn:microsoft.com/office/officeart/2005/8/layout/default"/>
    <dgm:cxn modelId="{56566364-B22B-42A8-9566-2B816F9A5B1E}" type="presParOf" srcId="{452910B5-23AF-43FC-BBF1-38E85466AE01}" destId="{B4D1E877-5EA1-49CC-B2BB-0658ED938E2A}"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5B49A2-946F-4435-9C23-4D6DF18B2DDA}">
      <dsp:nvSpPr>
        <dsp:cNvPr id="0" name=""/>
        <dsp:cNvSpPr/>
      </dsp:nvSpPr>
      <dsp:spPr>
        <a:xfrm>
          <a:off x="4" y="0"/>
          <a:ext cx="4267195" cy="6331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b="1" kern="1200" dirty="0"/>
            <a:t>What is Change Management?</a:t>
          </a:r>
          <a:endParaRPr lang="en-US" sz="2000" b="1" kern="1200" dirty="0"/>
        </a:p>
      </dsp:txBody>
      <dsp:txXfrm>
        <a:off x="30909" y="30905"/>
        <a:ext cx="4205385" cy="571290"/>
      </dsp:txXfrm>
    </dsp:sp>
    <dsp:sp modelId="{1D84D382-7E50-4C6E-95B1-A03C0B9754AD}">
      <dsp:nvSpPr>
        <dsp:cNvPr id="0" name=""/>
        <dsp:cNvSpPr/>
      </dsp:nvSpPr>
      <dsp:spPr>
        <a:xfrm>
          <a:off x="2" y="657204"/>
          <a:ext cx="4267195" cy="6331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b="1" kern="1200" dirty="0"/>
            <a:t>External and Internal drivers of change </a:t>
          </a:r>
          <a:endParaRPr lang="en-US" sz="2000" b="1" kern="1200" dirty="0"/>
        </a:p>
      </dsp:txBody>
      <dsp:txXfrm>
        <a:off x="30907" y="688109"/>
        <a:ext cx="4205385" cy="571290"/>
      </dsp:txXfrm>
    </dsp:sp>
    <dsp:sp modelId="{6F119D6E-082D-4B84-A42B-3FBCD734DC99}">
      <dsp:nvSpPr>
        <dsp:cNvPr id="0" name=""/>
        <dsp:cNvSpPr/>
      </dsp:nvSpPr>
      <dsp:spPr>
        <a:xfrm>
          <a:off x="2" y="1271582"/>
          <a:ext cx="4267195" cy="6331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b="1" kern="1200" dirty="0"/>
            <a:t>Factors that effect change management</a:t>
          </a:r>
          <a:endParaRPr lang="en-US" sz="2000" b="1" kern="1200" dirty="0"/>
        </a:p>
      </dsp:txBody>
      <dsp:txXfrm>
        <a:off x="30907" y="1302487"/>
        <a:ext cx="4205385" cy="571290"/>
      </dsp:txXfrm>
    </dsp:sp>
    <dsp:sp modelId="{BC396F8D-D358-49BC-B44B-948BE4236FCA}">
      <dsp:nvSpPr>
        <dsp:cNvPr id="0" name=""/>
        <dsp:cNvSpPr/>
      </dsp:nvSpPr>
      <dsp:spPr>
        <a:xfrm>
          <a:off x="4" y="1886977"/>
          <a:ext cx="4267195" cy="6331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a:t>Models to support change</a:t>
          </a:r>
          <a:endParaRPr lang="en-US" sz="2000" b="1" kern="1200" dirty="0"/>
        </a:p>
      </dsp:txBody>
      <dsp:txXfrm>
        <a:off x="30909" y="1917882"/>
        <a:ext cx="4205385" cy="571290"/>
      </dsp:txXfrm>
    </dsp:sp>
    <dsp:sp modelId="{AF6732B7-8B26-40B2-91E9-4E3BF26A26E4}">
      <dsp:nvSpPr>
        <dsp:cNvPr id="0" name=""/>
        <dsp:cNvSpPr/>
      </dsp:nvSpPr>
      <dsp:spPr>
        <a:xfrm>
          <a:off x="4" y="3199578"/>
          <a:ext cx="4267195" cy="6331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t>Working relationships and change</a:t>
          </a:r>
        </a:p>
      </dsp:txBody>
      <dsp:txXfrm>
        <a:off x="30909" y="3230483"/>
        <a:ext cx="4205385" cy="571290"/>
      </dsp:txXfrm>
    </dsp:sp>
    <dsp:sp modelId="{B0FC88FA-63D0-4B18-B563-2500C35A5F55}">
      <dsp:nvSpPr>
        <dsp:cNvPr id="0" name=""/>
        <dsp:cNvSpPr/>
      </dsp:nvSpPr>
      <dsp:spPr>
        <a:xfrm>
          <a:off x="4" y="3832680"/>
          <a:ext cx="4267195" cy="6331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b="1" kern="1200"/>
            <a:t>Different stakeholders and change</a:t>
          </a:r>
          <a:endParaRPr lang="en-GB" sz="2000" b="1" kern="1200" dirty="0"/>
        </a:p>
      </dsp:txBody>
      <dsp:txXfrm>
        <a:off x="30909" y="3863585"/>
        <a:ext cx="4205385" cy="571290"/>
      </dsp:txXfrm>
    </dsp:sp>
    <dsp:sp modelId="{F8019906-F623-4003-9492-C9BF71FCAB47}">
      <dsp:nvSpPr>
        <dsp:cNvPr id="0" name=""/>
        <dsp:cNvSpPr/>
      </dsp:nvSpPr>
      <dsp:spPr>
        <a:xfrm>
          <a:off x="4" y="5081899"/>
          <a:ext cx="4267195" cy="6331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b="1" kern="1200"/>
            <a:t>Monitoring and assessing change</a:t>
          </a:r>
          <a:endParaRPr lang="en-GB" sz="2000" b="1" kern="1200" dirty="0"/>
        </a:p>
      </dsp:txBody>
      <dsp:txXfrm>
        <a:off x="30909" y="5112804"/>
        <a:ext cx="4205385" cy="571290"/>
      </dsp:txXfrm>
    </dsp:sp>
    <dsp:sp modelId="{6BB587C9-6211-47C2-BEFB-2E98E039EAED}">
      <dsp:nvSpPr>
        <dsp:cNvPr id="0" name=""/>
        <dsp:cNvSpPr/>
      </dsp:nvSpPr>
      <dsp:spPr>
        <a:xfrm>
          <a:off x="2" y="4445000"/>
          <a:ext cx="4267195" cy="6331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b="1" kern="1200"/>
            <a:t>Best practice for implementing change</a:t>
          </a:r>
          <a:endParaRPr lang="en-GB" sz="2000" b="1" kern="1200" dirty="0"/>
        </a:p>
      </dsp:txBody>
      <dsp:txXfrm>
        <a:off x="30907" y="4475905"/>
        <a:ext cx="4205385" cy="571290"/>
      </dsp:txXfrm>
    </dsp:sp>
    <dsp:sp modelId="{57ED9927-5E24-49FF-B45D-F62D77E5F8E1}">
      <dsp:nvSpPr>
        <dsp:cNvPr id="0" name=""/>
        <dsp:cNvSpPr/>
      </dsp:nvSpPr>
      <dsp:spPr>
        <a:xfrm>
          <a:off x="4" y="2525249"/>
          <a:ext cx="4267195" cy="6331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b="1" kern="1200"/>
            <a:t>Planning for change</a:t>
          </a:r>
          <a:endParaRPr lang="en-GB" sz="2000" b="1" kern="1200" dirty="0"/>
        </a:p>
      </dsp:txBody>
      <dsp:txXfrm>
        <a:off x="30909" y="2556154"/>
        <a:ext cx="4205385" cy="5712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5B49A2-946F-4435-9C23-4D6DF18B2DDA}">
      <dsp:nvSpPr>
        <dsp:cNvPr id="0" name=""/>
        <dsp:cNvSpPr/>
      </dsp:nvSpPr>
      <dsp:spPr>
        <a:xfrm>
          <a:off x="970200" y="216"/>
          <a:ext cx="4570019" cy="108947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dirty="0"/>
            <a:t>Needs/demands of stakeholders </a:t>
          </a:r>
        </a:p>
      </dsp:txBody>
      <dsp:txXfrm>
        <a:off x="1023384" y="53400"/>
        <a:ext cx="4463651" cy="983104"/>
      </dsp:txXfrm>
    </dsp:sp>
    <dsp:sp modelId="{1D84D382-7E50-4C6E-95B1-A03C0B9754AD}">
      <dsp:nvSpPr>
        <dsp:cNvPr id="0" name=""/>
        <dsp:cNvSpPr/>
      </dsp:nvSpPr>
      <dsp:spPr>
        <a:xfrm>
          <a:off x="970200" y="1092412"/>
          <a:ext cx="4570019" cy="108947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b="1" kern="1200" dirty="0"/>
            <a:t>To align with competitors</a:t>
          </a:r>
          <a:endParaRPr lang="en-US" sz="2400" b="1" kern="1200" dirty="0"/>
        </a:p>
      </dsp:txBody>
      <dsp:txXfrm>
        <a:off x="1023384" y="1145596"/>
        <a:ext cx="4463651" cy="983104"/>
      </dsp:txXfrm>
    </dsp:sp>
    <dsp:sp modelId="{AF6732B7-8B26-40B2-91E9-4E3BF26A26E4}">
      <dsp:nvSpPr>
        <dsp:cNvPr id="0" name=""/>
        <dsp:cNvSpPr/>
      </dsp:nvSpPr>
      <dsp:spPr>
        <a:xfrm>
          <a:off x="970200" y="2184609"/>
          <a:ext cx="4570019" cy="1089472"/>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dirty="0"/>
            <a:t>Global Pandemic</a:t>
          </a:r>
        </a:p>
      </dsp:txBody>
      <dsp:txXfrm>
        <a:off x="1023384" y="2237793"/>
        <a:ext cx="4463651" cy="983104"/>
      </dsp:txXfrm>
    </dsp:sp>
    <dsp:sp modelId="{08E1D798-FEA3-49CA-8B42-AD4767C37BCC}">
      <dsp:nvSpPr>
        <dsp:cNvPr id="0" name=""/>
        <dsp:cNvSpPr/>
      </dsp:nvSpPr>
      <dsp:spPr>
        <a:xfrm>
          <a:off x="962731" y="3282813"/>
          <a:ext cx="4570019" cy="108947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dirty="0"/>
            <a:t>Technology advances</a:t>
          </a:r>
        </a:p>
      </dsp:txBody>
      <dsp:txXfrm>
        <a:off x="1015915" y="3335997"/>
        <a:ext cx="4463651" cy="983104"/>
      </dsp:txXfrm>
    </dsp:sp>
    <dsp:sp modelId="{DB08F22B-9577-4D41-840B-282D347C543F}">
      <dsp:nvSpPr>
        <dsp:cNvPr id="0" name=""/>
        <dsp:cNvSpPr/>
      </dsp:nvSpPr>
      <dsp:spPr>
        <a:xfrm>
          <a:off x="970200" y="4369001"/>
          <a:ext cx="4570019" cy="1089472"/>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dirty="0"/>
            <a:t>Economic change / Brexit</a:t>
          </a:r>
        </a:p>
      </dsp:txBody>
      <dsp:txXfrm>
        <a:off x="1023384" y="4422185"/>
        <a:ext cx="4463651" cy="9831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5B49A2-946F-4435-9C23-4D6DF18B2DDA}">
      <dsp:nvSpPr>
        <dsp:cNvPr id="0" name=""/>
        <dsp:cNvSpPr/>
      </dsp:nvSpPr>
      <dsp:spPr>
        <a:xfrm>
          <a:off x="967676" y="217"/>
          <a:ext cx="4558132" cy="109500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dirty="0"/>
            <a:t>Demographic of workforce</a:t>
          </a:r>
        </a:p>
      </dsp:txBody>
      <dsp:txXfrm>
        <a:off x="1021130" y="53671"/>
        <a:ext cx="4451224" cy="988094"/>
      </dsp:txXfrm>
    </dsp:sp>
    <dsp:sp modelId="{1D84D382-7E50-4C6E-95B1-A03C0B9754AD}">
      <dsp:nvSpPr>
        <dsp:cNvPr id="0" name=""/>
        <dsp:cNvSpPr/>
      </dsp:nvSpPr>
      <dsp:spPr>
        <a:xfrm>
          <a:off x="967676" y="1097958"/>
          <a:ext cx="4558132" cy="109500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dirty="0"/>
            <a:t>Flexible working &amp; work-life balance</a:t>
          </a:r>
        </a:p>
      </dsp:txBody>
      <dsp:txXfrm>
        <a:off x="1021130" y="1151412"/>
        <a:ext cx="4451224" cy="988094"/>
      </dsp:txXfrm>
    </dsp:sp>
    <dsp:sp modelId="{6F119D6E-082D-4B84-A42B-3FBCD734DC99}">
      <dsp:nvSpPr>
        <dsp:cNvPr id="0" name=""/>
        <dsp:cNvSpPr/>
      </dsp:nvSpPr>
      <dsp:spPr>
        <a:xfrm>
          <a:off x="1023095" y="2212597"/>
          <a:ext cx="4558132" cy="1095002"/>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dirty="0"/>
            <a:t>Development of polices, process and procedures</a:t>
          </a:r>
        </a:p>
      </dsp:txBody>
      <dsp:txXfrm>
        <a:off x="1076549" y="2266051"/>
        <a:ext cx="4451224" cy="988094"/>
      </dsp:txXfrm>
    </dsp:sp>
    <dsp:sp modelId="{BC396F8D-D358-49BC-B44B-948BE4236FCA}">
      <dsp:nvSpPr>
        <dsp:cNvPr id="0" name=""/>
        <dsp:cNvSpPr/>
      </dsp:nvSpPr>
      <dsp:spPr>
        <a:xfrm>
          <a:off x="950978" y="3339281"/>
          <a:ext cx="4558132" cy="109500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dirty="0"/>
            <a:t>Organisational Strategy</a:t>
          </a:r>
        </a:p>
      </dsp:txBody>
      <dsp:txXfrm>
        <a:off x="1004432" y="3392735"/>
        <a:ext cx="4451224" cy="988094"/>
      </dsp:txXfrm>
    </dsp:sp>
    <dsp:sp modelId="{08E1D798-FEA3-49CA-8B42-AD4767C37BCC}">
      <dsp:nvSpPr>
        <dsp:cNvPr id="0" name=""/>
        <dsp:cNvSpPr/>
      </dsp:nvSpPr>
      <dsp:spPr>
        <a:xfrm>
          <a:off x="960226" y="4391397"/>
          <a:ext cx="4558132" cy="1095002"/>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dirty="0"/>
            <a:t>Integration of new IT systems</a:t>
          </a:r>
        </a:p>
      </dsp:txBody>
      <dsp:txXfrm>
        <a:off x="1013680" y="4444851"/>
        <a:ext cx="4451224" cy="9880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88252E-13D9-4D70-B43C-662F588B3CDC}">
      <dsp:nvSpPr>
        <dsp:cNvPr id="0" name=""/>
        <dsp:cNvSpPr/>
      </dsp:nvSpPr>
      <dsp:spPr>
        <a:xfrm>
          <a:off x="0" y="408784"/>
          <a:ext cx="2320635" cy="13923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t>Communication</a:t>
          </a:r>
          <a:endParaRPr lang="en-US" sz="2400" b="1" kern="1200" dirty="0"/>
        </a:p>
      </dsp:txBody>
      <dsp:txXfrm>
        <a:off x="0" y="408784"/>
        <a:ext cx="2320635" cy="1392381"/>
      </dsp:txXfrm>
    </dsp:sp>
    <dsp:sp modelId="{0B9444C0-3D37-4FAB-B7FD-918E413D9298}">
      <dsp:nvSpPr>
        <dsp:cNvPr id="0" name=""/>
        <dsp:cNvSpPr/>
      </dsp:nvSpPr>
      <dsp:spPr>
        <a:xfrm>
          <a:off x="2552699" y="408784"/>
          <a:ext cx="2320635" cy="139238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t>Resistance to change</a:t>
          </a:r>
          <a:endParaRPr lang="en-US" sz="2400" b="1" kern="1200" dirty="0"/>
        </a:p>
      </dsp:txBody>
      <dsp:txXfrm>
        <a:off x="2552699" y="408784"/>
        <a:ext cx="2320635" cy="1392381"/>
      </dsp:txXfrm>
    </dsp:sp>
    <dsp:sp modelId="{BB0375D2-EB92-4A76-82A4-BAAAC6E5CEEC}">
      <dsp:nvSpPr>
        <dsp:cNvPr id="0" name=""/>
        <dsp:cNvSpPr/>
      </dsp:nvSpPr>
      <dsp:spPr>
        <a:xfrm>
          <a:off x="5105399" y="408784"/>
          <a:ext cx="2320635" cy="139238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t>Organisational Culture</a:t>
          </a:r>
          <a:endParaRPr lang="en-US" sz="2400" b="1" kern="1200" dirty="0"/>
        </a:p>
      </dsp:txBody>
      <dsp:txXfrm>
        <a:off x="5105399" y="408784"/>
        <a:ext cx="2320635" cy="1392381"/>
      </dsp:txXfrm>
    </dsp:sp>
    <dsp:sp modelId="{7439A7C2-5AD4-45AD-A506-1BDE6CFB9855}">
      <dsp:nvSpPr>
        <dsp:cNvPr id="0" name=""/>
        <dsp:cNvSpPr/>
      </dsp:nvSpPr>
      <dsp:spPr>
        <a:xfrm>
          <a:off x="0" y="2033229"/>
          <a:ext cx="2320635" cy="139238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t>Leadership</a:t>
          </a:r>
          <a:endParaRPr lang="en-US" sz="2400" b="1" kern="1200" dirty="0"/>
        </a:p>
      </dsp:txBody>
      <dsp:txXfrm>
        <a:off x="0" y="2033229"/>
        <a:ext cx="2320635" cy="1392381"/>
      </dsp:txXfrm>
    </dsp:sp>
    <dsp:sp modelId="{15D1C487-A56F-4B2A-BF8D-224679D7ECE7}">
      <dsp:nvSpPr>
        <dsp:cNvPr id="0" name=""/>
        <dsp:cNvSpPr/>
      </dsp:nvSpPr>
      <dsp:spPr>
        <a:xfrm>
          <a:off x="2552699" y="2033229"/>
          <a:ext cx="2320635" cy="139238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t>Lack of resource</a:t>
          </a:r>
          <a:endParaRPr lang="en-US" sz="2400" b="1" kern="1200" dirty="0"/>
        </a:p>
      </dsp:txBody>
      <dsp:txXfrm>
        <a:off x="2552699" y="2033229"/>
        <a:ext cx="2320635" cy="1392381"/>
      </dsp:txXfrm>
    </dsp:sp>
    <dsp:sp modelId="{1BE880CA-EA20-4173-BE5B-F57DFA79FAA2}">
      <dsp:nvSpPr>
        <dsp:cNvPr id="0" name=""/>
        <dsp:cNvSpPr/>
      </dsp:nvSpPr>
      <dsp:spPr>
        <a:xfrm>
          <a:off x="5105399" y="2033229"/>
          <a:ext cx="2320635" cy="13923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t>Organisational Agility</a:t>
          </a:r>
          <a:endParaRPr lang="en-US" sz="2400" b="1" kern="1200" dirty="0"/>
        </a:p>
      </dsp:txBody>
      <dsp:txXfrm>
        <a:off x="5105399" y="2033229"/>
        <a:ext cx="2320635" cy="13923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81D14E-C60E-492A-B734-063ECF638267}">
      <dsp:nvSpPr>
        <dsp:cNvPr id="0" name=""/>
        <dsp:cNvSpPr/>
      </dsp:nvSpPr>
      <dsp:spPr>
        <a:xfrm>
          <a:off x="926552" y="2100"/>
          <a:ext cx="1842602" cy="11055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t>1-2-1’s</a:t>
          </a:r>
        </a:p>
      </dsp:txBody>
      <dsp:txXfrm>
        <a:off x="926552" y="2100"/>
        <a:ext cx="1842602" cy="1105561"/>
      </dsp:txXfrm>
    </dsp:sp>
    <dsp:sp modelId="{66327646-2044-42D8-B0BF-D4F8664282D9}">
      <dsp:nvSpPr>
        <dsp:cNvPr id="0" name=""/>
        <dsp:cNvSpPr/>
      </dsp:nvSpPr>
      <dsp:spPr>
        <a:xfrm>
          <a:off x="2953414" y="2100"/>
          <a:ext cx="1842602" cy="110556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t>Coaching</a:t>
          </a:r>
        </a:p>
      </dsp:txBody>
      <dsp:txXfrm>
        <a:off x="2953414" y="2100"/>
        <a:ext cx="1842602" cy="1105561"/>
      </dsp:txXfrm>
    </dsp:sp>
    <dsp:sp modelId="{B9C2104D-2E39-4F29-B553-6519529EC3EB}">
      <dsp:nvSpPr>
        <dsp:cNvPr id="0" name=""/>
        <dsp:cNvSpPr/>
      </dsp:nvSpPr>
      <dsp:spPr>
        <a:xfrm>
          <a:off x="4980277" y="2100"/>
          <a:ext cx="1842602" cy="110556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t>Training</a:t>
          </a:r>
        </a:p>
      </dsp:txBody>
      <dsp:txXfrm>
        <a:off x="4980277" y="2100"/>
        <a:ext cx="1842602" cy="1105561"/>
      </dsp:txXfrm>
    </dsp:sp>
    <dsp:sp modelId="{4A705874-61C2-48F1-A9A7-892409F1762B}">
      <dsp:nvSpPr>
        <dsp:cNvPr id="0" name=""/>
        <dsp:cNvSpPr/>
      </dsp:nvSpPr>
      <dsp:spPr>
        <a:xfrm>
          <a:off x="7007139" y="2100"/>
          <a:ext cx="1842602" cy="11055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t>Trust</a:t>
          </a:r>
        </a:p>
      </dsp:txBody>
      <dsp:txXfrm>
        <a:off x="7007139" y="2100"/>
        <a:ext cx="1842602" cy="1105561"/>
      </dsp:txXfrm>
    </dsp:sp>
    <dsp:sp modelId="{5DBC922B-9188-47C6-ACB9-89E0E9E5552F}">
      <dsp:nvSpPr>
        <dsp:cNvPr id="0" name=""/>
        <dsp:cNvSpPr/>
      </dsp:nvSpPr>
      <dsp:spPr>
        <a:xfrm>
          <a:off x="926552" y="1291921"/>
          <a:ext cx="1842602" cy="110556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t>Role model behavior</a:t>
          </a:r>
        </a:p>
      </dsp:txBody>
      <dsp:txXfrm>
        <a:off x="926552" y="1291921"/>
        <a:ext cx="1842602" cy="1105561"/>
      </dsp:txXfrm>
    </dsp:sp>
    <dsp:sp modelId="{897C5922-8FE5-4922-A392-025C7C8B7A35}">
      <dsp:nvSpPr>
        <dsp:cNvPr id="0" name=""/>
        <dsp:cNvSpPr/>
      </dsp:nvSpPr>
      <dsp:spPr>
        <a:xfrm>
          <a:off x="2953414" y="1291921"/>
          <a:ext cx="1842602" cy="11055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t>Building positive relationships</a:t>
          </a:r>
        </a:p>
      </dsp:txBody>
      <dsp:txXfrm>
        <a:off x="2953414" y="1291921"/>
        <a:ext cx="1842602" cy="1105561"/>
      </dsp:txXfrm>
    </dsp:sp>
    <dsp:sp modelId="{0E1A8972-E825-49F4-905E-D8EB1DB0CBFE}">
      <dsp:nvSpPr>
        <dsp:cNvPr id="0" name=""/>
        <dsp:cNvSpPr/>
      </dsp:nvSpPr>
      <dsp:spPr>
        <a:xfrm>
          <a:off x="4980277" y="1291921"/>
          <a:ext cx="1842602" cy="110556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t>Honesty</a:t>
          </a:r>
        </a:p>
      </dsp:txBody>
      <dsp:txXfrm>
        <a:off x="4980277" y="1291921"/>
        <a:ext cx="1842602" cy="1105561"/>
      </dsp:txXfrm>
    </dsp:sp>
    <dsp:sp modelId="{FAD8DAA8-C569-4980-AB44-2EB186395248}">
      <dsp:nvSpPr>
        <dsp:cNvPr id="0" name=""/>
        <dsp:cNvSpPr/>
      </dsp:nvSpPr>
      <dsp:spPr>
        <a:xfrm>
          <a:off x="7007139" y="1291921"/>
          <a:ext cx="1842602" cy="110556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t>Respect</a:t>
          </a:r>
        </a:p>
      </dsp:txBody>
      <dsp:txXfrm>
        <a:off x="7007139" y="1291921"/>
        <a:ext cx="1842602" cy="1105561"/>
      </dsp:txXfrm>
    </dsp:sp>
    <dsp:sp modelId="{13680496-B926-45C5-BA3A-59006638D795}">
      <dsp:nvSpPr>
        <dsp:cNvPr id="0" name=""/>
        <dsp:cNvSpPr/>
      </dsp:nvSpPr>
      <dsp:spPr>
        <a:xfrm>
          <a:off x="2953414" y="2581743"/>
          <a:ext cx="1842602" cy="11055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t>Support</a:t>
          </a:r>
        </a:p>
      </dsp:txBody>
      <dsp:txXfrm>
        <a:off x="2953414" y="2581743"/>
        <a:ext cx="1842602" cy="1105561"/>
      </dsp:txXfrm>
    </dsp:sp>
    <dsp:sp modelId="{B4D1E877-5EA1-49CC-B2BB-0658ED938E2A}">
      <dsp:nvSpPr>
        <dsp:cNvPr id="0" name=""/>
        <dsp:cNvSpPr/>
      </dsp:nvSpPr>
      <dsp:spPr>
        <a:xfrm>
          <a:off x="4980277" y="2581743"/>
          <a:ext cx="1842602" cy="110556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t>Open communication</a:t>
          </a:r>
        </a:p>
      </dsp:txBody>
      <dsp:txXfrm>
        <a:off x="4980277" y="2581743"/>
        <a:ext cx="1842602" cy="1105561"/>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A95BD32-C369-4B47-9BC1-5EC077CD128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AA85B989-7675-467F-B861-AACDEA7DDA7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3B7B57E-1B4A-4AD9-BD66-B5BA550C5DE0}" type="datetimeFigureOut">
              <a:rPr lang="en-GB" smtClean="0"/>
              <a:t>13/12/2020</a:t>
            </a:fld>
            <a:endParaRPr lang="en-GB" dirty="0"/>
          </a:p>
        </p:txBody>
      </p:sp>
      <p:sp>
        <p:nvSpPr>
          <p:cNvPr id="4" name="Footer Placeholder 3">
            <a:extLst>
              <a:ext uri="{FF2B5EF4-FFF2-40B4-BE49-F238E27FC236}">
                <a16:creationId xmlns:a16="http://schemas.microsoft.com/office/drawing/2014/main" id="{7E4E414B-6EEB-45A1-97BE-EE7DE5B0909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38461FD3-E0BD-4AD1-98E1-B07AC501746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E7679F8-A5D0-4DD2-BFB6-ECD08976C4FE}" type="slidenum">
              <a:rPr lang="en-GB" smtClean="0"/>
              <a:t>‹#›</a:t>
            </a:fld>
            <a:endParaRPr lang="en-GB" dirty="0"/>
          </a:p>
        </p:txBody>
      </p:sp>
    </p:spTree>
    <p:extLst>
      <p:ext uri="{BB962C8B-B14F-4D97-AF65-F5344CB8AC3E}">
        <p14:creationId xmlns:p14="http://schemas.microsoft.com/office/powerpoint/2010/main" val="926057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774F50-C06F-4336-90BA-B1383488D251}" type="datetimeFigureOut">
              <a:rPr lang="en-GB" smtClean="0"/>
              <a:t>13/12/2020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6D69D0-E24D-4B70-AD2E-1D258FB3EDCB}" type="slidenum">
              <a:rPr lang="en-GB" smtClean="0"/>
              <a:t>‹#›</a:t>
            </a:fld>
            <a:endParaRPr lang="en-GB" dirty="0"/>
          </a:p>
        </p:txBody>
      </p:sp>
    </p:spTree>
    <p:extLst>
      <p:ext uri="{BB962C8B-B14F-4D97-AF65-F5344CB8AC3E}">
        <p14:creationId xmlns:p14="http://schemas.microsoft.com/office/powerpoint/2010/main" val="11235795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1</a:t>
            </a:fld>
            <a:endParaRPr lang="en-GB" dirty="0"/>
          </a:p>
        </p:txBody>
      </p:sp>
    </p:spTree>
    <p:extLst>
      <p:ext uri="{BB962C8B-B14F-4D97-AF65-F5344CB8AC3E}">
        <p14:creationId xmlns:p14="http://schemas.microsoft.com/office/powerpoint/2010/main" val="35704938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2</a:t>
            </a:fld>
            <a:endParaRPr lang="en-GB" dirty="0"/>
          </a:p>
        </p:txBody>
      </p:sp>
    </p:spTree>
    <p:extLst>
      <p:ext uri="{BB962C8B-B14F-4D97-AF65-F5344CB8AC3E}">
        <p14:creationId xmlns:p14="http://schemas.microsoft.com/office/powerpoint/2010/main" val="36274363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3</a:t>
            </a:fld>
            <a:endParaRPr lang="en-GB" dirty="0"/>
          </a:p>
        </p:txBody>
      </p:sp>
    </p:spTree>
    <p:extLst>
      <p:ext uri="{BB962C8B-B14F-4D97-AF65-F5344CB8AC3E}">
        <p14:creationId xmlns:p14="http://schemas.microsoft.com/office/powerpoint/2010/main" val="26050683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r>
              <a:rPr lang="en-GB" i="1" dirty="0"/>
              <a:t>Change is a common thread that runs through all businesses regardless of size, industry and age. Our world is changing fast and organizations must change quickly, too. Organizations that handle change well thrive, whilst those that do not may struggle to survive” </a:t>
            </a:r>
            <a:r>
              <a:rPr lang="en-GB" dirty="0"/>
              <a:t>(www.mindtools.com,2020). </a:t>
            </a:r>
          </a:p>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4</a:t>
            </a:fld>
            <a:endParaRPr lang="en-GB" dirty="0"/>
          </a:p>
        </p:txBody>
      </p:sp>
    </p:spTree>
    <p:extLst>
      <p:ext uri="{BB962C8B-B14F-4D97-AF65-F5344CB8AC3E}">
        <p14:creationId xmlns:p14="http://schemas.microsoft.com/office/powerpoint/2010/main" val="23051580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a:solidFill>
                  <a:srgbClr val="000000"/>
                </a:solidFill>
                <a:effectLst/>
                <a:latin typeface="Calibri" panose="020F0502020204030204" pitchFamily="34" charset="0"/>
                <a:ea typeface="+mn-ea"/>
              </a:rPr>
              <a:t>“No organisation can afford to stand still. There are always new challenges to meet, and better ways of doing things. However, every change you need to make should be planned and implemented with care, otherwise it could end up doing more harm than good!” </a:t>
            </a:r>
            <a:r>
              <a:rPr lang="en-GB" sz="1200" kern="1200" dirty="0">
                <a:solidFill>
                  <a:srgbClr val="000000"/>
                </a:solidFill>
                <a:effectLst/>
                <a:latin typeface="Calibri" panose="020F0502020204030204" pitchFamily="34" charset="0"/>
                <a:ea typeface="+mn-ea"/>
              </a:rPr>
              <a:t>(mindtools.com 2020).</a:t>
            </a:r>
            <a:endParaRPr lang="en-GB" sz="120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Calibri" panose="020F0502020204030204" pitchFamily="34" charset="0"/>
                <a:ea typeface="+mn-ea"/>
              </a:rPr>
              <a:t>Research shows that many organisations undertake major change at least every three years, with all organisations making smaller changes on a regular basis (McCarthy,2004). </a:t>
            </a:r>
            <a:endParaRPr lang="en-GB" sz="120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Calibri" panose="020F0502020204030204" pitchFamily="34" charset="0"/>
                <a:ea typeface="+mn-ea"/>
              </a:rPr>
              <a:t>High profile cases of change have been seen in the merger of companies such as Santander and its takeover Abbey national, Alliance and leister and Bradford and Bingley, which has taken place over several years (www.santander.co.uk,2020). </a:t>
            </a:r>
            <a:endParaRPr lang="en-GB" sz="120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Calibri" panose="020F0502020204030204" pitchFamily="34" charset="0"/>
                <a:ea typeface="+mn-ea"/>
              </a:rPr>
              <a:t>Change management faces both controllable and uncontrollable events. Change to a process can be controlled, an employee’s reaction to the change is the uncontrollable (Wilkinson and Taylor,2016). </a:t>
            </a:r>
            <a:endParaRPr lang="en-GB" sz="12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200" kern="1200" dirty="0">
                <a:solidFill>
                  <a:srgbClr val="000000"/>
                </a:solidFill>
                <a:effectLst/>
                <a:latin typeface="Calibri" panose="020F0502020204030204" pitchFamily="34" charset="0"/>
                <a:ea typeface="+mn-ea"/>
                <a:cs typeface="Calibri" panose="020F0502020204030204" pitchFamily="34" charset="0"/>
              </a:rPr>
              <a:t> These factors make effective change management more than implementing a change, consideration is needed for all parties involved. Effective communication plays a determining factor in gaining buy-in and carry through of change.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5</a:t>
            </a:fld>
            <a:endParaRPr lang="en-GB" dirty="0"/>
          </a:p>
        </p:txBody>
      </p:sp>
    </p:spTree>
    <p:extLst>
      <p:ext uri="{BB962C8B-B14F-4D97-AF65-F5344CB8AC3E}">
        <p14:creationId xmlns:p14="http://schemas.microsoft.com/office/powerpoint/2010/main" val="3612862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rgbClr val="000000"/>
                </a:solidFill>
                <a:effectLst/>
                <a:latin typeface="Calibri" panose="020F0502020204030204" pitchFamily="34" charset="0"/>
                <a:ea typeface="+mn-ea"/>
              </a:rPr>
              <a:t>Lambertson</a:t>
            </a:r>
            <a:r>
              <a:rPr lang="en-GB" sz="1200" kern="1200" dirty="0">
                <a:solidFill>
                  <a:srgbClr val="000000"/>
                </a:solidFill>
                <a:effectLst/>
                <a:latin typeface="Calibri" panose="020F0502020204030204" pitchFamily="34" charset="0"/>
                <a:ea typeface="+mn-ea"/>
              </a:rPr>
              <a:t> (2018) states that </a:t>
            </a:r>
            <a:r>
              <a:rPr lang="en-GB" sz="1200" i="1" kern="1200" dirty="0">
                <a:solidFill>
                  <a:srgbClr val="000000"/>
                </a:solidFill>
                <a:effectLst/>
                <a:latin typeface="Calibri" panose="020F0502020204030204" pitchFamily="34" charset="0"/>
                <a:ea typeface="+mn-ea"/>
              </a:rPr>
              <a:t>“Change is inevitable and one of the main forces behind improvement, strength and progress…..change, especially in technology, can be a game-changer”.</a:t>
            </a:r>
            <a:endParaRPr lang="en-GB" sz="120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Calibri" panose="020F0502020204030204" pitchFamily="34" charset="0"/>
                <a:ea typeface="+mn-ea"/>
              </a:rPr>
              <a:t>To understand change, </a:t>
            </a:r>
            <a:r>
              <a:rPr lang="en-GB" sz="1200" kern="1200" dirty="0" err="1">
                <a:solidFill>
                  <a:srgbClr val="000000"/>
                </a:solidFill>
                <a:effectLst/>
                <a:latin typeface="Calibri" panose="020F0502020204030204" pitchFamily="34" charset="0"/>
                <a:ea typeface="+mn-ea"/>
              </a:rPr>
              <a:t>Lambertson</a:t>
            </a:r>
            <a:r>
              <a:rPr lang="en-GB" sz="1200" kern="1200" dirty="0">
                <a:solidFill>
                  <a:srgbClr val="000000"/>
                </a:solidFill>
                <a:effectLst/>
                <a:latin typeface="Calibri" panose="020F0502020204030204" pitchFamily="34" charset="0"/>
                <a:ea typeface="+mn-ea"/>
              </a:rPr>
              <a:t> (2018) highlights the need to firstly identify why the change is taking place. Change can be the outcome of both external and internal factors within an organisation. </a:t>
            </a:r>
            <a:endParaRPr lang="en-GB" sz="120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Calibri" panose="020F0502020204030204" pitchFamily="34" charset="0"/>
                <a:ea typeface="+mn-ea"/>
              </a:rPr>
              <a:t> </a:t>
            </a:r>
            <a:endParaRPr lang="en-GB" sz="1200" dirty="0">
              <a:effectLst/>
              <a:latin typeface="Times New Roman" panose="02020603050405020304" pitchFamily="18" charset="0"/>
              <a:ea typeface="Times New Roman" panose="02020603050405020304" pitchFamily="18" charset="0"/>
            </a:endParaRPr>
          </a:p>
          <a:p>
            <a:r>
              <a:rPr lang="en-GB" sz="1200" b="1" kern="1200" dirty="0">
                <a:solidFill>
                  <a:srgbClr val="000000"/>
                </a:solidFill>
                <a:effectLst/>
                <a:latin typeface="Calibri" panose="020F0502020204030204" pitchFamily="34" charset="0"/>
                <a:ea typeface="+mn-ea"/>
              </a:rPr>
              <a:t>Externals factors for change could include things such as:</a:t>
            </a:r>
            <a:endParaRPr lang="en-GB" sz="1200" dirty="0">
              <a:effectLst/>
              <a:latin typeface="Times New Roman" panose="02020603050405020304" pitchFamily="18" charset="0"/>
              <a:ea typeface="Times New Roman" panose="02020603050405020304" pitchFamily="18" charset="0"/>
            </a:endParaRPr>
          </a:p>
          <a:p>
            <a:r>
              <a:rPr lang="en-GB" sz="1200" b="1" kern="1200" dirty="0">
                <a:solidFill>
                  <a:srgbClr val="000000"/>
                </a:solidFill>
                <a:effectLst/>
                <a:latin typeface="Calibri" panose="020F0502020204030204" pitchFamily="34" charset="0"/>
                <a:ea typeface="+mn-ea"/>
              </a:rPr>
              <a:t> </a:t>
            </a:r>
            <a:endParaRPr lang="en-GB" sz="12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Coronavirus Pandemic</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biggest recent impact on both home and working lives has been the pandemic of coronavirus, this has seen the world adapt to lockdowns, firebreaks, many organisations closures, mass redundancies and new ways of working for 80% of employees (McKinsey,2015). Employees will see the change implications of this situation will be seen for years to come with organisations re-structures and new ways of working “which will significantly affect employee morale and wellbeing” (Nadin,2020).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Needs of stakeholders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Changing needs and demand of stake holders, such as a change in demand of services, for example, within the NHS this could be the development of the field hospitals setting, known as Nightingales, which were built to help cope with the demand of hospital admissions due to the recent global pandemic of coronavirus (Triggle,2020).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To align up with competitors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To align with an organisation’s competitors and as an opportunity to increase revenue, an organisation may improve and change its way of working to ensure it does not lose customers to its rivals. For example, Iceland started its home delivery service and was shortly followed by rivals Tesco, Sainsburys and Marks and spencer and Asda joining the running to provide this service (Cope,1998).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Advancements in technology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Change and advancements in technology give opportunity for organisations to increase its IT system and ways of working, making services more streamlined, saving time and cost to an organisation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Lambertson</a:t>
            </a:r>
            <a:r>
              <a:rPr lang="en-GB" sz="1200" dirty="0">
                <a:effectLst/>
                <a:latin typeface="Calibri" panose="020F0502020204030204" pitchFamily="34" charset="0"/>
                <a:ea typeface="Calibri" panose="020F0502020204030204" pitchFamily="34" charset="0"/>
                <a:cs typeface="Times New Roman" panose="02020603050405020304" pitchFamily="18" charset="0"/>
              </a:rPr>
              <a:t>, 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Brexit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 report by the Chartered Institute of Professional Development (CIPD) in association with Workday (CIPD,2017), recently identified that the biggest driver of change in organisations is due to Economic change. In the UK, this may be due to the ongoing uncertainty of what Brexit will entail. A key change for UK employers will be new rules on employing EU citizens. Brexit imposes many changes for employer to face, one of this is that the new system creates a need for an immigration licence to employee from the EU and makes more rules available for sponsorship, this will come with a high cost and looks at higher skilled roles. Therefore, companies that rely on lower skilled workers from EU countries may face a recruitment shortage, leaving a gap in the UK Labour market (www.telegraph.co.uk,2020).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6</a:t>
            </a:fld>
            <a:endParaRPr lang="en-GB" dirty="0"/>
          </a:p>
        </p:txBody>
      </p:sp>
    </p:spTree>
    <p:extLst>
      <p:ext uri="{BB962C8B-B14F-4D97-AF65-F5344CB8AC3E}">
        <p14:creationId xmlns:p14="http://schemas.microsoft.com/office/powerpoint/2010/main" val="6027696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rgbClr val="000000"/>
                </a:solidFill>
                <a:effectLst/>
                <a:latin typeface="Calibri" panose="020F0502020204030204" pitchFamily="34" charset="0"/>
                <a:ea typeface="+mn-ea"/>
              </a:rPr>
              <a:t>Internal factors for change could include things such as:</a:t>
            </a:r>
            <a:endParaRPr lang="en-GB" sz="120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Calibri" panose="020F0502020204030204" pitchFamily="34" charset="0"/>
                <a:ea typeface="+mn-ea"/>
              </a:rPr>
              <a:t> </a:t>
            </a:r>
            <a:endParaRPr lang="en-GB" sz="1200" dirty="0">
              <a:effectLst/>
              <a:latin typeface="Times New Roman" panose="02020603050405020304" pitchFamily="18" charset="0"/>
              <a:ea typeface="Times New Roman" panose="02020603050405020304" pitchFamily="18" charset="0"/>
            </a:endParaRPr>
          </a:p>
          <a:p>
            <a:r>
              <a:rPr lang="en-GB" sz="1200" b="1" kern="1200" dirty="0">
                <a:solidFill>
                  <a:srgbClr val="000000"/>
                </a:solidFill>
                <a:effectLst/>
                <a:latin typeface="Calibri" panose="020F0502020204030204" pitchFamily="34" charset="0"/>
                <a:ea typeface="+mn-ea"/>
              </a:rPr>
              <a:t>Flexible working &amp; work life balance </a:t>
            </a:r>
            <a:endParaRPr lang="en-GB" sz="120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Calibri" panose="020F0502020204030204" pitchFamily="34" charset="0"/>
                <a:ea typeface="+mn-ea"/>
              </a:rPr>
              <a:t>Increase in the demand of flexible working along with the demographic of the workforce, were also highlighted within the report by the CIPD in association with Workday (CIPD,2017), as previously mentioned. The report concluded that flexible working was the second highest driver to change with demographic of the workforce as the third. The two could be said to be linked, with need of flexible working being due to caring needs of employees, which includes caring responsibilities of ill and elderly relatives, due to the aging population in the UK (CIPD,2016). There has also been a focus on the importance of work life balance as indicated by (ACAS,2014) which links to the demand of flexible working. </a:t>
            </a:r>
            <a:endParaRPr lang="en-GB" sz="1200" dirty="0">
              <a:effectLst/>
              <a:latin typeface="Times New Roman" panose="02020603050405020304" pitchFamily="18" charset="0"/>
              <a:ea typeface="Times New Roman" panose="02020603050405020304" pitchFamily="18" charset="0"/>
            </a:endParaRPr>
          </a:p>
          <a:p>
            <a:r>
              <a:rPr lang="en-GB" sz="1200" b="1" kern="1200" dirty="0">
                <a:solidFill>
                  <a:srgbClr val="000000"/>
                </a:solidFill>
                <a:effectLst/>
                <a:latin typeface="Calibri" panose="020F0502020204030204" pitchFamily="34" charset="0"/>
                <a:ea typeface="+mn-ea"/>
              </a:rPr>
              <a:t> </a:t>
            </a:r>
            <a:endParaRPr lang="en-GB" sz="1200" dirty="0">
              <a:effectLst/>
              <a:latin typeface="Times New Roman" panose="02020603050405020304" pitchFamily="18" charset="0"/>
              <a:ea typeface="Times New Roman" panose="02020603050405020304" pitchFamily="18" charset="0"/>
            </a:endParaRPr>
          </a:p>
          <a:p>
            <a:r>
              <a:rPr lang="en-GB" sz="1200" b="1" kern="1200" dirty="0">
                <a:solidFill>
                  <a:srgbClr val="000000"/>
                </a:solidFill>
                <a:effectLst/>
                <a:latin typeface="Calibri" panose="020F0502020204030204" pitchFamily="34" charset="0"/>
                <a:ea typeface="+mn-ea"/>
              </a:rPr>
              <a:t>Development / change to a policy or process</a:t>
            </a:r>
            <a:r>
              <a:rPr lang="en-GB" sz="1200" kern="1200" dirty="0">
                <a:solidFill>
                  <a:srgbClr val="000000"/>
                </a:solidFill>
                <a:effectLst/>
                <a:latin typeface="Calibri" panose="020F0502020204030204" pitchFamily="34" charset="0"/>
                <a:ea typeface="+mn-ea"/>
              </a:rPr>
              <a:t> </a:t>
            </a:r>
            <a:endParaRPr lang="en-GB" sz="120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Calibri" panose="020F0502020204030204" pitchFamily="34" charset="0"/>
                <a:ea typeface="+mn-ea"/>
              </a:rPr>
              <a:t>This could be due to analytics which reveal that something is not working as it should be or highlight a potential issue (Tahir, 2019).  For example, high attrition rates - development of a leavers process which has an exit questionnaire and follow up appointment with HR / management to discuss anything highlighted which may be cause for a concern.  </a:t>
            </a:r>
            <a:endParaRPr lang="en-GB" sz="120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highlight>
                  <a:srgbClr val="FF00FF"/>
                </a:highlight>
                <a:latin typeface="Calibri" panose="020F0502020204030204" pitchFamily="34" charset="0"/>
                <a:ea typeface="+mn-ea"/>
              </a:rPr>
              <a:t> </a:t>
            </a:r>
            <a:endParaRPr lang="en-GB" sz="1200" dirty="0">
              <a:effectLst/>
              <a:latin typeface="Times New Roman" panose="02020603050405020304" pitchFamily="18" charset="0"/>
              <a:ea typeface="Times New Roman" panose="02020603050405020304" pitchFamily="18" charset="0"/>
            </a:endParaRPr>
          </a:p>
          <a:p>
            <a:r>
              <a:rPr lang="en-GB" sz="1200" b="1" kern="1200" dirty="0">
                <a:solidFill>
                  <a:srgbClr val="000000"/>
                </a:solidFill>
                <a:effectLst/>
                <a:latin typeface="Calibri" panose="020F0502020204030204" pitchFamily="34" charset="0"/>
                <a:ea typeface="+mn-ea"/>
              </a:rPr>
              <a:t>Organisational Strategy							</a:t>
            </a:r>
            <a:endParaRPr lang="en-GB" sz="120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Calibri" panose="020F0502020204030204" pitchFamily="34" charset="0"/>
                <a:ea typeface="+mn-ea"/>
              </a:rPr>
              <a:t>This may see a change in ways of working, for example a new agenda to focus on environmental issues may see a change in product or services to align, which is often linked to external agendas such as the </a:t>
            </a:r>
            <a:r>
              <a:rPr lang="en-GB" sz="1200" i="1" kern="1200" dirty="0">
                <a:solidFill>
                  <a:srgbClr val="000000"/>
                </a:solidFill>
                <a:effectLst/>
                <a:latin typeface="Calibri" panose="020F0502020204030204" pitchFamily="34" charset="0"/>
                <a:ea typeface="+mn-ea"/>
              </a:rPr>
              <a:t>“Green Future: Our 25 Year Plan to Improve the Environment” </a:t>
            </a:r>
            <a:r>
              <a:rPr lang="en-GB" sz="1200" kern="1200" dirty="0">
                <a:solidFill>
                  <a:srgbClr val="000000"/>
                </a:solidFill>
                <a:effectLst/>
                <a:latin typeface="Calibri" panose="020F0502020204030204" pitchFamily="34" charset="0"/>
                <a:ea typeface="+mn-ea"/>
              </a:rPr>
              <a:t>(Gov.co.uk,2018) devised by the government.</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Calibri" panose="020F050202020403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r>
              <a:rPr lang="en-GB" sz="1200" b="1" kern="1200" dirty="0">
                <a:solidFill>
                  <a:srgbClr val="000000"/>
                </a:solidFill>
                <a:effectLst/>
                <a:latin typeface="Calibri" panose="020F0502020204030204" pitchFamily="34" charset="0"/>
                <a:ea typeface="+mn-ea"/>
              </a:rPr>
              <a:t>New IT systems</a:t>
            </a:r>
            <a:endParaRPr lang="en-GB" sz="120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Calibri" panose="020F0502020204030204" pitchFamily="34" charset="0"/>
                <a:ea typeface="+mn-ea"/>
              </a:rPr>
              <a:t>Integration of new IT systems will see the need for training of staff and could mean a change to roles and potential redundancies (ACAS,2014).</a:t>
            </a:r>
            <a:endParaRPr lang="en-GB" sz="12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7</a:t>
            </a:fld>
            <a:endParaRPr lang="en-GB" dirty="0"/>
          </a:p>
        </p:txBody>
      </p:sp>
    </p:spTree>
    <p:extLst>
      <p:ext uri="{BB962C8B-B14F-4D97-AF65-F5344CB8AC3E}">
        <p14:creationId xmlns:p14="http://schemas.microsoft.com/office/powerpoint/2010/main" val="38627214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rgbClr val="000000"/>
                </a:solidFill>
                <a:effectLst/>
                <a:latin typeface="Calibri" panose="020F0502020204030204" pitchFamily="34" charset="0"/>
                <a:ea typeface="+mn-ea"/>
              </a:rPr>
              <a:t>Theorists have developed different change models to explain and support change in organisations. One of these is the three-stage model developed by Kurt Lewin, dated back to the 1940’s. </a:t>
            </a:r>
            <a:endParaRPr lang="en-GB" sz="120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Calibri" panose="020F0502020204030204" pitchFamily="34" charset="0"/>
                <a:ea typeface="+mn-ea"/>
              </a:rPr>
              <a:t>The model is known as the Unfreeze-Change-Refreeze, it is based on an ice cube.</a:t>
            </a:r>
            <a:endParaRPr lang="en-GB" sz="1200" dirty="0">
              <a:effectLst/>
              <a:latin typeface="Times New Roman" panose="02020603050405020304" pitchFamily="18" charset="0"/>
              <a:ea typeface="Times New Roman" panose="02020603050405020304" pitchFamily="18" charset="0"/>
            </a:endParaRPr>
          </a:p>
          <a:p>
            <a:r>
              <a:rPr lang="en-GB" sz="1200" b="1" kern="1200" dirty="0">
                <a:solidFill>
                  <a:srgbClr val="000000"/>
                </a:solidFill>
                <a:effectLst/>
                <a:latin typeface="Calibri" panose="020F0502020204030204" pitchFamily="34" charset="0"/>
                <a:ea typeface="+mn-ea"/>
              </a:rPr>
              <a:t>The unfreezing/Planning</a:t>
            </a:r>
            <a:r>
              <a:rPr lang="en-GB" sz="1200" kern="1200" dirty="0">
                <a:solidFill>
                  <a:srgbClr val="000000"/>
                </a:solidFill>
                <a:effectLst/>
                <a:latin typeface="Calibri" panose="020F0502020204030204" pitchFamily="34" charset="0"/>
                <a:ea typeface="+mn-ea"/>
              </a:rPr>
              <a:t> is deciding what needs to change, how and why. At this point it would be critical to develop support from the senior management team. For example, changing an absence policy will need buy in from management to implement, information should be provided on why there is a change, in this instance, this may have come from rising absence rates.</a:t>
            </a:r>
            <a:endParaRPr lang="en-GB" sz="1200" dirty="0">
              <a:effectLst/>
              <a:latin typeface="Times New Roman" panose="02020603050405020304" pitchFamily="18" charset="0"/>
              <a:ea typeface="Times New Roman" panose="02020603050405020304" pitchFamily="18" charset="0"/>
            </a:endParaRPr>
          </a:p>
          <a:p>
            <a:r>
              <a:rPr lang="en-GB" sz="1200" b="1" kern="1200" dirty="0">
                <a:solidFill>
                  <a:srgbClr val="000000"/>
                </a:solidFill>
                <a:effectLst/>
                <a:latin typeface="Calibri" panose="020F0502020204030204" pitchFamily="34" charset="0"/>
                <a:ea typeface="+mn-ea"/>
              </a:rPr>
              <a:t>The Changing/action or melting</a:t>
            </a:r>
            <a:r>
              <a:rPr lang="en-GB" sz="1200" kern="1200" dirty="0">
                <a:solidFill>
                  <a:srgbClr val="000000"/>
                </a:solidFill>
                <a:effectLst/>
                <a:latin typeface="Calibri" panose="020F0502020204030204" pitchFamily="34" charset="0"/>
                <a:ea typeface="+mn-ea"/>
              </a:rPr>
              <a:t> phase should involve clear communication to give employees the tools to execute the change, explaining how the change will affect individuals and teams, encouraging employee involvement; focusing on why change is needed. </a:t>
            </a:r>
            <a:endParaRPr lang="en-GB" sz="1200" dirty="0">
              <a:effectLst/>
              <a:latin typeface="Times New Roman" panose="02020603050405020304" pitchFamily="18" charset="0"/>
              <a:ea typeface="Times New Roman" panose="02020603050405020304" pitchFamily="18" charset="0"/>
            </a:endParaRPr>
          </a:p>
          <a:p>
            <a:r>
              <a:rPr lang="en-GB" sz="1200" b="1" kern="1200" dirty="0">
                <a:solidFill>
                  <a:srgbClr val="000000"/>
                </a:solidFill>
                <a:effectLst/>
                <a:latin typeface="Calibri" panose="020F0502020204030204" pitchFamily="34" charset="0"/>
                <a:ea typeface="+mn-ea"/>
              </a:rPr>
              <a:t>The result or the refreeze</a:t>
            </a:r>
            <a:r>
              <a:rPr lang="en-GB" sz="1200" kern="1200" dirty="0">
                <a:solidFill>
                  <a:srgbClr val="000000"/>
                </a:solidFill>
                <a:effectLst/>
                <a:latin typeface="Calibri" panose="020F0502020204030204" pitchFamily="34" charset="0"/>
                <a:ea typeface="+mn-ea"/>
              </a:rPr>
              <a:t> is the final stage; feedback from employees, to develop the change would be beneficial, providing any support and training to sustain the change. Finally, the change should be embedded withing the organisations culture and the change a success </a:t>
            </a:r>
            <a:r>
              <a:rPr lang="en-GB" sz="1200" kern="1200" dirty="0">
                <a:effectLst/>
                <a:latin typeface="Calibri" panose="020F0502020204030204" pitchFamily="34" charset="0"/>
                <a:ea typeface="+mn-ea"/>
              </a:rPr>
              <a:t>(www.mindtools.com,2020).</a:t>
            </a:r>
            <a:endParaRPr lang="en-GB" sz="12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FF0000"/>
              </a:solidFill>
            </a:endParaRPr>
          </a:p>
        </p:txBody>
      </p:sp>
      <p:sp>
        <p:nvSpPr>
          <p:cNvPr id="4" name="Slide Number Placeholder 3"/>
          <p:cNvSpPr>
            <a:spLocks noGrp="1"/>
          </p:cNvSpPr>
          <p:nvPr>
            <p:ph type="sldNum" sz="quarter" idx="5"/>
          </p:nvPr>
        </p:nvSpPr>
        <p:spPr/>
        <p:txBody>
          <a:bodyPr/>
          <a:lstStyle/>
          <a:p>
            <a:fld id="{8C6D69D0-E24D-4B70-AD2E-1D258FB3EDCB}" type="slidenum">
              <a:rPr lang="en-GB" smtClean="0"/>
              <a:t>8</a:t>
            </a:fld>
            <a:endParaRPr lang="en-GB" dirty="0"/>
          </a:p>
        </p:txBody>
      </p:sp>
    </p:spTree>
    <p:extLst>
      <p:ext uri="{BB962C8B-B14F-4D97-AF65-F5344CB8AC3E}">
        <p14:creationId xmlns:p14="http://schemas.microsoft.com/office/powerpoint/2010/main" val="41275391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Calibri" panose="020F0502020204030204" pitchFamily="34" charset="0"/>
              </a:rPr>
              <a:t>Communication and change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i="1" dirty="0">
                <a:effectLst/>
                <a:latin typeface="Calibri" panose="020F0502020204030204" pitchFamily="34" charset="0"/>
                <a:ea typeface="Calibri" panose="020F0502020204030204" pitchFamily="34" charset="0"/>
                <a:cs typeface="Calibri" panose="020F0502020204030204" pitchFamily="34" charset="0"/>
              </a:rPr>
              <a:t>“Communication is concerned with the interchange of information and ideas within an organisation. Consultation goes beyond this and involves managers actively taking account of the views of employees before making a decision</a:t>
            </a:r>
            <a:r>
              <a:rPr lang="en-GB" sz="1200" dirty="0">
                <a:effectLst/>
                <a:latin typeface="Calibri" panose="020F0502020204030204" pitchFamily="34" charset="0"/>
                <a:ea typeface="Calibri" panose="020F0502020204030204" pitchFamily="34" charset="0"/>
                <a:cs typeface="Calibri" panose="020F0502020204030204" pitchFamily="34" charset="0"/>
              </a:rPr>
              <a:t>” (ACAS,2014).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Effective communication is a key enabler of successful change management, highlighted through varies theorists’ studies. That of non-effective communication of change will be an inhibitor of any change process.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Wilkinson and Taylor (2016), highlight the importance of three types of communication: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200" b="1" dirty="0">
                <a:effectLst/>
                <a:latin typeface="Calibri" panose="020F0502020204030204" pitchFamily="34" charset="0"/>
                <a:ea typeface="Calibri" panose="020F0502020204030204" pitchFamily="34" charset="0"/>
                <a:cs typeface="Calibri" panose="020F0502020204030204" pitchFamily="34" charset="0"/>
              </a:rPr>
              <a:t>Top- down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Ideally Senior managers should personally take time to hold meetings to speak to employees.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200" b="1" dirty="0">
                <a:effectLst/>
                <a:latin typeface="Calibri" panose="020F0502020204030204" pitchFamily="34" charset="0"/>
                <a:ea typeface="Calibri" panose="020F0502020204030204" pitchFamily="34" charset="0"/>
                <a:cs typeface="Calibri" panose="020F0502020204030204" pitchFamily="34" charset="0"/>
              </a:rPr>
              <a:t>Bottom-up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This will involve discussion groups allowing employees to have input in the change.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200" b="1" dirty="0">
                <a:effectLst/>
                <a:latin typeface="Calibri" panose="020F0502020204030204" pitchFamily="34" charset="0"/>
                <a:ea typeface="Calibri" panose="020F0502020204030204" pitchFamily="34" charset="0"/>
                <a:cs typeface="Calibri" panose="020F0502020204030204" pitchFamily="34" charset="0"/>
              </a:rPr>
              <a:t>Two-way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This will be a 1-2-1 meeting between team members and their line managers to discuss direct implications to a person’s role. This enables time and discretion for employees to voice any concerns they have.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Face to face meetings with employees to discuss the change have the most benefit, but communication can also be through other channels such as employee newsletters, all staff emails, key messages on staff intranet services (ACAS,2014).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It is important to remember that different stakeholders within a change plan may have different communication needs. Specifically – what information do different stakeholder's need? how will that be delivered?.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For example, a customer will need to know about the change and how this affects them, this may be a different process to follow to access the service or good they require.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A front-line employee will need to know in depth detail of the change, training may be needed – such as to run a new work system / platform. Managers will need this detailed information to support their teams on the delivery of the change.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Board members of an organisation may need an overview of the change but not necessarily the specific detail of the day-to day change.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A communication plan as part of the change project will ensure that all stakeholders are identified and communication needs met (ACAS, 2014).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Dependent on the change and its potential of legal implications, employee consultations may be a legal requirement of the change. This is usually for major change, such as redundancies.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Trade union and employee representatives, will play a pivotal role in the communication of change, passing the message to employees. In some organisations employee representatives and employees may be include directly in decision making which will help the change be the ‘new normal’ within the organisation, as employees will feel they have had a voice and influence in the change.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Calibri" panose="020F0502020204030204" pitchFamily="34" charset="0"/>
              </a:rPr>
              <a:t>Resistance to change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Kotter (2018) highlights that </a:t>
            </a:r>
            <a:r>
              <a:rPr lang="en-GB" sz="1200" i="1" dirty="0">
                <a:effectLst/>
                <a:latin typeface="Calibri" panose="020F0502020204030204" pitchFamily="34" charset="0"/>
                <a:ea typeface="Calibri" panose="020F0502020204030204" pitchFamily="34" charset="0"/>
                <a:cs typeface="Calibri" panose="020F0502020204030204" pitchFamily="34" charset="0"/>
              </a:rPr>
              <a:t>“what is most often missing is a focus on building the capabilities to lead change at all levels – the human side of change, where changing attitudes and behaviours of people whose commitment to the change, not just their acceptance of it, is needed”. </a:t>
            </a:r>
            <a:r>
              <a:rPr lang="en-GB" sz="1200" dirty="0">
                <a:effectLst/>
                <a:latin typeface="Calibri" panose="020F0502020204030204" pitchFamily="34" charset="0"/>
                <a:ea typeface="Calibri" panose="020F0502020204030204" pitchFamily="34" charset="0"/>
                <a:cs typeface="Calibri" panose="020F0502020204030204" pitchFamily="34" charset="0"/>
              </a:rPr>
              <a:t>This may be why there is a resistance of change present within an organisation.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The CIPD (2020) notes that resistance to change can be by both individual and groups of employees. Resistance can be as simple as not following the new process or more strongly in the intervention of strikes. Resistance can take place due to the change itself or due to the way the change has been communicated (or lack of communication of the change), once again identifying communication as key. </a:t>
            </a:r>
            <a:r>
              <a:rPr lang="en-GB" sz="1200" i="1" dirty="0">
                <a:effectLst/>
                <a:latin typeface="Calibri" panose="020F0502020204030204" pitchFamily="34" charset="0"/>
                <a:ea typeface="Calibri" panose="020F0502020204030204" pitchFamily="34" charset="0"/>
                <a:cs typeface="Calibri" panose="020F0502020204030204" pitchFamily="34" charset="0"/>
              </a:rPr>
              <a:t>“Anticipating resistance to change is part of a successful change management strategy and will help to keep staff motivated and positive about change”</a:t>
            </a:r>
            <a:r>
              <a:rPr lang="en-GB" sz="1200" dirty="0">
                <a:effectLst/>
                <a:latin typeface="Calibri" panose="020F0502020204030204" pitchFamily="34" charset="0"/>
                <a:ea typeface="Calibri" panose="020F0502020204030204" pitchFamily="34" charset="0"/>
                <a:cs typeface="Calibri" panose="020F0502020204030204" pitchFamily="34" charset="0"/>
              </a:rPr>
              <a:t> (Connelly,2020).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Calibri" panose="020F0502020204030204" pitchFamily="34" charset="0"/>
              </a:rPr>
              <a:t> </a:t>
            </a:r>
            <a:r>
              <a:rPr lang="en-GB" sz="1200" dirty="0">
                <a:effectLst/>
                <a:latin typeface="Calibri" panose="020F0502020204030204" pitchFamily="34" charset="0"/>
                <a:ea typeface="Calibri" panose="020F0502020204030204" pitchFamily="34" charset="0"/>
                <a:cs typeface="Calibri" panose="020F0502020204030204" pitchFamily="34" charset="0"/>
              </a:rPr>
              <a:t>The 4Es principles of human change model highlights the principles of how to combat resistance and change mindsets when implementing change. The model consists of four steps, Educate, Engage, Empower and Enable. This will mean providing employees with the rationale of the change, involving employees in the change, empowering them to make decisions and giving them the skills to make the change (hrzone.com,2019).</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Calibri" panose="020F0502020204030204" pitchFamily="34" charset="0"/>
              </a:rPr>
              <a:t>Organisation culture and change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Katzenbach et al (2012) states that a </a:t>
            </a:r>
            <a:r>
              <a:rPr lang="en-GB" sz="1200" i="1" dirty="0">
                <a:effectLst/>
                <a:latin typeface="Calibri" panose="020F0502020204030204" pitchFamily="34" charset="0"/>
                <a:ea typeface="Calibri" panose="020F0502020204030204" pitchFamily="34" charset="0"/>
                <a:cs typeface="Calibri" panose="020F0502020204030204" pitchFamily="34" charset="0"/>
              </a:rPr>
              <a:t>“strategy that is at odds with a company’s culture is doomed. Culture trumps strategy every time”.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Often public sector organisations have a “we have always done it this way” view when change is introduced. Educating colleagues to change their mindset can be a slow process but can be accelerated by trust amongst team members and line managers (if they are on board). “</a:t>
            </a:r>
            <a:r>
              <a:rPr lang="en-GB" sz="1200" i="1" dirty="0">
                <a:effectLst/>
                <a:latin typeface="Calibri" panose="020F0502020204030204" pitchFamily="34" charset="0"/>
                <a:ea typeface="Calibri" panose="020F0502020204030204" pitchFamily="34" charset="0"/>
                <a:cs typeface="Calibri" panose="020F0502020204030204" pitchFamily="34" charset="0"/>
              </a:rPr>
              <a:t>Somewhere in the waves of change, you will have to attack the sturdy silos and difficult politics, or you won’t create a twenty-first century organisation” </a:t>
            </a:r>
            <a:r>
              <a:rPr lang="en-GB" sz="1200" dirty="0">
                <a:effectLst/>
                <a:latin typeface="Calibri" panose="020F0502020204030204" pitchFamily="34" charset="0"/>
                <a:ea typeface="Calibri" panose="020F0502020204030204" pitchFamily="34" charset="0"/>
                <a:cs typeface="Calibri" panose="020F0502020204030204" pitchFamily="34" charset="0"/>
              </a:rPr>
              <a:t>(Kotter,2016).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Senior management need to be aware of silos within organisations, and incidents of managers that may have such views of “we have always done it this way”, not leading by example will damage any success of change (Kotter,2016).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Calibri" panose="020F0502020204030204" pitchFamily="34" charset="0"/>
              </a:rPr>
              <a:t>Organisation Agility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i="1" dirty="0">
                <a:effectLst/>
                <a:latin typeface="Calibri" panose="020F0502020204030204" pitchFamily="34" charset="0"/>
                <a:ea typeface="Calibri" panose="020F0502020204030204" pitchFamily="34" charset="0"/>
                <a:cs typeface="Calibri" panose="020F0502020204030204" pitchFamily="34" charset="0"/>
              </a:rPr>
              <a:t>CIPD (2014) defines agility as the ‘ability to stay open to new directions ……ensuring that leaders and followers have an agile and change-ready mindset ……to keep moving, changing, adapting’. </a:t>
            </a:r>
            <a:r>
              <a:rPr lang="en-GB" sz="1200" dirty="0">
                <a:effectLst/>
                <a:latin typeface="Calibri" panose="020F0502020204030204" pitchFamily="34" charset="0"/>
                <a:ea typeface="Calibri" panose="020F0502020204030204" pitchFamily="34" charset="0"/>
                <a:cs typeface="Calibri" panose="020F0502020204030204" pitchFamily="34" charset="0"/>
              </a:rPr>
              <a:t>Therefore, the more agile an organisation, the more responsive it will be to change (Cannon,2017).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Calibri" panose="020F0502020204030204" pitchFamily="34" charset="0"/>
              </a:rPr>
              <a:t>Leadership and change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Employees need to be led through a change project, McKinsey (2015) states that</a:t>
            </a:r>
            <a:r>
              <a:rPr lang="en-GB" sz="1200" i="1" dirty="0">
                <a:effectLst/>
                <a:latin typeface="Calibri" panose="020F0502020204030204" pitchFamily="34" charset="0"/>
                <a:ea typeface="Calibri" panose="020F0502020204030204" pitchFamily="34" charset="0"/>
                <a:cs typeface="Calibri" panose="020F0502020204030204" pitchFamily="34" charset="0"/>
              </a:rPr>
              <a:t> “Leaders must continually highlight progress and success to make sure the transformation is top of all minds across the organization—and to reduce the gap between what employees believe is happening and what they see”. </a:t>
            </a:r>
            <a:r>
              <a:rPr lang="en-GB" sz="1200" dirty="0">
                <a:effectLst/>
                <a:latin typeface="Calibri" panose="020F0502020204030204" pitchFamily="34" charset="0"/>
                <a:ea typeface="Calibri" panose="020F0502020204030204" pitchFamily="34" charset="0"/>
                <a:cs typeface="Calibri" panose="020F0502020204030204" pitchFamily="34" charset="0"/>
              </a:rPr>
              <a:t>It has been highlighted that the more visible Senior management are within the change, for instance embracing the change themselves and role modelling the behaviour is said to make change success twice as successful (Mckinsey,2015).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Calibri" panose="020F0502020204030204" pitchFamily="34" charset="0"/>
              </a:rPr>
              <a:t>Lack of Resource</a:t>
            </a:r>
            <a:r>
              <a:rPr lang="en-GB" sz="1200" i="1" dirty="0">
                <a:effectLst/>
                <a:latin typeface="Calibri" panose="020F0502020204030204" pitchFamily="34" charset="0"/>
                <a:ea typeface="Calibri" panose="020F0502020204030204" pitchFamily="34" charset="0"/>
                <a:cs typeface="Calibri" panose="020F0502020204030204" pitchFamily="34"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i="1" dirty="0">
                <a:effectLst/>
                <a:latin typeface="Calibri" panose="020F0502020204030204" pitchFamily="34" charset="0"/>
                <a:ea typeface="Calibri" panose="020F0502020204030204" pitchFamily="34" charset="0"/>
                <a:cs typeface="Calibri" panose="020F0502020204030204" pitchFamily="34" charset="0"/>
              </a:rPr>
              <a:t>“The top barrier to implementing new practices is the operational pressure that absorbs time necessary to develop and trial different ways of working” (CIPD, 2014). </a:t>
            </a:r>
            <a:r>
              <a:rPr lang="en-GB" sz="1200" dirty="0">
                <a:effectLst/>
                <a:latin typeface="Calibri" panose="020F0502020204030204" pitchFamily="34" charset="0"/>
                <a:ea typeface="Calibri" panose="020F0502020204030204" pitchFamily="34" charset="0"/>
                <a:cs typeface="Calibri" panose="020F0502020204030204" pitchFamily="34" charset="0"/>
              </a:rPr>
              <a:t>Implementing a change will undoubtedly take time and resource, ensuring this has been considered and time set aside for employees to learn and process is needed – without this, employees may feel pressure and frustrations and not engage fully with the change.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9</a:t>
            </a:fld>
            <a:endParaRPr lang="en-GB" dirty="0"/>
          </a:p>
        </p:txBody>
      </p:sp>
    </p:spTree>
    <p:extLst>
      <p:ext uri="{BB962C8B-B14F-4D97-AF65-F5344CB8AC3E}">
        <p14:creationId xmlns:p14="http://schemas.microsoft.com/office/powerpoint/2010/main" val="12193562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Research by Kotter (2018) has shown that only 25% of change initiatives succeed.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Kotter has devised an 8 step model to follow when implementing change, made up of eight overlapping steps. The first three steps look at creating the climate of change. The next three steps are in relation to engaging and enabling, the last three in relation to implementing and then sustaining change (Webster,2020).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1371600" algn="l"/>
              </a:tabLst>
            </a:pPr>
            <a:r>
              <a:rPr lang="en-GB" sz="1200" b="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Create a sense of urgency –</a:t>
            </a:r>
            <a:r>
              <a:rPr lang="en-GB" sz="1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Kotter (2018) points out that creating a sense of urgency that a change is needed will encourage conversations of the change, increased knowledge of why the change is needed and its benefits.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1371600" algn="l"/>
              </a:tabLst>
            </a:pPr>
            <a:r>
              <a:rPr lang="en-GB" sz="1200" b="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Build a guiding coalition –</a:t>
            </a:r>
            <a:r>
              <a:rPr lang="en-GB" sz="1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this convinces people that the change is needed – key leaders in the organisations should be on-board in supporting the change, Kotter (2016) states “</a:t>
            </a:r>
            <a:r>
              <a:rPr lang="en-GB" sz="1200" i="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that for change to be successful, 75 percent of a company's management needs to "buy into" the change”.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1371600" algn="l"/>
              </a:tabLst>
            </a:pPr>
            <a:r>
              <a:rPr lang="en-GB" sz="1200" b="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Form a strategic vision and initiative –</a:t>
            </a:r>
            <a:r>
              <a:rPr lang="en-GB" sz="1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 vision that is clear and shows what is trying to be achieved is easier for employees to understand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1371600" algn="l"/>
              </a:tabLst>
            </a:pPr>
            <a:r>
              <a:rPr lang="en-GB" sz="1200" b="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Enlist a volunteer army –</a:t>
            </a:r>
            <a:r>
              <a:rPr lang="en-GB" sz="1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this will be a large group of employees who are on-board and willing to promote to gain buy in amongst others.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1371600" algn="l"/>
              </a:tabLst>
            </a:pPr>
            <a:r>
              <a:rPr lang="en-GB" sz="1200" b="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Enable action by removing barriers -</a:t>
            </a:r>
            <a:r>
              <a:rPr lang="en-GB" sz="1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identity current barriers with the process you want to change and overcome them giving positive outcomes.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1371600" algn="l"/>
              </a:tabLst>
            </a:pPr>
            <a:r>
              <a:rPr lang="en-GB" sz="1200" b="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Generate short-term wins </a:t>
            </a:r>
            <a:r>
              <a:rPr lang="en-GB" sz="1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communicate wins, big or small to keep momentum up.</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1371600" algn="l"/>
              </a:tabLst>
            </a:pPr>
            <a:r>
              <a:rPr lang="en-GB" sz="1200" b="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Sustain acceleration – </a:t>
            </a:r>
            <a:r>
              <a:rPr lang="en-GB" sz="1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keep going, implementing the change little by little not to lose sight of the end goals.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1371600" algn="l"/>
              </a:tabLst>
            </a:pPr>
            <a:r>
              <a:rPr lang="en-GB" sz="1200" b="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Institute change – </a:t>
            </a:r>
            <a:r>
              <a:rPr lang="en-GB" sz="1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continue to manage the change, promote its success, establish any downfalls and change to accommodate, continually evaluating the change and celebrating its successes.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(Kotter,2016)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b="0" dirty="0"/>
          </a:p>
        </p:txBody>
      </p:sp>
      <p:sp>
        <p:nvSpPr>
          <p:cNvPr id="4" name="Slide Number Placeholder 3"/>
          <p:cNvSpPr>
            <a:spLocks noGrp="1"/>
          </p:cNvSpPr>
          <p:nvPr>
            <p:ph type="sldNum" sz="quarter" idx="5"/>
          </p:nvPr>
        </p:nvSpPr>
        <p:spPr/>
        <p:txBody>
          <a:bodyPr/>
          <a:lstStyle/>
          <a:p>
            <a:fld id="{8C6D69D0-E24D-4B70-AD2E-1D258FB3EDCB}" type="slidenum">
              <a:rPr lang="en-GB" smtClean="0"/>
              <a:t>10</a:t>
            </a:fld>
            <a:endParaRPr lang="en-GB" dirty="0"/>
          </a:p>
        </p:txBody>
      </p:sp>
    </p:spTree>
    <p:extLst>
      <p:ext uri="{BB962C8B-B14F-4D97-AF65-F5344CB8AC3E}">
        <p14:creationId xmlns:p14="http://schemas.microsoft.com/office/powerpoint/2010/main" val="36920475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kern="12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Mckinsey</a:t>
            </a:r>
            <a:r>
              <a:rPr lang="en-GB" sz="1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(2016), developed the “Influence model”, which looks at four specific “building blocks” which are used to change mindset and help the change process.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model has four blocks which are based around the statement </a:t>
            </a:r>
            <a:r>
              <a:rPr lang="en-GB" sz="1200" i="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 will change my mind-set and behaviour if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There are four different points which follow on from this one statement - Role modelling, fostering understanding and conviction, developing talent and skills, and reinforcing with formal mechanisms (Mckinsey,2016).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1200" b="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1. Role modelling</a:t>
            </a:r>
            <a:r>
              <a:rPr lang="en-GB" sz="1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en-GB" sz="1200" b="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t>
            </a:r>
            <a:r>
              <a:rPr lang="en-GB" sz="1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It has been found that people (both consciously and unconsciously) tend to copy the actions of others around them. This highlights the importance for line manager and senior management teams to demonstrate the behaviours they wish their employees to follow.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1200" b="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 Fostering understanding and conviction</a:t>
            </a:r>
            <a:r>
              <a:rPr lang="en-GB" sz="1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en-GB" sz="1200" b="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en-GB" sz="1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Employees need to understand the purpose and ‘why’ of what they are doing / trying to achieve and its purpose. with this they are more likely to enable a change.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1200" b="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3. Developing talent and skills - </a:t>
            </a:r>
            <a:r>
              <a:rPr lang="en-GB" sz="1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If you give employees the skills and training to carry out new tasks then they will feel confident and capable to so.</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1200" b="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4. Reinforcing with formal mechanisms -</a:t>
            </a:r>
            <a:r>
              <a:rPr lang="en-GB" sz="1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processes are put in place to reinforce a change, with inevitable consequences if ignored, which will shape behaviours of employees (Mckinsey,2016).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2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Mckinsey</a:t>
            </a:r>
            <a:r>
              <a:rPr lang="en-GB" sz="1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(2016) states that</a:t>
            </a:r>
            <a:r>
              <a:rPr lang="en-GB" sz="1200" i="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“Leaders should address these building blocks systematically because, as research and experience demonstrate, all four together make a bigger impact”. </a:t>
            </a:r>
            <a:r>
              <a:rPr lang="en-GB" sz="1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Integration of these factors will greatly increase the chances of success, although it should be noted that missing just one may cause the change to fail.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11</a:t>
            </a:fld>
            <a:endParaRPr lang="en-GB" dirty="0"/>
          </a:p>
        </p:txBody>
      </p:sp>
    </p:spTree>
    <p:extLst>
      <p:ext uri="{BB962C8B-B14F-4D97-AF65-F5344CB8AC3E}">
        <p14:creationId xmlns:p14="http://schemas.microsoft.com/office/powerpoint/2010/main" val="12940428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6000"/>
              </a:lnSpc>
              <a:spcAft>
                <a:spcPts val="800"/>
              </a:spcAft>
            </a:pPr>
            <a:r>
              <a:rPr lang="en-GB" sz="1200" kern="1200" dirty="0">
                <a:solidFill>
                  <a:srgbClr val="000000"/>
                </a:solidFill>
                <a:effectLst/>
                <a:latin typeface="Calibri" panose="020F0502020204030204" pitchFamily="34" charset="0"/>
                <a:ea typeface="Calibri" panose="020F0502020204030204" pitchFamily="34" charset="0"/>
              </a:rPr>
              <a:t>The uncontrollable factors of change management (as previously mentioned) will ultimately be employee’s reactions. This could be due to past events, feeling of fear of the unknown or in relation to how much the proposed changed may affect their job role (Wilkinson and Taylor, 2016). The Kubler-Ross change model highlights the motions of change, resembling that of a roller coaster. This is linked to a person reaction to change and changing emotions as they process the change </a:t>
            </a:r>
            <a:r>
              <a:rPr lang="en-GB" sz="1200" kern="1200" dirty="0">
                <a:effectLst/>
                <a:latin typeface="Calibri" panose="020F0502020204030204" pitchFamily="34" charset="0"/>
                <a:ea typeface="Calibri" panose="020F0502020204030204" pitchFamily="34" charset="0"/>
              </a:rPr>
              <a:t>(www.mindtools.com,2020). </a:t>
            </a:r>
            <a:endParaRPr lang="en-GB" sz="1200" dirty="0">
              <a:effectLst/>
              <a:latin typeface="Times New Roman" panose="02020603050405020304" pitchFamily="18" charset="0"/>
              <a:ea typeface="Times New Roman" panose="02020603050405020304" pitchFamily="18" charset="0"/>
            </a:endParaRPr>
          </a:p>
          <a:p>
            <a:pPr>
              <a:lnSpc>
                <a:spcPct val="106000"/>
              </a:lnSpc>
              <a:spcAft>
                <a:spcPts val="800"/>
              </a:spcAft>
            </a:pPr>
            <a:r>
              <a:rPr lang="en-GB" sz="1200" kern="1200" dirty="0">
                <a:solidFill>
                  <a:srgbClr val="000000"/>
                </a:solidFill>
                <a:effectLst/>
                <a:latin typeface="Calibri" panose="020F0502020204030204" pitchFamily="34" charset="0"/>
                <a:ea typeface="Calibri" panose="020F0502020204030204" pitchFamily="34" charset="0"/>
              </a:rPr>
              <a:t>Behaviours linked to adverse reaction to change include:</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06000"/>
              </a:lnSpc>
              <a:buFont typeface="Arial" panose="020B0604020202020204" pitchFamily="34" charset="0"/>
              <a:buChar char="•"/>
              <a:tabLst>
                <a:tab pos="457200" algn="l"/>
              </a:tabLst>
            </a:pP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GB" sz="12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Aggression and anger</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06000"/>
              </a:lnSpc>
              <a:buFont typeface="Arial" panose="020B0604020202020204" pitchFamily="34" charset="0"/>
              <a:buChar char="•"/>
              <a:tabLst>
                <a:tab pos="457200" algn="l"/>
              </a:tabLst>
            </a:pPr>
            <a:r>
              <a:rPr lang="en-GB" sz="12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Unusual flare-ups of emotion</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06000"/>
              </a:lnSpc>
              <a:buFont typeface="Arial" panose="020B0604020202020204" pitchFamily="34" charset="0"/>
              <a:buChar char="•"/>
              <a:tabLst>
                <a:tab pos="457200" algn="l"/>
              </a:tabLst>
            </a:pPr>
            <a:r>
              <a:rPr lang="en-GB" sz="12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Employees encouraging and mobilizing resistance</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06000"/>
              </a:lnSpc>
              <a:buFont typeface="Arial" panose="020B0604020202020204" pitchFamily="34" charset="0"/>
              <a:buChar char="•"/>
              <a:tabLst>
                <a:tab pos="457200" algn="l"/>
              </a:tabLst>
            </a:pPr>
            <a:r>
              <a:rPr lang="en-GB" sz="12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Staff portraying themselves as innocent victims of unreasonable expectations</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06000"/>
              </a:lnSpc>
              <a:buFont typeface="Arial" panose="020B0604020202020204" pitchFamily="34" charset="0"/>
              <a:buChar char="•"/>
              <a:tabLst>
                <a:tab pos="457200" algn="l"/>
              </a:tabLst>
            </a:pPr>
            <a:r>
              <a:rPr lang="en-GB" sz="12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Insensitive and disagreeable behaviour</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06000"/>
              </a:lnSpc>
              <a:buFont typeface="Arial" panose="020B0604020202020204" pitchFamily="34" charset="0"/>
              <a:buChar char="•"/>
              <a:tabLst>
                <a:tab pos="457200" algn="l"/>
              </a:tabLst>
            </a:pPr>
            <a:r>
              <a:rPr lang="en-GB" sz="12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Not meeting key performance areas (missing meetings and not responding to emails, for example)</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06000"/>
              </a:lnSpc>
              <a:buFont typeface="Arial" panose="020B0604020202020204" pitchFamily="34" charset="0"/>
              <a:buChar char="•"/>
              <a:tabLst>
                <a:tab pos="457200" algn="l"/>
              </a:tabLst>
            </a:pPr>
            <a:r>
              <a:rPr lang="en-GB" sz="12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Increased absenteeism, late arrival</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06000"/>
              </a:lnSpc>
              <a:buFont typeface="Arial" panose="020B0604020202020204" pitchFamily="34" charset="0"/>
              <a:buChar char="•"/>
              <a:tabLst>
                <a:tab pos="457200" algn="l"/>
              </a:tabLst>
            </a:pPr>
            <a:r>
              <a:rPr lang="en-GB" sz="12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Not responding, not listening, seems disinterested</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06000"/>
              </a:lnSpc>
              <a:buFont typeface="Arial" panose="020B0604020202020204" pitchFamily="34" charset="0"/>
              <a:buChar char="•"/>
              <a:tabLst>
                <a:tab pos="457200" algn="l"/>
              </a:tabLst>
            </a:pPr>
            <a:r>
              <a:rPr lang="en-GB" sz="12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Active attempts to disrupt or undermine work / projects” </a:t>
            </a: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(Connelly,2020).</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6000"/>
              </a:lnSpc>
              <a:spcAft>
                <a:spcPts val="800"/>
              </a:spcAft>
            </a:pPr>
            <a:r>
              <a:rPr lang="en-GB" sz="1200" kern="1200" dirty="0">
                <a:solidFill>
                  <a:srgbClr val="000000"/>
                </a:solidFill>
                <a:effectLst/>
                <a:latin typeface="Calibri" panose="020F0502020204030204" pitchFamily="34" charset="0"/>
                <a:ea typeface="Calibri" panose="020F0502020204030204" pitchFamily="34" charset="0"/>
              </a:rPr>
              <a:t> </a:t>
            </a:r>
            <a:endParaRPr lang="en-GB" sz="1200" dirty="0">
              <a:effectLst/>
              <a:latin typeface="Times New Roman" panose="02020603050405020304" pitchFamily="18" charset="0"/>
              <a:ea typeface="Times New Roman" panose="02020603050405020304" pitchFamily="18" charset="0"/>
            </a:endParaRPr>
          </a:p>
          <a:p>
            <a:pPr>
              <a:lnSpc>
                <a:spcPct val="106000"/>
              </a:lnSpc>
              <a:spcAft>
                <a:spcPts val="800"/>
              </a:spcAft>
            </a:pPr>
            <a:r>
              <a:rPr lang="en-GB" sz="1200" kern="1200" dirty="0">
                <a:solidFill>
                  <a:srgbClr val="000000"/>
                </a:solidFill>
                <a:effectLst/>
                <a:latin typeface="Calibri" panose="020F0502020204030204" pitchFamily="34" charset="0"/>
                <a:ea typeface="Calibri" panose="020F0502020204030204" pitchFamily="34" charset="0"/>
              </a:rPr>
              <a:t>Being aware of these reactions can help managers to identify were support is needed amongst their team.</a:t>
            </a:r>
            <a:endParaRPr lang="en-GB" sz="1200" dirty="0">
              <a:effectLst/>
              <a:latin typeface="Times New Roman" panose="02020603050405020304" pitchFamily="18" charset="0"/>
              <a:ea typeface="Times New Roman" panose="02020603050405020304" pitchFamily="18" charset="0"/>
            </a:endParaRPr>
          </a:p>
          <a:p>
            <a:pPr>
              <a:lnSpc>
                <a:spcPct val="106000"/>
              </a:lnSpc>
              <a:spcAft>
                <a:spcPts val="800"/>
              </a:spcAft>
            </a:pPr>
            <a:r>
              <a:rPr lang="en-GB" sz="1200" kern="1200" dirty="0">
                <a:solidFill>
                  <a:srgbClr val="000000"/>
                </a:solidFill>
                <a:effectLst/>
                <a:latin typeface="Calibri" panose="020F0502020204030204" pitchFamily="34" charset="0"/>
                <a:ea typeface="Calibri" panose="020F0502020204030204" pitchFamily="34" charset="0"/>
              </a:rPr>
              <a:t>Guest and Conway (2001), citied in Wilkinson and Taylor (2016) concluded that generally employees will react positively to changes that will support and enable them to achieve their role better, such as new improved technologies. Negative reactions tend to be more in relation to contractual changes in relation to pay, reward, job security and changes to working times / days or hours. </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12</a:t>
            </a:fld>
            <a:endParaRPr lang="en-GB" dirty="0"/>
          </a:p>
        </p:txBody>
      </p:sp>
    </p:spTree>
    <p:extLst>
      <p:ext uri="{BB962C8B-B14F-4D97-AF65-F5344CB8AC3E}">
        <p14:creationId xmlns:p14="http://schemas.microsoft.com/office/powerpoint/2010/main" val="41948796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rgbClr val="000000"/>
                </a:solidFill>
                <a:effectLst/>
                <a:latin typeface="Calibri" panose="020F0502020204030204" pitchFamily="34" charset="0"/>
                <a:ea typeface="+mn-ea"/>
              </a:rPr>
              <a:t>McCarthy (2004) states that a </a:t>
            </a:r>
            <a:r>
              <a:rPr lang="en-GB" sz="1200" i="1" kern="1200" dirty="0">
                <a:solidFill>
                  <a:srgbClr val="000000"/>
                </a:solidFill>
                <a:effectLst/>
                <a:latin typeface="Calibri" panose="020F0502020204030204" pitchFamily="34" charset="0"/>
                <a:ea typeface="+mn-ea"/>
              </a:rPr>
              <a:t>“recent research report has highlighted the pivotal role of managers in winning the hearts and minds of employees”.</a:t>
            </a:r>
            <a:r>
              <a:rPr lang="en-GB" sz="1200" kern="1200" dirty="0">
                <a:solidFill>
                  <a:srgbClr val="000000"/>
                </a:solidFill>
                <a:effectLst/>
                <a:latin typeface="Calibri" panose="020F0502020204030204" pitchFamily="34" charset="0"/>
                <a:ea typeface="+mn-ea"/>
              </a:rPr>
              <a:t> Line managers are the main support and contact for their teams. It is key that line managers fully understand change, with an awareness of reactions to change (as highlighted by the Kubler-Ross change model). Managers should deliver the message to their teams, answering any questions or concerns (ACAS,2014). </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Calibri" panose="020F050202020403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Calibri" panose="020F0502020204030204" pitchFamily="34" charset="0"/>
                <a:ea typeface="+mn-ea"/>
              </a:rPr>
              <a:t>Line Managers can support their team by coaching through changes, reinforcing the benefits of the change will prevent the spread of negative opinions and team members knowing their roles and expectations will build a stronger team going forward. (www.mindtools.com,2019).</a:t>
            </a:r>
            <a:endParaRPr lang="en-GB" sz="120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Calibri" panose="020F0502020204030204" pitchFamily="34" charset="0"/>
                <a:ea typeface="+mn-ea"/>
              </a:rPr>
              <a:t> determine the success of a change. </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Calibri" panose="020F050202020403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Calibri" panose="020F0502020204030204" pitchFamily="34" charset="0"/>
                <a:ea typeface="+mn-ea"/>
              </a:rPr>
              <a:t>To build a positive working relationship, Mindtools (2020) identifies 5 points including, trust, respect, self-awareness, inclusion, and open communication. These things have been identified as those which also contribute to successful change management (CIPD,2020).  </a:t>
            </a:r>
            <a:endParaRPr lang="en-GB" sz="120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Calibri" panose="020F0502020204030204" pitchFamily="34" charset="0"/>
                <a:ea typeface="+mn-ea"/>
              </a:rPr>
              <a:t>A team that has developed positive working relationship will be more confident in sharing their honest opinions, engaging and in turn embracing change, (Mindtools,2020). </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13</a:t>
            </a:fld>
            <a:endParaRPr lang="en-GB" dirty="0"/>
          </a:p>
        </p:txBody>
      </p:sp>
    </p:spTree>
    <p:extLst>
      <p:ext uri="{BB962C8B-B14F-4D97-AF65-F5344CB8AC3E}">
        <p14:creationId xmlns:p14="http://schemas.microsoft.com/office/powerpoint/2010/main" val="9657717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rgbClr val="000000"/>
                </a:solidFill>
                <a:effectLst/>
                <a:latin typeface="Calibri" panose="020F0502020204030204" pitchFamily="34" charset="0"/>
                <a:ea typeface="+mn-ea"/>
              </a:rPr>
              <a:t>When planning for change many factors need to be considered:</a:t>
            </a:r>
            <a:endParaRPr lang="en-GB" sz="12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200" kern="1200" dirty="0">
                <a:solidFill>
                  <a:srgbClr val="000000"/>
                </a:solidFill>
                <a:effectLst/>
                <a:latin typeface="Calibri" panose="020F0502020204030204" pitchFamily="34" charset="0"/>
                <a:ea typeface="+mn-ea"/>
                <a:cs typeface="Times New Roman" panose="02020603050405020304" pitchFamily="18" charset="0"/>
              </a:rPr>
              <a:t>“</a:t>
            </a:r>
            <a:r>
              <a:rPr lang="en-GB" sz="1200" i="1" kern="1200" dirty="0">
                <a:solidFill>
                  <a:srgbClr val="000000"/>
                </a:solidFill>
                <a:effectLst/>
                <a:latin typeface="Calibri" panose="020F0502020204030204" pitchFamily="34" charset="0"/>
                <a:ea typeface="+mn-ea"/>
                <a:cs typeface="Times New Roman" panose="02020603050405020304" pitchFamily="18" charset="0"/>
              </a:rPr>
              <a:t>Why are we undertaking this change? </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1200" i="1" kern="1200" dirty="0">
                <a:solidFill>
                  <a:srgbClr val="000000"/>
                </a:solidFill>
                <a:effectLst/>
                <a:latin typeface="Calibri" panose="020F0502020204030204" pitchFamily="34" charset="0"/>
                <a:ea typeface="+mn-ea"/>
                <a:cs typeface="Times New Roman" panose="02020603050405020304" pitchFamily="18" charset="0"/>
              </a:rPr>
              <a:t>What do we want to achieve?</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1200" i="1" kern="1200" dirty="0">
                <a:solidFill>
                  <a:srgbClr val="000000"/>
                </a:solidFill>
                <a:effectLst/>
                <a:latin typeface="Calibri" panose="020F0502020204030204" pitchFamily="34" charset="0"/>
                <a:ea typeface="+mn-ea"/>
                <a:cs typeface="Times New Roman" panose="02020603050405020304" pitchFamily="18" charset="0"/>
              </a:rPr>
              <a:t>What will happen if we don’t? </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1200" i="1" kern="1200" dirty="0">
                <a:solidFill>
                  <a:srgbClr val="000000"/>
                </a:solidFill>
                <a:effectLst/>
                <a:latin typeface="Calibri" panose="020F0502020204030204" pitchFamily="34" charset="0"/>
                <a:ea typeface="+mn-ea"/>
                <a:cs typeface="Times New Roman" panose="02020603050405020304" pitchFamily="18" charset="0"/>
              </a:rPr>
              <a:t>What current problems will it and wont it solve? </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1200" i="1" kern="1200" dirty="0">
                <a:solidFill>
                  <a:srgbClr val="000000"/>
                </a:solidFill>
                <a:effectLst/>
                <a:latin typeface="Calibri" panose="020F0502020204030204" pitchFamily="34" charset="0"/>
                <a:ea typeface="+mn-ea"/>
                <a:cs typeface="Times New Roman" panose="02020603050405020304" pitchFamily="18" charset="0"/>
              </a:rPr>
              <a:t>What potential new problems could it create? </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1200" i="1" kern="1200" dirty="0">
                <a:solidFill>
                  <a:srgbClr val="000000"/>
                </a:solidFill>
                <a:effectLst/>
                <a:latin typeface="Calibri" panose="020F0502020204030204" pitchFamily="34" charset="0"/>
                <a:ea typeface="+mn-ea"/>
                <a:cs typeface="Times New Roman" panose="02020603050405020304" pitchFamily="18" charset="0"/>
              </a:rPr>
              <a:t>Why is now the right time for this change?”</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1200" i="1" kern="1200" dirty="0">
                <a:solidFill>
                  <a:srgbClr val="000000"/>
                </a:solidFill>
                <a:effectLst/>
                <a:latin typeface="Calibri" panose="020F0502020204030204" pitchFamily="34" charset="0"/>
                <a:ea typeface="+mn-ea"/>
              </a:rPr>
              <a:t>(Changeboard,2016)</a:t>
            </a:r>
            <a:endParaRPr lang="en-GB" sz="1200" dirty="0">
              <a:effectLst/>
              <a:latin typeface="Times New Roman" panose="02020603050405020304" pitchFamily="18" charset="0"/>
              <a:ea typeface="Times New Roman" panose="02020603050405020304" pitchFamily="18" charset="0"/>
            </a:endParaRPr>
          </a:p>
          <a:p>
            <a:r>
              <a:rPr lang="en-GB" sz="1200" i="1" kern="1200" dirty="0">
                <a:solidFill>
                  <a:srgbClr val="000000"/>
                </a:solidFill>
                <a:effectLst/>
                <a:latin typeface="Calibri" panose="020F0502020204030204" pitchFamily="34" charset="0"/>
                <a:ea typeface="+mn-ea"/>
              </a:rPr>
              <a:t> </a:t>
            </a:r>
            <a:endParaRPr lang="en-GB" sz="12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To manage a change process, a checklist should be devised to ensure all areas are considered and completed to support the change, an example checklist could include: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pPr>
            <a:r>
              <a:rPr lang="en-GB" sz="1200" i="1" dirty="0">
                <a:effectLst/>
                <a:latin typeface="Calibri" panose="020F0502020204030204" pitchFamily="34" charset="0"/>
                <a:ea typeface="Times New Roman" panose="02020603050405020304" pitchFamily="18" charset="0"/>
                <a:cs typeface="Times New Roman" panose="02020603050405020304" pitchFamily="18" charset="0"/>
              </a:rPr>
              <a:t>“Agree the implementation strategy</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1200" i="1" dirty="0">
                <a:effectLst/>
                <a:latin typeface="Calibri" panose="020F0502020204030204" pitchFamily="34" charset="0"/>
                <a:ea typeface="Times New Roman" panose="02020603050405020304" pitchFamily="18" charset="0"/>
                <a:cs typeface="Times New Roman" panose="02020603050405020304" pitchFamily="18" charset="0"/>
              </a:rPr>
              <a:t>Agree timeframes</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1200" i="1" dirty="0">
                <a:effectLst/>
                <a:latin typeface="Calibri" panose="020F0502020204030204" pitchFamily="34" charset="0"/>
                <a:ea typeface="Times New Roman" panose="02020603050405020304" pitchFamily="18" charset="0"/>
                <a:cs typeface="Times New Roman" panose="02020603050405020304" pitchFamily="18" charset="0"/>
              </a:rPr>
              <a:t>Draw up detailed implementation plans</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1200" i="1" dirty="0">
                <a:effectLst/>
                <a:latin typeface="Calibri" panose="020F0502020204030204" pitchFamily="34" charset="0"/>
                <a:ea typeface="Times New Roman" panose="02020603050405020304" pitchFamily="18" charset="0"/>
                <a:cs typeface="Times New Roman" panose="02020603050405020304" pitchFamily="18" charset="0"/>
              </a:rPr>
              <a:t>Set up a team of change champions</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1200" i="1" dirty="0">
                <a:effectLst/>
                <a:latin typeface="Calibri" panose="020F0502020204030204" pitchFamily="34" charset="0"/>
                <a:ea typeface="Times New Roman" panose="02020603050405020304" pitchFamily="18" charset="0"/>
                <a:cs typeface="Times New Roman" panose="02020603050405020304" pitchFamily="18" charset="0"/>
              </a:rPr>
              <a:t>Establish good programme management practices</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1200" i="1" dirty="0">
                <a:effectLst/>
                <a:latin typeface="Calibri" panose="020F0502020204030204" pitchFamily="34" charset="0"/>
                <a:ea typeface="Times New Roman" panose="02020603050405020304" pitchFamily="18" charset="0"/>
                <a:cs typeface="Times New Roman" panose="02020603050405020304" pitchFamily="18" charset="0"/>
              </a:rPr>
              <a:t>Communicate clearly</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1200" i="1" dirty="0">
                <a:effectLst/>
                <a:latin typeface="Calibri" panose="020F0502020204030204" pitchFamily="34" charset="0"/>
                <a:ea typeface="Times New Roman" panose="02020603050405020304" pitchFamily="18" charset="0"/>
                <a:cs typeface="Times New Roman" panose="02020603050405020304" pitchFamily="18" charset="0"/>
              </a:rPr>
              <a:t>Ensure participation and help to minimise stress</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1200" i="1" dirty="0">
                <a:effectLst/>
                <a:latin typeface="Calibri" panose="020F0502020204030204" pitchFamily="34" charset="0"/>
                <a:ea typeface="Times New Roman" panose="02020603050405020304" pitchFamily="18" charset="0"/>
                <a:cs typeface="Times New Roman" panose="02020603050405020304" pitchFamily="18" charset="0"/>
              </a:rPr>
              <a:t>Personalise the case for change</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1200" i="1" dirty="0">
                <a:effectLst/>
                <a:latin typeface="Calibri" panose="020F0502020204030204" pitchFamily="34" charset="0"/>
                <a:ea typeface="Times New Roman" panose="02020603050405020304" pitchFamily="18" charset="0"/>
                <a:cs typeface="Times New Roman" panose="02020603050405020304" pitchFamily="18" charset="0"/>
              </a:rPr>
              <a:t>Be prepared for conflict and manage it effectively</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1200" i="1" dirty="0">
                <a:effectLst/>
                <a:latin typeface="Calibri" panose="020F0502020204030204" pitchFamily="34" charset="0"/>
                <a:ea typeface="Times New Roman" panose="02020603050405020304" pitchFamily="18" charset="0"/>
                <a:cs typeface="Times New Roman" panose="02020603050405020304" pitchFamily="18" charset="0"/>
              </a:rPr>
              <a:t>Motivate your employees</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1200" i="1" dirty="0">
                <a:effectLst/>
                <a:latin typeface="Calibri" panose="020F0502020204030204" pitchFamily="34" charset="0"/>
                <a:ea typeface="Times New Roman" panose="02020603050405020304" pitchFamily="18" charset="0"/>
                <a:cs typeface="Times New Roman" panose="02020603050405020304" pitchFamily="18" charset="0"/>
              </a:rPr>
              <a:t>Develop skills</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1200" i="1" dirty="0">
                <a:effectLst/>
                <a:latin typeface="Calibri" panose="020F0502020204030204" pitchFamily="34" charset="0"/>
                <a:ea typeface="Times New Roman" panose="02020603050405020304" pitchFamily="18" charset="0"/>
                <a:cs typeface="Times New Roman" panose="02020603050405020304" pitchFamily="18" charset="0"/>
              </a:rPr>
              <a:t>Maintain momentum</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1200" i="1" dirty="0">
                <a:effectLst/>
                <a:latin typeface="Calibri" panose="020F0502020204030204" pitchFamily="34" charset="0"/>
                <a:ea typeface="Times New Roman" panose="02020603050405020304" pitchFamily="18" charset="0"/>
                <a:cs typeface="Times New Roman" panose="02020603050405020304" pitchFamily="18" charset="0"/>
              </a:rPr>
              <a:t>Monitor and evaluate”</a:t>
            </a: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 (managers.org.uk,2020).</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Appointing ‘change experts’ across the organisation will not only open up another avenue for employees to contact with any questions or concerns, but they can also manage the successors or issues of the process, documenting these issues and noting fixes to continue to develop the change implementation and ensure that it adapts to the changing needs of the organisation. This will ensure that the change is truly embedded into the organisation (ACAS,2014).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i="1" dirty="0"/>
          </a:p>
        </p:txBody>
      </p:sp>
      <p:sp>
        <p:nvSpPr>
          <p:cNvPr id="4" name="Slide Number Placeholder 3"/>
          <p:cNvSpPr>
            <a:spLocks noGrp="1"/>
          </p:cNvSpPr>
          <p:nvPr>
            <p:ph type="sldNum" sz="quarter" idx="5"/>
          </p:nvPr>
        </p:nvSpPr>
        <p:spPr/>
        <p:txBody>
          <a:bodyPr/>
          <a:lstStyle/>
          <a:p>
            <a:fld id="{8C6D69D0-E24D-4B70-AD2E-1D258FB3EDCB}" type="slidenum">
              <a:rPr lang="en-GB" smtClean="0"/>
              <a:t>14</a:t>
            </a:fld>
            <a:endParaRPr lang="en-GB" dirty="0"/>
          </a:p>
        </p:txBody>
      </p:sp>
    </p:spTree>
    <p:extLst>
      <p:ext uri="{BB962C8B-B14F-4D97-AF65-F5344CB8AC3E}">
        <p14:creationId xmlns:p14="http://schemas.microsoft.com/office/powerpoint/2010/main" val="8126578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As highlighted by ACAS (2014), it is important to set up mechanisms which will continue to evaluate the progress of the change and highlight if anything need to be adapted to suit the desired outcomes.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This can be achieved via things such as employee questionnaires, interviews, focus groups and encouraging feedback from all stakeholders.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Success could also be measured by uptake of the new change, for example, if the change is something such as the implementation of a new system, statistics could show how many managers had used the system. Further feedback could be asked of from those who had used the system, and then feedback could be asked from those who have not used the system. This will provide suggestions on potential developments for the system or may identify that there is a training issue if several employees have not been able to complete tasks within the system.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Management of change is </a:t>
            </a:r>
            <a:r>
              <a:rPr lang="en-GB" sz="1200" i="1" dirty="0">
                <a:effectLst/>
                <a:latin typeface="Calibri" panose="020F0502020204030204" pitchFamily="34" charset="0"/>
                <a:ea typeface="Calibri" panose="020F0502020204030204" pitchFamily="34" charset="0"/>
                <a:cs typeface="Calibri" panose="020F0502020204030204" pitchFamily="34" charset="0"/>
              </a:rPr>
              <a:t>“needed until it becomes intuitive….. and the behaviours are rooted in social norms and shared values” (Kotter,2016). </a:t>
            </a:r>
            <a:r>
              <a:rPr lang="en-GB" sz="1200" dirty="0">
                <a:effectLst/>
                <a:latin typeface="Calibri" panose="020F0502020204030204" pitchFamily="34" charset="0"/>
                <a:ea typeface="Calibri" panose="020F0502020204030204" pitchFamily="34" charset="0"/>
                <a:cs typeface="Calibri" panose="020F0502020204030204" pitchFamily="34" charset="0"/>
              </a:rPr>
              <a:t>At this point the ‘change’ process is complete.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i="1" dirty="0">
              <a:solidFill>
                <a:srgbClr val="FF0000"/>
              </a:solidFill>
              <a:highlight>
                <a:srgbClr val="FFFF00"/>
              </a:highlight>
              <a:latin typeface="Aharoni" panose="020B0604020202020204" pitchFamily="2" charset="-79"/>
              <a:cs typeface="Aharoni" panose="020B0604020202020204" pitchFamily="2" charset="-79"/>
            </a:endParaRPr>
          </a:p>
        </p:txBody>
      </p:sp>
      <p:sp>
        <p:nvSpPr>
          <p:cNvPr id="4" name="Slide Number Placeholder 3"/>
          <p:cNvSpPr>
            <a:spLocks noGrp="1"/>
          </p:cNvSpPr>
          <p:nvPr>
            <p:ph type="sldNum" sz="quarter" idx="5"/>
          </p:nvPr>
        </p:nvSpPr>
        <p:spPr/>
        <p:txBody>
          <a:bodyPr/>
          <a:lstStyle/>
          <a:p>
            <a:fld id="{8C6D69D0-E24D-4B70-AD2E-1D258FB3EDCB}" type="slidenum">
              <a:rPr lang="en-GB" smtClean="0"/>
              <a:t>15</a:t>
            </a:fld>
            <a:endParaRPr lang="en-GB" dirty="0"/>
          </a:p>
        </p:txBody>
      </p:sp>
    </p:spTree>
    <p:extLst>
      <p:ext uri="{BB962C8B-B14F-4D97-AF65-F5344CB8AC3E}">
        <p14:creationId xmlns:p14="http://schemas.microsoft.com/office/powerpoint/2010/main" val="29631600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rgbClr val="000000"/>
                </a:solidFill>
                <a:effectLst/>
                <a:latin typeface="Calibri" panose="020F0502020204030204" pitchFamily="34" charset="0"/>
                <a:ea typeface="+mn-ea"/>
              </a:rPr>
              <a:t>To summarise, there are many considerations to be made when looking at implementing change within an organisation. </a:t>
            </a:r>
            <a:endParaRPr lang="en-GB" sz="120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Calibri" panose="020F0502020204030204" pitchFamily="34" charset="0"/>
                <a:ea typeface="+mn-ea"/>
              </a:rPr>
              <a:t>Four key principles are:</a:t>
            </a:r>
            <a:endParaRPr lang="en-GB" sz="1200" dirty="0">
              <a:effectLst/>
              <a:latin typeface="Times New Roman" panose="02020603050405020304" pitchFamily="18" charset="0"/>
              <a:ea typeface="Times New Roman" panose="02020603050405020304" pitchFamily="18" charset="0"/>
            </a:endParaRPr>
          </a:p>
          <a:p>
            <a:r>
              <a:rPr lang="en-GB" sz="1200" b="1" kern="1200" dirty="0">
                <a:solidFill>
                  <a:srgbClr val="000000"/>
                </a:solidFill>
                <a:effectLst/>
                <a:latin typeface="Calibri" panose="020F0502020204030204" pitchFamily="34" charset="0"/>
                <a:ea typeface="+mn-ea"/>
              </a:rPr>
              <a:t>Understanding the Change </a:t>
            </a:r>
            <a:r>
              <a:rPr lang="en-GB" sz="1200" kern="1200" dirty="0">
                <a:solidFill>
                  <a:srgbClr val="000000"/>
                </a:solidFill>
                <a:effectLst/>
                <a:latin typeface="Calibri" panose="020F0502020204030204" pitchFamily="34" charset="0"/>
                <a:ea typeface="+mn-ea"/>
              </a:rPr>
              <a:t>– without clear knowledge of why, how, and what the change needs to achieve, it is set for failure.</a:t>
            </a:r>
            <a:endParaRPr lang="en-GB" sz="1200" dirty="0">
              <a:effectLst/>
              <a:latin typeface="Times New Roman" panose="02020603050405020304" pitchFamily="18" charset="0"/>
              <a:ea typeface="Times New Roman" panose="02020603050405020304" pitchFamily="18" charset="0"/>
            </a:endParaRPr>
          </a:p>
          <a:p>
            <a:r>
              <a:rPr lang="en-GB" sz="1200" b="1" kern="1200" dirty="0">
                <a:solidFill>
                  <a:srgbClr val="000000"/>
                </a:solidFill>
                <a:effectLst/>
                <a:latin typeface="Calibri" panose="020F0502020204030204" pitchFamily="34" charset="0"/>
                <a:ea typeface="+mn-ea"/>
              </a:rPr>
              <a:t>Plan the Change </a:t>
            </a:r>
            <a:r>
              <a:rPr lang="en-GB" sz="1200" kern="1200" dirty="0">
                <a:solidFill>
                  <a:srgbClr val="000000"/>
                </a:solidFill>
                <a:effectLst/>
                <a:latin typeface="Calibri" panose="020F0502020204030204" pitchFamily="34" charset="0"/>
                <a:ea typeface="+mn-ea"/>
              </a:rPr>
              <a:t>–identify all factors effected by the change plan to combat any issues that may arise and gain buy-in from stakeholders.</a:t>
            </a:r>
            <a:endParaRPr lang="en-GB" sz="1200" dirty="0">
              <a:effectLst/>
              <a:latin typeface="Times New Roman" panose="02020603050405020304" pitchFamily="18" charset="0"/>
              <a:ea typeface="Times New Roman" panose="02020603050405020304" pitchFamily="18" charset="0"/>
            </a:endParaRPr>
          </a:p>
          <a:p>
            <a:r>
              <a:rPr lang="en-GB" sz="1200" b="1" kern="1200" dirty="0">
                <a:solidFill>
                  <a:srgbClr val="000000"/>
                </a:solidFill>
                <a:effectLst/>
                <a:latin typeface="Calibri" panose="020F0502020204030204" pitchFamily="34" charset="0"/>
                <a:ea typeface="+mn-ea"/>
              </a:rPr>
              <a:t>Implement the Change </a:t>
            </a:r>
            <a:r>
              <a:rPr lang="en-GB" sz="1200" kern="1200" dirty="0">
                <a:solidFill>
                  <a:srgbClr val="000000"/>
                </a:solidFill>
                <a:effectLst/>
                <a:latin typeface="Calibri" panose="020F0502020204030204" pitchFamily="34" charset="0"/>
                <a:ea typeface="+mn-ea"/>
              </a:rPr>
              <a:t>– ensure stakeholders know their role in the change, providing guidance, training, and knowledge for those needed to carry out the tasks derived from the change. Assigning specific ‘change champions’(Gordon,2020) as go-to contacts for employees to reach out to if needed. </a:t>
            </a:r>
            <a:endParaRPr lang="en-GB" sz="1200" dirty="0">
              <a:effectLst/>
              <a:latin typeface="Times New Roman" panose="02020603050405020304" pitchFamily="18" charset="0"/>
              <a:ea typeface="Times New Roman" panose="02020603050405020304" pitchFamily="18" charset="0"/>
            </a:endParaRPr>
          </a:p>
          <a:p>
            <a:r>
              <a:rPr lang="en-GB" sz="1200" b="1" kern="1200" dirty="0">
                <a:solidFill>
                  <a:srgbClr val="000000"/>
                </a:solidFill>
                <a:effectLst/>
                <a:latin typeface="Calibri" panose="020F0502020204030204" pitchFamily="34" charset="0"/>
                <a:ea typeface="+mn-ea"/>
              </a:rPr>
              <a:t>Communicate the Change </a:t>
            </a:r>
            <a:r>
              <a:rPr lang="en-GB" sz="1200" kern="1200" dirty="0">
                <a:solidFill>
                  <a:srgbClr val="000000"/>
                </a:solidFill>
                <a:effectLst/>
                <a:latin typeface="Calibri" panose="020F0502020204030204" pitchFamily="34" charset="0"/>
                <a:ea typeface="+mn-ea"/>
              </a:rPr>
              <a:t>– positively promote why and how the change is happening </a:t>
            </a:r>
            <a:endParaRPr lang="en-GB" sz="120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Calibri" panose="020F0502020204030204" pitchFamily="34" charset="0"/>
                <a:ea typeface="+mn-ea"/>
              </a:rPr>
              <a:t>(Mindtools.com,2020).</a:t>
            </a:r>
            <a:endParaRPr lang="en-GB" sz="120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Calibri" panose="020F0502020204030204" pitchFamily="34" charset="0"/>
                <a:ea typeface="+mn-ea"/>
              </a:rPr>
              <a:t> </a:t>
            </a:r>
            <a:endParaRPr lang="en-GB" sz="120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Calibri" panose="020F0502020204030204" pitchFamily="34" charset="0"/>
                <a:ea typeface="+mn-ea"/>
              </a:rPr>
              <a:t> </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16</a:t>
            </a:fld>
            <a:endParaRPr lang="en-GB" dirty="0"/>
          </a:p>
        </p:txBody>
      </p:sp>
    </p:spTree>
    <p:extLst>
      <p:ext uri="{BB962C8B-B14F-4D97-AF65-F5344CB8AC3E}">
        <p14:creationId xmlns:p14="http://schemas.microsoft.com/office/powerpoint/2010/main" val="24285383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17</a:t>
            </a:fld>
            <a:endParaRPr lang="en-GB" dirty="0"/>
          </a:p>
        </p:txBody>
      </p:sp>
    </p:spTree>
    <p:extLst>
      <p:ext uri="{BB962C8B-B14F-4D97-AF65-F5344CB8AC3E}">
        <p14:creationId xmlns:p14="http://schemas.microsoft.com/office/powerpoint/2010/main" val="29382941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18</a:t>
            </a:fld>
            <a:endParaRPr lang="en-GB" dirty="0"/>
          </a:p>
        </p:txBody>
      </p:sp>
    </p:spTree>
    <p:extLst>
      <p:ext uri="{BB962C8B-B14F-4D97-AF65-F5344CB8AC3E}">
        <p14:creationId xmlns:p14="http://schemas.microsoft.com/office/powerpoint/2010/main" val="23923289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D4E92-741F-404D-8F67-0079E548E77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B3093BF-B9C5-4B2F-8B2A-FC25463B08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567214-BE8E-4D9C-B11B-4E51470F505A}"/>
              </a:ext>
            </a:extLst>
          </p:cNvPr>
          <p:cNvSpPr>
            <a:spLocks noGrp="1"/>
          </p:cNvSpPr>
          <p:nvPr>
            <p:ph type="dt" sz="half" idx="10"/>
          </p:nvPr>
        </p:nvSpPr>
        <p:spPr/>
        <p:txBody>
          <a:bodyPr/>
          <a:lstStyle/>
          <a:p>
            <a:fld id="{B1133A22-D311-4265-92EF-2AB0BAA07768}" type="datetimeFigureOut">
              <a:rPr lang="en-GB" smtClean="0"/>
              <a:t>13/12/2020</a:t>
            </a:fld>
            <a:endParaRPr lang="en-GB" dirty="0"/>
          </a:p>
        </p:txBody>
      </p:sp>
      <p:sp>
        <p:nvSpPr>
          <p:cNvPr id="5" name="Footer Placeholder 4">
            <a:extLst>
              <a:ext uri="{FF2B5EF4-FFF2-40B4-BE49-F238E27FC236}">
                <a16:creationId xmlns:a16="http://schemas.microsoft.com/office/drawing/2014/main" id="{1A70BF86-1842-424B-A367-CE3D88166CF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8E2A89A-8F7F-4F85-943C-5DD41340088B}"/>
              </a:ext>
            </a:extLst>
          </p:cNvPr>
          <p:cNvSpPr>
            <a:spLocks noGrp="1"/>
          </p:cNvSpPr>
          <p:nvPr>
            <p:ph type="sldNum" sz="quarter" idx="12"/>
          </p:nvPr>
        </p:nvSpPr>
        <p:spPr/>
        <p:txBody>
          <a:bodyPr/>
          <a:lstStyle/>
          <a:p>
            <a:fld id="{1DC92109-DA49-4771-9BDF-CB7E616DFD93}" type="slidenum">
              <a:rPr lang="en-GB" smtClean="0"/>
              <a:t>‹#›</a:t>
            </a:fld>
            <a:endParaRPr lang="en-GB" dirty="0"/>
          </a:p>
        </p:txBody>
      </p:sp>
    </p:spTree>
    <p:extLst>
      <p:ext uri="{BB962C8B-B14F-4D97-AF65-F5344CB8AC3E}">
        <p14:creationId xmlns:p14="http://schemas.microsoft.com/office/powerpoint/2010/main" val="324631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53665-A2FD-4C5C-96BB-0BC74E64EE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433D4A-219B-4644-98D8-E87A6B3528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EBD605-E171-4343-A05B-7ABE62063208}"/>
              </a:ext>
            </a:extLst>
          </p:cNvPr>
          <p:cNvSpPr>
            <a:spLocks noGrp="1"/>
          </p:cNvSpPr>
          <p:nvPr>
            <p:ph type="dt" sz="half" idx="10"/>
          </p:nvPr>
        </p:nvSpPr>
        <p:spPr/>
        <p:txBody>
          <a:bodyPr/>
          <a:lstStyle/>
          <a:p>
            <a:fld id="{B1133A22-D311-4265-92EF-2AB0BAA07768}" type="datetimeFigureOut">
              <a:rPr lang="en-GB" smtClean="0"/>
              <a:t>13/12/2020</a:t>
            </a:fld>
            <a:endParaRPr lang="en-GB" dirty="0"/>
          </a:p>
        </p:txBody>
      </p:sp>
      <p:sp>
        <p:nvSpPr>
          <p:cNvPr id="5" name="Footer Placeholder 4">
            <a:extLst>
              <a:ext uri="{FF2B5EF4-FFF2-40B4-BE49-F238E27FC236}">
                <a16:creationId xmlns:a16="http://schemas.microsoft.com/office/drawing/2014/main" id="{F82BC47A-98D5-4ADE-86E4-59D6480982B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C0DD943-AD01-4B74-B40B-AF9F21DA61DB}"/>
              </a:ext>
            </a:extLst>
          </p:cNvPr>
          <p:cNvSpPr>
            <a:spLocks noGrp="1"/>
          </p:cNvSpPr>
          <p:nvPr>
            <p:ph type="sldNum" sz="quarter" idx="12"/>
          </p:nvPr>
        </p:nvSpPr>
        <p:spPr/>
        <p:txBody>
          <a:bodyPr/>
          <a:lstStyle/>
          <a:p>
            <a:fld id="{1DC92109-DA49-4771-9BDF-CB7E616DFD93}" type="slidenum">
              <a:rPr lang="en-GB" smtClean="0"/>
              <a:t>‹#›</a:t>
            </a:fld>
            <a:endParaRPr lang="en-GB" dirty="0"/>
          </a:p>
        </p:txBody>
      </p:sp>
    </p:spTree>
    <p:extLst>
      <p:ext uri="{BB962C8B-B14F-4D97-AF65-F5344CB8AC3E}">
        <p14:creationId xmlns:p14="http://schemas.microsoft.com/office/powerpoint/2010/main" val="1967696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1DBA9-E4F1-4680-8BFD-B5454A1F468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A00186D-1C65-4F99-9FF2-5F7E771A0F3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6FD7A90-27BF-49DA-9F2E-8904C281CE34}"/>
              </a:ext>
            </a:extLst>
          </p:cNvPr>
          <p:cNvSpPr>
            <a:spLocks noGrp="1"/>
          </p:cNvSpPr>
          <p:nvPr>
            <p:ph type="dt" sz="half" idx="10"/>
          </p:nvPr>
        </p:nvSpPr>
        <p:spPr/>
        <p:txBody>
          <a:bodyPr/>
          <a:lstStyle/>
          <a:p>
            <a:fld id="{B1133A22-D311-4265-92EF-2AB0BAA07768}" type="datetimeFigureOut">
              <a:rPr lang="en-GB" smtClean="0"/>
              <a:t>13/12/2020</a:t>
            </a:fld>
            <a:endParaRPr lang="en-GB" dirty="0"/>
          </a:p>
        </p:txBody>
      </p:sp>
      <p:sp>
        <p:nvSpPr>
          <p:cNvPr id="5" name="Footer Placeholder 4">
            <a:extLst>
              <a:ext uri="{FF2B5EF4-FFF2-40B4-BE49-F238E27FC236}">
                <a16:creationId xmlns:a16="http://schemas.microsoft.com/office/drawing/2014/main" id="{F0CD88C8-30CE-4B6E-A6E4-8E459A95127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4DFBB2-8156-4B27-882A-BBF4F0893EEC}"/>
              </a:ext>
            </a:extLst>
          </p:cNvPr>
          <p:cNvSpPr>
            <a:spLocks noGrp="1"/>
          </p:cNvSpPr>
          <p:nvPr>
            <p:ph type="sldNum" sz="quarter" idx="12"/>
          </p:nvPr>
        </p:nvSpPr>
        <p:spPr/>
        <p:txBody>
          <a:bodyPr/>
          <a:lstStyle/>
          <a:p>
            <a:fld id="{1DC92109-DA49-4771-9BDF-CB7E616DFD93}" type="slidenum">
              <a:rPr lang="en-GB" smtClean="0"/>
              <a:t>‹#›</a:t>
            </a:fld>
            <a:endParaRPr lang="en-GB" dirty="0"/>
          </a:p>
        </p:txBody>
      </p:sp>
    </p:spTree>
    <p:extLst>
      <p:ext uri="{BB962C8B-B14F-4D97-AF65-F5344CB8AC3E}">
        <p14:creationId xmlns:p14="http://schemas.microsoft.com/office/powerpoint/2010/main" val="265717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BC635-6D74-48C4-960A-DEE6A4A8C7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F98CE9-CCD5-4D24-86EC-E3FE8C2B5F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F3D0A53-2BF6-48EA-BB4D-C869E7CC5F0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B1AEDA-E2C3-4C47-B934-9EC1490F7D8F}"/>
              </a:ext>
            </a:extLst>
          </p:cNvPr>
          <p:cNvSpPr>
            <a:spLocks noGrp="1"/>
          </p:cNvSpPr>
          <p:nvPr>
            <p:ph type="dt" sz="half" idx="10"/>
          </p:nvPr>
        </p:nvSpPr>
        <p:spPr/>
        <p:txBody>
          <a:bodyPr/>
          <a:lstStyle/>
          <a:p>
            <a:fld id="{B1133A22-D311-4265-92EF-2AB0BAA07768}" type="datetimeFigureOut">
              <a:rPr lang="en-GB" smtClean="0"/>
              <a:t>13/12/2020</a:t>
            </a:fld>
            <a:endParaRPr lang="en-GB" dirty="0"/>
          </a:p>
        </p:txBody>
      </p:sp>
      <p:sp>
        <p:nvSpPr>
          <p:cNvPr id="6" name="Footer Placeholder 5">
            <a:extLst>
              <a:ext uri="{FF2B5EF4-FFF2-40B4-BE49-F238E27FC236}">
                <a16:creationId xmlns:a16="http://schemas.microsoft.com/office/drawing/2014/main" id="{04E7B6CB-B329-4A12-B2B7-8B1AA2A4F25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17BC83A-EF90-4B97-B216-95E9B63F53DE}"/>
              </a:ext>
            </a:extLst>
          </p:cNvPr>
          <p:cNvSpPr>
            <a:spLocks noGrp="1"/>
          </p:cNvSpPr>
          <p:nvPr>
            <p:ph type="sldNum" sz="quarter" idx="12"/>
          </p:nvPr>
        </p:nvSpPr>
        <p:spPr/>
        <p:txBody>
          <a:bodyPr/>
          <a:lstStyle/>
          <a:p>
            <a:fld id="{1DC92109-DA49-4771-9BDF-CB7E616DFD93}" type="slidenum">
              <a:rPr lang="en-GB" smtClean="0"/>
              <a:t>‹#›</a:t>
            </a:fld>
            <a:endParaRPr lang="en-GB" dirty="0"/>
          </a:p>
        </p:txBody>
      </p:sp>
    </p:spTree>
    <p:extLst>
      <p:ext uri="{BB962C8B-B14F-4D97-AF65-F5344CB8AC3E}">
        <p14:creationId xmlns:p14="http://schemas.microsoft.com/office/powerpoint/2010/main" val="2649984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93696-175F-4668-8796-ED4425A90DD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ECE8A2-C7AE-464F-AB2A-7E6DAC1DE89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B1CA44-E7B9-413E-9FB4-17505F61EBB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D3F1E05-ACB4-4D5F-92CD-428553D650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67AC00-1259-4CBD-9AB8-850AEDC7328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FF963AC-E4B1-48F3-800C-B9A5A2345447}"/>
              </a:ext>
            </a:extLst>
          </p:cNvPr>
          <p:cNvSpPr>
            <a:spLocks noGrp="1"/>
          </p:cNvSpPr>
          <p:nvPr>
            <p:ph type="dt" sz="half" idx="10"/>
          </p:nvPr>
        </p:nvSpPr>
        <p:spPr/>
        <p:txBody>
          <a:bodyPr/>
          <a:lstStyle/>
          <a:p>
            <a:fld id="{B1133A22-D311-4265-92EF-2AB0BAA07768}" type="datetimeFigureOut">
              <a:rPr lang="en-GB" smtClean="0"/>
              <a:t>13/12/2020</a:t>
            </a:fld>
            <a:endParaRPr lang="en-GB" dirty="0"/>
          </a:p>
        </p:txBody>
      </p:sp>
      <p:sp>
        <p:nvSpPr>
          <p:cNvPr id="8" name="Footer Placeholder 7">
            <a:extLst>
              <a:ext uri="{FF2B5EF4-FFF2-40B4-BE49-F238E27FC236}">
                <a16:creationId xmlns:a16="http://schemas.microsoft.com/office/drawing/2014/main" id="{6E034051-0530-4AC9-86E6-BC228EADDD8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991F6871-32DC-4383-AC9D-528A4A04D2E8}"/>
              </a:ext>
            </a:extLst>
          </p:cNvPr>
          <p:cNvSpPr>
            <a:spLocks noGrp="1"/>
          </p:cNvSpPr>
          <p:nvPr>
            <p:ph type="sldNum" sz="quarter" idx="12"/>
          </p:nvPr>
        </p:nvSpPr>
        <p:spPr/>
        <p:txBody>
          <a:bodyPr/>
          <a:lstStyle/>
          <a:p>
            <a:fld id="{1DC92109-DA49-4771-9BDF-CB7E616DFD93}" type="slidenum">
              <a:rPr lang="en-GB" smtClean="0"/>
              <a:t>‹#›</a:t>
            </a:fld>
            <a:endParaRPr lang="en-GB" dirty="0"/>
          </a:p>
        </p:txBody>
      </p:sp>
    </p:spTree>
    <p:extLst>
      <p:ext uri="{BB962C8B-B14F-4D97-AF65-F5344CB8AC3E}">
        <p14:creationId xmlns:p14="http://schemas.microsoft.com/office/powerpoint/2010/main" val="3447232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C82E5-7145-4D1E-91AF-BA0F62ED0EF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7700826-9B8B-40C5-87FE-38E972B20EB9}"/>
              </a:ext>
            </a:extLst>
          </p:cNvPr>
          <p:cNvSpPr>
            <a:spLocks noGrp="1"/>
          </p:cNvSpPr>
          <p:nvPr>
            <p:ph type="dt" sz="half" idx="10"/>
          </p:nvPr>
        </p:nvSpPr>
        <p:spPr/>
        <p:txBody>
          <a:bodyPr/>
          <a:lstStyle/>
          <a:p>
            <a:fld id="{B1133A22-D311-4265-92EF-2AB0BAA07768}" type="datetimeFigureOut">
              <a:rPr lang="en-GB" smtClean="0"/>
              <a:t>13/12/2020</a:t>
            </a:fld>
            <a:endParaRPr lang="en-GB" dirty="0"/>
          </a:p>
        </p:txBody>
      </p:sp>
      <p:sp>
        <p:nvSpPr>
          <p:cNvPr id="4" name="Footer Placeholder 3">
            <a:extLst>
              <a:ext uri="{FF2B5EF4-FFF2-40B4-BE49-F238E27FC236}">
                <a16:creationId xmlns:a16="http://schemas.microsoft.com/office/drawing/2014/main" id="{A4CF082D-A66C-4DFB-A45A-88940A1E5343}"/>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7B61121-8E1D-490A-A9E1-EEBADF823F9A}"/>
              </a:ext>
            </a:extLst>
          </p:cNvPr>
          <p:cNvSpPr>
            <a:spLocks noGrp="1"/>
          </p:cNvSpPr>
          <p:nvPr>
            <p:ph type="sldNum" sz="quarter" idx="12"/>
          </p:nvPr>
        </p:nvSpPr>
        <p:spPr/>
        <p:txBody>
          <a:bodyPr/>
          <a:lstStyle/>
          <a:p>
            <a:fld id="{1DC92109-DA49-4771-9BDF-CB7E616DFD93}" type="slidenum">
              <a:rPr lang="en-GB" smtClean="0"/>
              <a:t>‹#›</a:t>
            </a:fld>
            <a:endParaRPr lang="en-GB" dirty="0"/>
          </a:p>
        </p:txBody>
      </p:sp>
    </p:spTree>
    <p:extLst>
      <p:ext uri="{BB962C8B-B14F-4D97-AF65-F5344CB8AC3E}">
        <p14:creationId xmlns:p14="http://schemas.microsoft.com/office/powerpoint/2010/main" val="3114437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A17EBC-29C5-4B79-B27A-565D723B2256}"/>
              </a:ext>
            </a:extLst>
          </p:cNvPr>
          <p:cNvSpPr>
            <a:spLocks noGrp="1"/>
          </p:cNvSpPr>
          <p:nvPr>
            <p:ph type="dt" sz="half" idx="10"/>
          </p:nvPr>
        </p:nvSpPr>
        <p:spPr/>
        <p:txBody>
          <a:bodyPr/>
          <a:lstStyle/>
          <a:p>
            <a:fld id="{B1133A22-D311-4265-92EF-2AB0BAA07768}" type="datetimeFigureOut">
              <a:rPr lang="en-GB" smtClean="0"/>
              <a:t>13/12/2020</a:t>
            </a:fld>
            <a:endParaRPr lang="en-GB" dirty="0"/>
          </a:p>
        </p:txBody>
      </p:sp>
      <p:sp>
        <p:nvSpPr>
          <p:cNvPr id="3" name="Footer Placeholder 2">
            <a:extLst>
              <a:ext uri="{FF2B5EF4-FFF2-40B4-BE49-F238E27FC236}">
                <a16:creationId xmlns:a16="http://schemas.microsoft.com/office/drawing/2014/main" id="{9A863910-2E86-48D1-91C5-BCD2F911577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C9451740-0AFF-4A5B-82A5-03AEACD0AAED}"/>
              </a:ext>
            </a:extLst>
          </p:cNvPr>
          <p:cNvSpPr>
            <a:spLocks noGrp="1"/>
          </p:cNvSpPr>
          <p:nvPr>
            <p:ph type="sldNum" sz="quarter" idx="12"/>
          </p:nvPr>
        </p:nvSpPr>
        <p:spPr/>
        <p:txBody>
          <a:bodyPr/>
          <a:lstStyle/>
          <a:p>
            <a:fld id="{1DC92109-DA49-4771-9BDF-CB7E616DFD93}" type="slidenum">
              <a:rPr lang="en-GB" smtClean="0"/>
              <a:t>‹#›</a:t>
            </a:fld>
            <a:endParaRPr lang="en-GB" dirty="0"/>
          </a:p>
        </p:txBody>
      </p:sp>
    </p:spTree>
    <p:extLst>
      <p:ext uri="{BB962C8B-B14F-4D97-AF65-F5344CB8AC3E}">
        <p14:creationId xmlns:p14="http://schemas.microsoft.com/office/powerpoint/2010/main" val="124252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850F4-CD06-4F5A-9171-B18E0664E7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C90F8C-D665-46FA-BA5C-EAD81AF54A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11252A9-1B25-4723-8F55-A381F51F0B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1FF7165-30B6-4ED6-91E5-A7194BB366DC}"/>
              </a:ext>
            </a:extLst>
          </p:cNvPr>
          <p:cNvSpPr>
            <a:spLocks noGrp="1"/>
          </p:cNvSpPr>
          <p:nvPr>
            <p:ph type="dt" sz="half" idx="10"/>
          </p:nvPr>
        </p:nvSpPr>
        <p:spPr/>
        <p:txBody>
          <a:bodyPr/>
          <a:lstStyle/>
          <a:p>
            <a:fld id="{B1133A22-D311-4265-92EF-2AB0BAA07768}" type="datetimeFigureOut">
              <a:rPr lang="en-GB" smtClean="0"/>
              <a:t>13/12/2020</a:t>
            </a:fld>
            <a:endParaRPr lang="en-GB" dirty="0"/>
          </a:p>
        </p:txBody>
      </p:sp>
      <p:sp>
        <p:nvSpPr>
          <p:cNvPr id="6" name="Footer Placeholder 5">
            <a:extLst>
              <a:ext uri="{FF2B5EF4-FFF2-40B4-BE49-F238E27FC236}">
                <a16:creationId xmlns:a16="http://schemas.microsoft.com/office/drawing/2014/main" id="{D4B4C354-AE4C-4AFE-8979-CDB6CF46E04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673993F-CBF9-489C-A570-0DDAE9F3B47A}"/>
              </a:ext>
            </a:extLst>
          </p:cNvPr>
          <p:cNvSpPr>
            <a:spLocks noGrp="1"/>
          </p:cNvSpPr>
          <p:nvPr>
            <p:ph type="sldNum" sz="quarter" idx="12"/>
          </p:nvPr>
        </p:nvSpPr>
        <p:spPr/>
        <p:txBody>
          <a:bodyPr/>
          <a:lstStyle/>
          <a:p>
            <a:fld id="{1DC92109-DA49-4771-9BDF-CB7E616DFD93}" type="slidenum">
              <a:rPr lang="en-GB" smtClean="0"/>
              <a:t>‹#›</a:t>
            </a:fld>
            <a:endParaRPr lang="en-GB" dirty="0"/>
          </a:p>
        </p:txBody>
      </p:sp>
    </p:spTree>
    <p:extLst>
      <p:ext uri="{BB962C8B-B14F-4D97-AF65-F5344CB8AC3E}">
        <p14:creationId xmlns:p14="http://schemas.microsoft.com/office/powerpoint/2010/main" val="1308362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FA743-5F6E-4DE9-AB4E-DD0852BED4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52984B8-5757-40D6-A6D1-605A51FF98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4379A6A-0258-40CF-B7CC-F99E77750E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163218-1FD2-47C0-854A-0132CB7171E2}"/>
              </a:ext>
            </a:extLst>
          </p:cNvPr>
          <p:cNvSpPr>
            <a:spLocks noGrp="1"/>
          </p:cNvSpPr>
          <p:nvPr>
            <p:ph type="dt" sz="half" idx="10"/>
          </p:nvPr>
        </p:nvSpPr>
        <p:spPr/>
        <p:txBody>
          <a:bodyPr/>
          <a:lstStyle/>
          <a:p>
            <a:fld id="{B1133A22-D311-4265-92EF-2AB0BAA07768}" type="datetimeFigureOut">
              <a:rPr lang="en-GB" smtClean="0"/>
              <a:t>13/12/2020</a:t>
            </a:fld>
            <a:endParaRPr lang="en-GB" dirty="0"/>
          </a:p>
        </p:txBody>
      </p:sp>
      <p:sp>
        <p:nvSpPr>
          <p:cNvPr id="6" name="Footer Placeholder 5">
            <a:extLst>
              <a:ext uri="{FF2B5EF4-FFF2-40B4-BE49-F238E27FC236}">
                <a16:creationId xmlns:a16="http://schemas.microsoft.com/office/drawing/2014/main" id="{5EC4C86E-31C1-453E-A94C-0EBE306DAA8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A9C40E3-E579-4A91-A517-66A7D71A0E0B}"/>
              </a:ext>
            </a:extLst>
          </p:cNvPr>
          <p:cNvSpPr>
            <a:spLocks noGrp="1"/>
          </p:cNvSpPr>
          <p:nvPr>
            <p:ph type="sldNum" sz="quarter" idx="12"/>
          </p:nvPr>
        </p:nvSpPr>
        <p:spPr/>
        <p:txBody>
          <a:bodyPr/>
          <a:lstStyle/>
          <a:p>
            <a:fld id="{1DC92109-DA49-4771-9BDF-CB7E616DFD93}" type="slidenum">
              <a:rPr lang="en-GB" smtClean="0"/>
              <a:t>‹#›</a:t>
            </a:fld>
            <a:endParaRPr lang="en-GB" dirty="0"/>
          </a:p>
        </p:txBody>
      </p:sp>
    </p:spTree>
    <p:extLst>
      <p:ext uri="{BB962C8B-B14F-4D97-AF65-F5344CB8AC3E}">
        <p14:creationId xmlns:p14="http://schemas.microsoft.com/office/powerpoint/2010/main" val="3053123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52394-D2DA-4522-8E0F-08A8425AC55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0BF469-B470-40DB-8681-6BC4DD9E880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7C31D4-3B96-4D82-A058-05CC12D124C4}"/>
              </a:ext>
            </a:extLst>
          </p:cNvPr>
          <p:cNvSpPr>
            <a:spLocks noGrp="1"/>
          </p:cNvSpPr>
          <p:nvPr>
            <p:ph type="dt" sz="half" idx="10"/>
          </p:nvPr>
        </p:nvSpPr>
        <p:spPr/>
        <p:txBody>
          <a:bodyPr/>
          <a:lstStyle/>
          <a:p>
            <a:fld id="{B1133A22-D311-4265-92EF-2AB0BAA07768}" type="datetimeFigureOut">
              <a:rPr lang="en-GB" smtClean="0"/>
              <a:t>13/12/2020</a:t>
            </a:fld>
            <a:endParaRPr lang="en-GB" dirty="0"/>
          </a:p>
        </p:txBody>
      </p:sp>
      <p:sp>
        <p:nvSpPr>
          <p:cNvPr id="5" name="Footer Placeholder 4">
            <a:extLst>
              <a:ext uri="{FF2B5EF4-FFF2-40B4-BE49-F238E27FC236}">
                <a16:creationId xmlns:a16="http://schemas.microsoft.com/office/drawing/2014/main" id="{72DE760A-3FDF-40BD-9D8C-78D1868690C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EC6B44F-AA52-4DE8-AC20-2084BE896C33}"/>
              </a:ext>
            </a:extLst>
          </p:cNvPr>
          <p:cNvSpPr>
            <a:spLocks noGrp="1"/>
          </p:cNvSpPr>
          <p:nvPr>
            <p:ph type="sldNum" sz="quarter" idx="12"/>
          </p:nvPr>
        </p:nvSpPr>
        <p:spPr/>
        <p:txBody>
          <a:bodyPr/>
          <a:lstStyle/>
          <a:p>
            <a:fld id="{1DC92109-DA49-4771-9BDF-CB7E616DFD93}" type="slidenum">
              <a:rPr lang="en-GB" smtClean="0"/>
              <a:t>‹#›</a:t>
            </a:fld>
            <a:endParaRPr lang="en-GB" dirty="0"/>
          </a:p>
        </p:txBody>
      </p:sp>
    </p:spTree>
    <p:extLst>
      <p:ext uri="{BB962C8B-B14F-4D97-AF65-F5344CB8AC3E}">
        <p14:creationId xmlns:p14="http://schemas.microsoft.com/office/powerpoint/2010/main" val="2030036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FAB55E-753A-4EF4-BECF-265A5174E48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4D757C-D488-420D-94D1-E73CD1E4B3D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9F0B0B-03C7-4114-B379-C023D215065C}"/>
              </a:ext>
            </a:extLst>
          </p:cNvPr>
          <p:cNvSpPr>
            <a:spLocks noGrp="1"/>
          </p:cNvSpPr>
          <p:nvPr>
            <p:ph type="dt" sz="half" idx="10"/>
          </p:nvPr>
        </p:nvSpPr>
        <p:spPr/>
        <p:txBody>
          <a:bodyPr/>
          <a:lstStyle/>
          <a:p>
            <a:fld id="{B1133A22-D311-4265-92EF-2AB0BAA07768}" type="datetimeFigureOut">
              <a:rPr lang="en-GB" smtClean="0"/>
              <a:t>13/12/2020</a:t>
            </a:fld>
            <a:endParaRPr lang="en-GB" dirty="0"/>
          </a:p>
        </p:txBody>
      </p:sp>
      <p:sp>
        <p:nvSpPr>
          <p:cNvPr id="5" name="Footer Placeholder 4">
            <a:extLst>
              <a:ext uri="{FF2B5EF4-FFF2-40B4-BE49-F238E27FC236}">
                <a16:creationId xmlns:a16="http://schemas.microsoft.com/office/drawing/2014/main" id="{1C650EA8-8667-441D-937D-D7FE71201BB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AD8A058-F993-4081-8195-0961281E27DB}"/>
              </a:ext>
            </a:extLst>
          </p:cNvPr>
          <p:cNvSpPr>
            <a:spLocks noGrp="1"/>
          </p:cNvSpPr>
          <p:nvPr>
            <p:ph type="sldNum" sz="quarter" idx="12"/>
          </p:nvPr>
        </p:nvSpPr>
        <p:spPr/>
        <p:txBody>
          <a:bodyPr/>
          <a:lstStyle/>
          <a:p>
            <a:fld id="{1DC92109-DA49-4771-9BDF-CB7E616DFD93}" type="slidenum">
              <a:rPr lang="en-GB" smtClean="0"/>
              <a:t>‹#›</a:t>
            </a:fld>
            <a:endParaRPr lang="en-GB" dirty="0"/>
          </a:p>
        </p:txBody>
      </p:sp>
    </p:spTree>
    <p:extLst>
      <p:ext uri="{BB962C8B-B14F-4D97-AF65-F5344CB8AC3E}">
        <p14:creationId xmlns:p14="http://schemas.microsoft.com/office/powerpoint/2010/main" val="14491426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86C83-769C-42B4-B05B-78B9E95243F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7C29C2-7F30-4185-BDC1-83DB9F07B4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5BDC328-31F1-49F0-A898-A6FCF201A462}"/>
              </a:ext>
            </a:extLst>
          </p:cNvPr>
          <p:cNvSpPr>
            <a:spLocks noGrp="1"/>
          </p:cNvSpPr>
          <p:nvPr>
            <p:ph type="dt" sz="half" idx="10"/>
          </p:nvPr>
        </p:nvSpPr>
        <p:spPr/>
        <p:txBody>
          <a:bodyPr/>
          <a:lstStyle/>
          <a:p>
            <a:fld id="{F5DE51D3-48DC-49D4-A06D-1F3F5FC2BBE7}" type="datetimeFigureOut">
              <a:rPr lang="en-GB" smtClean="0"/>
              <a:t>13/12/2020</a:t>
            </a:fld>
            <a:endParaRPr lang="en-GB" dirty="0"/>
          </a:p>
        </p:txBody>
      </p:sp>
      <p:sp>
        <p:nvSpPr>
          <p:cNvPr id="5" name="Footer Placeholder 4">
            <a:extLst>
              <a:ext uri="{FF2B5EF4-FFF2-40B4-BE49-F238E27FC236}">
                <a16:creationId xmlns:a16="http://schemas.microsoft.com/office/drawing/2014/main" id="{D9162C1E-A587-475E-9F0B-E798A9F9188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7A0E76B-CE39-40AA-B688-3349423F6FE4}"/>
              </a:ext>
            </a:extLst>
          </p:cNvPr>
          <p:cNvSpPr>
            <a:spLocks noGrp="1"/>
          </p:cNvSpPr>
          <p:nvPr>
            <p:ph type="sldNum" sz="quarter" idx="12"/>
          </p:nvPr>
        </p:nvSpPr>
        <p:spPr/>
        <p:txBody>
          <a:bodyPr/>
          <a:lstStyle/>
          <a:p>
            <a:fld id="{7ACA4FA7-D274-4D64-BD9A-0207B3DFBD2D}" type="slidenum">
              <a:rPr lang="en-GB" smtClean="0"/>
              <a:t>‹#›</a:t>
            </a:fld>
            <a:endParaRPr lang="en-GB" dirty="0"/>
          </a:p>
        </p:txBody>
      </p:sp>
    </p:spTree>
    <p:extLst>
      <p:ext uri="{BB962C8B-B14F-4D97-AF65-F5344CB8AC3E}">
        <p14:creationId xmlns:p14="http://schemas.microsoft.com/office/powerpoint/2010/main" val="1178109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8BFAE-31CE-4C5B-8326-2D0B063941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8205C9-6A0F-4342-982A-22C0237AC7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E1A275-8F94-4502-AE23-ACF061EF3AFC}"/>
              </a:ext>
            </a:extLst>
          </p:cNvPr>
          <p:cNvSpPr>
            <a:spLocks noGrp="1"/>
          </p:cNvSpPr>
          <p:nvPr>
            <p:ph type="dt" sz="half" idx="10"/>
          </p:nvPr>
        </p:nvSpPr>
        <p:spPr/>
        <p:txBody>
          <a:bodyPr/>
          <a:lstStyle/>
          <a:p>
            <a:fld id="{F5DE51D3-48DC-49D4-A06D-1F3F5FC2BBE7}" type="datetimeFigureOut">
              <a:rPr lang="en-GB" smtClean="0"/>
              <a:t>13/12/2020</a:t>
            </a:fld>
            <a:endParaRPr lang="en-GB" dirty="0"/>
          </a:p>
        </p:txBody>
      </p:sp>
      <p:sp>
        <p:nvSpPr>
          <p:cNvPr id="5" name="Footer Placeholder 4">
            <a:extLst>
              <a:ext uri="{FF2B5EF4-FFF2-40B4-BE49-F238E27FC236}">
                <a16:creationId xmlns:a16="http://schemas.microsoft.com/office/drawing/2014/main" id="{20C5470D-079F-4EE1-8127-FDB1BBDFC0E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BE01997-3007-4BFF-BFA6-35FE3969D2EE}"/>
              </a:ext>
            </a:extLst>
          </p:cNvPr>
          <p:cNvSpPr>
            <a:spLocks noGrp="1"/>
          </p:cNvSpPr>
          <p:nvPr>
            <p:ph type="sldNum" sz="quarter" idx="12"/>
          </p:nvPr>
        </p:nvSpPr>
        <p:spPr/>
        <p:txBody>
          <a:bodyPr/>
          <a:lstStyle/>
          <a:p>
            <a:fld id="{7ACA4FA7-D274-4D64-BD9A-0207B3DFBD2D}" type="slidenum">
              <a:rPr lang="en-GB" smtClean="0"/>
              <a:t>‹#›</a:t>
            </a:fld>
            <a:endParaRPr lang="en-GB" dirty="0"/>
          </a:p>
        </p:txBody>
      </p:sp>
    </p:spTree>
    <p:extLst>
      <p:ext uri="{BB962C8B-B14F-4D97-AF65-F5344CB8AC3E}">
        <p14:creationId xmlns:p14="http://schemas.microsoft.com/office/powerpoint/2010/main" val="26047463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82314-7688-47D8-B39D-7BEBC2C272B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C5D6D4-EF04-40F3-B2D8-3BC1E9E94D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0B1C45-EA70-41E3-9343-FA4A64097D62}"/>
              </a:ext>
            </a:extLst>
          </p:cNvPr>
          <p:cNvSpPr>
            <a:spLocks noGrp="1"/>
          </p:cNvSpPr>
          <p:nvPr>
            <p:ph type="dt" sz="half" idx="10"/>
          </p:nvPr>
        </p:nvSpPr>
        <p:spPr/>
        <p:txBody>
          <a:bodyPr/>
          <a:lstStyle/>
          <a:p>
            <a:fld id="{F5DE51D3-48DC-49D4-A06D-1F3F5FC2BBE7}" type="datetimeFigureOut">
              <a:rPr lang="en-GB" smtClean="0"/>
              <a:t>13/12/2020</a:t>
            </a:fld>
            <a:endParaRPr lang="en-GB" dirty="0"/>
          </a:p>
        </p:txBody>
      </p:sp>
      <p:sp>
        <p:nvSpPr>
          <p:cNvPr id="5" name="Footer Placeholder 4">
            <a:extLst>
              <a:ext uri="{FF2B5EF4-FFF2-40B4-BE49-F238E27FC236}">
                <a16:creationId xmlns:a16="http://schemas.microsoft.com/office/drawing/2014/main" id="{B5ED09F1-4BEA-4EF6-890C-7CBBCE79718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617E224-5484-4BDA-B03C-8A9FC766D5D7}"/>
              </a:ext>
            </a:extLst>
          </p:cNvPr>
          <p:cNvSpPr>
            <a:spLocks noGrp="1"/>
          </p:cNvSpPr>
          <p:nvPr>
            <p:ph type="sldNum" sz="quarter" idx="12"/>
          </p:nvPr>
        </p:nvSpPr>
        <p:spPr/>
        <p:txBody>
          <a:bodyPr/>
          <a:lstStyle/>
          <a:p>
            <a:fld id="{7ACA4FA7-D274-4D64-BD9A-0207B3DFBD2D}" type="slidenum">
              <a:rPr lang="en-GB" smtClean="0"/>
              <a:t>‹#›</a:t>
            </a:fld>
            <a:endParaRPr lang="en-GB" dirty="0"/>
          </a:p>
        </p:txBody>
      </p:sp>
    </p:spTree>
    <p:extLst>
      <p:ext uri="{BB962C8B-B14F-4D97-AF65-F5344CB8AC3E}">
        <p14:creationId xmlns:p14="http://schemas.microsoft.com/office/powerpoint/2010/main" val="19312907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3B43F-55DF-4858-9F89-F663CA18C0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220AD3-B2A5-41A3-9A85-A789762EE49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76A84A2-CEC5-4863-A608-FD0977C2933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97482E8-4DAC-496F-8B95-AF4E1CEBA616}"/>
              </a:ext>
            </a:extLst>
          </p:cNvPr>
          <p:cNvSpPr>
            <a:spLocks noGrp="1"/>
          </p:cNvSpPr>
          <p:nvPr>
            <p:ph type="dt" sz="half" idx="10"/>
          </p:nvPr>
        </p:nvSpPr>
        <p:spPr/>
        <p:txBody>
          <a:bodyPr/>
          <a:lstStyle/>
          <a:p>
            <a:fld id="{F5DE51D3-48DC-49D4-A06D-1F3F5FC2BBE7}" type="datetimeFigureOut">
              <a:rPr lang="en-GB" smtClean="0"/>
              <a:t>13/12/2020</a:t>
            </a:fld>
            <a:endParaRPr lang="en-GB" dirty="0"/>
          </a:p>
        </p:txBody>
      </p:sp>
      <p:sp>
        <p:nvSpPr>
          <p:cNvPr id="6" name="Footer Placeholder 5">
            <a:extLst>
              <a:ext uri="{FF2B5EF4-FFF2-40B4-BE49-F238E27FC236}">
                <a16:creationId xmlns:a16="http://schemas.microsoft.com/office/drawing/2014/main" id="{F9619E4F-C075-428D-8E7A-B0EEE80F574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AC29CB9-A3EC-48B1-9E47-3A0E6FE19879}"/>
              </a:ext>
            </a:extLst>
          </p:cNvPr>
          <p:cNvSpPr>
            <a:spLocks noGrp="1"/>
          </p:cNvSpPr>
          <p:nvPr>
            <p:ph type="sldNum" sz="quarter" idx="12"/>
          </p:nvPr>
        </p:nvSpPr>
        <p:spPr/>
        <p:txBody>
          <a:bodyPr/>
          <a:lstStyle/>
          <a:p>
            <a:fld id="{7ACA4FA7-D274-4D64-BD9A-0207B3DFBD2D}" type="slidenum">
              <a:rPr lang="en-GB" smtClean="0"/>
              <a:t>‹#›</a:t>
            </a:fld>
            <a:endParaRPr lang="en-GB" dirty="0"/>
          </a:p>
        </p:txBody>
      </p:sp>
    </p:spTree>
    <p:extLst>
      <p:ext uri="{BB962C8B-B14F-4D97-AF65-F5344CB8AC3E}">
        <p14:creationId xmlns:p14="http://schemas.microsoft.com/office/powerpoint/2010/main" val="23539654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D9D2A-B405-41C3-9383-18A4935F99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D122C6-601C-4949-8EA1-0E5B156895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0375637-E20A-4AC7-A8C5-A947B49E565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B1F8284-4E6A-4B62-B6D3-B2F15C74D2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D82CB97-2A16-4737-8238-84C06A64B2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2F14E98-3BF4-47A5-95C2-4EEF867EA4C8}"/>
              </a:ext>
            </a:extLst>
          </p:cNvPr>
          <p:cNvSpPr>
            <a:spLocks noGrp="1"/>
          </p:cNvSpPr>
          <p:nvPr>
            <p:ph type="dt" sz="half" idx="10"/>
          </p:nvPr>
        </p:nvSpPr>
        <p:spPr/>
        <p:txBody>
          <a:bodyPr/>
          <a:lstStyle/>
          <a:p>
            <a:fld id="{F5DE51D3-48DC-49D4-A06D-1F3F5FC2BBE7}" type="datetimeFigureOut">
              <a:rPr lang="en-GB" smtClean="0"/>
              <a:t>13/12/2020</a:t>
            </a:fld>
            <a:endParaRPr lang="en-GB" dirty="0"/>
          </a:p>
        </p:txBody>
      </p:sp>
      <p:sp>
        <p:nvSpPr>
          <p:cNvPr id="8" name="Footer Placeholder 7">
            <a:extLst>
              <a:ext uri="{FF2B5EF4-FFF2-40B4-BE49-F238E27FC236}">
                <a16:creationId xmlns:a16="http://schemas.microsoft.com/office/drawing/2014/main" id="{A292DA0C-42B4-4554-BD98-DAB29BFF96FB}"/>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B166B70B-1441-4624-8094-377C73E6C981}"/>
              </a:ext>
            </a:extLst>
          </p:cNvPr>
          <p:cNvSpPr>
            <a:spLocks noGrp="1"/>
          </p:cNvSpPr>
          <p:nvPr>
            <p:ph type="sldNum" sz="quarter" idx="12"/>
          </p:nvPr>
        </p:nvSpPr>
        <p:spPr/>
        <p:txBody>
          <a:bodyPr/>
          <a:lstStyle/>
          <a:p>
            <a:fld id="{7ACA4FA7-D274-4D64-BD9A-0207B3DFBD2D}" type="slidenum">
              <a:rPr lang="en-GB" smtClean="0"/>
              <a:t>‹#›</a:t>
            </a:fld>
            <a:endParaRPr lang="en-GB" dirty="0"/>
          </a:p>
        </p:txBody>
      </p:sp>
    </p:spTree>
    <p:extLst>
      <p:ext uri="{BB962C8B-B14F-4D97-AF65-F5344CB8AC3E}">
        <p14:creationId xmlns:p14="http://schemas.microsoft.com/office/powerpoint/2010/main" val="28130229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80906-DF5E-4938-8BC1-779B448EFA0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F35CF9B-B358-4A5C-B287-B4582B908415}"/>
              </a:ext>
            </a:extLst>
          </p:cNvPr>
          <p:cNvSpPr>
            <a:spLocks noGrp="1"/>
          </p:cNvSpPr>
          <p:nvPr>
            <p:ph type="dt" sz="half" idx="10"/>
          </p:nvPr>
        </p:nvSpPr>
        <p:spPr/>
        <p:txBody>
          <a:bodyPr/>
          <a:lstStyle/>
          <a:p>
            <a:fld id="{F5DE51D3-48DC-49D4-A06D-1F3F5FC2BBE7}" type="datetimeFigureOut">
              <a:rPr lang="en-GB" smtClean="0"/>
              <a:t>13/12/2020</a:t>
            </a:fld>
            <a:endParaRPr lang="en-GB" dirty="0"/>
          </a:p>
        </p:txBody>
      </p:sp>
      <p:sp>
        <p:nvSpPr>
          <p:cNvPr id="4" name="Footer Placeholder 3">
            <a:extLst>
              <a:ext uri="{FF2B5EF4-FFF2-40B4-BE49-F238E27FC236}">
                <a16:creationId xmlns:a16="http://schemas.microsoft.com/office/drawing/2014/main" id="{BF992ABB-05B4-4CFC-ADC7-BFD4386F91D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E8918762-33BF-474B-B308-66C231241087}"/>
              </a:ext>
            </a:extLst>
          </p:cNvPr>
          <p:cNvSpPr>
            <a:spLocks noGrp="1"/>
          </p:cNvSpPr>
          <p:nvPr>
            <p:ph type="sldNum" sz="quarter" idx="12"/>
          </p:nvPr>
        </p:nvSpPr>
        <p:spPr/>
        <p:txBody>
          <a:bodyPr/>
          <a:lstStyle/>
          <a:p>
            <a:fld id="{7ACA4FA7-D274-4D64-BD9A-0207B3DFBD2D}" type="slidenum">
              <a:rPr lang="en-GB" smtClean="0"/>
              <a:t>‹#›</a:t>
            </a:fld>
            <a:endParaRPr lang="en-GB" dirty="0"/>
          </a:p>
        </p:txBody>
      </p:sp>
    </p:spTree>
    <p:extLst>
      <p:ext uri="{BB962C8B-B14F-4D97-AF65-F5344CB8AC3E}">
        <p14:creationId xmlns:p14="http://schemas.microsoft.com/office/powerpoint/2010/main" val="17515805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BF31D8-E483-4317-BA3A-065C409F0D1F}"/>
              </a:ext>
            </a:extLst>
          </p:cNvPr>
          <p:cNvSpPr>
            <a:spLocks noGrp="1"/>
          </p:cNvSpPr>
          <p:nvPr>
            <p:ph type="dt" sz="half" idx="10"/>
          </p:nvPr>
        </p:nvSpPr>
        <p:spPr/>
        <p:txBody>
          <a:bodyPr/>
          <a:lstStyle/>
          <a:p>
            <a:fld id="{F5DE51D3-48DC-49D4-A06D-1F3F5FC2BBE7}" type="datetimeFigureOut">
              <a:rPr lang="en-GB" smtClean="0"/>
              <a:t>13/12/2020</a:t>
            </a:fld>
            <a:endParaRPr lang="en-GB" dirty="0"/>
          </a:p>
        </p:txBody>
      </p:sp>
      <p:sp>
        <p:nvSpPr>
          <p:cNvPr id="3" name="Footer Placeholder 2">
            <a:extLst>
              <a:ext uri="{FF2B5EF4-FFF2-40B4-BE49-F238E27FC236}">
                <a16:creationId xmlns:a16="http://schemas.microsoft.com/office/drawing/2014/main" id="{3BC28E9E-C3DA-4E7A-BF83-6EFEA6D116DC}"/>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0C508037-95FA-49A6-A637-E67BCBC5713E}"/>
              </a:ext>
            </a:extLst>
          </p:cNvPr>
          <p:cNvSpPr>
            <a:spLocks noGrp="1"/>
          </p:cNvSpPr>
          <p:nvPr>
            <p:ph type="sldNum" sz="quarter" idx="12"/>
          </p:nvPr>
        </p:nvSpPr>
        <p:spPr/>
        <p:txBody>
          <a:bodyPr/>
          <a:lstStyle/>
          <a:p>
            <a:fld id="{7ACA4FA7-D274-4D64-BD9A-0207B3DFBD2D}" type="slidenum">
              <a:rPr lang="en-GB" smtClean="0"/>
              <a:t>‹#›</a:t>
            </a:fld>
            <a:endParaRPr lang="en-GB" dirty="0"/>
          </a:p>
        </p:txBody>
      </p:sp>
    </p:spTree>
    <p:extLst>
      <p:ext uri="{BB962C8B-B14F-4D97-AF65-F5344CB8AC3E}">
        <p14:creationId xmlns:p14="http://schemas.microsoft.com/office/powerpoint/2010/main" val="23474291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1147C-8151-49CE-8F11-242073A54A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4B89824-1FF7-40B2-A14D-22EC8EF568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F9E8C66-AD73-4905-B701-4DBE18AC25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28AC31-F076-47FB-BB1B-5AEE316568E1}"/>
              </a:ext>
            </a:extLst>
          </p:cNvPr>
          <p:cNvSpPr>
            <a:spLocks noGrp="1"/>
          </p:cNvSpPr>
          <p:nvPr>
            <p:ph type="dt" sz="half" idx="10"/>
          </p:nvPr>
        </p:nvSpPr>
        <p:spPr/>
        <p:txBody>
          <a:bodyPr/>
          <a:lstStyle/>
          <a:p>
            <a:fld id="{F5DE51D3-48DC-49D4-A06D-1F3F5FC2BBE7}" type="datetimeFigureOut">
              <a:rPr lang="en-GB" smtClean="0"/>
              <a:t>13/12/2020</a:t>
            </a:fld>
            <a:endParaRPr lang="en-GB" dirty="0"/>
          </a:p>
        </p:txBody>
      </p:sp>
      <p:sp>
        <p:nvSpPr>
          <p:cNvPr id="6" name="Footer Placeholder 5">
            <a:extLst>
              <a:ext uri="{FF2B5EF4-FFF2-40B4-BE49-F238E27FC236}">
                <a16:creationId xmlns:a16="http://schemas.microsoft.com/office/drawing/2014/main" id="{411E167B-C0A9-498C-9ED1-CD213345645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695C971-1E06-498F-9498-776A37036C0D}"/>
              </a:ext>
            </a:extLst>
          </p:cNvPr>
          <p:cNvSpPr>
            <a:spLocks noGrp="1"/>
          </p:cNvSpPr>
          <p:nvPr>
            <p:ph type="sldNum" sz="quarter" idx="12"/>
          </p:nvPr>
        </p:nvSpPr>
        <p:spPr/>
        <p:txBody>
          <a:bodyPr/>
          <a:lstStyle/>
          <a:p>
            <a:fld id="{7ACA4FA7-D274-4D64-BD9A-0207B3DFBD2D}" type="slidenum">
              <a:rPr lang="en-GB" smtClean="0"/>
              <a:t>‹#›</a:t>
            </a:fld>
            <a:endParaRPr lang="en-GB" dirty="0"/>
          </a:p>
        </p:txBody>
      </p:sp>
    </p:spTree>
    <p:extLst>
      <p:ext uri="{BB962C8B-B14F-4D97-AF65-F5344CB8AC3E}">
        <p14:creationId xmlns:p14="http://schemas.microsoft.com/office/powerpoint/2010/main" val="42230564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2D880-62DD-499D-9D49-40F91405AF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4C541F1-D5DF-415E-888A-D4EBCC7927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F628D3D-1814-4BA1-88D0-32B4462652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B1F84D-0B2C-4C91-8027-DAE2C23E76A7}"/>
              </a:ext>
            </a:extLst>
          </p:cNvPr>
          <p:cNvSpPr>
            <a:spLocks noGrp="1"/>
          </p:cNvSpPr>
          <p:nvPr>
            <p:ph type="dt" sz="half" idx="10"/>
          </p:nvPr>
        </p:nvSpPr>
        <p:spPr/>
        <p:txBody>
          <a:bodyPr/>
          <a:lstStyle/>
          <a:p>
            <a:fld id="{F5DE51D3-48DC-49D4-A06D-1F3F5FC2BBE7}" type="datetimeFigureOut">
              <a:rPr lang="en-GB" smtClean="0"/>
              <a:t>13/12/2020</a:t>
            </a:fld>
            <a:endParaRPr lang="en-GB" dirty="0"/>
          </a:p>
        </p:txBody>
      </p:sp>
      <p:sp>
        <p:nvSpPr>
          <p:cNvPr id="6" name="Footer Placeholder 5">
            <a:extLst>
              <a:ext uri="{FF2B5EF4-FFF2-40B4-BE49-F238E27FC236}">
                <a16:creationId xmlns:a16="http://schemas.microsoft.com/office/drawing/2014/main" id="{B2593DCB-3C6E-414A-A116-060C9420263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F2F721E-68C6-4815-99FA-C76E45C93AA1}"/>
              </a:ext>
            </a:extLst>
          </p:cNvPr>
          <p:cNvSpPr>
            <a:spLocks noGrp="1"/>
          </p:cNvSpPr>
          <p:nvPr>
            <p:ph type="sldNum" sz="quarter" idx="12"/>
          </p:nvPr>
        </p:nvSpPr>
        <p:spPr/>
        <p:txBody>
          <a:bodyPr/>
          <a:lstStyle/>
          <a:p>
            <a:fld id="{7ACA4FA7-D274-4D64-BD9A-0207B3DFBD2D}" type="slidenum">
              <a:rPr lang="en-GB" smtClean="0"/>
              <a:t>‹#›</a:t>
            </a:fld>
            <a:endParaRPr lang="en-GB" dirty="0"/>
          </a:p>
        </p:txBody>
      </p:sp>
    </p:spTree>
    <p:extLst>
      <p:ext uri="{BB962C8B-B14F-4D97-AF65-F5344CB8AC3E}">
        <p14:creationId xmlns:p14="http://schemas.microsoft.com/office/powerpoint/2010/main" val="12997195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82A3F-4316-4D85-BC4C-06DB754DCD1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8D6B90-809B-4CBE-8256-35AD84DCF7E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5275A2-8B3F-4836-B3FD-CEDCA0EE6F59}"/>
              </a:ext>
            </a:extLst>
          </p:cNvPr>
          <p:cNvSpPr>
            <a:spLocks noGrp="1"/>
          </p:cNvSpPr>
          <p:nvPr>
            <p:ph type="dt" sz="half" idx="10"/>
          </p:nvPr>
        </p:nvSpPr>
        <p:spPr/>
        <p:txBody>
          <a:bodyPr/>
          <a:lstStyle/>
          <a:p>
            <a:fld id="{F5DE51D3-48DC-49D4-A06D-1F3F5FC2BBE7}" type="datetimeFigureOut">
              <a:rPr lang="en-GB" smtClean="0"/>
              <a:t>13/12/2020</a:t>
            </a:fld>
            <a:endParaRPr lang="en-GB" dirty="0"/>
          </a:p>
        </p:txBody>
      </p:sp>
      <p:sp>
        <p:nvSpPr>
          <p:cNvPr id="5" name="Footer Placeholder 4">
            <a:extLst>
              <a:ext uri="{FF2B5EF4-FFF2-40B4-BE49-F238E27FC236}">
                <a16:creationId xmlns:a16="http://schemas.microsoft.com/office/drawing/2014/main" id="{728AC3FB-1FAE-428A-8DAB-99E7887C2AA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BCC962D-11FA-4A61-9FA5-B86FE7FAFB7B}"/>
              </a:ext>
            </a:extLst>
          </p:cNvPr>
          <p:cNvSpPr>
            <a:spLocks noGrp="1"/>
          </p:cNvSpPr>
          <p:nvPr>
            <p:ph type="sldNum" sz="quarter" idx="12"/>
          </p:nvPr>
        </p:nvSpPr>
        <p:spPr/>
        <p:txBody>
          <a:bodyPr/>
          <a:lstStyle/>
          <a:p>
            <a:fld id="{7ACA4FA7-D274-4D64-BD9A-0207B3DFBD2D}" type="slidenum">
              <a:rPr lang="en-GB" smtClean="0"/>
              <a:t>‹#›</a:t>
            </a:fld>
            <a:endParaRPr lang="en-GB" dirty="0"/>
          </a:p>
        </p:txBody>
      </p:sp>
    </p:spTree>
    <p:extLst>
      <p:ext uri="{BB962C8B-B14F-4D97-AF65-F5344CB8AC3E}">
        <p14:creationId xmlns:p14="http://schemas.microsoft.com/office/powerpoint/2010/main" val="33165271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3884FE6-20B9-4274-BC37-FBE5E8E457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29318D-A190-4A84-8023-6E07792225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F6A7B2-C5A6-413A-925A-A933A7B7FC70}"/>
              </a:ext>
            </a:extLst>
          </p:cNvPr>
          <p:cNvSpPr>
            <a:spLocks noGrp="1"/>
          </p:cNvSpPr>
          <p:nvPr>
            <p:ph type="dt" sz="half" idx="10"/>
          </p:nvPr>
        </p:nvSpPr>
        <p:spPr/>
        <p:txBody>
          <a:bodyPr/>
          <a:lstStyle/>
          <a:p>
            <a:fld id="{F5DE51D3-48DC-49D4-A06D-1F3F5FC2BBE7}" type="datetimeFigureOut">
              <a:rPr lang="en-GB" smtClean="0"/>
              <a:t>13/12/2020</a:t>
            </a:fld>
            <a:endParaRPr lang="en-GB" dirty="0"/>
          </a:p>
        </p:txBody>
      </p:sp>
      <p:sp>
        <p:nvSpPr>
          <p:cNvPr id="5" name="Footer Placeholder 4">
            <a:extLst>
              <a:ext uri="{FF2B5EF4-FFF2-40B4-BE49-F238E27FC236}">
                <a16:creationId xmlns:a16="http://schemas.microsoft.com/office/drawing/2014/main" id="{E5FA520B-A5B4-4693-9DA0-9AD57645398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525893D-7B80-4667-A760-36A5CB4F67DD}"/>
              </a:ext>
            </a:extLst>
          </p:cNvPr>
          <p:cNvSpPr>
            <a:spLocks noGrp="1"/>
          </p:cNvSpPr>
          <p:nvPr>
            <p:ph type="sldNum" sz="quarter" idx="12"/>
          </p:nvPr>
        </p:nvSpPr>
        <p:spPr/>
        <p:txBody>
          <a:bodyPr/>
          <a:lstStyle/>
          <a:p>
            <a:fld id="{7ACA4FA7-D274-4D64-BD9A-0207B3DFBD2D}" type="slidenum">
              <a:rPr lang="en-GB" smtClean="0"/>
              <a:t>‹#›</a:t>
            </a:fld>
            <a:endParaRPr lang="en-GB" dirty="0"/>
          </a:p>
        </p:txBody>
      </p:sp>
    </p:spTree>
    <p:extLst>
      <p:ext uri="{BB962C8B-B14F-4D97-AF65-F5344CB8AC3E}">
        <p14:creationId xmlns:p14="http://schemas.microsoft.com/office/powerpoint/2010/main" val="23859540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B294C-7207-4511-B0FB-83272BD7800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ED2F6E0-32DB-4ACC-9DBD-8445E1EA82C9}"/>
              </a:ext>
            </a:extLst>
          </p:cNvPr>
          <p:cNvSpPr>
            <a:spLocks noGrp="1"/>
          </p:cNvSpPr>
          <p:nvPr>
            <p:ph type="dt" sz="half" idx="10"/>
          </p:nvPr>
        </p:nvSpPr>
        <p:spPr/>
        <p:txBody>
          <a:bodyPr/>
          <a:lstStyle/>
          <a:p>
            <a:fld id="{F5DE51D3-48DC-49D4-A06D-1F3F5FC2BBE7}" type="datetimeFigureOut">
              <a:rPr lang="en-GB" smtClean="0"/>
              <a:t>13/12/2020</a:t>
            </a:fld>
            <a:endParaRPr lang="en-GB" dirty="0"/>
          </a:p>
        </p:txBody>
      </p:sp>
      <p:sp>
        <p:nvSpPr>
          <p:cNvPr id="4" name="Footer Placeholder 3">
            <a:extLst>
              <a:ext uri="{FF2B5EF4-FFF2-40B4-BE49-F238E27FC236}">
                <a16:creationId xmlns:a16="http://schemas.microsoft.com/office/drawing/2014/main" id="{79520175-730F-4F44-ACB0-9A69B60C26CA}"/>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2A0C121C-4EDE-47F4-90D4-068C32D08025}"/>
              </a:ext>
            </a:extLst>
          </p:cNvPr>
          <p:cNvSpPr>
            <a:spLocks noGrp="1"/>
          </p:cNvSpPr>
          <p:nvPr>
            <p:ph type="sldNum" sz="quarter" idx="12"/>
          </p:nvPr>
        </p:nvSpPr>
        <p:spPr/>
        <p:txBody>
          <a:bodyPr/>
          <a:lstStyle/>
          <a:p>
            <a:fld id="{7ACA4FA7-D274-4D64-BD9A-0207B3DFBD2D}" type="slidenum">
              <a:rPr lang="en-GB" smtClean="0"/>
              <a:t>‹#›</a:t>
            </a:fld>
            <a:endParaRPr lang="en-GB" dirty="0"/>
          </a:p>
        </p:txBody>
      </p:sp>
    </p:spTree>
    <p:extLst>
      <p:ext uri="{BB962C8B-B14F-4D97-AF65-F5344CB8AC3E}">
        <p14:creationId xmlns:p14="http://schemas.microsoft.com/office/powerpoint/2010/main" val="1910969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292B9D-A65C-4CF6-B51D-852B909390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B92473-CA81-4F49-A416-2B251ABB58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5A6419-C52A-436A-8F6D-2A7B176AA4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133A22-D311-4265-92EF-2AB0BAA07768}" type="datetimeFigureOut">
              <a:rPr lang="en-GB" smtClean="0"/>
              <a:t>13/12/2020</a:t>
            </a:fld>
            <a:endParaRPr lang="en-GB" dirty="0"/>
          </a:p>
        </p:txBody>
      </p:sp>
      <p:sp>
        <p:nvSpPr>
          <p:cNvPr id="5" name="Footer Placeholder 4">
            <a:extLst>
              <a:ext uri="{FF2B5EF4-FFF2-40B4-BE49-F238E27FC236}">
                <a16:creationId xmlns:a16="http://schemas.microsoft.com/office/drawing/2014/main" id="{C62313BD-9CB0-4F57-A115-789B1FC125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6557795-AEB6-4B9A-B2B1-965223A0B0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C92109-DA49-4771-9BDF-CB7E616DFD93}" type="slidenum">
              <a:rPr lang="en-GB" smtClean="0"/>
              <a:t>‹#›</a:t>
            </a:fld>
            <a:endParaRPr lang="en-GB" dirty="0"/>
          </a:p>
        </p:txBody>
      </p:sp>
    </p:spTree>
    <p:extLst>
      <p:ext uri="{BB962C8B-B14F-4D97-AF65-F5344CB8AC3E}">
        <p14:creationId xmlns:p14="http://schemas.microsoft.com/office/powerpoint/2010/main" val="2900173005"/>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91FC0A-D328-47E5-9894-8420F5DC0E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53CFDC-3F07-4386-8B98-D313E0F826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7B2B48-8EDE-4F00-AFCD-420DA732789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DE51D3-48DC-49D4-A06D-1F3F5FC2BBE7}" type="datetimeFigureOut">
              <a:rPr lang="en-GB" smtClean="0"/>
              <a:t>13/12/2020</a:t>
            </a:fld>
            <a:endParaRPr lang="en-GB" dirty="0"/>
          </a:p>
        </p:txBody>
      </p:sp>
      <p:sp>
        <p:nvSpPr>
          <p:cNvPr id="5" name="Footer Placeholder 4">
            <a:extLst>
              <a:ext uri="{FF2B5EF4-FFF2-40B4-BE49-F238E27FC236}">
                <a16:creationId xmlns:a16="http://schemas.microsoft.com/office/drawing/2014/main" id="{3D1C9376-A1C4-413F-9B26-45B552CCA3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9FF4917A-CB90-4570-A865-D2430A3075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CA4FA7-D274-4D64-BD9A-0207B3DFBD2D}" type="slidenum">
              <a:rPr lang="en-GB" smtClean="0"/>
              <a:t>‹#›</a:t>
            </a:fld>
            <a:endParaRPr lang="en-GB" dirty="0"/>
          </a:p>
        </p:txBody>
      </p:sp>
    </p:spTree>
    <p:extLst>
      <p:ext uri="{BB962C8B-B14F-4D97-AF65-F5344CB8AC3E}">
        <p14:creationId xmlns:p14="http://schemas.microsoft.com/office/powerpoint/2010/main" val="16860848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hyperlink" Target="https://archive.acas.org.uk/media/251/Advisory-booklet---Employee-communications-and-consultation/pdf/Employee-communications-and-consultation.pdf"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hyperlink" Target="https://www.hrzone.com/lead/change/change-management-how-to-shift-the-behaviours-and-mindsets-of-your-people" TargetMode="External"/><Relationship Id="rId4" Type="http://schemas.openxmlformats.org/officeDocument/2006/relationships/hyperlink" Target="https://www.gov.uk/government/publications/25-year-environment-plan"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hrzone.com/lead/change/how-to-nurture-the-employee-experience-through-continuous-change" TargetMode="External"/><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hyperlink" Target="https://www.bbc.co.uk/news/health-55151832" TargetMode="External"/><Relationship Id="rId4" Type="http://schemas.openxmlformats.org/officeDocument/2006/relationships/hyperlink" Target="https://www.santander.co.uk/about-santander/our-hist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useBgFill="1">
        <p:nvSpPr>
          <p:cNvPr id="87" name="Rectangle 86">
            <a:extLst>
              <a:ext uri="{FF2B5EF4-FFF2-40B4-BE49-F238E27FC236}">
                <a16:creationId xmlns:a16="http://schemas.microsoft.com/office/drawing/2014/main" id="{8930EBA3-4D2E-42E8-B828-834555328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9" name="Arc 88">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91" name="Oval 90">
            <a:extLst>
              <a:ext uri="{FF2B5EF4-FFF2-40B4-BE49-F238E27FC236}">
                <a16:creationId xmlns:a16="http://schemas.microsoft.com/office/drawing/2014/main" id="{528AA953-F4F9-4DC5-97C7-491F4AF93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079" y="5607717"/>
            <a:ext cx="513442"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AA30942-4F80-44CE-8468-DC4D34C1A007}"/>
              </a:ext>
            </a:extLst>
          </p:cNvPr>
          <p:cNvSpPr>
            <a:spLocks noGrp="1"/>
          </p:cNvSpPr>
          <p:nvPr>
            <p:ph type="ctrTitle"/>
          </p:nvPr>
        </p:nvSpPr>
        <p:spPr>
          <a:xfrm>
            <a:off x="529720" y="1190758"/>
            <a:ext cx="10293350" cy="1552442"/>
          </a:xfrm>
        </p:spPr>
        <p:txBody>
          <a:bodyPr vert="horz" lIns="91440" tIns="45720" rIns="91440" bIns="45720" rtlCol="0">
            <a:normAutofit fontScale="90000"/>
          </a:bodyPr>
          <a:lstStyle/>
          <a:p>
            <a:r>
              <a:rPr lang="en-US" b="1" kern="1200" dirty="0">
                <a:solidFill>
                  <a:schemeClr val="bg1"/>
                </a:solidFill>
                <a:latin typeface="+mj-lt"/>
                <a:ea typeface="+mj-ea"/>
                <a:cs typeface="+mj-cs"/>
              </a:rPr>
              <a:t>CIPD Diploma in Applied Human Resources</a:t>
            </a:r>
          </a:p>
        </p:txBody>
      </p:sp>
      <p:sp>
        <p:nvSpPr>
          <p:cNvPr id="7" name="TextBox 6">
            <a:extLst>
              <a:ext uri="{FF2B5EF4-FFF2-40B4-BE49-F238E27FC236}">
                <a16:creationId xmlns:a16="http://schemas.microsoft.com/office/drawing/2014/main" id="{D5C589BC-8F3E-407E-88D4-3E5AB3E8049C}"/>
              </a:ext>
            </a:extLst>
          </p:cNvPr>
          <p:cNvSpPr txBox="1"/>
          <p:nvPr/>
        </p:nvSpPr>
        <p:spPr>
          <a:xfrm>
            <a:off x="678265" y="3293791"/>
            <a:ext cx="11191420" cy="646331"/>
          </a:xfrm>
          <a:prstGeom prst="rect">
            <a:avLst/>
          </a:prstGeom>
          <a:noFill/>
        </p:spPr>
        <p:txBody>
          <a:bodyPr wrap="square" rtlCol="0">
            <a:spAutoFit/>
          </a:bodyPr>
          <a:lstStyle/>
          <a:p>
            <a:pPr algn="ctr"/>
            <a:r>
              <a:rPr lang="en-GB" sz="3600" b="1" dirty="0">
                <a:solidFill>
                  <a:srgbClr val="000000"/>
                </a:solidFill>
              </a:rPr>
              <a:t>Understanding the Management of Change</a:t>
            </a:r>
            <a:endParaRPr lang="en-GB" sz="3600" b="1" dirty="0"/>
          </a:p>
        </p:txBody>
      </p:sp>
      <p:sp>
        <p:nvSpPr>
          <p:cNvPr id="11" name="Subtitle 2">
            <a:extLst>
              <a:ext uri="{FF2B5EF4-FFF2-40B4-BE49-F238E27FC236}">
                <a16:creationId xmlns:a16="http://schemas.microsoft.com/office/drawing/2014/main" id="{F7B74347-221D-4F88-B71A-D842E6AC6F48}"/>
              </a:ext>
            </a:extLst>
          </p:cNvPr>
          <p:cNvSpPr>
            <a:spLocks noGrp="1"/>
          </p:cNvSpPr>
          <p:nvPr>
            <p:ph type="subTitle" idx="1"/>
          </p:nvPr>
        </p:nvSpPr>
        <p:spPr>
          <a:xfrm>
            <a:off x="1309915" y="4680321"/>
            <a:ext cx="9787164" cy="1552443"/>
          </a:xfrm>
        </p:spPr>
        <p:txBody>
          <a:bodyPr vert="horz" lIns="91440" tIns="45720" rIns="91440" bIns="45720" rtlCol="0">
            <a:normAutofit fontScale="85000" lnSpcReduction="20000"/>
          </a:bodyPr>
          <a:lstStyle/>
          <a:p>
            <a:r>
              <a:rPr lang="en-US" sz="2800" b="1" dirty="0">
                <a:solidFill>
                  <a:schemeClr val="bg1"/>
                </a:solidFill>
              </a:rPr>
              <a:t>Sarah Louise Cosker</a:t>
            </a:r>
          </a:p>
          <a:p>
            <a:r>
              <a:rPr lang="en-US" sz="2800" b="1" dirty="0">
                <a:solidFill>
                  <a:schemeClr val="bg1"/>
                </a:solidFill>
              </a:rPr>
              <a:t>Student Number: 1905443</a:t>
            </a:r>
          </a:p>
          <a:p>
            <a:r>
              <a:rPr lang="en-US" sz="2800" b="1" dirty="0">
                <a:solidFill>
                  <a:schemeClr val="bg1"/>
                </a:solidFill>
              </a:rPr>
              <a:t>CIPD Membership Number: 53581196</a:t>
            </a:r>
          </a:p>
          <a:p>
            <a:r>
              <a:rPr lang="en-US" sz="2800" b="1" dirty="0">
                <a:solidFill>
                  <a:schemeClr val="bg1"/>
                </a:solidFill>
              </a:rPr>
              <a:t>Word count:2945</a:t>
            </a:r>
          </a:p>
          <a:p>
            <a:pPr indent="-228600">
              <a:buFont typeface="Arial" panose="020B0604020202020204" pitchFamily="34" charset="0"/>
              <a:buChar char="•"/>
            </a:pPr>
            <a:endParaRPr lang="en-US" dirty="0"/>
          </a:p>
        </p:txBody>
      </p:sp>
    </p:spTree>
    <p:extLst>
      <p:ext uri="{BB962C8B-B14F-4D97-AF65-F5344CB8AC3E}">
        <p14:creationId xmlns:p14="http://schemas.microsoft.com/office/powerpoint/2010/main" val="30358577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lumMod val="95000"/>
          </a:schemeClr>
        </a:solidFill>
        <a:effectLst/>
      </p:bgPr>
    </p:bg>
    <p:spTree>
      <p:nvGrpSpPr>
        <p:cNvPr id="1" name=""/>
        <p:cNvGrpSpPr/>
        <p:nvPr/>
      </p:nvGrpSpPr>
      <p:grpSpPr>
        <a:xfrm>
          <a:off x="0" y="0"/>
          <a:ext cx="0" cy="0"/>
          <a:chOff x="0" y="0"/>
          <a:chExt cx="0" cy="0"/>
        </a:xfrm>
      </p:grpSpPr>
      <p:sp useBgFill="1">
        <p:nvSpPr>
          <p:cNvPr id="87" name="Rectangle 86">
            <a:extLst>
              <a:ext uri="{FF2B5EF4-FFF2-40B4-BE49-F238E27FC236}">
                <a16:creationId xmlns:a16="http://schemas.microsoft.com/office/drawing/2014/main" id="{8930EBA3-4D2E-42E8-B828-834555328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9" name="Arc 88">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91" name="Oval 90">
            <a:extLst>
              <a:ext uri="{FF2B5EF4-FFF2-40B4-BE49-F238E27FC236}">
                <a16:creationId xmlns:a16="http://schemas.microsoft.com/office/drawing/2014/main" id="{528AA953-F4F9-4DC5-97C7-491F4AF93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079" y="5607717"/>
            <a:ext cx="513442"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61324309-F0FF-4492-AF2A-17A6D348580C}"/>
              </a:ext>
            </a:extLst>
          </p:cNvPr>
          <p:cNvSpPr txBox="1"/>
          <p:nvPr/>
        </p:nvSpPr>
        <p:spPr>
          <a:xfrm>
            <a:off x="1387022" y="2873829"/>
            <a:ext cx="9417956" cy="1913825"/>
          </a:xfrm>
          <a:prstGeom prst="rect">
            <a:avLst/>
          </a:prstGeom>
        </p:spPr>
        <p:txBody>
          <a:bodyPr vert="horz" wrap="square" lIns="91440" tIns="45720" rIns="91440" bIns="45720" rtlCol="0" anchor="t">
            <a:normAutofit fontScale="62500" lnSpcReduction="20000"/>
          </a:bodyPr>
          <a:lstStyle/>
          <a:p>
            <a:pPr>
              <a:lnSpc>
                <a:spcPct val="90000"/>
              </a:lnSpc>
              <a:spcAft>
                <a:spcPts val="600"/>
              </a:spcAft>
            </a:pPr>
            <a:r>
              <a:rPr lang="en-US" sz="3800" i="1" dirty="0">
                <a:solidFill>
                  <a:schemeClr val="bg1"/>
                </a:solidFill>
              </a:rPr>
              <a:t>By signing below, I confirm that the work/evidence presented is my own, unaided work. I understand the regulations pertaining to candidate malpractice and the action that may be taken as a result</a:t>
            </a:r>
            <a:r>
              <a:rPr lang="en-US" sz="3800" dirty="0">
                <a:solidFill>
                  <a:schemeClr val="bg1"/>
                </a:solidFill>
              </a:rPr>
              <a:t>.</a:t>
            </a:r>
          </a:p>
          <a:p>
            <a:pPr>
              <a:lnSpc>
                <a:spcPct val="90000"/>
              </a:lnSpc>
              <a:spcAft>
                <a:spcPts val="600"/>
              </a:spcAft>
            </a:pPr>
            <a:endParaRPr lang="en-US" sz="4000" b="1" dirty="0">
              <a:solidFill>
                <a:schemeClr val="bg1"/>
              </a:solidFill>
            </a:endParaRPr>
          </a:p>
          <a:p>
            <a:pPr>
              <a:lnSpc>
                <a:spcPct val="90000"/>
              </a:lnSpc>
              <a:spcAft>
                <a:spcPts val="600"/>
              </a:spcAft>
            </a:pPr>
            <a:r>
              <a:rPr lang="en-US" sz="2800" b="1" dirty="0">
                <a:solidFill>
                  <a:schemeClr val="bg1"/>
                </a:solidFill>
              </a:rPr>
              <a:t>		</a:t>
            </a:r>
          </a:p>
        </p:txBody>
      </p:sp>
      <p:sp>
        <p:nvSpPr>
          <p:cNvPr id="10" name="TextBox 9">
            <a:extLst>
              <a:ext uri="{FF2B5EF4-FFF2-40B4-BE49-F238E27FC236}">
                <a16:creationId xmlns:a16="http://schemas.microsoft.com/office/drawing/2014/main" id="{5E326C74-9977-4591-9124-F809C52611CF}"/>
              </a:ext>
            </a:extLst>
          </p:cNvPr>
          <p:cNvSpPr txBox="1"/>
          <p:nvPr/>
        </p:nvSpPr>
        <p:spPr>
          <a:xfrm>
            <a:off x="1981200" y="4787654"/>
            <a:ext cx="8229600" cy="523220"/>
          </a:xfrm>
          <a:prstGeom prst="rect">
            <a:avLst/>
          </a:prstGeom>
          <a:noFill/>
        </p:spPr>
        <p:txBody>
          <a:bodyPr wrap="square" rtlCol="0">
            <a:spAutoFit/>
          </a:bodyPr>
          <a:lstStyle/>
          <a:p>
            <a:r>
              <a:rPr lang="en-US" sz="2800" dirty="0">
                <a:solidFill>
                  <a:schemeClr val="bg1"/>
                </a:solidFill>
              </a:rPr>
              <a:t>Signed: </a:t>
            </a:r>
            <a:r>
              <a:rPr lang="en-US" sz="2800" b="1" i="1" dirty="0" err="1">
                <a:solidFill>
                  <a:schemeClr val="bg1"/>
                </a:solidFill>
              </a:rPr>
              <a:t>S.L.Cosker</a:t>
            </a:r>
            <a:r>
              <a:rPr lang="en-US" sz="2800" b="1" dirty="0">
                <a:solidFill>
                  <a:schemeClr val="bg1"/>
                </a:solidFill>
              </a:rPr>
              <a:t>		      	</a:t>
            </a:r>
            <a:r>
              <a:rPr lang="en-US" sz="2800" dirty="0">
                <a:solidFill>
                  <a:schemeClr val="bg1"/>
                </a:solidFill>
              </a:rPr>
              <a:t>Date:18.12.2020</a:t>
            </a:r>
            <a:endParaRPr lang="en-GB" sz="2800" dirty="0">
              <a:solidFill>
                <a:schemeClr val="bg1"/>
              </a:solidFill>
            </a:endParaRPr>
          </a:p>
        </p:txBody>
      </p:sp>
    </p:spTree>
    <p:extLst>
      <p:ext uri="{BB962C8B-B14F-4D97-AF65-F5344CB8AC3E}">
        <p14:creationId xmlns:p14="http://schemas.microsoft.com/office/powerpoint/2010/main" val="1180268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 name="Rectangle 103">
            <a:extLst>
              <a:ext uri="{FF2B5EF4-FFF2-40B4-BE49-F238E27FC236}">
                <a16:creationId xmlns:a16="http://schemas.microsoft.com/office/drawing/2014/main" id="{01795685-3D2C-47A6-A9A8-3BAE022C3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Freeform 6">
            <a:extLst>
              <a:ext uri="{FF2B5EF4-FFF2-40B4-BE49-F238E27FC236}">
                <a16:creationId xmlns:a16="http://schemas.microsoft.com/office/drawing/2014/main" id="{74E5C9C3-37C9-425E-A935-0CE649921D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1"/>
          </a:solidFill>
          <a:ln w="0">
            <a:noFill/>
            <a:prstDash val="solid"/>
            <a:round/>
            <a:headEnd/>
            <a:tailEnd/>
          </a:ln>
        </p:spPr>
      </p:sp>
      <p:sp>
        <p:nvSpPr>
          <p:cNvPr id="108" name="Freeform 6">
            <a:extLst>
              <a:ext uri="{FF2B5EF4-FFF2-40B4-BE49-F238E27FC236}">
                <a16:creationId xmlns:a16="http://schemas.microsoft.com/office/drawing/2014/main" id="{2526C943-4313-4653-93E0-80AA1FD610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40000"/>
            </a:schemeClr>
          </a:solidFill>
          <a:ln w="0">
            <a:noFill/>
            <a:prstDash val="solid"/>
            <a:round/>
            <a:headEnd/>
            <a:tailEnd/>
          </a:ln>
        </p:spPr>
      </p:sp>
      <p:sp>
        <p:nvSpPr>
          <p:cNvPr id="110" name="Freeform 6">
            <a:extLst>
              <a:ext uri="{FF2B5EF4-FFF2-40B4-BE49-F238E27FC236}">
                <a16:creationId xmlns:a16="http://schemas.microsoft.com/office/drawing/2014/main" id="{15BDA691-46A7-4C7D-9398-AEAD6CEA7A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0800000">
            <a:off x="11306175"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1"/>
          </a:solidFill>
          <a:ln w="0">
            <a:noFill/>
            <a:prstDash val="solid"/>
            <a:round/>
            <a:headEnd/>
            <a:tailEnd/>
          </a:ln>
        </p:spPr>
      </p:sp>
      <p:sp>
        <p:nvSpPr>
          <p:cNvPr id="112" name="Freeform 6">
            <a:extLst>
              <a:ext uri="{FF2B5EF4-FFF2-40B4-BE49-F238E27FC236}">
                <a16:creationId xmlns:a16="http://schemas.microsoft.com/office/drawing/2014/main" id="{CD5DAA0A-0AC7-40DE-96E8-1DE5C6B0F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0800000">
            <a:off x="11306175"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40000"/>
            </a:schemeClr>
          </a:solidFill>
          <a:ln w="0">
            <a:noFill/>
            <a:prstDash val="solid"/>
            <a:round/>
            <a:headEnd/>
            <a:tailEnd/>
          </a:ln>
        </p:spPr>
      </p:sp>
      <p:sp>
        <p:nvSpPr>
          <p:cNvPr id="7" name="TextBox 6">
            <a:extLst>
              <a:ext uri="{FF2B5EF4-FFF2-40B4-BE49-F238E27FC236}">
                <a16:creationId xmlns:a16="http://schemas.microsoft.com/office/drawing/2014/main" id="{FB6B1437-3B79-4C2B-84AC-8215DB0478C7}"/>
              </a:ext>
            </a:extLst>
          </p:cNvPr>
          <p:cNvSpPr txBox="1"/>
          <p:nvPr/>
        </p:nvSpPr>
        <p:spPr>
          <a:xfrm>
            <a:off x="4939935" y="495300"/>
            <a:ext cx="5306084" cy="636270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1500" dirty="0">
              <a:solidFill>
                <a:srgbClr val="000000"/>
              </a:solidFill>
            </a:endParaRPr>
          </a:p>
          <a:p>
            <a:pPr indent="-228600">
              <a:lnSpc>
                <a:spcPct val="90000"/>
              </a:lnSpc>
              <a:spcAft>
                <a:spcPts val="600"/>
              </a:spcAft>
              <a:buFont typeface="Arial" panose="020B0604020202020204" pitchFamily="34" charset="0"/>
              <a:buChar char="•"/>
            </a:pPr>
            <a:endParaRPr lang="en-US" sz="1500" dirty="0">
              <a:solidFill>
                <a:srgbClr val="000000"/>
              </a:solidFill>
            </a:endParaRPr>
          </a:p>
          <a:p>
            <a:pPr indent="-228600">
              <a:lnSpc>
                <a:spcPct val="90000"/>
              </a:lnSpc>
              <a:spcAft>
                <a:spcPts val="600"/>
              </a:spcAft>
              <a:buFont typeface="Arial" panose="020B0604020202020204" pitchFamily="34" charset="0"/>
              <a:buChar char="•"/>
            </a:pPr>
            <a:endParaRPr lang="en-US" sz="1500" dirty="0">
              <a:solidFill>
                <a:srgbClr val="000000"/>
              </a:solidFill>
            </a:endParaRPr>
          </a:p>
          <a:p>
            <a:pPr indent="-228600">
              <a:lnSpc>
                <a:spcPct val="90000"/>
              </a:lnSpc>
              <a:spcAft>
                <a:spcPts val="600"/>
              </a:spcAft>
              <a:buFont typeface="Arial" panose="020B0604020202020204" pitchFamily="34" charset="0"/>
              <a:buChar char="•"/>
            </a:pPr>
            <a:endParaRPr lang="en-US" sz="1500" dirty="0">
              <a:solidFill>
                <a:srgbClr val="000000"/>
              </a:solidFill>
            </a:endParaRPr>
          </a:p>
          <a:p>
            <a:pPr indent="-228600">
              <a:lnSpc>
                <a:spcPct val="90000"/>
              </a:lnSpc>
              <a:spcAft>
                <a:spcPts val="600"/>
              </a:spcAft>
              <a:buFont typeface="Arial" panose="020B0604020202020204" pitchFamily="34" charset="0"/>
              <a:buChar char="•"/>
            </a:pPr>
            <a:endParaRPr lang="en-US" sz="1500" dirty="0">
              <a:solidFill>
                <a:srgbClr val="000000"/>
              </a:solidFill>
            </a:endParaRPr>
          </a:p>
          <a:p>
            <a:pPr indent="-228600">
              <a:lnSpc>
                <a:spcPct val="90000"/>
              </a:lnSpc>
              <a:spcAft>
                <a:spcPts val="600"/>
              </a:spcAft>
              <a:buFont typeface="Arial" panose="020B0604020202020204" pitchFamily="34" charset="0"/>
              <a:buChar char="•"/>
            </a:pPr>
            <a:endParaRPr lang="en-US" sz="1500" dirty="0">
              <a:solidFill>
                <a:srgbClr val="000000"/>
              </a:solidFill>
            </a:endParaRPr>
          </a:p>
        </p:txBody>
      </p:sp>
      <p:sp>
        <p:nvSpPr>
          <p:cNvPr id="2" name="Title 1">
            <a:extLst>
              <a:ext uri="{FF2B5EF4-FFF2-40B4-BE49-F238E27FC236}">
                <a16:creationId xmlns:a16="http://schemas.microsoft.com/office/drawing/2014/main" id="{8525E31D-D4D7-4AE1-BFD4-253978DC1664}"/>
              </a:ext>
            </a:extLst>
          </p:cNvPr>
          <p:cNvSpPr>
            <a:spLocks noGrp="1"/>
          </p:cNvSpPr>
          <p:nvPr>
            <p:ph type="title"/>
          </p:nvPr>
        </p:nvSpPr>
        <p:spPr>
          <a:xfrm>
            <a:off x="1943804" y="1373804"/>
            <a:ext cx="3659777" cy="2820908"/>
          </a:xfrm>
        </p:spPr>
        <p:txBody>
          <a:bodyPr vert="horz" lIns="91440" tIns="45720" rIns="91440" bIns="45720" rtlCol="0" anchor="ctr">
            <a:normAutofit/>
          </a:bodyPr>
          <a:lstStyle/>
          <a:p>
            <a:r>
              <a:rPr lang="en-US" sz="4000" b="1" kern="1200" dirty="0">
                <a:solidFill>
                  <a:srgbClr val="FFFFFF"/>
                </a:solidFill>
                <a:latin typeface="+mj-lt"/>
                <a:ea typeface="+mj-ea"/>
                <a:cs typeface="+mj-cs"/>
              </a:rPr>
              <a:t>Objectives</a:t>
            </a:r>
          </a:p>
        </p:txBody>
      </p:sp>
      <p:graphicFrame>
        <p:nvGraphicFramePr>
          <p:cNvPr id="25" name="TextBox 2">
            <a:extLst>
              <a:ext uri="{FF2B5EF4-FFF2-40B4-BE49-F238E27FC236}">
                <a16:creationId xmlns:a16="http://schemas.microsoft.com/office/drawing/2014/main" id="{4E592E2D-DE86-40A8-BBA0-7C1CFDE4524D}"/>
              </a:ext>
            </a:extLst>
          </p:cNvPr>
          <p:cNvGraphicFramePr/>
          <p:nvPr>
            <p:extLst>
              <p:ext uri="{D42A27DB-BD31-4B8C-83A1-F6EECF244321}">
                <p14:modId xmlns:p14="http://schemas.microsoft.com/office/powerpoint/2010/main" val="1352288188"/>
              </p:ext>
            </p:extLst>
          </p:nvPr>
        </p:nvGraphicFramePr>
        <p:xfrm>
          <a:off x="6321278" y="495300"/>
          <a:ext cx="4267200" cy="5715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67646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43E3FEC-999A-402A-A6D4-2E04B705C80C}"/>
              </a:ext>
            </a:extLst>
          </p:cNvPr>
          <p:cNvSpPr>
            <a:spLocks noGrp="1"/>
          </p:cNvSpPr>
          <p:nvPr>
            <p:ph type="title"/>
          </p:nvPr>
        </p:nvSpPr>
        <p:spPr>
          <a:xfrm>
            <a:off x="1179226" y="826680"/>
            <a:ext cx="9833548" cy="1325563"/>
          </a:xfrm>
        </p:spPr>
        <p:txBody>
          <a:bodyPr vert="horz" lIns="91440" tIns="45720" rIns="91440" bIns="45720" rtlCol="0" anchor="ctr">
            <a:normAutofit/>
          </a:bodyPr>
          <a:lstStyle/>
          <a:p>
            <a:pPr algn="ctr"/>
            <a:r>
              <a:rPr lang="en-US" sz="4000" b="1" kern="1200" dirty="0">
                <a:solidFill>
                  <a:srgbClr val="FFFFFF"/>
                </a:solidFill>
                <a:latin typeface="+mj-lt"/>
                <a:ea typeface="+mj-ea"/>
                <a:cs typeface="+mj-cs"/>
              </a:rPr>
              <a:t>What is Change ?</a:t>
            </a:r>
          </a:p>
        </p:txBody>
      </p:sp>
      <p:sp>
        <p:nvSpPr>
          <p:cNvPr id="3" name="TextBox 2">
            <a:extLst>
              <a:ext uri="{FF2B5EF4-FFF2-40B4-BE49-F238E27FC236}">
                <a16:creationId xmlns:a16="http://schemas.microsoft.com/office/drawing/2014/main" id="{E5B6F49F-12F4-46A4-B179-9AC54E95846E}"/>
              </a:ext>
            </a:extLst>
          </p:cNvPr>
          <p:cNvSpPr txBox="1"/>
          <p:nvPr/>
        </p:nvSpPr>
        <p:spPr>
          <a:xfrm>
            <a:off x="2634343" y="2753936"/>
            <a:ext cx="7315200" cy="3363221"/>
          </a:xfrm>
          <a:prstGeom prst="rect">
            <a:avLst/>
          </a:prstGeom>
        </p:spPr>
        <p:txBody>
          <a:bodyPr vert="horz" lIns="91440" tIns="45720" rIns="91440" bIns="45720" rtlCol="0">
            <a:noAutofit/>
          </a:bodyPr>
          <a:lstStyle/>
          <a:p>
            <a:pPr>
              <a:spcAft>
                <a:spcPts val="600"/>
              </a:spcAft>
            </a:pPr>
            <a:r>
              <a:rPr lang="en-US" sz="2800" i="1" dirty="0">
                <a:solidFill>
                  <a:srgbClr val="000000"/>
                </a:solidFill>
              </a:rPr>
              <a:t>“Change is a common thread that runs through all businesses regardless of size, industry and age. Our world is changing fast and organizations must change quickly, too. Organizations that handle change well thrive, whilst those that do not may struggle to survive” </a:t>
            </a:r>
          </a:p>
          <a:p>
            <a:pPr>
              <a:lnSpc>
                <a:spcPct val="90000"/>
              </a:lnSpc>
              <a:spcAft>
                <a:spcPts val="600"/>
              </a:spcAft>
            </a:pPr>
            <a:endParaRPr lang="en-US" sz="2800" i="1" dirty="0">
              <a:solidFill>
                <a:srgbClr val="000000"/>
              </a:solidFill>
            </a:endParaRPr>
          </a:p>
          <a:p>
            <a:pPr>
              <a:lnSpc>
                <a:spcPct val="90000"/>
              </a:lnSpc>
              <a:spcAft>
                <a:spcPts val="600"/>
              </a:spcAft>
            </a:pPr>
            <a:endParaRPr lang="en-US" sz="2800" i="1" dirty="0">
              <a:solidFill>
                <a:srgbClr val="000000"/>
              </a:solidFill>
            </a:endParaRPr>
          </a:p>
          <a:p>
            <a:pPr indent="-228600">
              <a:lnSpc>
                <a:spcPct val="90000"/>
              </a:lnSpc>
              <a:spcAft>
                <a:spcPts val="600"/>
              </a:spcAft>
              <a:buFont typeface="Arial" panose="020B0604020202020204" pitchFamily="34" charset="0"/>
              <a:buChar char="•"/>
            </a:pPr>
            <a:endParaRPr lang="en-US" sz="2800" i="1" dirty="0">
              <a:solidFill>
                <a:srgbClr val="000000"/>
              </a:solidFill>
            </a:endParaRPr>
          </a:p>
          <a:p>
            <a:pPr>
              <a:lnSpc>
                <a:spcPct val="90000"/>
              </a:lnSpc>
              <a:spcAft>
                <a:spcPts val="600"/>
              </a:spcAft>
            </a:pPr>
            <a:r>
              <a:rPr lang="en-US" sz="2800" i="1" dirty="0">
                <a:solidFill>
                  <a:srgbClr val="000000"/>
                </a:solidFill>
              </a:rPr>
              <a:t>							</a:t>
            </a:r>
          </a:p>
        </p:txBody>
      </p:sp>
      <p:sp>
        <p:nvSpPr>
          <p:cNvPr id="4" name="TextBox 3">
            <a:extLst>
              <a:ext uri="{FF2B5EF4-FFF2-40B4-BE49-F238E27FC236}">
                <a16:creationId xmlns:a16="http://schemas.microsoft.com/office/drawing/2014/main" id="{F30B6F58-D8C9-4F6A-BB73-76F6F73919B4}"/>
              </a:ext>
            </a:extLst>
          </p:cNvPr>
          <p:cNvSpPr txBox="1"/>
          <p:nvPr/>
        </p:nvSpPr>
        <p:spPr>
          <a:xfrm>
            <a:off x="8748545" y="5731555"/>
            <a:ext cx="2782750" cy="369332"/>
          </a:xfrm>
          <a:prstGeom prst="rect">
            <a:avLst/>
          </a:prstGeom>
          <a:noFill/>
        </p:spPr>
        <p:txBody>
          <a:bodyPr wrap="square" rtlCol="0">
            <a:spAutoFit/>
          </a:bodyPr>
          <a:lstStyle/>
          <a:p>
            <a:r>
              <a:rPr lang="en-GB" dirty="0">
                <a:solidFill>
                  <a:schemeClr val="bg1"/>
                </a:solidFill>
              </a:rPr>
              <a:t>(www.mindtools.com,2020) </a:t>
            </a:r>
          </a:p>
        </p:txBody>
      </p:sp>
    </p:spTree>
    <p:extLst>
      <p:ext uri="{BB962C8B-B14F-4D97-AF65-F5344CB8AC3E}">
        <p14:creationId xmlns:p14="http://schemas.microsoft.com/office/powerpoint/2010/main" val="3435015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43E3FEC-999A-402A-A6D4-2E04B705C80C}"/>
              </a:ext>
            </a:extLst>
          </p:cNvPr>
          <p:cNvSpPr>
            <a:spLocks noGrp="1"/>
          </p:cNvSpPr>
          <p:nvPr>
            <p:ph type="title"/>
          </p:nvPr>
        </p:nvSpPr>
        <p:spPr>
          <a:xfrm>
            <a:off x="1179226" y="826680"/>
            <a:ext cx="9833548" cy="1325563"/>
          </a:xfrm>
        </p:spPr>
        <p:txBody>
          <a:bodyPr vert="horz" lIns="91440" tIns="45720" rIns="91440" bIns="45720" rtlCol="0" anchor="ctr">
            <a:normAutofit/>
          </a:bodyPr>
          <a:lstStyle/>
          <a:p>
            <a:pPr algn="ctr"/>
            <a:r>
              <a:rPr lang="en-US" sz="4000" b="1" kern="1200" dirty="0">
                <a:solidFill>
                  <a:srgbClr val="FFFFFF"/>
                </a:solidFill>
                <a:latin typeface="+mj-lt"/>
                <a:ea typeface="+mj-ea"/>
                <a:cs typeface="+mj-cs"/>
              </a:rPr>
              <a:t>What is Change Management ?</a:t>
            </a:r>
          </a:p>
        </p:txBody>
      </p:sp>
      <p:sp>
        <p:nvSpPr>
          <p:cNvPr id="3" name="TextBox 2">
            <a:extLst>
              <a:ext uri="{FF2B5EF4-FFF2-40B4-BE49-F238E27FC236}">
                <a16:creationId xmlns:a16="http://schemas.microsoft.com/office/drawing/2014/main" id="{29A0848F-203F-41EF-8BC3-530B226AE13B}"/>
              </a:ext>
            </a:extLst>
          </p:cNvPr>
          <p:cNvSpPr txBox="1"/>
          <p:nvPr/>
        </p:nvSpPr>
        <p:spPr>
          <a:xfrm>
            <a:off x="2569029" y="2753936"/>
            <a:ext cx="7380513" cy="3247556"/>
          </a:xfrm>
          <a:prstGeom prst="rect">
            <a:avLst/>
          </a:prstGeom>
        </p:spPr>
        <p:txBody>
          <a:bodyPr vert="horz" lIns="91440" tIns="45720" rIns="91440" bIns="45720" rtlCol="0">
            <a:noAutofit/>
          </a:bodyPr>
          <a:lstStyle/>
          <a:p>
            <a:pPr>
              <a:lnSpc>
                <a:spcPct val="120000"/>
              </a:lnSpc>
              <a:spcAft>
                <a:spcPts val="600"/>
              </a:spcAft>
            </a:pPr>
            <a:r>
              <a:rPr lang="en-GB" sz="2800" i="1" dirty="0">
                <a:solidFill>
                  <a:srgbClr val="000000"/>
                </a:solidFill>
              </a:rPr>
              <a:t>“Change management is a structured approach to implementing change in an organization. It recognizes that change can be a painful process which can have a far-reaching impact on the organization and the people who work for it”. </a:t>
            </a:r>
          </a:p>
          <a:p>
            <a:pPr>
              <a:lnSpc>
                <a:spcPct val="90000"/>
              </a:lnSpc>
              <a:spcAft>
                <a:spcPts val="600"/>
              </a:spcAft>
            </a:pPr>
            <a:endParaRPr lang="en-GB" sz="2800" i="1" dirty="0">
              <a:solidFill>
                <a:srgbClr val="000000"/>
              </a:solidFill>
            </a:endParaRPr>
          </a:p>
          <a:p>
            <a:pPr>
              <a:lnSpc>
                <a:spcPct val="90000"/>
              </a:lnSpc>
              <a:spcAft>
                <a:spcPts val="600"/>
              </a:spcAft>
            </a:pPr>
            <a:endParaRPr lang="en-GB" sz="2800" i="1" dirty="0">
              <a:solidFill>
                <a:srgbClr val="000000"/>
              </a:solidFill>
            </a:endParaRPr>
          </a:p>
          <a:p>
            <a:pPr>
              <a:lnSpc>
                <a:spcPct val="90000"/>
              </a:lnSpc>
              <a:spcAft>
                <a:spcPts val="600"/>
              </a:spcAft>
            </a:pPr>
            <a:r>
              <a:rPr lang="en-GB" sz="2800" i="1" dirty="0">
                <a:solidFill>
                  <a:srgbClr val="000000"/>
                </a:solidFill>
              </a:rPr>
              <a:t>					</a:t>
            </a:r>
            <a:endParaRPr lang="en-US" sz="2800" dirty="0">
              <a:solidFill>
                <a:srgbClr val="000000"/>
              </a:solidFill>
            </a:endParaRPr>
          </a:p>
          <a:p>
            <a:pPr indent="-228600">
              <a:lnSpc>
                <a:spcPct val="90000"/>
              </a:lnSpc>
              <a:spcAft>
                <a:spcPts val="600"/>
              </a:spcAft>
              <a:buFont typeface="Arial" panose="020B0604020202020204" pitchFamily="34" charset="0"/>
              <a:buChar char="•"/>
            </a:pPr>
            <a:endParaRPr lang="en-US" sz="2800" dirty="0">
              <a:solidFill>
                <a:srgbClr val="000000"/>
              </a:solidFill>
            </a:endParaRPr>
          </a:p>
          <a:p>
            <a:pPr indent="-228600">
              <a:lnSpc>
                <a:spcPct val="90000"/>
              </a:lnSpc>
              <a:spcAft>
                <a:spcPts val="600"/>
              </a:spcAft>
              <a:buFont typeface="Arial" panose="020B0604020202020204" pitchFamily="34" charset="0"/>
              <a:buChar char="•"/>
            </a:pPr>
            <a:endParaRPr lang="en-US" sz="2800" dirty="0">
              <a:solidFill>
                <a:srgbClr val="000000"/>
              </a:solidFill>
            </a:endParaRPr>
          </a:p>
        </p:txBody>
      </p:sp>
      <p:sp>
        <p:nvSpPr>
          <p:cNvPr id="5" name="TextBox 4">
            <a:extLst>
              <a:ext uri="{FF2B5EF4-FFF2-40B4-BE49-F238E27FC236}">
                <a16:creationId xmlns:a16="http://schemas.microsoft.com/office/drawing/2014/main" id="{F68620AC-16B1-4FC3-BE86-77F1E7D966D7}"/>
              </a:ext>
            </a:extLst>
          </p:cNvPr>
          <p:cNvSpPr txBox="1"/>
          <p:nvPr/>
        </p:nvSpPr>
        <p:spPr>
          <a:xfrm>
            <a:off x="9456361" y="5835134"/>
            <a:ext cx="2365524" cy="369332"/>
          </a:xfrm>
          <a:prstGeom prst="rect">
            <a:avLst/>
          </a:prstGeom>
          <a:noFill/>
        </p:spPr>
        <p:txBody>
          <a:bodyPr wrap="square" rtlCol="0">
            <a:spAutoFit/>
          </a:bodyPr>
          <a:lstStyle/>
          <a:p>
            <a:r>
              <a:rPr lang="en-GB">
                <a:solidFill>
                  <a:schemeClr val="bg1"/>
                </a:solidFill>
              </a:rPr>
              <a:t>(Mindtools,2020)</a:t>
            </a:r>
            <a:endParaRPr lang="en-GB" dirty="0">
              <a:solidFill>
                <a:schemeClr val="bg1"/>
              </a:solidFill>
            </a:endParaRPr>
          </a:p>
        </p:txBody>
      </p:sp>
    </p:spTree>
    <p:extLst>
      <p:ext uri="{BB962C8B-B14F-4D97-AF65-F5344CB8AC3E}">
        <p14:creationId xmlns:p14="http://schemas.microsoft.com/office/powerpoint/2010/main" val="13162189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1795685-3D2C-47A6-A9A8-3BAE022C3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6">
            <a:extLst>
              <a:ext uri="{FF2B5EF4-FFF2-40B4-BE49-F238E27FC236}">
                <a16:creationId xmlns:a16="http://schemas.microsoft.com/office/drawing/2014/main" id="{74E5C9C3-37C9-425E-A935-0CE649921D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1"/>
          </a:solidFill>
          <a:ln w="0">
            <a:noFill/>
            <a:prstDash val="solid"/>
            <a:round/>
            <a:headEnd/>
            <a:tailEnd/>
          </a:ln>
        </p:spPr>
      </p:sp>
      <p:sp>
        <p:nvSpPr>
          <p:cNvPr id="31" name="Freeform 6">
            <a:extLst>
              <a:ext uri="{FF2B5EF4-FFF2-40B4-BE49-F238E27FC236}">
                <a16:creationId xmlns:a16="http://schemas.microsoft.com/office/drawing/2014/main" id="{2526C943-4313-4653-93E0-80AA1FD610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40000"/>
            </a:schemeClr>
          </a:solidFill>
          <a:ln w="0">
            <a:noFill/>
            <a:prstDash val="solid"/>
            <a:round/>
            <a:headEnd/>
            <a:tailEnd/>
          </a:ln>
        </p:spPr>
      </p:sp>
      <p:sp>
        <p:nvSpPr>
          <p:cNvPr id="33" name="Freeform 6">
            <a:extLst>
              <a:ext uri="{FF2B5EF4-FFF2-40B4-BE49-F238E27FC236}">
                <a16:creationId xmlns:a16="http://schemas.microsoft.com/office/drawing/2014/main" id="{15BDA691-46A7-4C7D-9398-AEAD6CEA7A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0800000">
            <a:off x="11306175"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1"/>
          </a:solidFill>
          <a:ln w="0">
            <a:noFill/>
            <a:prstDash val="solid"/>
            <a:round/>
            <a:headEnd/>
            <a:tailEnd/>
          </a:ln>
        </p:spPr>
      </p:sp>
      <p:sp>
        <p:nvSpPr>
          <p:cNvPr id="35" name="Freeform 6">
            <a:extLst>
              <a:ext uri="{FF2B5EF4-FFF2-40B4-BE49-F238E27FC236}">
                <a16:creationId xmlns:a16="http://schemas.microsoft.com/office/drawing/2014/main" id="{CD5DAA0A-0AC7-40DE-96E8-1DE5C6B0F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0800000">
            <a:off x="11306175"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40000"/>
            </a:schemeClr>
          </a:solidFill>
          <a:ln w="0">
            <a:noFill/>
            <a:prstDash val="solid"/>
            <a:round/>
            <a:headEnd/>
            <a:tailEnd/>
          </a:ln>
        </p:spPr>
      </p:sp>
      <p:sp>
        <p:nvSpPr>
          <p:cNvPr id="2" name="Title 1">
            <a:extLst>
              <a:ext uri="{FF2B5EF4-FFF2-40B4-BE49-F238E27FC236}">
                <a16:creationId xmlns:a16="http://schemas.microsoft.com/office/drawing/2014/main" id="{843E3FEC-999A-402A-A6D4-2E04B705C80C}"/>
              </a:ext>
            </a:extLst>
          </p:cNvPr>
          <p:cNvSpPr>
            <a:spLocks noGrp="1"/>
          </p:cNvSpPr>
          <p:nvPr>
            <p:ph type="title"/>
          </p:nvPr>
        </p:nvSpPr>
        <p:spPr>
          <a:xfrm>
            <a:off x="1305857" y="2042023"/>
            <a:ext cx="3669161" cy="2760098"/>
          </a:xfrm>
        </p:spPr>
        <p:txBody>
          <a:bodyPr vert="horz" lIns="91440" tIns="45720" rIns="91440" bIns="45720" rtlCol="0" anchor="ctr">
            <a:normAutofit/>
          </a:bodyPr>
          <a:lstStyle/>
          <a:p>
            <a:r>
              <a:rPr lang="en-US" b="1" kern="1200" dirty="0">
                <a:solidFill>
                  <a:srgbClr val="FFFFFF"/>
                </a:solidFill>
                <a:latin typeface="+mj-lt"/>
                <a:ea typeface="+mj-ea"/>
                <a:cs typeface="+mj-cs"/>
              </a:rPr>
              <a:t>External factors affecting change </a:t>
            </a:r>
          </a:p>
        </p:txBody>
      </p:sp>
      <p:graphicFrame>
        <p:nvGraphicFramePr>
          <p:cNvPr id="4" name="TextBox 2">
            <a:extLst>
              <a:ext uri="{FF2B5EF4-FFF2-40B4-BE49-F238E27FC236}">
                <a16:creationId xmlns:a16="http://schemas.microsoft.com/office/drawing/2014/main" id="{BB2E0910-FEAC-41DF-81A6-791366B40950}"/>
              </a:ext>
            </a:extLst>
          </p:cNvPr>
          <p:cNvGraphicFramePr/>
          <p:nvPr>
            <p:extLst>
              <p:ext uri="{D42A27DB-BD31-4B8C-83A1-F6EECF244321}">
                <p14:modId xmlns:p14="http://schemas.microsoft.com/office/powerpoint/2010/main" val="661431787"/>
              </p:ext>
            </p:extLst>
          </p:nvPr>
        </p:nvGraphicFramePr>
        <p:xfrm>
          <a:off x="5395050" y="692727"/>
          <a:ext cx="6510420" cy="5458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5410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1795685-3D2C-47A6-A9A8-3BAE022C3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6">
            <a:extLst>
              <a:ext uri="{FF2B5EF4-FFF2-40B4-BE49-F238E27FC236}">
                <a16:creationId xmlns:a16="http://schemas.microsoft.com/office/drawing/2014/main" id="{74E5C9C3-37C9-425E-A935-0CE649921D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1"/>
          </a:solidFill>
          <a:ln w="0">
            <a:noFill/>
            <a:prstDash val="solid"/>
            <a:round/>
            <a:headEnd/>
            <a:tailEnd/>
          </a:ln>
        </p:spPr>
      </p:sp>
      <p:sp>
        <p:nvSpPr>
          <p:cNvPr id="31" name="Freeform 6">
            <a:extLst>
              <a:ext uri="{FF2B5EF4-FFF2-40B4-BE49-F238E27FC236}">
                <a16:creationId xmlns:a16="http://schemas.microsoft.com/office/drawing/2014/main" id="{2526C943-4313-4653-93E0-80AA1FD610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40000"/>
            </a:schemeClr>
          </a:solidFill>
          <a:ln w="0">
            <a:noFill/>
            <a:prstDash val="solid"/>
            <a:round/>
            <a:headEnd/>
            <a:tailEnd/>
          </a:ln>
        </p:spPr>
      </p:sp>
      <p:sp>
        <p:nvSpPr>
          <p:cNvPr id="33" name="Freeform 6">
            <a:extLst>
              <a:ext uri="{FF2B5EF4-FFF2-40B4-BE49-F238E27FC236}">
                <a16:creationId xmlns:a16="http://schemas.microsoft.com/office/drawing/2014/main" id="{15BDA691-46A7-4C7D-9398-AEAD6CEA7A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0800000">
            <a:off x="11306175"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1"/>
          </a:solidFill>
          <a:ln w="0">
            <a:noFill/>
            <a:prstDash val="solid"/>
            <a:round/>
            <a:headEnd/>
            <a:tailEnd/>
          </a:ln>
        </p:spPr>
      </p:sp>
      <p:sp>
        <p:nvSpPr>
          <p:cNvPr id="35" name="Freeform 6">
            <a:extLst>
              <a:ext uri="{FF2B5EF4-FFF2-40B4-BE49-F238E27FC236}">
                <a16:creationId xmlns:a16="http://schemas.microsoft.com/office/drawing/2014/main" id="{CD5DAA0A-0AC7-40DE-96E8-1DE5C6B0F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0800000">
            <a:off x="11306175"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40000"/>
            </a:schemeClr>
          </a:solidFill>
          <a:ln w="0">
            <a:noFill/>
            <a:prstDash val="solid"/>
            <a:round/>
            <a:headEnd/>
            <a:tailEnd/>
          </a:ln>
        </p:spPr>
      </p:sp>
      <p:sp>
        <p:nvSpPr>
          <p:cNvPr id="2" name="Title 1">
            <a:extLst>
              <a:ext uri="{FF2B5EF4-FFF2-40B4-BE49-F238E27FC236}">
                <a16:creationId xmlns:a16="http://schemas.microsoft.com/office/drawing/2014/main" id="{843E3FEC-999A-402A-A6D4-2E04B705C80C}"/>
              </a:ext>
            </a:extLst>
          </p:cNvPr>
          <p:cNvSpPr>
            <a:spLocks noGrp="1"/>
          </p:cNvSpPr>
          <p:nvPr>
            <p:ph type="title"/>
          </p:nvPr>
        </p:nvSpPr>
        <p:spPr>
          <a:xfrm>
            <a:off x="1457589" y="2048950"/>
            <a:ext cx="3669161" cy="2760098"/>
          </a:xfrm>
        </p:spPr>
        <p:txBody>
          <a:bodyPr vert="horz" lIns="91440" tIns="45720" rIns="91440" bIns="45720" rtlCol="0" anchor="ctr">
            <a:normAutofit/>
          </a:bodyPr>
          <a:lstStyle/>
          <a:p>
            <a:r>
              <a:rPr lang="en-US" b="1" kern="1200" dirty="0">
                <a:solidFill>
                  <a:srgbClr val="FFFFFF"/>
                </a:solidFill>
                <a:latin typeface="+mj-lt"/>
                <a:ea typeface="+mj-ea"/>
                <a:cs typeface="+mj-cs"/>
              </a:rPr>
              <a:t>Internal factors affecting change </a:t>
            </a:r>
          </a:p>
        </p:txBody>
      </p:sp>
      <p:graphicFrame>
        <p:nvGraphicFramePr>
          <p:cNvPr id="3" name="TextBox 2">
            <a:extLst>
              <a:ext uri="{FF2B5EF4-FFF2-40B4-BE49-F238E27FC236}">
                <a16:creationId xmlns:a16="http://schemas.microsoft.com/office/drawing/2014/main" id="{F0D4E4B5-AF1B-457E-8A74-F4FEE06BA1F5}"/>
              </a:ext>
            </a:extLst>
          </p:cNvPr>
          <p:cNvGraphicFramePr/>
          <p:nvPr>
            <p:extLst>
              <p:ext uri="{D42A27DB-BD31-4B8C-83A1-F6EECF244321}">
                <p14:modId xmlns:p14="http://schemas.microsoft.com/office/powerpoint/2010/main" val="4064352193"/>
              </p:ext>
            </p:extLst>
          </p:nvPr>
        </p:nvGraphicFramePr>
        <p:xfrm>
          <a:off x="4969720" y="685799"/>
          <a:ext cx="6493486" cy="5486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4055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BF34EE1-CE8B-4587-930A-26532796231F}"/>
              </a:ext>
            </a:extLst>
          </p:cNvPr>
          <p:cNvPicPr>
            <a:picLocks noChangeAspect="1"/>
          </p:cNvPicPr>
          <p:nvPr/>
        </p:nvPicPr>
        <p:blipFill>
          <a:blip r:embed="rId3"/>
          <a:stretch>
            <a:fillRect/>
          </a:stretch>
        </p:blipFill>
        <p:spPr>
          <a:xfrm>
            <a:off x="1945255" y="1945072"/>
            <a:ext cx="8301487" cy="2967856"/>
          </a:xfrm>
          <a:prstGeom prst="rect">
            <a:avLst/>
          </a:prstGeom>
        </p:spPr>
      </p:pic>
      <p:sp>
        <p:nvSpPr>
          <p:cNvPr id="8" name="TextBox 7">
            <a:extLst>
              <a:ext uri="{FF2B5EF4-FFF2-40B4-BE49-F238E27FC236}">
                <a16:creationId xmlns:a16="http://schemas.microsoft.com/office/drawing/2014/main" id="{154B18AF-B502-498A-A4A4-7D2BD9CC72EE}"/>
              </a:ext>
            </a:extLst>
          </p:cNvPr>
          <p:cNvSpPr txBox="1"/>
          <p:nvPr/>
        </p:nvSpPr>
        <p:spPr>
          <a:xfrm>
            <a:off x="1888433" y="945057"/>
            <a:ext cx="8883082" cy="646331"/>
          </a:xfrm>
          <a:prstGeom prst="rect">
            <a:avLst/>
          </a:prstGeom>
          <a:noFill/>
        </p:spPr>
        <p:txBody>
          <a:bodyPr wrap="square" rtlCol="0">
            <a:spAutoFit/>
          </a:bodyPr>
          <a:lstStyle/>
          <a:p>
            <a:r>
              <a:rPr lang="en-GB" sz="3600" b="1" dirty="0">
                <a:solidFill>
                  <a:schemeClr val="bg1"/>
                </a:solidFill>
              </a:rPr>
              <a:t>Lewin’s 3 stage Change Management Model</a:t>
            </a:r>
          </a:p>
        </p:txBody>
      </p:sp>
      <p:sp>
        <p:nvSpPr>
          <p:cNvPr id="9" name="TextBox 8">
            <a:extLst>
              <a:ext uri="{FF2B5EF4-FFF2-40B4-BE49-F238E27FC236}">
                <a16:creationId xmlns:a16="http://schemas.microsoft.com/office/drawing/2014/main" id="{09EB8A56-F1A6-4CA6-9495-B90C3DD0823B}"/>
              </a:ext>
            </a:extLst>
          </p:cNvPr>
          <p:cNvSpPr txBox="1"/>
          <p:nvPr/>
        </p:nvSpPr>
        <p:spPr>
          <a:xfrm>
            <a:off x="8494143" y="5509244"/>
            <a:ext cx="2277372" cy="369332"/>
          </a:xfrm>
          <a:prstGeom prst="rect">
            <a:avLst/>
          </a:prstGeom>
          <a:noFill/>
        </p:spPr>
        <p:txBody>
          <a:bodyPr wrap="square" rtlCol="0">
            <a:spAutoFit/>
          </a:bodyPr>
          <a:lstStyle/>
          <a:p>
            <a:r>
              <a:rPr lang="en-GB" i="1" dirty="0">
                <a:solidFill>
                  <a:schemeClr val="bg1"/>
                </a:solidFill>
              </a:rPr>
              <a:t>Mindtools.com(2020)</a:t>
            </a:r>
          </a:p>
        </p:txBody>
      </p:sp>
    </p:spTree>
    <p:extLst>
      <p:ext uri="{BB962C8B-B14F-4D97-AF65-F5344CB8AC3E}">
        <p14:creationId xmlns:p14="http://schemas.microsoft.com/office/powerpoint/2010/main" val="19341760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1795685-3D2C-47A6-A9A8-3BAE022C3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6">
            <a:extLst>
              <a:ext uri="{FF2B5EF4-FFF2-40B4-BE49-F238E27FC236}">
                <a16:creationId xmlns:a16="http://schemas.microsoft.com/office/drawing/2014/main" id="{74E5C9C3-37C9-425E-A935-0CE649921D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1"/>
          </a:solidFill>
          <a:ln w="0">
            <a:noFill/>
            <a:prstDash val="solid"/>
            <a:round/>
            <a:headEnd/>
            <a:tailEnd/>
          </a:ln>
        </p:spPr>
      </p:sp>
      <p:sp>
        <p:nvSpPr>
          <p:cNvPr id="30" name="Freeform 6">
            <a:extLst>
              <a:ext uri="{FF2B5EF4-FFF2-40B4-BE49-F238E27FC236}">
                <a16:creationId xmlns:a16="http://schemas.microsoft.com/office/drawing/2014/main" id="{2526C943-4313-4653-93E0-80AA1FD610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40000"/>
            </a:schemeClr>
          </a:solidFill>
          <a:ln w="0">
            <a:noFill/>
            <a:prstDash val="solid"/>
            <a:round/>
            <a:headEnd/>
            <a:tailEnd/>
          </a:ln>
        </p:spPr>
      </p:sp>
      <p:sp>
        <p:nvSpPr>
          <p:cNvPr id="35" name="Freeform 6">
            <a:extLst>
              <a:ext uri="{FF2B5EF4-FFF2-40B4-BE49-F238E27FC236}">
                <a16:creationId xmlns:a16="http://schemas.microsoft.com/office/drawing/2014/main" id="{15BDA691-46A7-4C7D-9398-AEAD6CEA7A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0800000">
            <a:off x="11306175"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1"/>
          </a:solidFill>
          <a:ln w="0">
            <a:noFill/>
            <a:prstDash val="solid"/>
            <a:round/>
            <a:headEnd/>
            <a:tailEnd/>
          </a:ln>
        </p:spPr>
      </p:sp>
      <p:sp>
        <p:nvSpPr>
          <p:cNvPr id="34" name="Freeform 6">
            <a:extLst>
              <a:ext uri="{FF2B5EF4-FFF2-40B4-BE49-F238E27FC236}">
                <a16:creationId xmlns:a16="http://schemas.microsoft.com/office/drawing/2014/main" id="{CD5DAA0A-0AC7-40DE-96E8-1DE5C6B0F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0800000">
            <a:off x="11306175"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40000"/>
            </a:schemeClr>
          </a:solidFill>
          <a:ln w="0">
            <a:noFill/>
            <a:prstDash val="solid"/>
            <a:round/>
            <a:headEnd/>
            <a:tailEnd/>
          </a:ln>
        </p:spPr>
      </p:sp>
      <p:sp>
        <p:nvSpPr>
          <p:cNvPr id="2" name="Title 1">
            <a:extLst>
              <a:ext uri="{FF2B5EF4-FFF2-40B4-BE49-F238E27FC236}">
                <a16:creationId xmlns:a16="http://schemas.microsoft.com/office/drawing/2014/main" id="{843E3FEC-999A-402A-A6D4-2E04B705C80C}"/>
              </a:ext>
            </a:extLst>
          </p:cNvPr>
          <p:cNvSpPr>
            <a:spLocks noGrp="1"/>
          </p:cNvSpPr>
          <p:nvPr>
            <p:ph type="title"/>
          </p:nvPr>
        </p:nvSpPr>
        <p:spPr>
          <a:xfrm>
            <a:off x="1179226" y="826680"/>
            <a:ext cx="9833548" cy="1325563"/>
          </a:xfrm>
        </p:spPr>
        <p:txBody>
          <a:bodyPr vert="horz" lIns="91440" tIns="45720" rIns="91440" bIns="45720" rtlCol="0" anchor="ctr">
            <a:normAutofit/>
          </a:bodyPr>
          <a:lstStyle/>
          <a:p>
            <a:pPr algn="ctr"/>
            <a:r>
              <a:rPr lang="en-US" b="1" kern="1200" dirty="0">
                <a:solidFill>
                  <a:srgbClr val="FFFFFF"/>
                </a:solidFill>
                <a:latin typeface="+mj-lt"/>
                <a:ea typeface="+mj-ea"/>
                <a:cs typeface="+mj-cs"/>
              </a:rPr>
              <a:t>Enablers and Inhibitors of change</a:t>
            </a:r>
          </a:p>
        </p:txBody>
      </p:sp>
      <p:graphicFrame>
        <p:nvGraphicFramePr>
          <p:cNvPr id="21" name="TextBox 2">
            <a:extLst>
              <a:ext uri="{FF2B5EF4-FFF2-40B4-BE49-F238E27FC236}">
                <a16:creationId xmlns:a16="http://schemas.microsoft.com/office/drawing/2014/main" id="{9FA1F757-9075-4BA6-8143-FDCA5CAECC30}"/>
              </a:ext>
            </a:extLst>
          </p:cNvPr>
          <p:cNvGraphicFramePr/>
          <p:nvPr>
            <p:extLst>
              <p:ext uri="{D42A27DB-BD31-4B8C-83A1-F6EECF244321}">
                <p14:modId xmlns:p14="http://schemas.microsoft.com/office/powerpoint/2010/main" val="1965677726"/>
              </p:ext>
            </p:extLst>
          </p:nvPr>
        </p:nvGraphicFramePr>
        <p:xfrm>
          <a:off x="2382982" y="2152243"/>
          <a:ext cx="7426035" cy="38343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72172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AA5D4B0-185D-482A-B15E-55CD439093B0}"/>
              </a:ext>
            </a:extLst>
          </p:cNvPr>
          <p:cNvSpPr>
            <a:spLocks noGrp="1"/>
          </p:cNvSpPr>
          <p:nvPr>
            <p:ph type="title"/>
          </p:nvPr>
        </p:nvSpPr>
        <p:spPr>
          <a:xfrm>
            <a:off x="3962400" y="480103"/>
            <a:ext cx="4349578" cy="741901"/>
          </a:xfrm>
        </p:spPr>
        <p:txBody>
          <a:bodyPr>
            <a:normAutofit/>
          </a:bodyPr>
          <a:lstStyle/>
          <a:p>
            <a:r>
              <a:rPr lang="en-GB" sz="3600" b="1" dirty="0">
                <a:latin typeface="+mn-lt"/>
              </a:rPr>
              <a:t>Kotter's 8 step model </a:t>
            </a:r>
          </a:p>
        </p:txBody>
      </p:sp>
      <p:sp>
        <p:nvSpPr>
          <p:cNvPr id="10" name="TextBox 9">
            <a:extLst>
              <a:ext uri="{FF2B5EF4-FFF2-40B4-BE49-F238E27FC236}">
                <a16:creationId xmlns:a16="http://schemas.microsoft.com/office/drawing/2014/main" id="{E8CE4FEA-5425-45EC-83ED-40632C886195}"/>
              </a:ext>
            </a:extLst>
          </p:cNvPr>
          <p:cNvSpPr txBox="1"/>
          <p:nvPr/>
        </p:nvSpPr>
        <p:spPr>
          <a:xfrm>
            <a:off x="8691994" y="5916347"/>
            <a:ext cx="3122140" cy="369332"/>
          </a:xfrm>
          <a:prstGeom prst="rect">
            <a:avLst/>
          </a:prstGeom>
          <a:noFill/>
        </p:spPr>
        <p:txBody>
          <a:bodyPr wrap="square" rtlCol="0">
            <a:spAutoFit/>
          </a:bodyPr>
          <a:lstStyle/>
          <a:p>
            <a:r>
              <a:rPr lang="en-GB" dirty="0"/>
              <a:t>(</a:t>
            </a:r>
            <a:r>
              <a:rPr lang="en-GB" i="1" dirty="0"/>
              <a:t>Adapted from Kotter,2016)</a:t>
            </a:r>
          </a:p>
        </p:txBody>
      </p:sp>
      <p:pic>
        <p:nvPicPr>
          <p:cNvPr id="12" name="Picture 11">
            <a:extLst>
              <a:ext uri="{FF2B5EF4-FFF2-40B4-BE49-F238E27FC236}">
                <a16:creationId xmlns:a16="http://schemas.microsoft.com/office/drawing/2014/main" id="{EB55B3AF-2D34-4B37-8EEF-588D43E73900}"/>
              </a:ext>
            </a:extLst>
          </p:cNvPr>
          <p:cNvPicPr>
            <a:picLocks noChangeAspect="1"/>
          </p:cNvPicPr>
          <p:nvPr/>
        </p:nvPicPr>
        <p:blipFill>
          <a:blip r:embed="rId3"/>
          <a:stretch>
            <a:fillRect/>
          </a:stretch>
        </p:blipFill>
        <p:spPr>
          <a:xfrm>
            <a:off x="2220098" y="1222004"/>
            <a:ext cx="7834183" cy="4681839"/>
          </a:xfrm>
          <a:prstGeom prst="rect">
            <a:avLst/>
          </a:prstGeom>
        </p:spPr>
      </p:pic>
    </p:spTree>
    <p:extLst>
      <p:ext uri="{BB962C8B-B14F-4D97-AF65-F5344CB8AC3E}">
        <p14:creationId xmlns:p14="http://schemas.microsoft.com/office/powerpoint/2010/main" val="2202113886"/>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FB42B-5A35-4DC3-91E3-9557BAF4F76C}"/>
              </a:ext>
            </a:extLst>
          </p:cNvPr>
          <p:cNvSpPr>
            <a:spLocks noGrp="1"/>
          </p:cNvSpPr>
          <p:nvPr>
            <p:ph type="title"/>
          </p:nvPr>
        </p:nvSpPr>
        <p:spPr/>
        <p:txBody>
          <a:bodyPr>
            <a:normAutofit/>
          </a:bodyPr>
          <a:lstStyle/>
          <a:p>
            <a:pPr algn="ctr"/>
            <a:r>
              <a:rPr lang="en-GB" sz="2800" b="1" dirty="0">
                <a:solidFill>
                  <a:schemeClr val="bg1"/>
                </a:solidFill>
                <a:latin typeface="+mn-lt"/>
              </a:rPr>
              <a:t>The Influence Model</a:t>
            </a:r>
          </a:p>
        </p:txBody>
      </p:sp>
      <p:pic>
        <p:nvPicPr>
          <p:cNvPr id="4" name="Picture 3">
            <a:extLst>
              <a:ext uri="{FF2B5EF4-FFF2-40B4-BE49-F238E27FC236}">
                <a16:creationId xmlns:a16="http://schemas.microsoft.com/office/drawing/2014/main" id="{0C26EAEC-9DD3-4FF0-91F7-1B15DC15E583}"/>
              </a:ext>
            </a:extLst>
          </p:cNvPr>
          <p:cNvPicPr>
            <a:picLocks noChangeAspect="1"/>
          </p:cNvPicPr>
          <p:nvPr/>
        </p:nvPicPr>
        <p:blipFill>
          <a:blip r:embed="rId3"/>
          <a:stretch>
            <a:fillRect/>
          </a:stretch>
        </p:blipFill>
        <p:spPr>
          <a:xfrm>
            <a:off x="2202611" y="1690689"/>
            <a:ext cx="7786777" cy="4175274"/>
          </a:xfrm>
          <a:prstGeom prst="rect">
            <a:avLst/>
          </a:prstGeom>
        </p:spPr>
      </p:pic>
      <p:sp>
        <p:nvSpPr>
          <p:cNvPr id="5" name="TextBox 4">
            <a:extLst>
              <a:ext uri="{FF2B5EF4-FFF2-40B4-BE49-F238E27FC236}">
                <a16:creationId xmlns:a16="http://schemas.microsoft.com/office/drawing/2014/main" id="{2C2E473E-FF13-410D-9CB7-3E5F50426F88}"/>
              </a:ext>
            </a:extLst>
          </p:cNvPr>
          <p:cNvSpPr txBox="1"/>
          <p:nvPr/>
        </p:nvSpPr>
        <p:spPr>
          <a:xfrm>
            <a:off x="9707879" y="6123543"/>
            <a:ext cx="2072640" cy="369332"/>
          </a:xfrm>
          <a:prstGeom prst="rect">
            <a:avLst/>
          </a:prstGeom>
          <a:noFill/>
        </p:spPr>
        <p:txBody>
          <a:bodyPr wrap="square" rtlCol="0">
            <a:spAutoFit/>
          </a:bodyPr>
          <a:lstStyle/>
          <a:p>
            <a:r>
              <a:rPr lang="en-GB" dirty="0">
                <a:solidFill>
                  <a:schemeClr val="bg1"/>
                </a:solidFill>
              </a:rPr>
              <a:t>Mckinsey (2016) </a:t>
            </a:r>
          </a:p>
        </p:txBody>
      </p:sp>
    </p:spTree>
    <p:extLst>
      <p:ext uri="{BB962C8B-B14F-4D97-AF65-F5344CB8AC3E}">
        <p14:creationId xmlns:p14="http://schemas.microsoft.com/office/powerpoint/2010/main" val="12570030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86E78-785B-41F7-8A96-514352ED1547}"/>
              </a:ext>
            </a:extLst>
          </p:cNvPr>
          <p:cNvSpPr>
            <a:spLocks noGrp="1"/>
          </p:cNvSpPr>
          <p:nvPr>
            <p:ph type="title"/>
          </p:nvPr>
        </p:nvSpPr>
        <p:spPr/>
        <p:txBody>
          <a:bodyPr>
            <a:normAutofit/>
          </a:bodyPr>
          <a:lstStyle/>
          <a:p>
            <a:pPr algn="ctr"/>
            <a:r>
              <a:rPr lang="en-GB" sz="2800" b="1" dirty="0">
                <a:solidFill>
                  <a:schemeClr val="bg1"/>
                </a:solidFill>
              </a:rPr>
              <a:t>Kubler-ross change curve</a:t>
            </a:r>
          </a:p>
        </p:txBody>
      </p:sp>
      <p:pic>
        <p:nvPicPr>
          <p:cNvPr id="4" name="Picture 3">
            <a:extLst>
              <a:ext uri="{FF2B5EF4-FFF2-40B4-BE49-F238E27FC236}">
                <a16:creationId xmlns:a16="http://schemas.microsoft.com/office/drawing/2014/main" id="{0C965FC1-259B-4982-A96B-8841C262780A}"/>
              </a:ext>
            </a:extLst>
          </p:cNvPr>
          <p:cNvPicPr>
            <a:picLocks noChangeAspect="1"/>
          </p:cNvPicPr>
          <p:nvPr/>
        </p:nvPicPr>
        <p:blipFill>
          <a:blip r:embed="rId3"/>
          <a:stretch>
            <a:fillRect/>
          </a:stretch>
        </p:blipFill>
        <p:spPr>
          <a:xfrm>
            <a:off x="1737360" y="1690688"/>
            <a:ext cx="8717280" cy="4106228"/>
          </a:xfrm>
          <a:prstGeom prst="rect">
            <a:avLst/>
          </a:prstGeom>
        </p:spPr>
      </p:pic>
      <p:sp>
        <p:nvSpPr>
          <p:cNvPr id="5" name="TextBox 4">
            <a:extLst>
              <a:ext uri="{FF2B5EF4-FFF2-40B4-BE49-F238E27FC236}">
                <a16:creationId xmlns:a16="http://schemas.microsoft.com/office/drawing/2014/main" id="{89FE4142-FDD1-4E4A-9D2A-4466C4B042D1}"/>
              </a:ext>
            </a:extLst>
          </p:cNvPr>
          <p:cNvSpPr txBox="1"/>
          <p:nvPr/>
        </p:nvSpPr>
        <p:spPr>
          <a:xfrm>
            <a:off x="8816340" y="5796916"/>
            <a:ext cx="3276600" cy="369332"/>
          </a:xfrm>
          <a:prstGeom prst="rect">
            <a:avLst/>
          </a:prstGeom>
          <a:noFill/>
        </p:spPr>
        <p:txBody>
          <a:bodyPr wrap="square" rtlCol="0">
            <a:spAutoFit/>
          </a:bodyPr>
          <a:lstStyle/>
          <a:p>
            <a:r>
              <a:rPr lang="en-GB" dirty="0">
                <a:solidFill>
                  <a:schemeClr val="bg1"/>
                </a:solidFill>
              </a:rPr>
              <a:t>Adapted from mindtoll.com ()</a:t>
            </a:r>
          </a:p>
        </p:txBody>
      </p:sp>
    </p:spTree>
    <p:extLst>
      <p:ext uri="{BB962C8B-B14F-4D97-AF65-F5344CB8AC3E}">
        <p14:creationId xmlns:p14="http://schemas.microsoft.com/office/powerpoint/2010/main" val="10561979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01795685-3D2C-47A6-A9A8-3BAE022C3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6">
            <a:extLst>
              <a:ext uri="{FF2B5EF4-FFF2-40B4-BE49-F238E27FC236}">
                <a16:creationId xmlns:a16="http://schemas.microsoft.com/office/drawing/2014/main" id="{74E5C9C3-37C9-425E-A935-0CE649921D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1"/>
          </a:solidFill>
          <a:ln w="0">
            <a:noFill/>
            <a:prstDash val="solid"/>
            <a:round/>
            <a:headEnd/>
            <a:tailEnd/>
          </a:ln>
        </p:spPr>
      </p:sp>
      <p:sp>
        <p:nvSpPr>
          <p:cNvPr id="54" name="Freeform 6">
            <a:extLst>
              <a:ext uri="{FF2B5EF4-FFF2-40B4-BE49-F238E27FC236}">
                <a16:creationId xmlns:a16="http://schemas.microsoft.com/office/drawing/2014/main" id="{2526C943-4313-4653-93E0-80AA1FD610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40000"/>
            </a:schemeClr>
          </a:solidFill>
          <a:ln w="0">
            <a:noFill/>
            <a:prstDash val="solid"/>
            <a:round/>
            <a:headEnd/>
            <a:tailEnd/>
          </a:ln>
        </p:spPr>
      </p:sp>
      <p:sp>
        <p:nvSpPr>
          <p:cNvPr id="56" name="Freeform 6">
            <a:extLst>
              <a:ext uri="{FF2B5EF4-FFF2-40B4-BE49-F238E27FC236}">
                <a16:creationId xmlns:a16="http://schemas.microsoft.com/office/drawing/2014/main" id="{15BDA691-46A7-4C7D-9398-AEAD6CEA7A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0800000">
            <a:off x="11306175"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1"/>
          </a:solidFill>
          <a:ln w="0">
            <a:noFill/>
            <a:prstDash val="solid"/>
            <a:round/>
            <a:headEnd/>
            <a:tailEnd/>
          </a:ln>
        </p:spPr>
      </p:sp>
      <p:sp>
        <p:nvSpPr>
          <p:cNvPr id="58" name="Freeform 6">
            <a:extLst>
              <a:ext uri="{FF2B5EF4-FFF2-40B4-BE49-F238E27FC236}">
                <a16:creationId xmlns:a16="http://schemas.microsoft.com/office/drawing/2014/main" id="{CD5DAA0A-0AC7-40DE-96E8-1DE5C6B0F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0800000">
            <a:off x="11306175"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40000"/>
            </a:schemeClr>
          </a:solidFill>
          <a:ln w="0">
            <a:noFill/>
            <a:prstDash val="solid"/>
            <a:round/>
            <a:headEnd/>
            <a:tailEnd/>
          </a:ln>
        </p:spPr>
      </p:sp>
      <p:sp>
        <p:nvSpPr>
          <p:cNvPr id="2" name="Title 1">
            <a:extLst>
              <a:ext uri="{FF2B5EF4-FFF2-40B4-BE49-F238E27FC236}">
                <a16:creationId xmlns:a16="http://schemas.microsoft.com/office/drawing/2014/main" id="{68019146-5614-4753-BBE5-E1E2444782B6}"/>
              </a:ext>
            </a:extLst>
          </p:cNvPr>
          <p:cNvSpPr>
            <a:spLocks noGrp="1"/>
          </p:cNvSpPr>
          <p:nvPr>
            <p:ph type="title"/>
          </p:nvPr>
        </p:nvSpPr>
        <p:spPr>
          <a:xfrm>
            <a:off x="1266036" y="552616"/>
            <a:ext cx="9718111" cy="1576446"/>
          </a:xfrm>
        </p:spPr>
        <p:txBody>
          <a:bodyPr vert="horz" lIns="91440" tIns="45720" rIns="91440" bIns="45720" rtlCol="0" anchor="ctr">
            <a:normAutofit/>
          </a:bodyPr>
          <a:lstStyle/>
          <a:p>
            <a:r>
              <a:rPr lang="en-US" b="1" kern="1200" dirty="0">
                <a:solidFill>
                  <a:srgbClr val="FFFFFF"/>
                </a:solidFill>
                <a:latin typeface="+mj-lt"/>
                <a:ea typeface="+mj-ea"/>
                <a:cs typeface="+mj-cs"/>
              </a:rPr>
              <a:t>How can Managers support their teams through change ?</a:t>
            </a:r>
          </a:p>
        </p:txBody>
      </p:sp>
      <p:graphicFrame>
        <p:nvGraphicFramePr>
          <p:cNvPr id="33" name="TextBox 2">
            <a:extLst>
              <a:ext uri="{FF2B5EF4-FFF2-40B4-BE49-F238E27FC236}">
                <a16:creationId xmlns:a16="http://schemas.microsoft.com/office/drawing/2014/main" id="{1AA582AC-E473-4F8C-94E9-F182855C630D}"/>
              </a:ext>
            </a:extLst>
          </p:cNvPr>
          <p:cNvGraphicFramePr/>
          <p:nvPr>
            <p:extLst>
              <p:ext uri="{D42A27DB-BD31-4B8C-83A1-F6EECF244321}">
                <p14:modId xmlns:p14="http://schemas.microsoft.com/office/powerpoint/2010/main" val="241802566"/>
              </p:ext>
            </p:extLst>
          </p:nvPr>
        </p:nvGraphicFramePr>
        <p:xfrm>
          <a:off x="1207853" y="2615979"/>
          <a:ext cx="9776294"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6897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9BFE1AD3-B2BC-4567-8B4A-DCB8F9080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801"/>
            <a:ext cx="12188952" cy="521767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FDE75AAD-F4A4-4ED2-9A2F-B2412F936C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35" t="20008" r="8214" b="52759"/>
          <a:stretch/>
        </p:blipFill>
        <p:spPr>
          <a:xfrm flipV="1">
            <a:off x="2" y="0"/>
            <a:ext cx="12191999" cy="2235323"/>
          </a:xfrm>
          <a:custGeom>
            <a:avLst/>
            <a:gdLst>
              <a:gd name="connsiteX0" fmla="*/ 0 w 12191999"/>
              <a:gd name="connsiteY0" fmla="*/ 2235323 h 2235323"/>
              <a:gd name="connsiteX1" fmla="*/ 12191999 w 12191999"/>
              <a:gd name="connsiteY1" fmla="*/ 2235323 h 2235323"/>
              <a:gd name="connsiteX2" fmla="*/ 12191999 w 12191999"/>
              <a:gd name="connsiteY2" fmla="*/ 0 h 2235323"/>
              <a:gd name="connsiteX3" fmla="*/ 0 w 12191999"/>
              <a:gd name="connsiteY3" fmla="*/ 0 h 2235323"/>
            </a:gdLst>
            <a:ahLst/>
            <a:cxnLst>
              <a:cxn ang="0">
                <a:pos x="connsiteX0" y="connsiteY0"/>
              </a:cxn>
              <a:cxn ang="0">
                <a:pos x="connsiteX1" y="connsiteY1"/>
              </a:cxn>
              <a:cxn ang="0">
                <a:pos x="connsiteX2" y="connsiteY2"/>
              </a:cxn>
              <a:cxn ang="0">
                <a:pos x="connsiteX3" y="connsiteY3"/>
              </a:cxn>
            </a:cxnLst>
            <a:rect l="l" t="t" r="r" b="b"/>
            <a:pathLst>
              <a:path w="12191999" h="2235323">
                <a:moveTo>
                  <a:pt x="0" y="2235323"/>
                </a:moveTo>
                <a:lnTo>
                  <a:pt x="12191999" y="2235323"/>
                </a:lnTo>
                <a:lnTo>
                  <a:pt x="12191999" y="0"/>
                </a:lnTo>
                <a:lnTo>
                  <a:pt x="0" y="0"/>
                </a:lnTo>
                <a:close/>
              </a:path>
            </a:pathLst>
          </a:custGeom>
        </p:spPr>
      </p:pic>
      <p:sp>
        <p:nvSpPr>
          <p:cNvPr id="2" name="Title 1">
            <a:extLst>
              <a:ext uri="{FF2B5EF4-FFF2-40B4-BE49-F238E27FC236}">
                <a16:creationId xmlns:a16="http://schemas.microsoft.com/office/drawing/2014/main" id="{DE905CC5-2B14-4343-A9E3-EBA470A664C3}"/>
              </a:ext>
            </a:extLst>
          </p:cNvPr>
          <p:cNvSpPr>
            <a:spLocks noGrp="1"/>
          </p:cNvSpPr>
          <p:nvPr>
            <p:ph type="ctrTitle"/>
          </p:nvPr>
        </p:nvSpPr>
        <p:spPr>
          <a:xfrm>
            <a:off x="753925" y="1106971"/>
            <a:ext cx="10684151" cy="1614974"/>
          </a:xfrm>
        </p:spPr>
        <p:txBody>
          <a:bodyPr anchor="b">
            <a:normAutofit/>
          </a:bodyPr>
          <a:lstStyle/>
          <a:p>
            <a:r>
              <a:rPr lang="en-GB" sz="4000" b="1" dirty="0">
                <a:solidFill>
                  <a:srgbClr val="FFFFFF"/>
                </a:solidFill>
              </a:rPr>
              <a:t>What are the key points for Planning and Managing change? </a:t>
            </a:r>
          </a:p>
        </p:txBody>
      </p:sp>
      <p:pic>
        <p:nvPicPr>
          <p:cNvPr id="30" name="Picture 29">
            <a:extLst>
              <a:ext uri="{FF2B5EF4-FFF2-40B4-BE49-F238E27FC236}">
                <a16:creationId xmlns:a16="http://schemas.microsoft.com/office/drawing/2014/main" id="{DA20CE0B-92EC-45FD-8F68-38003D6D8C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35" t="-1" r="8214" b="80325"/>
          <a:stretch/>
        </p:blipFill>
        <p:spPr>
          <a:xfrm flipV="1">
            <a:off x="0" y="4586080"/>
            <a:ext cx="12191999"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sp>
        <p:nvSpPr>
          <p:cNvPr id="5" name="TextBox 4">
            <a:extLst>
              <a:ext uri="{FF2B5EF4-FFF2-40B4-BE49-F238E27FC236}">
                <a16:creationId xmlns:a16="http://schemas.microsoft.com/office/drawing/2014/main" id="{A1D22E04-A145-4589-ACB1-05C14B044874}"/>
              </a:ext>
            </a:extLst>
          </p:cNvPr>
          <p:cNvSpPr txBox="1"/>
          <p:nvPr/>
        </p:nvSpPr>
        <p:spPr>
          <a:xfrm>
            <a:off x="1156447" y="3576238"/>
            <a:ext cx="10281629" cy="523220"/>
          </a:xfrm>
          <a:prstGeom prst="rect">
            <a:avLst/>
          </a:prstGeom>
          <a:noFill/>
        </p:spPr>
        <p:txBody>
          <a:bodyPr wrap="square" rtlCol="0">
            <a:spAutoFit/>
          </a:bodyPr>
          <a:lstStyle/>
          <a:p>
            <a:r>
              <a:rPr lang="en-GB" sz="2800" b="1" dirty="0">
                <a:solidFill>
                  <a:schemeClr val="bg1"/>
                </a:solidFill>
              </a:rPr>
              <a:t>What do you want to achieve and how are you going to do it ???</a:t>
            </a:r>
          </a:p>
        </p:txBody>
      </p:sp>
    </p:spTree>
    <p:extLst>
      <p:ext uri="{BB962C8B-B14F-4D97-AF65-F5344CB8AC3E}">
        <p14:creationId xmlns:p14="http://schemas.microsoft.com/office/powerpoint/2010/main" val="37703647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TextBox 7">
            <a:extLst>
              <a:ext uri="{FF2B5EF4-FFF2-40B4-BE49-F238E27FC236}">
                <a16:creationId xmlns:a16="http://schemas.microsoft.com/office/drawing/2014/main" id="{9649162E-E469-4831-8307-13CB5E7C5E34}"/>
              </a:ext>
            </a:extLst>
          </p:cNvPr>
          <p:cNvSpPr txBox="1"/>
          <p:nvPr/>
        </p:nvSpPr>
        <p:spPr>
          <a:xfrm>
            <a:off x="1179074" y="836373"/>
            <a:ext cx="9833548" cy="1081189"/>
          </a:xfrm>
          <a:prstGeom prst="rect">
            <a:avLst/>
          </a:prstGeom>
        </p:spPr>
        <p:txBody>
          <a:bodyPr vert="horz" lIns="91440" tIns="45720" rIns="91440" bIns="45720" rtlCol="0" anchor="ctr">
            <a:normAutofit lnSpcReduction="10000"/>
          </a:bodyPr>
          <a:lstStyle/>
          <a:p>
            <a:pPr algn="ctr">
              <a:lnSpc>
                <a:spcPct val="90000"/>
              </a:lnSpc>
              <a:spcBef>
                <a:spcPct val="0"/>
              </a:spcBef>
              <a:spcAft>
                <a:spcPts val="600"/>
              </a:spcAft>
            </a:pPr>
            <a:br>
              <a:rPr lang="en-US" sz="4000" kern="1200" dirty="0">
                <a:solidFill>
                  <a:srgbClr val="FFFFFF"/>
                </a:solidFill>
                <a:latin typeface="+mj-lt"/>
                <a:ea typeface="+mj-ea"/>
                <a:cs typeface="+mj-cs"/>
              </a:rPr>
            </a:br>
            <a:r>
              <a:rPr lang="en-US" sz="4000" b="1" kern="1200" dirty="0">
                <a:solidFill>
                  <a:srgbClr val="FFFFFF"/>
                </a:solidFill>
                <a:latin typeface="+mj-lt"/>
                <a:ea typeface="+mj-ea"/>
                <a:cs typeface="+mj-cs"/>
              </a:rPr>
              <a:t>Monitoring and Assessing the impact of change</a:t>
            </a:r>
          </a:p>
        </p:txBody>
      </p:sp>
      <p:sp>
        <p:nvSpPr>
          <p:cNvPr id="7" name="TextBox 6">
            <a:extLst>
              <a:ext uri="{FF2B5EF4-FFF2-40B4-BE49-F238E27FC236}">
                <a16:creationId xmlns:a16="http://schemas.microsoft.com/office/drawing/2014/main" id="{F9EA666A-60A4-4294-95A3-57E4D4131727}"/>
              </a:ext>
            </a:extLst>
          </p:cNvPr>
          <p:cNvSpPr txBox="1"/>
          <p:nvPr/>
        </p:nvSpPr>
        <p:spPr>
          <a:xfrm>
            <a:off x="2947699" y="2928539"/>
            <a:ext cx="6296297" cy="2693976"/>
          </a:xfrm>
          <a:prstGeom prst="rect">
            <a:avLst/>
          </a:prstGeom>
        </p:spPr>
        <p:txBody>
          <a:bodyPr vert="horz" lIns="91440" tIns="45720" rIns="91440" bIns="45720" rtlCol="0">
            <a:normAutofit/>
          </a:bodyPr>
          <a:lstStyle/>
          <a:p>
            <a:pPr algn="ctr">
              <a:spcAft>
                <a:spcPts val="600"/>
              </a:spcAft>
            </a:pPr>
            <a:r>
              <a:rPr lang="en-US" sz="3200" i="1" dirty="0">
                <a:solidFill>
                  <a:srgbClr val="000000"/>
                </a:solidFill>
              </a:rPr>
              <a:t> </a:t>
            </a:r>
            <a:r>
              <a:rPr lang="en-US" sz="3200" dirty="0">
                <a:solidFill>
                  <a:srgbClr val="000000"/>
                </a:solidFill>
              </a:rPr>
              <a:t>Management of change is </a:t>
            </a:r>
          </a:p>
          <a:p>
            <a:pPr algn="ctr">
              <a:spcAft>
                <a:spcPts val="600"/>
              </a:spcAft>
            </a:pPr>
            <a:r>
              <a:rPr lang="en-US" sz="3200" i="1" dirty="0">
                <a:solidFill>
                  <a:srgbClr val="000000"/>
                </a:solidFill>
              </a:rPr>
              <a:t>“needed until it becomes intuitive….. and the behaviors are rooted in social norms and shared values”</a:t>
            </a:r>
            <a:endParaRPr lang="en-US" sz="3200" dirty="0">
              <a:solidFill>
                <a:srgbClr val="000000"/>
              </a:solidFill>
            </a:endParaRPr>
          </a:p>
        </p:txBody>
      </p:sp>
      <p:sp>
        <p:nvSpPr>
          <p:cNvPr id="10" name="TextBox 9">
            <a:extLst>
              <a:ext uri="{FF2B5EF4-FFF2-40B4-BE49-F238E27FC236}">
                <a16:creationId xmlns:a16="http://schemas.microsoft.com/office/drawing/2014/main" id="{764A047F-6526-42D1-B371-7BBAF74ADA09}"/>
              </a:ext>
            </a:extLst>
          </p:cNvPr>
          <p:cNvSpPr txBox="1"/>
          <p:nvPr/>
        </p:nvSpPr>
        <p:spPr>
          <a:xfrm>
            <a:off x="9731828" y="5800997"/>
            <a:ext cx="2290354" cy="400110"/>
          </a:xfrm>
          <a:prstGeom prst="rect">
            <a:avLst/>
          </a:prstGeom>
          <a:noFill/>
        </p:spPr>
        <p:txBody>
          <a:bodyPr wrap="square" rtlCol="0">
            <a:spAutoFit/>
          </a:bodyPr>
          <a:lstStyle/>
          <a:p>
            <a:r>
              <a:rPr lang="en-GB" sz="2000"/>
              <a:t>(Kotter,2016). </a:t>
            </a:r>
          </a:p>
        </p:txBody>
      </p:sp>
    </p:spTree>
    <p:extLst>
      <p:ext uri="{BB962C8B-B14F-4D97-AF65-F5344CB8AC3E}">
        <p14:creationId xmlns:p14="http://schemas.microsoft.com/office/powerpoint/2010/main" val="29436293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49B8C16-E81F-4EB0-9996-150BE7FA7DA7}"/>
              </a:ext>
            </a:extLst>
          </p:cNvPr>
          <p:cNvSpPr>
            <a:spLocks noGrp="1"/>
          </p:cNvSpPr>
          <p:nvPr>
            <p:ph type="ctrTitle"/>
          </p:nvPr>
        </p:nvSpPr>
        <p:spPr>
          <a:xfrm>
            <a:off x="1179226" y="799599"/>
            <a:ext cx="9833548" cy="1325563"/>
          </a:xfrm>
        </p:spPr>
        <p:txBody>
          <a:bodyPr vert="horz" lIns="91440" tIns="45720" rIns="91440" bIns="45720" rtlCol="0" anchor="ctr">
            <a:normAutofit/>
          </a:bodyPr>
          <a:lstStyle/>
          <a:p>
            <a:r>
              <a:rPr lang="en-US" sz="4000" b="1" kern="1200" dirty="0">
                <a:solidFill>
                  <a:srgbClr val="FFFFFF"/>
                </a:solidFill>
                <a:latin typeface="+mj-lt"/>
                <a:ea typeface="+mj-ea"/>
                <a:cs typeface="+mj-cs"/>
              </a:rPr>
              <a:t>Key principles of change management</a:t>
            </a:r>
          </a:p>
        </p:txBody>
      </p:sp>
      <p:sp>
        <p:nvSpPr>
          <p:cNvPr id="3" name="Subtitle 2">
            <a:extLst>
              <a:ext uri="{FF2B5EF4-FFF2-40B4-BE49-F238E27FC236}">
                <a16:creationId xmlns:a16="http://schemas.microsoft.com/office/drawing/2014/main" id="{AF466211-119C-4556-AB6F-31FDACCCDC37}"/>
              </a:ext>
            </a:extLst>
          </p:cNvPr>
          <p:cNvSpPr>
            <a:spLocks noGrp="1"/>
          </p:cNvSpPr>
          <p:nvPr>
            <p:ph type="subTitle" idx="1"/>
          </p:nvPr>
        </p:nvSpPr>
        <p:spPr>
          <a:xfrm>
            <a:off x="1179226" y="3092970"/>
            <a:ext cx="9833548" cy="2753936"/>
          </a:xfrm>
        </p:spPr>
        <p:txBody>
          <a:bodyPr vert="horz" lIns="91440" tIns="45720" rIns="91440" bIns="45720" rtlCol="0">
            <a:noAutofit/>
          </a:bodyPr>
          <a:lstStyle/>
          <a:p>
            <a:pPr marL="685800" indent="-457200">
              <a:lnSpc>
                <a:spcPct val="100000"/>
              </a:lnSpc>
              <a:buFont typeface="+mj-lt"/>
              <a:buAutoNum type="arabicPeriod"/>
            </a:pPr>
            <a:r>
              <a:rPr lang="en-US" sz="2800" dirty="0">
                <a:solidFill>
                  <a:srgbClr val="000000"/>
                </a:solidFill>
              </a:rPr>
              <a:t>Understanding the Change</a:t>
            </a:r>
          </a:p>
          <a:p>
            <a:pPr marL="685800" indent="-457200">
              <a:lnSpc>
                <a:spcPct val="100000"/>
              </a:lnSpc>
              <a:buFont typeface="+mj-lt"/>
              <a:buAutoNum type="arabicPeriod"/>
            </a:pPr>
            <a:r>
              <a:rPr lang="en-US" sz="2800" dirty="0">
                <a:solidFill>
                  <a:srgbClr val="000000"/>
                </a:solidFill>
              </a:rPr>
              <a:t>Plan the Change</a:t>
            </a:r>
          </a:p>
          <a:p>
            <a:pPr marL="685800" indent="-457200">
              <a:lnSpc>
                <a:spcPct val="100000"/>
              </a:lnSpc>
              <a:buFont typeface="+mj-lt"/>
              <a:buAutoNum type="arabicPeriod"/>
            </a:pPr>
            <a:r>
              <a:rPr lang="en-US" sz="2800" dirty="0">
                <a:solidFill>
                  <a:srgbClr val="000000"/>
                </a:solidFill>
              </a:rPr>
              <a:t>Implement the Change</a:t>
            </a:r>
          </a:p>
          <a:p>
            <a:pPr marL="685800" indent="-457200">
              <a:lnSpc>
                <a:spcPct val="100000"/>
              </a:lnSpc>
              <a:buFont typeface="+mj-lt"/>
              <a:buAutoNum type="arabicPeriod"/>
            </a:pPr>
            <a:r>
              <a:rPr lang="en-US" sz="2800" dirty="0">
                <a:solidFill>
                  <a:srgbClr val="000000"/>
                </a:solidFill>
              </a:rPr>
              <a:t>Communicate the Change</a:t>
            </a:r>
          </a:p>
        </p:txBody>
      </p:sp>
      <p:sp>
        <p:nvSpPr>
          <p:cNvPr id="4" name="TextBox 3">
            <a:extLst>
              <a:ext uri="{FF2B5EF4-FFF2-40B4-BE49-F238E27FC236}">
                <a16:creationId xmlns:a16="http://schemas.microsoft.com/office/drawing/2014/main" id="{9D82CEA5-3E5A-4F7B-9CD7-33703B21F8D4}"/>
              </a:ext>
            </a:extLst>
          </p:cNvPr>
          <p:cNvSpPr txBox="1"/>
          <p:nvPr/>
        </p:nvSpPr>
        <p:spPr>
          <a:xfrm>
            <a:off x="8686800" y="5852160"/>
            <a:ext cx="3149295" cy="369332"/>
          </a:xfrm>
          <a:prstGeom prst="rect">
            <a:avLst/>
          </a:prstGeom>
          <a:noFill/>
        </p:spPr>
        <p:txBody>
          <a:bodyPr wrap="square" rtlCol="0">
            <a:spAutoFit/>
          </a:bodyPr>
          <a:lstStyle/>
          <a:p>
            <a:r>
              <a:rPr lang="en-GB"/>
              <a:t>(www.mindtools.com,2020) </a:t>
            </a:r>
          </a:p>
        </p:txBody>
      </p:sp>
    </p:spTree>
    <p:extLst>
      <p:ext uri="{BB962C8B-B14F-4D97-AF65-F5344CB8AC3E}">
        <p14:creationId xmlns:p14="http://schemas.microsoft.com/office/powerpoint/2010/main" val="832138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9EC3D-573E-47B6-873C-706BC7E7B217}"/>
              </a:ext>
            </a:extLst>
          </p:cNvPr>
          <p:cNvSpPr>
            <a:spLocks noGrp="1"/>
          </p:cNvSpPr>
          <p:nvPr>
            <p:ph type="title"/>
          </p:nvPr>
        </p:nvSpPr>
        <p:spPr>
          <a:xfrm>
            <a:off x="655320" y="365124"/>
            <a:ext cx="10515600" cy="501979"/>
          </a:xfrm>
        </p:spPr>
        <p:txBody>
          <a:bodyPr>
            <a:normAutofit fontScale="90000"/>
          </a:bodyPr>
          <a:lstStyle/>
          <a:p>
            <a:r>
              <a:rPr lang="en-GB" sz="4000" b="1" dirty="0">
                <a:solidFill>
                  <a:schemeClr val="bg1"/>
                </a:solidFill>
                <a:latin typeface="+mn-lt"/>
              </a:rPr>
              <a:t>Reference </a:t>
            </a:r>
          </a:p>
        </p:txBody>
      </p:sp>
      <p:sp>
        <p:nvSpPr>
          <p:cNvPr id="3" name="Content Placeholder 2">
            <a:extLst>
              <a:ext uri="{FF2B5EF4-FFF2-40B4-BE49-F238E27FC236}">
                <a16:creationId xmlns:a16="http://schemas.microsoft.com/office/drawing/2014/main" id="{47FC0551-ED41-4BDC-8287-213E75DA7FF4}"/>
              </a:ext>
            </a:extLst>
          </p:cNvPr>
          <p:cNvSpPr>
            <a:spLocks noGrp="1"/>
          </p:cNvSpPr>
          <p:nvPr>
            <p:ph idx="1"/>
          </p:nvPr>
        </p:nvSpPr>
        <p:spPr>
          <a:xfrm>
            <a:off x="297180" y="867103"/>
            <a:ext cx="11597640" cy="5808017"/>
          </a:xfrm>
        </p:spPr>
        <p:txBody>
          <a:bodyPr>
            <a:normAutofit/>
          </a:bodyPr>
          <a:lstStyle/>
          <a:p>
            <a:endParaRPr lang="en-GB" sz="4400" dirty="0"/>
          </a:p>
          <a:p>
            <a:pPr marL="0" indent="0">
              <a:buNone/>
            </a:pPr>
            <a:endParaRPr lang="en-GB" dirty="0"/>
          </a:p>
        </p:txBody>
      </p:sp>
      <p:sp>
        <p:nvSpPr>
          <p:cNvPr id="4" name="TextBox 3">
            <a:extLst>
              <a:ext uri="{FF2B5EF4-FFF2-40B4-BE49-F238E27FC236}">
                <a16:creationId xmlns:a16="http://schemas.microsoft.com/office/drawing/2014/main" id="{65EA5460-E475-4EBC-8C5A-1243A6C0A75B}"/>
              </a:ext>
            </a:extLst>
          </p:cNvPr>
          <p:cNvSpPr txBox="1"/>
          <p:nvPr/>
        </p:nvSpPr>
        <p:spPr>
          <a:xfrm>
            <a:off x="297180" y="702270"/>
            <a:ext cx="11779206" cy="5633978"/>
          </a:xfrm>
          <a:prstGeom prst="rect">
            <a:avLst/>
          </a:prstGeom>
          <a:noFill/>
        </p:spPr>
        <p:txBody>
          <a:bodyPr wrap="square" rtlCol="0">
            <a:spAutoFit/>
          </a:bodyPr>
          <a:lstStyle/>
          <a:p>
            <a:endParaRPr lang="en-GB" sz="1100" dirty="0">
              <a:solidFill>
                <a:schemeClr val="bg1"/>
              </a:solidFill>
              <a:effectLst/>
              <a:ea typeface="Times New Roman" panose="02020603050405020304" pitchFamily="18" charset="0"/>
            </a:endParaRPr>
          </a:p>
          <a:p>
            <a:pPr marL="342900" lvl="0" indent="-342900">
              <a:lnSpc>
                <a:spcPct val="107000"/>
              </a:lnSpc>
              <a:spcAft>
                <a:spcPts val="800"/>
              </a:spcAft>
              <a:buFont typeface="+mj-lt"/>
              <a:buAutoNum type="arabicPeriod"/>
            </a:pPr>
            <a:r>
              <a:rPr lang="en-GB" sz="1200" dirty="0">
                <a:solidFill>
                  <a:schemeClr val="bg1"/>
                </a:solidFill>
                <a:effectLst/>
                <a:ea typeface="Calibri" panose="020F0502020204030204" pitchFamily="34" charset="0"/>
                <a:cs typeface="Times New Roman" panose="02020603050405020304" pitchFamily="18" charset="0"/>
              </a:rPr>
              <a:t>ACAS (2014) </a:t>
            </a:r>
            <a:r>
              <a:rPr lang="en-GB" sz="1200" i="1" dirty="0">
                <a:solidFill>
                  <a:schemeClr val="bg1"/>
                </a:solidFill>
                <a:effectLst/>
                <a:ea typeface="Calibri" panose="020F0502020204030204" pitchFamily="34" charset="0"/>
                <a:cs typeface="Times New Roman" panose="02020603050405020304" pitchFamily="18" charset="0"/>
              </a:rPr>
              <a:t>“How to manage change - advisory booklet”</a:t>
            </a:r>
            <a:r>
              <a:rPr lang="en-GB" sz="1200" dirty="0">
                <a:solidFill>
                  <a:schemeClr val="bg1"/>
                </a:solidFill>
                <a:effectLst/>
                <a:ea typeface="Calibri" panose="020F0502020204030204" pitchFamily="34" charset="0"/>
                <a:cs typeface="Times New Roman" panose="02020603050405020304" pitchFamily="18" charset="0"/>
              </a:rPr>
              <a:t> [Online] Available at:  </a:t>
            </a:r>
            <a:r>
              <a:rPr lang="en-GB" sz="1200" strike="noStrike" dirty="0">
                <a:solidFill>
                  <a:schemeClr val="bg1"/>
                </a:solidFill>
                <a:effectLst/>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https://archive.acas.org.uk/media/251/Advisory-booklet---Employee-communications-and-consultation/pdf/Employee-communications-and-consultation.pdf</a:t>
            </a:r>
            <a:r>
              <a:rPr lang="en-GB" sz="1200" dirty="0">
                <a:solidFill>
                  <a:schemeClr val="bg1"/>
                </a:solidFill>
                <a:effectLst/>
                <a:ea typeface="Calibri" panose="020F0502020204030204" pitchFamily="34" charset="0"/>
                <a:cs typeface="Times New Roman" panose="02020603050405020304" pitchFamily="18" charset="0"/>
              </a:rPr>
              <a:t>. Accessed on: 02.12.2020</a:t>
            </a:r>
          </a:p>
          <a:p>
            <a:pPr marL="342900" lvl="0" indent="-342900">
              <a:lnSpc>
                <a:spcPct val="107000"/>
              </a:lnSpc>
              <a:spcAft>
                <a:spcPts val="800"/>
              </a:spcAft>
              <a:buFont typeface="+mj-lt"/>
              <a:buAutoNum type="arabicPeriod"/>
            </a:pPr>
            <a:r>
              <a:rPr lang="en-GB" sz="1200" dirty="0">
                <a:solidFill>
                  <a:schemeClr val="bg1"/>
                </a:solidFill>
                <a:effectLst/>
                <a:ea typeface="Calibri" panose="020F0502020204030204" pitchFamily="34" charset="0"/>
                <a:cs typeface="Times New Roman" panose="02020603050405020304" pitchFamily="18" charset="0"/>
              </a:rPr>
              <a:t>CIPD (2017) </a:t>
            </a:r>
            <a:r>
              <a:rPr lang="en-GB" sz="1200" i="1" dirty="0">
                <a:solidFill>
                  <a:schemeClr val="bg1"/>
                </a:solidFill>
                <a:effectLst/>
                <a:ea typeface="Calibri" panose="020F0502020204030204" pitchFamily="34" charset="0"/>
                <a:cs typeface="Times New Roman" panose="02020603050405020304" pitchFamily="18" charset="0"/>
              </a:rPr>
              <a:t>“Economic transformation is the biggest driver of change in organisations”</a:t>
            </a:r>
            <a:r>
              <a:rPr lang="en-GB" sz="1200" dirty="0">
                <a:solidFill>
                  <a:schemeClr val="bg1"/>
                </a:solidFill>
                <a:effectLst/>
                <a:ea typeface="Calibri" panose="020F0502020204030204" pitchFamily="34" charset="0"/>
                <a:cs typeface="Times New Roman" panose="02020603050405020304" pitchFamily="18" charset="0"/>
              </a:rPr>
              <a:t> [Online] Available at: https://www.cipd.co.uk/news-views/news-articles/drivers-of-change. Accessed on: 07.12.2020</a:t>
            </a:r>
          </a:p>
          <a:p>
            <a:pPr marL="342900" lvl="0" indent="-342900">
              <a:lnSpc>
                <a:spcPct val="107000"/>
              </a:lnSpc>
              <a:spcAft>
                <a:spcPts val="800"/>
              </a:spcAft>
              <a:buFont typeface="+mj-lt"/>
              <a:buAutoNum type="arabicPeriod"/>
            </a:pPr>
            <a:r>
              <a:rPr lang="en-GB" sz="1200" dirty="0">
                <a:solidFill>
                  <a:schemeClr val="bg1"/>
                </a:solidFill>
                <a:effectLst/>
                <a:ea typeface="Calibri" panose="020F0502020204030204" pitchFamily="34" charset="0"/>
                <a:cs typeface="Times New Roman" panose="02020603050405020304" pitchFamily="18" charset="0"/>
              </a:rPr>
              <a:t>CIPD (2014) </a:t>
            </a:r>
            <a:r>
              <a:rPr lang="en-GB" sz="1200" i="1" dirty="0">
                <a:solidFill>
                  <a:schemeClr val="bg1"/>
                </a:solidFill>
                <a:effectLst/>
                <a:ea typeface="Calibri" panose="020F0502020204030204" pitchFamily="34" charset="0"/>
                <a:cs typeface="Times New Roman" panose="02020603050405020304" pitchFamily="18" charset="0"/>
              </a:rPr>
              <a:t>“HR: Getting smart about agile working Research report”</a:t>
            </a:r>
            <a:r>
              <a:rPr lang="en-GB" sz="1200" dirty="0">
                <a:solidFill>
                  <a:schemeClr val="bg1"/>
                </a:solidFill>
                <a:effectLst/>
                <a:ea typeface="Calibri" panose="020F0502020204030204" pitchFamily="34" charset="0"/>
                <a:cs typeface="Times New Roman" panose="02020603050405020304" pitchFamily="18" charset="0"/>
              </a:rPr>
              <a:t> [Online] Available at: https://www.cipd.co.uk/Images/hr-getting-smart-agile-working_2014_tcm18-14105.pdf. Accessed on: 07.12.2020</a:t>
            </a:r>
          </a:p>
          <a:p>
            <a:pPr marL="342900" lvl="0" indent="-342900">
              <a:lnSpc>
                <a:spcPct val="107000"/>
              </a:lnSpc>
              <a:spcAft>
                <a:spcPts val="800"/>
              </a:spcAft>
              <a:buFont typeface="+mj-lt"/>
              <a:buAutoNum type="arabicPeriod"/>
            </a:pPr>
            <a:r>
              <a:rPr lang="en-GB" sz="1200" dirty="0">
                <a:solidFill>
                  <a:schemeClr val="bg1"/>
                </a:solidFill>
                <a:effectLst/>
                <a:ea typeface="Calibri" panose="020F0502020204030204" pitchFamily="34" charset="0"/>
                <a:cs typeface="Times New Roman" panose="02020603050405020304" pitchFamily="18" charset="0"/>
              </a:rPr>
              <a:t>Cannon (2017) </a:t>
            </a:r>
            <a:r>
              <a:rPr lang="en-GB" sz="1200" i="1" dirty="0">
                <a:solidFill>
                  <a:schemeClr val="bg1"/>
                </a:solidFill>
                <a:effectLst/>
                <a:ea typeface="Calibri" panose="020F0502020204030204" pitchFamily="34" charset="0"/>
                <a:cs typeface="Times New Roman" panose="02020603050405020304" pitchFamily="18" charset="0"/>
              </a:rPr>
              <a:t>“Five golden rules for implementing agile working”</a:t>
            </a:r>
            <a:r>
              <a:rPr lang="en-GB" sz="1200" dirty="0">
                <a:solidFill>
                  <a:schemeClr val="bg1"/>
                </a:solidFill>
                <a:effectLst/>
                <a:ea typeface="Calibri" panose="020F0502020204030204" pitchFamily="34" charset="0"/>
                <a:cs typeface="Times New Roman" panose="02020603050405020304" pitchFamily="18" charset="0"/>
              </a:rPr>
              <a:t> [Online] Available at: https://www.hrmagazine.co.uk/article-details/five-golden-rules-for-implementing-agile-working. Accessed on: 07.12.2020</a:t>
            </a:r>
          </a:p>
          <a:p>
            <a:pPr marL="342900" lvl="0" indent="-342900">
              <a:lnSpc>
                <a:spcPct val="107000"/>
              </a:lnSpc>
              <a:spcAft>
                <a:spcPts val="800"/>
              </a:spcAft>
              <a:buFont typeface="+mj-lt"/>
              <a:buAutoNum type="arabicPeriod"/>
            </a:pPr>
            <a:r>
              <a:rPr lang="en-GB" sz="1200" dirty="0">
                <a:solidFill>
                  <a:schemeClr val="bg1"/>
                </a:solidFill>
                <a:effectLst/>
                <a:ea typeface="Calibri" panose="020F0502020204030204" pitchFamily="34" charset="0"/>
                <a:cs typeface="Times New Roman" panose="02020603050405020304" pitchFamily="18" charset="0"/>
              </a:rPr>
              <a:t>Cope (1998) “News Analysis: Every major UK supermarket is testing or offering home delivery. But is it profitable?” [Online] Available at: https://www.independent.co.uk/news/business/asda-joins-the-battle-for-home-shoppers-1167607.html. Accessed on: 07.12.2020</a:t>
            </a:r>
          </a:p>
          <a:p>
            <a:pPr marL="342900" lvl="0" indent="-342900">
              <a:lnSpc>
                <a:spcPct val="107000"/>
              </a:lnSpc>
              <a:spcAft>
                <a:spcPts val="800"/>
              </a:spcAft>
              <a:buFont typeface="+mj-lt"/>
              <a:buAutoNum type="arabicPeriod"/>
            </a:pPr>
            <a:r>
              <a:rPr lang="en-GB" sz="1200" dirty="0">
                <a:solidFill>
                  <a:schemeClr val="bg1"/>
                </a:solidFill>
                <a:effectLst/>
                <a:ea typeface="Calibri" panose="020F0502020204030204" pitchFamily="34" charset="0"/>
                <a:cs typeface="Times New Roman" panose="02020603050405020304" pitchFamily="18" charset="0"/>
              </a:rPr>
              <a:t>Connelly (2020) </a:t>
            </a:r>
            <a:r>
              <a:rPr lang="en-GB" sz="1200" i="1" dirty="0">
                <a:solidFill>
                  <a:schemeClr val="bg1"/>
                </a:solidFill>
                <a:effectLst/>
                <a:ea typeface="Calibri" panose="020F0502020204030204" pitchFamily="34" charset="0"/>
                <a:cs typeface="Times New Roman" panose="02020603050405020304" pitchFamily="18" charset="0"/>
              </a:rPr>
              <a:t>“Frustrated by Resistance To Change?”</a:t>
            </a:r>
            <a:r>
              <a:rPr lang="en-GB" sz="1200" dirty="0">
                <a:solidFill>
                  <a:schemeClr val="bg1"/>
                </a:solidFill>
                <a:effectLst/>
                <a:ea typeface="Calibri" panose="020F0502020204030204" pitchFamily="34" charset="0"/>
                <a:cs typeface="Times New Roman" panose="02020603050405020304" pitchFamily="18" charset="0"/>
              </a:rPr>
              <a:t> [Online] Available at: https://www.change-management-coach.com/resistance-to-change.html. Accessed on: 01.12.2020</a:t>
            </a:r>
          </a:p>
          <a:p>
            <a:pPr marL="342900" lvl="0" indent="-342900">
              <a:lnSpc>
                <a:spcPct val="107000"/>
              </a:lnSpc>
              <a:spcAft>
                <a:spcPts val="800"/>
              </a:spcAft>
              <a:buFont typeface="+mj-lt"/>
              <a:buAutoNum type="arabicPeriod"/>
            </a:pPr>
            <a:r>
              <a:rPr lang="en-GB" sz="1200" dirty="0" err="1">
                <a:solidFill>
                  <a:schemeClr val="bg1"/>
                </a:solidFill>
                <a:effectLst/>
                <a:ea typeface="Calibri" panose="020F0502020204030204" pitchFamily="34" charset="0"/>
                <a:cs typeface="Times New Roman" panose="02020603050405020304" pitchFamily="18" charset="0"/>
              </a:rPr>
              <a:t>Changeboard</a:t>
            </a:r>
            <a:r>
              <a:rPr lang="en-GB" sz="1200" dirty="0">
                <a:solidFill>
                  <a:schemeClr val="bg1"/>
                </a:solidFill>
                <a:effectLst/>
                <a:ea typeface="Calibri" panose="020F0502020204030204" pitchFamily="34" charset="0"/>
                <a:cs typeface="Times New Roman" panose="02020603050405020304" pitchFamily="18" charset="0"/>
              </a:rPr>
              <a:t> (2016) </a:t>
            </a:r>
            <a:r>
              <a:rPr lang="en-GB" sz="1200" i="1" dirty="0">
                <a:solidFill>
                  <a:schemeClr val="bg1"/>
                </a:solidFill>
                <a:effectLst/>
                <a:ea typeface="Calibri" panose="020F0502020204030204" pitchFamily="34" charset="0"/>
                <a:cs typeface="Times New Roman" panose="02020603050405020304" pitchFamily="18" charset="0"/>
              </a:rPr>
              <a:t>“The role of HR in change”</a:t>
            </a:r>
            <a:r>
              <a:rPr lang="en-GB" sz="1200" dirty="0">
                <a:solidFill>
                  <a:schemeClr val="bg1"/>
                </a:solidFill>
                <a:effectLst/>
                <a:ea typeface="Calibri" panose="020F0502020204030204" pitchFamily="34" charset="0"/>
                <a:cs typeface="Times New Roman" panose="02020603050405020304" pitchFamily="18" charset="0"/>
              </a:rPr>
              <a:t> [Online] Available at: https://www.changeboard.com/article-details/14013/the-role-of-hr-in-change/. Accessed on: 09.12.2020</a:t>
            </a:r>
          </a:p>
          <a:p>
            <a:pPr marL="342900" lvl="0" indent="-342900">
              <a:lnSpc>
                <a:spcPct val="107000"/>
              </a:lnSpc>
              <a:spcAft>
                <a:spcPts val="800"/>
              </a:spcAft>
              <a:buFont typeface="+mj-lt"/>
              <a:buAutoNum type="arabicPeriod"/>
            </a:pPr>
            <a:r>
              <a:rPr lang="en-GB" sz="1200" dirty="0">
                <a:solidFill>
                  <a:schemeClr val="bg1"/>
                </a:solidFill>
                <a:effectLst/>
                <a:ea typeface="Calibri" panose="020F0502020204030204" pitchFamily="34" charset="0"/>
                <a:cs typeface="Times New Roman" panose="02020603050405020304" pitchFamily="18" charset="0"/>
              </a:rPr>
              <a:t>Gallop (2020) [Online] Available at: https://www.gallup.com/workplace/285674/improve-employee-engagement-workplace.aspx. Accessed on: 07.12.2020</a:t>
            </a:r>
          </a:p>
          <a:p>
            <a:pPr marL="342900" lvl="0" indent="-342900">
              <a:lnSpc>
                <a:spcPct val="107000"/>
              </a:lnSpc>
              <a:spcAft>
                <a:spcPts val="800"/>
              </a:spcAft>
              <a:buFont typeface="+mj-lt"/>
              <a:buAutoNum type="arabicPeriod"/>
            </a:pPr>
            <a:r>
              <a:rPr lang="en-GB" sz="1200" dirty="0">
                <a:solidFill>
                  <a:schemeClr val="bg1"/>
                </a:solidFill>
                <a:effectLst/>
                <a:ea typeface="Calibri" panose="020F0502020204030204" pitchFamily="34" charset="0"/>
                <a:cs typeface="Times New Roman" panose="02020603050405020304" pitchFamily="18" charset="0"/>
              </a:rPr>
              <a:t>Gordon (2020)</a:t>
            </a:r>
            <a:r>
              <a:rPr lang="en-GB" sz="1200" i="1" dirty="0">
                <a:solidFill>
                  <a:schemeClr val="bg1"/>
                </a:solidFill>
                <a:effectLst/>
                <a:ea typeface="Calibri" panose="020F0502020204030204" pitchFamily="34" charset="0"/>
                <a:cs typeface="Times New Roman" panose="02020603050405020304" pitchFamily="18" charset="0"/>
              </a:rPr>
              <a:t> “LEADERSHIP - 10 WAYS TO BE AN EFFECTIVE CHANGE CHAMPION”</a:t>
            </a:r>
            <a:r>
              <a:rPr lang="en-GB" sz="1200" dirty="0">
                <a:solidFill>
                  <a:schemeClr val="bg1"/>
                </a:solidFill>
                <a:effectLst/>
                <a:ea typeface="Calibri" panose="020F0502020204030204" pitchFamily="34" charset="0"/>
                <a:cs typeface="Times New Roman" panose="02020603050405020304" pitchFamily="18" charset="0"/>
              </a:rPr>
              <a:t> [Online] Available at: https://peopledevelopmentmagazine.com/2020/01/06/change-champion/. Accessed on: 05.12.2020</a:t>
            </a:r>
          </a:p>
          <a:p>
            <a:pPr marL="342900" lvl="0" indent="-342900">
              <a:lnSpc>
                <a:spcPct val="107000"/>
              </a:lnSpc>
              <a:spcAft>
                <a:spcPts val="800"/>
              </a:spcAft>
              <a:buFont typeface="+mj-lt"/>
              <a:buAutoNum type="arabicPeriod"/>
            </a:pPr>
            <a:r>
              <a:rPr lang="en-GB" sz="1200" dirty="0">
                <a:solidFill>
                  <a:schemeClr val="bg1"/>
                </a:solidFill>
                <a:effectLst/>
                <a:ea typeface="Calibri" panose="020F0502020204030204" pitchFamily="34" charset="0"/>
                <a:cs typeface="Times New Roman" panose="02020603050405020304" pitchFamily="18" charset="0"/>
              </a:rPr>
              <a:t>Gov.uk (2018)</a:t>
            </a:r>
            <a:r>
              <a:rPr lang="en-GB" sz="1200" i="1" dirty="0">
                <a:solidFill>
                  <a:schemeClr val="bg1"/>
                </a:solidFill>
                <a:effectLst/>
                <a:ea typeface="Calibri" panose="020F0502020204030204" pitchFamily="34" charset="0"/>
                <a:cs typeface="Times New Roman" panose="02020603050405020304" pitchFamily="18" charset="0"/>
              </a:rPr>
              <a:t> “Policy paper:25 Year Environment Plan 2018” </a:t>
            </a:r>
            <a:r>
              <a:rPr lang="en-GB" sz="1200" dirty="0">
                <a:solidFill>
                  <a:schemeClr val="bg1"/>
                </a:solidFill>
                <a:effectLst/>
                <a:ea typeface="Calibri" panose="020F0502020204030204" pitchFamily="34" charset="0"/>
                <a:cs typeface="Times New Roman" panose="02020603050405020304" pitchFamily="18" charset="0"/>
              </a:rPr>
              <a:t>[Online] Available at: </a:t>
            </a:r>
            <a:r>
              <a:rPr lang="en-GB" sz="1200" strike="noStrike" dirty="0">
                <a:solidFill>
                  <a:schemeClr val="bg1"/>
                </a:solidFill>
                <a:effectLst/>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https://www.gov.uk/government/publications/25-year-environment-plan</a:t>
            </a:r>
            <a:r>
              <a:rPr lang="en-GB" sz="1200" dirty="0">
                <a:solidFill>
                  <a:schemeClr val="bg1"/>
                </a:solidFill>
                <a:effectLst/>
                <a:ea typeface="Calibri" panose="020F0502020204030204" pitchFamily="34" charset="0"/>
                <a:cs typeface="Times New Roman" panose="02020603050405020304" pitchFamily="18" charset="0"/>
              </a:rPr>
              <a:t>. Accessed on: 15.12.2020</a:t>
            </a:r>
          </a:p>
          <a:p>
            <a:pPr marL="342900" lvl="0" indent="-342900">
              <a:lnSpc>
                <a:spcPct val="107000"/>
              </a:lnSpc>
              <a:spcAft>
                <a:spcPts val="800"/>
              </a:spcAft>
              <a:buFont typeface="+mj-lt"/>
              <a:buAutoNum type="arabicPeriod"/>
            </a:pPr>
            <a:r>
              <a:rPr lang="en-GB" sz="1200" dirty="0">
                <a:solidFill>
                  <a:schemeClr val="bg1"/>
                </a:solidFill>
                <a:effectLst/>
                <a:ea typeface="Calibri" panose="020F0502020204030204" pitchFamily="34" charset="0"/>
                <a:cs typeface="Times New Roman" panose="02020603050405020304" pitchFamily="18" charset="0"/>
              </a:rPr>
              <a:t>Hrzone.com (2019) </a:t>
            </a:r>
            <a:r>
              <a:rPr lang="en-GB" sz="1200" i="1" dirty="0">
                <a:solidFill>
                  <a:schemeClr val="bg1"/>
                </a:solidFill>
                <a:effectLst/>
                <a:ea typeface="Calibri" panose="020F0502020204030204" pitchFamily="34" charset="0"/>
                <a:cs typeface="Times New Roman" panose="02020603050405020304" pitchFamily="18" charset="0"/>
              </a:rPr>
              <a:t>“Change management: how to shift the behaviours and mindsets of your people”</a:t>
            </a:r>
            <a:r>
              <a:rPr lang="en-GB" sz="1200" dirty="0">
                <a:solidFill>
                  <a:schemeClr val="bg1"/>
                </a:solidFill>
                <a:effectLst/>
                <a:ea typeface="Calibri" panose="020F0502020204030204" pitchFamily="34" charset="0"/>
                <a:cs typeface="Times New Roman" panose="02020603050405020304" pitchFamily="18" charset="0"/>
              </a:rPr>
              <a:t> [Online] Available at:</a:t>
            </a:r>
            <a:r>
              <a:rPr lang="en-GB" sz="1200" i="1" dirty="0">
                <a:solidFill>
                  <a:schemeClr val="bg1"/>
                </a:solidFill>
                <a:effectLst/>
                <a:ea typeface="Calibri" panose="020F0502020204030204" pitchFamily="34" charset="0"/>
                <a:cs typeface="Times New Roman" panose="02020603050405020304" pitchFamily="18" charset="0"/>
              </a:rPr>
              <a:t> </a:t>
            </a:r>
            <a:r>
              <a:rPr lang="en-GB" sz="1200" strike="noStrike" dirty="0">
                <a:solidFill>
                  <a:schemeClr val="bg1"/>
                </a:solidFill>
                <a:effectLst/>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https://www.hrzone.com/lead/change/change-management-how-to-shift-the-behaviours-and-mindsets-of-your-people</a:t>
            </a:r>
            <a:r>
              <a:rPr lang="en-GB" sz="1200" dirty="0">
                <a:solidFill>
                  <a:schemeClr val="bg1"/>
                </a:solidFill>
                <a:effectLst/>
                <a:ea typeface="Calibri" panose="020F0502020204030204" pitchFamily="34" charset="0"/>
                <a:cs typeface="Times New Roman" panose="02020603050405020304" pitchFamily="18" charset="0"/>
              </a:rPr>
              <a:t>. Accessed on: 07.12.2020</a:t>
            </a:r>
          </a:p>
          <a:p>
            <a:pPr marL="342900" lvl="0" indent="-342900">
              <a:lnSpc>
                <a:spcPct val="107000"/>
              </a:lnSpc>
              <a:spcAft>
                <a:spcPts val="800"/>
              </a:spcAft>
              <a:buFont typeface="+mj-lt"/>
              <a:buAutoNum type="arabicPeriod"/>
            </a:pPr>
            <a:r>
              <a:rPr lang="en-GB" sz="1200" dirty="0">
                <a:solidFill>
                  <a:schemeClr val="bg1"/>
                </a:solidFill>
                <a:effectLst/>
                <a:ea typeface="Calibri" panose="020F0502020204030204" pitchFamily="34" charset="0"/>
                <a:cs typeface="Times New Roman" panose="02020603050405020304" pitchFamily="18" charset="0"/>
              </a:rPr>
              <a:t>Katzenbach et al (2012) </a:t>
            </a:r>
            <a:r>
              <a:rPr lang="en-GB" sz="1200" i="1" dirty="0">
                <a:solidFill>
                  <a:schemeClr val="bg1"/>
                </a:solidFill>
                <a:effectLst/>
                <a:ea typeface="Calibri" panose="020F0502020204030204" pitchFamily="34" charset="0"/>
                <a:cs typeface="Times New Roman" panose="02020603050405020304" pitchFamily="18" charset="0"/>
              </a:rPr>
              <a:t>“Cultural Change That Sticks”</a:t>
            </a:r>
            <a:r>
              <a:rPr lang="en-GB" sz="1200" dirty="0">
                <a:solidFill>
                  <a:schemeClr val="bg1"/>
                </a:solidFill>
                <a:effectLst/>
                <a:ea typeface="Calibri" panose="020F0502020204030204" pitchFamily="34" charset="0"/>
                <a:cs typeface="Times New Roman" panose="02020603050405020304" pitchFamily="18" charset="0"/>
              </a:rPr>
              <a:t> [Online] Available at: https://hbr.org/2012/07/cultural-change-that-sticks. Accessed on: 02.12.2020</a:t>
            </a:r>
          </a:p>
          <a:p>
            <a:pPr marL="342900" lvl="0" indent="-342900">
              <a:lnSpc>
                <a:spcPct val="107000"/>
              </a:lnSpc>
              <a:spcAft>
                <a:spcPts val="800"/>
              </a:spcAft>
              <a:buFont typeface="+mj-lt"/>
              <a:buAutoNum type="arabicPeriod"/>
            </a:pPr>
            <a:r>
              <a:rPr lang="en-GB" sz="1200" dirty="0">
                <a:solidFill>
                  <a:schemeClr val="bg1"/>
                </a:solidFill>
                <a:effectLst/>
                <a:ea typeface="Calibri" panose="020F0502020204030204" pitchFamily="34" charset="0"/>
                <a:cs typeface="Times New Roman" panose="02020603050405020304" pitchFamily="18" charset="0"/>
              </a:rPr>
              <a:t>Kotter (2020) “</a:t>
            </a:r>
            <a:r>
              <a:rPr lang="en-GB" sz="1200" i="1" dirty="0">
                <a:solidFill>
                  <a:schemeClr val="bg1"/>
                </a:solidFill>
                <a:effectLst/>
                <a:ea typeface="Calibri" panose="020F0502020204030204" pitchFamily="34" charset="0"/>
                <a:cs typeface="Times New Roman" panose="02020603050405020304" pitchFamily="18" charset="0"/>
              </a:rPr>
              <a:t>Successful Change Management — Kotter’s 8-Step Change Model” </a:t>
            </a:r>
            <a:r>
              <a:rPr lang="en-GB" sz="1200" dirty="0">
                <a:solidFill>
                  <a:schemeClr val="bg1"/>
                </a:solidFill>
                <a:effectLst/>
                <a:ea typeface="Calibri" panose="020F0502020204030204" pitchFamily="34" charset="0"/>
                <a:cs typeface="Times New Roman" panose="02020603050405020304" pitchFamily="18" charset="0"/>
              </a:rPr>
              <a:t>[Online] Available at: https://www.leadershipthoughts.com/kotters-8-step-change-model. Accessed on: 02.12.2020</a:t>
            </a:r>
          </a:p>
        </p:txBody>
      </p:sp>
    </p:spTree>
    <p:extLst>
      <p:ext uri="{BB962C8B-B14F-4D97-AF65-F5344CB8AC3E}">
        <p14:creationId xmlns:p14="http://schemas.microsoft.com/office/powerpoint/2010/main" val="7427718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lumMod val="85000"/>
          </a:schemeClr>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7BB4548-6EB2-4DA6-A7F1-E42DC718B7C8}"/>
              </a:ext>
            </a:extLst>
          </p:cNvPr>
          <p:cNvSpPr txBox="1">
            <a:spLocks/>
          </p:cNvSpPr>
          <p:nvPr/>
        </p:nvSpPr>
        <p:spPr>
          <a:xfrm>
            <a:off x="655320" y="365124"/>
            <a:ext cx="10515600" cy="762635"/>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solidFill>
                  <a:schemeClr val="bg1"/>
                </a:solidFill>
                <a:latin typeface="+mn-lt"/>
              </a:rPr>
              <a:t>Reference continued … </a:t>
            </a:r>
          </a:p>
        </p:txBody>
      </p:sp>
      <p:sp>
        <p:nvSpPr>
          <p:cNvPr id="5" name="TextBox 4">
            <a:extLst>
              <a:ext uri="{FF2B5EF4-FFF2-40B4-BE49-F238E27FC236}">
                <a16:creationId xmlns:a16="http://schemas.microsoft.com/office/drawing/2014/main" id="{1E80CCD8-C589-4EB4-8B98-BC6516A64941}"/>
              </a:ext>
            </a:extLst>
          </p:cNvPr>
          <p:cNvSpPr txBox="1"/>
          <p:nvPr/>
        </p:nvSpPr>
        <p:spPr>
          <a:xfrm>
            <a:off x="409903" y="835572"/>
            <a:ext cx="11126777" cy="5846985"/>
          </a:xfrm>
          <a:prstGeom prst="rect">
            <a:avLst/>
          </a:prstGeom>
          <a:noFill/>
        </p:spPr>
        <p:txBody>
          <a:bodyPr wrap="square" rtlCol="0">
            <a:spAutoFit/>
          </a:bodyPr>
          <a:lstStyle/>
          <a:p>
            <a:pPr marL="228600" indent="-228600">
              <a:buFont typeface="+mj-lt"/>
              <a:buAutoNum type="arabicPeriod" startAt="14"/>
            </a:pPr>
            <a:endParaRPr lang="en-GB" sz="1200" dirty="0">
              <a:solidFill>
                <a:schemeClr val="bg1"/>
              </a:solidFill>
              <a:effectLst/>
              <a:ea typeface="Times New Roman" panose="02020603050405020304" pitchFamily="18" charset="0"/>
            </a:endParaRPr>
          </a:p>
          <a:p>
            <a:pPr marL="228600" lvl="0" indent="-228600">
              <a:lnSpc>
                <a:spcPct val="107000"/>
              </a:lnSpc>
              <a:spcAft>
                <a:spcPts val="800"/>
              </a:spcAft>
              <a:buFont typeface="+mj-lt"/>
              <a:buAutoNum type="arabicPeriod" startAt="14"/>
            </a:pPr>
            <a:r>
              <a:rPr lang="en-GB" sz="1200" dirty="0" err="1">
                <a:solidFill>
                  <a:schemeClr val="bg1"/>
                </a:solidFill>
                <a:effectLst/>
                <a:ea typeface="Calibri" panose="020F0502020204030204" pitchFamily="34" charset="0"/>
                <a:cs typeface="Times New Roman" panose="02020603050405020304" pitchFamily="18" charset="0"/>
              </a:rPr>
              <a:t>Lambertson</a:t>
            </a:r>
            <a:r>
              <a:rPr lang="en-GB" sz="1200" dirty="0">
                <a:solidFill>
                  <a:schemeClr val="bg1"/>
                </a:solidFill>
                <a:effectLst/>
                <a:ea typeface="Calibri" panose="020F0502020204030204" pitchFamily="34" charset="0"/>
                <a:cs typeface="Times New Roman" panose="02020603050405020304" pitchFamily="18" charset="0"/>
              </a:rPr>
              <a:t> (2018) “Change Management: Understanding the type and drivers of change” [Online] Available at: https://cloud4good.com/announcements/change-management-understanding-the-type-and-drivers-of-change/. Accessed on: 03.12.2020</a:t>
            </a:r>
          </a:p>
          <a:p>
            <a:pPr marL="228600" lvl="0" indent="-228600">
              <a:lnSpc>
                <a:spcPct val="107000"/>
              </a:lnSpc>
              <a:spcAft>
                <a:spcPts val="800"/>
              </a:spcAft>
              <a:buFont typeface="+mj-lt"/>
              <a:buAutoNum type="arabicPeriod" startAt="14"/>
            </a:pPr>
            <a:r>
              <a:rPr lang="en-GB" sz="1200" dirty="0">
                <a:solidFill>
                  <a:schemeClr val="bg1"/>
                </a:solidFill>
                <a:effectLst/>
                <a:ea typeface="Calibri" panose="020F0502020204030204" pitchFamily="34" charset="0"/>
                <a:cs typeface="Times New Roman" panose="02020603050405020304" pitchFamily="18" charset="0"/>
              </a:rPr>
              <a:t>Managers.org (2020) </a:t>
            </a:r>
            <a:r>
              <a:rPr lang="en-GB" sz="1200" i="1" dirty="0">
                <a:solidFill>
                  <a:schemeClr val="bg1"/>
                </a:solidFill>
                <a:effectLst/>
                <a:ea typeface="Calibri" panose="020F0502020204030204" pitchFamily="34" charset="0"/>
                <a:cs typeface="Times New Roman" panose="02020603050405020304" pitchFamily="18" charset="0"/>
              </a:rPr>
              <a:t>“Change management”</a:t>
            </a:r>
            <a:r>
              <a:rPr lang="en-GB" sz="1200" dirty="0">
                <a:solidFill>
                  <a:schemeClr val="bg1"/>
                </a:solidFill>
                <a:effectLst/>
                <a:ea typeface="Calibri" panose="020F0502020204030204" pitchFamily="34" charset="0"/>
                <a:cs typeface="Times New Roman" panose="02020603050405020304" pitchFamily="18" charset="0"/>
              </a:rPr>
              <a:t> [Online] Available at: https://www.managers.org.uk/knowledge-and-insights/resource/change-management/. Accessed on: 15.12.2020</a:t>
            </a:r>
          </a:p>
          <a:p>
            <a:pPr marL="228600" lvl="0" indent="-228600">
              <a:lnSpc>
                <a:spcPct val="107000"/>
              </a:lnSpc>
              <a:spcAft>
                <a:spcPts val="800"/>
              </a:spcAft>
              <a:buFont typeface="+mj-lt"/>
              <a:buAutoNum type="arabicPeriod" startAt="14"/>
            </a:pPr>
            <a:r>
              <a:rPr lang="en-GB" sz="1200" dirty="0">
                <a:solidFill>
                  <a:schemeClr val="bg1"/>
                </a:solidFill>
                <a:effectLst/>
                <a:ea typeface="Calibri" panose="020F0502020204030204" pitchFamily="34" charset="0"/>
                <a:cs typeface="Times New Roman" panose="02020603050405020304" pitchFamily="18" charset="0"/>
              </a:rPr>
              <a:t>McCarthy (2004)</a:t>
            </a:r>
            <a:r>
              <a:rPr lang="en-GB" sz="1200" i="1" dirty="0">
                <a:solidFill>
                  <a:schemeClr val="bg1"/>
                </a:solidFill>
                <a:effectLst/>
                <a:ea typeface="Calibri" panose="020F0502020204030204" pitchFamily="34" charset="0"/>
                <a:cs typeface="Times New Roman" panose="02020603050405020304" pitchFamily="18" charset="0"/>
              </a:rPr>
              <a:t> “How to... manage organisational change”</a:t>
            </a:r>
            <a:r>
              <a:rPr lang="en-GB" sz="1200" dirty="0">
                <a:solidFill>
                  <a:schemeClr val="bg1"/>
                </a:solidFill>
                <a:effectLst/>
                <a:ea typeface="Calibri" panose="020F0502020204030204" pitchFamily="34" charset="0"/>
                <a:cs typeface="Times New Roman" panose="02020603050405020304" pitchFamily="18" charset="0"/>
              </a:rPr>
              <a:t> [Online] Available at: https://www.peoplemanagement.co.uk/experts/advice/managing-organisational-change. Accessed on: 15.12.2020</a:t>
            </a:r>
          </a:p>
          <a:p>
            <a:pPr marL="228600" lvl="0" indent="-228600">
              <a:lnSpc>
                <a:spcPct val="107000"/>
              </a:lnSpc>
              <a:spcAft>
                <a:spcPts val="800"/>
              </a:spcAft>
              <a:buFont typeface="+mj-lt"/>
              <a:buAutoNum type="arabicPeriod" startAt="14"/>
            </a:pPr>
            <a:r>
              <a:rPr lang="en-GB" sz="1200" dirty="0" err="1">
                <a:solidFill>
                  <a:schemeClr val="bg1"/>
                </a:solidFill>
                <a:effectLst/>
                <a:ea typeface="Calibri" panose="020F0502020204030204" pitchFamily="34" charset="0"/>
                <a:cs typeface="Times New Roman" panose="02020603050405020304" pitchFamily="18" charset="0"/>
              </a:rPr>
              <a:t>Mckinsey</a:t>
            </a:r>
            <a:r>
              <a:rPr lang="en-GB" sz="1200" dirty="0">
                <a:solidFill>
                  <a:schemeClr val="bg1"/>
                </a:solidFill>
                <a:effectLst/>
                <a:ea typeface="Calibri" panose="020F0502020204030204" pitchFamily="34" charset="0"/>
                <a:cs typeface="Times New Roman" panose="02020603050405020304" pitchFamily="18" charset="0"/>
              </a:rPr>
              <a:t> (2016) </a:t>
            </a:r>
            <a:r>
              <a:rPr lang="en-GB" sz="1200" i="1" dirty="0">
                <a:solidFill>
                  <a:schemeClr val="bg1"/>
                </a:solidFill>
                <a:effectLst/>
                <a:ea typeface="Calibri" panose="020F0502020204030204" pitchFamily="34" charset="0"/>
                <a:cs typeface="Times New Roman" panose="02020603050405020304" pitchFamily="18" charset="0"/>
              </a:rPr>
              <a:t>“The four building blocks of change”</a:t>
            </a:r>
            <a:r>
              <a:rPr lang="en-GB" sz="1200" dirty="0">
                <a:solidFill>
                  <a:schemeClr val="bg1"/>
                </a:solidFill>
                <a:effectLst/>
                <a:ea typeface="Calibri" panose="020F0502020204030204" pitchFamily="34" charset="0"/>
                <a:cs typeface="Times New Roman" panose="02020603050405020304" pitchFamily="18" charset="0"/>
              </a:rPr>
              <a:t> [Online] Available at: https://www.mckinsey.com/business-functions/organization/our-insights/the-four-building-blocks--ofchange. Accessed on: 07.12.2020</a:t>
            </a:r>
          </a:p>
          <a:p>
            <a:pPr marL="228600" lvl="0" indent="-228600">
              <a:lnSpc>
                <a:spcPct val="107000"/>
              </a:lnSpc>
              <a:spcAft>
                <a:spcPts val="800"/>
              </a:spcAft>
              <a:buFont typeface="+mj-lt"/>
              <a:buAutoNum type="arabicPeriod" startAt="14"/>
            </a:pPr>
            <a:r>
              <a:rPr lang="en-GB" sz="1200" dirty="0" err="1">
                <a:solidFill>
                  <a:schemeClr val="bg1"/>
                </a:solidFill>
                <a:effectLst/>
                <a:ea typeface="Calibri" panose="020F0502020204030204" pitchFamily="34" charset="0"/>
                <a:cs typeface="Times New Roman" panose="02020603050405020304" pitchFamily="18" charset="0"/>
              </a:rPr>
              <a:t>Mckinsey</a:t>
            </a:r>
            <a:r>
              <a:rPr lang="en-GB" sz="1200" dirty="0">
                <a:solidFill>
                  <a:schemeClr val="bg1"/>
                </a:solidFill>
                <a:effectLst/>
                <a:ea typeface="Calibri" panose="020F0502020204030204" pitchFamily="34" charset="0"/>
                <a:cs typeface="Times New Roman" panose="02020603050405020304" pitchFamily="18" charset="0"/>
              </a:rPr>
              <a:t> (2015) </a:t>
            </a:r>
            <a:r>
              <a:rPr lang="en-GB" sz="1200" i="1" dirty="0">
                <a:solidFill>
                  <a:schemeClr val="bg1"/>
                </a:solidFill>
                <a:effectLst/>
                <a:ea typeface="Calibri" panose="020F0502020204030204" pitchFamily="34" charset="0"/>
                <a:cs typeface="Times New Roman" panose="02020603050405020304" pitchFamily="18" charset="0"/>
              </a:rPr>
              <a:t>“How to beat the transformation odds”</a:t>
            </a:r>
            <a:r>
              <a:rPr lang="en-GB" sz="1200" dirty="0">
                <a:solidFill>
                  <a:schemeClr val="bg1"/>
                </a:solidFill>
                <a:effectLst/>
                <a:ea typeface="Calibri" panose="020F0502020204030204" pitchFamily="34" charset="0"/>
                <a:cs typeface="Times New Roman" panose="02020603050405020304" pitchFamily="18" charset="0"/>
              </a:rPr>
              <a:t> [Online] Available at: https://www.mckinsey.com/business-functions/organization/our-insights/how-to-beat-the-transformation-odds. Accessed on: 07.12.2020</a:t>
            </a:r>
          </a:p>
          <a:p>
            <a:pPr marL="228600" lvl="0" indent="-228600">
              <a:lnSpc>
                <a:spcPct val="107000"/>
              </a:lnSpc>
              <a:spcAft>
                <a:spcPts val="800"/>
              </a:spcAft>
              <a:buFont typeface="+mj-lt"/>
              <a:buAutoNum type="arabicPeriod" startAt="14"/>
            </a:pPr>
            <a:r>
              <a:rPr lang="en-GB" sz="1200" dirty="0">
                <a:solidFill>
                  <a:schemeClr val="bg1"/>
                </a:solidFill>
                <a:effectLst/>
                <a:ea typeface="Calibri" panose="020F0502020204030204" pitchFamily="34" charset="0"/>
                <a:cs typeface="Times New Roman" panose="02020603050405020304" pitchFamily="18" charset="0"/>
              </a:rPr>
              <a:t>Mindtools.com (2019) </a:t>
            </a:r>
            <a:r>
              <a:rPr lang="en-GB" sz="1200" i="1" dirty="0">
                <a:solidFill>
                  <a:schemeClr val="bg1"/>
                </a:solidFill>
                <a:effectLst/>
                <a:ea typeface="Calibri" panose="020F0502020204030204" pitchFamily="34" charset="0"/>
                <a:cs typeface="Times New Roman" panose="02020603050405020304" pitchFamily="18" charset="0"/>
              </a:rPr>
              <a:t>“Coaching Through Change - Helping People Embrace Change”</a:t>
            </a:r>
            <a:r>
              <a:rPr lang="en-GB" sz="1200" dirty="0">
                <a:solidFill>
                  <a:schemeClr val="bg1"/>
                </a:solidFill>
                <a:effectLst/>
                <a:ea typeface="Calibri" panose="020F0502020204030204" pitchFamily="34" charset="0"/>
                <a:cs typeface="Times New Roman" panose="02020603050405020304" pitchFamily="18" charset="0"/>
              </a:rPr>
              <a:t>. [Online] Available at: https://www.mindtools.com/community/pages/article/newTMM_19.php. Accessed on: 03.12.2020</a:t>
            </a:r>
          </a:p>
          <a:p>
            <a:pPr marL="228600" lvl="0" indent="-228600">
              <a:lnSpc>
                <a:spcPct val="107000"/>
              </a:lnSpc>
              <a:spcAft>
                <a:spcPts val="800"/>
              </a:spcAft>
              <a:buFont typeface="+mj-lt"/>
              <a:buAutoNum type="arabicPeriod" startAt="14"/>
            </a:pPr>
            <a:r>
              <a:rPr lang="en-GB" sz="1200" dirty="0">
                <a:solidFill>
                  <a:schemeClr val="bg1"/>
                </a:solidFill>
                <a:effectLst/>
                <a:ea typeface="Calibri" panose="020F0502020204030204" pitchFamily="34" charset="0"/>
                <a:cs typeface="Times New Roman" panose="02020603050405020304" pitchFamily="18" charset="0"/>
              </a:rPr>
              <a:t>Mindtools.com (2020) [Online] Available at: https://www.mindtools.com/search?search_term=change. Accessed on: 03.12.2020</a:t>
            </a:r>
          </a:p>
          <a:p>
            <a:pPr marL="228600" lvl="0" indent="-228600">
              <a:lnSpc>
                <a:spcPct val="107000"/>
              </a:lnSpc>
              <a:spcAft>
                <a:spcPts val="800"/>
              </a:spcAft>
              <a:buFont typeface="+mj-lt"/>
              <a:buAutoNum type="arabicPeriod" startAt="14"/>
            </a:pPr>
            <a:r>
              <a:rPr lang="en-GB" sz="1200" dirty="0" err="1">
                <a:solidFill>
                  <a:schemeClr val="bg1"/>
                </a:solidFill>
                <a:effectLst/>
                <a:ea typeface="Calibri" panose="020F0502020204030204" pitchFamily="34" charset="0"/>
                <a:cs typeface="Times New Roman" panose="02020603050405020304" pitchFamily="18" charset="0"/>
              </a:rPr>
              <a:t>Nadin</a:t>
            </a:r>
            <a:r>
              <a:rPr lang="en-GB" sz="1200" dirty="0">
                <a:solidFill>
                  <a:schemeClr val="bg1"/>
                </a:solidFill>
                <a:effectLst/>
                <a:ea typeface="Calibri" panose="020F0502020204030204" pitchFamily="34" charset="0"/>
                <a:cs typeface="Times New Roman" panose="02020603050405020304" pitchFamily="18" charset="0"/>
              </a:rPr>
              <a:t> (2020) </a:t>
            </a:r>
            <a:r>
              <a:rPr lang="en-GB" sz="1200" i="1" dirty="0">
                <a:solidFill>
                  <a:schemeClr val="bg1"/>
                </a:solidFill>
                <a:effectLst/>
                <a:ea typeface="Calibri" panose="020F0502020204030204" pitchFamily="34" charset="0"/>
                <a:cs typeface="Times New Roman" panose="02020603050405020304" pitchFamily="18" charset="0"/>
              </a:rPr>
              <a:t>“How to nurture the employee experience through continuous change”</a:t>
            </a:r>
            <a:r>
              <a:rPr lang="en-GB" sz="1200" dirty="0">
                <a:solidFill>
                  <a:schemeClr val="bg1"/>
                </a:solidFill>
                <a:effectLst/>
                <a:ea typeface="Calibri" panose="020F0502020204030204" pitchFamily="34" charset="0"/>
                <a:cs typeface="Times New Roman" panose="02020603050405020304" pitchFamily="18" charset="0"/>
              </a:rPr>
              <a:t> [Online] Available at: </a:t>
            </a:r>
            <a:r>
              <a:rPr lang="en-GB" sz="1200" u="none" strike="noStrike" dirty="0">
                <a:solidFill>
                  <a:schemeClr val="bg1"/>
                </a:solidFill>
                <a:effectLst/>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https://www.hrzone.com/lead/change/how-to-nurture-the-employee-experience-through-continuous-change</a:t>
            </a:r>
            <a:r>
              <a:rPr lang="en-GB" sz="1200" dirty="0">
                <a:solidFill>
                  <a:schemeClr val="bg1"/>
                </a:solidFill>
                <a:effectLst/>
                <a:ea typeface="Calibri" panose="020F0502020204030204" pitchFamily="34" charset="0"/>
                <a:cs typeface="Times New Roman" panose="02020603050405020304" pitchFamily="18" charset="0"/>
              </a:rPr>
              <a:t>. Accessed on: 01.12.2020</a:t>
            </a:r>
          </a:p>
          <a:p>
            <a:pPr marL="228600" lvl="0" indent="-228600">
              <a:lnSpc>
                <a:spcPct val="107000"/>
              </a:lnSpc>
              <a:spcAft>
                <a:spcPts val="800"/>
              </a:spcAft>
              <a:buFont typeface="+mj-lt"/>
              <a:buAutoNum type="arabicPeriod" startAt="14"/>
            </a:pPr>
            <a:r>
              <a:rPr lang="en-GB" sz="1200" dirty="0">
                <a:solidFill>
                  <a:schemeClr val="bg1"/>
                </a:solidFill>
                <a:effectLst/>
                <a:ea typeface="Calibri" panose="020F0502020204030204" pitchFamily="34" charset="0"/>
                <a:cs typeface="Times New Roman" panose="02020603050405020304" pitchFamily="18" charset="0"/>
              </a:rPr>
              <a:t>Santander (2020) </a:t>
            </a:r>
            <a:r>
              <a:rPr lang="en-GB" sz="1200" i="1" dirty="0">
                <a:solidFill>
                  <a:schemeClr val="bg1"/>
                </a:solidFill>
                <a:effectLst/>
                <a:ea typeface="Calibri" panose="020F0502020204030204" pitchFamily="34" charset="0"/>
                <a:cs typeface="Times New Roman" panose="02020603050405020304" pitchFamily="18" charset="0"/>
              </a:rPr>
              <a:t>“Our history”</a:t>
            </a:r>
            <a:r>
              <a:rPr lang="en-GB" sz="1200" dirty="0">
                <a:solidFill>
                  <a:schemeClr val="bg1"/>
                </a:solidFill>
                <a:effectLst/>
                <a:ea typeface="Calibri" panose="020F0502020204030204" pitchFamily="34" charset="0"/>
                <a:cs typeface="Times New Roman" panose="02020603050405020304" pitchFamily="18" charset="0"/>
              </a:rPr>
              <a:t> [Online] Available at: </a:t>
            </a:r>
            <a:r>
              <a:rPr lang="en-GB" sz="1200" u="none" strike="noStrike" dirty="0">
                <a:solidFill>
                  <a:schemeClr val="bg1"/>
                </a:solidFill>
                <a:effectLst/>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https://www.santander.co.uk/about-santander/our-history</a:t>
            </a:r>
            <a:r>
              <a:rPr lang="en-GB" sz="1200" dirty="0">
                <a:solidFill>
                  <a:schemeClr val="bg1"/>
                </a:solidFill>
                <a:effectLst/>
                <a:ea typeface="Calibri" panose="020F0502020204030204" pitchFamily="34" charset="0"/>
                <a:cs typeface="Times New Roman" panose="02020603050405020304" pitchFamily="18" charset="0"/>
              </a:rPr>
              <a:t>. Accessed on: 07.12.2020</a:t>
            </a:r>
          </a:p>
          <a:p>
            <a:pPr marL="228600" lvl="0" indent="-228600">
              <a:lnSpc>
                <a:spcPct val="107000"/>
              </a:lnSpc>
              <a:spcAft>
                <a:spcPts val="800"/>
              </a:spcAft>
              <a:buFont typeface="+mj-lt"/>
              <a:buAutoNum type="arabicPeriod" startAt="14"/>
            </a:pPr>
            <a:r>
              <a:rPr lang="en-GB" sz="1200" dirty="0">
                <a:solidFill>
                  <a:schemeClr val="bg1"/>
                </a:solidFill>
                <a:effectLst/>
                <a:ea typeface="Calibri" panose="020F0502020204030204" pitchFamily="34" charset="0"/>
                <a:cs typeface="Times New Roman" panose="02020603050405020304" pitchFamily="18" charset="0"/>
              </a:rPr>
              <a:t>Tahir (2019) “Factors Affecting Organizational Change” [Online] Available at: http://changemanagementinsight.com/factors-affecting-organizational-change/. Accessed on: 01.12.2020</a:t>
            </a:r>
          </a:p>
          <a:p>
            <a:pPr marL="228600" lvl="0" indent="-228600">
              <a:lnSpc>
                <a:spcPct val="107000"/>
              </a:lnSpc>
              <a:spcAft>
                <a:spcPts val="800"/>
              </a:spcAft>
              <a:buFont typeface="+mj-lt"/>
              <a:buAutoNum type="arabicPeriod" startAt="14"/>
            </a:pPr>
            <a:r>
              <a:rPr lang="en-GB" sz="1200" dirty="0">
                <a:solidFill>
                  <a:schemeClr val="bg1"/>
                </a:solidFill>
                <a:effectLst/>
                <a:ea typeface="Calibri" panose="020F0502020204030204" pitchFamily="34" charset="0"/>
                <a:cs typeface="Times New Roman" panose="02020603050405020304" pitchFamily="18" charset="0"/>
              </a:rPr>
              <a:t>Taylor,S and </a:t>
            </a:r>
            <a:r>
              <a:rPr lang="en-GB" sz="1200" dirty="0" err="1">
                <a:solidFill>
                  <a:schemeClr val="bg1"/>
                </a:solidFill>
                <a:effectLst/>
                <a:ea typeface="Calibri" panose="020F0502020204030204" pitchFamily="34" charset="0"/>
                <a:cs typeface="Times New Roman" panose="02020603050405020304" pitchFamily="18" charset="0"/>
              </a:rPr>
              <a:t>Wilkinson,K</a:t>
            </a:r>
            <a:r>
              <a:rPr lang="en-GB" sz="1200" dirty="0">
                <a:solidFill>
                  <a:schemeClr val="bg1"/>
                </a:solidFill>
                <a:effectLst/>
                <a:ea typeface="Calibri" panose="020F0502020204030204" pitchFamily="34" charset="0"/>
                <a:cs typeface="Times New Roman" panose="02020603050405020304" pitchFamily="18" charset="0"/>
              </a:rPr>
              <a:t> (2016)’Managing and Co-ordinating the HR function’ Studying Human Resource Management, 2ed.London: Chartered Institute of Personnel and Development.p.21-41</a:t>
            </a:r>
          </a:p>
          <a:p>
            <a:pPr marL="228600" lvl="0" indent="-228600">
              <a:lnSpc>
                <a:spcPct val="107000"/>
              </a:lnSpc>
              <a:spcAft>
                <a:spcPts val="800"/>
              </a:spcAft>
              <a:buFont typeface="+mj-lt"/>
              <a:buAutoNum type="arabicPeriod" startAt="14"/>
            </a:pPr>
            <a:r>
              <a:rPr lang="en-GB" sz="1200" dirty="0" err="1">
                <a:solidFill>
                  <a:schemeClr val="bg1"/>
                </a:solidFill>
                <a:effectLst/>
                <a:ea typeface="Calibri" panose="020F0502020204030204" pitchFamily="34" charset="0"/>
                <a:cs typeface="Times New Roman" panose="02020603050405020304" pitchFamily="18" charset="0"/>
              </a:rPr>
              <a:t>Triggle</a:t>
            </a:r>
            <a:r>
              <a:rPr lang="en-GB" sz="1200" dirty="0">
                <a:solidFill>
                  <a:schemeClr val="bg1"/>
                </a:solidFill>
                <a:effectLst/>
                <a:ea typeface="Calibri" panose="020F0502020204030204" pitchFamily="34" charset="0"/>
                <a:cs typeface="Times New Roman" panose="02020603050405020304" pitchFamily="18" charset="0"/>
              </a:rPr>
              <a:t> (2020)</a:t>
            </a:r>
            <a:r>
              <a:rPr lang="en-GB" sz="1200" i="1" dirty="0">
                <a:solidFill>
                  <a:schemeClr val="bg1"/>
                </a:solidFill>
                <a:effectLst/>
                <a:ea typeface="Calibri" panose="020F0502020204030204" pitchFamily="34" charset="0"/>
                <a:cs typeface="Times New Roman" panose="02020603050405020304" pitchFamily="18" charset="0"/>
              </a:rPr>
              <a:t> “</a:t>
            </a:r>
            <a:r>
              <a:rPr lang="en-GB" sz="1200" i="1" dirty="0" err="1">
                <a:solidFill>
                  <a:schemeClr val="bg1"/>
                </a:solidFill>
                <a:effectLst/>
                <a:ea typeface="Calibri" panose="020F0502020204030204" pitchFamily="34" charset="0"/>
                <a:cs typeface="Times New Roman" panose="02020603050405020304" pitchFamily="18" charset="0"/>
              </a:rPr>
              <a:t>Covid</a:t>
            </a:r>
            <a:r>
              <a:rPr lang="en-GB" sz="1200" i="1" dirty="0">
                <a:solidFill>
                  <a:schemeClr val="bg1"/>
                </a:solidFill>
                <a:effectLst/>
                <a:ea typeface="Calibri" panose="020F0502020204030204" pitchFamily="34" charset="0"/>
                <a:cs typeface="Times New Roman" panose="02020603050405020304" pitchFamily="18" charset="0"/>
              </a:rPr>
              <a:t>: Does the NHS really need protecting?”</a:t>
            </a:r>
            <a:r>
              <a:rPr lang="en-GB" sz="1200" dirty="0">
                <a:solidFill>
                  <a:schemeClr val="bg1"/>
                </a:solidFill>
                <a:effectLst/>
                <a:ea typeface="Calibri" panose="020F0502020204030204" pitchFamily="34" charset="0"/>
                <a:cs typeface="Times New Roman" panose="02020603050405020304" pitchFamily="18" charset="0"/>
              </a:rPr>
              <a:t> [Online] Available at:</a:t>
            </a:r>
            <a:r>
              <a:rPr lang="en-GB" sz="1200" i="1" dirty="0">
                <a:solidFill>
                  <a:schemeClr val="bg1"/>
                </a:solidFill>
                <a:effectLst/>
                <a:ea typeface="Calibri" panose="020F0502020204030204" pitchFamily="34" charset="0"/>
                <a:cs typeface="Times New Roman" panose="02020603050405020304" pitchFamily="18" charset="0"/>
              </a:rPr>
              <a:t> </a:t>
            </a:r>
            <a:r>
              <a:rPr lang="en-GB" sz="1200" u="none" strike="noStrike" dirty="0">
                <a:solidFill>
                  <a:schemeClr val="bg1"/>
                </a:solidFill>
                <a:effectLst/>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https://www.bbc.co.uk/news/health-55151832</a:t>
            </a:r>
            <a:r>
              <a:rPr lang="en-GB" sz="1200" dirty="0">
                <a:solidFill>
                  <a:schemeClr val="bg1"/>
                </a:solidFill>
                <a:effectLst/>
                <a:ea typeface="Calibri" panose="020F0502020204030204" pitchFamily="34" charset="0"/>
                <a:cs typeface="Times New Roman" panose="02020603050405020304" pitchFamily="18" charset="0"/>
              </a:rPr>
              <a:t>. Accessed on: 03.12.2020</a:t>
            </a:r>
          </a:p>
          <a:p>
            <a:pPr marL="228600" lvl="0" indent="-228600">
              <a:lnSpc>
                <a:spcPct val="107000"/>
              </a:lnSpc>
              <a:spcAft>
                <a:spcPts val="800"/>
              </a:spcAft>
              <a:buFont typeface="+mj-lt"/>
              <a:buAutoNum type="arabicPeriod" startAt="14"/>
            </a:pPr>
            <a:r>
              <a:rPr lang="en-GB" sz="1200" dirty="0">
                <a:solidFill>
                  <a:schemeClr val="bg1"/>
                </a:solidFill>
                <a:effectLst/>
                <a:ea typeface="Calibri" panose="020F0502020204030204" pitchFamily="34" charset="0"/>
                <a:cs typeface="Times New Roman" panose="02020603050405020304" pitchFamily="18" charset="0"/>
              </a:rPr>
              <a:t>The Telegraph (2020) </a:t>
            </a:r>
            <a:r>
              <a:rPr lang="en-GB" sz="1200" i="1" dirty="0">
                <a:solidFill>
                  <a:schemeClr val="bg1"/>
                </a:solidFill>
                <a:effectLst/>
                <a:ea typeface="Calibri" panose="020F0502020204030204" pitchFamily="34" charset="0"/>
                <a:cs typeface="Times New Roman" panose="02020603050405020304" pitchFamily="18" charset="0"/>
              </a:rPr>
              <a:t>“Brexit” </a:t>
            </a:r>
            <a:r>
              <a:rPr lang="en-GB" sz="1200" dirty="0">
                <a:solidFill>
                  <a:schemeClr val="bg1"/>
                </a:solidFill>
                <a:effectLst/>
                <a:ea typeface="Calibri" panose="020F0502020204030204" pitchFamily="34" charset="0"/>
                <a:cs typeface="Times New Roman" panose="02020603050405020304" pitchFamily="18" charset="0"/>
              </a:rPr>
              <a:t>[Online] Available at: https://www.telegraph.co.uk/brexit/ 2020. Accessed on: 07.12.2020</a:t>
            </a:r>
          </a:p>
        </p:txBody>
      </p:sp>
    </p:spTree>
    <p:extLst>
      <p:ext uri="{BB962C8B-B14F-4D97-AF65-F5344CB8AC3E}">
        <p14:creationId xmlns:p14="http://schemas.microsoft.com/office/powerpoint/2010/main" val="42134087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5623</Words>
  <Application>Microsoft Office PowerPoint</Application>
  <PresentationFormat>Widescreen</PresentationFormat>
  <Paragraphs>296</Paragraphs>
  <Slides>18</Slides>
  <Notes>18</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18</vt:i4>
      </vt:variant>
    </vt:vector>
  </HeadingPairs>
  <TitlesOfParts>
    <vt:vector size="25" baseType="lpstr">
      <vt:lpstr>Aharoni</vt:lpstr>
      <vt:lpstr>Arial</vt:lpstr>
      <vt:lpstr>Calibri</vt:lpstr>
      <vt:lpstr>Calibri Light</vt:lpstr>
      <vt:lpstr>Times New Roman</vt:lpstr>
      <vt:lpstr>Office Theme</vt:lpstr>
      <vt:lpstr>Custom Design</vt:lpstr>
      <vt:lpstr>CIPD Diploma in Applied Human Resources</vt:lpstr>
      <vt:lpstr>PowerPoint Presentation</vt:lpstr>
      <vt:lpstr>Objectives</vt:lpstr>
      <vt:lpstr>What is Change ?</vt:lpstr>
      <vt:lpstr>What is Change Management ?</vt:lpstr>
      <vt:lpstr>External factors affecting change </vt:lpstr>
      <vt:lpstr>Internal factors affecting change </vt:lpstr>
      <vt:lpstr>PowerPoint Presentation</vt:lpstr>
      <vt:lpstr>Enablers and Inhibitors of change</vt:lpstr>
      <vt:lpstr>Kotter's 8 step model </vt:lpstr>
      <vt:lpstr>The Influence Model</vt:lpstr>
      <vt:lpstr>Kubler-ross change curve</vt:lpstr>
      <vt:lpstr>How can Managers support their teams through change ?</vt:lpstr>
      <vt:lpstr>What are the key points for Planning and Managing change? </vt:lpstr>
      <vt:lpstr>PowerPoint Presentation</vt:lpstr>
      <vt:lpstr>Key principles of change management</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CIPD Diploma in Applied Human Resources</dc:title>
  <dc:creator>Sarah Louise Cosker (1905443)</dc:creator>
  <cp:lastModifiedBy>Sarah Louise Cosker (1905443)</cp:lastModifiedBy>
  <cp:revision>4</cp:revision>
  <dcterms:created xsi:type="dcterms:W3CDTF">2020-12-22T16:41:06Z</dcterms:created>
  <dcterms:modified xsi:type="dcterms:W3CDTF">2020-12-22T17:03:49Z</dcterms:modified>
</cp:coreProperties>
</file>