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88" r:id="rId3"/>
    <p:sldId id="289" r:id="rId4"/>
    <p:sldId id="290" r:id="rId5"/>
    <p:sldId id="291" r:id="rId6"/>
    <p:sldId id="292" r:id="rId7"/>
    <p:sldId id="293" r:id="rId8"/>
    <p:sldId id="294" r:id="rId9"/>
    <p:sldId id="295" r:id="rId10"/>
    <p:sldId id="296" r:id="rId11"/>
    <p:sldId id="297" r:id="rId12"/>
    <p:sldId id="298" r:id="rId13"/>
    <p:sldId id="299" r:id="rId14"/>
    <p:sldId id="300" r:id="rId15"/>
    <p:sldId id="301" r:id="rId16"/>
    <p:sldId id="302" r:id="rId17"/>
    <p:sldId id="303" r:id="rId18"/>
    <p:sldId id="304" r:id="rId19"/>
    <p:sldId id="305" r:id="rId20"/>
    <p:sldId id="306" r:id="rId21"/>
    <p:sldId id="307" r:id="rId22"/>
    <p:sldId id="308" r:id="rId23"/>
    <p:sldId id="309" r:id="rId24"/>
    <p:sldId id="310" r:id="rId25"/>
    <p:sldId id="311" r:id="rId26"/>
    <p:sldId id="312" r:id="rId27"/>
    <p:sldId id="313" r:id="rId28"/>
    <p:sldId id="257" r:id="rId29"/>
    <p:sldId id="258" r:id="rId30"/>
    <p:sldId id="259" r:id="rId31"/>
    <p:sldId id="260" r:id="rId32"/>
    <p:sldId id="261" r:id="rId33"/>
    <p:sldId id="262" r:id="rId34"/>
    <p:sldId id="263" r:id="rId35"/>
    <p:sldId id="264" r:id="rId36"/>
    <p:sldId id="265" r:id="rId37"/>
    <p:sldId id="266" r:id="rId38"/>
    <p:sldId id="267" r:id="rId39"/>
    <p:sldId id="268" r:id="rId40"/>
    <p:sldId id="269" r:id="rId41"/>
    <p:sldId id="270" r:id="rId42"/>
    <p:sldId id="271" r:id="rId43"/>
    <p:sldId id="272" r:id="rId44"/>
    <p:sldId id="273" r:id="rId45"/>
    <p:sldId id="274" r:id="rId46"/>
    <p:sldId id="275" r:id="rId47"/>
    <p:sldId id="276" r:id="rId48"/>
    <p:sldId id="277" r:id="rId49"/>
    <p:sldId id="278" r:id="rId50"/>
    <p:sldId id="279" r:id="rId51"/>
    <p:sldId id="280" r:id="rId52"/>
    <p:sldId id="281" r:id="rId53"/>
    <p:sldId id="282" r:id="rId54"/>
    <p:sldId id="283" r:id="rId55"/>
    <p:sldId id="284" r:id="rId56"/>
    <p:sldId id="285" r:id="rId57"/>
    <p:sldId id="286" r:id="rId58"/>
    <p:sldId id="287" r:id="rId59"/>
    <p:sldId id="314" r:id="rId60"/>
    <p:sldId id="315" r:id="rId6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46B271-61AB-455D-826F-17E07273EC9C}" v="56" dt="2024-02-25T13:53:14.5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660"/>
  </p:normalViewPr>
  <p:slideViewPr>
    <p:cSldViewPr snapToGrid="0">
      <p:cViewPr>
        <p:scale>
          <a:sx n="85" d="100"/>
          <a:sy n="85" d="100"/>
        </p:scale>
        <p:origin x="30" y="17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microsoft.com/office/2016/11/relationships/changesInfo" Target="changesInfos/changesInfo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microsoft.com/office/2015/10/relationships/revisionInfo" Target="revisionInfo.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ren O'Connor" userId="6303f320-515b-428d-9515-1f5db775ab4e" providerId="ADAL" clId="{0346B271-61AB-455D-826F-17E07273EC9C}"/>
    <pc:docChg chg="undo custSel addSld delSld modSld modMainMaster">
      <pc:chgData name="Darren O'Connor" userId="6303f320-515b-428d-9515-1f5db775ab4e" providerId="ADAL" clId="{0346B271-61AB-455D-826F-17E07273EC9C}" dt="2024-02-25T13:53:14.509" v="6531"/>
      <pc:docMkLst>
        <pc:docMk/>
      </pc:docMkLst>
      <pc:sldChg chg="modSp new mod">
        <pc:chgData name="Darren O'Connor" userId="6303f320-515b-428d-9515-1f5db775ab4e" providerId="ADAL" clId="{0346B271-61AB-455D-826F-17E07273EC9C}" dt="2024-02-25T13:48:26.535" v="6489" actId="20577"/>
        <pc:sldMkLst>
          <pc:docMk/>
          <pc:sldMk cId="402760431" sldId="257"/>
        </pc:sldMkLst>
        <pc:spChg chg="mod">
          <ac:chgData name="Darren O'Connor" userId="6303f320-515b-428d-9515-1f5db775ab4e" providerId="ADAL" clId="{0346B271-61AB-455D-826F-17E07273EC9C}" dt="2024-02-25T13:48:26.535" v="6489" actId="20577"/>
          <ac:spMkLst>
            <pc:docMk/>
            <pc:sldMk cId="402760431" sldId="257"/>
            <ac:spMk id="2" creationId="{C529A4DC-F9E1-22C4-A9EA-C2999A6E9B40}"/>
          </ac:spMkLst>
        </pc:spChg>
        <pc:spChg chg="mod">
          <ac:chgData name="Darren O'Connor" userId="6303f320-515b-428d-9515-1f5db775ab4e" providerId="ADAL" clId="{0346B271-61AB-455D-826F-17E07273EC9C}" dt="2024-02-25T10:44:42.946" v="5"/>
          <ac:spMkLst>
            <pc:docMk/>
            <pc:sldMk cId="402760431" sldId="257"/>
            <ac:spMk id="3" creationId="{5F4EF75B-8268-82F7-FAEE-2F750C291C15}"/>
          </ac:spMkLst>
        </pc:spChg>
      </pc:sldChg>
      <pc:sldChg chg="modSp new mod">
        <pc:chgData name="Darren O'Connor" userId="6303f320-515b-428d-9515-1f5db775ab4e" providerId="ADAL" clId="{0346B271-61AB-455D-826F-17E07273EC9C}" dt="2024-02-25T10:46:28.869" v="13"/>
        <pc:sldMkLst>
          <pc:docMk/>
          <pc:sldMk cId="1337237686" sldId="258"/>
        </pc:sldMkLst>
        <pc:spChg chg="mod">
          <ac:chgData name="Darren O'Connor" userId="6303f320-515b-428d-9515-1f5db775ab4e" providerId="ADAL" clId="{0346B271-61AB-455D-826F-17E07273EC9C}" dt="2024-02-25T10:45:19.576" v="6"/>
          <ac:spMkLst>
            <pc:docMk/>
            <pc:sldMk cId="1337237686" sldId="258"/>
            <ac:spMk id="2" creationId="{296ACA4F-E142-A504-ACF9-AB29F456C870}"/>
          </ac:spMkLst>
        </pc:spChg>
        <pc:spChg chg="mod">
          <ac:chgData name="Darren O'Connor" userId="6303f320-515b-428d-9515-1f5db775ab4e" providerId="ADAL" clId="{0346B271-61AB-455D-826F-17E07273EC9C}" dt="2024-02-25T10:46:28.869" v="13"/>
          <ac:spMkLst>
            <pc:docMk/>
            <pc:sldMk cId="1337237686" sldId="258"/>
            <ac:spMk id="3" creationId="{DC53958B-84C2-2810-BF00-017192273FCE}"/>
          </ac:spMkLst>
        </pc:spChg>
      </pc:sldChg>
      <pc:sldChg chg="modSp new mod">
        <pc:chgData name="Darren O'Connor" userId="6303f320-515b-428d-9515-1f5db775ab4e" providerId="ADAL" clId="{0346B271-61AB-455D-826F-17E07273EC9C}" dt="2024-02-25T13:48:48.971" v="6490"/>
        <pc:sldMkLst>
          <pc:docMk/>
          <pc:sldMk cId="4162187391" sldId="259"/>
        </pc:sldMkLst>
        <pc:spChg chg="mod">
          <ac:chgData name="Darren O'Connor" userId="6303f320-515b-428d-9515-1f5db775ab4e" providerId="ADAL" clId="{0346B271-61AB-455D-826F-17E07273EC9C}" dt="2024-02-25T13:48:48.971" v="6490"/>
          <ac:spMkLst>
            <pc:docMk/>
            <pc:sldMk cId="4162187391" sldId="259"/>
            <ac:spMk id="2" creationId="{5967AAA1-AD6E-5EDD-04AB-E2AB5732C921}"/>
          </ac:spMkLst>
        </pc:spChg>
        <pc:spChg chg="mod">
          <ac:chgData name="Darren O'Connor" userId="6303f320-515b-428d-9515-1f5db775ab4e" providerId="ADAL" clId="{0346B271-61AB-455D-826F-17E07273EC9C}" dt="2024-02-25T10:47:43.168" v="16" actId="20577"/>
          <ac:spMkLst>
            <pc:docMk/>
            <pc:sldMk cId="4162187391" sldId="259"/>
            <ac:spMk id="3" creationId="{B10C37BB-994C-39B1-D92E-6D094A850ED9}"/>
          </ac:spMkLst>
        </pc:spChg>
      </pc:sldChg>
      <pc:sldChg chg="modSp new mod">
        <pc:chgData name="Darren O'Connor" userId="6303f320-515b-428d-9515-1f5db775ab4e" providerId="ADAL" clId="{0346B271-61AB-455D-826F-17E07273EC9C}" dt="2024-02-25T13:48:53.421" v="6491"/>
        <pc:sldMkLst>
          <pc:docMk/>
          <pc:sldMk cId="1279620295" sldId="260"/>
        </pc:sldMkLst>
        <pc:spChg chg="mod">
          <ac:chgData name="Darren O'Connor" userId="6303f320-515b-428d-9515-1f5db775ab4e" providerId="ADAL" clId="{0346B271-61AB-455D-826F-17E07273EC9C}" dt="2024-02-25T13:48:53.421" v="6491"/>
          <ac:spMkLst>
            <pc:docMk/>
            <pc:sldMk cId="1279620295" sldId="260"/>
            <ac:spMk id="2" creationId="{A42B0660-A2BF-7B71-7816-8A760633CAD7}"/>
          </ac:spMkLst>
        </pc:spChg>
        <pc:spChg chg="mod">
          <ac:chgData name="Darren O'Connor" userId="6303f320-515b-428d-9515-1f5db775ab4e" providerId="ADAL" clId="{0346B271-61AB-455D-826F-17E07273EC9C}" dt="2024-02-25T10:49:10.497" v="48" actId="20577"/>
          <ac:spMkLst>
            <pc:docMk/>
            <pc:sldMk cId="1279620295" sldId="260"/>
            <ac:spMk id="3" creationId="{DEA77A98-B1F2-7369-4E66-1EE1D87B850C}"/>
          </ac:spMkLst>
        </pc:spChg>
      </pc:sldChg>
      <pc:sldChg chg="modSp new mod">
        <pc:chgData name="Darren O'Connor" userId="6303f320-515b-428d-9515-1f5db775ab4e" providerId="ADAL" clId="{0346B271-61AB-455D-826F-17E07273EC9C}" dt="2024-02-25T13:48:58.498" v="6492"/>
        <pc:sldMkLst>
          <pc:docMk/>
          <pc:sldMk cId="1649996026" sldId="261"/>
        </pc:sldMkLst>
        <pc:spChg chg="mod">
          <ac:chgData name="Darren O'Connor" userId="6303f320-515b-428d-9515-1f5db775ab4e" providerId="ADAL" clId="{0346B271-61AB-455D-826F-17E07273EC9C}" dt="2024-02-25T13:48:58.498" v="6492"/>
          <ac:spMkLst>
            <pc:docMk/>
            <pc:sldMk cId="1649996026" sldId="261"/>
            <ac:spMk id="2" creationId="{6479B0AC-FF8A-C91C-56B5-25FC06F9DA36}"/>
          </ac:spMkLst>
        </pc:spChg>
        <pc:spChg chg="mod">
          <ac:chgData name="Darren O'Connor" userId="6303f320-515b-428d-9515-1f5db775ab4e" providerId="ADAL" clId="{0346B271-61AB-455D-826F-17E07273EC9C}" dt="2024-02-25T10:50:37.257" v="57" actId="27636"/>
          <ac:spMkLst>
            <pc:docMk/>
            <pc:sldMk cId="1649996026" sldId="261"/>
            <ac:spMk id="3" creationId="{45A8FC89-EDDF-10F8-FC60-4D4540BEB910}"/>
          </ac:spMkLst>
        </pc:spChg>
      </pc:sldChg>
      <pc:sldChg chg="modSp new mod">
        <pc:chgData name="Darren O'Connor" userId="6303f320-515b-428d-9515-1f5db775ab4e" providerId="ADAL" clId="{0346B271-61AB-455D-826F-17E07273EC9C}" dt="2024-02-25T13:49:04.773" v="6493"/>
        <pc:sldMkLst>
          <pc:docMk/>
          <pc:sldMk cId="2013463572" sldId="262"/>
        </pc:sldMkLst>
        <pc:spChg chg="mod">
          <ac:chgData name="Darren O'Connor" userId="6303f320-515b-428d-9515-1f5db775ab4e" providerId="ADAL" clId="{0346B271-61AB-455D-826F-17E07273EC9C}" dt="2024-02-25T13:49:04.773" v="6493"/>
          <ac:spMkLst>
            <pc:docMk/>
            <pc:sldMk cId="2013463572" sldId="262"/>
            <ac:spMk id="2" creationId="{BDF54223-82B0-BF01-894E-1FFD7F646A81}"/>
          </ac:spMkLst>
        </pc:spChg>
        <pc:spChg chg="mod">
          <ac:chgData name="Darren O'Connor" userId="6303f320-515b-428d-9515-1f5db775ab4e" providerId="ADAL" clId="{0346B271-61AB-455D-826F-17E07273EC9C}" dt="2024-02-25T10:53:51.956" v="108" actId="20577"/>
          <ac:spMkLst>
            <pc:docMk/>
            <pc:sldMk cId="2013463572" sldId="262"/>
            <ac:spMk id="3" creationId="{697D1626-1229-E8C8-3D4A-6B9FD1D1BB7D}"/>
          </ac:spMkLst>
        </pc:spChg>
      </pc:sldChg>
      <pc:sldChg chg="modSp new mod">
        <pc:chgData name="Darren O'Connor" userId="6303f320-515b-428d-9515-1f5db775ab4e" providerId="ADAL" clId="{0346B271-61AB-455D-826F-17E07273EC9C}" dt="2024-02-25T13:49:38.363" v="6494"/>
        <pc:sldMkLst>
          <pc:docMk/>
          <pc:sldMk cId="3750799015" sldId="263"/>
        </pc:sldMkLst>
        <pc:spChg chg="mod">
          <ac:chgData name="Darren O'Connor" userId="6303f320-515b-428d-9515-1f5db775ab4e" providerId="ADAL" clId="{0346B271-61AB-455D-826F-17E07273EC9C}" dt="2024-02-25T13:49:38.363" v="6494"/>
          <ac:spMkLst>
            <pc:docMk/>
            <pc:sldMk cId="3750799015" sldId="263"/>
            <ac:spMk id="2" creationId="{06282474-4815-C27F-1F11-7528DFE0F87C}"/>
          </ac:spMkLst>
        </pc:spChg>
        <pc:spChg chg="mod">
          <ac:chgData name="Darren O'Connor" userId="6303f320-515b-428d-9515-1f5db775ab4e" providerId="ADAL" clId="{0346B271-61AB-455D-826F-17E07273EC9C}" dt="2024-02-25T10:56:57.668" v="128" actId="12"/>
          <ac:spMkLst>
            <pc:docMk/>
            <pc:sldMk cId="3750799015" sldId="263"/>
            <ac:spMk id="3" creationId="{8751498F-5CF6-FAE2-EF9C-44968489BD1E}"/>
          </ac:spMkLst>
        </pc:spChg>
      </pc:sldChg>
      <pc:sldChg chg="modSp new mod">
        <pc:chgData name="Darren O'Connor" userId="6303f320-515b-428d-9515-1f5db775ab4e" providerId="ADAL" clId="{0346B271-61AB-455D-826F-17E07273EC9C}" dt="2024-02-25T13:49:43.660" v="6495"/>
        <pc:sldMkLst>
          <pc:docMk/>
          <pc:sldMk cId="992150444" sldId="264"/>
        </pc:sldMkLst>
        <pc:spChg chg="mod">
          <ac:chgData name="Darren O'Connor" userId="6303f320-515b-428d-9515-1f5db775ab4e" providerId="ADAL" clId="{0346B271-61AB-455D-826F-17E07273EC9C}" dt="2024-02-25T13:49:43.660" v="6495"/>
          <ac:spMkLst>
            <pc:docMk/>
            <pc:sldMk cId="992150444" sldId="264"/>
            <ac:spMk id="2" creationId="{C88DDC4A-754C-A0A1-0BC1-8C0147B6A52A}"/>
          </ac:spMkLst>
        </pc:spChg>
        <pc:spChg chg="mod">
          <ac:chgData name="Darren O'Connor" userId="6303f320-515b-428d-9515-1f5db775ab4e" providerId="ADAL" clId="{0346B271-61AB-455D-826F-17E07273EC9C}" dt="2024-02-25T10:59:11.245" v="132"/>
          <ac:spMkLst>
            <pc:docMk/>
            <pc:sldMk cId="992150444" sldId="264"/>
            <ac:spMk id="3" creationId="{1BF0CC34-268D-A530-4A4D-20A83CA95642}"/>
          </ac:spMkLst>
        </pc:spChg>
      </pc:sldChg>
      <pc:sldChg chg="modSp new mod">
        <pc:chgData name="Darren O'Connor" userId="6303f320-515b-428d-9515-1f5db775ab4e" providerId="ADAL" clId="{0346B271-61AB-455D-826F-17E07273EC9C}" dt="2024-02-25T13:49:48.915" v="6498" actId="27636"/>
        <pc:sldMkLst>
          <pc:docMk/>
          <pc:sldMk cId="517667752" sldId="265"/>
        </pc:sldMkLst>
        <pc:spChg chg="mod">
          <ac:chgData name="Darren O'Connor" userId="6303f320-515b-428d-9515-1f5db775ab4e" providerId="ADAL" clId="{0346B271-61AB-455D-826F-17E07273EC9C}" dt="2024-02-25T13:49:48.915" v="6498" actId="27636"/>
          <ac:spMkLst>
            <pc:docMk/>
            <pc:sldMk cId="517667752" sldId="265"/>
            <ac:spMk id="2" creationId="{83E97CF7-C833-E478-7041-85EB3FF9080A}"/>
          </ac:spMkLst>
        </pc:spChg>
        <pc:spChg chg="mod">
          <ac:chgData name="Darren O'Connor" userId="6303f320-515b-428d-9515-1f5db775ab4e" providerId="ADAL" clId="{0346B271-61AB-455D-826F-17E07273EC9C}" dt="2024-02-25T11:00:32.310" v="136"/>
          <ac:spMkLst>
            <pc:docMk/>
            <pc:sldMk cId="517667752" sldId="265"/>
            <ac:spMk id="3" creationId="{884C174D-0449-2E78-78CB-41969270457F}"/>
          </ac:spMkLst>
        </pc:spChg>
      </pc:sldChg>
      <pc:sldChg chg="modSp new mod">
        <pc:chgData name="Darren O'Connor" userId="6303f320-515b-428d-9515-1f5db775ab4e" providerId="ADAL" clId="{0346B271-61AB-455D-826F-17E07273EC9C}" dt="2024-02-25T13:49:52.793" v="6499"/>
        <pc:sldMkLst>
          <pc:docMk/>
          <pc:sldMk cId="1761420092" sldId="266"/>
        </pc:sldMkLst>
        <pc:spChg chg="mod">
          <ac:chgData name="Darren O'Connor" userId="6303f320-515b-428d-9515-1f5db775ab4e" providerId="ADAL" clId="{0346B271-61AB-455D-826F-17E07273EC9C}" dt="2024-02-25T13:49:52.793" v="6499"/>
          <ac:spMkLst>
            <pc:docMk/>
            <pc:sldMk cId="1761420092" sldId="266"/>
            <ac:spMk id="2" creationId="{215834D9-153C-CED7-94A0-BC6F52E36628}"/>
          </ac:spMkLst>
        </pc:spChg>
        <pc:spChg chg="mod">
          <ac:chgData name="Darren O'Connor" userId="6303f320-515b-428d-9515-1f5db775ab4e" providerId="ADAL" clId="{0346B271-61AB-455D-826F-17E07273EC9C}" dt="2024-02-25T11:02:56.708" v="153" actId="20577"/>
          <ac:spMkLst>
            <pc:docMk/>
            <pc:sldMk cId="1761420092" sldId="266"/>
            <ac:spMk id="3" creationId="{F2218940-9671-0366-AC97-3C352DFF0956}"/>
          </ac:spMkLst>
        </pc:spChg>
      </pc:sldChg>
      <pc:sldChg chg="modSp new mod">
        <pc:chgData name="Darren O'Connor" userId="6303f320-515b-428d-9515-1f5db775ab4e" providerId="ADAL" clId="{0346B271-61AB-455D-826F-17E07273EC9C}" dt="2024-02-25T13:49:56.704" v="6500"/>
        <pc:sldMkLst>
          <pc:docMk/>
          <pc:sldMk cId="3064924252" sldId="267"/>
        </pc:sldMkLst>
        <pc:spChg chg="mod">
          <ac:chgData name="Darren O'Connor" userId="6303f320-515b-428d-9515-1f5db775ab4e" providerId="ADAL" clId="{0346B271-61AB-455D-826F-17E07273EC9C}" dt="2024-02-25T13:49:56.704" v="6500"/>
          <ac:spMkLst>
            <pc:docMk/>
            <pc:sldMk cId="3064924252" sldId="267"/>
            <ac:spMk id="2" creationId="{BAC4D5D5-9DC0-9A48-E8C0-36839D465F0D}"/>
          </ac:spMkLst>
        </pc:spChg>
        <pc:spChg chg="mod">
          <ac:chgData name="Darren O'Connor" userId="6303f320-515b-428d-9515-1f5db775ab4e" providerId="ADAL" clId="{0346B271-61AB-455D-826F-17E07273EC9C}" dt="2024-02-25T11:05:29.308" v="190"/>
          <ac:spMkLst>
            <pc:docMk/>
            <pc:sldMk cId="3064924252" sldId="267"/>
            <ac:spMk id="3" creationId="{62C36149-D463-A671-A69B-4083FADB5EF3}"/>
          </ac:spMkLst>
        </pc:spChg>
      </pc:sldChg>
      <pc:sldChg chg="modSp new mod">
        <pc:chgData name="Darren O'Connor" userId="6303f320-515b-428d-9515-1f5db775ab4e" providerId="ADAL" clId="{0346B271-61AB-455D-826F-17E07273EC9C}" dt="2024-02-25T13:50:00.514" v="6501"/>
        <pc:sldMkLst>
          <pc:docMk/>
          <pc:sldMk cId="1693666339" sldId="268"/>
        </pc:sldMkLst>
        <pc:spChg chg="mod">
          <ac:chgData name="Darren O'Connor" userId="6303f320-515b-428d-9515-1f5db775ab4e" providerId="ADAL" clId="{0346B271-61AB-455D-826F-17E07273EC9C}" dt="2024-02-25T13:50:00.514" v="6501"/>
          <ac:spMkLst>
            <pc:docMk/>
            <pc:sldMk cId="1693666339" sldId="268"/>
            <ac:spMk id="2" creationId="{5D9141ED-6ECA-26EB-49FE-92F4F4474AA6}"/>
          </ac:spMkLst>
        </pc:spChg>
        <pc:spChg chg="mod">
          <ac:chgData name="Darren O'Connor" userId="6303f320-515b-428d-9515-1f5db775ab4e" providerId="ADAL" clId="{0346B271-61AB-455D-826F-17E07273EC9C}" dt="2024-02-25T11:07:03.754" v="198" actId="20577"/>
          <ac:spMkLst>
            <pc:docMk/>
            <pc:sldMk cId="1693666339" sldId="268"/>
            <ac:spMk id="3" creationId="{CB0A94BD-8ECB-F045-C24A-8D1BEDFBA3F3}"/>
          </ac:spMkLst>
        </pc:spChg>
      </pc:sldChg>
      <pc:sldChg chg="modSp new mod">
        <pc:chgData name="Darren O'Connor" userId="6303f320-515b-428d-9515-1f5db775ab4e" providerId="ADAL" clId="{0346B271-61AB-455D-826F-17E07273EC9C}" dt="2024-02-25T13:50:04.611" v="6502"/>
        <pc:sldMkLst>
          <pc:docMk/>
          <pc:sldMk cId="2241057359" sldId="269"/>
        </pc:sldMkLst>
        <pc:spChg chg="mod">
          <ac:chgData name="Darren O'Connor" userId="6303f320-515b-428d-9515-1f5db775ab4e" providerId="ADAL" clId="{0346B271-61AB-455D-826F-17E07273EC9C}" dt="2024-02-25T13:50:04.611" v="6502"/>
          <ac:spMkLst>
            <pc:docMk/>
            <pc:sldMk cId="2241057359" sldId="269"/>
            <ac:spMk id="2" creationId="{59772BE8-C0CD-9F8B-C677-4221F7B8123E}"/>
          </ac:spMkLst>
        </pc:spChg>
        <pc:spChg chg="mod">
          <ac:chgData name="Darren O'Connor" userId="6303f320-515b-428d-9515-1f5db775ab4e" providerId="ADAL" clId="{0346B271-61AB-455D-826F-17E07273EC9C}" dt="2024-02-25T11:09:09.187" v="214" actId="20577"/>
          <ac:spMkLst>
            <pc:docMk/>
            <pc:sldMk cId="2241057359" sldId="269"/>
            <ac:spMk id="3" creationId="{789300B0-3C1C-0F54-1FEB-CEF370BF58E8}"/>
          </ac:spMkLst>
        </pc:spChg>
      </pc:sldChg>
      <pc:sldChg chg="modSp new mod">
        <pc:chgData name="Darren O'Connor" userId="6303f320-515b-428d-9515-1f5db775ab4e" providerId="ADAL" clId="{0346B271-61AB-455D-826F-17E07273EC9C}" dt="2024-02-25T13:50:07.974" v="6503"/>
        <pc:sldMkLst>
          <pc:docMk/>
          <pc:sldMk cId="4274909880" sldId="270"/>
        </pc:sldMkLst>
        <pc:spChg chg="mod">
          <ac:chgData name="Darren O'Connor" userId="6303f320-515b-428d-9515-1f5db775ab4e" providerId="ADAL" clId="{0346B271-61AB-455D-826F-17E07273EC9C}" dt="2024-02-25T13:50:07.974" v="6503"/>
          <ac:spMkLst>
            <pc:docMk/>
            <pc:sldMk cId="4274909880" sldId="270"/>
            <ac:spMk id="2" creationId="{596A7658-BB19-0E8D-EA53-60BE3FCA8666}"/>
          </ac:spMkLst>
        </pc:spChg>
        <pc:spChg chg="mod">
          <ac:chgData name="Darren O'Connor" userId="6303f320-515b-428d-9515-1f5db775ab4e" providerId="ADAL" clId="{0346B271-61AB-455D-826F-17E07273EC9C}" dt="2024-02-25T11:10:23.279" v="222" actId="20577"/>
          <ac:spMkLst>
            <pc:docMk/>
            <pc:sldMk cId="4274909880" sldId="270"/>
            <ac:spMk id="3" creationId="{CC788095-8E3F-E149-15C5-5A9E86C3FBA4}"/>
          </ac:spMkLst>
        </pc:spChg>
      </pc:sldChg>
      <pc:sldChg chg="modSp new mod">
        <pc:chgData name="Darren O'Connor" userId="6303f320-515b-428d-9515-1f5db775ab4e" providerId="ADAL" clId="{0346B271-61AB-455D-826F-17E07273EC9C}" dt="2024-02-25T13:50:12.023" v="6504"/>
        <pc:sldMkLst>
          <pc:docMk/>
          <pc:sldMk cId="3161609817" sldId="271"/>
        </pc:sldMkLst>
        <pc:spChg chg="mod">
          <ac:chgData name="Darren O'Connor" userId="6303f320-515b-428d-9515-1f5db775ab4e" providerId="ADAL" clId="{0346B271-61AB-455D-826F-17E07273EC9C}" dt="2024-02-25T13:50:12.023" v="6504"/>
          <ac:spMkLst>
            <pc:docMk/>
            <pc:sldMk cId="3161609817" sldId="271"/>
            <ac:spMk id="2" creationId="{C0FAF335-02C3-0BF1-48EE-A3CE54D65274}"/>
          </ac:spMkLst>
        </pc:spChg>
        <pc:spChg chg="mod">
          <ac:chgData name="Darren O'Connor" userId="6303f320-515b-428d-9515-1f5db775ab4e" providerId="ADAL" clId="{0346B271-61AB-455D-826F-17E07273EC9C}" dt="2024-02-25T11:12:18.062" v="238"/>
          <ac:spMkLst>
            <pc:docMk/>
            <pc:sldMk cId="3161609817" sldId="271"/>
            <ac:spMk id="3" creationId="{2B1B73CC-A30F-E1E6-8F54-B8750706D6A9}"/>
          </ac:spMkLst>
        </pc:spChg>
      </pc:sldChg>
      <pc:sldChg chg="modSp new mod">
        <pc:chgData name="Darren O'Connor" userId="6303f320-515b-428d-9515-1f5db775ab4e" providerId="ADAL" clId="{0346B271-61AB-455D-826F-17E07273EC9C}" dt="2024-02-25T13:50:28.753" v="6506" actId="20577"/>
        <pc:sldMkLst>
          <pc:docMk/>
          <pc:sldMk cId="2566532773" sldId="272"/>
        </pc:sldMkLst>
        <pc:spChg chg="mod">
          <ac:chgData name="Darren O'Connor" userId="6303f320-515b-428d-9515-1f5db775ab4e" providerId="ADAL" clId="{0346B271-61AB-455D-826F-17E07273EC9C}" dt="2024-02-25T13:50:22.448" v="6505"/>
          <ac:spMkLst>
            <pc:docMk/>
            <pc:sldMk cId="2566532773" sldId="272"/>
            <ac:spMk id="2" creationId="{981F4786-E682-B2CB-BBB4-0D55388B8373}"/>
          </ac:spMkLst>
        </pc:spChg>
        <pc:spChg chg="mod">
          <ac:chgData name="Darren O'Connor" userId="6303f320-515b-428d-9515-1f5db775ab4e" providerId="ADAL" clId="{0346B271-61AB-455D-826F-17E07273EC9C}" dt="2024-02-25T13:50:28.753" v="6506" actId="20577"/>
          <ac:spMkLst>
            <pc:docMk/>
            <pc:sldMk cId="2566532773" sldId="272"/>
            <ac:spMk id="3" creationId="{18EBECA0-3F46-7EC2-E66C-478536036BF3}"/>
          </ac:spMkLst>
        </pc:spChg>
      </pc:sldChg>
      <pc:sldChg chg="modSp new mod">
        <pc:chgData name="Darren O'Connor" userId="6303f320-515b-428d-9515-1f5db775ab4e" providerId="ADAL" clId="{0346B271-61AB-455D-826F-17E07273EC9C}" dt="2024-02-25T11:18:25.491" v="300" actId="20577"/>
        <pc:sldMkLst>
          <pc:docMk/>
          <pc:sldMk cId="3877826886" sldId="273"/>
        </pc:sldMkLst>
        <pc:spChg chg="mod">
          <ac:chgData name="Darren O'Connor" userId="6303f320-515b-428d-9515-1f5db775ab4e" providerId="ADAL" clId="{0346B271-61AB-455D-826F-17E07273EC9C}" dt="2024-02-25T11:17:42.180" v="291" actId="20577"/>
          <ac:spMkLst>
            <pc:docMk/>
            <pc:sldMk cId="3877826886" sldId="273"/>
            <ac:spMk id="2" creationId="{5AC0AD2C-84B8-BBE0-94B1-90F22A5A22AB}"/>
          </ac:spMkLst>
        </pc:spChg>
        <pc:spChg chg="mod">
          <ac:chgData name="Darren O'Connor" userId="6303f320-515b-428d-9515-1f5db775ab4e" providerId="ADAL" clId="{0346B271-61AB-455D-826F-17E07273EC9C}" dt="2024-02-25T11:18:25.491" v="300" actId="20577"/>
          <ac:spMkLst>
            <pc:docMk/>
            <pc:sldMk cId="3877826886" sldId="273"/>
            <ac:spMk id="3" creationId="{4384F4B0-67AC-EF17-BA5D-85357BFDF790}"/>
          </ac:spMkLst>
        </pc:spChg>
      </pc:sldChg>
      <pc:sldChg chg="modSp new mod">
        <pc:chgData name="Darren O'Connor" userId="6303f320-515b-428d-9515-1f5db775ab4e" providerId="ADAL" clId="{0346B271-61AB-455D-826F-17E07273EC9C}" dt="2024-02-25T13:50:48.505" v="6507"/>
        <pc:sldMkLst>
          <pc:docMk/>
          <pc:sldMk cId="865263101" sldId="274"/>
        </pc:sldMkLst>
        <pc:spChg chg="mod">
          <ac:chgData name="Darren O'Connor" userId="6303f320-515b-428d-9515-1f5db775ab4e" providerId="ADAL" clId="{0346B271-61AB-455D-826F-17E07273EC9C}" dt="2024-02-25T13:50:48.505" v="6507"/>
          <ac:spMkLst>
            <pc:docMk/>
            <pc:sldMk cId="865263101" sldId="274"/>
            <ac:spMk id="2" creationId="{1304542A-DD04-F4E0-2744-7219DA637A12}"/>
          </ac:spMkLst>
        </pc:spChg>
        <pc:spChg chg="mod">
          <ac:chgData name="Darren O'Connor" userId="6303f320-515b-428d-9515-1f5db775ab4e" providerId="ADAL" clId="{0346B271-61AB-455D-826F-17E07273EC9C}" dt="2024-02-25T11:20:03.497" v="310"/>
          <ac:spMkLst>
            <pc:docMk/>
            <pc:sldMk cId="865263101" sldId="274"/>
            <ac:spMk id="3" creationId="{FEF61403-B600-8EEF-6059-8DD09ABE2F9D}"/>
          </ac:spMkLst>
        </pc:spChg>
      </pc:sldChg>
      <pc:sldChg chg="addSp delSp modSp new del mod">
        <pc:chgData name="Darren O'Connor" userId="6303f320-515b-428d-9515-1f5db775ab4e" providerId="ADAL" clId="{0346B271-61AB-455D-826F-17E07273EC9C}" dt="2024-02-25T11:20:17.707" v="316" actId="680"/>
        <pc:sldMkLst>
          <pc:docMk/>
          <pc:sldMk cId="2536467704" sldId="275"/>
        </pc:sldMkLst>
        <pc:spChg chg="add del mod">
          <ac:chgData name="Darren O'Connor" userId="6303f320-515b-428d-9515-1f5db775ab4e" providerId="ADAL" clId="{0346B271-61AB-455D-826F-17E07273EC9C}" dt="2024-02-25T11:20:16.805" v="315" actId="22"/>
          <ac:spMkLst>
            <pc:docMk/>
            <pc:sldMk cId="2536467704" sldId="275"/>
            <ac:spMk id="5" creationId="{3FDC8D43-DFC8-D63F-60A1-A287C1414B64}"/>
          </ac:spMkLst>
        </pc:spChg>
      </pc:sldChg>
      <pc:sldChg chg="modSp new mod">
        <pc:chgData name="Darren O'Connor" userId="6303f320-515b-428d-9515-1f5db775ab4e" providerId="ADAL" clId="{0346B271-61AB-455D-826F-17E07273EC9C}" dt="2024-02-25T13:50:57.319" v="6508"/>
        <pc:sldMkLst>
          <pc:docMk/>
          <pc:sldMk cId="2959056976" sldId="275"/>
        </pc:sldMkLst>
        <pc:spChg chg="mod">
          <ac:chgData name="Darren O'Connor" userId="6303f320-515b-428d-9515-1f5db775ab4e" providerId="ADAL" clId="{0346B271-61AB-455D-826F-17E07273EC9C}" dt="2024-02-25T13:50:57.319" v="6508"/>
          <ac:spMkLst>
            <pc:docMk/>
            <pc:sldMk cId="2959056976" sldId="275"/>
            <ac:spMk id="2" creationId="{A5729FD2-E207-061A-696E-F6804274478A}"/>
          </ac:spMkLst>
        </pc:spChg>
        <pc:spChg chg="mod">
          <ac:chgData name="Darren O'Connor" userId="6303f320-515b-428d-9515-1f5db775ab4e" providerId="ADAL" clId="{0346B271-61AB-455D-826F-17E07273EC9C}" dt="2024-02-25T11:20:30.093" v="318"/>
          <ac:spMkLst>
            <pc:docMk/>
            <pc:sldMk cId="2959056976" sldId="275"/>
            <ac:spMk id="3" creationId="{F4EB1E46-FED8-C2D4-E302-DA7C6A7A2D8A}"/>
          </ac:spMkLst>
        </pc:spChg>
      </pc:sldChg>
      <pc:sldChg chg="addSp delSp modSp new mod">
        <pc:chgData name="Darren O'Connor" userId="6303f320-515b-428d-9515-1f5db775ab4e" providerId="ADAL" clId="{0346B271-61AB-455D-826F-17E07273EC9C}" dt="2024-02-25T13:51:15.545" v="6516"/>
        <pc:sldMkLst>
          <pc:docMk/>
          <pc:sldMk cId="1417908743" sldId="276"/>
        </pc:sldMkLst>
        <pc:spChg chg="mod">
          <ac:chgData name="Darren O'Connor" userId="6303f320-515b-428d-9515-1f5db775ab4e" providerId="ADAL" clId="{0346B271-61AB-455D-826F-17E07273EC9C}" dt="2024-02-25T13:51:15.545" v="6516"/>
          <ac:spMkLst>
            <pc:docMk/>
            <pc:sldMk cId="1417908743" sldId="276"/>
            <ac:spMk id="2" creationId="{E738D96A-38DD-641E-3A0F-2E05381CF069}"/>
          </ac:spMkLst>
        </pc:spChg>
        <pc:spChg chg="mod">
          <ac:chgData name="Darren O'Connor" userId="6303f320-515b-428d-9515-1f5db775ab4e" providerId="ADAL" clId="{0346B271-61AB-455D-826F-17E07273EC9C}" dt="2024-02-25T11:23:16.283" v="417" actId="313"/>
          <ac:spMkLst>
            <pc:docMk/>
            <pc:sldMk cId="1417908743" sldId="276"/>
            <ac:spMk id="3" creationId="{F13751C0-C893-6851-69D3-EA2DE567AA7C}"/>
          </ac:spMkLst>
        </pc:spChg>
        <pc:spChg chg="add del">
          <ac:chgData name="Darren O'Connor" userId="6303f320-515b-428d-9515-1f5db775ab4e" providerId="ADAL" clId="{0346B271-61AB-455D-826F-17E07273EC9C}" dt="2024-02-25T13:51:12.724" v="6515" actId="22"/>
          <ac:spMkLst>
            <pc:docMk/>
            <pc:sldMk cId="1417908743" sldId="276"/>
            <ac:spMk id="5" creationId="{E604BB58-9075-5A5A-B060-DAF34FE6579B}"/>
          </ac:spMkLst>
        </pc:spChg>
      </pc:sldChg>
      <pc:sldChg chg="modSp new mod">
        <pc:chgData name="Darren O'Connor" userId="6303f320-515b-428d-9515-1f5db775ab4e" providerId="ADAL" clId="{0346B271-61AB-455D-826F-17E07273EC9C}" dt="2024-02-25T13:51:20.812" v="6517"/>
        <pc:sldMkLst>
          <pc:docMk/>
          <pc:sldMk cId="2794793271" sldId="277"/>
        </pc:sldMkLst>
        <pc:spChg chg="mod">
          <ac:chgData name="Darren O'Connor" userId="6303f320-515b-428d-9515-1f5db775ab4e" providerId="ADAL" clId="{0346B271-61AB-455D-826F-17E07273EC9C}" dt="2024-02-25T13:51:20.812" v="6517"/>
          <ac:spMkLst>
            <pc:docMk/>
            <pc:sldMk cId="2794793271" sldId="277"/>
            <ac:spMk id="2" creationId="{30C7D0AB-FDE4-5682-0751-F9162222EA8B}"/>
          </ac:spMkLst>
        </pc:spChg>
        <pc:spChg chg="mod">
          <ac:chgData name="Darren O'Connor" userId="6303f320-515b-428d-9515-1f5db775ab4e" providerId="ADAL" clId="{0346B271-61AB-455D-826F-17E07273EC9C}" dt="2024-02-25T11:24:12.685" v="421"/>
          <ac:spMkLst>
            <pc:docMk/>
            <pc:sldMk cId="2794793271" sldId="277"/>
            <ac:spMk id="3" creationId="{FBE44A14-CE0E-B588-5C48-EAD6D19AD949}"/>
          </ac:spMkLst>
        </pc:spChg>
      </pc:sldChg>
      <pc:sldChg chg="modSp new mod">
        <pc:chgData name="Darren O'Connor" userId="6303f320-515b-428d-9515-1f5db775ab4e" providerId="ADAL" clId="{0346B271-61AB-455D-826F-17E07273EC9C}" dt="2024-02-25T13:51:24.761" v="6518"/>
        <pc:sldMkLst>
          <pc:docMk/>
          <pc:sldMk cId="3974060450" sldId="278"/>
        </pc:sldMkLst>
        <pc:spChg chg="mod">
          <ac:chgData name="Darren O'Connor" userId="6303f320-515b-428d-9515-1f5db775ab4e" providerId="ADAL" clId="{0346B271-61AB-455D-826F-17E07273EC9C}" dt="2024-02-25T13:51:24.761" v="6518"/>
          <ac:spMkLst>
            <pc:docMk/>
            <pc:sldMk cId="3974060450" sldId="278"/>
            <ac:spMk id="2" creationId="{CD8CD32C-5C72-EA74-9B39-8B1CF375A9CA}"/>
          </ac:spMkLst>
        </pc:spChg>
        <pc:spChg chg="mod">
          <ac:chgData name="Darren O'Connor" userId="6303f320-515b-428d-9515-1f5db775ab4e" providerId="ADAL" clId="{0346B271-61AB-455D-826F-17E07273EC9C}" dt="2024-02-25T11:25:21.641" v="425"/>
          <ac:spMkLst>
            <pc:docMk/>
            <pc:sldMk cId="3974060450" sldId="278"/>
            <ac:spMk id="3" creationId="{F044EED6-A9AE-663F-C707-4F4491E1AC78}"/>
          </ac:spMkLst>
        </pc:spChg>
      </pc:sldChg>
      <pc:sldChg chg="modSp new mod">
        <pc:chgData name="Darren O'Connor" userId="6303f320-515b-428d-9515-1f5db775ab4e" providerId="ADAL" clId="{0346B271-61AB-455D-826F-17E07273EC9C}" dt="2024-02-25T13:51:29.037" v="6519"/>
        <pc:sldMkLst>
          <pc:docMk/>
          <pc:sldMk cId="3211118838" sldId="279"/>
        </pc:sldMkLst>
        <pc:spChg chg="mod">
          <ac:chgData name="Darren O'Connor" userId="6303f320-515b-428d-9515-1f5db775ab4e" providerId="ADAL" clId="{0346B271-61AB-455D-826F-17E07273EC9C}" dt="2024-02-25T13:51:29.037" v="6519"/>
          <ac:spMkLst>
            <pc:docMk/>
            <pc:sldMk cId="3211118838" sldId="279"/>
            <ac:spMk id="2" creationId="{D7EDBE97-3935-0F10-D165-CF2643B1693A}"/>
          </ac:spMkLst>
        </pc:spChg>
        <pc:spChg chg="mod">
          <ac:chgData name="Darren O'Connor" userId="6303f320-515b-428d-9515-1f5db775ab4e" providerId="ADAL" clId="{0346B271-61AB-455D-826F-17E07273EC9C}" dt="2024-02-25T11:28:07.293" v="431"/>
          <ac:spMkLst>
            <pc:docMk/>
            <pc:sldMk cId="3211118838" sldId="279"/>
            <ac:spMk id="3" creationId="{02BF711F-198F-17D4-B64F-962208898F89}"/>
          </ac:spMkLst>
        </pc:spChg>
      </pc:sldChg>
      <pc:sldChg chg="modSp new mod">
        <pc:chgData name="Darren O'Connor" userId="6303f320-515b-428d-9515-1f5db775ab4e" providerId="ADAL" clId="{0346B271-61AB-455D-826F-17E07273EC9C}" dt="2024-02-25T13:51:35.760" v="6520"/>
        <pc:sldMkLst>
          <pc:docMk/>
          <pc:sldMk cId="787125915" sldId="280"/>
        </pc:sldMkLst>
        <pc:spChg chg="mod">
          <ac:chgData name="Darren O'Connor" userId="6303f320-515b-428d-9515-1f5db775ab4e" providerId="ADAL" clId="{0346B271-61AB-455D-826F-17E07273EC9C}" dt="2024-02-25T13:51:35.760" v="6520"/>
          <ac:spMkLst>
            <pc:docMk/>
            <pc:sldMk cId="787125915" sldId="280"/>
            <ac:spMk id="2" creationId="{529E0E20-1E96-AB40-09FD-3FBA9FDA56B7}"/>
          </ac:spMkLst>
        </pc:spChg>
        <pc:spChg chg="mod">
          <ac:chgData name="Darren O'Connor" userId="6303f320-515b-428d-9515-1f5db775ab4e" providerId="ADAL" clId="{0346B271-61AB-455D-826F-17E07273EC9C}" dt="2024-02-25T11:28:47.424" v="433"/>
          <ac:spMkLst>
            <pc:docMk/>
            <pc:sldMk cId="787125915" sldId="280"/>
            <ac:spMk id="3" creationId="{8738B54F-8011-27D5-2E11-FA396827F853}"/>
          </ac:spMkLst>
        </pc:spChg>
      </pc:sldChg>
      <pc:sldChg chg="modSp new mod">
        <pc:chgData name="Darren O'Connor" userId="6303f320-515b-428d-9515-1f5db775ab4e" providerId="ADAL" clId="{0346B271-61AB-455D-826F-17E07273EC9C}" dt="2024-02-25T13:51:40.030" v="6521"/>
        <pc:sldMkLst>
          <pc:docMk/>
          <pc:sldMk cId="1148184450" sldId="281"/>
        </pc:sldMkLst>
        <pc:spChg chg="mod">
          <ac:chgData name="Darren O'Connor" userId="6303f320-515b-428d-9515-1f5db775ab4e" providerId="ADAL" clId="{0346B271-61AB-455D-826F-17E07273EC9C}" dt="2024-02-25T13:51:40.030" v="6521"/>
          <ac:spMkLst>
            <pc:docMk/>
            <pc:sldMk cId="1148184450" sldId="281"/>
            <ac:spMk id="2" creationId="{AA8829AC-4EE6-BE4F-C15D-BE358D13266E}"/>
          </ac:spMkLst>
        </pc:spChg>
        <pc:spChg chg="mod">
          <ac:chgData name="Darren O'Connor" userId="6303f320-515b-428d-9515-1f5db775ab4e" providerId="ADAL" clId="{0346B271-61AB-455D-826F-17E07273EC9C}" dt="2024-02-25T11:31:41.416" v="441"/>
          <ac:spMkLst>
            <pc:docMk/>
            <pc:sldMk cId="1148184450" sldId="281"/>
            <ac:spMk id="3" creationId="{A33354B5-3FB2-3ECC-8E97-191554B6A57F}"/>
          </ac:spMkLst>
        </pc:spChg>
      </pc:sldChg>
      <pc:sldChg chg="modSp new mod">
        <pc:chgData name="Darren O'Connor" userId="6303f320-515b-428d-9515-1f5db775ab4e" providerId="ADAL" clId="{0346B271-61AB-455D-826F-17E07273EC9C}" dt="2024-02-25T13:51:44.878" v="6522"/>
        <pc:sldMkLst>
          <pc:docMk/>
          <pc:sldMk cId="1333663056" sldId="282"/>
        </pc:sldMkLst>
        <pc:spChg chg="mod">
          <ac:chgData name="Darren O'Connor" userId="6303f320-515b-428d-9515-1f5db775ab4e" providerId="ADAL" clId="{0346B271-61AB-455D-826F-17E07273EC9C}" dt="2024-02-25T13:51:44.878" v="6522"/>
          <ac:spMkLst>
            <pc:docMk/>
            <pc:sldMk cId="1333663056" sldId="282"/>
            <ac:spMk id="2" creationId="{8D131D9B-892B-802B-53EF-84736C05439B}"/>
          </ac:spMkLst>
        </pc:spChg>
        <pc:spChg chg="mod">
          <ac:chgData name="Darren O'Connor" userId="6303f320-515b-428d-9515-1f5db775ab4e" providerId="ADAL" clId="{0346B271-61AB-455D-826F-17E07273EC9C}" dt="2024-02-25T11:34:11.613" v="451" actId="27636"/>
          <ac:spMkLst>
            <pc:docMk/>
            <pc:sldMk cId="1333663056" sldId="282"/>
            <ac:spMk id="3" creationId="{31EFF6D6-49F8-1CA9-C33E-6BD0F559BD2D}"/>
          </ac:spMkLst>
        </pc:spChg>
      </pc:sldChg>
      <pc:sldChg chg="modSp new mod">
        <pc:chgData name="Darren O'Connor" userId="6303f320-515b-428d-9515-1f5db775ab4e" providerId="ADAL" clId="{0346B271-61AB-455D-826F-17E07273EC9C}" dt="2024-02-25T13:51:48.915" v="6523"/>
        <pc:sldMkLst>
          <pc:docMk/>
          <pc:sldMk cId="242999754" sldId="283"/>
        </pc:sldMkLst>
        <pc:spChg chg="mod">
          <ac:chgData name="Darren O'Connor" userId="6303f320-515b-428d-9515-1f5db775ab4e" providerId="ADAL" clId="{0346B271-61AB-455D-826F-17E07273EC9C}" dt="2024-02-25T13:51:48.915" v="6523"/>
          <ac:spMkLst>
            <pc:docMk/>
            <pc:sldMk cId="242999754" sldId="283"/>
            <ac:spMk id="2" creationId="{ADB8CA0B-FCD2-7165-6227-95B209F1070B}"/>
          </ac:spMkLst>
        </pc:spChg>
        <pc:spChg chg="mod">
          <ac:chgData name="Darren O'Connor" userId="6303f320-515b-428d-9515-1f5db775ab4e" providerId="ADAL" clId="{0346B271-61AB-455D-826F-17E07273EC9C}" dt="2024-02-25T11:36:56.094" v="481" actId="20577"/>
          <ac:spMkLst>
            <pc:docMk/>
            <pc:sldMk cId="242999754" sldId="283"/>
            <ac:spMk id="3" creationId="{C04299EF-6D8E-2E9D-E377-22ABB7C640F2}"/>
          </ac:spMkLst>
        </pc:spChg>
      </pc:sldChg>
      <pc:sldChg chg="modSp new mod">
        <pc:chgData name="Darren O'Connor" userId="6303f320-515b-428d-9515-1f5db775ab4e" providerId="ADAL" clId="{0346B271-61AB-455D-826F-17E07273EC9C}" dt="2024-02-25T13:51:53.054" v="6524"/>
        <pc:sldMkLst>
          <pc:docMk/>
          <pc:sldMk cId="281685570" sldId="284"/>
        </pc:sldMkLst>
        <pc:spChg chg="mod">
          <ac:chgData name="Darren O'Connor" userId="6303f320-515b-428d-9515-1f5db775ab4e" providerId="ADAL" clId="{0346B271-61AB-455D-826F-17E07273EC9C}" dt="2024-02-25T13:51:53.054" v="6524"/>
          <ac:spMkLst>
            <pc:docMk/>
            <pc:sldMk cId="281685570" sldId="284"/>
            <ac:spMk id="2" creationId="{EB753B36-866D-E566-4E2C-D57ED58C2FF4}"/>
          </ac:spMkLst>
        </pc:spChg>
        <pc:spChg chg="mod">
          <ac:chgData name="Darren O'Connor" userId="6303f320-515b-428d-9515-1f5db775ab4e" providerId="ADAL" clId="{0346B271-61AB-455D-826F-17E07273EC9C}" dt="2024-02-25T11:38:45.768" v="490"/>
          <ac:spMkLst>
            <pc:docMk/>
            <pc:sldMk cId="281685570" sldId="284"/>
            <ac:spMk id="3" creationId="{ABDCA668-9AF7-8006-954E-36520DD5DED7}"/>
          </ac:spMkLst>
        </pc:spChg>
      </pc:sldChg>
      <pc:sldChg chg="modSp new mod">
        <pc:chgData name="Darren O'Connor" userId="6303f320-515b-428d-9515-1f5db775ab4e" providerId="ADAL" clId="{0346B271-61AB-455D-826F-17E07273EC9C}" dt="2024-02-25T13:51:57.207" v="6525"/>
        <pc:sldMkLst>
          <pc:docMk/>
          <pc:sldMk cId="2060399676" sldId="285"/>
        </pc:sldMkLst>
        <pc:spChg chg="mod">
          <ac:chgData name="Darren O'Connor" userId="6303f320-515b-428d-9515-1f5db775ab4e" providerId="ADAL" clId="{0346B271-61AB-455D-826F-17E07273EC9C}" dt="2024-02-25T13:51:57.207" v="6525"/>
          <ac:spMkLst>
            <pc:docMk/>
            <pc:sldMk cId="2060399676" sldId="285"/>
            <ac:spMk id="2" creationId="{2726F11C-2579-DDC0-523E-014F25AB6BF5}"/>
          </ac:spMkLst>
        </pc:spChg>
        <pc:spChg chg="mod">
          <ac:chgData name="Darren O'Connor" userId="6303f320-515b-428d-9515-1f5db775ab4e" providerId="ADAL" clId="{0346B271-61AB-455D-826F-17E07273EC9C}" dt="2024-02-25T11:40:27.726" v="523" actId="20577"/>
          <ac:spMkLst>
            <pc:docMk/>
            <pc:sldMk cId="2060399676" sldId="285"/>
            <ac:spMk id="3" creationId="{3E87360C-DEB9-06AA-8641-EBEAA0A09967}"/>
          </ac:spMkLst>
        </pc:spChg>
      </pc:sldChg>
      <pc:sldChg chg="modSp new mod">
        <pc:chgData name="Darren O'Connor" userId="6303f320-515b-428d-9515-1f5db775ab4e" providerId="ADAL" clId="{0346B271-61AB-455D-826F-17E07273EC9C}" dt="2024-02-25T13:52:03.351" v="6526"/>
        <pc:sldMkLst>
          <pc:docMk/>
          <pc:sldMk cId="1846637046" sldId="286"/>
        </pc:sldMkLst>
        <pc:spChg chg="mod">
          <ac:chgData name="Darren O'Connor" userId="6303f320-515b-428d-9515-1f5db775ab4e" providerId="ADAL" clId="{0346B271-61AB-455D-826F-17E07273EC9C}" dt="2024-02-25T13:52:03.351" v="6526"/>
          <ac:spMkLst>
            <pc:docMk/>
            <pc:sldMk cId="1846637046" sldId="286"/>
            <ac:spMk id="2" creationId="{396D6922-4EF1-2FCC-4373-6F5EC98FAA21}"/>
          </ac:spMkLst>
        </pc:spChg>
        <pc:spChg chg="mod">
          <ac:chgData name="Darren O'Connor" userId="6303f320-515b-428d-9515-1f5db775ab4e" providerId="ADAL" clId="{0346B271-61AB-455D-826F-17E07273EC9C}" dt="2024-02-25T11:41:22.107" v="525"/>
          <ac:spMkLst>
            <pc:docMk/>
            <pc:sldMk cId="1846637046" sldId="286"/>
            <ac:spMk id="3" creationId="{C9460F66-981B-7A72-3B9B-EB0BE675D619}"/>
          </ac:spMkLst>
        </pc:spChg>
      </pc:sldChg>
      <pc:sldChg chg="modSp new mod setBg">
        <pc:chgData name="Darren O'Connor" userId="6303f320-515b-428d-9515-1f5db775ab4e" providerId="ADAL" clId="{0346B271-61AB-455D-826F-17E07273EC9C}" dt="2024-02-25T13:53:14.509" v="6531"/>
        <pc:sldMkLst>
          <pc:docMk/>
          <pc:sldMk cId="3177641844" sldId="287"/>
        </pc:sldMkLst>
        <pc:spChg chg="mod">
          <ac:chgData name="Darren O'Connor" userId="6303f320-515b-428d-9515-1f5db775ab4e" providerId="ADAL" clId="{0346B271-61AB-455D-826F-17E07273EC9C}" dt="2024-02-25T13:52:07.133" v="6527"/>
          <ac:spMkLst>
            <pc:docMk/>
            <pc:sldMk cId="3177641844" sldId="287"/>
            <ac:spMk id="2" creationId="{4E1D527D-F275-E476-DE13-1E52317A56CE}"/>
          </ac:spMkLst>
        </pc:spChg>
        <pc:spChg chg="mod">
          <ac:chgData name="Darren O'Connor" userId="6303f320-515b-428d-9515-1f5db775ab4e" providerId="ADAL" clId="{0346B271-61AB-455D-826F-17E07273EC9C}" dt="2024-02-25T11:44:44.774" v="534"/>
          <ac:spMkLst>
            <pc:docMk/>
            <pc:sldMk cId="3177641844" sldId="287"/>
            <ac:spMk id="3" creationId="{F3189EAB-5DFE-B3FB-0092-83E2F12F40A9}"/>
          </ac:spMkLst>
        </pc:spChg>
      </pc:sldChg>
      <pc:sldChg chg="new del">
        <pc:chgData name="Darren O'Connor" userId="6303f320-515b-428d-9515-1f5db775ab4e" providerId="ADAL" clId="{0346B271-61AB-455D-826F-17E07273EC9C}" dt="2024-02-25T11:45:06.927" v="536" actId="680"/>
        <pc:sldMkLst>
          <pc:docMk/>
          <pc:sldMk cId="465655050" sldId="288"/>
        </pc:sldMkLst>
      </pc:sldChg>
      <pc:sldChg chg="modSp new mod">
        <pc:chgData name="Darren O'Connor" userId="6303f320-515b-428d-9515-1f5db775ab4e" providerId="ADAL" clId="{0346B271-61AB-455D-826F-17E07273EC9C}" dt="2024-02-25T13:44:29.521" v="6352" actId="20577"/>
        <pc:sldMkLst>
          <pc:docMk/>
          <pc:sldMk cId="1165711083" sldId="288"/>
        </pc:sldMkLst>
        <pc:spChg chg="mod">
          <ac:chgData name="Darren O'Connor" userId="6303f320-515b-428d-9515-1f5db775ab4e" providerId="ADAL" clId="{0346B271-61AB-455D-826F-17E07273EC9C}" dt="2024-02-25T13:44:29.521" v="6352" actId="20577"/>
          <ac:spMkLst>
            <pc:docMk/>
            <pc:sldMk cId="1165711083" sldId="288"/>
            <ac:spMk id="2" creationId="{296FFAC6-612E-EF4A-BEDA-79548E5A8442}"/>
          </ac:spMkLst>
        </pc:spChg>
        <pc:spChg chg="mod">
          <ac:chgData name="Darren O'Connor" userId="6303f320-515b-428d-9515-1f5db775ab4e" providerId="ADAL" clId="{0346B271-61AB-455D-826F-17E07273EC9C}" dt="2024-02-25T11:54:14.781" v="1015" actId="20577"/>
          <ac:spMkLst>
            <pc:docMk/>
            <pc:sldMk cId="1165711083" sldId="288"/>
            <ac:spMk id="3" creationId="{343ED0C3-CEAF-0D6C-1466-9F344728FCC2}"/>
          </ac:spMkLst>
        </pc:spChg>
      </pc:sldChg>
      <pc:sldChg chg="modSp new mod">
        <pc:chgData name="Darren O'Connor" userId="6303f320-515b-428d-9515-1f5db775ab4e" providerId="ADAL" clId="{0346B271-61AB-455D-826F-17E07273EC9C}" dt="2024-02-25T13:44:37.799" v="6353"/>
        <pc:sldMkLst>
          <pc:docMk/>
          <pc:sldMk cId="3265462983" sldId="289"/>
        </pc:sldMkLst>
        <pc:spChg chg="mod">
          <ac:chgData name="Darren O'Connor" userId="6303f320-515b-428d-9515-1f5db775ab4e" providerId="ADAL" clId="{0346B271-61AB-455D-826F-17E07273EC9C}" dt="2024-02-25T13:44:37.799" v="6353"/>
          <ac:spMkLst>
            <pc:docMk/>
            <pc:sldMk cId="3265462983" sldId="289"/>
            <ac:spMk id="2" creationId="{9E78445C-C2D4-89B1-EC1A-EE3ABE444632}"/>
          </ac:spMkLst>
        </pc:spChg>
        <pc:spChg chg="mod">
          <ac:chgData name="Darren O'Connor" userId="6303f320-515b-428d-9515-1f5db775ab4e" providerId="ADAL" clId="{0346B271-61AB-455D-826F-17E07273EC9C}" dt="2024-02-25T11:58:47.770" v="1493" actId="20577"/>
          <ac:spMkLst>
            <pc:docMk/>
            <pc:sldMk cId="3265462983" sldId="289"/>
            <ac:spMk id="3" creationId="{01CB5CCD-E3B3-B78A-BD81-210C148BA67B}"/>
          </ac:spMkLst>
        </pc:spChg>
      </pc:sldChg>
      <pc:sldChg chg="modSp new mod">
        <pc:chgData name="Darren O'Connor" userId="6303f320-515b-428d-9515-1f5db775ab4e" providerId="ADAL" clId="{0346B271-61AB-455D-826F-17E07273EC9C}" dt="2024-02-25T13:44:41.722" v="6354"/>
        <pc:sldMkLst>
          <pc:docMk/>
          <pc:sldMk cId="3310640517" sldId="290"/>
        </pc:sldMkLst>
        <pc:spChg chg="mod">
          <ac:chgData name="Darren O'Connor" userId="6303f320-515b-428d-9515-1f5db775ab4e" providerId="ADAL" clId="{0346B271-61AB-455D-826F-17E07273EC9C}" dt="2024-02-25T13:44:41.722" v="6354"/>
          <ac:spMkLst>
            <pc:docMk/>
            <pc:sldMk cId="3310640517" sldId="290"/>
            <ac:spMk id="2" creationId="{38AF1B2B-004A-0CAF-D521-A5FC7A1864E6}"/>
          </ac:spMkLst>
        </pc:spChg>
        <pc:spChg chg="mod">
          <ac:chgData name="Darren O'Connor" userId="6303f320-515b-428d-9515-1f5db775ab4e" providerId="ADAL" clId="{0346B271-61AB-455D-826F-17E07273EC9C}" dt="2024-02-25T12:07:06.559" v="2174"/>
          <ac:spMkLst>
            <pc:docMk/>
            <pc:sldMk cId="3310640517" sldId="290"/>
            <ac:spMk id="3" creationId="{39A12CBE-5068-A773-1283-56DD6E30305A}"/>
          </ac:spMkLst>
        </pc:spChg>
      </pc:sldChg>
      <pc:sldChg chg="modSp new mod">
        <pc:chgData name="Darren O'Connor" userId="6303f320-515b-428d-9515-1f5db775ab4e" providerId="ADAL" clId="{0346B271-61AB-455D-826F-17E07273EC9C}" dt="2024-02-25T13:44:46.215" v="6355"/>
        <pc:sldMkLst>
          <pc:docMk/>
          <pc:sldMk cId="449447017" sldId="291"/>
        </pc:sldMkLst>
        <pc:spChg chg="mod">
          <ac:chgData name="Darren O'Connor" userId="6303f320-515b-428d-9515-1f5db775ab4e" providerId="ADAL" clId="{0346B271-61AB-455D-826F-17E07273EC9C}" dt="2024-02-25T13:44:46.215" v="6355"/>
          <ac:spMkLst>
            <pc:docMk/>
            <pc:sldMk cId="449447017" sldId="291"/>
            <ac:spMk id="2" creationId="{929E35EC-0344-B450-2206-A999D9AE2D0E}"/>
          </ac:spMkLst>
        </pc:spChg>
        <pc:spChg chg="mod">
          <ac:chgData name="Darren O'Connor" userId="6303f320-515b-428d-9515-1f5db775ab4e" providerId="ADAL" clId="{0346B271-61AB-455D-826F-17E07273EC9C}" dt="2024-02-25T12:10:15.625" v="2519" actId="20577"/>
          <ac:spMkLst>
            <pc:docMk/>
            <pc:sldMk cId="449447017" sldId="291"/>
            <ac:spMk id="3" creationId="{8687B801-1A75-A4F3-725F-E2F52E731D6E}"/>
          </ac:spMkLst>
        </pc:spChg>
      </pc:sldChg>
      <pc:sldChg chg="modSp new mod">
        <pc:chgData name="Darren O'Connor" userId="6303f320-515b-428d-9515-1f5db775ab4e" providerId="ADAL" clId="{0346B271-61AB-455D-826F-17E07273EC9C}" dt="2024-02-25T13:45:00.108" v="6356"/>
        <pc:sldMkLst>
          <pc:docMk/>
          <pc:sldMk cId="3383096257" sldId="292"/>
        </pc:sldMkLst>
        <pc:spChg chg="mod">
          <ac:chgData name="Darren O'Connor" userId="6303f320-515b-428d-9515-1f5db775ab4e" providerId="ADAL" clId="{0346B271-61AB-455D-826F-17E07273EC9C}" dt="2024-02-25T13:45:00.108" v="6356"/>
          <ac:spMkLst>
            <pc:docMk/>
            <pc:sldMk cId="3383096257" sldId="292"/>
            <ac:spMk id="2" creationId="{90CCA2A2-EFC8-0CB1-57F0-8EA1E9C5E527}"/>
          </ac:spMkLst>
        </pc:spChg>
        <pc:spChg chg="mod">
          <ac:chgData name="Darren O'Connor" userId="6303f320-515b-428d-9515-1f5db775ab4e" providerId="ADAL" clId="{0346B271-61AB-455D-826F-17E07273EC9C}" dt="2024-02-25T12:13:27.535" v="2856" actId="20577"/>
          <ac:spMkLst>
            <pc:docMk/>
            <pc:sldMk cId="3383096257" sldId="292"/>
            <ac:spMk id="3" creationId="{D079D394-0B79-C31B-ED65-28A314D5C2AC}"/>
          </ac:spMkLst>
        </pc:spChg>
      </pc:sldChg>
      <pc:sldChg chg="modSp new mod">
        <pc:chgData name="Darren O'Connor" userId="6303f320-515b-428d-9515-1f5db775ab4e" providerId="ADAL" clId="{0346B271-61AB-455D-826F-17E07273EC9C}" dt="2024-02-25T13:45:44.651" v="6424" actId="20577"/>
        <pc:sldMkLst>
          <pc:docMk/>
          <pc:sldMk cId="3472928482" sldId="293"/>
        </pc:sldMkLst>
        <pc:spChg chg="mod">
          <ac:chgData name="Darren O'Connor" userId="6303f320-515b-428d-9515-1f5db775ab4e" providerId="ADAL" clId="{0346B271-61AB-455D-826F-17E07273EC9C}" dt="2024-02-25T13:45:44.651" v="6424" actId="20577"/>
          <ac:spMkLst>
            <pc:docMk/>
            <pc:sldMk cId="3472928482" sldId="293"/>
            <ac:spMk id="2" creationId="{08419DC6-6018-FACF-99BE-F0873447551D}"/>
          </ac:spMkLst>
        </pc:spChg>
        <pc:spChg chg="mod">
          <ac:chgData name="Darren O'Connor" userId="6303f320-515b-428d-9515-1f5db775ab4e" providerId="ADAL" clId="{0346B271-61AB-455D-826F-17E07273EC9C}" dt="2024-02-25T12:18:42.500" v="3331" actId="20577"/>
          <ac:spMkLst>
            <pc:docMk/>
            <pc:sldMk cId="3472928482" sldId="293"/>
            <ac:spMk id="3" creationId="{45492FE3-1AA8-4A43-1A42-9AE218007624}"/>
          </ac:spMkLst>
        </pc:spChg>
      </pc:sldChg>
      <pc:sldChg chg="modSp new mod">
        <pc:chgData name="Darren O'Connor" userId="6303f320-515b-428d-9515-1f5db775ab4e" providerId="ADAL" clId="{0346B271-61AB-455D-826F-17E07273EC9C}" dt="2024-02-25T13:45:56.164" v="6425"/>
        <pc:sldMkLst>
          <pc:docMk/>
          <pc:sldMk cId="2093237815" sldId="294"/>
        </pc:sldMkLst>
        <pc:spChg chg="mod">
          <ac:chgData name="Darren O'Connor" userId="6303f320-515b-428d-9515-1f5db775ab4e" providerId="ADAL" clId="{0346B271-61AB-455D-826F-17E07273EC9C}" dt="2024-02-25T13:45:56.164" v="6425"/>
          <ac:spMkLst>
            <pc:docMk/>
            <pc:sldMk cId="2093237815" sldId="294"/>
            <ac:spMk id="2" creationId="{0BE2734E-39A1-23AC-ADAF-9668CE4AADCB}"/>
          </ac:spMkLst>
        </pc:spChg>
        <pc:spChg chg="mod">
          <ac:chgData name="Darren O'Connor" userId="6303f320-515b-428d-9515-1f5db775ab4e" providerId="ADAL" clId="{0346B271-61AB-455D-826F-17E07273EC9C}" dt="2024-02-25T12:25:33.665" v="3915" actId="20577"/>
          <ac:spMkLst>
            <pc:docMk/>
            <pc:sldMk cId="2093237815" sldId="294"/>
            <ac:spMk id="3" creationId="{CC6131FE-9320-7FF0-64D4-B4D541605A7A}"/>
          </ac:spMkLst>
        </pc:spChg>
      </pc:sldChg>
      <pc:sldChg chg="modSp new mod">
        <pc:chgData name="Darren O'Connor" userId="6303f320-515b-428d-9515-1f5db775ab4e" providerId="ADAL" clId="{0346B271-61AB-455D-826F-17E07273EC9C}" dt="2024-02-25T13:46:00.815" v="6426"/>
        <pc:sldMkLst>
          <pc:docMk/>
          <pc:sldMk cId="71182049" sldId="295"/>
        </pc:sldMkLst>
        <pc:spChg chg="mod">
          <ac:chgData name="Darren O'Connor" userId="6303f320-515b-428d-9515-1f5db775ab4e" providerId="ADAL" clId="{0346B271-61AB-455D-826F-17E07273EC9C}" dt="2024-02-25T13:46:00.815" v="6426"/>
          <ac:spMkLst>
            <pc:docMk/>
            <pc:sldMk cId="71182049" sldId="295"/>
            <ac:spMk id="2" creationId="{33C81CC1-6917-8145-C837-BF1B7F3A0AE3}"/>
          </ac:spMkLst>
        </pc:spChg>
        <pc:spChg chg="mod">
          <ac:chgData name="Darren O'Connor" userId="6303f320-515b-428d-9515-1f5db775ab4e" providerId="ADAL" clId="{0346B271-61AB-455D-826F-17E07273EC9C}" dt="2024-02-25T12:29:20.984" v="4294" actId="5793"/>
          <ac:spMkLst>
            <pc:docMk/>
            <pc:sldMk cId="71182049" sldId="295"/>
            <ac:spMk id="3" creationId="{57B347DA-1C84-5879-69F0-7FC9B7CD16E4}"/>
          </ac:spMkLst>
        </pc:spChg>
      </pc:sldChg>
      <pc:sldChg chg="modSp new mod">
        <pc:chgData name="Darren O'Connor" userId="6303f320-515b-428d-9515-1f5db775ab4e" providerId="ADAL" clId="{0346B271-61AB-455D-826F-17E07273EC9C}" dt="2024-02-25T13:46:05.535" v="6427"/>
        <pc:sldMkLst>
          <pc:docMk/>
          <pc:sldMk cId="771069934" sldId="296"/>
        </pc:sldMkLst>
        <pc:spChg chg="mod">
          <ac:chgData name="Darren O'Connor" userId="6303f320-515b-428d-9515-1f5db775ab4e" providerId="ADAL" clId="{0346B271-61AB-455D-826F-17E07273EC9C}" dt="2024-02-25T13:46:05.535" v="6427"/>
          <ac:spMkLst>
            <pc:docMk/>
            <pc:sldMk cId="771069934" sldId="296"/>
            <ac:spMk id="2" creationId="{E70E1DBB-0719-397C-950D-09F5D3E5C96B}"/>
          </ac:spMkLst>
        </pc:spChg>
        <pc:spChg chg="mod">
          <ac:chgData name="Darren O'Connor" userId="6303f320-515b-428d-9515-1f5db775ab4e" providerId="ADAL" clId="{0346B271-61AB-455D-826F-17E07273EC9C}" dt="2024-02-25T12:36:09.861" v="4908" actId="20577"/>
          <ac:spMkLst>
            <pc:docMk/>
            <pc:sldMk cId="771069934" sldId="296"/>
            <ac:spMk id="3" creationId="{B3C6F932-C524-044A-7C79-7DB33745183F}"/>
          </ac:spMkLst>
        </pc:spChg>
      </pc:sldChg>
      <pc:sldChg chg="modSp new mod">
        <pc:chgData name="Darren O'Connor" userId="6303f320-515b-428d-9515-1f5db775ab4e" providerId="ADAL" clId="{0346B271-61AB-455D-826F-17E07273EC9C}" dt="2024-02-25T13:46:10.245" v="6428"/>
        <pc:sldMkLst>
          <pc:docMk/>
          <pc:sldMk cId="2811377283" sldId="297"/>
        </pc:sldMkLst>
        <pc:spChg chg="mod">
          <ac:chgData name="Darren O'Connor" userId="6303f320-515b-428d-9515-1f5db775ab4e" providerId="ADAL" clId="{0346B271-61AB-455D-826F-17E07273EC9C}" dt="2024-02-25T13:46:10.245" v="6428"/>
          <ac:spMkLst>
            <pc:docMk/>
            <pc:sldMk cId="2811377283" sldId="297"/>
            <ac:spMk id="2" creationId="{1AEE2B65-6871-759C-AAE6-887878BA370A}"/>
          </ac:spMkLst>
        </pc:spChg>
        <pc:spChg chg="mod">
          <ac:chgData name="Darren O'Connor" userId="6303f320-515b-428d-9515-1f5db775ab4e" providerId="ADAL" clId="{0346B271-61AB-455D-826F-17E07273EC9C}" dt="2024-02-25T12:40:22.636" v="5244" actId="20577"/>
          <ac:spMkLst>
            <pc:docMk/>
            <pc:sldMk cId="2811377283" sldId="297"/>
            <ac:spMk id="3" creationId="{446AEFD4-9BAF-7DEB-A366-29DE8FB5EC0F}"/>
          </ac:spMkLst>
        </pc:spChg>
      </pc:sldChg>
      <pc:sldChg chg="modSp new mod">
        <pc:chgData name="Darren O'Connor" userId="6303f320-515b-428d-9515-1f5db775ab4e" providerId="ADAL" clId="{0346B271-61AB-455D-826F-17E07273EC9C}" dt="2024-02-25T13:46:14.304" v="6429"/>
        <pc:sldMkLst>
          <pc:docMk/>
          <pc:sldMk cId="1791796781" sldId="298"/>
        </pc:sldMkLst>
        <pc:spChg chg="mod">
          <ac:chgData name="Darren O'Connor" userId="6303f320-515b-428d-9515-1f5db775ab4e" providerId="ADAL" clId="{0346B271-61AB-455D-826F-17E07273EC9C}" dt="2024-02-25T13:46:14.304" v="6429"/>
          <ac:spMkLst>
            <pc:docMk/>
            <pc:sldMk cId="1791796781" sldId="298"/>
            <ac:spMk id="2" creationId="{38079A83-31DC-CFD5-1A2F-D54E00FA74E1}"/>
          </ac:spMkLst>
        </pc:spChg>
        <pc:spChg chg="mod">
          <ac:chgData name="Darren O'Connor" userId="6303f320-515b-428d-9515-1f5db775ab4e" providerId="ADAL" clId="{0346B271-61AB-455D-826F-17E07273EC9C}" dt="2024-02-25T12:45:06.764" v="5769" actId="20577"/>
          <ac:spMkLst>
            <pc:docMk/>
            <pc:sldMk cId="1791796781" sldId="298"/>
            <ac:spMk id="3" creationId="{490CFEE8-1D8D-27D0-35D4-599B456D4A74}"/>
          </ac:spMkLst>
        </pc:spChg>
      </pc:sldChg>
      <pc:sldChg chg="modSp new mod">
        <pc:chgData name="Darren O'Connor" userId="6303f320-515b-428d-9515-1f5db775ab4e" providerId="ADAL" clId="{0346B271-61AB-455D-826F-17E07273EC9C}" dt="2024-02-25T12:49:04.786" v="5775"/>
        <pc:sldMkLst>
          <pc:docMk/>
          <pc:sldMk cId="1261920654" sldId="299"/>
        </pc:sldMkLst>
        <pc:spChg chg="mod">
          <ac:chgData name="Darren O'Connor" userId="6303f320-515b-428d-9515-1f5db775ab4e" providerId="ADAL" clId="{0346B271-61AB-455D-826F-17E07273EC9C}" dt="2024-02-25T12:48:09.916" v="5771"/>
          <ac:spMkLst>
            <pc:docMk/>
            <pc:sldMk cId="1261920654" sldId="299"/>
            <ac:spMk id="2" creationId="{B446D29C-0211-18C1-1A49-D3B1DEF6FA8C}"/>
          </ac:spMkLst>
        </pc:spChg>
        <pc:spChg chg="mod">
          <ac:chgData name="Darren O'Connor" userId="6303f320-515b-428d-9515-1f5db775ab4e" providerId="ADAL" clId="{0346B271-61AB-455D-826F-17E07273EC9C}" dt="2024-02-25T12:49:04.786" v="5775"/>
          <ac:spMkLst>
            <pc:docMk/>
            <pc:sldMk cId="1261920654" sldId="299"/>
            <ac:spMk id="3" creationId="{734CE226-9ED3-FF29-124B-DA4C7837685F}"/>
          </ac:spMkLst>
        </pc:spChg>
      </pc:sldChg>
      <pc:sldChg chg="modSp new mod">
        <pc:chgData name="Darren O'Connor" userId="6303f320-515b-428d-9515-1f5db775ab4e" providerId="ADAL" clId="{0346B271-61AB-455D-826F-17E07273EC9C}" dt="2024-02-25T13:46:30.642" v="6430"/>
        <pc:sldMkLst>
          <pc:docMk/>
          <pc:sldMk cId="2716986109" sldId="300"/>
        </pc:sldMkLst>
        <pc:spChg chg="mod">
          <ac:chgData name="Darren O'Connor" userId="6303f320-515b-428d-9515-1f5db775ab4e" providerId="ADAL" clId="{0346B271-61AB-455D-826F-17E07273EC9C}" dt="2024-02-25T13:46:30.642" v="6430"/>
          <ac:spMkLst>
            <pc:docMk/>
            <pc:sldMk cId="2716986109" sldId="300"/>
            <ac:spMk id="2" creationId="{DBDC7334-36D6-E9B1-E2D7-2F6F0F943902}"/>
          </ac:spMkLst>
        </pc:spChg>
        <pc:spChg chg="mod">
          <ac:chgData name="Darren O'Connor" userId="6303f320-515b-428d-9515-1f5db775ab4e" providerId="ADAL" clId="{0346B271-61AB-455D-826F-17E07273EC9C}" dt="2024-02-25T12:51:30.375" v="5785"/>
          <ac:spMkLst>
            <pc:docMk/>
            <pc:sldMk cId="2716986109" sldId="300"/>
            <ac:spMk id="3" creationId="{D20857A1-A538-3047-48B4-92B22A4635D6}"/>
          </ac:spMkLst>
        </pc:spChg>
      </pc:sldChg>
      <pc:sldChg chg="modSp new mod">
        <pc:chgData name="Darren O'Connor" userId="6303f320-515b-428d-9515-1f5db775ab4e" providerId="ADAL" clId="{0346B271-61AB-455D-826F-17E07273EC9C}" dt="2024-02-25T13:46:35.114" v="6431"/>
        <pc:sldMkLst>
          <pc:docMk/>
          <pc:sldMk cId="323396098" sldId="301"/>
        </pc:sldMkLst>
        <pc:spChg chg="mod">
          <ac:chgData name="Darren O'Connor" userId="6303f320-515b-428d-9515-1f5db775ab4e" providerId="ADAL" clId="{0346B271-61AB-455D-826F-17E07273EC9C}" dt="2024-02-25T13:46:35.114" v="6431"/>
          <ac:spMkLst>
            <pc:docMk/>
            <pc:sldMk cId="323396098" sldId="301"/>
            <ac:spMk id="2" creationId="{C333C81D-B4F1-587F-08FD-54162072A501}"/>
          </ac:spMkLst>
        </pc:spChg>
        <pc:spChg chg="mod">
          <ac:chgData name="Darren O'Connor" userId="6303f320-515b-428d-9515-1f5db775ab4e" providerId="ADAL" clId="{0346B271-61AB-455D-826F-17E07273EC9C}" dt="2024-02-25T12:52:02.076" v="5787"/>
          <ac:spMkLst>
            <pc:docMk/>
            <pc:sldMk cId="323396098" sldId="301"/>
            <ac:spMk id="3" creationId="{B8D62877-7B19-8C24-1F0D-E9AB4852BB59}"/>
          </ac:spMkLst>
        </pc:spChg>
      </pc:sldChg>
      <pc:sldChg chg="modSp new mod">
        <pc:chgData name="Darren O'Connor" userId="6303f320-515b-428d-9515-1f5db775ab4e" providerId="ADAL" clId="{0346B271-61AB-455D-826F-17E07273EC9C}" dt="2024-02-25T13:46:39.377" v="6432"/>
        <pc:sldMkLst>
          <pc:docMk/>
          <pc:sldMk cId="4140607166" sldId="302"/>
        </pc:sldMkLst>
        <pc:spChg chg="mod">
          <ac:chgData name="Darren O'Connor" userId="6303f320-515b-428d-9515-1f5db775ab4e" providerId="ADAL" clId="{0346B271-61AB-455D-826F-17E07273EC9C}" dt="2024-02-25T13:46:39.377" v="6432"/>
          <ac:spMkLst>
            <pc:docMk/>
            <pc:sldMk cId="4140607166" sldId="302"/>
            <ac:spMk id="2" creationId="{0EF5AB82-AF0B-392F-2203-B1ABCA3D391C}"/>
          </ac:spMkLst>
        </pc:spChg>
        <pc:spChg chg="mod">
          <ac:chgData name="Darren O'Connor" userId="6303f320-515b-428d-9515-1f5db775ab4e" providerId="ADAL" clId="{0346B271-61AB-455D-826F-17E07273EC9C}" dt="2024-02-25T12:54:08.161" v="5799" actId="27636"/>
          <ac:spMkLst>
            <pc:docMk/>
            <pc:sldMk cId="4140607166" sldId="302"/>
            <ac:spMk id="3" creationId="{20C2C056-AAB4-7E3D-5B0F-9F5A6369941F}"/>
          </ac:spMkLst>
        </pc:spChg>
      </pc:sldChg>
      <pc:sldChg chg="modSp new mod">
        <pc:chgData name="Darren O'Connor" userId="6303f320-515b-428d-9515-1f5db775ab4e" providerId="ADAL" clId="{0346B271-61AB-455D-826F-17E07273EC9C}" dt="2024-02-25T13:46:44.434" v="6433"/>
        <pc:sldMkLst>
          <pc:docMk/>
          <pc:sldMk cId="2683405166" sldId="303"/>
        </pc:sldMkLst>
        <pc:spChg chg="mod">
          <ac:chgData name="Darren O'Connor" userId="6303f320-515b-428d-9515-1f5db775ab4e" providerId="ADAL" clId="{0346B271-61AB-455D-826F-17E07273EC9C}" dt="2024-02-25T13:46:44.434" v="6433"/>
          <ac:spMkLst>
            <pc:docMk/>
            <pc:sldMk cId="2683405166" sldId="303"/>
            <ac:spMk id="2" creationId="{CBDE5031-4E7F-D197-60D8-8E7F5063243E}"/>
          </ac:spMkLst>
        </pc:spChg>
        <pc:spChg chg="mod">
          <ac:chgData name="Darren O'Connor" userId="6303f320-515b-428d-9515-1f5db775ab4e" providerId="ADAL" clId="{0346B271-61AB-455D-826F-17E07273EC9C}" dt="2024-02-25T12:55:24.198" v="5805"/>
          <ac:spMkLst>
            <pc:docMk/>
            <pc:sldMk cId="2683405166" sldId="303"/>
            <ac:spMk id="3" creationId="{0689E7D2-F8A9-A7D3-8595-783E1AD1BDD7}"/>
          </ac:spMkLst>
        </pc:spChg>
      </pc:sldChg>
      <pc:sldChg chg="modSp new mod">
        <pc:chgData name="Darren O'Connor" userId="6303f320-515b-428d-9515-1f5db775ab4e" providerId="ADAL" clId="{0346B271-61AB-455D-826F-17E07273EC9C}" dt="2024-02-25T13:46:49.143" v="6434"/>
        <pc:sldMkLst>
          <pc:docMk/>
          <pc:sldMk cId="3651852118" sldId="304"/>
        </pc:sldMkLst>
        <pc:spChg chg="mod">
          <ac:chgData name="Darren O'Connor" userId="6303f320-515b-428d-9515-1f5db775ab4e" providerId="ADAL" clId="{0346B271-61AB-455D-826F-17E07273EC9C}" dt="2024-02-25T13:46:49.143" v="6434"/>
          <ac:spMkLst>
            <pc:docMk/>
            <pc:sldMk cId="3651852118" sldId="304"/>
            <ac:spMk id="2" creationId="{D448403A-116D-4CA0-1AAA-0A06B8AAF936}"/>
          </ac:spMkLst>
        </pc:spChg>
        <pc:spChg chg="mod">
          <ac:chgData name="Darren O'Connor" userId="6303f320-515b-428d-9515-1f5db775ab4e" providerId="ADAL" clId="{0346B271-61AB-455D-826F-17E07273EC9C}" dt="2024-02-25T12:56:29.799" v="5810"/>
          <ac:spMkLst>
            <pc:docMk/>
            <pc:sldMk cId="3651852118" sldId="304"/>
            <ac:spMk id="3" creationId="{BAFE3DDB-CFA3-DA36-4775-C39967754B49}"/>
          </ac:spMkLst>
        </pc:spChg>
      </pc:sldChg>
      <pc:sldChg chg="modSp new mod">
        <pc:chgData name="Darren O'Connor" userId="6303f320-515b-428d-9515-1f5db775ab4e" providerId="ADAL" clId="{0346B271-61AB-455D-826F-17E07273EC9C}" dt="2024-02-25T13:46:53.610" v="6435"/>
        <pc:sldMkLst>
          <pc:docMk/>
          <pc:sldMk cId="1326356219" sldId="305"/>
        </pc:sldMkLst>
        <pc:spChg chg="mod">
          <ac:chgData name="Darren O'Connor" userId="6303f320-515b-428d-9515-1f5db775ab4e" providerId="ADAL" clId="{0346B271-61AB-455D-826F-17E07273EC9C}" dt="2024-02-25T13:46:53.610" v="6435"/>
          <ac:spMkLst>
            <pc:docMk/>
            <pc:sldMk cId="1326356219" sldId="305"/>
            <ac:spMk id="2" creationId="{27D1950F-F70C-8418-E571-26C012E3C653}"/>
          </ac:spMkLst>
        </pc:spChg>
        <pc:spChg chg="mod">
          <ac:chgData name="Darren O'Connor" userId="6303f320-515b-428d-9515-1f5db775ab4e" providerId="ADAL" clId="{0346B271-61AB-455D-826F-17E07273EC9C}" dt="2024-02-25T12:57:34.800" v="5815"/>
          <ac:spMkLst>
            <pc:docMk/>
            <pc:sldMk cId="1326356219" sldId="305"/>
            <ac:spMk id="3" creationId="{D1202633-556F-B384-A423-9DE201D2C45D}"/>
          </ac:spMkLst>
        </pc:spChg>
      </pc:sldChg>
      <pc:sldChg chg="addSp delSp modSp new mod">
        <pc:chgData name="Darren O'Connor" userId="6303f320-515b-428d-9515-1f5db775ab4e" providerId="ADAL" clId="{0346B271-61AB-455D-826F-17E07273EC9C}" dt="2024-02-25T13:02:32.843" v="5876" actId="20577"/>
        <pc:sldMkLst>
          <pc:docMk/>
          <pc:sldMk cId="3787025385" sldId="306"/>
        </pc:sldMkLst>
        <pc:spChg chg="mod">
          <ac:chgData name="Darren O'Connor" userId="6303f320-515b-428d-9515-1f5db775ab4e" providerId="ADAL" clId="{0346B271-61AB-455D-826F-17E07273EC9C}" dt="2024-02-25T13:01:36.505" v="5826" actId="255"/>
          <ac:spMkLst>
            <pc:docMk/>
            <pc:sldMk cId="3787025385" sldId="306"/>
            <ac:spMk id="2" creationId="{A3F3A4F3-5977-ABD0-FE68-992D02E2FC4B}"/>
          </ac:spMkLst>
        </pc:spChg>
        <pc:spChg chg="del">
          <ac:chgData name="Darren O'Connor" userId="6303f320-515b-428d-9515-1f5db775ab4e" providerId="ADAL" clId="{0346B271-61AB-455D-826F-17E07273EC9C}" dt="2024-02-25T12:59:57.333" v="5817" actId="1032"/>
          <ac:spMkLst>
            <pc:docMk/>
            <pc:sldMk cId="3787025385" sldId="306"/>
            <ac:spMk id="3" creationId="{F8BC6ECC-ED39-96EA-6A1D-EFADC5A36FDE}"/>
          </ac:spMkLst>
        </pc:spChg>
        <pc:graphicFrameChg chg="add mod modGraphic">
          <ac:chgData name="Darren O'Connor" userId="6303f320-515b-428d-9515-1f5db775ab4e" providerId="ADAL" clId="{0346B271-61AB-455D-826F-17E07273EC9C}" dt="2024-02-25T13:02:32.843" v="5876" actId="20577"/>
          <ac:graphicFrameMkLst>
            <pc:docMk/>
            <pc:sldMk cId="3787025385" sldId="306"/>
            <ac:graphicFrameMk id="6" creationId="{9D19BDD9-F075-A155-4B03-FBF04E5786AF}"/>
          </ac:graphicFrameMkLst>
        </pc:graphicFrameChg>
      </pc:sldChg>
      <pc:sldChg chg="modSp new mod">
        <pc:chgData name="Darren O'Connor" userId="6303f320-515b-428d-9515-1f5db775ab4e" providerId="ADAL" clId="{0346B271-61AB-455D-826F-17E07273EC9C}" dt="2024-02-25T13:46:59.906" v="6436"/>
        <pc:sldMkLst>
          <pc:docMk/>
          <pc:sldMk cId="821232972" sldId="307"/>
        </pc:sldMkLst>
        <pc:spChg chg="mod">
          <ac:chgData name="Darren O'Connor" userId="6303f320-515b-428d-9515-1f5db775ab4e" providerId="ADAL" clId="{0346B271-61AB-455D-826F-17E07273EC9C}" dt="2024-02-25T13:46:59.906" v="6436"/>
          <ac:spMkLst>
            <pc:docMk/>
            <pc:sldMk cId="821232972" sldId="307"/>
            <ac:spMk id="2" creationId="{3BBC3E9B-963C-194A-573D-63C000650C1F}"/>
          </ac:spMkLst>
        </pc:spChg>
        <pc:spChg chg="mod">
          <ac:chgData name="Darren O'Connor" userId="6303f320-515b-428d-9515-1f5db775ab4e" providerId="ADAL" clId="{0346B271-61AB-455D-826F-17E07273EC9C}" dt="2024-02-25T13:04:00.460" v="5902" actId="20577"/>
          <ac:spMkLst>
            <pc:docMk/>
            <pc:sldMk cId="821232972" sldId="307"/>
            <ac:spMk id="3" creationId="{41935943-3E70-D110-9933-DDFF949EF74E}"/>
          </ac:spMkLst>
        </pc:spChg>
      </pc:sldChg>
      <pc:sldChg chg="modSp new mod">
        <pc:chgData name="Darren O'Connor" userId="6303f320-515b-428d-9515-1f5db775ab4e" providerId="ADAL" clId="{0346B271-61AB-455D-826F-17E07273EC9C}" dt="2024-02-25T13:47:03.989" v="6437"/>
        <pc:sldMkLst>
          <pc:docMk/>
          <pc:sldMk cId="2810455246" sldId="308"/>
        </pc:sldMkLst>
        <pc:spChg chg="mod">
          <ac:chgData name="Darren O'Connor" userId="6303f320-515b-428d-9515-1f5db775ab4e" providerId="ADAL" clId="{0346B271-61AB-455D-826F-17E07273EC9C}" dt="2024-02-25T13:47:03.989" v="6437"/>
          <ac:spMkLst>
            <pc:docMk/>
            <pc:sldMk cId="2810455246" sldId="308"/>
            <ac:spMk id="2" creationId="{7DE82C39-8B4E-72C2-A226-D324B2016ED5}"/>
          </ac:spMkLst>
        </pc:spChg>
        <pc:spChg chg="mod">
          <ac:chgData name="Darren O'Connor" userId="6303f320-515b-428d-9515-1f5db775ab4e" providerId="ADAL" clId="{0346B271-61AB-455D-826F-17E07273EC9C}" dt="2024-02-25T13:04:36.430" v="5907"/>
          <ac:spMkLst>
            <pc:docMk/>
            <pc:sldMk cId="2810455246" sldId="308"/>
            <ac:spMk id="3" creationId="{2067FBC8-D59C-E882-E49A-3327A8495E6B}"/>
          </ac:spMkLst>
        </pc:spChg>
      </pc:sldChg>
      <pc:sldChg chg="modSp new mod">
        <pc:chgData name="Darren O'Connor" userId="6303f320-515b-428d-9515-1f5db775ab4e" providerId="ADAL" clId="{0346B271-61AB-455D-826F-17E07273EC9C}" dt="2024-02-25T13:47:09.012" v="6438"/>
        <pc:sldMkLst>
          <pc:docMk/>
          <pc:sldMk cId="398935880" sldId="309"/>
        </pc:sldMkLst>
        <pc:spChg chg="mod">
          <ac:chgData name="Darren O'Connor" userId="6303f320-515b-428d-9515-1f5db775ab4e" providerId="ADAL" clId="{0346B271-61AB-455D-826F-17E07273EC9C}" dt="2024-02-25T13:47:09.012" v="6438"/>
          <ac:spMkLst>
            <pc:docMk/>
            <pc:sldMk cId="398935880" sldId="309"/>
            <ac:spMk id="2" creationId="{A20F8EE6-12AA-798A-CCCF-0445B99FD3A8}"/>
          </ac:spMkLst>
        </pc:spChg>
        <pc:spChg chg="mod">
          <ac:chgData name="Darren O'Connor" userId="6303f320-515b-428d-9515-1f5db775ab4e" providerId="ADAL" clId="{0346B271-61AB-455D-826F-17E07273EC9C}" dt="2024-02-25T13:05:05.189" v="5909"/>
          <ac:spMkLst>
            <pc:docMk/>
            <pc:sldMk cId="398935880" sldId="309"/>
            <ac:spMk id="3" creationId="{F342BC8B-82FD-1DF2-425C-0009B1A45018}"/>
          </ac:spMkLst>
        </pc:spChg>
      </pc:sldChg>
      <pc:sldChg chg="modSp new mod">
        <pc:chgData name="Darren O'Connor" userId="6303f320-515b-428d-9515-1f5db775ab4e" providerId="ADAL" clId="{0346B271-61AB-455D-826F-17E07273EC9C}" dt="2024-02-25T13:47:13.418" v="6439"/>
        <pc:sldMkLst>
          <pc:docMk/>
          <pc:sldMk cId="355223150" sldId="310"/>
        </pc:sldMkLst>
        <pc:spChg chg="mod">
          <ac:chgData name="Darren O'Connor" userId="6303f320-515b-428d-9515-1f5db775ab4e" providerId="ADAL" clId="{0346B271-61AB-455D-826F-17E07273EC9C}" dt="2024-02-25T13:47:13.418" v="6439"/>
          <ac:spMkLst>
            <pc:docMk/>
            <pc:sldMk cId="355223150" sldId="310"/>
            <ac:spMk id="2" creationId="{91BB9334-5E5E-339A-EB43-59E2F0544096}"/>
          </ac:spMkLst>
        </pc:spChg>
        <pc:spChg chg="mod">
          <ac:chgData name="Darren O'Connor" userId="6303f320-515b-428d-9515-1f5db775ab4e" providerId="ADAL" clId="{0346B271-61AB-455D-826F-17E07273EC9C}" dt="2024-02-25T13:06:04.209" v="5912" actId="20577"/>
          <ac:spMkLst>
            <pc:docMk/>
            <pc:sldMk cId="355223150" sldId="310"/>
            <ac:spMk id="3" creationId="{807FA26E-28CD-6D17-AC79-8A9FAE0B6E0F}"/>
          </ac:spMkLst>
        </pc:spChg>
      </pc:sldChg>
      <pc:sldChg chg="modSp new mod">
        <pc:chgData name="Darren O'Connor" userId="6303f320-515b-428d-9515-1f5db775ab4e" providerId="ADAL" clId="{0346B271-61AB-455D-826F-17E07273EC9C}" dt="2024-02-25T13:47:26.265" v="6441"/>
        <pc:sldMkLst>
          <pc:docMk/>
          <pc:sldMk cId="3540508036" sldId="311"/>
        </pc:sldMkLst>
        <pc:spChg chg="mod">
          <ac:chgData name="Darren O'Connor" userId="6303f320-515b-428d-9515-1f5db775ab4e" providerId="ADAL" clId="{0346B271-61AB-455D-826F-17E07273EC9C}" dt="2024-02-25T13:47:26.265" v="6441"/>
          <ac:spMkLst>
            <pc:docMk/>
            <pc:sldMk cId="3540508036" sldId="311"/>
            <ac:spMk id="2" creationId="{925C9277-81D3-D73F-6A9A-9B6DA4785360}"/>
          </ac:spMkLst>
        </pc:spChg>
        <pc:spChg chg="mod">
          <ac:chgData name="Darren O'Connor" userId="6303f320-515b-428d-9515-1f5db775ab4e" providerId="ADAL" clId="{0346B271-61AB-455D-826F-17E07273EC9C}" dt="2024-02-25T13:47:19.387" v="6440" actId="20577"/>
          <ac:spMkLst>
            <pc:docMk/>
            <pc:sldMk cId="3540508036" sldId="311"/>
            <ac:spMk id="3" creationId="{FED7BCCD-662C-FCF9-03D2-9B815BF8DBDC}"/>
          </ac:spMkLst>
        </pc:spChg>
      </pc:sldChg>
      <pc:sldChg chg="modSp new mod">
        <pc:chgData name="Darren O'Connor" userId="6303f320-515b-428d-9515-1f5db775ab4e" providerId="ADAL" clId="{0346B271-61AB-455D-826F-17E07273EC9C}" dt="2024-02-25T13:47:31.485" v="6442"/>
        <pc:sldMkLst>
          <pc:docMk/>
          <pc:sldMk cId="3970950515" sldId="312"/>
        </pc:sldMkLst>
        <pc:spChg chg="mod">
          <ac:chgData name="Darren O'Connor" userId="6303f320-515b-428d-9515-1f5db775ab4e" providerId="ADAL" clId="{0346B271-61AB-455D-826F-17E07273EC9C}" dt="2024-02-25T13:47:31.485" v="6442"/>
          <ac:spMkLst>
            <pc:docMk/>
            <pc:sldMk cId="3970950515" sldId="312"/>
            <ac:spMk id="2" creationId="{39385397-B964-8DDA-5423-B683A14D34A5}"/>
          </ac:spMkLst>
        </pc:spChg>
        <pc:spChg chg="mod">
          <ac:chgData name="Darren O'Connor" userId="6303f320-515b-428d-9515-1f5db775ab4e" providerId="ADAL" clId="{0346B271-61AB-455D-826F-17E07273EC9C}" dt="2024-02-25T13:09:14.036" v="5926"/>
          <ac:spMkLst>
            <pc:docMk/>
            <pc:sldMk cId="3970950515" sldId="312"/>
            <ac:spMk id="3" creationId="{9A61C417-C2D1-633A-91FF-D0C017B69E56}"/>
          </ac:spMkLst>
        </pc:spChg>
      </pc:sldChg>
      <pc:sldChg chg="modSp new mod">
        <pc:chgData name="Darren O'Connor" userId="6303f320-515b-428d-9515-1f5db775ab4e" providerId="ADAL" clId="{0346B271-61AB-455D-826F-17E07273EC9C}" dt="2024-02-25T13:47:37.176" v="6443"/>
        <pc:sldMkLst>
          <pc:docMk/>
          <pc:sldMk cId="1021881652" sldId="313"/>
        </pc:sldMkLst>
        <pc:spChg chg="mod">
          <ac:chgData name="Darren O'Connor" userId="6303f320-515b-428d-9515-1f5db775ab4e" providerId="ADAL" clId="{0346B271-61AB-455D-826F-17E07273EC9C}" dt="2024-02-25T13:47:37.176" v="6443"/>
          <ac:spMkLst>
            <pc:docMk/>
            <pc:sldMk cId="1021881652" sldId="313"/>
            <ac:spMk id="2" creationId="{7807D756-1CEA-94EC-8F44-D32EC21DDE35}"/>
          </ac:spMkLst>
        </pc:spChg>
        <pc:spChg chg="mod">
          <ac:chgData name="Darren O'Connor" userId="6303f320-515b-428d-9515-1f5db775ab4e" providerId="ADAL" clId="{0346B271-61AB-455D-826F-17E07273EC9C}" dt="2024-02-25T13:09:56.861" v="5944" actId="20577"/>
          <ac:spMkLst>
            <pc:docMk/>
            <pc:sldMk cId="1021881652" sldId="313"/>
            <ac:spMk id="3" creationId="{C466DD76-FD2E-3209-2DB2-A695E1A405D4}"/>
          </ac:spMkLst>
        </pc:spChg>
      </pc:sldChg>
      <pc:sldChg chg="modSp new mod">
        <pc:chgData name="Darren O'Connor" userId="6303f320-515b-428d-9515-1f5db775ab4e" providerId="ADAL" clId="{0346B271-61AB-455D-826F-17E07273EC9C}" dt="2024-02-25T13:44:08.094" v="6340" actId="20577"/>
        <pc:sldMkLst>
          <pc:docMk/>
          <pc:sldMk cId="1146756894" sldId="314"/>
        </pc:sldMkLst>
        <pc:spChg chg="mod">
          <ac:chgData name="Darren O'Connor" userId="6303f320-515b-428d-9515-1f5db775ab4e" providerId="ADAL" clId="{0346B271-61AB-455D-826F-17E07273EC9C}" dt="2024-02-25T13:31:11.570" v="5963" actId="20577"/>
          <ac:spMkLst>
            <pc:docMk/>
            <pc:sldMk cId="1146756894" sldId="314"/>
            <ac:spMk id="2" creationId="{FEB381DB-984D-DE5B-D748-6EECA08BA6D9}"/>
          </ac:spMkLst>
        </pc:spChg>
        <pc:spChg chg="mod">
          <ac:chgData name="Darren O'Connor" userId="6303f320-515b-428d-9515-1f5db775ab4e" providerId="ADAL" clId="{0346B271-61AB-455D-826F-17E07273EC9C}" dt="2024-02-25T13:44:08.094" v="6340" actId="20577"/>
          <ac:spMkLst>
            <pc:docMk/>
            <pc:sldMk cId="1146756894" sldId="314"/>
            <ac:spMk id="3" creationId="{CBC94BC6-7C03-A15C-8A7F-E35EC05CDC17}"/>
          </ac:spMkLst>
        </pc:spChg>
      </pc:sldChg>
      <pc:sldChg chg="modSp new mod">
        <pc:chgData name="Darren O'Connor" userId="6303f320-515b-428d-9515-1f5db775ab4e" providerId="ADAL" clId="{0346B271-61AB-455D-826F-17E07273EC9C}" dt="2024-02-25T13:40:56.296" v="6246" actId="27636"/>
        <pc:sldMkLst>
          <pc:docMk/>
          <pc:sldMk cId="2056571558" sldId="315"/>
        </pc:sldMkLst>
        <pc:spChg chg="mod">
          <ac:chgData name="Darren O'Connor" userId="6303f320-515b-428d-9515-1f5db775ab4e" providerId="ADAL" clId="{0346B271-61AB-455D-826F-17E07273EC9C}" dt="2024-02-25T13:40:37.036" v="6244" actId="20577"/>
          <ac:spMkLst>
            <pc:docMk/>
            <pc:sldMk cId="2056571558" sldId="315"/>
            <ac:spMk id="2" creationId="{2245E984-D7AD-7FF2-4F61-DD3AD147D438}"/>
          </ac:spMkLst>
        </pc:spChg>
        <pc:spChg chg="mod">
          <ac:chgData name="Darren O'Connor" userId="6303f320-515b-428d-9515-1f5db775ab4e" providerId="ADAL" clId="{0346B271-61AB-455D-826F-17E07273EC9C}" dt="2024-02-25T13:40:56.296" v="6246" actId="27636"/>
          <ac:spMkLst>
            <pc:docMk/>
            <pc:sldMk cId="2056571558" sldId="315"/>
            <ac:spMk id="3" creationId="{3911609E-20AD-DF79-DCCE-3BEEB81F49C0}"/>
          </ac:spMkLst>
        </pc:spChg>
      </pc:sldChg>
      <pc:sldMasterChg chg="setBg modSldLayout">
        <pc:chgData name="Darren O'Connor" userId="6303f320-515b-428d-9515-1f5db775ab4e" providerId="ADAL" clId="{0346B271-61AB-455D-826F-17E07273EC9C}" dt="2024-02-25T13:53:14.509" v="6531"/>
        <pc:sldMasterMkLst>
          <pc:docMk/>
          <pc:sldMasterMk cId="1206344116" sldId="2147483648"/>
        </pc:sldMasterMkLst>
        <pc:sldLayoutChg chg="setBg">
          <pc:chgData name="Darren O'Connor" userId="6303f320-515b-428d-9515-1f5db775ab4e" providerId="ADAL" clId="{0346B271-61AB-455D-826F-17E07273EC9C}" dt="2024-02-25T13:53:14.509" v="6531"/>
          <pc:sldLayoutMkLst>
            <pc:docMk/>
            <pc:sldMasterMk cId="1206344116" sldId="2147483648"/>
            <pc:sldLayoutMk cId="2770857757" sldId="2147483649"/>
          </pc:sldLayoutMkLst>
        </pc:sldLayoutChg>
        <pc:sldLayoutChg chg="setBg">
          <pc:chgData name="Darren O'Connor" userId="6303f320-515b-428d-9515-1f5db775ab4e" providerId="ADAL" clId="{0346B271-61AB-455D-826F-17E07273EC9C}" dt="2024-02-25T13:53:14.509" v="6531"/>
          <pc:sldLayoutMkLst>
            <pc:docMk/>
            <pc:sldMasterMk cId="1206344116" sldId="2147483648"/>
            <pc:sldLayoutMk cId="143116223" sldId="2147483650"/>
          </pc:sldLayoutMkLst>
        </pc:sldLayoutChg>
        <pc:sldLayoutChg chg="setBg">
          <pc:chgData name="Darren O'Connor" userId="6303f320-515b-428d-9515-1f5db775ab4e" providerId="ADAL" clId="{0346B271-61AB-455D-826F-17E07273EC9C}" dt="2024-02-25T13:53:14.509" v="6531"/>
          <pc:sldLayoutMkLst>
            <pc:docMk/>
            <pc:sldMasterMk cId="1206344116" sldId="2147483648"/>
            <pc:sldLayoutMk cId="596108159" sldId="2147483651"/>
          </pc:sldLayoutMkLst>
        </pc:sldLayoutChg>
        <pc:sldLayoutChg chg="setBg">
          <pc:chgData name="Darren O'Connor" userId="6303f320-515b-428d-9515-1f5db775ab4e" providerId="ADAL" clId="{0346B271-61AB-455D-826F-17E07273EC9C}" dt="2024-02-25T13:53:14.509" v="6531"/>
          <pc:sldLayoutMkLst>
            <pc:docMk/>
            <pc:sldMasterMk cId="1206344116" sldId="2147483648"/>
            <pc:sldLayoutMk cId="1501763265" sldId="2147483652"/>
          </pc:sldLayoutMkLst>
        </pc:sldLayoutChg>
        <pc:sldLayoutChg chg="setBg">
          <pc:chgData name="Darren O'Connor" userId="6303f320-515b-428d-9515-1f5db775ab4e" providerId="ADAL" clId="{0346B271-61AB-455D-826F-17E07273EC9C}" dt="2024-02-25T13:53:14.509" v="6531"/>
          <pc:sldLayoutMkLst>
            <pc:docMk/>
            <pc:sldMasterMk cId="1206344116" sldId="2147483648"/>
            <pc:sldLayoutMk cId="3708209820" sldId="2147483653"/>
          </pc:sldLayoutMkLst>
        </pc:sldLayoutChg>
        <pc:sldLayoutChg chg="setBg">
          <pc:chgData name="Darren O'Connor" userId="6303f320-515b-428d-9515-1f5db775ab4e" providerId="ADAL" clId="{0346B271-61AB-455D-826F-17E07273EC9C}" dt="2024-02-25T13:53:14.509" v="6531"/>
          <pc:sldLayoutMkLst>
            <pc:docMk/>
            <pc:sldMasterMk cId="1206344116" sldId="2147483648"/>
            <pc:sldLayoutMk cId="4104590537" sldId="2147483654"/>
          </pc:sldLayoutMkLst>
        </pc:sldLayoutChg>
        <pc:sldLayoutChg chg="setBg">
          <pc:chgData name="Darren O'Connor" userId="6303f320-515b-428d-9515-1f5db775ab4e" providerId="ADAL" clId="{0346B271-61AB-455D-826F-17E07273EC9C}" dt="2024-02-25T13:53:14.509" v="6531"/>
          <pc:sldLayoutMkLst>
            <pc:docMk/>
            <pc:sldMasterMk cId="1206344116" sldId="2147483648"/>
            <pc:sldLayoutMk cId="2658009174" sldId="2147483655"/>
          </pc:sldLayoutMkLst>
        </pc:sldLayoutChg>
        <pc:sldLayoutChg chg="setBg">
          <pc:chgData name="Darren O'Connor" userId="6303f320-515b-428d-9515-1f5db775ab4e" providerId="ADAL" clId="{0346B271-61AB-455D-826F-17E07273EC9C}" dt="2024-02-25T13:53:14.509" v="6531"/>
          <pc:sldLayoutMkLst>
            <pc:docMk/>
            <pc:sldMasterMk cId="1206344116" sldId="2147483648"/>
            <pc:sldLayoutMk cId="3915892042" sldId="2147483656"/>
          </pc:sldLayoutMkLst>
        </pc:sldLayoutChg>
        <pc:sldLayoutChg chg="setBg">
          <pc:chgData name="Darren O'Connor" userId="6303f320-515b-428d-9515-1f5db775ab4e" providerId="ADAL" clId="{0346B271-61AB-455D-826F-17E07273EC9C}" dt="2024-02-25T13:53:14.509" v="6531"/>
          <pc:sldLayoutMkLst>
            <pc:docMk/>
            <pc:sldMasterMk cId="1206344116" sldId="2147483648"/>
            <pc:sldLayoutMk cId="1605274399" sldId="2147483657"/>
          </pc:sldLayoutMkLst>
        </pc:sldLayoutChg>
        <pc:sldLayoutChg chg="setBg">
          <pc:chgData name="Darren O'Connor" userId="6303f320-515b-428d-9515-1f5db775ab4e" providerId="ADAL" clId="{0346B271-61AB-455D-826F-17E07273EC9C}" dt="2024-02-25T13:53:14.509" v="6531"/>
          <pc:sldLayoutMkLst>
            <pc:docMk/>
            <pc:sldMasterMk cId="1206344116" sldId="2147483648"/>
            <pc:sldLayoutMk cId="4278183737" sldId="2147483658"/>
          </pc:sldLayoutMkLst>
        </pc:sldLayoutChg>
        <pc:sldLayoutChg chg="setBg">
          <pc:chgData name="Darren O'Connor" userId="6303f320-515b-428d-9515-1f5db775ab4e" providerId="ADAL" clId="{0346B271-61AB-455D-826F-17E07273EC9C}" dt="2024-02-25T13:53:14.509" v="6531"/>
          <pc:sldLayoutMkLst>
            <pc:docMk/>
            <pc:sldMasterMk cId="1206344116" sldId="2147483648"/>
            <pc:sldLayoutMk cId="1403288934" sldId="2147483659"/>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63DB97C-8ECD-43EC-A131-72150CCC8B87}"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GB"/>
        </a:p>
      </dgm:t>
    </dgm:pt>
    <dgm:pt modelId="{D4313173-4433-49AC-882A-A560E7917A19}">
      <dgm:prSet phldrT="[Text]"/>
      <dgm:spPr/>
      <dgm:t>
        <a:bodyPr/>
        <a:lstStyle/>
        <a:p>
          <a:r>
            <a:rPr lang="en-GB" dirty="0"/>
            <a:t>Inputs</a:t>
          </a:r>
        </a:p>
      </dgm:t>
    </dgm:pt>
    <dgm:pt modelId="{AC9C4BD5-520C-46E3-8881-9FD8E1105E10}" type="parTrans" cxnId="{3C2B61E0-653B-4A16-B3C5-C5566F6FFA6B}">
      <dgm:prSet/>
      <dgm:spPr/>
      <dgm:t>
        <a:bodyPr/>
        <a:lstStyle/>
        <a:p>
          <a:endParaRPr lang="en-GB"/>
        </a:p>
      </dgm:t>
    </dgm:pt>
    <dgm:pt modelId="{33CBF00E-3A2A-4856-829E-271BE7322EB3}" type="sibTrans" cxnId="{3C2B61E0-653B-4A16-B3C5-C5566F6FFA6B}">
      <dgm:prSet/>
      <dgm:spPr/>
      <dgm:t>
        <a:bodyPr/>
        <a:lstStyle/>
        <a:p>
          <a:endParaRPr lang="en-GB"/>
        </a:p>
      </dgm:t>
    </dgm:pt>
    <dgm:pt modelId="{B1ABE865-54BD-42B2-A3C8-69E098156A0B}">
      <dgm:prSet phldrT="[Text]"/>
      <dgm:spPr/>
      <dgm:t>
        <a:bodyPr/>
        <a:lstStyle/>
        <a:p>
          <a:r>
            <a:rPr lang="en-GB" dirty="0"/>
            <a:t>Process of Transformation</a:t>
          </a:r>
        </a:p>
      </dgm:t>
    </dgm:pt>
    <dgm:pt modelId="{659321DF-15F3-457B-B8FC-521123456AC0}" type="parTrans" cxnId="{58EC271D-E5B7-4AE5-90FC-BA92714FC1F1}">
      <dgm:prSet/>
      <dgm:spPr/>
      <dgm:t>
        <a:bodyPr/>
        <a:lstStyle/>
        <a:p>
          <a:endParaRPr lang="en-GB"/>
        </a:p>
      </dgm:t>
    </dgm:pt>
    <dgm:pt modelId="{C550F21E-6EA9-459A-92A4-763471187ABB}" type="sibTrans" cxnId="{58EC271D-E5B7-4AE5-90FC-BA92714FC1F1}">
      <dgm:prSet/>
      <dgm:spPr/>
      <dgm:t>
        <a:bodyPr/>
        <a:lstStyle/>
        <a:p>
          <a:endParaRPr lang="en-GB"/>
        </a:p>
      </dgm:t>
    </dgm:pt>
    <dgm:pt modelId="{918E3919-05F6-4477-9CF9-731E18503BFA}">
      <dgm:prSet phldrT="[Text]"/>
      <dgm:spPr/>
      <dgm:t>
        <a:bodyPr/>
        <a:lstStyle/>
        <a:p>
          <a:r>
            <a:rPr lang="en-GB" dirty="0"/>
            <a:t>Outputs</a:t>
          </a:r>
        </a:p>
      </dgm:t>
    </dgm:pt>
    <dgm:pt modelId="{FB49F2BE-5589-42FA-B1EB-662A02391023}" type="parTrans" cxnId="{7BA41A11-9099-4F24-AEE0-C206C90AB34E}">
      <dgm:prSet/>
      <dgm:spPr/>
      <dgm:t>
        <a:bodyPr/>
        <a:lstStyle/>
        <a:p>
          <a:endParaRPr lang="en-GB"/>
        </a:p>
      </dgm:t>
    </dgm:pt>
    <dgm:pt modelId="{5E03C11C-BA28-4718-AA9E-EA8C312BE6E0}" type="sibTrans" cxnId="{7BA41A11-9099-4F24-AEE0-C206C90AB34E}">
      <dgm:prSet/>
      <dgm:spPr/>
      <dgm:t>
        <a:bodyPr/>
        <a:lstStyle/>
        <a:p>
          <a:endParaRPr lang="en-GB"/>
        </a:p>
      </dgm:t>
    </dgm:pt>
    <dgm:pt modelId="{EA95CCFA-5A82-4D51-A0C3-339499452780}">
      <dgm:prSet/>
      <dgm:spPr/>
      <dgm:t>
        <a:bodyPr/>
        <a:lstStyle/>
        <a:p>
          <a:r>
            <a:rPr lang="en-GB" dirty="0"/>
            <a:t>Outcomes</a:t>
          </a:r>
        </a:p>
      </dgm:t>
    </dgm:pt>
    <dgm:pt modelId="{22C031FE-AF07-4ED6-B368-6992C4806372}" type="parTrans" cxnId="{200C1F8D-BF82-4E42-B516-A140BABD42E6}">
      <dgm:prSet/>
      <dgm:spPr/>
      <dgm:t>
        <a:bodyPr/>
        <a:lstStyle/>
        <a:p>
          <a:endParaRPr lang="en-GB"/>
        </a:p>
      </dgm:t>
    </dgm:pt>
    <dgm:pt modelId="{14BA9C86-70CC-4DA2-B916-E3E8A16EC9C7}" type="sibTrans" cxnId="{200C1F8D-BF82-4E42-B516-A140BABD42E6}">
      <dgm:prSet/>
      <dgm:spPr/>
      <dgm:t>
        <a:bodyPr/>
        <a:lstStyle/>
        <a:p>
          <a:endParaRPr lang="en-GB"/>
        </a:p>
      </dgm:t>
    </dgm:pt>
    <dgm:pt modelId="{47114F1B-02EC-4955-AEED-CE82F6469991}" type="pres">
      <dgm:prSet presAssocID="{863DB97C-8ECD-43EC-A131-72150CCC8B87}" presName="Name0" presStyleCnt="0">
        <dgm:presLayoutVars>
          <dgm:dir/>
          <dgm:resizeHandles val="exact"/>
        </dgm:presLayoutVars>
      </dgm:prSet>
      <dgm:spPr/>
    </dgm:pt>
    <dgm:pt modelId="{68C3E578-7A8B-4D03-B1CD-245358C81D8E}" type="pres">
      <dgm:prSet presAssocID="{D4313173-4433-49AC-882A-A560E7917A19}" presName="node" presStyleLbl="node1" presStyleIdx="0" presStyleCnt="4">
        <dgm:presLayoutVars>
          <dgm:bulletEnabled val="1"/>
        </dgm:presLayoutVars>
      </dgm:prSet>
      <dgm:spPr/>
    </dgm:pt>
    <dgm:pt modelId="{9EB88690-273C-4E7F-A933-A01BBEBBB416}" type="pres">
      <dgm:prSet presAssocID="{33CBF00E-3A2A-4856-829E-271BE7322EB3}" presName="sibTrans" presStyleLbl="sibTrans2D1" presStyleIdx="0" presStyleCnt="3"/>
      <dgm:spPr/>
    </dgm:pt>
    <dgm:pt modelId="{0EB8D0E7-C0C9-4408-80A6-D3C897F345B0}" type="pres">
      <dgm:prSet presAssocID="{33CBF00E-3A2A-4856-829E-271BE7322EB3}" presName="connectorText" presStyleLbl="sibTrans2D1" presStyleIdx="0" presStyleCnt="3"/>
      <dgm:spPr/>
    </dgm:pt>
    <dgm:pt modelId="{92D364C8-CCCA-4B0B-BADB-6C3990F96899}" type="pres">
      <dgm:prSet presAssocID="{B1ABE865-54BD-42B2-A3C8-69E098156A0B}" presName="node" presStyleLbl="node1" presStyleIdx="1" presStyleCnt="4">
        <dgm:presLayoutVars>
          <dgm:bulletEnabled val="1"/>
        </dgm:presLayoutVars>
      </dgm:prSet>
      <dgm:spPr/>
    </dgm:pt>
    <dgm:pt modelId="{56820075-D756-41E5-880F-95AFBE9AF272}" type="pres">
      <dgm:prSet presAssocID="{C550F21E-6EA9-459A-92A4-763471187ABB}" presName="sibTrans" presStyleLbl="sibTrans2D1" presStyleIdx="1" presStyleCnt="3"/>
      <dgm:spPr/>
    </dgm:pt>
    <dgm:pt modelId="{993902C9-1A8E-41D2-A125-2ABFC3269007}" type="pres">
      <dgm:prSet presAssocID="{C550F21E-6EA9-459A-92A4-763471187ABB}" presName="connectorText" presStyleLbl="sibTrans2D1" presStyleIdx="1" presStyleCnt="3"/>
      <dgm:spPr/>
    </dgm:pt>
    <dgm:pt modelId="{32F6695D-25F1-484D-B571-1B3F91AC8FA6}" type="pres">
      <dgm:prSet presAssocID="{918E3919-05F6-4477-9CF9-731E18503BFA}" presName="node" presStyleLbl="node1" presStyleIdx="2" presStyleCnt="4">
        <dgm:presLayoutVars>
          <dgm:bulletEnabled val="1"/>
        </dgm:presLayoutVars>
      </dgm:prSet>
      <dgm:spPr/>
    </dgm:pt>
    <dgm:pt modelId="{D7BD5869-7FC9-4BA8-8C7B-F1DD3AB9AF53}" type="pres">
      <dgm:prSet presAssocID="{5E03C11C-BA28-4718-AA9E-EA8C312BE6E0}" presName="sibTrans" presStyleLbl="sibTrans2D1" presStyleIdx="2" presStyleCnt="3"/>
      <dgm:spPr/>
    </dgm:pt>
    <dgm:pt modelId="{92A4B799-8A2C-422D-B6F5-1AFCE8F8E762}" type="pres">
      <dgm:prSet presAssocID="{5E03C11C-BA28-4718-AA9E-EA8C312BE6E0}" presName="connectorText" presStyleLbl="sibTrans2D1" presStyleIdx="2" presStyleCnt="3"/>
      <dgm:spPr/>
    </dgm:pt>
    <dgm:pt modelId="{C7359447-A822-4A8C-984B-2FF4DD0E614F}" type="pres">
      <dgm:prSet presAssocID="{EA95CCFA-5A82-4D51-A0C3-339499452780}" presName="node" presStyleLbl="node1" presStyleIdx="3" presStyleCnt="4">
        <dgm:presLayoutVars>
          <dgm:bulletEnabled val="1"/>
        </dgm:presLayoutVars>
      </dgm:prSet>
      <dgm:spPr/>
    </dgm:pt>
  </dgm:ptLst>
  <dgm:cxnLst>
    <dgm:cxn modelId="{7BA41A11-9099-4F24-AEE0-C206C90AB34E}" srcId="{863DB97C-8ECD-43EC-A131-72150CCC8B87}" destId="{918E3919-05F6-4477-9CF9-731E18503BFA}" srcOrd="2" destOrd="0" parTransId="{FB49F2BE-5589-42FA-B1EB-662A02391023}" sibTransId="{5E03C11C-BA28-4718-AA9E-EA8C312BE6E0}"/>
    <dgm:cxn modelId="{58EC271D-E5B7-4AE5-90FC-BA92714FC1F1}" srcId="{863DB97C-8ECD-43EC-A131-72150CCC8B87}" destId="{B1ABE865-54BD-42B2-A3C8-69E098156A0B}" srcOrd="1" destOrd="0" parTransId="{659321DF-15F3-457B-B8FC-521123456AC0}" sibTransId="{C550F21E-6EA9-459A-92A4-763471187ABB}"/>
    <dgm:cxn modelId="{00AEE226-2030-4970-8A38-D8FA99B6FA59}" type="presOf" srcId="{C550F21E-6EA9-459A-92A4-763471187ABB}" destId="{56820075-D756-41E5-880F-95AFBE9AF272}" srcOrd="0" destOrd="0" presId="urn:microsoft.com/office/officeart/2005/8/layout/process1"/>
    <dgm:cxn modelId="{67F9E361-1BB0-4D54-86D4-20AF36547BAF}" type="presOf" srcId="{918E3919-05F6-4477-9CF9-731E18503BFA}" destId="{32F6695D-25F1-484D-B571-1B3F91AC8FA6}" srcOrd="0" destOrd="0" presId="urn:microsoft.com/office/officeart/2005/8/layout/process1"/>
    <dgm:cxn modelId="{26598048-816D-440E-B009-9AE83084F6D5}" type="presOf" srcId="{EA95CCFA-5A82-4D51-A0C3-339499452780}" destId="{C7359447-A822-4A8C-984B-2FF4DD0E614F}" srcOrd="0" destOrd="0" presId="urn:microsoft.com/office/officeart/2005/8/layout/process1"/>
    <dgm:cxn modelId="{AD835F6E-023F-4611-B372-4B1A8E1CB6C1}" type="presOf" srcId="{C550F21E-6EA9-459A-92A4-763471187ABB}" destId="{993902C9-1A8E-41D2-A125-2ABFC3269007}" srcOrd="1" destOrd="0" presId="urn:microsoft.com/office/officeart/2005/8/layout/process1"/>
    <dgm:cxn modelId="{6DF5E773-1F80-4A86-BCE6-92B749BC1C1F}" type="presOf" srcId="{D4313173-4433-49AC-882A-A560E7917A19}" destId="{68C3E578-7A8B-4D03-B1CD-245358C81D8E}" srcOrd="0" destOrd="0" presId="urn:microsoft.com/office/officeart/2005/8/layout/process1"/>
    <dgm:cxn modelId="{087C508A-B51F-4525-A458-993DB4586E1A}" type="presOf" srcId="{B1ABE865-54BD-42B2-A3C8-69E098156A0B}" destId="{92D364C8-CCCA-4B0B-BADB-6C3990F96899}" srcOrd="0" destOrd="0" presId="urn:microsoft.com/office/officeart/2005/8/layout/process1"/>
    <dgm:cxn modelId="{200C1F8D-BF82-4E42-B516-A140BABD42E6}" srcId="{863DB97C-8ECD-43EC-A131-72150CCC8B87}" destId="{EA95CCFA-5A82-4D51-A0C3-339499452780}" srcOrd="3" destOrd="0" parTransId="{22C031FE-AF07-4ED6-B368-6992C4806372}" sibTransId="{14BA9C86-70CC-4DA2-B916-E3E8A16EC9C7}"/>
    <dgm:cxn modelId="{0E4CCB97-E25E-49ED-A826-443F37C2A313}" type="presOf" srcId="{33CBF00E-3A2A-4856-829E-271BE7322EB3}" destId="{9EB88690-273C-4E7F-A933-A01BBEBBB416}" srcOrd="0" destOrd="0" presId="urn:microsoft.com/office/officeart/2005/8/layout/process1"/>
    <dgm:cxn modelId="{85FD5CA3-62F7-46B9-B6CA-05CADB95EB8E}" type="presOf" srcId="{863DB97C-8ECD-43EC-A131-72150CCC8B87}" destId="{47114F1B-02EC-4955-AEED-CE82F6469991}" srcOrd="0" destOrd="0" presId="urn:microsoft.com/office/officeart/2005/8/layout/process1"/>
    <dgm:cxn modelId="{AE9974A4-29F0-409D-B1E7-93BD464D086F}" type="presOf" srcId="{5E03C11C-BA28-4718-AA9E-EA8C312BE6E0}" destId="{92A4B799-8A2C-422D-B6F5-1AFCE8F8E762}" srcOrd="1" destOrd="0" presId="urn:microsoft.com/office/officeart/2005/8/layout/process1"/>
    <dgm:cxn modelId="{97F877D3-C2E8-417F-A892-3A49949FCC3B}" type="presOf" srcId="{5E03C11C-BA28-4718-AA9E-EA8C312BE6E0}" destId="{D7BD5869-7FC9-4BA8-8C7B-F1DD3AB9AF53}" srcOrd="0" destOrd="0" presId="urn:microsoft.com/office/officeart/2005/8/layout/process1"/>
    <dgm:cxn modelId="{622CCDD3-27DB-4044-9B0A-ECA1779B877E}" type="presOf" srcId="{33CBF00E-3A2A-4856-829E-271BE7322EB3}" destId="{0EB8D0E7-C0C9-4408-80A6-D3C897F345B0}" srcOrd="1" destOrd="0" presId="urn:microsoft.com/office/officeart/2005/8/layout/process1"/>
    <dgm:cxn modelId="{3C2B61E0-653B-4A16-B3C5-C5566F6FFA6B}" srcId="{863DB97C-8ECD-43EC-A131-72150CCC8B87}" destId="{D4313173-4433-49AC-882A-A560E7917A19}" srcOrd="0" destOrd="0" parTransId="{AC9C4BD5-520C-46E3-8881-9FD8E1105E10}" sibTransId="{33CBF00E-3A2A-4856-829E-271BE7322EB3}"/>
    <dgm:cxn modelId="{8BF52687-D01A-4E68-A4FC-DFA1D09B4147}" type="presParOf" srcId="{47114F1B-02EC-4955-AEED-CE82F6469991}" destId="{68C3E578-7A8B-4D03-B1CD-245358C81D8E}" srcOrd="0" destOrd="0" presId="urn:microsoft.com/office/officeart/2005/8/layout/process1"/>
    <dgm:cxn modelId="{EE2360F8-F756-4D41-AD50-B5F7EB9267B3}" type="presParOf" srcId="{47114F1B-02EC-4955-AEED-CE82F6469991}" destId="{9EB88690-273C-4E7F-A933-A01BBEBBB416}" srcOrd="1" destOrd="0" presId="urn:microsoft.com/office/officeart/2005/8/layout/process1"/>
    <dgm:cxn modelId="{E3FDA997-279B-46BB-8E5D-43411C4BF77F}" type="presParOf" srcId="{9EB88690-273C-4E7F-A933-A01BBEBBB416}" destId="{0EB8D0E7-C0C9-4408-80A6-D3C897F345B0}" srcOrd="0" destOrd="0" presId="urn:microsoft.com/office/officeart/2005/8/layout/process1"/>
    <dgm:cxn modelId="{47AECE31-AA95-42CC-A7A9-137F4AA0D88C}" type="presParOf" srcId="{47114F1B-02EC-4955-AEED-CE82F6469991}" destId="{92D364C8-CCCA-4B0B-BADB-6C3990F96899}" srcOrd="2" destOrd="0" presId="urn:microsoft.com/office/officeart/2005/8/layout/process1"/>
    <dgm:cxn modelId="{41EBD7CA-63D7-4C4E-83B7-9B3EFB7CD8E1}" type="presParOf" srcId="{47114F1B-02EC-4955-AEED-CE82F6469991}" destId="{56820075-D756-41E5-880F-95AFBE9AF272}" srcOrd="3" destOrd="0" presId="urn:microsoft.com/office/officeart/2005/8/layout/process1"/>
    <dgm:cxn modelId="{C61C31E1-37B1-4BB8-BA9E-4B929B74AA28}" type="presParOf" srcId="{56820075-D756-41E5-880F-95AFBE9AF272}" destId="{993902C9-1A8E-41D2-A125-2ABFC3269007}" srcOrd="0" destOrd="0" presId="urn:microsoft.com/office/officeart/2005/8/layout/process1"/>
    <dgm:cxn modelId="{F8D12E72-11F3-43BE-8BB7-ACBF1C0D751F}" type="presParOf" srcId="{47114F1B-02EC-4955-AEED-CE82F6469991}" destId="{32F6695D-25F1-484D-B571-1B3F91AC8FA6}" srcOrd="4" destOrd="0" presId="urn:microsoft.com/office/officeart/2005/8/layout/process1"/>
    <dgm:cxn modelId="{A8B1021C-B11E-4126-B0F2-BCA54E9023EA}" type="presParOf" srcId="{47114F1B-02EC-4955-AEED-CE82F6469991}" destId="{D7BD5869-7FC9-4BA8-8C7B-F1DD3AB9AF53}" srcOrd="5" destOrd="0" presId="urn:microsoft.com/office/officeart/2005/8/layout/process1"/>
    <dgm:cxn modelId="{965D5C59-048E-446C-8607-A416C23A3980}" type="presParOf" srcId="{D7BD5869-7FC9-4BA8-8C7B-F1DD3AB9AF53}" destId="{92A4B799-8A2C-422D-B6F5-1AFCE8F8E762}" srcOrd="0" destOrd="0" presId="urn:microsoft.com/office/officeart/2005/8/layout/process1"/>
    <dgm:cxn modelId="{57F64C4B-13D8-4B3D-8302-BE22CBB41C7E}" type="presParOf" srcId="{47114F1B-02EC-4955-AEED-CE82F6469991}" destId="{C7359447-A822-4A8C-984B-2FF4DD0E614F}" srcOrd="6"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C3E578-7A8B-4D03-B1CD-245358C81D8E}">
      <dsp:nvSpPr>
        <dsp:cNvPr id="0" name=""/>
        <dsp:cNvSpPr/>
      </dsp:nvSpPr>
      <dsp:spPr>
        <a:xfrm>
          <a:off x="4621" y="1569532"/>
          <a:ext cx="2020453" cy="121227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Inputs</a:t>
          </a:r>
        </a:p>
      </dsp:txBody>
      <dsp:txXfrm>
        <a:off x="40127" y="1605038"/>
        <a:ext cx="1949441" cy="1141260"/>
      </dsp:txXfrm>
    </dsp:sp>
    <dsp:sp modelId="{9EB88690-273C-4E7F-A933-A01BBEBBB416}">
      <dsp:nvSpPr>
        <dsp:cNvPr id="0" name=""/>
        <dsp:cNvSpPr/>
      </dsp:nvSpPr>
      <dsp:spPr>
        <a:xfrm>
          <a:off x="2227119" y="1925132"/>
          <a:ext cx="428336" cy="50107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2227119" y="2025346"/>
        <a:ext cx="299835" cy="300644"/>
      </dsp:txXfrm>
    </dsp:sp>
    <dsp:sp modelId="{92D364C8-CCCA-4B0B-BADB-6C3990F96899}">
      <dsp:nvSpPr>
        <dsp:cNvPr id="0" name=""/>
        <dsp:cNvSpPr/>
      </dsp:nvSpPr>
      <dsp:spPr>
        <a:xfrm>
          <a:off x="2833255" y="1569532"/>
          <a:ext cx="2020453" cy="121227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Process of Transformation</a:t>
          </a:r>
        </a:p>
      </dsp:txBody>
      <dsp:txXfrm>
        <a:off x="2868761" y="1605038"/>
        <a:ext cx="1949441" cy="1141260"/>
      </dsp:txXfrm>
    </dsp:sp>
    <dsp:sp modelId="{56820075-D756-41E5-880F-95AFBE9AF272}">
      <dsp:nvSpPr>
        <dsp:cNvPr id="0" name=""/>
        <dsp:cNvSpPr/>
      </dsp:nvSpPr>
      <dsp:spPr>
        <a:xfrm>
          <a:off x="5055754" y="1925132"/>
          <a:ext cx="428336" cy="50107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5055754" y="2025346"/>
        <a:ext cx="299835" cy="300644"/>
      </dsp:txXfrm>
    </dsp:sp>
    <dsp:sp modelId="{32F6695D-25F1-484D-B571-1B3F91AC8FA6}">
      <dsp:nvSpPr>
        <dsp:cNvPr id="0" name=""/>
        <dsp:cNvSpPr/>
      </dsp:nvSpPr>
      <dsp:spPr>
        <a:xfrm>
          <a:off x="5661890" y="1569532"/>
          <a:ext cx="2020453" cy="121227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Outputs</a:t>
          </a:r>
        </a:p>
      </dsp:txBody>
      <dsp:txXfrm>
        <a:off x="5697396" y="1605038"/>
        <a:ext cx="1949441" cy="1141260"/>
      </dsp:txXfrm>
    </dsp:sp>
    <dsp:sp modelId="{D7BD5869-7FC9-4BA8-8C7B-F1DD3AB9AF53}">
      <dsp:nvSpPr>
        <dsp:cNvPr id="0" name=""/>
        <dsp:cNvSpPr/>
      </dsp:nvSpPr>
      <dsp:spPr>
        <a:xfrm>
          <a:off x="7884389" y="1925132"/>
          <a:ext cx="428336" cy="50107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7884389" y="2025346"/>
        <a:ext cx="299835" cy="300644"/>
      </dsp:txXfrm>
    </dsp:sp>
    <dsp:sp modelId="{C7359447-A822-4A8C-984B-2FF4DD0E614F}">
      <dsp:nvSpPr>
        <dsp:cNvPr id="0" name=""/>
        <dsp:cNvSpPr/>
      </dsp:nvSpPr>
      <dsp:spPr>
        <a:xfrm>
          <a:off x="8490525" y="1569532"/>
          <a:ext cx="2020453" cy="121227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Outcomes</a:t>
          </a:r>
        </a:p>
      </dsp:txBody>
      <dsp:txXfrm>
        <a:off x="8526031" y="1605038"/>
        <a:ext cx="1949441" cy="1141260"/>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97D59-68B4-6334-C7B6-DC2344A96FE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1C943B6-EE66-A971-3D2D-EC66D2285D2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8AA29EA-42EF-D0DB-BCC9-28CC4D444CC1}"/>
              </a:ext>
            </a:extLst>
          </p:cNvPr>
          <p:cNvSpPr>
            <a:spLocks noGrp="1"/>
          </p:cNvSpPr>
          <p:nvPr>
            <p:ph type="dt" sz="half" idx="10"/>
          </p:nvPr>
        </p:nvSpPr>
        <p:spPr/>
        <p:txBody>
          <a:bodyPr/>
          <a:lstStyle/>
          <a:p>
            <a:fld id="{9166E3CC-7C43-4D72-888C-D9B4BCA5FB17}" type="datetimeFigureOut">
              <a:rPr lang="en-GB" smtClean="0"/>
              <a:t>21/02/2024</a:t>
            </a:fld>
            <a:endParaRPr lang="en-GB"/>
          </a:p>
        </p:txBody>
      </p:sp>
      <p:sp>
        <p:nvSpPr>
          <p:cNvPr id="5" name="Footer Placeholder 4">
            <a:extLst>
              <a:ext uri="{FF2B5EF4-FFF2-40B4-BE49-F238E27FC236}">
                <a16:creationId xmlns:a16="http://schemas.microsoft.com/office/drawing/2014/main" id="{EBE14738-10BE-C0AF-99B0-FF99C3AE3E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0F2AAE-6DAF-30B1-607A-E2F2A0388AD9}"/>
              </a:ext>
            </a:extLst>
          </p:cNvPr>
          <p:cNvSpPr>
            <a:spLocks noGrp="1"/>
          </p:cNvSpPr>
          <p:nvPr>
            <p:ph type="sldNum" sz="quarter" idx="12"/>
          </p:nvPr>
        </p:nvSpPr>
        <p:spPr/>
        <p:txBody>
          <a:bodyPr/>
          <a:lstStyle/>
          <a:p>
            <a:fld id="{BBFCBE3A-6B9D-4D57-B41B-0F35BE1C976D}" type="slidenum">
              <a:rPr lang="en-GB" smtClean="0"/>
              <a:t>‹#›</a:t>
            </a:fld>
            <a:endParaRPr lang="en-GB"/>
          </a:p>
        </p:txBody>
      </p:sp>
    </p:spTree>
    <p:extLst>
      <p:ext uri="{BB962C8B-B14F-4D97-AF65-F5344CB8AC3E}">
        <p14:creationId xmlns:p14="http://schemas.microsoft.com/office/powerpoint/2010/main" val="27708577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524DA-A7CB-4579-FA80-68792BF3286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87852B3-BA83-CBD6-7FC0-FA09A044693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45D47A-725E-24EE-BA4D-3E9BD9CCCBF3}"/>
              </a:ext>
            </a:extLst>
          </p:cNvPr>
          <p:cNvSpPr>
            <a:spLocks noGrp="1"/>
          </p:cNvSpPr>
          <p:nvPr>
            <p:ph type="dt" sz="half" idx="10"/>
          </p:nvPr>
        </p:nvSpPr>
        <p:spPr/>
        <p:txBody>
          <a:bodyPr/>
          <a:lstStyle/>
          <a:p>
            <a:fld id="{9166E3CC-7C43-4D72-888C-D9B4BCA5FB17}" type="datetimeFigureOut">
              <a:rPr lang="en-GB" smtClean="0"/>
              <a:t>21/02/2024</a:t>
            </a:fld>
            <a:endParaRPr lang="en-GB"/>
          </a:p>
        </p:txBody>
      </p:sp>
      <p:sp>
        <p:nvSpPr>
          <p:cNvPr id="5" name="Footer Placeholder 4">
            <a:extLst>
              <a:ext uri="{FF2B5EF4-FFF2-40B4-BE49-F238E27FC236}">
                <a16:creationId xmlns:a16="http://schemas.microsoft.com/office/drawing/2014/main" id="{7857795F-6399-238F-6495-C9B554F321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84DD2F-9688-62EE-6F32-30B4286D9A75}"/>
              </a:ext>
            </a:extLst>
          </p:cNvPr>
          <p:cNvSpPr>
            <a:spLocks noGrp="1"/>
          </p:cNvSpPr>
          <p:nvPr>
            <p:ph type="sldNum" sz="quarter" idx="12"/>
          </p:nvPr>
        </p:nvSpPr>
        <p:spPr/>
        <p:txBody>
          <a:bodyPr/>
          <a:lstStyle/>
          <a:p>
            <a:fld id="{BBFCBE3A-6B9D-4D57-B41B-0F35BE1C976D}" type="slidenum">
              <a:rPr lang="en-GB" smtClean="0"/>
              <a:t>‹#›</a:t>
            </a:fld>
            <a:endParaRPr lang="en-GB"/>
          </a:p>
        </p:txBody>
      </p:sp>
    </p:spTree>
    <p:extLst>
      <p:ext uri="{BB962C8B-B14F-4D97-AF65-F5344CB8AC3E}">
        <p14:creationId xmlns:p14="http://schemas.microsoft.com/office/powerpoint/2010/main" val="1431162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BCEEB-12E1-EE2E-A40C-D2B3E2D4429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2B9F0A1-559A-05E4-66EE-3FC73B72A88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2E80128-3DA2-6500-6CFA-FF1AF55B80C5}"/>
              </a:ext>
            </a:extLst>
          </p:cNvPr>
          <p:cNvSpPr>
            <a:spLocks noGrp="1"/>
          </p:cNvSpPr>
          <p:nvPr>
            <p:ph type="dt" sz="half" idx="10"/>
          </p:nvPr>
        </p:nvSpPr>
        <p:spPr/>
        <p:txBody>
          <a:bodyPr/>
          <a:lstStyle/>
          <a:p>
            <a:fld id="{9166E3CC-7C43-4D72-888C-D9B4BCA5FB17}" type="datetimeFigureOut">
              <a:rPr lang="en-GB" smtClean="0"/>
              <a:t>21/02/2024</a:t>
            </a:fld>
            <a:endParaRPr lang="en-GB"/>
          </a:p>
        </p:txBody>
      </p:sp>
      <p:sp>
        <p:nvSpPr>
          <p:cNvPr id="5" name="Footer Placeholder 4">
            <a:extLst>
              <a:ext uri="{FF2B5EF4-FFF2-40B4-BE49-F238E27FC236}">
                <a16:creationId xmlns:a16="http://schemas.microsoft.com/office/drawing/2014/main" id="{D0F6E146-36A7-38A5-B4C1-31A14631A9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E972143-0C81-DFFC-40FA-5B0DE6D596FF}"/>
              </a:ext>
            </a:extLst>
          </p:cNvPr>
          <p:cNvSpPr>
            <a:spLocks noGrp="1"/>
          </p:cNvSpPr>
          <p:nvPr>
            <p:ph type="sldNum" sz="quarter" idx="12"/>
          </p:nvPr>
        </p:nvSpPr>
        <p:spPr/>
        <p:txBody>
          <a:bodyPr/>
          <a:lstStyle/>
          <a:p>
            <a:fld id="{BBFCBE3A-6B9D-4D57-B41B-0F35BE1C976D}" type="slidenum">
              <a:rPr lang="en-GB" smtClean="0"/>
              <a:t>‹#›</a:t>
            </a:fld>
            <a:endParaRPr lang="en-GB"/>
          </a:p>
        </p:txBody>
      </p:sp>
    </p:spTree>
    <p:extLst>
      <p:ext uri="{BB962C8B-B14F-4D97-AF65-F5344CB8AC3E}">
        <p14:creationId xmlns:p14="http://schemas.microsoft.com/office/powerpoint/2010/main" val="5961081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130DD-A9BE-E48D-A2D7-541504BDFDE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B6EE84E-AAAC-1C2E-1262-3821E82D156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65EC157-8846-8AFB-F92F-E1F49B0C15F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ADDE57D-D59A-F4DB-EDCA-505352B2CADB}"/>
              </a:ext>
            </a:extLst>
          </p:cNvPr>
          <p:cNvSpPr>
            <a:spLocks noGrp="1"/>
          </p:cNvSpPr>
          <p:nvPr>
            <p:ph type="dt" sz="half" idx="10"/>
          </p:nvPr>
        </p:nvSpPr>
        <p:spPr/>
        <p:txBody>
          <a:bodyPr/>
          <a:lstStyle/>
          <a:p>
            <a:fld id="{9166E3CC-7C43-4D72-888C-D9B4BCA5FB17}" type="datetimeFigureOut">
              <a:rPr lang="en-GB" smtClean="0"/>
              <a:t>21/02/2024</a:t>
            </a:fld>
            <a:endParaRPr lang="en-GB"/>
          </a:p>
        </p:txBody>
      </p:sp>
      <p:sp>
        <p:nvSpPr>
          <p:cNvPr id="6" name="Footer Placeholder 5">
            <a:extLst>
              <a:ext uri="{FF2B5EF4-FFF2-40B4-BE49-F238E27FC236}">
                <a16:creationId xmlns:a16="http://schemas.microsoft.com/office/drawing/2014/main" id="{8F9944AC-5262-3C11-8E2E-2211C0263D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D2D4ED-3EB8-3238-4455-986B828FED70}"/>
              </a:ext>
            </a:extLst>
          </p:cNvPr>
          <p:cNvSpPr>
            <a:spLocks noGrp="1"/>
          </p:cNvSpPr>
          <p:nvPr>
            <p:ph type="sldNum" sz="quarter" idx="12"/>
          </p:nvPr>
        </p:nvSpPr>
        <p:spPr/>
        <p:txBody>
          <a:bodyPr/>
          <a:lstStyle/>
          <a:p>
            <a:fld id="{BBFCBE3A-6B9D-4D57-B41B-0F35BE1C976D}" type="slidenum">
              <a:rPr lang="en-GB" smtClean="0"/>
              <a:t>‹#›</a:t>
            </a:fld>
            <a:endParaRPr lang="en-GB"/>
          </a:p>
        </p:txBody>
      </p:sp>
    </p:spTree>
    <p:extLst>
      <p:ext uri="{BB962C8B-B14F-4D97-AF65-F5344CB8AC3E}">
        <p14:creationId xmlns:p14="http://schemas.microsoft.com/office/powerpoint/2010/main" val="15017632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EB628-3EC7-8240-FA05-10C3C13F414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96254B2-2A95-8645-B545-5FF5E577B57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24AFC7-99E8-95EE-4A9F-C7D3DC25E7C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DCE2F6E-7E8E-9477-3376-3AEBFBCD044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4AE9552-A204-E228-A6B9-CEAFD9C353C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BD00DC6-079B-99BA-9B82-90DF57A0D041}"/>
              </a:ext>
            </a:extLst>
          </p:cNvPr>
          <p:cNvSpPr>
            <a:spLocks noGrp="1"/>
          </p:cNvSpPr>
          <p:nvPr>
            <p:ph type="dt" sz="half" idx="10"/>
          </p:nvPr>
        </p:nvSpPr>
        <p:spPr/>
        <p:txBody>
          <a:bodyPr/>
          <a:lstStyle/>
          <a:p>
            <a:fld id="{9166E3CC-7C43-4D72-888C-D9B4BCA5FB17}" type="datetimeFigureOut">
              <a:rPr lang="en-GB" smtClean="0"/>
              <a:t>21/02/2024</a:t>
            </a:fld>
            <a:endParaRPr lang="en-GB"/>
          </a:p>
        </p:txBody>
      </p:sp>
      <p:sp>
        <p:nvSpPr>
          <p:cNvPr id="8" name="Footer Placeholder 7">
            <a:extLst>
              <a:ext uri="{FF2B5EF4-FFF2-40B4-BE49-F238E27FC236}">
                <a16:creationId xmlns:a16="http://schemas.microsoft.com/office/drawing/2014/main" id="{5E47BB2F-D23B-3820-C729-61DF2FA5A24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367C6FE-BD17-4148-4F04-FF0E3D18ACEA}"/>
              </a:ext>
            </a:extLst>
          </p:cNvPr>
          <p:cNvSpPr>
            <a:spLocks noGrp="1"/>
          </p:cNvSpPr>
          <p:nvPr>
            <p:ph type="sldNum" sz="quarter" idx="12"/>
          </p:nvPr>
        </p:nvSpPr>
        <p:spPr/>
        <p:txBody>
          <a:bodyPr/>
          <a:lstStyle/>
          <a:p>
            <a:fld id="{BBFCBE3A-6B9D-4D57-B41B-0F35BE1C976D}" type="slidenum">
              <a:rPr lang="en-GB" smtClean="0"/>
              <a:t>‹#›</a:t>
            </a:fld>
            <a:endParaRPr lang="en-GB"/>
          </a:p>
        </p:txBody>
      </p:sp>
    </p:spTree>
    <p:extLst>
      <p:ext uri="{BB962C8B-B14F-4D97-AF65-F5344CB8AC3E}">
        <p14:creationId xmlns:p14="http://schemas.microsoft.com/office/powerpoint/2010/main" val="37082098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18744-8D31-BE24-7BFD-23D6C5B0C2E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B8EA7F3-F0AB-6C29-1487-8FBF5496E2A4}"/>
              </a:ext>
            </a:extLst>
          </p:cNvPr>
          <p:cNvSpPr>
            <a:spLocks noGrp="1"/>
          </p:cNvSpPr>
          <p:nvPr>
            <p:ph type="dt" sz="half" idx="10"/>
          </p:nvPr>
        </p:nvSpPr>
        <p:spPr/>
        <p:txBody>
          <a:bodyPr/>
          <a:lstStyle/>
          <a:p>
            <a:fld id="{9166E3CC-7C43-4D72-888C-D9B4BCA5FB17}" type="datetimeFigureOut">
              <a:rPr lang="en-GB" smtClean="0"/>
              <a:t>21/02/2024</a:t>
            </a:fld>
            <a:endParaRPr lang="en-GB"/>
          </a:p>
        </p:txBody>
      </p:sp>
      <p:sp>
        <p:nvSpPr>
          <p:cNvPr id="4" name="Footer Placeholder 3">
            <a:extLst>
              <a:ext uri="{FF2B5EF4-FFF2-40B4-BE49-F238E27FC236}">
                <a16:creationId xmlns:a16="http://schemas.microsoft.com/office/drawing/2014/main" id="{38C6B011-5D6F-61B8-4708-185F1E32889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2D85165-BF27-8437-475E-B926AC85327D}"/>
              </a:ext>
            </a:extLst>
          </p:cNvPr>
          <p:cNvSpPr>
            <a:spLocks noGrp="1"/>
          </p:cNvSpPr>
          <p:nvPr>
            <p:ph type="sldNum" sz="quarter" idx="12"/>
          </p:nvPr>
        </p:nvSpPr>
        <p:spPr/>
        <p:txBody>
          <a:bodyPr/>
          <a:lstStyle/>
          <a:p>
            <a:fld id="{BBFCBE3A-6B9D-4D57-B41B-0F35BE1C976D}" type="slidenum">
              <a:rPr lang="en-GB" smtClean="0"/>
              <a:t>‹#›</a:t>
            </a:fld>
            <a:endParaRPr lang="en-GB"/>
          </a:p>
        </p:txBody>
      </p:sp>
    </p:spTree>
    <p:extLst>
      <p:ext uri="{BB962C8B-B14F-4D97-AF65-F5344CB8AC3E}">
        <p14:creationId xmlns:p14="http://schemas.microsoft.com/office/powerpoint/2010/main" val="41045905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33EB2F6-1C5A-791B-0426-8BF8ED4BD98F}"/>
              </a:ext>
            </a:extLst>
          </p:cNvPr>
          <p:cNvSpPr>
            <a:spLocks noGrp="1"/>
          </p:cNvSpPr>
          <p:nvPr>
            <p:ph type="dt" sz="half" idx="10"/>
          </p:nvPr>
        </p:nvSpPr>
        <p:spPr/>
        <p:txBody>
          <a:bodyPr/>
          <a:lstStyle/>
          <a:p>
            <a:fld id="{9166E3CC-7C43-4D72-888C-D9B4BCA5FB17}" type="datetimeFigureOut">
              <a:rPr lang="en-GB" smtClean="0"/>
              <a:t>21/02/2024</a:t>
            </a:fld>
            <a:endParaRPr lang="en-GB"/>
          </a:p>
        </p:txBody>
      </p:sp>
      <p:sp>
        <p:nvSpPr>
          <p:cNvPr id="3" name="Footer Placeholder 2">
            <a:extLst>
              <a:ext uri="{FF2B5EF4-FFF2-40B4-BE49-F238E27FC236}">
                <a16:creationId xmlns:a16="http://schemas.microsoft.com/office/drawing/2014/main" id="{83EF880C-AC91-0665-5335-776E145B13B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6A689BD-F33B-F9C5-B99E-922D45015DB1}"/>
              </a:ext>
            </a:extLst>
          </p:cNvPr>
          <p:cNvSpPr>
            <a:spLocks noGrp="1"/>
          </p:cNvSpPr>
          <p:nvPr>
            <p:ph type="sldNum" sz="quarter" idx="12"/>
          </p:nvPr>
        </p:nvSpPr>
        <p:spPr/>
        <p:txBody>
          <a:bodyPr/>
          <a:lstStyle/>
          <a:p>
            <a:fld id="{BBFCBE3A-6B9D-4D57-B41B-0F35BE1C976D}" type="slidenum">
              <a:rPr lang="en-GB" smtClean="0"/>
              <a:t>‹#›</a:t>
            </a:fld>
            <a:endParaRPr lang="en-GB"/>
          </a:p>
        </p:txBody>
      </p:sp>
    </p:spTree>
    <p:extLst>
      <p:ext uri="{BB962C8B-B14F-4D97-AF65-F5344CB8AC3E}">
        <p14:creationId xmlns:p14="http://schemas.microsoft.com/office/powerpoint/2010/main" val="26580091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3309B-1494-BE35-ACC3-6357BEA6744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02AEBC2-CC21-5161-6A60-2712B015296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1BBC24D-ECFD-0BA4-3019-500ECED9009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784B1FA-48A7-1DAD-8025-2C9E3FEB248D}"/>
              </a:ext>
            </a:extLst>
          </p:cNvPr>
          <p:cNvSpPr>
            <a:spLocks noGrp="1"/>
          </p:cNvSpPr>
          <p:nvPr>
            <p:ph type="dt" sz="half" idx="10"/>
          </p:nvPr>
        </p:nvSpPr>
        <p:spPr/>
        <p:txBody>
          <a:bodyPr/>
          <a:lstStyle/>
          <a:p>
            <a:fld id="{9166E3CC-7C43-4D72-888C-D9B4BCA5FB17}" type="datetimeFigureOut">
              <a:rPr lang="en-GB" smtClean="0"/>
              <a:t>21/02/2024</a:t>
            </a:fld>
            <a:endParaRPr lang="en-GB"/>
          </a:p>
        </p:txBody>
      </p:sp>
      <p:sp>
        <p:nvSpPr>
          <p:cNvPr id="6" name="Footer Placeholder 5">
            <a:extLst>
              <a:ext uri="{FF2B5EF4-FFF2-40B4-BE49-F238E27FC236}">
                <a16:creationId xmlns:a16="http://schemas.microsoft.com/office/drawing/2014/main" id="{66E753E2-E668-54A6-9EAF-07B3F765527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BD93DF-C549-843A-23E1-B255A0E18D68}"/>
              </a:ext>
            </a:extLst>
          </p:cNvPr>
          <p:cNvSpPr>
            <a:spLocks noGrp="1"/>
          </p:cNvSpPr>
          <p:nvPr>
            <p:ph type="sldNum" sz="quarter" idx="12"/>
          </p:nvPr>
        </p:nvSpPr>
        <p:spPr/>
        <p:txBody>
          <a:bodyPr/>
          <a:lstStyle/>
          <a:p>
            <a:fld id="{BBFCBE3A-6B9D-4D57-B41B-0F35BE1C976D}" type="slidenum">
              <a:rPr lang="en-GB" smtClean="0"/>
              <a:t>‹#›</a:t>
            </a:fld>
            <a:endParaRPr lang="en-GB"/>
          </a:p>
        </p:txBody>
      </p:sp>
    </p:spTree>
    <p:extLst>
      <p:ext uri="{BB962C8B-B14F-4D97-AF65-F5344CB8AC3E}">
        <p14:creationId xmlns:p14="http://schemas.microsoft.com/office/powerpoint/2010/main" val="39158920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A23D7-233F-4082-1AFF-F2B62F9C1C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BEBA23F-872F-C607-2ED3-8146721FF98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3ED8BC4-1487-2468-3A7D-936AB1C251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3B00346-F746-52C8-0644-AAF144DD34C0}"/>
              </a:ext>
            </a:extLst>
          </p:cNvPr>
          <p:cNvSpPr>
            <a:spLocks noGrp="1"/>
          </p:cNvSpPr>
          <p:nvPr>
            <p:ph type="dt" sz="half" idx="10"/>
          </p:nvPr>
        </p:nvSpPr>
        <p:spPr/>
        <p:txBody>
          <a:bodyPr/>
          <a:lstStyle/>
          <a:p>
            <a:fld id="{9166E3CC-7C43-4D72-888C-D9B4BCA5FB17}" type="datetimeFigureOut">
              <a:rPr lang="en-GB" smtClean="0"/>
              <a:t>21/02/2024</a:t>
            </a:fld>
            <a:endParaRPr lang="en-GB"/>
          </a:p>
        </p:txBody>
      </p:sp>
      <p:sp>
        <p:nvSpPr>
          <p:cNvPr id="6" name="Footer Placeholder 5">
            <a:extLst>
              <a:ext uri="{FF2B5EF4-FFF2-40B4-BE49-F238E27FC236}">
                <a16:creationId xmlns:a16="http://schemas.microsoft.com/office/drawing/2014/main" id="{6A8E3582-3DA7-869C-654B-9792E00D0A5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EF4428-E997-A851-C05E-8F57EAB13ABB}"/>
              </a:ext>
            </a:extLst>
          </p:cNvPr>
          <p:cNvSpPr>
            <a:spLocks noGrp="1"/>
          </p:cNvSpPr>
          <p:nvPr>
            <p:ph type="sldNum" sz="quarter" idx="12"/>
          </p:nvPr>
        </p:nvSpPr>
        <p:spPr/>
        <p:txBody>
          <a:bodyPr/>
          <a:lstStyle/>
          <a:p>
            <a:fld id="{BBFCBE3A-6B9D-4D57-B41B-0F35BE1C976D}" type="slidenum">
              <a:rPr lang="en-GB" smtClean="0"/>
              <a:t>‹#›</a:t>
            </a:fld>
            <a:endParaRPr lang="en-GB"/>
          </a:p>
        </p:txBody>
      </p:sp>
    </p:spTree>
    <p:extLst>
      <p:ext uri="{BB962C8B-B14F-4D97-AF65-F5344CB8AC3E}">
        <p14:creationId xmlns:p14="http://schemas.microsoft.com/office/powerpoint/2010/main" val="16052743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A3FEE-17A6-7C03-757C-B68A07195B9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F66D395-6EC6-3E98-451E-EE0EDCC8245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5D6B4A-69CC-BFC2-4255-76E169A77266}"/>
              </a:ext>
            </a:extLst>
          </p:cNvPr>
          <p:cNvSpPr>
            <a:spLocks noGrp="1"/>
          </p:cNvSpPr>
          <p:nvPr>
            <p:ph type="dt" sz="half" idx="10"/>
          </p:nvPr>
        </p:nvSpPr>
        <p:spPr/>
        <p:txBody>
          <a:bodyPr/>
          <a:lstStyle/>
          <a:p>
            <a:fld id="{9166E3CC-7C43-4D72-888C-D9B4BCA5FB17}" type="datetimeFigureOut">
              <a:rPr lang="en-GB" smtClean="0"/>
              <a:t>21/02/2024</a:t>
            </a:fld>
            <a:endParaRPr lang="en-GB"/>
          </a:p>
        </p:txBody>
      </p:sp>
      <p:sp>
        <p:nvSpPr>
          <p:cNvPr id="5" name="Footer Placeholder 4">
            <a:extLst>
              <a:ext uri="{FF2B5EF4-FFF2-40B4-BE49-F238E27FC236}">
                <a16:creationId xmlns:a16="http://schemas.microsoft.com/office/drawing/2014/main" id="{B2014F7E-4063-401E-E076-37F611494B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20B07B-CE7B-8D30-340D-185D62DEEA0D}"/>
              </a:ext>
            </a:extLst>
          </p:cNvPr>
          <p:cNvSpPr>
            <a:spLocks noGrp="1"/>
          </p:cNvSpPr>
          <p:nvPr>
            <p:ph type="sldNum" sz="quarter" idx="12"/>
          </p:nvPr>
        </p:nvSpPr>
        <p:spPr/>
        <p:txBody>
          <a:bodyPr/>
          <a:lstStyle/>
          <a:p>
            <a:fld id="{BBFCBE3A-6B9D-4D57-B41B-0F35BE1C976D}" type="slidenum">
              <a:rPr lang="en-GB" smtClean="0"/>
              <a:t>‹#›</a:t>
            </a:fld>
            <a:endParaRPr lang="en-GB"/>
          </a:p>
        </p:txBody>
      </p:sp>
    </p:spTree>
    <p:extLst>
      <p:ext uri="{BB962C8B-B14F-4D97-AF65-F5344CB8AC3E}">
        <p14:creationId xmlns:p14="http://schemas.microsoft.com/office/powerpoint/2010/main" val="42781837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87C324A-469A-2676-FF7E-06EB638D76B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BB322B2-6740-4803-EEA4-551A9209D32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6F6621-C25A-BB6D-46FA-F5B91BE6EB69}"/>
              </a:ext>
            </a:extLst>
          </p:cNvPr>
          <p:cNvSpPr>
            <a:spLocks noGrp="1"/>
          </p:cNvSpPr>
          <p:nvPr>
            <p:ph type="dt" sz="half" idx="10"/>
          </p:nvPr>
        </p:nvSpPr>
        <p:spPr/>
        <p:txBody>
          <a:bodyPr/>
          <a:lstStyle/>
          <a:p>
            <a:fld id="{9166E3CC-7C43-4D72-888C-D9B4BCA5FB17}" type="datetimeFigureOut">
              <a:rPr lang="en-GB" smtClean="0"/>
              <a:t>21/02/2024</a:t>
            </a:fld>
            <a:endParaRPr lang="en-GB"/>
          </a:p>
        </p:txBody>
      </p:sp>
      <p:sp>
        <p:nvSpPr>
          <p:cNvPr id="5" name="Footer Placeholder 4">
            <a:extLst>
              <a:ext uri="{FF2B5EF4-FFF2-40B4-BE49-F238E27FC236}">
                <a16:creationId xmlns:a16="http://schemas.microsoft.com/office/drawing/2014/main" id="{2E0CB7CD-F861-D5CE-1333-57295BE9A3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AA98F7-53B0-ED4B-4420-4131AD3A328F}"/>
              </a:ext>
            </a:extLst>
          </p:cNvPr>
          <p:cNvSpPr>
            <a:spLocks noGrp="1"/>
          </p:cNvSpPr>
          <p:nvPr>
            <p:ph type="sldNum" sz="quarter" idx="12"/>
          </p:nvPr>
        </p:nvSpPr>
        <p:spPr/>
        <p:txBody>
          <a:bodyPr/>
          <a:lstStyle/>
          <a:p>
            <a:fld id="{BBFCBE3A-6B9D-4D57-B41B-0F35BE1C976D}" type="slidenum">
              <a:rPr lang="en-GB" smtClean="0"/>
              <a:t>‹#›</a:t>
            </a:fld>
            <a:endParaRPr lang="en-GB"/>
          </a:p>
        </p:txBody>
      </p:sp>
    </p:spTree>
    <p:extLst>
      <p:ext uri="{BB962C8B-B14F-4D97-AF65-F5344CB8AC3E}">
        <p14:creationId xmlns:p14="http://schemas.microsoft.com/office/powerpoint/2010/main" val="14032889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32AFF0F-BAF1-3715-020E-686EA940C4D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D018F6B-8B1B-CA23-1DEE-26D959A82F2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08EDF39-29D9-2A62-DA7F-5653FEB0719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166E3CC-7C43-4D72-888C-D9B4BCA5FB17}" type="datetimeFigureOut">
              <a:rPr lang="en-GB" smtClean="0"/>
              <a:t>21/02/2024</a:t>
            </a:fld>
            <a:endParaRPr lang="en-GB"/>
          </a:p>
        </p:txBody>
      </p:sp>
      <p:sp>
        <p:nvSpPr>
          <p:cNvPr id="5" name="Footer Placeholder 4">
            <a:extLst>
              <a:ext uri="{FF2B5EF4-FFF2-40B4-BE49-F238E27FC236}">
                <a16:creationId xmlns:a16="http://schemas.microsoft.com/office/drawing/2014/main" id="{DBFEEDB2-437D-FAAA-B881-FEE78C04701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E5049C7-4D78-6D34-C629-F97CBD3EEEB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BFCBE3A-6B9D-4D57-B41B-0F35BE1C976D}" type="slidenum">
              <a:rPr lang="en-GB" smtClean="0"/>
              <a:t>‹#›</a:t>
            </a:fld>
            <a:endParaRPr lang="en-GB"/>
          </a:p>
        </p:txBody>
      </p:sp>
    </p:spTree>
    <p:extLst>
      <p:ext uri="{BB962C8B-B14F-4D97-AF65-F5344CB8AC3E}">
        <p14:creationId xmlns:p14="http://schemas.microsoft.com/office/powerpoint/2010/main" val="12063441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hyperlink" Target="http://www.everychildmatters.gov.uk/" TargetMode="Externa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465C4F-C21B-F03C-9581-3B962221FFCF}"/>
              </a:ext>
            </a:extLst>
          </p:cNvPr>
          <p:cNvSpPr>
            <a:spLocks noGrp="1"/>
          </p:cNvSpPr>
          <p:nvPr>
            <p:ph type="ctrTitle"/>
          </p:nvPr>
        </p:nvSpPr>
        <p:spPr/>
        <p:txBody>
          <a:bodyPr/>
          <a:lstStyle/>
          <a:p>
            <a:r>
              <a:rPr lang="en-GB" dirty="0"/>
              <a:t>Performance in </a:t>
            </a:r>
            <a:br>
              <a:rPr lang="en-GB" dirty="0"/>
            </a:br>
            <a:r>
              <a:rPr lang="en-GB" dirty="0"/>
              <a:t>Public Services</a:t>
            </a:r>
          </a:p>
        </p:txBody>
      </p:sp>
      <p:sp>
        <p:nvSpPr>
          <p:cNvPr id="3" name="Subtitle 2">
            <a:extLst>
              <a:ext uri="{FF2B5EF4-FFF2-40B4-BE49-F238E27FC236}">
                <a16:creationId xmlns:a16="http://schemas.microsoft.com/office/drawing/2014/main" id="{626162B0-9521-AEB4-B526-3B3467ADD6E9}"/>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1490684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FFAC6-612E-EF4A-BEDA-79548E5A8442}"/>
              </a:ext>
            </a:extLst>
          </p:cNvPr>
          <p:cNvSpPr>
            <a:spLocks noGrp="1"/>
          </p:cNvSpPr>
          <p:nvPr>
            <p:ph type="title"/>
          </p:nvPr>
        </p:nvSpPr>
        <p:spPr/>
        <p:txBody>
          <a:bodyPr/>
          <a:lstStyle/>
          <a:p>
            <a:r>
              <a:rPr lang="en-GB" dirty="0"/>
              <a:t>Background</a:t>
            </a:r>
          </a:p>
        </p:txBody>
      </p:sp>
      <p:sp>
        <p:nvSpPr>
          <p:cNvPr id="3" name="Content Placeholder 2">
            <a:extLst>
              <a:ext uri="{FF2B5EF4-FFF2-40B4-BE49-F238E27FC236}">
                <a16:creationId xmlns:a16="http://schemas.microsoft.com/office/drawing/2014/main" id="{343ED0C3-CEAF-0D6C-1466-9F344728FCC2}"/>
              </a:ext>
            </a:extLst>
          </p:cNvPr>
          <p:cNvSpPr>
            <a:spLocks noGrp="1"/>
          </p:cNvSpPr>
          <p:nvPr>
            <p:ph idx="1"/>
          </p:nvPr>
        </p:nvSpPr>
        <p:spPr/>
        <p:txBody>
          <a:bodyPr/>
          <a:lstStyle/>
          <a:p>
            <a:r>
              <a:rPr lang="en-GB" dirty="0"/>
              <a:t>Most of the tools and concepts of strategic management were developed in the private sector.</a:t>
            </a:r>
          </a:p>
          <a:p>
            <a:r>
              <a:rPr lang="en-GB" dirty="0"/>
              <a:t>Efforts to introduce more ‘business like’ management and market discipline into the public sector have included the fostering of strategic management techniques.</a:t>
            </a:r>
          </a:p>
          <a:p>
            <a:endParaRPr lang="en-GB" dirty="0"/>
          </a:p>
          <a:p>
            <a:r>
              <a:rPr lang="en-GB" dirty="0"/>
              <a:t>The 1970s and early 80s saw the adoption of devices such as corporate planning ad objective-setting, programme budgeting and management by results.</a:t>
            </a:r>
          </a:p>
        </p:txBody>
      </p:sp>
    </p:spTree>
    <p:extLst>
      <p:ext uri="{BB962C8B-B14F-4D97-AF65-F5344CB8AC3E}">
        <p14:creationId xmlns:p14="http://schemas.microsoft.com/office/powerpoint/2010/main" val="11657110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8445C-C2D4-89B1-EC1A-EE3ABE444632}"/>
              </a:ext>
            </a:extLst>
          </p:cNvPr>
          <p:cNvSpPr>
            <a:spLocks noGrp="1"/>
          </p:cNvSpPr>
          <p:nvPr>
            <p:ph type="title"/>
          </p:nvPr>
        </p:nvSpPr>
        <p:spPr/>
        <p:txBody>
          <a:bodyPr/>
          <a:lstStyle/>
          <a:p>
            <a:r>
              <a:rPr lang="en-GB" dirty="0"/>
              <a:t>Background</a:t>
            </a:r>
          </a:p>
        </p:txBody>
      </p:sp>
      <p:sp>
        <p:nvSpPr>
          <p:cNvPr id="3" name="Content Placeholder 2">
            <a:extLst>
              <a:ext uri="{FF2B5EF4-FFF2-40B4-BE49-F238E27FC236}">
                <a16:creationId xmlns:a16="http://schemas.microsoft.com/office/drawing/2014/main" id="{01CB5CCD-E3B3-B78A-BD81-210C148BA67B}"/>
              </a:ext>
            </a:extLst>
          </p:cNvPr>
          <p:cNvSpPr>
            <a:spLocks noGrp="1"/>
          </p:cNvSpPr>
          <p:nvPr>
            <p:ph idx="1"/>
          </p:nvPr>
        </p:nvSpPr>
        <p:spPr/>
        <p:txBody>
          <a:bodyPr/>
          <a:lstStyle/>
          <a:p>
            <a:r>
              <a:rPr lang="en-GB" dirty="0"/>
              <a:t>During the 1990s renewed impetus in this direction saw efforts to create intra-governmental arm’s-length relationships between purchasers and service delivery agencies.</a:t>
            </a:r>
          </a:p>
          <a:p>
            <a:endParaRPr lang="en-GB" dirty="0"/>
          </a:p>
          <a:p>
            <a:r>
              <a:rPr lang="en-GB" dirty="0"/>
              <a:t>Some scholars have questioned the validity of corporate management approaches in a governmental context, arguing that the sectors are very different and call for different management approaches (Pollitt,1990)</a:t>
            </a:r>
          </a:p>
        </p:txBody>
      </p:sp>
    </p:spTree>
    <p:extLst>
      <p:ext uri="{BB962C8B-B14F-4D97-AF65-F5344CB8AC3E}">
        <p14:creationId xmlns:p14="http://schemas.microsoft.com/office/powerpoint/2010/main" val="32654629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F1B2B-004A-0CAF-D521-A5FC7A1864E6}"/>
              </a:ext>
            </a:extLst>
          </p:cNvPr>
          <p:cNvSpPr>
            <a:spLocks noGrp="1"/>
          </p:cNvSpPr>
          <p:nvPr>
            <p:ph type="title"/>
          </p:nvPr>
        </p:nvSpPr>
        <p:spPr/>
        <p:txBody>
          <a:bodyPr/>
          <a:lstStyle/>
          <a:p>
            <a:r>
              <a:rPr lang="en-GB" dirty="0"/>
              <a:t>Background</a:t>
            </a:r>
          </a:p>
        </p:txBody>
      </p:sp>
      <p:sp>
        <p:nvSpPr>
          <p:cNvPr id="3" name="Content Placeholder 2">
            <a:extLst>
              <a:ext uri="{FF2B5EF4-FFF2-40B4-BE49-F238E27FC236}">
                <a16:creationId xmlns:a16="http://schemas.microsoft.com/office/drawing/2014/main" id="{39A12CBE-5068-A773-1283-56DD6E30305A}"/>
              </a:ext>
            </a:extLst>
          </p:cNvPr>
          <p:cNvSpPr>
            <a:spLocks noGrp="1"/>
          </p:cNvSpPr>
          <p:nvPr>
            <p:ph idx="1"/>
          </p:nvPr>
        </p:nvSpPr>
        <p:spPr/>
        <p:txBody>
          <a:bodyPr>
            <a:normAutofit lnSpcReduction="10000"/>
          </a:bodyPr>
          <a:lstStyle/>
          <a:p>
            <a:r>
              <a:rPr lang="en-GB" dirty="0"/>
              <a:t>Public and private sector management do have commonalities in that they entail producing value in their environment using resources and capabilities.</a:t>
            </a:r>
          </a:p>
          <a:p>
            <a:r>
              <a:rPr lang="en-GB" dirty="0"/>
              <a:t>For the private sector:</a:t>
            </a:r>
          </a:p>
          <a:p>
            <a:r>
              <a:rPr lang="en-GB" dirty="0"/>
              <a:t>to use organisational capabilities (e.g. staff, buildings, equipment) to produce particular goods and services.</a:t>
            </a:r>
          </a:p>
          <a:p>
            <a:r>
              <a:rPr lang="en-GB" dirty="0"/>
              <a:t>To sell these goods and services to those in the organisation’s environment who  desire the, namely customers;</a:t>
            </a:r>
          </a:p>
          <a:p>
            <a:r>
              <a:rPr lang="en-GB" dirty="0"/>
              <a:t>To obtain resources (i.e. money) from these customers in order to maintain or acquire organisational capabilities.</a:t>
            </a:r>
          </a:p>
          <a:p>
            <a:endParaRPr lang="en-GB" dirty="0"/>
          </a:p>
        </p:txBody>
      </p:sp>
    </p:spTree>
    <p:extLst>
      <p:ext uri="{BB962C8B-B14F-4D97-AF65-F5344CB8AC3E}">
        <p14:creationId xmlns:p14="http://schemas.microsoft.com/office/powerpoint/2010/main" val="33106405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E35EC-0344-B450-2206-A999D9AE2D0E}"/>
              </a:ext>
            </a:extLst>
          </p:cNvPr>
          <p:cNvSpPr>
            <a:spLocks noGrp="1"/>
          </p:cNvSpPr>
          <p:nvPr>
            <p:ph type="title"/>
          </p:nvPr>
        </p:nvSpPr>
        <p:spPr/>
        <p:txBody>
          <a:bodyPr/>
          <a:lstStyle/>
          <a:p>
            <a:r>
              <a:rPr lang="en-GB" dirty="0"/>
              <a:t>Background</a:t>
            </a:r>
          </a:p>
        </p:txBody>
      </p:sp>
      <p:sp>
        <p:nvSpPr>
          <p:cNvPr id="3" name="Content Placeholder 2">
            <a:extLst>
              <a:ext uri="{FF2B5EF4-FFF2-40B4-BE49-F238E27FC236}">
                <a16:creationId xmlns:a16="http://schemas.microsoft.com/office/drawing/2014/main" id="{8687B801-1A75-A4F3-725F-E2F52E731D6E}"/>
              </a:ext>
            </a:extLst>
          </p:cNvPr>
          <p:cNvSpPr>
            <a:spLocks noGrp="1"/>
          </p:cNvSpPr>
          <p:nvPr>
            <p:ph idx="1"/>
          </p:nvPr>
        </p:nvSpPr>
        <p:spPr/>
        <p:txBody>
          <a:bodyPr/>
          <a:lstStyle/>
          <a:p>
            <a:pPr marL="0" indent="0">
              <a:buNone/>
            </a:pPr>
            <a:r>
              <a:rPr lang="en-GB" dirty="0"/>
              <a:t>The manager’s task is to perform these functions as effectively as possible by:</a:t>
            </a:r>
          </a:p>
          <a:p>
            <a:r>
              <a:rPr lang="en-GB" dirty="0"/>
              <a:t>Producing the type of goods or services required by customers</a:t>
            </a:r>
          </a:p>
          <a:p>
            <a:r>
              <a:rPr lang="en-GB" dirty="0"/>
              <a:t>Producing as much of them as desired, and doing so at minimal cost and at the lowest price to the customers.</a:t>
            </a:r>
          </a:p>
          <a:p>
            <a:pPr marL="0" indent="0">
              <a:buNone/>
            </a:pPr>
            <a:endParaRPr lang="en-GB" dirty="0"/>
          </a:p>
          <a:p>
            <a:pPr marL="0" indent="0">
              <a:buNone/>
            </a:pPr>
            <a:r>
              <a:rPr lang="en-GB" dirty="0"/>
              <a:t>Resources will only flow to the organisation if it is producing what the customers want at the price they are willing to pay.</a:t>
            </a:r>
          </a:p>
          <a:p>
            <a:endParaRPr lang="en-GB" dirty="0"/>
          </a:p>
        </p:txBody>
      </p:sp>
    </p:spTree>
    <p:extLst>
      <p:ext uri="{BB962C8B-B14F-4D97-AF65-F5344CB8AC3E}">
        <p14:creationId xmlns:p14="http://schemas.microsoft.com/office/powerpoint/2010/main" val="4494470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CA2A2-EFC8-0CB1-57F0-8EA1E9C5E527}"/>
              </a:ext>
            </a:extLst>
          </p:cNvPr>
          <p:cNvSpPr>
            <a:spLocks noGrp="1"/>
          </p:cNvSpPr>
          <p:nvPr>
            <p:ph type="title"/>
          </p:nvPr>
        </p:nvSpPr>
        <p:spPr/>
        <p:txBody>
          <a:bodyPr/>
          <a:lstStyle/>
          <a:p>
            <a:r>
              <a:rPr lang="en-GB" dirty="0"/>
              <a:t>Background</a:t>
            </a:r>
          </a:p>
        </p:txBody>
      </p:sp>
      <p:sp>
        <p:nvSpPr>
          <p:cNvPr id="3" name="Content Placeholder 2">
            <a:extLst>
              <a:ext uri="{FF2B5EF4-FFF2-40B4-BE49-F238E27FC236}">
                <a16:creationId xmlns:a16="http://schemas.microsoft.com/office/drawing/2014/main" id="{D079D394-0B79-C31B-ED65-28A314D5C2AC}"/>
              </a:ext>
            </a:extLst>
          </p:cNvPr>
          <p:cNvSpPr>
            <a:spLocks noGrp="1"/>
          </p:cNvSpPr>
          <p:nvPr>
            <p:ph idx="1"/>
          </p:nvPr>
        </p:nvSpPr>
        <p:spPr/>
        <p:txBody>
          <a:bodyPr/>
          <a:lstStyle/>
          <a:p>
            <a:r>
              <a:rPr lang="en-GB" dirty="0"/>
              <a:t>The money the manager obtains from customers and investors is not only a resource with which to purchase productive capabilities, but also a signal that they are producing the right kind and amount of value.</a:t>
            </a:r>
          </a:p>
          <a:p>
            <a:endParaRPr lang="en-GB" dirty="0"/>
          </a:p>
          <a:p>
            <a:r>
              <a:rPr lang="en-GB" dirty="0"/>
              <a:t>If customers to do not get what they regard as value for money they take their money elsewhere.</a:t>
            </a:r>
          </a:p>
        </p:txBody>
      </p:sp>
    </p:spTree>
    <p:extLst>
      <p:ext uri="{BB962C8B-B14F-4D97-AF65-F5344CB8AC3E}">
        <p14:creationId xmlns:p14="http://schemas.microsoft.com/office/powerpoint/2010/main" val="33830962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19DC6-6018-FACF-99BE-F0873447551D}"/>
              </a:ext>
            </a:extLst>
          </p:cNvPr>
          <p:cNvSpPr>
            <a:spLocks noGrp="1"/>
          </p:cNvSpPr>
          <p:nvPr>
            <p:ph type="title"/>
          </p:nvPr>
        </p:nvSpPr>
        <p:spPr/>
        <p:txBody>
          <a:bodyPr/>
          <a:lstStyle/>
          <a:p>
            <a:r>
              <a:rPr lang="en-GB" dirty="0"/>
              <a:t>Public sector vs Private Sector</a:t>
            </a:r>
          </a:p>
        </p:txBody>
      </p:sp>
      <p:sp>
        <p:nvSpPr>
          <p:cNvPr id="3" name="Content Placeholder 2">
            <a:extLst>
              <a:ext uri="{FF2B5EF4-FFF2-40B4-BE49-F238E27FC236}">
                <a16:creationId xmlns:a16="http://schemas.microsoft.com/office/drawing/2014/main" id="{45492FE3-1AA8-4A43-1A42-9AE218007624}"/>
              </a:ext>
            </a:extLst>
          </p:cNvPr>
          <p:cNvSpPr>
            <a:spLocks noGrp="1"/>
          </p:cNvSpPr>
          <p:nvPr>
            <p:ph idx="1"/>
          </p:nvPr>
        </p:nvSpPr>
        <p:spPr/>
        <p:txBody>
          <a:bodyPr/>
          <a:lstStyle/>
          <a:p>
            <a:r>
              <a:rPr lang="en-GB" dirty="0"/>
              <a:t>Firstly, the public sector manager is also engaged in converting resources into tangible or intangible things of value.</a:t>
            </a:r>
          </a:p>
          <a:p>
            <a:endParaRPr lang="en-GB" dirty="0"/>
          </a:p>
          <a:p>
            <a:r>
              <a:rPr lang="en-GB" dirty="0"/>
              <a:t>But this process embraces a wider array of possible elements than in the private sector: </a:t>
            </a:r>
          </a:p>
          <a:p>
            <a:r>
              <a:rPr lang="en-GB" dirty="0"/>
              <a:t>In the range of values produced</a:t>
            </a:r>
          </a:p>
          <a:p>
            <a:r>
              <a:rPr lang="en-GB" dirty="0"/>
              <a:t>The productive capabilities deployed</a:t>
            </a:r>
          </a:p>
          <a:p>
            <a:r>
              <a:rPr lang="en-GB" dirty="0"/>
              <a:t>The resources called upon</a:t>
            </a:r>
          </a:p>
          <a:p>
            <a:r>
              <a:rPr lang="en-GB" dirty="0"/>
              <a:t>The composition of the environment in which they occur</a:t>
            </a:r>
          </a:p>
        </p:txBody>
      </p:sp>
    </p:spTree>
    <p:extLst>
      <p:ext uri="{BB962C8B-B14F-4D97-AF65-F5344CB8AC3E}">
        <p14:creationId xmlns:p14="http://schemas.microsoft.com/office/powerpoint/2010/main" val="34729284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2734E-39A1-23AC-ADAF-9668CE4AADCB}"/>
              </a:ext>
            </a:extLst>
          </p:cNvPr>
          <p:cNvSpPr>
            <a:spLocks noGrp="1"/>
          </p:cNvSpPr>
          <p:nvPr>
            <p:ph type="title"/>
          </p:nvPr>
        </p:nvSpPr>
        <p:spPr/>
        <p:txBody>
          <a:bodyPr/>
          <a:lstStyle/>
          <a:p>
            <a:r>
              <a:rPr lang="en-GB" dirty="0"/>
              <a:t>Public sector vs Private Sector</a:t>
            </a:r>
          </a:p>
        </p:txBody>
      </p:sp>
      <p:sp>
        <p:nvSpPr>
          <p:cNvPr id="3" name="Content Placeholder 2">
            <a:extLst>
              <a:ext uri="{FF2B5EF4-FFF2-40B4-BE49-F238E27FC236}">
                <a16:creationId xmlns:a16="http://schemas.microsoft.com/office/drawing/2014/main" id="{CC6131FE-9320-7FF0-64D4-B4D541605A7A}"/>
              </a:ext>
            </a:extLst>
          </p:cNvPr>
          <p:cNvSpPr>
            <a:spLocks noGrp="1"/>
          </p:cNvSpPr>
          <p:nvPr>
            <p:ph idx="1"/>
          </p:nvPr>
        </p:nvSpPr>
        <p:spPr/>
        <p:txBody>
          <a:bodyPr/>
          <a:lstStyle/>
          <a:p>
            <a:r>
              <a:rPr lang="en-GB" dirty="0"/>
              <a:t>The public sector manager is responsible for ensuring the production not only of private but also public value – i.e. value that is consumed by the public collectively.</a:t>
            </a:r>
          </a:p>
          <a:p>
            <a:r>
              <a:rPr lang="en-GB" dirty="0"/>
              <a:t>Public value is consumed by the citizenry rather than the paying customers who consume private value.</a:t>
            </a:r>
          </a:p>
          <a:p>
            <a:r>
              <a:rPr lang="en-GB" dirty="0"/>
              <a:t>‘The citizenry expresses its needs and wants through the complex deliberations of the political process, which is subject to the influences of a diverse array of stakeholders, who convey their preferences through the mechanism of voice rather than exit.(Hirschman, 1970)</a:t>
            </a:r>
          </a:p>
        </p:txBody>
      </p:sp>
    </p:spTree>
    <p:extLst>
      <p:ext uri="{BB962C8B-B14F-4D97-AF65-F5344CB8AC3E}">
        <p14:creationId xmlns:p14="http://schemas.microsoft.com/office/powerpoint/2010/main" val="20932378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81CC1-6917-8145-C837-BF1B7F3A0AE3}"/>
              </a:ext>
            </a:extLst>
          </p:cNvPr>
          <p:cNvSpPr>
            <a:spLocks noGrp="1"/>
          </p:cNvSpPr>
          <p:nvPr>
            <p:ph type="title"/>
          </p:nvPr>
        </p:nvSpPr>
        <p:spPr/>
        <p:txBody>
          <a:bodyPr/>
          <a:lstStyle/>
          <a:p>
            <a:r>
              <a:rPr lang="en-GB" dirty="0"/>
              <a:t>Public sector vs Private Sector</a:t>
            </a:r>
          </a:p>
        </p:txBody>
      </p:sp>
      <p:sp>
        <p:nvSpPr>
          <p:cNvPr id="3" name="Content Placeholder 2">
            <a:extLst>
              <a:ext uri="{FF2B5EF4-FFF2-40B4-BE49-F238E27FC236}">
                <a16:creationId xmlns:a16="http://schemas.microsoft.com/office/drawing/2014/main" id="{57B347DA-1C84-5879-69F0-7FC9B7CD16E4}"/>
              </a:ext>
            </a:extLst>
          </p:cNvPr>
          <p:cNvSpPr>
            <a:spLocks noGrp="1"/>
          </p:cNvSpPr>
          <p:nvPr>
            <p:ph idx="1"/>
          </p:nvPr>
        </p:nvSpPr>
        <p:spPr/>
        <p:txBody>
          <a:bodyPr/>
          <a:lstStyle/>
          <a:p>
            <a:r>
              <a:rPr lang="en-GB" dirty="0"/>
              <a:t>Therefore the public manager faces an authorising environment rather than a market one, which is often turbulent( Lax and </a:t>
            </a:r>
            <a:r>
              <a:rPr lang="en-GB" dirty="0" err="1"/>
              <a:t>Sabenius</a:t>
            </a:r>
            <a:r>
              <a:rPr lang="en-GB" dirty="0"/>
              <a:t>, 1986)</a:t>
            </a:r>
          </a:p>
          <a:p>
            <a:r>
              <a:rPr lang="en-GB" dirty="0"/>
              <a:t>This authorising environment is relatively short term in nature , most notably because of the electoral cycle.</a:t>
            </a:r>
          </a:p>
          <a:p>
            <a:r>
              <a:rPr lang="en-GB" dirty="0"/>
              <a:t>The public manager therefore has an overriding responsibility to the citizenry.</a:t>
            </a:r>
          </a:p>
          <a:p>
            <a:pPr marL="0" indent="0">
              <a:buNone/>
            </a:pPr>
            <a:endParaRPr lang="en-GB" dirty="0"/>
          </a:p>
        </p:txBody>
      </p:sp>
    </p:spTree>
    <p:extLst>
      <p:ext uri="{BB962C8B-B14F-4D97-AF65-F5344CB8AC3E}">
        <p14:creationId xmlns:p14="http://schemas.microsoft.com/office/powerpoint/2010/main" val="711820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E1DBB-0719-397C-950D-09F5D3E5C96B}"/>
              </a:ext>
            </a:extLst>
          </p:cNvPr>
          <p:cNvSpPr>
            <a:spLocks noGrp="1"/>
          </p:cNvSpPr>
          <p:nvPr>
            <p:ph type="title"/>
          </p:nvPr>
        </p:nvSpPr>
        <p:spPr/>
        <p:txBody>
          <a:bodyPr/>
          <a:lstStyle/>
          <a:p>
            <a:r>
              <a:rPr lang="en-GB" dirty="0"/>
              <a:t>Public sector vs Private Sector</a:t>
            </a:r>
          </a:p>
        </p:txBody>
      </p:sp>
      <p:sp>
        <p:nvSpPr>
          <p:cNvPr id="3" name="Content Placeholder 2">
            <a:extLst>
              <a:ext uri="{FF2B5EF4-FFF2-40B4-BE49-F238E27FC236}">
                <a16:creationId xmlns:a16="http://schemas.microsoft.com/office/drawing/2014/main" id="{B3C6F932-C524-044A-7C79-7DB33745183F}"/>
              </a:ext>
            </a:extLst>
          </p:cNvPr>
          <p:cNvSpPr>
            <a:spLocks noGrp="1"/>
          </p:cNvSpPr>
          <p:nvPr>
            <p:ph idx="1"/>
          </p:nvPr>
        </p:nvSpPr>
        <p:spPr/>
        <p:txBody>
          <a:bodyPr/>
          <a:lstStyle/>
          <a:p>
            <a:r>
              <a:rPr lang="en-GB" dirty="0"/>
              <a:t>In the private sector, resources are economic i.e. money is provided as revenue or investments, and provides a means of acquiring or renewing labour, equipment and raw materials.</a:t>
            </a:r>
          </a:p>
          <a:p>
            <a:endParaRPr lang="en-GB" dirty="0"/>
          </a:p>
          <a:p>
            <a:r>
              <a:rPr lang="en-GB" dirty="0"/>
              <a:t>In the public sector, not only is public money a resource, but so too is public power.  Public managers use the legitimate authority of the state , as well as money, to carry out their tasks. Moore, 1995; Hood 1983) e.g. The police is entrusted with important public resources: money,, but also the use of force and authority e.g. when a citizen is arrested or handcuffed.</a:t>
            </a:r>
          </a:p>
        </p:txBody>
      </p:sp>
    </p:spTree>
    <p:extLst>
      <p:ext uri="{BB962C8B-B14F-4D97-AF65-F5344CB8AC3E}">
        <p14:creationId xmlns:p14="http://schemas.microsoft.com/office/powerpoint/2010/main" val="7710699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E2B65-6871-759C-AAE6-887878BA370A}"/>
              </a:ext>
            </a:extLst>
          </p:cNvPr>
          <p:cNvSpPr>
            <a:spLocks noGrp="1"/>
          </p:cNvSpPr>
          <p:nvPr>
            <p:ph type="title"/>
          </p:nvPr>
        </p:nvSpPr>
        <p:spPr/>
        <p:txBody>
          <a:bodyPr/>
          <a:lstStyle/>
          <a:p>
            <a:r>
              <a:rPr lang="en-GB" dirty="0"/>
              <a:t>Public sector vs Private Sector</a:t>
            </a:r>
          </a:p>
        </p:txBody>
      </p:sp>
      <p:sp>
        <p:nvSpPr>
          <p:cNvPr id="3" name="Content Placeholder 2">
            <a:extLst>
              <a:ext uri="{FF2B5EF4-FFF2-40B4-BE49-F238E27FC236}">
                <a16:creationId xmlns:a16="http://schemas.microsoft.com/office/drawing/2014/main" id="{446AEFD4-9BAF-7DEB-A366-29DE8FB5EC0F}"/>
              </a:ext>
            </a:extLst>
          </p:cNvPr>
          <p:cNvSpPr>
            <a:spLocks noGrp="1"/>
          </p:cNvSpPr>
          <p:nvPr>
            <p:ph idx="1"/>
          </p:nvPr>
        </p:nvSpPr>
        <p:spPr/>
        <p:txBody>
          <a:bodyPr/>
          <a:lstStyle/>
          <a:p>
            <a:r>
              <a:rPr lang="en-GB" dirty="0"/>
              <a:t>In the case of public power, the costs have to do with how power is used, including the misuse of power, waste, and unintended side effects of government intervention (Wolf, 1988)</a:t>
            </a:r>
          </a:p>
          <a:p>
            <a:endParaRPr lang="en-GB" dirty="0"/>
          </a:p>
          <a:p>
            <a:r>
              <a:rPr lang="en-GB" dirty="0"/>
              <a:t>The public manager therefore has to maximise benefits for the public while minimising resource costs.</a:t>
            </a:r>
          </a:p>
        </p:txBody>
      </p:sp>
    </p:spTree>
    <p:extLst>
      <p:ext uri="{BB962C8B-B14F-4D97-AF65-F5344CB8AC3E}">
        <p14:creationId xmlns:p14="http://schemas.microsoft.com/office/powerpoint/2010/main" val="28113772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79A83-31DC-CFD5-1A2F-D54E00FA74E1}"/>
              </a:ext>
            </a:extLst>
          </p:cNvPr>
          <p:cNvSpPr>
            <a:spLocks noGrp="1"/>
          </p:cNvSpPr>
          <p:nvPr>
            <p:ph type="title"/>
          </p:nvPr>
        </p:nvSpPr>
        <p:spPr/>
        <p:txBody>
          <a:bodyPr/>
          <a:lstStyle/>
          <a:p>
            <a:r>
              <a:rPr lang="en-GB" dirty="0"/>
              <a:t>Public sector vs Private Sector</a:t>
            </a:r>
          </a:p>
        </p:txBody>
      </p:sp>
      <p:sp>
        <p:nvSpPr>
          <p:cNvPr id="3" name="Content Placeholder 2">
            <a:extLst>
              <a:ext uri="{FF2B5EF4-FFF2-40B4-BE49-F238E27FC236}">
                <a16:creationId xmlns:a16="http://schemas.microsoft.com/office/drawing/2014/main" id="{490CFEE8-1D8D-27D0-35D4-599B456D4A74}"/>
              </a:ext>
            </a:extLst>
          </p:cNvPr>
          <p:cNvSpPr>
            <a:spLocks noGrp="1"/>
          </p:cNvSpPr>
          <p:nvPr>
            <p:ph idx="1"/>
          </p:nvPr>
        </p:nvSpPr>
        <p:spPr/>
        <p:txBody>
          <a:bodyPr/>
          <a:lstStyle/>
          <a:p>
            <a:r>
              <a:rPr lang="en-GB" dirty="0"/>
              <a:t>Public management often entails tapping into a wider range of productive capabilities, not only those available within the organisation, but also those outside of it.</a:t>
            </a:r>
          </a:p>
          <a:p>
            <a:endParaRPr lang="en-GB" dirty="0"/>
          </a:p>
          <a:p>
            <a:r>
              <a:rPr lang="en-GB" dirty="0"/>
              <a:t>Accomplishing the work of a government programme can often call for some of the work to be done by people or organisations other than the producing unit e.g. target group, programme clients, other public sector organisations.  This is called co-production (</a:t>
            </a:r>
            <a:r>
              <a:rPr lang="en-GB" dirty="0" err="1"/>
              <a:t>Brudney</a:t>
            </a:r>
            <a:r>
              <a:rPr lang="en-GB" dirty="0"/>
              <a:t> and England, 1983)</a:t>
            </a:r>
          </a:p>
        </p:txBody>
      </p:sp>
    </p:spTree>
    <p:extLst>
      <p:ext uri="{BB962C8B-B14F-4D97-AF65-F5344CB8AC3E}">
        <p14:creationId xmlns:p14="http://schemas.microsoft.com/office/powerpoint/2010/main" val="17917967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46D29C-0211-18C1-1A49-D3B1DEF6FA8C}"/>
              </a:ext>
            </a:extLst>
          </p:cNvPr>
          <p:cNvSpPr>
            <a:spLocks noGrp="1"/>
          </p:cNvSpPr>
          <p:nvPr>
            <p:ph type="title"/>
          </p:nvPr>
        </p:nvSpPr>
        <p:spPr/>
        <p:txBody>
          <a:bodyPr/>
          <a:lstStyle/>
          <a:p>
            <a:r>
              <a:rPr lang="en-GB" dirty="0"/>
              <a:t>Managing performance</a:t>
            </a:r>
          </a:p>
        </p:txBody>
      </p:sp>
      <p:sp>
        <p:nvSpPr>
          <p:cNvPr id="3" name="Content Placeholder 2">
            <a:extLst>
              <a:ext uri="{FF2B5EF4-FFF2-40B4-BE49-F238E27FC236}">
                <a16:creationId xmlns:a16="http://schemas.microsoft.com/office/drawing/2014/main" id="{734CE226-9ED3-FF29-124B-DA4C7837685F}"/>
              </a:ext>
            </a:extLst>
          </p:cNvPr>
          <p:cNvSpPr>
            <a:spLocks noGrp="1"/>
          </p:cNvSpPr>
          <p:nvPr>
            <p:ph idx="1"/>
          </p:nvPr>
        </p:nvSpPr>
        <p:spPr/>
        <p:txBody>
          <a:bodyPr/>
          <a:lstStyle/>
          <a:p>
            <a:r>
              <a:rPr lang="en-GB" dirty="0"/>
              <a:t>Targets are a way of managing performance and have been introduced into public services over the last 20 years, drawing on a practice that has long been established in the private sector.</a:t>
            </a:r>
          </a:p>
          <a:p>
            <a:endParaRPr lang="en-GB" dirty="0"/>
          </a:p>
          <a:p>
            <a:r>
              <a:rPr lang="en-GB" dirty="0"/>
              <a:t>Specific targets are set for achieving particular policy goals, such as the levels of attainment in numeracy and literacy in schools or the numbers on waiting lists for surgical operations in hospitals.</a:t>
            </a:r>
          </a:p>
        </p:txBody>
      </p:sp>
    </p:spTree>
    <p:extLst>
      <p:ext uri="{BB962C8B-B14F-4D97-AF65-F5344CB8AC3E}">
        <p14:creationId xmlns:p14="http://schemas.microsoft.com/office/powerpoint/2010/main" val="12619206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C7334-36D6-E9B1-E2D7-2F6F0F943902}"/>
              </a:ext>
            </a:extLst>
          </p:cNvPr>
          <p:cNvSpPr>
            <a:spLocks noGrp="1"/>
          </p:cNvSpPr>
          <p:nvPr>
            <p:ph type="title"/>
          </p:nvPr>
        </p:nvSpPr>
        <p:spPr/>
        <p:txBody>
          <a:bodyPr/>
          <a:lstStyle/>
          <a:p>
            <a:r>
              <a:rPr lang="en-GB" dirty="0"/>
              <a:t>Managing performance</a:t>
            </a:r>
          </a:p>
        </p:txBody>
      </p:sp>
      <p:sp>
        <p:nvSpPr>
          <p:cNvPr id="3" name="Content Placeholder 2">
            <a:extLst>
              <a:ext uri="{FF2B5EF4-FFF2-40B4-BE49-F238E27FC236}">
                <a16:creationId xmlns:a16="http://schemas.microsoft.com/office/drawing/2014/main" id="{D20857A1-A538-3047-48B4-92B22A4635D6}"/>
              </a:ext>
            </a:extLst>
          </p:cNvPr>
          <p:cNvSpPr>
            <a:spLocks noGrp="1"/>
          </p:cNvSpPr>
          <p:nvPr>
            <p:ph idx="1"/>
          </p:nvPr>
        </p:nvSpPr>
        <p:spPr/>
        <p:txBody>
          <a:bodyPr/>
          <a:lstStyle/>
          <a:p>
            <a:r>
              <a:rPr lang="en-GB" dirty="0"/>
              <a:t>sometimes targets can be set which may be in conflict with each other. For example, it may be possible to reduce waiting-list numbers by shortening the length of time that patients stay in hospital. However, this may result in readmissions which raise costs. So by achieving one target it is possible to miss another.</a:t>
            </a:r>
          </a:p>
          <a:p>
            <a:endParaRPr lang="en-GB" dirty="0"/>
          </a:p>
          <a:p>
            <a:r>
              <a:rPr lang="en-GB" dirty="0"/>
              <a:t>Targets can lead to the creation of what are called ‘perverse incentives’ (de Bruijn, 2001). This is where an unintended and undesirable effect runs counter to the policy objectives.</a:t>
            </a:r>
          </a:p>
        </p:txBody>
      </p:sp>
    </p:spTree>
    <p:extLst>
      <p:ext uri="{BB962C8B-B14F-4D97-AF65-F5344CB8AC3E}">
        <p14:creationId xmlns:p14="http://schemas.microsoft.com/office/powerpoint/2010/main" val="27169861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3C81D-B4F1-587F-08FD-54162072A501}"/>
              </a:ext>
            </a:extLst>
          </p:cNvPr>
          <p:cNvSpPr>
            <a:spLocks noGrp="1"/>
          </p:cNvSpPr>
          <p:nvPr>
            <p:ph type="title"/>
          </p:nvPr>
        </p:nvSpPr>
        <p:spPr/>
        <p:txBody>
          <a:bodyPr/>
          <a:lstStyle/>
          <a:p>
            <a:r>
              <a:rPr lang="en-GB" dirty="0"/>
              <a:t>Managing performance</a:t>
            </a:r>
          </a:p>
        </p:txBody>
      </p:sp>
      <p:sp>
        <p:nvSpPr>
          <p:cNvPr id="3" name="Content Placeholder 2">
            <a:extLst>
              <a:ext uri="{FF2B5EF4-FFF2-40B4-BE49-F238E27FC236}">
                <a16:creationId xmlns:a16="http://schemas.microsoft.com/office/drawing/2014/main" id="{B8D62877-7B19-8C24-1F0D-E9AB4852BB59}"/>
              </a:ext>
            </a:extLst>
          </p:cNvPr>
          <p:cNvSpPr>
            <a:spLocks noGrp="1"/>
          </p:cNvSpPr>
          <p:nvPr>
            <p:ph idx="1"/>
          </p:nvPr>
        </p:nvSpPr>
        <p:spPr/>
        <p:txBody>
          <a:bodyPr/>
          <a:lstStyle/>
          <a:p>
            <a:r>
              <a:rPr lang="en-GB" dirty="0"/>
              <a:t>If a school is judged by the number of pupils who achieve Level 2 (five GCSE passes at grades A*–C), then a lot of resources may be invested in work with those pupils who are on the borderline between grades C and D in order to improve the overall score at this benchmark. This means that proportionally less resources may be directed towards those below this grade who arguably need more or towards the gifted and talented who may not be stretched enough to achieve their potential</a:t>
            </a:r>
          </a:p>
        </p:txBody>
      </p:sp>
    </p:spTree>
    <p:extLst>
      <p:ext uri="{BB962C8B-B14F-4D97-AF65-F5344CB8AC3E}">
        <p14:creationId xmlns:p14="http://schemas.microsoft.com/office/powerpoint/2010/main" val="3233960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5AB82-AF0B-392F-2203-B1ABCA3D391C}"/>
              </a:ext>
            </a:extLst>
          </p:cNvPr>
          <p:cNvSpPr>
            <a:spLocks noGrp="1"/>
          </p:cNvSpPr>
          <p:nvPr>
            <p:ph type="title"/>
          </p:nvPr>
        </p:nvSpPr>
        <p:spPr/>
        <p:txBody>
          <a:bodyPr/>
          <a:lstStyle/>
          <a:p>
            <a:r>
              <a:rPr lang="en-GB" dirty="0"/>
              <a:t>Managing performance</a:t>
            </a:r>
          </a:p>
        </p:txBody>
      </p:sp>
      <p:sp>
        <p:nvSpPr>
          <p:cNvPr id="3" name="Content Placeholder 2">
            <a:extLst>
              <a:ext uri="{FF2B5EF4-FFF2-40B4-BE49-F238E27FC236}">
                <a16:creationId xmlns:a16="http://schemas.microsoft.com/office/drawing/2014/main" id="{20C2C056-AAB4-7E3D-5B0F-9F5A6369941F}"/>
              </a:ext>
            </a:extLst>
          </p:cNvPr>
          <p:cNvSpPr>
            <a:spLocks noGrp="1"/>
          </p:cNvSpPr>
          <p:nvPr>
            <p:ph idx="1"/>
          </p:nvPr>
        </p:nvSpPr>
        <p:spPr/>
        <p:txBody>
          <a:bodyPr>
            <a:normAutofit/>
          </a:bodyPr>
          <a:lstStyle/>
          <a:p>
            <a:r>
              <a:rPr lang="en-GB" dirty="0"/>
              <a:t>In youth work, local authorities and their partners were given targets to reach in Resourcing Excellent Youth Services (DfES, 2002). These were soon to be misleadingly called best value performance indicators, such as the percentage of young people aged 13–19 in an area with whom youth workers were in contact (Flint, 2005). A second target was to ensure that those who were using youth work services achieved certain kinds of outcome such as accredited awards. Some youth workers reported that the second target ran counter to the first because the numbers using the service might well be diminished if young people felt under pressure to achieve, making the experience ‘more like school’. </a:t>
            </a:r>
          </a:p>
        </p:txBody>
      </p:sp>
    </p:spTree>
    <p:extLst>
      <p:ext uri="{BB962C8B-B14F-4D97-AF65-F5344CB8AC3E}">
        <p14:creationId xmlns:p14="http://schemas.microsoft.com/office/powerpoint/2010/main" val="41406071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DE5031-4E7F-D197-60D8-8E7F5063243E}"/>
              </a:ext>
            </a:extLst>
          </p:cNvPr>
          <p:cNvSpPr>
            <a:spLocks noGrp="1"/>
          </p:cNvSpPr>
          <p:nvPr>
            <p:ph type="title"/>
          </p:nvPr>
        </p:nvSpPr>
        <p:spPr/>
        <p:txBody>
          <a:bodyPr/>
          <a:lstStyle/>
          <a:p>
            <a:r>
              <a:rPr lang="en-GB" dirty="0"/>
              <a:t>Managing performance</a:t>
            </a:r>
          </a:p>
        </p:txBody>
      </p:sp>
      <p:sp>
        <p:nvSpPr>
          <p:cNvPr id="3" name="Content Placeholder 2">
            <a:extLst>
              <a:ext uri="{FF2B5EF4-FFF2-40B4-BE49-F238E27FC236}">
                <a16:creationId xmlns:a16="http://schemas.microsoft.com/office/drawing/2014/main" id="{0689E7D2-F8A9-A7D3-8595-783E1AD1BDD7}"/>
              </a:ext>
            </a:extLst>
          </p:cNvPr>
          <p:cNvSpPr>
            <a:spLocks noGrp="1"/>
          </p:cNvSpPr>
          <p:nvPr>
            <p:ph idx="1"/>
          </p:nvPr>
        </p:nvSpPr>
        <p:spPr/>
        <p:txBody>
          <a:bodyPr/>
          <a:lstStyle/>
          <a:p>
            <a:r>
              <a:rPr lang="en-GB" dirty="0"/>
              <a:t>Performance management also means making judgements about what are sometimes referred to as the three Es (Ford et al., 2005): the economy, efficiency and effectiveness of a service or project.</a:t>
            </a:r>
          </a:p>
          <a:p>
            <a:endParaRPr lang="en-GB" dirty="0"/>
          </a:p>
          <a:p>
            <a:r>
              <a:rPr lang="en-GB" dirty="0"/>
              <a:t>Economy refers to the cost of the inputs used – the staff, the buildings, the equipment and materials to name the most important. When resources are finite – which they always are – minimising costs often becomes a service priority. </a:t>
            </a:r>
          </a:p>
        </p:txBody>
      </p:sp>
    </p:spTree>
    <p:extLst>
      <p:ext uri="{BB962C8B-B14F-4D97-AF65-F5344CB8AC3E}">
        <p14:creationId xmlns:p14="http://schemas.microsoft.com/office/powerpoint/2010/main" val="26834051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8403A-116D-4CA0-1AAA-0A06B8AAF936}"/>
              </a:ext>
            </a:extLst>
          </p:cNvPr>
          <p:cNvSpPr>
            <a:spLocks noGrp="1"/>
          </p:cNvSpPr>
          <p:nvPr>
            <p:ph type="title"/>
          </p:nvPr>
        </p:nvSpPr>
        <p:spPr/>
        <p:txBody>
          <a:bodyPr/>
          <a:lstStyle/>
          <a:p>
            <a:r>
              <a:rPr lang="en-GB" dirty="0"/>
              <a:t>Managing performance</a:t>
            </a:r>
          </a:p>
        </p:txBody>
      </p:sp>
      <p:sp>
        <p:nvSpPr>
          <p:cNvPr id="3" name="Content Placeholder 2">
            <a:extLst>
              <a:ext uri="{FF2B5EF4-FFF2-40B4-BE49-F238E27FC236}">
                <a16:creationId xmlns:a16="http://schemas.microsoft.com/office/drawing/2014/main" id="{BAFE3DDB-CFA3-DA36-4775-C39967754B49}"/>
              </a:ext>
            </a:extLst>
          </p:cNvPr>
          <p:cNvSpPr>
            <a:spLocks noGrp="1"/>
          </p:cNvSpPr>
          <p:nvPr>
            <p:ph idx="1"/>
          </p:nvPr>
        </p:nvSpPr>
        <p:spPr/>
        <p:txBody>
          <a:bodyPr/>
          <a:lstStyle/>
          <a:p>
            <a:r>
              <a:rPr lang="en-GB" dirty="0"/>
              <a:t>Efficiency is about the relationship between inputs and outputs. For example, how much is being produced as a result of the interaction of the inputs and young people through youth work interventions. An example of an output is the numbers of young people who have taken part in a youth exchange. </a:t>
            </a:r>
          </a:p>
          <a:p>
            <a:endParaRPr lang="en-GB" dirty="0"/>
          </a:p>
          <a:p>
            <a:r>
              <a:rPr lang="en-GB" dirty="0"/>
              <a:t>Effectiveness is about producing results, the kinds of longer-term outcomes that policy makers are seeking: young people who are healthy, stay safe, enjoy and achieve, make a positive contribution to their communities and achieve economic wellbeing.</a:t>
            </a:r>
          </a:p>
        </p:txBody>
      </p:sp>
    </p:spTree>
    <p:extLst>
      <p:ext uri="{BB962C8B-B14F-4D97-AF65-F5344CB8AC3E}">
        <p14:creationId xmlns:p14="http://schemas.microsoft.com/office/powerpoint/2010/main" val="36518521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1950F-F70C-8418-E571-26C012E3C653}"/>
              </a:ext>
            </a:extLst>
          </p:cNvPr>
          <p:cNvSpPr>
            <a:spLocks noGrp="1"/>
          </p:cNvSpPr>
          <p:nvPr>
            <p:ph type="title"/>
          </p:nvPr>
        </p:nvSpPr>
        <p:spPr/>
        <p:txBody>
          <a:bodyPr/>
          <a:lstStyle/>
          <a:p>
            <a:r>
              <a:rPr lang="en-GB" dirty="0"/>
              <a:t>Managing performance</a:t>
            </a:r>
          </a:p>
        </p:txBody>
      </p:sp>
      <p:sp>
        <p:nvSpPr>
          <p:cNvPr id="3" name="Content Placeholder 2">
            <a:extLst>
              <a:ext uri="{FF2B5EF4-FFF2-40B4-BE49-F238E27FC236}">
                <a16:creationId xmlns:a16="http://schemas.microsoft.com/office/drawing/2014/main" id="{D1202633-556F-B384-A423-9DE201D2C45D}"/>
              </a:ext>
            </a:extLst>
          </p:cNvPr>
          <p:cNvSpPr>
            <a:spLocks noGrp="1"/>
          </p:cNvSpPr>
          <p:nvPr>
            <p:ph idx="1"/>
          </p:nvPr>
        </p:nvSpPr>
        <p:spPr/>
        <p:txBody>
          <a:bodyPr/>
          <a:lstStyle/>
          <a:p>
            <a:r>
              <a:rPr lang="en-GB" dirty="0"/>
              <a:t>There are two broad categories of outcome: a change of state or situation and a change of behaviour. The first kind could be a number of young people who are not in education, employment or training becoming engaged in learning or work. </a:t>
            </a:r>
          </a:p>
          <a:p>
            <a:r>
              <a:rPr lang="en-GB" dirty="0"/>
              <a:t>The second kind could be young people who are at risk of offending changing their activities or friendship patterns so they no longer hang around with the wrong crowd and choose to get themselves fit rather than get themselves arrested. Both these changes can be induced by good youth work</a:t>
            </a:r>
          </a:p>
        </p:txBody>
      </p:sp>
    </p:spTree>
    <p:extLst>
      <p:ext uri="{BB962C8B-B14F-4D97-AF65-F5344CB8AC3E}">
        <p14:creationId xmlns:p14="http://schemas.microsoft.com/office/powerpoint/2010/main" val="13263562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3A4F3-5977-ABD0-FE68-992D02E2FC4B}"/>
              </a:ext>
            </a:extLst>
          </p:cNvPr>
          <p:cNvSpPr>
            <a:spLocks noGrp="1"/>
          </p:cNvSpPr>
          <p:nvPr>
            <p:ph type="title"/>
          </p:nvPr>
        </p:nvSpPr>
        <p:spPr>
          <a:xfrm>
            <a:off x="344536" y="555859"/>
            <a:ext cx="10515600" cy="1325563"/>
          </a:xfrm>
        </p:spPr>
        <p:txBody>
          <a:bodyPr>
            <a:noAutofit/>
          </a:bodyPr>
          <a:lstStyle/>
          <a:p>
            <a:r>
              <a:rPr lang="en-GB" sz="3200" dirty="0"/>
              <a:t>A performance model</a:t>
            </a:r>
            <a:br>
              <a:rPr lang="en-GB" sz="3200" dirty="0"/>
            </a:br>
            <a:r>
              <a:rPr lang="en-GB" sz="3200" dirty="0"/>
              <a:t>See the commissioning framework for Every Child Matters (2006).</a:t>
            </a:r>
          </a:p>
        </p:txBody>
      </p:sp>
      <p:graphicFrame>
        <p:nvGraphicFramePr>
          <p:cNvPr id="6" name="Content Placeholder 5">
            <a:extLst>
              <a:ext uri="{FF2B5EF4-FFF2-40B4-BE49-F238E27FC236}">
                <a16:creationId xmlns:a16="http://schemas.microsoft.com/office/drawing/2014/main" id="{9D19BDD9-F075-A155-4B03-FBF04E5786AF}"/>
              </a:ext>
            </a:extLst>
          </p:cNvPr>
          <p:cNvGraphicFramePr>
            <a:graphicFrameLocks noGrp="1"/>
          </p:cNvGraphicFramePr>
          <p:nvPr>
            <p:ph idx="1"/>
            <p:extLst>
              <p:ext uri="{D42A27DB-BD31-4B8C-83A1-F6EECF244321}">
                <p14:modId xmlns:p14="http://schemas.microsoft.com/office/powerpoint/2010/main" val="150861641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870253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C3E9B-963C-194A-573D-63C000650C1F}"/>
              </a:ext>
            </a:extLst>
          </p:cNvPr>
          <p:cNvSpPr>
            <a:spLocks noGrp="1"/>
          </p:cNvSpPr>
          <p:nvPr>
            <p:ph type="title"/>
          </p:nvPr>
        </p:nvSpPr>
        <p:spPr/>
        <p:txBody>
          <a:bodyPr/>
          <a:lstStyle/>
          <a:p>
            <a:r>
              <a:rPr lang="en-GB" dirty="0"/>
              <a:t>Managing performance</a:t>
            </a:r>
          </a:p>
        </p:txBody>
      </p:sp>
      <p:sp>
        <p:nvSpPr>
          <p:cNvPr id="3" name="Content Placeholder 2">
            <a:extLst>
              <a:ext uri="{FF2B5EF4-FFF2-40B4-BE49-F238E27FC236}">
                <a16:creationId xmlns:a16="http://schemas.microsoft.com/office/drawing/2014/main" id="{41935943-3E70-D110-9933-DDFF949EF74E}"/>
              </a:ext>
            </a:extLst>
          </p:cNvPr>
          <p:cNvSpPr>
            <a:spLocks noGrp="1"/>
          </p:cNvSpPr>
          <p:nvPr>
            <p:ph idx="1"/>
          </p:nvPr>
        </p:nvSpPr>
        <p:spPr/>
        <p:txBody>
          <a:bodyPr/>
          <a:lstStyle/>
          <a:p>
            <a:r>
              <a:rPr lang="en-GB" dirty="0"/>
              <a:t>The example depicts an open systems model to understand and monitor performance of a service. This involves identifying inputs, the process of transforming inputs into outputs, and the outcomes these can lead to.</a:t>
            </a:r>
          </a:p>
          <a:p>
            <a:endParaRPr lang="en-GB" dirty="0"/>
          </a:p>
          <a:p>
            <a:r>
              <a:rPr lang="en-GB" dirty="0"/>
              <a:t>Inputs are what goes into providing the service, usually the people, plant and pounds, including the knowledge and skills of staff and the resources invested in them. The cost of the inputs gives a measure of the economy of the activity.</a:t>
            </a:r>
          </a:p>
        </p:txBody>
      </p:sp>
    </p:spTree>
    <p:extLst>
      <p:ext uri="{BB962C8B-B14F-4D97-AF65-F5344CB8AC3E}">
        <p14:creationId xmlns:p14="http://schemas.microsoft.com/office/powerpoint/2010/main" val="8212329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82C39-8B4E-72C2-A226-D324B2016ED5}"/>
              </a:ext>
            </a:extLst>
          </p:cNvPr>
          <p:cNvSpPr>
            <a:spLocks noGrp="1"/>
          </p:cNvSpPr>
          <p:nvPr>
            <p:ph type="title"/>
          </p:nvPr>
        </p:nvSpPr>
        <p:spPr/>
        <p:txBody>
          <a:bodyPr/>
          <a:lstStyle/>
          <a:p>
            <a:r>
              <a:rPr lang="en-GB" dirty="0"/>
              <a:t>Managing performance</a:t>
            </a:r>
          </a:p>
        </p:txBody>
      </p:sp>
      <p:sp>
        <p:nvSpPr>
          <p:cNvPr id="3" name="Content Placeholder 2">
            <a:extLst>
              <a:ext uri="{FF2B5EF4-FFF2-40B4-BE49-F238E27FC236}">
                <a16:creationId xmlns:a16="http://schemas.microsoft.com/office/drawing/2014/main" id="{2067FBC8-D59C-E882-E49A-3327A8495E6B}"/>
              </a:ext>
            </a:extLst>
          </p:cNvPr>
          <p:cNvSpPr>
            <a:spLocks noGrp="1"/>
          </p:cNvSpPr>
          <p:nvPr>
            <p:ph idx="1"/>
          </p:nvPr>
        </p:nvSpPr>
        <p:spPr/>
        <p:txBody>
          <a:bodyPr/>
          <a:lstStyle/>
          <a:p>
            <a:r>
              <a:rPr lang="en-GB" dirty="0"/>
              <a:t>The process of transformation is the variety of methods used in our interventions with young people – the heart of most youth work.</a:t>
            </a:r>
          </a:p>
          <a:p>
            <a:endParaRPr lang="en-GB" dirty="0"/>
          </a:p>
          <a:p>
            <a:r>
              <a:rPr lang="en-GB" dirty="0"/>
              <a:t>The outputs are the measure of the activity that has taken place, such as the range of the activities (e.g. those on a residential programme) and the levels of achievement of the young people who take part. The volume of the outputs divided by the cost of the inputs gives a measure of the efficiency of the activity.</a:t>
            </a:r>
          </a:p>
        </p:txBody>
      </p:sp>
    </p:spTree>
    <p:extLst>
      <p:ext uri="{BB962C8B-B14F-4D97-AF65-F5344CB8AC3E}">
        <p14:creationId xmlns:p14="http://schemas.microsoft.com/office/powerpoint/2010/main" val="28104552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0F8EE6-12AA-798A-CCCF-0445B99FD3A8}"/>
              </a:ext>
            </a:extLst>
          </p:cNvPr>
          <p:cNvSpPr>
            <a:spLocks noGrp="1"/>
          </p:cNvSpPr>
          <p:nvPr>
            <p:ph type="title"/>
          </p:nvPr>
        </p:nvSpPr>
        <p:spPr/>
        <p:txBody>
          <a:bodyPr/>
          <a:lstStyle/>
          <a:p>
            <a:r>
              <a:rPr lang="en-GB" dirty="0"/>
              <a:t>Managing performance</a:t>
            </a:r>
          </a:p>
        </p:txBody>
      </p:sp>
      <p:sp>
        <p:nvSpPr>
          <p:cNvPr id="3" name="Content Placeholder 2">
            <a:extLst>
              <a:ext uri="{FF2B5EF4-FFF2-40B4-BE49-F238E27FC236}">
                <a16:creationId xmlns:a16="http://schemas.microsoft.com/office/drawing/2014/main" id="{F342BC8B-82FD-1DF2-425C-0009B1A45018}"/>
              </a:ext>
            </a:extLst>
          </p:cNvPr>
          <p:cNvSpPr>
            <a:spLocks noGrp="1"/>
          </p:cNvSpPr>
          <p:nvPr>
            <p:ph idx="1"/>
          </p:nvPr>
        </p:nvSpPr>
        <p:spPr/>
        <p:txBody>
          <a:bodyPr/>
          <a:lstStyle/>
          <a:p>
            <a:r>
              <a:rPr lang="en-GB" dirty="0"/>
              <a:t>The outcomes are the results or impact of the services on the lives of the young people who use them. This might include progression to training or employment, or better health or more stable relationships. They also include the results of services for the wider community, such as raising standards of attainment in schools or declining incidents of youth offending. The number and quality of the outcomes give a measure of the effectiveness of the organisation or service.</a:t>
            </a:r>
          </a:p>
        </p:txBody>
      </p:sp>
    </p:spTree>
    <p:extLst>
      <p:ext uri="{BB962C8B-B14F-4D97-AF65-F5344CB8AC3E}">
        <p14:creationId xmlns:p14="http://schemas.microsoft.com/office/powerpoint/2010/main" val="3989358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BB9334-5E5E-339A-EB43-59E2F0544096}"/>
              </a:ext>
            </a:extLst>
          </p:cNvPr>
          <p:cNvSpPr>
            <a:spLocks noGrp="1"/>
          </p:cNvSpPr>
          <p:nvPr>
            <p:ph type="title"/>
          </p:nvPr>
        </p:nvSpPr>
        <p:spPr/>
        <p:txBody>
          <a:bodyPr/>
          <a:lstStyle/>
          <a:p>
            <a:r>
              <a:rPr lang="en-GB" dirty="0"/>
              <a:t>Managing performance</a:t>
            </a:r>
          </a:p>
        </p:txBody>
      </p:sp>
      <p:sp>
        <p:nvSpPr>
          <p:cNvPr id="3" name="Content Placeholder 2">
            <a:extLst>
              <a:ext uri="{FF2B5EF4-FFF2-40B4-BE49-F238E27FC236}">
                <a16:creationId xmlns:a16="http://schemas.microsoft.com/office/drawing/2014/main" id="{807FA26E-28CD-6D17-AC79-8A9FAE0B6E0F}"/>
              </a:ext>
            </a:extLst>
          </p:cNvPr>
          <p:cNvSpPr>
            <a:spLocks noGrp="1"/>
          </p:cNvSpPr>
          <p:nvPr>
            <p:ph idx="1"/>
          </p:nvPr>
        </p:nvSpPr>
        <p:spPr/>
        <p:txBody>
          <a:bodyPr/>
          <a:lstStyle/>
          <a:p>
            <a:r>
              <a:rPr lang="en-GB" dirty="0"/>
              <a:t>As well as the three Es mentioned above, it can be important to use a fourth E in measuring and managing performance – Equity. In this case, we mean providers should be judged on the degree of equality of access to services. Environment is a fifth E meaning sustainability</a:t>
            </a:r>
          </a:p>
        </p:txBody>
      </p:sp>
    </p:spTree>
    <p:extLst>
      <p:ext uri="{BB962C8B-B14F-4D97-AF65-F5344CB8AC3E}">
        <p14:creationId xmlns:p14="http://schemas.microsoft.com/office/powerpoint/2010/main" val="3552231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C9277-81D3-D73F-6A9A-9B6DA4785360}"/>
              </a:ext>
            </a:extLst>
          </p:cNvPr>
          <p:cNvSpPr>
            <a:spLocks noGrp="1"/>
          </p:cNvSpPr>
          <p:nvPr>
            <p:ph type="title"/>
          </p:nvPr>
        </p:nvSpPr>
        <p:spPr/>
        <p:txBody>
          <a:bodyPr/>
          <a:lstStyle/>
          <a:p>
            <a:r>
              <a:rPr lang="en-GB" dirty="0"/>
              <a:t>Managing performance</a:t>
            </a:r>
          </a:p>
        </p:txBody>
      </p:sp>
      <p:sp>
        <p:nvSpPr>
          <p:cNvPr id="3" name="Content Placeholder 2">
            <a:extLst>
              <a:ext uri="{FF2B5EF4-FFF2-40B4-BE49-F238E27FC236}">
                <a16:creationId xmlns:a16="http://schemas.microsoft.com/office/drawing/2014/main" id="{FED7BCCD-662C-FCF9-03D2-9B815BF8DBDC}"/>
              </a:ext>
            </a:extLst>
          </p:cNvPr>
          <p:cNvSpPr>
            <a:spLocks noGrp="1"/>
          </p:cNvSpPr>
          <p:nvPr>
            <p:ph idx="1"/>
          </p:nvPr>
        </p:nvSpPr>
        <p:spPr/>
        <p:txBody>
          <a:bodyPr/>
          <a:lstStyle/>
          <a:p>
            <a:r>
              <a:rPr lang="en-GB" dirty="0"/>
              <a:t>it is important to distinguish between targets and results and in any negotiation for a contract you should try to be clear about which you are going to be judged by. A target is something you aim at – it gives a general direction in which your service or project should be heading. A result is what your service or target achieves, whether intended or unintended. </a:t>
            </a:r>
          </a:p>
        </p:txBody>
      </p:sp>
    </p:spTree>
    <p:extLst>
      <p:ext uri="{BB962C8B-B14F-4D97-AF65-F5344CB8AC3E}">
        <p14:creationId xmlns:p14="http://schemas.microsoft.com/office/powerpoint/2010/main" val="35405080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85397-B964-8DDA-5423-B683A14D34A5}"/>
              </a:ext>
            </a:extLst>
          </p:cNvPr>
          <p:cNvSpPr>
            <a:spLocks noGrp="1"/>
          </p:cNvSpPr>
          <p:nvPr>
            <p:ph type="title"/>
          </p:nvPr>
        </p:nvSpPr>
        <p:spPr/>
        <p:txBody>
          <a:bodyPr/>
          <a:lstStyle/>
          <a:p>
            <a:r>
              <a:rPr lang="en-GB" dirty="0"/>
              <a:t>Managing performance</a:t>
            </a:r>
          </a:p>
        </p:txBody>
      </p:sp>
      <p:sp>
        <p:nvSpPr>
          <p:cNvPr id="3" name="Content Placeholder 2">
            <a:extLst>
              <a:ext uri="{FF2B5EF4-FFF2-40B4-BE49-F238E27FC236}">
                <a16:creationId xmlns:a16="http://schemas.microsoft.com/office/drawing/2014/main" id="{9A61C417-C2D1-633A-91FF-D0C017B69E56}"/>
              </a:ext>
            </a:extLst>
          </p:cNvPr>
          <p:cNvSpPr>
            <a:spLocks noGrp="1"/>
          </p:cNvSpPr>
          <p:nvPr>
            <p:ph idx="1"/>
          </p:nvPr>
        </p:nvSpPr>
        <p:spPr/>
        <p:txBody>
          <a:bodyPr/>
          <a:lstStyle/>
          <a:p>
            <a:r>
              <a:rPr lang="en-GB" dirty="0"/>
              <a:t>A stakeholder is any individual, group or organisation that has a material, legal or political interest in your organisation and may be affected by its activities and performance.</a:t>
            </a:r>
          </a:p>
          <a:p>
            <a:endParaRPr lang="en-GB" dirty="0"/>
          </a:p>
          <a:p>
            <a:r>
              <a:rPr lang="en-GB" dirty="0"/>
              <a:t>This will include young people and parents, for example, and organisations which may not have a direct responsibility for young people but who have a concern for them and their communities.</a:t>
            </a:r>
          </a:p>
        </p:txBody>
      </p:sp>
    </p:spTree>
    <p:extLst>
      <p:ext uri="{BB962C8B-B14F-4D97-AF65-F5344CB8AC3E}">
        <p14:creationId xmlns:p14="http://schemas.microsoft.com/office/powerpoint/2010/main" val="39709505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7D756-1CEA-94EC-8F44-D32EC21DDE35}"/>
              </a:ext>
            </a:extLst>
          </p:cNvPr>
          <p:cNvSpPr>
            <a:spLocks noGrp="1"/>
          </p:cNvSpPr>
          <p:nvPr>
            <p:ph type="title"/>
          </p:nvPr>
        </p:nvSpPr>
        <p:spPr/>
        <p:txBody>
          <a:bodyPr/>
          <a:lstStyle/>
          <a:p>
            <a:r>
              <a:rPr lang="en-GB" dirty="0"/>
              <a:t>Managing performance</a:t>
            </a:r>
          </a:p>
        </p:txBody>
      </p:sp>
      <p:sp>
        <p:nvSpPr>
          <p:cNvPr id="3" name="Content Placeholder 2">
            <a:extLst>
              <a:ext uri="{FF2B5EF4-FFF2-40B4-BE49-F238E27FC236}">
                <a16:creationId xmlns:a16="http://schemas.microsoft.com/office/drawing/2014/main" id="{C466DD76-FD2E-3209-2DB2-A695E1A405D4}"/>
              </a:ext>
            </a:extLst>
          </p:cNvPr>
          <p:cNvSpPr>
            <a:spLocks noGrp="1"/>
          </p:cNvSpPr>
          <p:nvPr>
            <p:ph idx="1"/>
          </p:nvPr>
        </p:nvSpPr>
        <p:spPr/>
        <p:txBody>
          <a:bodyPr/>
          <a:lstStyle/>
          <a:p>
            <a:r>
              <a:rPr lang="en-GB" dirty="0"/>
              <a:t>Elected members or councillors are also stakeholders because they decide priorities in public services and how resources shall be used in pursuit of them. Regional government offices are stakeholders too; they represent government interests in the regions and monitor how partners are implementing policies that may have been determined in central govt.</a:t>
            </a:r>
          </a:p>
        </p:txBody>
      </p:sp>
    </p:spTree>
    <p:extLst>
      <p:ext uri="{BB962C8B-B14F-4D97-AF65-F5344CB8AC3E}">
        <p14:creationId xmlns:p14="http://schemas.microsoft.com/office/powerpoint/2010/main" val="102188165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9A4DC-F9E1-22C4-A9EA-C2999A6E9B40}"/>
              </a:ext>
            </a:extLst>
          </p:cNvPr>
          <p:cNvSpPr>
            <a:spLocks noGrp="1"/>
          </p:cNvSpPr>
          <p:nvPr>
            <p:ph type="title"/>
          </p:nvPr>
        </p:nvSpPr>
        <p:spPr/>
        <p:txBody>
          <a:bodyPr/>
          <a:lstStyle/>
          <a:p>
            <a:r>
              <a:rPr lang="en-GB" dirty="0"/>
              <a:t>Perverse consequences of Performance</a:t>
            </a:r>
          </a:p>
        </p:txBody>
      </p:sp>
      <p:sp>
        <p:nvSpPr>
          <p:cNvPr id="3" name="Content Placeholder 2">
            <a:extLst>
              <a:ext uri="{FF2B5EF4-FFF2-40B4-BE49-F238E27FC236}">
                <a16:creationId xmlns:a16="http://schemas.microsoft.com/office/drawing/2014/main" id="{5F4EF75B-8268-82F7-FAEE-2F750C291C15}"/>
              </a:ext>
            </a:extLst>
          </p:cNvPr>
          <p:cNvSpPr>
            <a:spLocks noGrp="1"/>
          </p:cNvSpPr>
          <p:nvPr>
            <p:ph idx="1"/>
          </p:nvPr>
        </p:nvSpPr>
        <p:spPr/>
        <p:txBody>
          <a:bodyPr/>
          <a:lstStyle/>
          <a:p>
            <a:r>
              <a:rPr lang="en-GB" dirty="0"/>
              <a:t>Writers after the UK New Labour government election in 1997 stated that it promoted an agenda of both controlling public expenditure and improving public services (Wilson, 2004).</a:t>
            </a:r>
          </a:p>
          <a:p>
            <a:endParaRPr lang="en-GB" dirty="0"/>
          </a:p>
          <a:p>
            <a:r>
              <a:rPr lang="en-GB" dirty="0"/>
              <a:t>This, like in many other European countries, manifested itself into agendas, policies and practices aimed at encouraging public services to develop performance indicators (PIs) and targets in all areas of the public service sector from local, central government to education, health and community care in order to demonstrate accountability and support improvement.</a:t>
            </a:r>
          </a:p>
        </p:txBody>
      </p:sp>
    </p:spTree>
    <p:extLst>
      <p:ext uri="{BB962C8B-B14F-4D97-AF65-F5344CB8AC3E}">
        <p14:creationId xmlns:p14="http://schemas.microsoft.com/office/powerpoint/2010/main" val="4027604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ACA4F-E142-A504-ACF9-AB29F456C870}"/>
              </a:ext>
            </a:extLst>
          </p:cNvPr>
          <p:cNvSpPr>
            <a:spLocks noGrp="1"/>
          </p:cNvSpPr>
          <p:nvPr>
            <p:ph type="title"/>
          </p:nvPr>
        </p:nvSpPr>
        <p:spPr/>
        <p:txBody>
          <a:bodyPr/>
          <a:lstStyle/>
          <a:p>
            <a:r>
              <a:rPr lang="en-GB" dirty="0"/>
              <a:t>Defining performance measurement, reporting and management</a:t>
            </a:r>
          </a:p>
        </p:txBody>
      </p:sp>
      <p:sp>
        <p:nvSpPr>
          <p:cNvPr id="3" name="Content Placeholder 2">
            <a:extLst>
              <a:ext uri="{FF2B5EF4-FFF2-40B4-BE49-F238E27FC236}">
                <a16:creationId xmlns:a16="http://schemas.microsoft.com/office/drawing/2014/main" id="{DC53958B-84C2-2810-BF00-017192273FCE}"/>
              </a:ext>
            </a:extLst>
          </p:cNvPr>
          <p:cNvSpPr>
            <a:spLocks noGrp="1"/>
          </p:cNvSpPr>
          <p:nvPr>
            <p:ph idx="1"/>
          </p:nvPr>
        </p:nvSpPr>
        <p:spPr/>
        <p:txBody>
          <a:bodyPr/>
          <a:lstStyle/>
          <a:p>
            <a:r>
              <a:rPr lang="en-GB" dirty="0"/>
              <a:t>Some would argue that performance regimes are about accountability and control (Haas and </a:t>
            </a:r>
            <a:r>
              <a:rPr lang="en-GB" dirty="0" err="1"/>
              <a:t>Kleingeld</a:t>
            </a:r>
            <a:r>
              <a:rPr lang="en-GB" dirty="0"/>
              <a:t>, 1998; Fisher, 1995) whereas others argue they are also about improvement and motivation (e.g. Neely, 1998).</a:t>
            </a:r>
          </a:p>
          <a:p>
            <a:endParaRPr lang="en-GB" dirty="0"/>
          </a:p>
          <a:p>
            <a:r>
              <a:rPr lang="en-GB" dirty="0"/>
              <a:t>Often a target is put in place in order to drive activities and behaviours, usually to improve performance, in a particular direction</a:t>
            </a:r>
          </a:p>
        </p:txBody>
      </p:sp>
    </p:spTree>
    <p:extLst>
      <p:ext uri="{BB962C8B-B14F-4D97-AF65-F5344CB8AC3E}">
        <p14:creationId xmlns:p14="http://schemas.microsoft.com/office/powerpoint/2010/main" val="133723768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7AAA1-AD6E-5EDD-04AB-E2AB5732C921}"/>
              </a:ext>
            </a:extLst>
          </p:cNvPr>
          <p:cNvSpPr>
            <a:spLocks noGrp="1"/>
          </p:cNvSpPr>
          <p:nvPr>
            <p:ph type="title"/>
          </p:nvPr>
        </p:nvSpPr>
        <p:spPr/>
        <p:txBody>
          <a:bodyPr/>
          <a:lstStyle/>
          <a:p>
            <a:r>
              <a:rPr lang="en-GB" dirty="0"/>
              <a:t>Defining performance measurement, reporting and management</a:t>
            </a:r>
          </a:p>
        </p:txBody>
      </p:sp>
      <p:sp>
        <p:nvSpPr>
          <p:cNvPr id="3" name="Content Placeholder 2">
            <a:extLst>
              <a:ext uri="{FF2B5EF4-FFF2-40B4-BE49-F238E27FC236}">
                <a16:creationId xmlns:a16="http://schemas.microsoft.com/office/drawing/2014/main" id="{B10C37BB-994C-39B1-D92E-6D094A850ED9}"/>
              </a:ext>
            </a:extLst>
          </p:cNvPr>
          <p:cNvSpPr>
            <a:spLocks noGrp="1"/>
          </p:cNvSpPr>
          <p:nvPr>
            <p:ph idx="1"/>
          </p:nvPr>
        </p:nvSpPr>
        <p:spPr/>
        <p:txBody>
          <a:bodyPr/>
          <a:lstStyle/>
          <a:p>
            <a:r>
              <a:rPr lang="en-GB" dirty="0"/>
              <a:t>This systems view suggests a performance management system should be one that provides information on the matters of importance, promotes appropriate behaviour, provides a mechanism for accountability and control, and creates a mechanism for intervention and learning (Neely, 1998; Fisher, 1995; Haas and </a:t>
            </a:r>
            <a:r>
              <a:rPr lang="en-GB" dirty="0" err="1"/>
              <a:t>Kleingeld</a:t>
            </a:r>
            <a:r>
              <a:rPr lang="en-GB" dirty="0"/>
              <a:t>, 1998).</a:t>
            </a:r>
          </a:p>
        </p:txBody>
      </p:sp>
    </p:spTree>
    <p:extLst>
      <p:ext uri="{BB962C8B-B14F-4D97-AF65-F5344CB8AC3E}">
        <p14:creationId xmlns:p14="http://schemas.microsoft.com/office/powerpoint/2010/main" val="41621873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B0660-A2BF-7B71-7816-8A760633CAD7}"/>
              </a:ext>
            </a:extLst>
          </p:cNvPr>
          <p:cNvSpPr>
            <a:spLocks noGrp="1"/>
          </p:cNvSpPr>
          <p:nvPr>
            <p:ph type="title"/>
          </p:nvPr>
        </p:nvSpPr>
        <p:spPr/>
        <p:txBody>
          <a:bodyPr/>
          <a:lstStyle/>
          <a:p>
            <a:r>
              <a:rPr lang="en-GB" dirty="0"/>
              <a:t>Defining performance measurement, reporting and management</a:t>
            </a:r>
          </a:p>
        </p:txBody>
      </p:sp>
      <p:sp>
        <p:nvSpPr>
          <p:cNvPr id="3" name="Content Placeholder 2">
            <a:extLst>
              <a:ext uri="{FF2B5EF4-FFF2-40B4-BE49-F238E27FC236}">
                <a16:creationId xmlns:a16="http://schemas.microsoft.com/office/drawing/2014/main" id="{DEA77A98-B1F2-7369-4E66-1EE1D87B850C}"/>
              </a:ext>
            </a:extLst>
          </p:cNvPr>
          <p:cNvSpPr>
            <a:spLocks noGrp="1"/>
          </p:cNvSpPr>
          <p:nvPr>
            <p:ph idx="1"/>
          </p:nvPr>
        </p:nvSpPr>
        <p:spPr/>
        <p:txBody>
          <a:bodyPr/>
          <a:lstStyle/>
          <a:p>
            <a:r>
              <a:rPr lang="en-GB" dirty="0"/>
              <a:t>What this view and many writers, however do not do is differentiate between performance measurement, performance reporting and performance management.</a:t>
            </a:r>
          </a:p>
          <a:p>
            <a:r>
              <a:rPr lang="en-GB" dirty="0"/>
              <a:t>According to Radnor and Barnes (2007) it is important to differentiate the terms performance measurement, performance reporting and performance management as each has their own set of activities as well as issues.</a:t>
            </a:r>
          </a:p>
        </p:txBody>
      </p:sp>
    </p:spTree>
    <p:extLst>
      <p:ext uri="{BB962C8B-B14F-4D97-AF65-F5344CB8AC3E}">
        <p14:creationId xmlns:p14="http://schemas.microsoft.com/office/powerpoint/2010/main" val="127962029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9B0AC-FF8A-C91C-56B5-25FC06F9DA36}"/>
              </a:ext>
            </a:extLst>
          </p:cNvPr>
          <p:cNvSpPr>
            <a:spLocks noGrp="1"/>
          </p:cNvSpPr>
          <p:nvPr>
            <p:ph type="title"/>
          </p:nvPr>
        </p:nvSpPr>
        <p:spPr/>
        <p:txBody>
          <a:bodyPr/>
          <a:lstStyle/>
          <a:p>
            <a:r>
              <a:rPr lang="en-GB" dirty="0"/>
              <a:t>Defining performance measurement, reporting and management</a:t>
            </a:r>
          </a:p>
        </p:txBody>
      </p:sp>
      <p:sp>
        <p:nvSpPr>
          <p:cNvPr id="3" name="Content Placeholder 2">
            <a:extLst>
              <a:ext uri="{FF2B5EF4-FFF2-40B4-BE49-F238E27FC236}">
                <a16:creationId xmlns:a16="http://schemas.microsoft.com/office/drawing/2014/main" id="{45A8FC89-EDDF-10F8-FC60-4D4540BEB910}"/>
              </a:ext>
            </a:extLst>
          </p:cNvPr>
          <p:cNvSpPr>
            <a:spLocks noGrp="1"/>
          </p:cNvSpPr>
          <p:nvPr>
            <p:ph idx="1"/>
          </p:nvPr>
        </p:nvSpPr>
        <p:spPr/>
        <p:txBody>
          <a:bodyPr>
            <a:normAutofit lnSpcReduction="10000"/>
          </a:bodyPr>
          <a:lstStyle/>
          <a:p>
            <a:r>
              <a:rPr lang="en-GB" dirty="0"/>
              <a:t>1) Performance measurement is a quantitative or qualitative value of the input, output, outcome or level of activity of an event or process.</a:t>
            </a:r>
          </a:p>
          <a:p>
            <a:endParaRPr lang="en-GB" dirty="0"/>
          </a:p>
          <a:p>
            <a:r>
              <a:rPr lang="en-GB" dirty="0"/>
              <a:t>2) Performance reporting is providing an account, and often some analysis, of the level of input, activity, output or outcome of an event or process usually against some form of target.</a:t>
            </a:r>
          </a:p>
          <a:p>
            <a:endParaRPr lang="en-GB" dirty="0"/>
          </a:p>
          <a:p>
            <a:r>
              <a:rPr lang="en-GB" dirty="0"/>
              <a:t>(3) Performance management is action, based on performance measures and reporting, aimed at improvements in behaviour, motivation and processes and promotes innovation</a:t>
            </a:r>
          </a:p>
        </p:txBody>
      </p:sp>
    </p:spTree>
    <p:extLst>
      <p:ext uri="{BB962C8B-B14F-4D97-AF65-F5344CB8AC3E}">
        <p14:creationId xmlns:p14="http://schemas.microsoft.com/office/powerpoint/2010/main" val="164999602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54223-82B0-BF01-894E-1FFD7F646A81}"/>
              </a:ext>
            </a:extLst>
          </p:cNvPr>
          <p:cNvSpPr>
            <a:spLocks noGrp="1"/>
          </p:cNvSpPr>
          <p:nvPr>
            <p:ph type="title"/>
          </p:nvPr>
        </p:nvSpPr>
        <p:spPr/>
        <p:txBody>
          <a:bodyPr/>
          <a:lstStyle/>
          <a:p>
            <a:r>
              <a:rPr lang="en-GB" dirty="0"/>
              <a:t>Defining performance measurement, reporting and management</a:t>
            </a:r>
          </a:p>
        </p:txBody>
      </p:sp>
      <p:sp>
        <p:nvSpPr>
          <p:cNvPr id="3" name="Content Placeholder 2">
            <a:extLst>
              <a:ext uri="{FF2B5EF4-FFF2-40B4-BE49-F238E27FC236}">
                <a16:creationId xmlns:a16="http://schemas.microsoft.com/office/drawing/2014/main" id="{697D1626-1229-E8C8-3D4A-6B9FD1D1BB7D}"/>
              </a:ext>
            </a:extLst>
          </p:cNvPr>
          <p:cNvSpPr>
            <a:spLocks noGrp="1"/>
          </p:cNvSpPr>
          <p:nvPr>
            <p:ph idx="1"/>
          </p:nvPr>
        </p:nvSpPr>
        <p:spPr/>
        <p:txBody>
          <a:bodyPr/>
          <a:lstStyle/>
          <a:p>
            <a:r>
              <a:rPr lang="en-GB" dirty="0"/>
              <a:t>Public services are by their nature complex (Moore, 2002) involving a large number of stakeholders. As a result, the number of measures can quickly rise in order to be accountable to the various stakeholders and to reflect this complexity. </a:t>
            </a:r>
          </a:p>
          <a:p>
            <a:endParaRPr lang="en-GB" dirty="0"/>
          </a:p>
          <a:p>
            <a:r>
              <a:rPr lang="en-GB" dirty="0"/>
              <a:t>Hood (2006, p. 515) gives an example of where, in the Health Department in England, 10 top-level targets “were translated into some 300 lower-level targets for various public sector health-delivery organisations.”. </a:t>
            </a:r>
          </a:p>
        </p:txBody>
      </p:sp>
    </p:spTree>
    <p:extLst>
      <p:ext uri="{BB962C8B-B14F-4D97-AF65-F5344CB8AC3E}">
        <p14:creationId xmlns:p14="http://schemas.microsoft.com/office/powerpoint/2010/main" val="20134635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82474-4815-C27F-1F11-7528DFE0F87C}"/>
              </a:ext>
            </a:extLst>
          </p:cNvPr>
          <p:cNvSpPr>
            <a:spLocks noGrp="1"/>
          </p:cNvSpPr>
          <p:nvPr>
            <p:ph type="title"/>
          </p:nvPr>
        </p:nvSpPr>
        <p:spPr/>
        <p:txBody>
          <a:bodyPr/>
          <a:lstStyle/>
          <a:p>
            <a:r>
              <a:rPr lang="en-GB" dirty="0"/>
              <a:t>Perverse consequences of Performance</a:t>
            </a:r>
          </a:p>
        </p:txBody>
      </p:sp>
      <p:sp>
        <p:nvSpPr>
          <p:cNvPr id="3" name="Content Placeholder 2">
            <a:extLst>
              <a:ext uri="{FF2B5EF4-FFF2-40B4-BE49-F238E27FC236}">
                <a16:creationId xmlns:a16="http://schemas.microsoft.com/office/drawing/2014/main" id="{8751498F-5CF6-FAE2-EF9C-44968489BD1E}"/>
              </a:ext>
            </a:extLst>
          </p:cNvPr>
          <p:cNvSpPr>
            <a:spLocks noGrp="1"/>
          </p:cNvSpPr>
          <p:nvPr>
            <p:ph idx="1"/>
          </p:nvPr>
        </p:nvSpPr>
        <p:spPr/>
        <p:txBody>
          <a:bodyPr>
            <a:normAutofit/>
          </a:bodyPr>
          <a:lstStyle/>
          <a:p>
            <a:r>
              <a:rPr lang="en-GB" dirty="0"/>
              <a:t>Evidence (e.g. Hood, 2006; Pollitt, 1989) suggests that within the public sector there has been more concern with using performance measures, focusing on the measures, target setting, target achievement and positioning in league tables rather than necessarily using them to improve the services.</a:t>
            </a:r>
          </a:p>
          <a:p>
            <a:r>
              <a:rPr lang="en-GB" dirty="0"/>
              <a:t>Hood (2007) mentions “gaming”, often the unintended consequence of measurement and reporting, particularly related to targets and league tables, describing it as “(the) deliberate massaging or outright fabrication of numbers collected with the intention of improving the position of an individual or organisation” (Hood, 2007, p. 100).</a:t>
            </a:r>
          </a:p>
        </p:txBody>
      </p:sp>
    </p:spTree>
    <p:extLst>
      <p:ext uri="{BB962C8B-B14F-4D97-AF65-F5344CB8AC3E}">
        <p14:creationId xmlns:p14="http://schemas.microsoft.com/office/powerpoint/2010/main" val="375079901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DDC4A-754C-A0A1-0BC1-8C0147B6A52A}"/>
              </a:ext>
            </a:extLst>
          </p:cNvPr>
          <p:cNvSpPr>
            <a:spLocks noGrp="1"/>
          </p:cNvSpPr>
          <p:nvPr>
            <p:ph type="title"/>
          </p:nvPr>
        </p:nvSpPr>
        <p:spPr/>
        <p:txBody>
          <a:bodyPr/>
          <a:lstStyle/>
          <a:p>
            <a:r>
              <a:rPr lang="en-GB" dirty="0"/>
              <a:t>Perverse consequences of Performance</a:t>
            </a:r>
          </a:p>
        </p:txBody>
      </p:sp>
      <p:sp>
        <p:nvSpPr>
          <p:cNvPr id="3" name="Content Placeholder 2">
            <a:extLst>
              <a:ext uri="{FF2B5EF4-FFF2-40B4-BE49-F238E27FC236}">
                <a16:creationId xmlns:a16="http://schemas.microsoft.com/office/drawing/2014/main" id="{1BF0CC34-268D-A530-4A4D-20A83CA95642}"/>
              </a:ext>
            </a:extLst>
          </p:cNvPr>
          <p:cNvSpPr>
            <a:spLocks noGrp="1"/>
          </p:cNvSpPr>
          <p:nvPr>
            <p:ph idx="1"/>
          </p:nvPr>
        </p:nvSpPr>
        <p:spPr/>
        <p:txBody>
          <a:bodyPr/>
          <a:lstStyle/>
          <a:p>
            <a:r>
              <a:rPr lang="en-GB" dirty="0"/>
              <a:t>A report by The Public Administration Select Committee (2003) describes the difference between a “measurement culture” and “performance culture” with the measurement culture being described as one of tracking quantitative achievement in the public service whereas the performance culture is concerned with building an organisation’s capacity.</a:t>
            </a:r>
          </a:p>
        </p:txBody>
      </p:sp>
    </p:spTree>
    <p:extLst>
      <p:ext uri="{BB962C8B-B14F-4D97-AF65-F5344CB8AC3E}">
        <p14:creationId xmlns:p14="http://schemas.microsoft.com/office/powerpoint/2010/main" val="99215044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97CF7-C833-E478-7041-85EB3FF9080A}"/>
              </a:ext>
            </a:extLst>
          </p:cNvPr>
          <p:cNvSpPr>
            <a:spLocks noGrp="1"/>
          </p:cNvSpPr>
          <p:nvPr>
            <p:ph type="title"/>
          </p:nvPr>
        </p:nvSpPr>
        <p:spPr/>
        <p:txBody>
          <a:bodyPr>
            <a:normAutofit fontScale="90000"/>
          </a:bodyPr>
          <a:lstStyle/>
          <a:p>
            <a:r>
              <a:rPr lang="en-GB" dirty="0"/>
              <a:t>Perverse consequences of </a:t>
            </a:r>
            <a:r>
              <a:rPr lang="en-GB" dirty="0" err="1"/>
              <a:t>PerformancePerverse</a:t>
            </a:r>
            <a:r>
              <a:rPr lang="en-GB" dirty="0"/>
              <a:t> consequences of Performance</a:t>
            </a:r>
          </a:p>
        </p:txBody>
      </p:sp>
      <p:sp>
        <p:nvSpPr>
          <p:cNvPr id="3" name="Content Placeholder 2">
            <a:extLst>
              <a:ext uri="{FF2B5EF4-FFF2-40B4-BE49-F238E27FC236}">
                <a16:creationId xmlns:a16="http://schemas.microsoft.com/office/drawing/2014/main" id="{884C174D-0449-2E78-78CB-41969270457F}"/>
              </a:ext>
            </a:extLst>
          </p:cNvPr>
          <p:cNvSpPr>
            <a:spLocks noGrp="1"/>
          </p:cNvSpPr>
          <p:nvPr>
            <p:ph idx="1"/>
          </p:nvPr>
        </p:nvSpPr>
        <p:spPr/>
        <p:txBody>
          <a:bodyPr/>
          <a:lstStyle/>
          <a:p>
            <a:r>
              <a:rPr lang="en-GB" dirty="0"/>
              <a:t>The report outlines how the danger of a measurement culture is that excessive attention is given to what can be easily measured at the expense of what is difficult to measure even though this may be more appropriate to the service and, in some cases, there is also a danger of delivering on targets being seen to be more important than delivering on services.</a:t>
            </a:r>
          </a:p>
        </p:txBody>
      </p:sp>
    </p:spTree>
    <p:extLst>
      <p:ext uri="{BB962C8B-B14F-4D97-AF65-F5344CB8AC3E}">
        <p14:creationId xmlns:p14="http://schemas.microsoft.com/office/powerpoint/2010/main" val="51766775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5834D9-153C-CED7-94A0-BC6F52E36628}"/>
              </a:ext>
            </a:extLst>
          </p:cNvPr>
          <p:cNvSpPr>
            <a:spLocks noGrp="1"/>
          </p:cNvSpPr>
          <p:nvPr>
            <p:ph type="title"/>
          </p:nvPr>
        </p:nvSpPr>
        <p:spPr/>
        <p:txBody>
          <a:bodyPr/>
          <a:lstStyle/>
          <a:p>
            <a:r>
              <a:rPr lang="en-GB" dirty="0"/>
              <a:t>Perverse consequences of Performance</a:t>
            </a:r>
          </a:p>
        </p:txBody>
      </p:sp>
      <p:sp>
        <p:nvSpPr>
          <p:cNvPr id="3" name="Content Placeholder 2">
            <a:extLst>
              <a:ext uri="{FF2B5EF4-FFF2-40B4-BE49-F238E27FC236}">
                <a16:creationId xmlns:a16="http://schemas.microsoft.com/office/drawing/2014/main" id="{F2218940-9671-0366-AC97-3C352DFF0956}"/>
              </a:ext>
            </a:extLst>
          </p:cNvPr>
          <p:cNvSpPr>
            <a:spLocks noGrp="1"/>
          </p:cNvSpPr>
          <p:nvPr>
            <p:ph idx="1"/>
          </p:nvPr>
        </p:nvSpPr>
        <p:spPr/>
        <p:txBody>
          <a:bodyPr/>
          <a:lstStyle/>
          <a:p>
            <a:r>
              <a:rPr lang="en-GB" dirty="0"/>
              <a:t>An example of this was given from the ambulance service relating to response times and the use of “lay responders” to hit the target even though these individuals may not be appropriately trained in meeting the needs of the emergency conditions (Public Administration Select Committee, 2003)</a:t>
            </a:r>
          </a:p>
          <a:p>
            <a:endParaRPr lang="en-GB" dirty="0"/>
          </a:p>
          <a:p>
            <a:r>
              <a:rPr lang="en-GB" dirty="0"/>
              <a:t>Pollitt (1989) describes public service managers who are “working the system” so distorting individual behaviour and leading to deliberate misreporting of performance</a:t>
            </a:r>
          </a:p>
        </p:txBody>
      </p:sp>
    </p:spTree>
    <p:extLst>
      <p:ext uri="{BB962C8B-B14F-4D97-AF65-F5344CB8AC3E}">
        <p14:creationId xmlns:p14="http://schemas.microsoft.com/office/powerpoint/2010/main" val="176142009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4D5D5-9DC0-9A48-E8C0-36839D465F0D}"/>
              </a:ext>
            </a:extLst>
          </p:cNvPr>
          <p:cNvSpPr>
            <a:spLocks noGrp="1"/>
          </p:cNvSpPr>
          <p:nvPr>
            <p:ph type="title"/>
          </p:nvPr>
        </p:nvSpPr>
        <p:spPr/>
        <p:txBody>
          <a:bodyPr/>
          <a:lstStyle/>
          <a:p>
            <a:r>
              <a:rPr lang="en-GB" dirty="0"/>
              <a:t>Perverse consequences of Performance</a:t>
            </a:r>
          </a:p>
        </p:txBody>
      </p:sp>
      <p:sp>
        <p:nvSpPr>
          <p:cNvPr id="3" name="Content Placeholder 2">
            <a:extLst>
              <a:ext uri="{FF2B5EF4-FFF2-40B4-BE49-F238E27FC236}">
                <a16:creationId xmlns:a16="http://schemas.microsoft.com/office/drawing/2014/main" id="{62C36149-D463-A671-A69B-4083FADB5EF3}"/>
              </a:ext>
            </a:extLst>
          </p:cNvPr>
          <p:cNvSpPr>
            <a:spLocks noGrp="1"/>
          </p:cNvSpPr>
          <p:nvPr>
            <p:ph idx="1"/>
          </p:nvPr>
        </p:nvSpPr>
        <p:spPr/>
        <p:txBody>
          <a:bodyPr/>
          <a:lstStyle/>
          <a:p>
            <a:r>
              <a:rPr lang="en-GB" dirty="0"/>
              <a:t>Smith (1990) indicates some possible issues and problems with the increasing use of performance indicators within public services.</a:t>
            </a:r>
          </a:p>
          <a:p>
            <a:endParaRPr lang="en-GB" dirty="0"/>
          </a:p>
          <a:p>
            <a:r>
              <a:rPr lang="en-GB" dirty="0"/>
              <a:t>He suggests that the “performance indicator culture is likely to push managers increasingly towards a superficial view of the service, in which indicators are cited when convenient and ignored otherwise” (Smith, 1990).</a:t>
            </a:r>
          </a:p>
        </p:txBody>
      </p:sp>
    </p:spTree>
    <p:extLst>
      <p:ext uri="{BB962C8B-B14F-4D97-AF65-F5344CB8AC3E}">
        <p14:creationId xmlns:p14="http://schemas.microsoft.com/office/powerpoint/2010/main" val="306492425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141ED-6ECA-26EB-49FE-92F4F4474AA6}"/>
              </a:ext>
            </a:extLst>
          </p:cNvPr>
          <p:cNvSpPr>
            <a:spLocks noGrp="1"/>
          </p:cNvSpPr>
          <p:nvPr>
            <p:ph type="title"/>
          </p:nvPr>
        </p:nvSpPr>
        <p:spPr/>
        <p:txBody>
          <a:bodyPr/>
          <a:lstStyle/>
          <a:p>
            <a:r>
              <a:rPr lang="en-GB" dirty="0"/>
              <a:t>Perverse consequences of Performance</a:t>
            </a:r>
          </a:p>
        </p:txBody>
      </p:sp>
      <p:sp>
        <p:nvSpPr>
          <p:cNvPr id="3" name="Content Placeholder 2">
            <a:extLst>
              <a:ext uri="{FF2B5EF4-FFF2-40B4-BE49-F238E27FC236}">
                <a16:creationId xmlns:a16="http://schemas.microsoft.com/office/drawing/2014/main" id="{CB0A94BD-8ECB-F045-C24A-8D1BEDFBA3F3}"/>
              </a:ext>
            </a:extLst>
          </p:cNvPr>
          <p:cNvSpPr>
            <a:spLocks noGrp="1"/>
          </p:cNvSpPr>
          <p:nvPr>
            <p:ph idx="1"/>
          </p:nvPr>
        </p:nvSpPr>
        <p:spPr/>
        <p:txBody>
          <a:bodyPr/>
          <a:lstStyle/>
          <a:p>
            <a:r>
              <a:rPr lang="en-GB" dirty="0"/>
              <a:t>Smith built on these identified issues by defining eight types of unintended consequences that might arise when implementing a Performance Indicator (PI) system:</a:t>
            </a:r>
          </a:p>
          <a:p>
            <a:endParaRPr lang="en-GB" dirty="0"/>
          </a:p>
          <a:p>
            <a:r>
              <a:rPr lang="en-GB" dirty="0"/>
              <a:t>Tunnel vision:  Occurs when service managers, faced with many different targets, choose the ones that are easiest to measure and ignore the rest</a:t>
            </a:r>
          </a:p>
        </p:txBody>
      </p:sp>
    </p:spTree>
    <p:extLst>
      <p:ext uri="{BB962C8B-B14F-4D97-AF65-F5344CB8AC3E}">
        <p14:creationId xmlns:p14="http://schemas.microsoft.com/office/powerpoint/2010/main" val="169366633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72BE8-C0CD-9F8B-C677-4221F7B8123E}"/>
              </a:ext>
            </a:extLst>
          </p:cNvPr>
          <p:cNvSpPr>
            <a:spLocks noGrp="1"/>
          </p:cNvSpPr>
          <p:nvPr>
            <p:ph type="title"/>
          </p:nvPr>
        </p:nvSpPr>
        <p:spPr/>
        <p:txBody>
          <a:bodyPr/>
          <a:lstStyle/>
          <a:p>
            <a:r>
              <a:rPr lang="en-GB" dirty="0"/>
              <a:t>Perverse consequences of Performance</a:t>
            </a:r>
          </a:p>
        </p:txBody>
      </p:sp>
      <p:sp>
        <p:nvSpPr>
          <p:cNvPr id="3" name="Content Placeholder 2">
            <a:extLst>
              <a:ext uri="{FF2B5EF4-FFF2-40B4-BE49-F238E27FC236}">
                <a16:creationId xmlns:a16="http://schemas.microsoft.com/office/drawing/2014/main" id="{789300B0-3C1C-0F54-1FEB-CEF370BF58E8}"/>
              </a:ext>
            </a:extLst>
          </p:cNvPr>
          <p:cNvSpPr>
            <a:spLocks noGrp="1"/>
          </p:cNvSpPr>
          <p:nvPr>
            <p:ph idx="1"/>
          </p:nvPr>
        </p:nvSpPr>
        <p:spPr/>
        <p:txBody>
          <a:bodyPr>
            <a:normAutofit fontScale="92500" lnSpcReduction="10000"/>
          </a:bodyPr>
          <a:lstStyle/>
          <a:p>
            <a:r>
              <a:rPr lang="en-GB" dirty="0"/>
              <a:t>Sub-optimisation:  When service managers choose to operate in ways that serve their own operation well but damage the performance of the overall system.</a:t>
            </a:r>
          </a:p>
          <a:p>
            <a:endParaRPr lang="en-GB" dirty="0"/>
          </a:p>
          <a:p>
            <a:r>
              <a:rPr lang="en-GB" dirty="0"/>
              <a:t>Myopia:  When, for whatever reason, managers focus their efforts on short-term targets at the expense of longer-term objectives.</a:t>
            </a:r>
          </a:p>
          <a:p>
            <a:endParaRPr lang="en-GB" dirty="0"/>
          </a:p>
          <a:p>
            <a:r>
              <a:rPr lang="en-GB" dirty="0"/>
              <a:t>Measure fixation: When outcomes are difficult to measure there is a natural tendency to use performance indicators based on measurable outputs. Measure fixation occurs when the performance indicator itself becomes the focus rather than the desired outcome</a:t>
            </a:r>
          </a:p>
        </p:txBody>
      </p:sp>
    </p:spTree>
    <p:extLst>
      <p:ext uri="{BB962C8B-B14F-4D97-AF65-F5344CB8AC3E}">
        <p14:creationId xmlns:p14="http://schemas.microsoft.com/office/powerpoint/2010/main" val="224105735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A7658-BB19-0E8D-EA53-60BE3FCA8666}"/>
              </a:ext>
            </a:extLst>
          </p:cNvPr>
          <p:cNvSpPr>
            <a:spLocks noGrp="1"/>
          </p:cNvSpPr>
          <p:nvPr>
            <p:ph type="title"/>
          </p:nvPr>
        </p:nvSpPr>
        <p:spPr/>
        <p:txBody>
          <a:bodyPr/>
          <a:lstStyle/>
          <a:p>
            <a:r>
              <a:rPr lang="en-GB" dirty="0"/>
              <a:t>Perverse consequences of Performance</a:t>
            </a:r>
          </a:p>
        </p:txBody>
      </p:sp>
      <p:sp>
        <p:nvSpPr>
          <p:cNvPr id="3" name="Content Placeholder 2">
            <a:extLst>
              <a:ext uri="{FF2B5EF4-FFF2-40B4-BE49-F238E27FC236}">
                <a16:creationId xmlns:a16="http://schemas.microsoft.com/office/drawing/2014/main" id="{CC788095-8E3F-E149-15C5-5A9E86C3FBA4}"/>
              </a:ext>
            </a:extLst>
          </p:cNvPr>
          <p:cNvSpPr>
            <a:spLocks noGrp="1"/>
          </p:cNvSpPr>
          <p:nvPr>
            <p:ph idx="1"/>
          </p:nvPr>
        </p:nvSpPr>
        <p:spPr/>
        <p:txBody>
          <a:bodyPr/>
          <a:lstStyle/>
          <a:p>
            <a:r>
              <a:rPr lang="en-GB" dirty="0"/>
              <a:t>Misrepresentation: This is a form of fraud and occurs when performance data are either misreported or distorted to create a good impression.</a:t>
            </a:r>
          </a:p>
          <a:p>
            <a:endParaRPr lang="en-GB" dirty="0"/>
          </a:p>
          <a:p>
            <a:r>
              <a:rPr lang="en-GB" dirty="0"/>
              <a:t>Misinterpretation: The statistical measures are imprecise, which means that there may be no real difference between many of the units sequenced in the table – though this may not be obvious from the single-point estimates used. This is most evident in performance league tables</a:t>
            </a:r>
          </a:p>
        </p:txBody>
      </p:sp>
    </p:spTree>
    <p:extLst>
      <p:ext uri="{BB962C8B-B14F-4D97-AF65-F5344CB8AC3E}">
        <p14:creationId xmlns:p14="http://schemas.microsoft.com/office/powerpoint/2010/main" val="427490988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AF335-02C3-0BF1-48EE-A3CE54D65274}"/>
              </a:ext>
            </a:extLst>
          </p:cNvPr>
          <p:cNvSpPr>
            <a:spLocks noGrp="1"/>
          </p:cNvSpPr>
          <p:nvPr>
            <p:ph type="title"/>
          </p:nvPr>
        </p:nvSpPr>
        <p:spPr/>
        <p:txBody>
          <a:bodyPr/>
          <a:lstStyle/>
          <a:p>
            <a:r>
              <a:rPr lang="en-GB" dirty="0"/>
              <a:t>Perverse consequences of Performance</a:t>
            </a:r>
          </a:p>
        </p:txBody>
      </p:sp>
      <p:sp>
        <p:nvSpPr>
          <p:cNvPr id="3" name="Content Placeholder 2">
            <a:extLst>
              <a:ext uri="{FF2B5EF4-FFF2-40B4-BE49-F238E27FC236}">
                <a16:creationId xmlns:a16="http://schemas.microsoft.com/office/drawing/2014/main" id="{2B1B73CC-A30F-E1E6-8F54-B8750706D6A9}"/>
              </a:ext>
            </a:extLst>
          </p:cNvPr>
          <p:cNvSpPr>
            <a:spLocks noGrp="1"/>
          </p:cNvSpPr>
          <p:nvPr>
            <p:ph idx="1"/>
          </p:nvPr>
        </p:nvSpPr>
        <p:spPr/>
        <p:txBody>
          <a:bodyPr/>
          <a:lstStyle/>
          <a:p>
            <a:r>
              <a:rPr lang="en-GB" dirty="0"/>
              <a:t>Gaming: This occurs when a canny manager deliberately under-achieves in order to secure a lower target in the next round of activity.</a:t>
            </a:r>
          </a:p>
          <a:p>
            <a:endParaRPr lang="en-GB" dirty="0"/>
          </a:p>
          <a:p>
            <a:r>
              <a:rPr lang="en-GB" dirty="0"/>
              <a:t>Ossification: Which happens when a performance indicator is past its sell-by date and has lost its purpose, but no one has the capacity or interest to revise or remove it.</a:t>
            </a:r>
          </a:p>
          <a:p>
            <a:endParaRPr lang="en-GB" dirty="0"/>
          </a:p>
          <a:p>
            <a:pPr marL="0" indent="0">
              <a:buNone/>
            </a:pPr>
            <a:r>
              <a:rPr lang="en-GB" dirty="0"/>
              <a:t>Source: Smith (1995)</a:t>
            </a:r>
          </a:p>
        </p:txBody>
      </p:sp>
    </p:spTree>
    <p:extLst>
      <p:ext uri="{BB962C8B-B14F-4D97-AF65-F5344CB8AC3E}">
        <p14:creationId xmlns:p14="http://schemas.microsoft.com/office/powerpoint/2010/main" val="316160981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1F4786-E682-B2CB-BBB4-0D55388B8373}"/>
              </a:ext>
            </a:extLst>
          </p:cNvPr>
          <p:cNvSpPr>
            <a:spLocks noGrp="1"/>
          </p:cNvSpPr>
          <p:nvPr>
            <p:ph type="title"/>
          </p:nvPr>
        </p:nvSpPr>
        <p:spPr/>
        <p:txBody>
          <a:bodyPr/>
          <a:lstStyle/>
          <a:p>
            <a:r>
              <a:rPr lang="en-GB" dirty="0"/>
              <a:t>Perverse consequences of Performance</a:t>
            </a:r>
          </a:p>
        </p:txBody>
      </p:sp>
      <p:sp>
        <p:nvSpPr>
          <p:cNvPr id="3" name="Content Placeholder 2">
            <a:extLst>
              <a:ext uri="{FF2B5EF4-FFF2-40B4-BE49-F238E27FC236}">
                <a16:creationId xmlns:a16="http://schemas.microsoft.com/office/drawing/2014/main" id="{18EBECA0-3F46-7EC2-E66C-478536036BF3}"/>
              </a:ext>
            </a:extLst>
          </p:cNvPr>
          <p:cNvSpPr>
            <a:spLocks noGrp="1"/>
          </p:cNvSpPr>
          <p:nvPr>
            <p:ph idx="1"/>
          </p:nvPr>
        </p:nvSpPr>
        <p:spPr/>
        <p:txBody>
          <a:bodyPr/>
          <a:lstStyle/>
          <a:p>
            <a:r>
              <a:rPr lang="en-GB" dirty="0"/>
              <a:t>In their paper (Radnor and McGuire (2004) present case studies which illustrated that the role of the managers was far more about being administrators than managers particularly in relation to performance measurement and management. In order to achieve or respond to the various stakeholders, time was spent “form filling” and chasing information rather than changing or managing the process.</a:t>
            </a:r>
          </a:p>
          <a:p>
            <a:pPr marL="0" indent="0">
              <a:buNone/>
            </a:pPr>
            <a:endParaRPr lang="en-GB" dirty="0"/>
          </a:p>
        </p:txBody>
      </p:sp>
    </p:spTree>
    <p:extLst>
      <p:ext uri="{BB962C8B-B14F-4D97-AF65-F5344CB8AC3E}">
        <p14:creationId xmlns:p14="http://schemas.microsoft.com/office/powerpoint/2010/main" val="256653277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0AD2C-84B8-BBE0-94B1-90F22A5A22AB}"/>
              </a:ext>
            </a:extLst>
          </p:cNvPr>
          <p:cNvSpPr>
            <a:spLocks noGrp="1"/>
          </p:cNvSpPr>
          <p:nvPr>
            <p:ph type="title"/>
          </p:nvPr>
        </p:nvSpPr>
        <p:spPr/>
        <p:txBody>
          <a:bodyPr/>
          <a:lstStyle/>
          <a:p>
            <a:r>
              <a:rPr lang="en-GB" dirty="0"/>
              <a:t>Performance Reporting</a:t>
            </a:r>
          </a:p>
        </p:txBody>
      </p:sp>
      <p:sp>
        <p:nvSpPr>
          <p:cNvPr id="3" name="Content Placeholder 2">
            <a:extLst>
              <a:ext uri="{FF2B5EF4-FFF2-40B4-BE49-F238E27FC236}">
                <a16:creationId xmlns:a16="http://schemas.microsoft.com/office/drawing/2014/main" id="{4384F4B0-67AC-EF17-BA5D-85357BFDF790}"/>
              </a:ext>
            </a:extLst>
          </p:cNvPr>
          <p:cNvSpPr>
            <a:spLocks noGrp="1"/>
          </p:cNvSpPr>
          <p:nvPr>
            <p:ph idx="1"/>
          </p:nvPr>
        </p:nvSpPr>
        <p:spPr/>
        <p:txBody>
          <a:bodyPr/>
          <a:lstStyle/>
          <a:p>
            <a:r>
              <a:rPr lang="en-GB" dirty="0"/>
              <a:t>In the Public Administration Select Committee report it clearly outlined the “perverse consequences” of targets giving clear examples of “</a:t>
            </a:r>
            <a:r>
              <a:rPr lang="en-GB" dirty="0" err="1"/>
              <a:t>targetology</a:t>
            </a:r>
            <a:r>
              <a:rPr lang="en-GB" dirty="0"/>
              <a:t>” (Rouse, 1993), where organisations had narrowed their focus to specific targets which led to affecting aspects of service delivery.</a:t>
            </a:r>
          </a:p>
          <a:p>
            <a:r>
              <a:rPr lang="en-GB" dirty="0"/>
              <a:t>E.g. Accident and Emergency (A&amp;E) patients who should wait no longer than four hours to be seen but were left sitting in ambulances because the clock did not start ticking on the target until they enter the building</a:t>
            </a:r>
          </a:p>
        </p:txBody>
      </p:sp>
    </p:spTree>
    <p:extLst>
      <p:ext uri="{BB962C8B-B14F-4D97-AF65-F5344CB8AC3E}">
        <p14:creationId xmlns:p14="http://schemas.microsoft.com/office/powerpoint/2010/main" val="387782688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4542A-DD04-F4E0-2744-7219DA637A12}"/>
              </a:ext>
            </a:extLst>
          </p:cNvPr>
          <p:cNvSpPr>
            <a:spLocks noGrp="1"/>
          </p:cNvSpPr>
          <p:nvPr>
            <p:ph type="title"/>
          </p:nvPr>
        </p:nvSpPr>
        <p:spPr/>
        <p:txBody>
          <a:bodyPr/>
          <a:lstStyle/>
          <a:p>
            <a:r>
              <a:rPr lang="en-GB" dirty="0"/>
              <a:t>Perverse consequences of Performance</a:t>
            </a:r>
          </a:p>
        </p:txBody>
      </p:sp>
      <p:sp>
        <p:nvSpPr>
          <p:cNvPr id="3" name="Content Placeholder 2">
            <a:extLst>
              <a:ext uri="{FF2B5EF4-FFF2-40B4-BE49-F238E27FC236}">
                <a16:creationId xmlns:a16="http://schemas.microsoft.com/office/drawing/2014/main" id="{FEF61403-B600-8EEF-6059-8DD09ABE2F9D}"/>
              </a:ext>
            </a:extLst>
          </p:cNvPr>
          <p:cNvSpPr>
            <a:spLocks noGrp="1"/>
          </p:cNvSpPr>
          <p:nvPr>
            <p:ph idx="1"/>
          </p:nvPr>
        </p:nvSpPr>
        <p:spPr/>
        <p:txBody>
          <a:bodyPr/>
          <a:lstStyle/>
          <a:p>
            <a:r>
              <a:rPr lang="en-GB" dirty="0"/>
              <a:t>schools which were measured by the number of students obtaining good results in their exit exams (GCSEs and A levels in the UK), who then excluded more students and so led to more petty local crime (Public Administration Select Committee, 2003).</a:t>
            </a:r>
          </a:p>
          <a:p>
            <a:endParaRPr lang="en-GB" dirty="0"/>
          </a:p>
          <a:p>
            <a:endParaRPr lang="en-GB" dirty="0"/>
          </a:p>
        </p:txBody>
      </p:sp>
    </p:spTree>
    <p:extLst>
      <p:ext uri="{BB962C8B-B14F-4D97-AF65-F5344CB8AC3E}">
        <p14:creationId xmlns:p14="http://schemas.microsoft.com/office/powerpoint/2010/main" val="86526310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29FD2-E207-061A-696E-F6804274478A}"/>
              </a:ext>
            </a:extLst>
          </p:cNvPr>
          <p:cNvSpPr>
            <a:spLocks noGrp="1"/>
          </p:cNvSpPr>
          <p:nvPr>
            <p:ph type="title"/>
          </p:nvPr>
        </p:nvSpPr>
        <p:spPr/>
        <p:txBody>
          <a:bodyPr/>
          <a:lstStyle/>
          <a:p>
            <a:r>
              <a:rPr lang="en-GB" dirty="0"/>
              <a:t>Perverse consequences of Performance</a:t>
            </a:r>
          </a:p>
        </p:txBody>
      </p:sp>
      <p:sp>
        <p:nvSpPr>
          <p:cNvPr id="3" name="Content Placeholder 2">
            <a:extLst>
              <a:ext uri="{FF2B5EF4-FFF2-40B4-BE49-F238E27FC236}">
                <a16:creationId xmlns:a16="http://schemas.microsoft.com/office/drawing/2014/main" id="{F4EB1E46-FED8-C2D4-E302-DA7C6A7A2D8A}"/>
              </a:ext>
            </a:extLst>
          </p:cNvPr>
          <p:cNvSpPr>
            <a:spLocks noGrp="1"/>
          </p:cNvSpPr>
          <p:nvPr>
            <p:ph idx="1"/>
          </p:nvPr>
        </p:nvSpPr>
        <p:spPr/>
        <p:txBody>
          <a:bodyPr/>
          <a:lstStyle/>
          <a:p>
            <a:r>
              <a:rPr lang="en-GB" dirty="0"/>
              <a:t>The evidence presented in the report from the witnesses indicates that there was a lack of understanding about the objective of the target, feeling that the target was plucked out of thin air (the example of reduction of school truancies was cited) and that targets become an end in themselves rather than providing a measure of progress towards the organisation’s goal and objectives (Public Administration Select Committee, 2003).</a:t>
            </a:r>
          </a:p>
        </p:txBody>
      </p:sp>
    </p:spTree>
    <p:extLst>
      <p:ext uri="{BB962C8B-B14F-4D97-AF65-F5344CB8AC3E}">
        <p14:creationId xmlns:p14="http://schemas.microsoft.com/office/powerpoint/2010/main" val="295905697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8D96A-38DD-641E-3A0F-2E05381CF069}"/>
              </a:ext>
            </a:extLst>
          </p:cNvPr>
          <p:cNvSpPr>
            <a:spLocks noGrp="1"/>
          </p:cNvSpPr>
          <p:nvPr>
            <p:ph type="title"/>
          </p:nvPr>
        </p:nvSpPr>
        <p:spPr/>
        <p:txBody>
          <a:bodyPr/>
          <a:lstStyle/>
          <a:p>
            <a:r>
              <a:rPr lang="en-GB" dirty="0"/>
              <a:t>Perverse consequences of Performance</a:t>
            </a:r>
          </a:p>
        </p:txBody>
      </p:sp>
      <p:sp>
        <p:nvSpPr>
          <p:cNvPr id="3" name="Content Placeholder 2">
            <a:extLst>
              <a:ext uri="{FF2B5EF4-FFF2-40B4-BE49-F238E27FC236}">
                <a16:creationId xmlns:a16="http://schemas.microsoft.com/office/drawing/2014/main" id="{F13751C0-C893-6851-69D3-EA2DE567AA7C}"/>
              </a:ext>
            </a:extLst>
          </p:cNvPr>
          <p:cNvSpPr>
            <a:spLocks noGrp="1"/>
          </p:cNvSpPr>
          <p:nvPr>
            <p:ph idx="1"/>
          </p:nvPr>
        </p:nvSpPr>
        <p:spPr/>
        <p:txBody>
          <a:bodyPr/>
          <a:lstStyle/>
          <a:p>
            <a:r>
              <a:rPr lang="en-GB" dirty="0"/>
              <a:t>The targets were felt to have been imposed from central government and its agencies, and as such although they can be “good servants they are poor masters” (Public Administration Select Committee, 2003).</a:t>
            </a:r>
          </a:p>
          <a:p>
            <a:endParaRPr lang="en-GB" dirty="0"/>
          </a:p>
          <a:p>
            <a:r>
              <a:rPr lang="en-GB" dirty="0"/>
              <a:t>Public Administration Select Committee (2003) report also mentions league tables as “particularly misleading and demotivating.”</a:t>
            </a:r>
          </a:p>
        </p:txBody>
      </p:sp>
    </p:spTree>
    <p:extLst>
      <p:ext uri="{BB962C8B-B14F-4D97-AF65-F5344CB8AC3E}">
        <p14:creationId xmlns:p14="http://schemas.microsoft.com/office/powerpoint/2010/main" val="141790874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7D0AB-FDE4-5682-0751-F9162222EA8B}"/>
              </a:ext>
            </a:extLst>
          </p:cNvPr>
          <p:cNvSpPr>
            <a:spLocks noGrp="1"/>
          </p:cNvSpPr>
          <p:nvPr>
            <p:ph type="title"/>
          </p:nvPr>
        </p:nvSpPr>
        <p:spPr/>
        <p:txBody>
          <a:bodyPr/>
          <a:lstStyle/>
          <a:p>
            <a:r>
              <a:rPr lang="en-GB" dirty="0"/>
              <a:t>Perverse consequences of Performance</a:t>
            </a:r>
          </a:p>
        </p:txBody>
      </p:sp>
      <p:sp>
        <p:nvSpPr>
          <p:cNvPr id="3" name="Content Placeholder 2">
            <a:extLst>
              <a:ext uri="{FF2B5EF4-FFF2-40B4-BE49-F238E27FC236}">
                <a16:creationId xmlns:a16="http://schemas.microsoft.com/office/drawing/2014/main" id="{FBE44A14-CE0E-B588-5C48-EAD6D19AD949}"/>
              </a:ext>
            </a:extLst>
          </p:cNvPr>
          <p:cNvSpPr>
            <a:spLocks noGrp="1"/>
          </p:cNvSpPr>
          <p:nvPr>
            <p:ph idx="1"/>
          </p:nvPr>
        </p:nvSpPr>
        <p:spPr/>
        <p:txBody>
          <a:bodyPr/>
          <a:lstStyle/>
          <a:p>
            <a:r>
              <a:rPr lang="en-GB" dirty="0"/>
              <a:t>They tend to make everyone except the “league champions” look and feel like a failure. They offer only a simple snapshot when the reality is much more complex.”</a:t>
            </a:r>
          </a:p>
          <a:p>
            <a:endParaRPr lang="en-GB" dirty="0"/>
          </a:p>
          <a:p>
            <a:r>
              <a:rPr lang="en-GB" dirty="0"/>
              <a:t>School test and exam achievement league tables were given as an example illustrating how even if a school manages to increase its achievement by a vast amount, if this did not reach the nationally set target then they have “failed”.</a:t>
            </a:r>
          </a:p>
        </p:txBody>
      </p:sp>
    </p:spTree>
    <p:extLst>
      <p:ext uri="{BB962C8B-B14F-4D97-AF65-F5344CB8AC3E}">
        <p14:creationId xmlns:p14="http://schemas.microsoft.com/office/powerpoint/2010/main" val="279479327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8CD32C-5C72-EA74-9B39-8B1CF375A9CA}"/>
              </a:ext>
            </a:extLst>
          </p:cNvPr>
          <p:cNvSpPr>
            <a:spLocks noGrp="1"/>
          </p:cNvSpPr>
          <p:nvPr>
            <p:ph type="title"/>
          </p:nvPr>
        </p:nvSpPr>
        <p:spPr/>
        <p:txBody>
          <a:bodyPr/>
          <a:lstStyle/>
          <a:p>
            <a:r>
              <a:rPr lang="en-GB" dirty="0"/>
              <a:t>Perverse consequences of Performance</a:t>
            </a:r>
          </a:p>
        </p:txBody>
      </p:sp>
      <p:sp>
        <p:nvSpPr>
          <p:cNvPr id="3" name="Content Placeholder 2">
            <a:extLst>
              <a:ext uri="{FF2B5EF4-FFF2-40B4-BE49-F238E27FC236}">
                <a16:creationId xmlns:a16="http://schemas.microsoft.com/office/drawing/2014/main" id="{F044EED6-A9AE-663F-C707-4F4491E1AC78}"/>
              </a:ext>
            </a:extLst>
          </p:cNvPr>
          <p:cNvSpPr>
            <a:spLocks noGrp="1"/>
          </p:cNvSpPr>
          <p:nvPr>
            <p:ph idx="1"/>
          </p:nvPr>
        </p:nvSpPr>
        <p:spPr/>
        <p:txBody>
          <a:bodyPr/>
          <a:lstStyle/>
          <a:p>
            <a:r>
              <a:rPr lang="en-GB" dirty="0"/>
              <a:t>This was reported as being “dangerous” when individuals were then “blamed” for perceived poor performance and so the targets then become critical in terms of keeping their job (Public Administration Select Committee, 2003). These targets are referred to as the “P45” targets by Pitches et al. (2003)</a:t>
            </a:r>
          </a:p>
        </p:txBody>
      </p:sp>
    </p:spTree>
    <p:extLst>
      <p:ext uri="{BB962C8B-B14F-4D97-AF65-F5344CB8AC3E}">
        <p14:creationId xmlns:p14="http://schemas.microsoft.com/office/powerpoint/2010/main" val="397406045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DBE97-3935-0F10-D165-CF2643B1693A}"/>
              </a:ext>
            </a:extLst>
          </p:cNvPr>
          <p:cNvSpPr>
            <a:spLocks noGrp="1"/>
          </p:cNvSpPr>
          <p:nvPr>
            <p:ph type="title"/>
          </p:nvPr>
        </p:nvSpPr>
        <p:spPr/>
        <p:txBody>
          <a:bodyPr/>
          <a:lstStyle/>
          <a:p>
            <a:r>
              <a:rPr lang="en-GB" dirty="0"/>
              <a:t>Perverse consequences of Performance</a:t>
            </a:r>
          </a:p>
        </p:txBody>
      </p:sp>
      <p:sp>
        <p:nvSpPr>
          <p:cNvPr id="3" name="Content Placeholder 2">
            <a:extLst>
              <a:ext uri="{FF2B5EF4-FFF2-40B4-BE49-F238E27FC236}">
                <a16:creationId xmlns:a16="http://schemas.microsoft.com/office/drawing/2014/main" id="{02BF711F-198F-17D4-B64F-962208898F89}"/>
              </a:ext>
            </a:extLst>
          </p:cNvPr>
          <p:cNvSpPr>
            <a:spLocks noGrp="1"/>
          </p:cNvSpPr>
          <p:nvPr>
            <p:ph idx="1"/>
          </p:nvPr>
        </p:nvSpPr>
        <p:spPr/>
        <p:txBody>
          <a:bodyPr/>
          <a:lstStyle/>
          <a:p>
            <a:r>
              <a:rPr lang="en-GB" dirty="0"/>
              <a:t>The evidence presented suggests that the target, league table and measurement culture dominate a vicious cycle of target obsession, gaming, cheating, lying, blame culture as people within organisations feel that if the target is not achieved then they will be blamed (even sacked).</a:t>
            </a:r>
          </a:p>
          <a:p>
            <a:endParaRPr lang="en-GB" dirty="0"/>
          </a:p>
          <a:p>
            <a:r>
              <a:rPr lang="en-GB" dirty="0"/>
              <a:t>So to avoid this they game the process, lie about the results or even cheat by misreporting the output.</a:t>
            </a:r>
          </a:p>
        </p:txBody>
      </p:sp>
    </p:spTree>
    <p:extLst>
      <p:ext uri="{BB962C8B-B14F-4D97-AF65-F5344CB8AC3E}">
        <p14:creationId xmlns:p14="http://schemas.microsoft.com/office/powerpoint/2010/main" val="321111883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E0E20-1E96-AB40-09FD-3FBA9FDA56B7}"/>
              </a:ext>
            </a:extLst>
          </p:cNvPr>
          <p:cNvSpPr>
            <a:spLocks noGrp="1"/>
          </p:cNvSpPr>
          <p:nvPr>
            <p:ph type="title"/>
          </p:nvPr>
        </p:nvSpPr>
        <p:spPr/>
        <p:txBody>
          <a:bodyPr/>
          <a:lstStyle/>
          <a:p>
            <a:r>
              <a:rPr lang="en-GB" dirty="0"/>
              <a:t>Perverse consequences of Performance</a:t>
            </a:r>
          </a:p>
        </p:txBody>
      </p:sp>
      <p:sp>
        <p:nvSpPr>
          <p:cNvPr id="3" name="Content Placeholder 2">
            <a:extLst>
              <a:ext uri="{FF2B5EF4-FFF2-40B4-BE49-F238E27FC236}">
                <a16:creationId xmlns:a16="http://schemas.microsoft.com/office/drawing/2014/main" id="{8738B54F-8011-27D5-2E11-FA396827F853}"/>
              </a:ext>
            </a:extLst>
          </p:cNvPr>
          <p:cNvSpPr>
            <a:spLocks noGrp="1"/>
          </p:cNvSpPr>
          <p:nvPr>
            <p:ph idx="1"/>
          </p:nvPr>
        </p:nvSpPr>
        <p:spPr/>
        <p:txBody>
          <a:bodyPr/>
          <a:lstStyle/>
          <a:p>
            <a:r>
              <a:rPr lang="en-GB" dirty="0"/>
              <a:t>Hood (2006, p. 518) reports that when asking 90 central government officials about gaming their responses varied widely in the extent and type of gaming and, they separated cheating from gaming or acceptable from unacceptable gaming with one respondent describing “outright falsification or making up of numbers as cheating but creative classification or interpretation considered gaming”.</a:t>
            </a:r>
          </a:p>
        </p:txBody>
      </p:sp>
    </p:spTree>
    <p:extLst>
      <p:ext uri="{BB962C8B-B14F-4D97-AF65-F5344CB8AC3E}">
        <p14:creationId xmlns:p14="http://schemas.microsoft.com/office/powerpoint/2010/main" val="78712591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829AC-4EE6-BE4F-C15D-BE358D13266E}"/>
              </a:ext>
            </a:extLst>
          </p:cNvPr>
          <p:cNvSpPr>
            <a:spLocks noGrp="1"/>
          </p:cNvSpPr>
          <p:nvPr>
            <p:ph type="title"/>
          </p:nvPr>
        </p:nvSpPr>
        <p:spPr/>
        <p:txBody>
          <a:bodyPr/>
          <a:lstStyle/>
          <a:p>
            <a:r>
              <a:rPr lang="en-GB" dirty="0"/>
              <a:t>Perverse consequences of Performance</a:t>
            </a:r>
          </a:p>
        </p:txBody>
      </p:sp>
      <p:sp>
        <p:nvSpPr>
          <p:cNvPr id="3" name="Content Placeholder 2">
            <a:extLst>
              <a:ext uri="{FF2B5EF4-FFF2-40B4-BE49-F238E27FC236}">
                <a16:creationId xmlns:a16="http://schemas.microsoft.com/office/drawing/2014/main" id="{A33354B5-3FB2-3ECC-8E97-191554B6A57F}"/>
              </a:ext>
            </a:extLst>
          </p:cNvPr>
          <p:cNvSpPr>
            <a:spLocks noGrp="1"/>
          </p:cNvSpPr>
          <p:nvPr>
            <p:ph idx="1"/>
          </p:nvPr>
        </p:nvSpPr>
        <p:spPr/>
        <p:txBody>
          <a:bodyPr/>
          <a:lstStyle/>
          <a:p>
            <a:r>
              <a:rPr lang="en-GB" dirty="0"/>
              <a:t>“Muddled” organisational gaming occurs when poorly defined performance indicators (PIs) means that it is possible to creatively interpret or spin the output reported metric.</a:t>
            </a:r>
          </a:p>
          <a:p>
            <a:endParaRPr lang="en-GB" dirty="0"/>
          </a:p>
          <a:p>
            <a:r>
              <a:rPr lang="en-GB" dirty="0"/>
              <a:t>An example would be where a museum counted “visitors” as all the people not directly working for the organisation who come into the building i.e. catering suppliers, contractors etc. in order to raise the visitor count (Jackson, 2002)</a:t>
            </a:r>
          </a:p>
          <a:p>
            <a:endParaRPr lang="en-GB" dirty="0"/>
          </a:p>
        </p:txBody>
      </p:sp>
    </p:spTree>
    <p:extLst>
      <p:ext uri="{BB962C8B-B14F-4D97-AF65-F5344CB8AC3E}">
        <p14:creationId xmlns:p14="http://schemas.microsoft.com/office/powerpoint/2010/main" val="114818445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31D9B-892B-802B-53EF-84736C05439B}"/>
              </a:ext>
            </a:extLst>
          </p:cNvPr>
          <p:cNvSpPr>
            <a:spLocks noGrp="1"/>
          </p:cNvSpPr>
          <p:nvPr>
            <p:ph type="title"/>
          </p:nvPr>
        </p:nvSpPr>
        <p:spPr/>
        <p:txBody>
          <a:bodyPr/>
          <a:lstStyle/>
          <a:p>
            <a:r>
              <a:rPr lang="en-GB" dirty="0"/>
              <a:t>Perverse consequences of Performance</a:t>
            </a:r>
          </a:p>
        </p:txBody>
      </p:sp>
      <p:sp>
        <p:nvSpPr>
          <p:cNvPr id="3" name="Content Placeholder 2">
            <a:extLst>
              <a:ext uri="{FF2B5EF4-FFF2-40B4-BE49-F238E27FC236}">
                <a16:creationId xmlns:a16="http://schemas.microsoft.com/office/drawing/2014/main" id="{31EFF6D6-49F8-1CA9-C33E-6BD0F559BD2D}"/>
              </a:ext>
            </a:extLst>
          </p:cNvPr>
          <p:cNvSpPr>
            <a:spLocks noGrp="1"/>
          </p:cNvSpPr>
          <p:nvPr>
            <p:ph idx="1"/>
          </p:nvPr>
        </p:nvSpPr>
        <p:spPr/>
        <p:txBody>
          <a:bodyPr>
            <a:normAutofit lnSpcReduction="10000"/>
          </a:bodyPr>
          <a:lstStyle/>
          <a:p>
            <a:r>
              <a:rPr lang="en-GB" dirty="0"/>
              <a:t>“Massaging” organisational gaming is where the target or PI is understood but the base data is either not available, not recorded or not reported in order to hit the target i.e. the data is massaged or manipulated.</a:t>
            </a:r>
          </a:p>
          <a:p>
            <a:endParaRPr lang="en-GB" dirty="0"/>
          </a:p>
          <a:p>
            <a:r>
              <a:rPr lang="en-GB" dirty="0"/>
              <a:t>An example of this would be admission dates on patient records or moving patients to a waiting list which is not officially reported (Pitches et al., 2003) or starting the clock at different points in time in order to hit the eight-minute response time for ambulance dealing with life-threatening emergencies (Public Administration Select Committee, 2003)</a:t>
            </a:r>
          </a:p>
        </p:txBody>
      </p:sp>
    </p:spTree>
    <p:extLst>
      <p:ext uri="{BB962C8B-B14F-4D97-AF65-F5344CB8AC3E}">
        <p14:creationId xmlns:p14="http://schemas.microsoft.com/office/powerpoint/2010/main" val="133366305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8CA0B-FCD2-7165-6227-95B209F1070B}"/>
              </a:ext>
            </a:extLst>
          </p:cNvPr>
          <p:cNvSpPr>
            <a:spLocks noGrp="1"/>
          </p:cNvSpPr>
          <p:nvPr>
            <p:ph type="title"/>
          </p:nvPr>
        </p:nvSpPr>
        <p:spPr/>
        <p:txBody>
          <a:bodyPr/>
          <a:lstStyle/>
          <a:p>
            <a:r>
              <a:rPr lang="en-GB" dirty="0"/>
              <a:t>Perverse consequences of Performance</a:t>
            </a:r>
          </a:p>
        </p:txBody>
      </p:sp>
      <p:sp>
        <p:nvSpPr>
          <p:cNvPr id="3" name="Content Placeholder 2">
            <a:extLst>
              <a:ext uri="{FF2B5EF4-FFF2-40B4-BE49-F238E27FC236}">
                <a16:creationId xmlns:a16="http://schemas.microsoft.com/office/drawing/2014/main" id="{C04299EF-6D8E-2E9D-E377-22ABB7C640F2}"/>
              </a:ext>
            </a:extLst>
          </p:cNvPr>
          <p:cNvSpPr>
            <a:spLocks noGrp="1"/>
          </p:cNvSpPr>
          <p:nvPr>
            <p:ph idx="1"/>
          </p:nvPr>
        </p:nvSpPr>
        <p:spPr/>
        <p:txBody>
          <a:bodyPr/>
          <a:lstStyle/>
          <a:p>
            <a:r>
              <a:rPr lang="en-GB" dirty="0"/>
              <a:t>“Manoeuvring” organisational gaming is where again the PI or target is clear and understood but the activities are (creatively) developed or implemented in order to achieve it. </a:t>
            </a:r>
          </a:p>
          <a:p>
            <a:endParaRPr lang="en-GB" dirty="0"/>
          </a:p>
          <a:p>
            <a:r>
              <a:rPr lang="en-GB" dirty="0"/>
              <a:t>Changing trolleys to beds in Accident and Emergency departments of hospitals in order to hit a waiting time target (Pitches et al., 2003) is an example of manoeuvring with the impact really only affecting the internal organisation and not the receivers of the service i.e. the patient still was treated.</a:t>
            </a:r>
          </a:p>
        </p:txBody>
      </p:sp>
    </p:spTree>
    <p:extLst>
      <p:ext uri="{BB962C8B-B14F-4D97-AF65-F5344CB8AC3E}">
        <p14:creationId xmlns:p14="http://schemas.microsoft.com/office/powerpoint/2010/main" val="24299975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53B36-866D-E566-4E2C-D57ED58C2FF4}"/>
              </a:ext>
            </a:extLst>
          </p:cNvPr>
          <p:cNvSpPr>
            <a:spLocks noGrp="1"/>
          </p:cNvSpPr>
          <p:nvPr>
            <p:ph type="title"/>
          </p:nvPr>
        </p:nvSpPr>
        <p:spPr/>
        <p:txBody>
          <a:bodyPr/>
          <a:lstStyle/>
          <a:p>
            <a:r>
              <a:rPr lang="en-GB" dirty="0"/>
              <a:t>Perverse consequences of Performance</a:t>
            </a:r>
          </a:p>
        </p:txBody>
      </p:sp>
      <p:sp>
        <p:nvSpPr>
          <p:cNvPr id="3" name="Content Placeholder 2">
            <a:extLst>
              <a:ext uri="{FF2B5EF4-FFF2-40B4-BE49-F238E27FC236}">
                <a16:creationId xmlns:a16="http://schemas.microsoft.com/office/drawing/2014/main" id="{ABDCA668-9AF7-8006-954E-36520DD5DED7}"/>
              </a:ext>
            </a:extLst>
          </p:cNvPr>
          <p:cNvSpPr>
            <a:spLocks noGrp="1"/>
          </p:cNvSpPr>
          <p:nvPr>
            <p:ph idx="1"/>
          </p:nvPr>
        </p:nvSpPr>
        <p:spPr/>
        <p:txBody>
          <a:bodyPr/>
          <a:lstStyle/>
          <a:p>
            <a:r>
              <a:rPr lang="en-GB" dirty="0"/>
              <a:t>“Manipulated” is where the focus is so on the PI or target that the gaming becomes purpose and it could be argued that the meaning of the service delivery has been “lost”.</a:t>
            </a:r>
          </a:p>
          <a:p>
            <a:endParaRPr lang="en-GB" dirty="0"/>
          </a:p>
          <a:p>
            <a:r>
              <a:rPr lang="en-GB" dirty="0"/>
              <a:t>Here activities are deliberately changed, implemented and even encouraged in order to “hit the target” even if it results in poor service delivery and outcomes for the actual recipients.</a:t>
            </a:r>
          </a:p>
        </p:txBody>
      </p:sp>
    </p:spTree>
    <p:extLst>
      <p:ext uri="{BB962C8B-B14F-4D97-AF65-F5344CB8AC3E}">
        <p14:creationId xmlns:p14="http://schemas.microsoft.com/office/powerpoint/2010/main" val="28168557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26F11C-2579-DDC0-523E-014F25AB6BF5}"/>
              </a:ext>
            </a:extLst>
          </p:cNvPr>
          <p:cNvSpPr>
            <a:spLocks noGrp="1"/>
          </p:cNvSpPr>
          <p:nvPr>
            <p:ph type="title"/>
          </p:nvPr>
        </p:nvSpPr>
        <p:spPr/>
        <p:txBody>
          <a:bodyPr/>
          <a:lstStyle/>
          <a:p>
            <a:r>
              <a:rPr lang="en-GB" dirty="0"/>
              <a:t>Perverse consequences of Performance</a:t>
            </a:r>
          </a:p>
        </p:txBody>
      </p:sp>
      <p:sp>
        <p:nvSpPr>
          <p:cNvPr id="3" name="Content Placeholder 2">
            <a:extLst>
              <a:ext uri="{FF2B5EF4-FFF2-40B4-BE49-F238E27FC236}">
                <a16:creationId xmlns:a16="http://schemas.microsoft.com/office/drawing/2014/main" id="{3E87360C-DEB9-06AA-8641-EBEAA0A09967}"/>
              </a:ext>
            </a:extLst>
          </p:cNvPr>
          <p:cNvSpPr>
            <a:spLocks noGrp="1"/>
          </p:cNvSpPr>
          <p:nvPr>
            <p:ph idx="1"/>
          </p:nvPr>
        </p:nvSpPr>
        <p:spPr/>
        <p:txBody>
          <a:bodyPr/>
          <a:lstStyle/>
          <a:p>
            <a:r>
              <a:rPr lang="en-GB" dirty="0"/>
              <a:t>An example of this includes that where there are two patients, one who has been waiting in Accident and Emergency for 3 hours 30 minutes and another for 4 hours 20 minutes – the f3 hour 30 patient is seen first as then they will be in the “count” for the 4 hour target.</a:t>
            </a:r>
          </a:p>
        </p:txBody>
      </p:sp>
    </p:spTree>
    <p:extLst>
      <p:ext uri="{BB962C8B-B14F-4D97-AF65-F5344CB8AC3E}">
        <p14:creationId xmlns:p14="http://schemas.microsoft.com/office/powerpoint/2010/main" val="206039967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D6922-4EF1-2FCC-4373-6F5EC98FAA21}"/>
              </a:ext>
            </a:extLst>
          </p:cNvPr>
          <p:cNvSpPr>
            <a:spLocks noGrp="1"/>
          </p:cNvSpPr>
          <p:nvPr>
            <p:ph type="title"/>
          </p:nvPr>
        </p:nvSpPr>
        <p:spPr/>
        <p:txBody>
          <a:bodyPr/>
          <a:lstStyle/>
          <a:p>
            <a:r>
              <a:rPr lang="en-GB" dirty="0"/>
              <a:t>Perverse consequences of Performance</a:t>
            </a:r>
          </a:p>
        </p:txBody>
      </p:sp>
      <p:sp>
        <p:nvSpPr>
          <p:cNvPr id="3" name="Content Placeholder 2">
            <a:extLst>
              <a:ext uri="{FF2B5EF4-FFF2-40B4-BE49-F238E27FC236}">
                <a16:creationId xmlns:a16="http://schemas.microsoft.com/office/drawing/2014/main" id="{C9460F66-981B-7A72-3B9B-EB0BE675D619}"/>
              </a:ext>
            </a:extLst>
          </p:cNvPr>
          <p:cNvSpPr>
            <a:spLocks noGrp="1"/>
          </p:cNvSpPr>
          <p:nvPr>
            <p:ph idx="1"/>
          </p:nvPr>
        </p:nvSpPr>
        <p:spPr/>
        <p:txBody>
          <a:bodyPr/>
          <a:lstStyle/>
          <a:p>
            <a:r>
              <a:rPr lang="en-GB" dirty="0"/>
              <a:t>Being left in an ambulance because the Accident and Emergency department is concerned with meeting their four hour waiting target, being attended too by a “lay responder” so the ambulance service can hit their response time target or a central agency call centre hanging up your call as they have not answered enough calls are all examples of deliberate activities implemented to “hit the target but miss the point” (Pitches et al., 2003; Radnor and McGuire, 2004).</a:t>
            </a:r>
          </a:p>
        </p:txBody>
      </p:sp>
    </p:spTree>
    <p:extLst>
      <p:ext uri="{BB962C8B-B14F-4D97-AF65-F5344CB8AC3E}">
        <p14:creationId xmlns:p14="http://schemas.microsoft.com/office/powerpoint/2010/main" val="184663704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D527D-F275-E476-DE13-1E52317A56CE}"/>
              </a:ext>
            </a:extLst>
          </p:cNvPr>
          <p:cNvSpPr>
            <a:spLocks noGrp="1"/>
          </p:cNvSpPr>
          <p:nvPr>
            <p:ph type="title"/>
          </p:nvPr>
        </p:nvSpPr>
        <p:spPr/>
        <p:txBody>
          <a:bodyPr/>
          <a:lstStyle/>
          <a:p>
            <a:r>
              <a:rPr lang="en-GB" dirty="0"/>
              <a:t>Perverse consequences of Performance</a:t>
            </a:r>
          </a:p>
        </p:txBody>
      </p:sp>
      <p:sp>
        <p:nvSpPr>
          <p:cNvPr id="3" name="Content Placeholder 2">
            <a:extLst>
              <a:ext uri="{FF2B5EF4-FFF2-40B4-BE49-F238E27FC236}">
                <a16:creationId xmlns:a16="http://schemas.microsoft.com/office/drawing/2014/main" id="{F3189EAB-5DFE-B3FB-0092-83E2F12F40A9}"/>
              </a:ext>
            </a:extLst>
          </p:cNvPr>
          <p:cNvSpPr>
            <a:spLocks noGrp="1"/>
          </p:cNvSpPr>
          <p:nvPr>
            <p:ph idx="1"/>
          </p:nvPr>
        </p:nvSpPr>
        <p:spPr/>
        <p:txBody>
          <a:bodyPr/>
          <a:lstStyle/>
          <a:p>
            <a:r>
              <a:rPr lang="en-GB" dirty="0"/>
              <a:t>Performance Management Systems are designed in order to drive action –if this action drives intended consequences, hopefully leading to improvement, then it could be argued then the system is “successful”.</a:t>
            </a:r>
          </a:p>
          <a:p>
            <a:endParaRPr lang="en-GB" dirty="0"/>
          </a:p>
          <a:p>
            <a:r>
              <a:rPr lang="en-GB" dirty="0"/>
              <a:t>What needs to happen is that the gaming energy is diverted towards improving the service delivery not the targets</a:t>
            </a:r>
          </a:p>
        </p:txBody>
      </p:sp>
    </p:spTree>
    <p:extLst>
      <p:ext uri="{BB962C8B-B14F-4D97-AF65-F5344CB8AC3E}">
        <p14:creationId xmlns:p14="http://schemas.microsoft.com/office/powerpoint/2010/main" val="317764184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B381DB-984D-DE5B-D748-6EECA08BA6D9}"/>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BC94BC6-7C03-A15C-8A7F-E35EC05CDC17}"/>
              </a:ext>
            </a:extLst>
          </p:cNvPr>
          <p:cNvSpPr>
            <a:spLocks noGrp="1"/>
          </p:cNvSpPr>
          <p:nvPr>
            <p:ph idx="1"/>
          </p:nvPr>
        </p:nvSpPr>
        <p:spPr/>
        <p:txBody>
          <a:bodyPr>
            <a:normAutofit fontScale="62500" lnSpcReduction="20000"/>
          </a:bodyPr>
          <a:lstStyle/>
          <a:p>
            <a:r>
              <a:rPr lang="en-GB" dirty="0"/>
              <a:t>Joint Planning and Commissioning Framework for Children, Young People and Maternity Services (2006) Every child matters. London: DfES. Online: </a:t>
            </a:r>
            <a:r>
              <a:rPr lang="en-GB" dirty="0">
                <a:hlinkClick r:id="rId2"/>
              </a:rPr>
              <a:t>www.everychildmatters.gov.uk</a:t>
            </a:r>
            <a:endParaRPr lang="en-GB" dirty="0"/>
          </a:p>
          <a:p>
            <a:r>
              <a:rPr lang="en-GB" dirty="0"/>
              <a:t>Davies, B and Merton, B (2009) Squaring the circle? Findings of a ‘modest inquiry’ into the state of youth work practice in a changing policy environment. Online: www.dmu.ac.uk/Images/Squaring% 20the%20Circle_tcm6-50166.pdf </a:t>
            </a:r>
          </a:p>
          <a:p>
            <a:r>
              <a:rPr lang="en-GB" dirty="0"/>
              <a:t>De Bruijn, H (2002) Managing performance in the public sector. London: Routledge. </a:t>
            </a:r>
          </a:p>
          <a:p>
            <a:r>
              <a:rPr lang="en-GB" dirty="0"/>
              <a:t>Department for Children, Schools and Families (2008) Statutory guidance on section 507B Education Act 1996 on positive activities. London: DCSF.</a:t>
            </a:r>
          </a:p>
          <a:p>
            <a:r>
              <a:rPr lang="en-GB" dirty="0"/>
              <a:t>Hood, C. (2006), “Gaming in the </a:t>
            </a:r>
            <a:r>
              <a:rPr lang="en-GB" dirty="0" err="1"/>
              <a:t>Targetworld</a:t>
            </a:r>
            <a:r>
              <a:rPr lang="en-GB" dirty="0"/>
              <a:t>: the targets approach to managing British public services”, Public Administration Review, July/August, pp. 515-21. </a:t>
            </a:r>
          </a:p>
          <a:p>
            <a:r>
              <a:rPr lang="en-GB" dirty="0"/>
              <a:t>Hood, C. (2007), “Public service management by numbers: why does it vary? Where has it come from? What are the gaps and the puzzles?”, Public Money and Management, April, pp. 95-102.</a:t>
            </a:r>
          </a:p>
          <a:p>
            <a:r>
              <a:rPr lang="en-GB" dirty="0"/>
              <a:t>Johnson, G. and Scholes, K. (2001) Exploring Public sector Strategy.  Prentice Hall</a:t>
            </a:r>
          </a:p>
          <a:p>
            <a:r>
              <a:rPr lang="en-GB" dirty="0"/>
              <a:t>Merton, B (2010) Managing Public Services in a Business Environment.</a:t>
            </a:r>
          </a:p>
          <a:p>
            <a:r>
              <a:rPr lang="en-GB" dirty="0" err="1"/>
              <a:t>Pidd</a:t>
            </a:r>
            <a:r>
              <a:rPr lang="en-GB" dirty="0"/>
              <a:t>, M. (2005), “Perversity in public service performance measurement”, International Journal of Productivity and Performance Management, Vol. 54 No. 5.</a:t>
            </a:r>
          </a:p>
        </p:txBody>
      </p:sp>
    </p:spTree>
    <p:extLst>
      <p:ext uri="{BB962C8B-B14F-4D97-AF65-F5344CB8AC3E}">
        <p14:creationId xmlns:p14="http://schemas.microsoft.com/office/powerpoint/2010/main" val="114675689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45E984-D7AD-7FF2-4F61-DD3AD147D43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3911609E-20AD-DF79-DCCE-3BEEB81F49C0}"/>
              </a:ext>
            </a:extLst>
          </p:cNvPr>
          <p:cNvSpPr>
            <a:spLocks noGrp="1"/>
          </p:cNvSpPr>
          <p:nvPr>
            <p:ph idx="1"/>
          </p:nvPr>
        </p:nvSpPr>
        <p:spPr/>
        <p:txBody>
          <a:bodyPr>
            <a:normAutofit fontScale="55000" lnSpcReduction="20000"/>
          </a:bodyPr>
          <a:lstStyle/>
          <a:p>
            <a:endParaRPr lang="en-GB" dirty="0"/>
          </a:p>
          <a:p>
            <a:r>
              <a:rPr lang="en-GB" dirty="0"/>
              <a:t>Pitches, D., Burls, A. and Fry-Smith, A. (2003), “How to make a silk purse from a sow’s ear – a comprehensive review of strategies to optimise data for corrupt managers and incompetent clinicians”, British Medical Journal, Vol. 327, pp. 1436-9. </a:t>
            </a:r>
          </a:p>
          <a:p>
            <a:r>
              <a:rPr lang="en-GB" dirty="0"/>
              <a:t>Pollitt, C. (1989), “Performance indicators in the longer term”, Public Money and Management, Vol. 9 No. 3, pp. 51-5. </a:t>
            </a:r>
          </a:p>
          <a:p>
            <a:r>
              <a:rPr lang="en-GB" dirty="0"/>
              <a:t>Public Administration Select Committee (PASC) (2003), On Target? Government by Measurement. Fifth Report of Session 2002-2003, The Stationery Office, London. </a:t>
            </a:r>
          </a:p>
          <a:p>
            <a:r>
              <a:rPr lang="en-GB" dirty="0"/>
              <a:t>Public Services Productivity Panel (2000), Public Services Productivity: Meeting the Challenge, HM Treasury, London.</a:t>
            </a:r>
          </a:p>
          <a:p>
            <a:r>
              <a:rPr lang="en-GB" dirty="0"/>
              <a:t>Radnor, Z. (2008). “Muddled, massaging,, manoeuvring, or manipulated.” A typology pf productivity and performance management.</a:t>
            </a:r>
          </a:p>
          <a:p>
            <a:r>
              <a:rPr lang="en-GB" dirty="0"/>
              <a:t>Radnor, Z.J. and Barnes, D. (2007), “Historical analysis of performance measurement and management in operations management”, International Journal of Productivity and Performance Management, Vol. 56 Nos 5/6. </a:t>
            </a:r>
          </a:p>
          <a:p>
            <a:r>
              <a:rPr lang="en-GB" dirty="0"/>
              <a:t>Radnor, Z.J. and McGuire, M. (2004), “Performance management in the public sector: fact or fiction?”, International Journal of Productivity and Performance Management, Vol. 53 No. 1.</a:t>
            </a:r>
          </a:p>
          <a:p>
            <a:r>
              <a:rPr lang="en-GB" dirty="0"/>
              <a:t> Ridgway, V.F. (1956), “Dysfunctional consequences of performance measurements”, Administrative Science Quarterly, Vol. 1 No. 2</a:t>
            </a:r>
          </a:p>
          <a:p>
            <a:endParaRPr lang="en-GB" dirty="0"/>
          </a:p>
        </p:txBody>
      </p:sp>
    </p:spTree>
    <p:extLst>
      <p:ext uri="{BB962C8B-B14F-4D97-AF65-F5344CB8AC3E}">
        <p14:creationId xmlns:p14="http://schemas.microsoft.com/office/powerpoint/2010/main" val="20565715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4955</Words>
  <Application>Microsoft Office PowerPoint</Application>
  <PresentationFormat>Widescreen</PresentationFormat>
  <Paragraphs>229</Paragraphs>
  <Slides>60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60</vt:i4>
      </vt:variant>
    </vt:vector>
  </HeadingPairs>
  <TitlesOfParts>
    <vt:vector size="64" baseType="lpstr">
      <vt:lpstr>Arial</vt:lpstr>
      <vt:lpstr>Calibri</vt:lpstr>
      <vt:lpstr>Calibri Light</vt:lpstr>
      <vt:lpstr>Office Theme</vt:lpstr>
      <vt:lpstr>Performance in  Public Services</vt:lpstr>
      <vt:lpstr>Background</vt:lpstr>
      <vt:lpstr>Background</vt:lpstr>
      <vt:lpstr>Background</vt:lpstr>
      <vt:lpstr>Background</vt:lpstr>
      <vt:lpstr>Background</vt:lpstr>
      <vt:lpstr>Public sector vs Private Sector</vt:lpstr>
      <vt:lpstr>Public sector vs Private Sector</vt:lpstr>
      <vt:lpstr>Public sector vs Private Sector</vt:lpstr>
      <vt:lpstr>Public sector vs Private Sector</vt:lpstr>
      <vt:lpstr>Public sector vs Private Sector</vt:lpstr>
      <vt:lpstr>Public sector vs Private Sector</vt:lpstr>
      <vt:lpstr>Managing performance</vt:lpstr>
      <vt:lpstr>Managing performance</vt:lpstr>
      <vt:lpstr>Managing performance</vt:lpstr>
      <vt:lpstr>Managing performance</vt:lpstr>
      <vt:lpstr>Managing performance</vt:lpstr>
      <vt:lpstr>Managing performance</vt:lpstr>
      <vt:lpstr>Managing performance</vt:lpstr>
      <vt:lpstr>A performance model See the commissioning framework for Every Child Matters (2006).</vt:lpstr>
      <vt:lpstr>Managing performance</vt:lpstr>
      <vt:lpstr>Managing performance</vt:lpstr>
      <vt:lpstr>Managing performance</vt:lpstr>
      <vt:lpstr>Managing performance</vt:lpstr>
      <vt:lpstr>Managing performance</vt:lpstr>
      <vt:lpstr>Managing performance</vt:lpstr>
      <vt:lpstr>Managing performance</vt:lpstr>
      <vt:lpstr>Perverse consequences of Performance</vt:lpstr>
      <vt:lpstr>Defining performance measurement, reporting and management</vt:lpstr>
      <vt:lpstr>Defining performance measurement, reporting and management</vt:lpstr>
      <vt:lpstr>Defining performance measurement, reporting and management</vt:lpstr>
      <vt:lpstr>Defining performance measurement, reporting and management</vt:lpstr>
      <vt:lpstr>Defining performance measurement, reporting and management</vt:lpstr>
      <vt:lpstr>Perverse consequences of Performance</vt:lpstr>
      <vt:lpstr>Perverse consequences of Performance</vt:lpstr>
      <vt:lpstr>Perverse consequences of PerformancePerverse consequences of Performance</vt:lpstr>
      <vt:lpstr>Perverse consequences of Performance</vt:lpstr>
      <vt:lpstr>Perverse consequences of Performance</vt:lpstr>
      <vt:lpstr>Perverse consequences of Performance</vt:lpstr>
      <vt:lpstr>Perverse consequences of Performance</vt:lpstr>
      <vt:lpstr>Perverse consequences of Performance</vt:lpstr>
      <vt:lpstr>Perverse consequences of Performance</vt:lpstr>
      <vt:lpstr>Perverse consequences of Performance</vt:lpstr>
      <vt:lpstr>Performance Reporting</vt:lpstr>
      <vt:lpstr>Perverse consequences of Performance</vt:lpstr>
      <vt:lpstr>Perverse consequences of Performance</vt:lpstr>
      <vt:lpstr>Perverse consequences of Performance</vt:lpstr>
      <vt:lpstr>Perverse consequences of Performance</vt:lpstr>
      <vt:lpstr>Perverse consequences of Performance</vt:lpstr>
      <vt:lpstr>Perverse consequences of Performance</vt:lpstr>
      <vt:lpstr>Perverse consequences of Performance</vt:lpstr>
      <vt:lpstr>Perverse consequences of Performance</vt:lpstr>
      <vt:lpstr>Perverse consequences of Performance</vt:lpstr>
      <vt:lpstr>Perverse consequences of Performance</vt:lpstr>
      <vt:lpstr>Perverse consequences of Performance</vt:lpstr>
      <vt:lpstr>Perverse consequences of Performance</vt:lpstr>
      <vt:lpstr>Perverse consequences of Performance</vt:lpstr>
      <vt:lpstr>Perverse consequences of Performance</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Performance in  Public Services</dc:title>
  <dc:creator>Darren O'Connor</dc:creator>
  <cp:lastModifiedBy>Darren O'Connor</cp:lastModifiedBy>
  <cp:revision>1</cp:revision>
  <dcterms:created xsi:type="dcterms:W3CDTF">2024-02-21T10:42:23Z</dcterms:created>
  <dcterms:modified xsi:type="dcterms:W3CDTF">2024-02-25T13:53:17Z</dcterms:modified>
</cp:coreProperties>
</file>