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1"/>
  </p:sldMasterIdLst>
  <p:notesMasterIdLst>
    <p:notesMasterId r:id="rId13"/>
  </p:notesMasterIdLst>
  <p:sldIdLst>
    <p:sldId id="256" r:id="rId2"/>
    <p:sldId id="257" r:id="rId3"/>
    <p:sldId id="258" r:id="rId4"/>
    <p:sldId id="261" r:id="rId5"/>
    <p:sldId id="259" r:id="rId6"/>
    <p:sldId id="260" r:id="rId7"/>
    <p:sldId id="262" r:id="rId8"/>
    <p:sldId id="263" r:id="rId9"/>
    <p:sldId id="264" r:id="rId10"/>
    <p:sldId id="266"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0EDE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3154"/>
  </p:normalViewPr>
  <p:slideViewPr>
    <p:cSldViewPr snapToGrid="0">
      <p:cViewPr varScale="1">
        <p:scale>
          <a:sx n="103" d="100"/>
          <a:sy n="103" d="100"/>
        </p:scale>
        <p:origin x="1440" y="472"/>
      </p:cViewPr>
      <p:guideLst/>
    </p:cSldViewPr>
  </p:slideViewPr>
  <p:notesTextViewPr>
    <p:cViewPr>
      <p:scale>
        <a:sx n="1" d="1"/>
        <a:sy n="1" d="1"/>
      </p:scale>
      <p:origin x="0" y="-56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7.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rawing7.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6DA9173-0DBF-4E08-85C5-4ACA014F6E3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5243319-0571-4C71-B4B9-43450F3B0F0D}">
      <dgm:prSet/>
      <dgm:spPr/>
      <dgm:t>
        <a:bodyPr/>
        <a:lstStyle/>
        <a:p>
          <a:r>
            <a:rPr lang="en-GB" dirty="0"/>
            <a:t>Domestic abuse</a:t>
          </a:r>
        </a:p>
      </dgm:t>
    </dgm:pt>
    <dgm:pt modelId="{43BE4D44-6F35-49DA-A9B1-4970540C6D75}" type="parTrans" cxnId="{1ACD2AE3-F4DC-4A2F-B42F-9641A67F3514}">
      <dgm:prSet/>
      <dgm:spPr/>
      <dgm:t>
        <a:bodyPr/>
        <a:lstStyle/>
        <a:p>
          <a:endParaRPr lang="en-US"/>
        </a:p>
      </dgm:t>
    </dgm:pt>
    <dgm:pt modelId="{E5992988-8758-48F1-9F9B-68BEB6D392E9}" type="sibTrans" cxnId="{1ACD2AE3-F4DC-4A2F-B42F-9641A67F3514}">
      <dgm:prSet/>
      <dgm:spPr/>
      <dgm:t>
        <a:bodyPr/>
        <a:lstStyle/>
        <a:p>
          <a:endParaRPr lang="en-US"/>
        </a:p>
      </dgm:t>
    </dgm:pt>
    <dgm:pt modelId="{5CE07418-5B68-46E2-B247-C6371B3FE0B5}">
      <dgm:prSet/>
      <dgm:spPr/>
      <dgm:t>
        <a:bodyPr/>
        <a:lstStyle/>
        <a:p>
          <a:r>
            <a:rPr lang="en-GB" dirty="0"/>
            <a:t>Sexual violence</a:t>
          </a:r>
        </a:p>
      </dgm:t>
    </dgm:pt>
    <dgm:pt modelId="{C8F42561-73D2-48E2-8746-C4BE5289A682}" type="parTrans" cxnId="{556D1E0E-E526-421D-8E07-3C1C72533FA4}">
      <dgm:prSet/>
      <dgm:spPr/>
      <dgm:t>
        <a:bodyPr/>
        <a:lstStyle/>
        <a:p>
          <a:endParaRPr lang="en-US"/>
        </a:p>
      </dgm:t>
    </dgm:pt>
    <dgm:pt modelId="{A67700DC-5534-4731-A2F5-89B0117CC512}" type="sibTrans" cxnId="{556D1E0E-E526-421D-8E07-3C1C72533FA4}">
      <dgm:prSet/>
      <dgm:spPr/>
      <dgm:t>
        <a:bodyPr/>
        <a:lstStyle/>
        <a:p>
          <a:endParaRPr lang="en-US"/>
        </a:p>
      </dgm:t>
    </dgm:pt>
    <dgm:pt modelId="{ADA3AE62-236B-4E0F-AAC5-AE3A0715D900}">
      <dgm:prSet/>
      <dgm:spPr/>
      <dgm:t>
        <a:bodyPr/>
        <a:lstStyle/>
        <a:p>
          <a:r>
            <a:rPr lang="en-GB" dirty="0"/>
            <a:t>Stalking and harassment</a:t>
          </a:r>
        </a:p>
      </dgm:t>
    </dgm:pt>
    <dgm:pt modelId="{3B875193-3BE8-41B2-A0CF-DEA78A0E720A}" type="parTrans" cxnId="{A1285F42-622E-471A-B506-D62E63FDCAF8}">
      <dgm:prSet/>
      <dgm:spPr/>
      <dgm:t>
        <a:bodyPr/>
        <a:lstStyle/>
        <a:p>
          <a:endParaRPr lang="en-US"/>
        </a:p>
      </dgm:t>
    </dgm:pt>
    <dgm:pt modelId="{E6C85C36-C1E0-4810-B5B3-D2D0F86D402F}" type="sibTrans" cxnId="{A1285F42-622E-471A-B506-D62E63FDCAF8}">
      <dgm:prSet/>
      <dgm:spPr/>
      <dgm:t>
        <a:bodyPr/>
        <a:lstStyle/>
        <a:p>
          <a:endParaRPr lang="en-US"/>
        </a:p>
      </dgm:t>
    </dgm:pt>
    <dgm:pt modelId="{C05253D5-6E86-43AA-8CBC-9A6B3FBB59CE}">
      <dgm:prSet/>
      <dgm:spPr/>
      <dgm:t>
        <a:bodyPr/>
        <a:lstStyle/>
        <a:p>
          <a:r>
            <a:rPr lang="en-GB" dirty="0"/>
            <a:t>Honour-based abuse</a:t>
          </a:r>
        </a:p>
      </dgm:t>
    </dgm:pt>
    <dgm:pt modelId="{33B34061-A5F1-48AA-B6D2-6AE6693E3731}" type="parTrans" cxnId="{04ACA3E9-4293-446F-B4F8-5DC7BAC3CE4C}">
      <dgm:prSet/>
      <dgm:spPr/>
      <dgm:t>
        <a:bodyPr/>
        <a:lstStyle/>
        <a:p>
          <a:endParaRPr lang="en-US"/>
        </a:p>
      </dgm:t>
    </dgm:pt>
    <dgm:pt modelId="{4D86B424-6243-4AA5-8CFC-BCE63478E2C6}" type="sibTrans" cxnId="{04ACA3E9-4293-446F-B4F8-5DC7BAC3CE4C}">
      <dgm:prSet/>
      <dgm:spPr/>
      <dgm:t>
        <a:bodyPr/>
        <a:lstStyle/>
        <a:p>
          <a:endParaRPr lang="en-US"/>
        </a:p>
      </dgm:t>
    </dgm:pt>
    <dgm:pt modelId="{38403D55-F121-E945-9FE2-D87118275D7E}" type="pres">
      <dgm:prSet presAssocID="{76DA9173-0DBF-4E08-85C5-4ACA014F6E32}" presName="linear" presStyleCnt="0">
        <dgm:presLayoutVars>
          <dgm:animLvl val="lvl"/>
          <dgm:resizeHandles val="exact"/>
        </dgm:presLayoutVars>
      </dgm:prSet>
      <dgm:spPr/>
    </dgm:pt>
    <dgm:pt modelId="{1F575FA5-B1F3-F04A-8E02-8C27A432E392}" type="pres">
      <dgm:prSet presAssocID="{B5243319-0571-4C71-B4B9-43450F3B0F0D}" presName="parentText" presStyleLbl="node1" presStyleIdx="0" presStyleCnt="4" custLinFactNeighborX="-404" custLinFactNeighborY="-76348">
        <dgm:presLayoutVars>
          <dgm:chMax val="0"/>
          <dgm:bulletEnabled val="1"/>
        </dgm:presLayoutVars>
      </dgm:prSet>
      <dgm:spPr/>
    </dgm:pt>
    <dgm:pt modelId="{9B59D57D-917F-F940-AFCC-D8CE875D488F}" type="pres">
      <dgm:prSet presAssocID="{E5992988-8758-48F1-9F9B-68BEB6D392E9}" presName="spacer" presStyleCnt="0"/>
      <dgm:spPr/>
    </dgm:pt>
    <dgm:pt modelId="{56713C30-C50F-024A-834A-6B5E46D25698}" type="pres">
      <dgm:prSet presAssocID="{5CE07418-5B68-46E2-B247-C6371B3FE0B5}" presName="parentText" presStyleLbl="node1" presStyleIdx="1" presStyleCnt="4">
        <dgm:presLayoutVars>
          <dgm:chMax val="0"/>
          <dgm:bulletEnabled val="1"/>
        </dgm:presLayoutVars>
      </dgm:prSet>
      <dgm:spPr/>
    </dgm:pt>
    <dgm:pt modelId="{2D63D658-1F27-2140-A1B6-3577CB927D96}" type="pres">
      <dgm:prSet presAssocID="{A67700DC-5534-4731-A2F5-89B0117CC512}" presName="spacer" presStyleCnt="0"/>
      <dgm:spPr/>
    </dgm:pt>
    <dgm:pt modelId="{50590684-3E34-2F4F-A075-81F62D98EF45}" type="pres">
      <dgm:prSet presAssocID="{ADA3AE62-236B-4E0F-AAC5-AE3A0715D900}" presName="parentText" presStyleLbl="node1" presStyleIdx="2" presStyleCnt="4">
        <dgm:presLayoutVars>
          <dgm:chMax val="0"/>
          <dgm:bulletEnabled val="1"/>
        </dgm:presLayoutVars>
      </dgm:prSet>
      <dgm:spPr/>
    </dgm:pt>
    <dgm:pt modelId="{9E23C189-76F6-3147-815F-286D9163ABBF}" type="pres">
      <dgm:prSet presAssocID="{E6C85C36-C1E0-4810-B5B3-D2D0F86D402F}" presName="spacer" presStyleCnt="0"/>
      <dgm:spPr/>
    </dgm:pt>
    <dgm:pt modelId="{AD3294EC-9B18-4241-BC8C-348FA6D0376F}" type="pres">
      <dgm:prSet presAssocID="{C05253D5-6E86-43AA-8CBC-9A6B3FBB59CE}" presName="parentText" presStyleLbl="node1" presStyleIdx="3" presStyleCnt="4">
        <dgm:presLayoutVars>
          <dgm:chMax val="0"/>
          <dgm:bulletEnabled val="1"/>
        </dgm:presLayoutVars>
      </dgm:prSet>
      <dgm:spPr/>
    </dgm:pt>
  </dgm:ptLst>
  <dgm:cxnLst>
    <dgm:cxn modelId="{B4D16200-A93C-D843-AFC4-910F882473DC}" type="presOf" srcId="{5CE07418-5B68-46E2-B247-C6371B3FE0B5}" destId="{56713C30-C50F-024A-834A-6B5E46D25698}" srcOrd="0" destOrd="0" presId="urn:microsoft.com/office/officeart/2005/8/layout/vList2"/>
    <dgm:cxn modelId="{556D1E0E-E526-421D-8E07-3C1C72533FA4}" srcId="{76DA9173-0DBF-4E08-85C5-4ACA014F6E32}" destId="{5CE07418-5B68-46E2-B247-C6371B3FE0B5}" srcOrd="1" destOrd="0" parTransId="{C8F42561-73D2-48E2-8746-C4BE5289A682}" sibTransId="{A67700DC-5534-4731-A2F5-89B0117CC512}"/>
    <dgm:cxn modelId="{A1285F42-622E-471A-B506-D62E63FDCAF8}" srcId="{76DA9173-0DBF-4E08-85C5-4ACA014F6E32}" destId="{ADA3AE62-236B-4E0F-AAC5-AE3A0715D900}" srcOrd="2" destOrd="0" parTransId="{3B875193-3BE8-41B2-A0CF-DEA78A0E720A}" sibTransId="{E6C85C36-C1E0-4810-B5B3-D2D0F86D402F}"/>
    <dgm:cxn modelId="{6CB54659-BAA5-9345-BE3C-49DDF019DF56}" type="presOf" srcId="{ADA3AE62-236B-4E0F-AAC5-AE3A0715D900}" destId="{50590684-3E34-2F4F-A075-81F62D98EF45}" srcOrd="0" destOrd="0" presId="urn:microsoft.com/office/officeart/2005/8/layout/vList2"/>
    <dgm:cxn modelId="{11406B73-4EE6-1643-833B-871A388D709F}" type="presOf" srcId="{C05253D5-6E86-43AA-8CBC-9A6B3FBB59CE}" destId="{AD3294EC-9B18-4241-BC8C-348FA6D0376F}" srcOrd="0" destOrd="0" presId="urn:microsoft.com/office/officeart/2005/8/layout/vList2"/>
    <dgm:cxn modelId="{FF12FB7E-1AE8-164D-8DB8-5160181CB264}" type="presOf" srcId="{B5243319-0571-4C71-B4B9-43450F3B0F0D}" destId="{1F575FA5-B1F3-F04A-8E02-8C27A432E392}" srcOrd="0" destOrd="0" presId="urn:microsoft.com/office/officeart/2005/8/layout/vList2"/>
    <dgm:cxn modelId="{1ACD2AE3-F4DC-4A2F-B42F-9641A67F3514}" srcId="{76DA9173-0DBF-4E08-85C5-4ACA014F6E32}" destId="{B5243319-0571-4C71-B4B9-43450F3B0F0D}" srcOrd="0" destOrd="0" parTransId="{43BE4D44-6F35-49DA-A9B1-4970540C6D75}" sibTransId="{E5992988-8758-48F1-9F9B-68BEB6D392E9}"/>
    <dgm:cxn modelId="{04ACA3E9-4293-446F-B4F8-5DC7BAC3CE4C}" srcId="{76DA9173-0DBF-4E08-85C5-4ACA014F6E32}" destId="{C05253D5-6E86-43AA-8CBC-9A6B3FBB59CE}" srcOrd="3" destOrd="0" parTransId="{33B34061-A5F1-48AA-B6D2-6AE6693E3731}" sibTransId="{4D86B424-6243-4AA5-8CFC-BCE63478E2C6}"/>
    <dgm:cxn modelId="{469AF2EB-AC49-3D47-8A48-441A16F92B9F}" type="presOf" srcId="{76DA9173-0DBF-4E08-85C5-4ACA014F6E32}" destId="{38403D55-F121-E945-9FE2-D87118275D7E}" srcOrd="0" destOrd="0" presId="urn:microsoft.com/office/officeart/2005/8/layout/vList2"/>
    <dgm:cxn modelId="{D1FC574F-F661-2A47-AC5A-2E3CC602EC3C}" type="presParOf" srcId="{38403D55-F121-E945-9FE2-D87118275D7E}" destId="{1F575FA5-B1F3-F04A-8E02-8C27A432E392}" srcOrd="0" destOrd="0" presId="urn:microsoft.com/office/officeart/2005/8/layout/vList2"/>
    <dgm:cxn modelId="{2B40DA4B-4A81-A74A-A136-8F5334145E02}" type="presParOf" srcId="{38403D55-F121-E945-9FE2-D87118275D7E}" destId="{9B59D57D-917F-F940-AFCC-D8CE875D488F}" srcOrd="1" destOrd="0" presId="urn:microsoft.com/office/officeart/2005/8/layout/vList2"/>
    <dgm:cxn modelId="{E4AA68F3-D026-9443-A713-881A3CEEE5DE}" type="presParOf" srcId="{38403D55-F121-E945-9FE2-D87118275D7E}" destId="{56713C30-C50F-024A-834A-6B5E46D25698}" srcOrd="2" destOrd="0" presId="urn:microsoft.com/office/officeart/2005/8/layout/vList2"/>
    <dgm:cxn modelId="{DC9D0F25-2B27-BB4C-8880-ACE5DEB94F0E}" type="presParOf" srcId="{38403D55-F121-E945-9FE2-D87118275D7E}" destId="{2D63D658-1F27-2140-A1B6-3577CB927D96}" srcOrd="3" destOrd="0" presId="urn:microsoft.com/office/officeart/2005/8/layout/vList2"/>
    <dgm:cxn modelId="{04395BD8-DA10-8847-BEE3-A2B8AC9A0308}" type="presParOf" srcId="{38403D55-F121-E945-9FE2-D87118275D7E}" destId="{50590684-3E34-2F4F-A075-81F62D98EF45}" srcOrd="4" destOrd="0" presId="urn:microsoft.com/office/officeart/2005/8/layout/vList2"/>
    <dgm:cxn modelId="{B390EF7E-3FCC-ED4F-96D1-856A5112E5C5}" type="presParOf" srcId="{38403D55-F121-E945-9FE2-D87118275D7E}" destId="{9E23C189-76F6-3147-815F-286D9163ABBF}" srcOrd="5" destOrd="0" presId="urn:microsoft.com/office/officeart/2005/8/layout/vList2"/>
    <dgm:cxn modelId="{34A4102D-09B6-E84D-ADC8-37FF494E6E0B}" type="presParOf" srcId="{38403D55-F121-E945-9FE2-D87118275D7E}" destId="{AD3294EC-9B18-4241-BC8C-348FA6D0376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BC816B5-06DD-40D6-8E75-C88C0507A182}" type="doc">
      <dgm:prSet loTypeId="urn:microsoft.com/office/officeart/2005/8/layout/default" loCatId="list" qsTypeId="urn:microsoft.com/office/officeart/2005/8/quickstyle/simple2" qsCatId="simple" csTypeId="urn:microsoft.com/office/officeart/2005/8/colors/accent3_2" csCatId="accent3" phldr="1"/>
      <dgm:spPr/>
      <dgm:t>
        <a:bodyPr/>
        <a:lstStyle/>
        <a:p>
          <a:endParaRPr lang="en-US"/>
        </a:p>
      </dgm:t>
    </dgm:pt>
    <dgm:pt modelId="{D8A57728-AE8C-4199-9C30-249CBD99A36A}">
      <dgm:prSet/>
      <dgm:spPr/>
      <dgm:t>
        <a:bodyPr/>
        <a:lstStyle/>
        <a:p>
          <a:r>
            <a:rPr lang="en-GB" dirty="0"/>
            <a:t>Physical or sexual abuse</a:t>
          </a:r>
        </a:p>
      </dgm:t>
    </dgm:pt>
    <dgm:pt modelId="{FFF8FF9E-417D-400F-A5CA-322845B8A602}" type="parTrans" cxnId="{36E465B2-670E-4557-B3B1-0AC00370384A}">
      <dgm:prSet/>
      <dgm:spPr/>
      <dgm:t>
        <a:bodyPr/>
        <a:lstStyle/>
        <a:p>
          <a:endParaRPr lang="en-US"/>
        </a:p>
      </dgm:t>
    </dgm:pt>
    <dgm:pt modelId="{127BBA1E-A764-444E-BC0B-CAED33366B98}" type="sibTrans" cxnId="{36E465B2-670E-4557-B3B1-0AC00370384A}">
      <dgm:prSet/>
      <dgm:spPr/>
      <dgm:t>
        <a:bodyPr/>
        <a:lstStyle/>
        <a:p>
          <a:endParaRPr lang="en-US"/>
        </a:p>
      </dgm:t>
    </dgm:pt>
    <dgm:pt modelId="{C151FC63-2DEE-43A3-AD1A-F916A9819679}">
      <dgm:prSet/>
      <dgm:spPr/>
      <dgm:t>
        <a:bodyPr/>
        <a:lstStyle/>
        <a:p>
          <a:r>
            <a:rPr lang="en-GB" dirty="0"/>
            <a:t>Violent or threatening behaviour</a:t>
          </a:r>
        </a:p>
      </dgm:t>
    </dgm:pt>
    <dgm:pt modelId="{46CC0859-A231-4B1B-92FF-69251A3A5007}" type="parTrans" cxnId="{7D7E03B4-92AC-4EE7-8C39-CB58CC508C85}">
      <dgm:prSet/>
      <dgm:spPr/>
      <dgm:t>
        <a:bodyPr/>
        <a:lstStyle/>
        <a:p>
          <a:endParaRPr lang="en-US"/>
        </a:p>
      </dgm:t>
    </dgm:pt>
    <dgm:pt modelId="{83EA646C-C7A5-4844-9A63-31A67EAE9E3C}" type="sibTrans" cxnId="{7D7E03B4-92AC-4EE7-8C39-CB58CC508C85}">
      <dgm:prSet/>
      <dgm:spPr/>
      <dgm:t>
        <a:bodyPr/>
        <a:lstStyle/>
        <a:p>
          <a:endParaRPr lang="en-US"/>
        </a:p>
      </dgm:t>
    </dgm:pt>
    <dgm:pt modelId="{997E705A-F590-4DEA-911C-5C551BE2EA96}">
      <dgm:prSet/>
      <dgm:spPr/>
      <dgm:t>
        <a:bodyPr/>
        <a:lstStyle/>
        <a:p>
          <a:r>
            <a:rPr lang="en-GB" dirty="0"/>
            <a:t>Controlling or coercive behaviour</a:t>
          </a:r>
        </a:p>
      </dgm:t>
    </dgm:pt>
    <dgm:pt modelId="{351A4113-4EE5-4C80-BD74-7B8CDAC65F28}" type="parTrans" cxnId="{481BF399-1948-4D5E-9D0D-219430F4038B}">
      <dgm:prSet/>
      <dgm:spPr/>
      <dgm:t>
        <a:bodyPr/>
        <a:lstStyle/>
        <a:p>
          <a:endParaRPr lang="en-US"/>
        </a:p>
      </dgm:t>
    </dgm:pt>
    <dgm:pt modelId="{46194A7D-960A-4391-9D9B-ED0A29BEA101}" type="sibTrans" cxnId="{481BF399-1948-4D5E-9D0D-219430F4038B}">
      <dgm:prSet/>
      <dgm:spPr/>
      <dgm:t>
        <a:bodyPr/>
        <a:lstStyle/>
        <a:p>
          <a:endParaRPr lang="en-US"/>
        </a:p>
      </dgm:t>
    </dgm:pt>
    <dgm:pt modelId="{9E793845-6F07-48E1-A34C-7A5FBE8A12E4}">
      <dgm:prSet/>
      <dgm:spPr/>
      <dgm:t>
        <a:bodyPr/>
        <a:lstStyle/>
        <a:p>
          <a:r>
            <a:rPr lang="en-GB" dirty="0"/>
            <a:t>Economic abuse </a:t>
          </a:r>
        </a:p>
      </dgm:t>
    </dgm:pt>
    <dgm:pt modelId="{981D82D4-6425-4063-A95F-A083511BB261}" type="parTrans" cxnId="{861046F0-5EFC-4C5C-B729-4B5C22454A77}">
      <dgm:prSet/>
      <dgm:spPr/>
      <dgm:t>
        <a:bodyPr/>
        <a:lstStyle/>
        <a:p>
          <a:endParaRPr lang="en-US"/>
        </a:p>
      </dgm:t>
    </dgm:pt>
    <dgm:pt modelId="{16C62990-6E99-437A-B7F9-D7FC3CD4E32F}" type="sibTrans" cxnId="{861046F0-5EFC-4C5C-B729-4B5C22454A77}">
      <dgm:prSet/>
      <dgm:spPr/>
      <dgm:t>
        <a:bodyPr/>
        <a:lstStyle/>
        <a:p>
          <a:endParaRPr lang="en-US"/>
        </a:p>
      </dgm:t>
    </dgm:pt>
    <dgm:pt modelId="{FDF8994B-AD2F-4251-8539-5DAAD2F0065E}">
      <dgm:prSet/>
      <dgm:spPr/>
      <dgm:t>
        <a:bodyPr/>
        <a:lstStyle/>
        <a:p>
          <a:r>
            <a:rPr lang="en-GB" dirty="0"/>
            <a:t>Psychological, emotional or other abuse</a:t>
          </a:r>
        </a:p>
      </dgm:t>
    </dgm:pt>
    <dgm:pt modelId="{B87518C5-C826-4FB6-A559-EC5F04110BD8}" type="parTrans" cxnId="{C2C61DE5-049C-49D1-B034-176AB5E698BA}">
      <dgm:prSet/>
      <dgm:spPr/>
      <dgm:t>
        <a:bodyPr/>
        <a:lstStyle/>
        <a:p>
          <a:endParaRPr lang="en-US"/>
        </a:p>
      </dgm:t>
    </dgm:pt>
    <dgm:pt modelId="{9FFB8AE1-709D-4E93-BCD6-F4D8B138D2EE}" type="sibTrans" cxnId="{C2C61DE5-049C-49D1-B034-176AB5E698BA}">
      <dgm:prSet/>
      <dgm:spPr/>
      <dgm:t>
        <a:bodyPr/>
        <a:lstStyle/>
        <a:p>
          <a:endParaRPr lang="en-US"/>
        </a:p>
      </dgm:t>
    </dgm:pt>
    <dgm:pt modelId="{09A4F7C3-5D14-3249-AD07-E818D9390F81}" type="pres">
      <dgm:prSet presAssocID="{7BC816B5-06DD-40D6-8E75-C88C0507A182}" presName="diagram" presStyleCnt="0">
        <dgm:presLayoutVars>
          <dgm:dir/>
          <dgm:resizeHandles val="exact"/>
        </dgm:presLayoutVars>
      </dgm:prSet>
      <dgm:spPr/>
    </dgm:pt>
    <dgm:pt modelId="{CD8AA8D7-2FED-5F48-8346-D222C6081FFC}" type="pres">
      <dgm:prSet presAssocID="{D8A57728-AE8C-4199-9C30-249CBD99A36A}" presName="node" presStyleLbl="node1" presStyleIdx="0" presStyleCnt="5">
        <dgm:presLayoutVars>
          <dgm:bulletEnabled val="1"/>
        </dgm:presLayoutVars>
      </dgm:prSet>
      <dgm:spPr/>
    </dgm:pt>
    <dgm:pt modelId="{B133DAF0-498A-C445-87D9-D58401D383E7}" type="pres">
      <dgm:prSet presAssocID="{127BBA1E-A764-444E-BC0B-CAED33366B98}" presName="sibTrans" presStyleCnt="0"/>
      <dgm:spPr/>
    </dgm:pt>
    <dgm:pt modelId="{0A52D9D9-873E-704A-A6E6-E48C4DE7CD86}" type="pres">
      <dgm:prSet presAssocID="{C151FC63-2DEE-43A3-AD1A-F916A9819679}" presName="node" presStyleLbl="node1" presStyleIdx="1" presStyleCnt="5">
        <dgm:presLayoutVars>
          <dgm:bulletEnabled val="1"/>
        </dgm:presLayoutVars>
      </dgm:prSet>
      <dgm:spPr/>
    </dgm:pt>
    <dgm:pt modelId="{A4ABB7D6-D281-C248-8900-0DCBB8F71617}" type="pres">
      <dgm:prSet presAssocID="{83EA646C-C7A5-4844-9A63-31A67EAE9E3C}" presName="sibTrans" presStyleCnt="0"/>
      <dgm:spPr/>
    </dgm:pt>
    <dgm:pt modelId="{E73A1300-70A4-D24A-985C-37E8A6D39A97}" type="pres">
      <dgm:prSet presAssocID="{997E705A-F590-4DEA-911C-5C551BE2EA96}" presName="node" presStyleLbl="node1" presStyleIdx="2" presStyleCnt="5">
        <dgm:presLayoutVars>
          <dgm:bulletEnabled val="1"/>
        </dgm:presLayoutVars>
      </dgm:prSet>
      <dgm:spPr/>
    </dgm:pt>
    <dgm:pt modelId="{162477BB-FCCC-0341-A9B3-A6A907F4D3CB}" type="pres">
      <dgm:prSet presAssocID="{46194A7D-960A-4391-9D9B-ED0A29BEA101}" presName="sibTrans" presStyleCnt="0"/>
      <dgm:spPr/>
    </dgm:pt>
    <dgm:pt modelId="{BCB900F7-4AA0-2C49-9C62-27E1BA7807EE}" type="pres">
      <dgm:prSet presAssocID="{9E793845-6F07-48E1-A34C-7A5FBE8A12E4}" presName="node" presStyleLbl="node1" presStyleIdx="3" presStyleCnt="5">
        <dgm:presLayoutVars>
          <dgm:bulletEnabled val="1"/>
        </dgm:presLayoutVars>
      </dgm:prSet>
      <dgm:spPr/>
    </dgm:pt>
    <dgm:pt modelId="{86CC6936-F9B9-2B49-922F-9F7780747F55}" type="pres">
      <dgm:prSet presAssocID="{16C62990-6E99-437A-B7F9-D7FC3CD4E32F}" presName="sibTrans" presStyleCnt="0"/>
      <dgm:spPr/>
    </dgm:pt>
    <dgm:pt modelId="{6A238F86-77DE-0949-B16D-FCA9473342DF}" type="pres">
      <dgm:prSet presAssocID="{FDF8994B-AD2F-4251-8539-5DAAD2F0065E}" presName="node" presStyleLbl="node1" presStyleIdx="4" presStyleCnt="5">
        <dgm:presLayoutVars>
          <dgm:bulletEnabled val="1"/>
        </dgm:presLayoutVars>
      </dgm:prSet>
      <dgm:spPr/>
    </dgm:pt>
  </dgm:ptLst>
  <dgm:cxnLst>
    <dgm:cxn modelId="{6C1A4C08-15FB-8240-BF9F-56E2C87AAC09}" type="presOf" srcId="{997E705A-F590-4DEA-911C-5C551BE2EA96}" destId="{E73A1300-70A4-D24A-985C-37E8A6D39A97}" srcOrd="0" destOrd="0" presId="urn:microsoft.com/office/officeart/2005/8/layout/default"/>
    <dgm:cxn modelId="{6943491E-0368-0943-981D-408DE96B5AF0}" type="presOf" srcId="{D8A57728-AE8C-4199-9C30-249CBD99A36A}" destId="{CD8AA8D7-2FED-5F48-8346-D222C6081FFC}" srcOrd="0" destOrd="0" presId="urn:microsoft.com/office/officeart/2005/8/layout/default"/>
    <dgm:cxn modelId="{6E23DE5A-B179-AE45-9324-29CEB12083A4}" type="presOf" srcId="{7BC816B5-06DD-40D6-8E75-C88C0507A182}" destId="{09A4F7C3-5D14-3249-AD07-E818D9390F81}" srcOrd="0" destOrd="0" presId="urn:microsoft.com/office/officeart/2005/8/layout/default"/>
    <dgm:cxn modelId="{1440FA5F-5B03-2246-AC48-6950CD9593F4}" type="presOf" srcId="{9E793845-6F07-48E1-A34C-7A5FBE8A12E4}" destId="{BCB900F7-4AA0-2C49-9C62-27E1BA7807EE}" srcOrd="0" destOrd="0" presId="urn:microsoft.com/office/officeart/2005/8/layout/default"/>
    <dgm:cxn modelId="{F786E291-A9D3-4841-9FD3-7D65F394295F}" type="presOf" srcId="{C151FC63-2DEE-43A3-AD1A-F916A9819679}" destId="{0A52D9D9-873E-704A-A6E6-E48C4DE7CD86}" srcOrd="0" destOrd="0" presId="urn:microsoft.com/office/officeart/2005/8/layout/default"/>
    <dgm:cxn modelId="{481BF399-1948-4D5E-9D0D-219430F4038B}" srcId="{7BC816B5-06DD-40D6-8E75-C88C0507A182}" destId="{997E705A-F590-4DEA-911C-5C551BE2EA96}" srcOrd="2" destOrd="0" parTransId="{351A4113-4EE5-4C80-BD74-7B8CDAC65F28}" sibTransId="{46194A7D-960A-4391-9D9B-ED0A29BEA101}"/>
    <dgm:cxn modelId="{36E465B2-670E-4557-B3B1-0AC00370384A}" srcId="{7BC816B5-06DD-40D6-8E75-C88C0507A182}" destId="{D8A57728-AE8C-4199-9C30-249CBD99A36A}" srcOrd="0" destOrd="0" parTransId="{FFF8FF9E-417D-400F-A5CA-322845B8A602}" sibTransId="{127BBA1E-A764-444E-BC0B-CAED33366B98}"/>
    <dgm:cxn modelId="{7D7E03B4-92AC-4EE7-8C39-CB58CC508C85}" srcId="{7BC816B5-06DD-40D6-8E75-C88C0507A182}" destId="{C151FC63-2DEE-43A3-AD1A-F916A9819679}" srcOrd="1" destOrd="0" parTransId="{46CC0859-A231-4B1B-92FF-69251A3A5007}" sibTransId="{83EA646C-C7A5-4844-9A63-31A67EAE9E3C}"/>
    <dgm:cxn modelId="{C2C61DE5-049C-49D1-B034-176AB5E698BA}" srcId="{7BC816B5-06DD-40D6-8E75-C88C0507A182}" destId="{FDF8994B-AD2F-4251-8539-5DAAD2F0065E}" srcOrd="4" destOrd="0" parTransId="{B87518C5-C826-4FB6-A559-EC5F04110BD8}" sibTransId="{9FFB8AE1-709D-4E93-BCD6-F4D8B138D2EE}"/>
    <dgm:cxn modelId="{F5DE4DED-B968-BD4D-A158-C86EA9CE9F28}" type="presOf" srcId="{FDF8994B-AD2F-4251-8539-5DAAD2F0065E}" destId="{6A238F86-77DE-0949-B16D-FCA9473342DF}" srcOrd="0" destOrd="0" presId="urn:microsoft.com/office/officeart/2005/8/layout/default"/>
    <dgm:cxn modelId="{861046F0-5EFC-4C5C-B729-4B5C22454A77}" srcId="{7BC816B5-06DD-40D6-8E75-C88C0507A182}" destId="{9E793845-6F07-48E1-A34C-7A5FBE8A12E4}" srcOrd="3" destOrd="0" parTransId="{981D82D4-6425-4063-A95F-A083511BB261}" sibTransId="{16C62990-6E99-437A-B7F9-D7FC3CD4E32F}"/>
    <dgm:cxn modelId="{20F6DF16-4D8C-D24F-995A-8304F2D5BC88}" type="presParOf" srcId="{09A4F7C3-5D14-3249-AD07-E818D9390F81}" destId="{CD8AA8D7-2FED-5F48-8346-D222C6081FFC}" srcOrd="0" destOrd="0" presId="urn:microsoft.com/office/officeart/2005/8/layout/default"/>
    <dgm:cxn modelId="{08F2F6A7-CB26-DB42-AB65-80CF218F9C29}" type="presParOf" srcId="{09A4F7C3-5D14-3249-AD07-E818D9390F81}" destId="{B133DAF0-498A-C445-87D9-D58401D383E7}" srcOrd="1" destOrd="0" presId="urn:microsoft.com/office/officeart/2005/8/layout/default"/>
    <dgm:cxn modelId="{F7D6C3E0-B62F-2D4A-9F33-6C9070A58C9C}" type="presParOf" srcId="{09A4F7C3-5D14-3249-AD07-E818D9390F81}" destId="{0A52D9D9-873E-704A-A6E6-E48C4DE7CD86}" srcOrd="2" destOrd="0" presId="urn:microsoft.com/office/officeart/2005/8/layout/default"/>
    <dgm:cxn modelId="{6D94C756-0D65-4A43-AB0F-3905D558E51C}" type="presParOf" srcId="{09A4F7C3-5D14-3249-AD07-E818D9390F81}" destId="{A4ABB7D6-D281-C248-8900-0DCBB8F71617}" srcOrd="3" destOrd="0" presId="urn:microsoft.com/office/officeart/2005/8/layout/default"/>
    <dgm:cxn modelId="{667A5AEA-3DAD-D347-BCD0-EB53D3FF476E}" type="presParOf" srcId="{09A4F7C3-5D14-3249-AD07-E818D9390F81}" destId="{E73A1300-70A4-D24A-985C-37E8A6D39A97}" srcOrd="4" destOrd="0" presId="urn:microsoft.com/office/officeart/2005/8/layout/default"/>
    <dgm:cxn modelId="{E2D9EC69-4BE2-BB46-8864-775968F077B8}" type="presParOf" srcId="{09A4F7C3-5D14-3249-AD07-E818D9390F81}" destId="{162477BB-FCCC-0341-A9B3-A6A907F4D3CB}" srcOrd="5" destOrd="0" presId="urn:microsoft.com/office/officeart/2005/8/layout/default"/>
    <dgm:cxn modelId="{65F060B8-9DAA-244D-B26B-708BE4303755}" type="presParOf" srcId="{09A4F7C3-5D14-3249-AD07-E818D9390F81}" destId="{BCB900F7-4AA0-2C49-9C62-27E1BA7807EE}" srcOrd="6" destOrd="0" presId="urn:microsoft.com/office/officeart/2005/8/layout/default"/>
    <dgm:cxn modelId="{0524196F-FEC8-8A48-923A-613F7DD1312F}" type="presParOf" srcId="{09A4F7C3-5D14-3249-AD07-E818D9390F81}" destId="{86CC6936-F9B9-2B49-922F-9F7780747F55}" srcOrd="7" destOrd="0" presId="urn:microsoft.com/office/officeart/2005/8/layout/default"/>
    <dgm:cxn modelId="{5EB3FAAE-C7D8-8543-978D-97F22F444998}" type="presParOf" srcId="{09A4F7C3-5D14-3249-AD07-E818D9390F81}" destId="{6A238F86-77DE-0949-B16D-FCA9473342DF}"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14F3C91-C464-4B66-A177-06D6E6E11644}" type="doc">
      <dgm:prSet loTypeId="urn:microsoft.com/office/officeart/2005/8/layout/hierarchy1" loCatId="hierarchy" qsTypeId="urn:microsoft.com/office/officeart/2005/8/quickstyle/simple2" qsCatId="simple" csTypeId="urn:microsoft.com/office/officeart/2005/8/colors/accent1_2" csCatId="accent1" phldr="1"/>
      <dgm:spPr/>
      <dgm:t>
        <a:bodyPr/>
        <a:lstStyle/>
        <a:p>
          <a:endParaRPr lang="en-US"/>
        </a:p>
      </dgm:t>
    </dgm:pt>
    <dgm:pt modelId="{F7249EB3-980F-B248-8DDD-921368B012DD}" type="pres">
      <dgm:prSet presAssocID="{A14F3C91-C464-4B66-A177-06D6E6E11644}" presName="hierChild1" presStyleCnt="0">
        <dgm:presLayoutVars>
          <dgm:chPref val="1"/>
          <dgm:dir/>
          <dgm:animOne val="branch"/>
          <dgm:animLvl val="lvl"/>
          <dgm:resizeHandles/>
        </dgm:presLayoutVars>
      </dgm:prSet>
      <dgm:spPr/>
    </dgm:pt>
  </dgm:ptLst>
  <dgm:cxnLst>
    <dgm:cxn modelId="{F9BB4A55-A714-3641-BC1B-7968DC681828}" type="presOf" srcId="{A14F3C91-C464-4B66-A177-06D6E6E11644}" destId="{F7249EB3-980F-B248-8DDD-921368B012DD}" srcOrd="0"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45EB341-1432-4606-AB5C-15F0E8ABB909}" type="doc">
      <dgm:prSet loTypeId="urn:microsoft.com/office/officeart/2005/8/layout/vProcess5" loCatId="process" qsTypeId="urn:microsoft.com/office/officeart/2005/8/quickstyle/simple4" qsCatId="simple" csTypeId="urn:microsoft.com/office/officeart/2005/8/colors/accent3_2" csCatId="accent3"/>
      <dgm:spPr/>
      <dgm:t>
        <a:bodyPr/>
        <a:lstStyle/>
        <a:p>
          <a:endParaRPr lang="en-US"/>
        </a:p>
      </dgm:t>
    </dgm:pt>
    <dgm:pt modelId="{947CC515-7711-4CB4-8EE7-9B11ADD03E11}">
      <dgm:prSet/>
      <dgm:spPr/>
      <dgm:t>
        <a:bodyPr/>
        <a:lstStyle/>
        <a:p>
          <a:r>
            <a:rPr lang="en-GB"/>
            <a:t>Police are often the first point of contact</a:t>
          </a:r>
          <a:endParaRPr lang="en-US"/>
        </a:p>
      </dgm:t>
    </dgm:pt>
    <dgm:pt modelId="{E7B802F2-036F-42D5-8A50-61FC00F26EA7}" type="parTrans" cxnId="{F72A8A16-D3A9-4103-B194-2D7E14B459EA}">
      <dgm:prSet/>
      <dgm:spPr/>
      <dgm:t>
        <a:bodyPr/>
        <a:lstStyle/>
        <a:p>
          <a:endParaRPr lang="en-US"/>
        </a:p>
      </dgm:t>
    </dgm:pt>
    <dgm:pt modelId="{03FD3A89-C409-4DC4-8A8A-27843886FAAC}" type="sibTrans" cxnId="{F72A8A16-D3A9-4103-B194-2D7E14B459EA}">
      <dgm:prSet/>
      <dgm:spPr/>
      <dgm:t>
        <a:bodyPr/>
        <a:lstStyle/>
        <a:p>
          <a:endParaRPr lang="en-US"/>
        </a:p>
      </dgm:t>
    </dgm:pt>
    <dgm:pt modelId="{B8FE4326-3646-41B4-B7F7-E30343DCFF5F}">
      <dgm:prSet/>
      <dgm:spPr/>
      <dgm:t>
        <a:bodyPr/>
        <a:lstStyle/>
        <a:p>
          <a:r>
            <a:rPr lang="en-GB"/>
            <a:t>Early responses shape victim outcomes</a:t>
          </a:r>
          <a:endParaRPr lang="en-US"/>
        </a:p>
      </dgm:t>
    </dgm:pt>
    <dgm:pt modelId="{A74B83F6-B953-45B9-A084-0EDDB4F5A2CB}" type="parTrans" cxnId="{F8B85BD9-F7FB-443F-AC44-84722E2B44B5}">
      <dgm:prSet/>
      <dgm:spPr/>
      <dgm:t>
        <a:bodyPr/>
        <a:lstStyle/>
        <a:p>
          <a:endParaRPr lang="en-US"/>
        </a:p>
      </dgm:t>
    </dgm:pt>
    <dgm:pt modelId="{AE588473-27E1-45EA-995D-DF2A103EA4DC}" type="sibTrans" cxnId="{F8B85BD9-F7FB-443F-AC44-84722E2B44B5}">
      <dgm:prSet/>
      <dgm:spPr/>
      <dgm:t>
        <a:bodyPr/>
        <a:lstStyle/>
        <a:p>
          <a:endParaRPr lang="en-US"/>
        </a:p>
      </dgm:t>
    </dgm:pt>
    <dgm:pt modelId="{AE75ED18-9DD6-4C59-AE2E-5E5773B22CF0}">
      <dgm:prSet/>
      <dgm:spPr/>
      <dgm:t>
        <a:bodyPr/>
        <a:lstStyle/>
        <a:p>
          <a:r>
            <a:rPr lang="en-GB"/>
            <a:t>Poor responses reduce trust and reporting</a:t>
          </a:r>
          <a:endParaRPr lang="en-US"/>
        </a:p>
      </dgm:t>
    </dgm:pt>
    <dgm:pt modelId="{889ECD79-BF04-4774-9DE6-A727179A9C4C}" type="parTrans" cxnId="{14D7D39A-D689-4258-AB06-16E0399F1774}">
      <dgm:prSet/>
      <dgm:spPr/>
      <dgm:t>
        <a:bodyPr/>
        <a:lstStyle/>
        <a:p>
          <a:endParaRPr lang="en-US"/>
        </a:p>
      </dgm:t>
    </dgm:pt>
    <dgm:pt modelId="{3F64ADB5-7224-467C-954A-5C747D5017BD}" type="sibTrans" cxnId="{14D7D39A-D689-4258-AB06-16E0399F1774}">
      <dgm:prSet/>
      <dgm:spPr/>
      <dgm:t>
        <a:bodyPr/>
        <a:lstStyle/>
        <a:p>
          <a:endParaRPr lang="en-US"/>
        </a:p>
      </dgm:t>
    </dgm:pt>
    <dgm:pt modelId="{66AFF1D5-45A2-4EF2-AFC4-FCC1F41FD752}">
      <dgm:prSet/>
      <dgm:spPr/>
      <dgm:t>
        <a:bodyPr/>
        <a:lstStyle/>
        <a:p>
          <a:r>
            <a:rPr lang="en-GB"/>
            <a:t>Effectiveness impacts justice and safety</a:t>
          </a:r>
          <a:endParaRPr lang="en-US"/>
        </a:p>
      </dgm:t>
    </dgm:pt>
    <dgm:pt modelId="{22144BD1-CC71-415D-97A5-365F7A0BDA4E}" type="parTrans" cxnId="{8FDD9F4E-3287-483B-8DCA-9A7CE4FA70C4}">
      <dgm:prSet/>
      <dgm:spPr/>
      <dgm:t>
        <a:bodyPr/>
        <a:lstStyle/>
        <a:p>
          <a:endParaRPr lang="en-US"/>
        </a:p>
      </dgm:t>
    </dgm:pt>
    <dgm:pt modelId="{3E51FA34-FB80-4C16-AEBB-9A4EDAE2447D}" type="sibTrans" cxnId="{8FDD9F4E-3287-483B-8DCA-9A7CE4FA70C4}">
      <dgm:prSet/>
      <dgm:spPr/>
      <dgm:t>
        <a:bodyPr/>
        <a:lstStyle/>
        <a:p>
          <a:endParaRPr lang="en-US"/>
        </a:p>
      </dgm:t>
    </dgm:pt>
    <dgm:pt modelId="{E607AEE1-4271-F94F-B4F5-9A8C8E532B22}" type="pres">
      <dgm:prSet presAssocID="{945EB341-1432-4606-AB5C-15F0E8ABB909}" presName="outerComposite" presStyleCnt="0">
        <dgm:presLayoutVars>
          <dgm:chMax val="5"/>
          <dgm:dir/>
          <dgm:resizeHandles val="exact"/>
        </dgm:presLayoutVars>
      </dgm:prSet>
      <dgm:spPr/>
    </dgm:pt>
    <dgm:pt modelId="{0A1C43D9-495B-BF47-AC2B-583EAF9CA126}" type="pres">
      <dgm:prSet presAssocID="{945EB341-1432-4606-AB5C-15F0E8ABB909}" presName="dummyMaxCanvas" presStyleCnt="0">
        <dgm:presLayoutVars/>
      </dgm:prSet>
      <dgm:spPr/>
    </dgm:pt>
    <dgm:pt modelId="{29BE1257-7D3A-3848-953A-8D00D4BD1CFB}" type="pres">
      <dgm:prSet presAssocID="{945EB341-1432-4606-AB5C-15F0E8ABB909}" presName="FourNodes_1" presStyleLbl="node1" presStyleIdx="0" presStyleCnt="4" custLinFactNeighborY="-23607">
        <dgm:presLayoutVars>
          <dgm:bulletEnabled val="1"/>
        </dgm:presLayoutVars>
      </dgm:prSet>
      <dgm:spPr/>
    </dgm:pt>
    <dgm:pt modelId="{B9591EF8-CFD8-C84D-BDEE-143EF005E553}" type="pres">
      <dgm:prSet presAssocID="{945EB341-1432-4606-AB5C-15F0E8ABB909}" presName="FourNodes_2" presStyleLbl="node1" presStyleIdx="1" presStyleCnt="4">
        <dgm:presLayoutVars>
          <dgm:bulletEnabled val="1"/>
        </dgm:presLayoutVars>
      </dgm:prSet>
      <dgm:spPr/>
    </dgm:pt>
    <dgm:pt modelId="{E956B66F-80EB-984E-9958-BE61D9D14C25}" type="pres">
      <dgm:prSet presAssocID="{945EB341-1432-4606-AB5C-15F0E8ABB909}" presName="FourNodes_3" presStyleLbl="node1" presStyleIdx="2" presStyleCnt="4">
        <dgm:presLayoutVars>
          <dgm:bulletEnabled val="1"/>
        </dgm:presLayoutVars>
      </dgm:prSet>
      <dgm:spPr/>
    </dgm:pt>
    <dgm:pt modelId="{BEB81036-A2C0-7445-948A-C47C9981CBED}" type="pres">
      <dgm:prSet presAssocID="{945EB341-1432-4606-AB5C-15F0E8ABB909}" presName="FourNodes_4" presStyleLbl="node1" presStyleIdx="3" presStyleCnt="4">
        <dgm:presLayoutVars>
          <dgm:bulletEnabled val="1"/>
        </dgm:presLayoutVars>
      </dgm:prSet>
      <dgm:spPr/>
    </dgm:pt>
    <dgm:pt modelId="{C857CEE8-1AE5-4149-877F-943CE8AEF52D}" type="pres">
      <dgm:prSet presAssocID="{945EB341-1432-4606-AB5C-15F0E8ABB909}" presName="FourConn_1-2" presStyleLbl="fgAccFollowNode1" presStyleIdx="0" presStyleCnt="3">
        <dgm:presLayoutVars>
          <dgm:bulletEnabled val="1"/>
        </dgm:presLayoutVars>
      </dgm:prSet>
      <dgm:spPr/>
    </dgm:pt>
    <dgm:pt modelId="{03DEF473-B133-3A45-A4B0-4C1B29FF316E}" type="pres">
      <dgm:prSet presAssocID="{945EB341-1432-4606-AB5C-15F0E8ABB909}" presName="FourConn_2-3" presStyleLbl="fgAccFollowNode1" presStyleIdx="1" presStyleCnt="3">
        <dgm:presLayoutVars>
          <dgm:bulletEnabled val="1"/>
        </dgm:presLayoutVars>
      </dgm:prSet>
      <dgm:spPr/>
    </dgm:pt>
    <dgm:pt modelId="{12C13D35-C7C0-304E-A91E-02673133841E}" type="pres">
      <dgm:prSet presAssocID="{945EB341-1432-4606-AB5C-15F0E8ABB909}" presName="FourConn_3-4" presStyleLbl="fgAccFollowNode1" presStyleIdx="2" presStyleCnt="3">
        <dgm:presLayoutVars>
          <dgm:bulletEnabled val="1"/>
        </dgm:presLayoutVars>
      </dgm:prSet>
      <dgm:spPr/>
    </dgm:pt>
    <dgm:pt modelId="{284755B1-62DC-0942-959E-59F2C9EC9A33}" type="pres">
      <dgm:prSet presAssocID="{945EB341-1432-4606-AB5C-15F0E8ABB909}" presName="FourNodes_1_text" presStyleLbl="node1" presStyleIdx="3" presStyleCnt="4">
        <dgm:presLayoutVars>
          <dgm:bulletEnabled val="1"/>
        </dgm:presLayoutVars>
      </dgm:prSet>
      <dgm:spPr/>
    </dgm:pt>
    <dgm:pt modelId="{6C714889-A44F-2B4A-BC0C-74EA734F493B}" type="pres">
      <dgm:prSet presAssocID="{945EB341-1432-4606-AB5C-15F0E8ABB909}" presName="FourNodes_2_text" presStyleLbl="node1" presStyleIdx="3" presStyleCnt="4">
        <dgm:presLayoutVars>
          <dgm:bulletEnabled val="1"/>
        </dgm:presLayoutVars>
      </dgm:prSet>
      <dgm:spPr/>
    </dgm:pt>
    <dgm:pt modelId="{A458581F-4853-4D4A-8816-68840642028B}" type="pres">
      <dgm:prSet presAssocID="{945EB341-1432-4606-AB5C-15F0E8ABB909}" presName="FourNodes_3_text" presStyleLbl="node1" presStyleIdx="3" presStyleCnt="4">
        <dgm:presLayoutVars>
          <dgm:bulletEnabled val="1"/>
        </dgm:presLayoutVars>
      </dgm:prSet>
      <dgm:spPr/>
    </dgm:pt>
    <dgm:pt modelId="{C69E1040-3EEC-5E49-A7E9-5615462A4CE4}" type="pres">
      <dgm:prSet presAssocID="{945EB341-1432-4606-AB5C-15F0E8ABB909}" presName="FourNodes_4_text" presStyleLbl="node1" presStyleIdx="3" presStyleCnt="4">
        <dgm:presLayoutVars>
          <dgm:bulletEnabled val="1"/>
        </dgm:presLayoutVars>
      </dgm:prSet>
      <dgm:spPr/>
    </dgm:pt>
  </dgm:ptLst>
  <dgm:cxnLst>
    <dgm:cxn modelId="{6EF5990D-5AB7-CF47-B3D7-CE6B5CC3B8D5}" type="presOf" srcId="{3F64ADB5-7224-467C-954A-5C747D5017BD}" destId="{12C13D35-C7C0-304E-A91E-02673133841E}" srcOrd="0" destOrd="0" presId="urn:microsoft.com/office/officeart/2005/8/layout/vProcess5"/>
    <dgm:cxn modelId="{0967F90D-585E-5B45-B84F-01E3859DEA56}" type="presOf" srcId="{66AFF1D5-45A2-4EF2-AFC4-FCC1F41FD752}" destId="{BEB81036-A2C0-7445-948A-C47C9981CBED}" srcOrd="0" destOrd="0" presId="urn:microsoft.com/office/officeart/2005/8/layout/vProcess5"/>
    <dgm:cxn modelId="{F72A8A16-D3A9-4103-B194-2D7E14B459EA}" srcId="{945EB341-1432-4606-AB5C-15F0E8ABB909}" destId="{947CC515-7711-4CB4-8EE7-9B11ADD03E11}" srcOrd="0" destOrd="0" parTransId="{E7B802F2-036F-42D5-8A50-61FC00F26EA7}" sibTransId="{03FD3A89-C409-4DC4-8A8A-27843886FAAC}"/>
    <dgm:cxn modelId="{A62B3022-4C45-5549-B0D3-6098CE3E4BD4}" type="presOf" srcId="{AE588473-27E1-45EA-995D-DF2A103EA4DC}" destId="{03DEF473-B133-3A45-A4B0-4C1B29FF316E}" srcOrd="0" destOrd="0" presId="urn:microsoft.com/office/officeart/2005/8/layout/vProcess5"/>
    <dgm:cxn modelId="{8FDD9F4E-3287-483B-8DCA-9A7CE4FA70C4}" srcId="{945EB341-1432-4606-AB5C-15F0E8ABB909}" destId="{66AFF1D5-45A2-4EF2-AFC4-FCC1F41FD752}" srcOrd="3" destOrd="0" parTransId="{22144BD1-CC71-415D-97A5-365F7A0BDA4E}" sibTransId="{3E51FA34-FB80-4C16-AEBB-9A4EDAE2447D}"/>
    <dgm:cxn modelId="{1CE05A4F-384B-7948-B888-D4E3F51AB151}" type="presOf" srcId="{03FD3A89-C409-4DC4-8A8A-27843886FAAC}" destId="{C857CEE8-1AE5-4149-877F-943CE8AEF52D}" srcOrd="0" destOrd="0" presId="urn:microsoft.com/office/officeart/2005/8/layout/vProcess5"/>
    <dgm:cxn modelId="{C5436385-8C46-074E-B00F-0B10E5B561E4}" type="presOf" srcId="{945EB341-1432-4606-AB5C-15F0E8ABB909}" destId="{E607AEE1-4271-F94F-B4F5-9A8C8E532B22}" srcOrd="0" destOrd="0" presId="urn:microsoft.com/office/officeart/2005/8/layout/vProcess5"/>
    <dgm:cxn modelId="{B89AC298-F182-EA44-BA40-858FCADE8973}" type="presOf" srcId="{AE75ED18-9DD6-4C59-AE2E-5E5773B22CF0}" destId="{A458581F-4853-4D4A-8816-68840642028B}" srcOrd="1" destOrd="0" presId="urn:microsoft.com/office/officeart/2005/8/layout/vProcess5"/>
    <dgm:cxn modelId="{14D7D39A-D689-4258-AB06-16E0399F1774}" srcId="{945EB341-1432-4606-AB5C-15F0E8ABB909}" destId="{AE75ED18-9DD6-4C59-AE2E-5E5773B22CF0}" srcOrd="2" destOrd="0" parTransId="{889ECD79-BF04-4774-9DE6-A727179A9C4C}" sibTransId="{3F64ADB5-7224-467C-954A-5C747D5017BD}"/>
    <dgm:cxn modelId="{0F099FA2-935D-414F-9508-2EA44E095976}" type="presOf" srcId="{B8FE4326-3646-41B4-B7F7-E30343DCFF5F}" destId="{6C714889-A44F-2B4A-BC0C-74EA734F493B}" srcOrd="1" destOrd="0" presId="urn:microsoft.com/office/officeart/2005/8/layout/vProcess5"/>
    <dgm:cxn modelId="{3E55BAAE-9E8A-AB49-9EB7-561AC374103E}" type="presOf" srcId="{AE75ED18-9DD6-4C59-AE2E-5E5773B22CF0}" destId="{E956B66F-80EB-984E-9958-BE61D9D14C25}" srcOrd="0" destOrd="0" presId="urn:microsoft.com/office/officeart/2005/8/layout/vProcess5"/>
    <dgm:cxn modelId="{5492B5B9-57AE-CE44-BD4A-469ECCFE4AF8}" type="presOf" srcId="{947CC515-7711-4CB4-8EE7-9B11ADD03E11}" destId="{29BE1257-7D3A-3848-953A-8D00D4BD1CFB}" srcOrd="0" destOrd="0" presId="urn:microsoft.com/office/officeart/2005/8/layout/vProcess5"/>
    <dgm:cxn modelId="{BD937DD0-CA39-7547-96D1-B5654E4B393D}" type="presOf" srcId="{B8FE4326-3646-41B4-B7F7-E30343DCFF5F}" destId="{B9591EF8-CFD8-C84D-BDEE-143EF005E553}" srcOrd="0" destOrd="0" presId="urn:microsoft.com/office/officeart/2005/8/layout/vProcess5"/>
    <dgm:cxn modelId="{F8B85BD9-F7FB-443F-AC44-84722E2B44B5}" srcId="{945EB341-1432-4606-AB5C-15F0E8ABB909}" destId="{B8FE4326-3646-41B4-B7F7-E30343DCFF5F}" srcOrd="1" destOrd="0" parTransId="{A74B83F6-B953-45B9-A084-0EDDB4F5A2CB}" sibTransId="{AE588473-27E1-45EA-995D-DF2A103EA4DC}"/>
    <dgm:cxn modelId="{74EE56DE-E258-AD46-8530-2F0C315B9D33}" type="presOf" srcId="{66AFF1D5-45A2-4EF2-AFC4-FCC1F41FD752}" destId="{C69E1040-3EEC-5E49-A7E9-5615462A4CE4}" srcOrd="1" destOrd="0" presId="urn:microsoft.com/office/officeart/2005/8/layout/vProcess5"/>
    <dgm:cxn modelId="{920EC5E2-C1DA-F64C-BD76-2CE604E6CAEF}" type="presOf" srcId="{947CC515-7711-4CB4-8EE7-9B11ADD03E11}" destId="{284755B1-62DC-0942-959E-59F2C9EC9A33}" srcOrd="1" destOrd="0" presId="urn:microsoft.com/office/officeart/2005/8/layout/vProcess5"/>
    <dgm:cxn modelId="{F8AF092D-5EB2-5142-B623-8F8407D07A1F}" type="presParOf" srcId="{E607AEE1-4271-F94F-B4F5-9A8C8E532B22}" destId="{0A1C43D9-495B-BF47-AC2B-583EAF9CA126}" srcOrd="0" destOrd="0" presId="urn:microsoft.com/office/officeart/2005/8/layout/vProcess5"/>
    <dgm:cxn modelId="{ECA7BE0D-189B-0241-8519-FFEA6D26D461}" type="presParOf" srcId="{E607AEE1-4271-F94F-B4F5-9A8C8E532B22}" destId="{29BE1257-7D3A-3848-953A-8D00D4BD1CFB}" srcOrd="1" destOrd="0" presId="urn:microsoft.com/office/officeart/2005/8/layout/vProcess5"/>
    <dgm:cxn modelId="{059ADC2C-01BD-B84B-A367-7F3C8DD8B613}" type="presParOf" srcId="{E607AEE1-4271-F94F-B4F5-9A8C8E532B22}" destId="{B9591EF8-CFD8-C84D-BDEE-143EF005E553}" srcOrd="2" destOrd="0" presId="urn:microsoft.com/office/officeart/2005/8/layout/vProcess5"/>
    <dgm:cxn modelId="{D2BCD566-B79F-FC49-8542-655AE981382C}" type="presParOf" srcId="{E607AEE1-4271-F94F-B4F5-9A8C8E532B22}" destId="{E956B66F-80EB-984E-9958-BE61D9D14C25}" srcOrd="3" destOrd="0" presId="urn:microsoft.com/office/officeart/2005/8/layout/vProcess5"/>
    <dgm:cxn modelId="{93179DB2-02B3-2542-BA8B-B7595D38467F}" type="presParOf" srcId="{E607AEE1-4271-F94F-B4F5-9A8C8E532B22}" destId="{BEB81036-A2C0-7445-948A-C47C9981CBED}" srcOrd="4" destOrd="0" presId="urn:microsoft.com/office/officeart/2005/8/layout/vProcess5"/>
    <dgm:cxn modelId="{9A25CF68-4094-C244-9B10-160DE9BDE4BA}" type="presParOf" srcId="{E607AEE1-4271-F94F-B4F5-9A8C8E532B22}" destId="{C857CEE8-1AE5-4149-877F-943CE8AEF52D}" srcOrd="5" destOrd="0" presId="urn:microsoft.com/office/officeart/2005/8/layout/vProcess5"/>
    <dgm:cxn modelId="{E6C9393E-0372-0B41-A55F-1593E4445FB8}" type="presParOf" srcId="{E607AEE1-4271-F94F-B4F5-9A8C8E532B22}" destId="{03DEF473-B133-3A45-A4B0-4C1B29FF316E}" srcOrd="6" destOrd="0" presId="urn:microsoft.com/office/officeart/2005/8/layout/vProcess5"/>
    <dgm:cxn modelId="{495E6B90-6F4F-8043-8C50-E83112D01466}" type="presParOf" srcId="{E607AEE1-4271-F94F-B4F5-9A8C8E532B22}" destId="{12C13D35-C7C0-304E-A91E-02673133841E}" srcOrd="7" destOrd="0" presId="urn:microsoft.com/office/officeart/2005/8/layout/vProcess5"/>
    <dgm:cxn modelId="{27D78CA4-8FAD-0C4C-B538-36FE23BDA436}" type="presParOf" srcId="{E607AEE1-4271-F94F-B4F5-9A8C8E532B22}" destId="{284755B1-62DC-0942-959E-59F2C9EC9A33}" srcOrd="8" destOrd="0" presId="urn:microsoft.com/office/officeart/2005/8/layout/vProcess5"/>
    <dgm:cxn modelId="{13458C97-CCFA-F24D-927A-3225516261D0}" type="presParOf" srcId="{E607AEE1-4271-F94F-B4F5-9A8C8E532B22}" destId="{6C714889-A44F-2B4A-BC0C-74EA734F493B}" srcOrd="9" destOrd="0" presId="urn:microsoft.com/office/officeart/2005/8/layout/vProcess5"/>
    <dgm:cxn modelId="{7D90184A-2563-4A4D-BD2F-82224E2E4489}" type="presParOf" srcId="{E607AEE1-4271-F94F-B4F5-9A8C8E532B22}" destId="{A458581F-4853-4D4A-8816-68840642028B}" srcOrd="10" destOrd="0" presId="urn:microsoft.com/office/officeart/2005/8/layout/vProcess5"/>
    <dgm:cxn modelId="{FA388350-9819-F248-92E4-76BCA3947B78}" type="presParOf" srcId="{E607AEE1-4271-F94F-B4F5-9A8C8E532B22}" destId="{C69E1040-3EEC-5E49-A7E9-5615462A4CE4}"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5654371-D917-4A2E-A0E6-817E0514A353}" type="doc">
      <dgm:prSet loTypeId="urn:microsoft.com/office/officeart/2005/8/layout/process5" loCatId="process" qsTypeId="urn:microsoft.com/office/officeart/2005/8/quickstyle/simple4" qsCatId="simple" csTypeId="urn:microsoft.com/office/officeart/2005/8/colors/accent2_2" csCatId="accent2"/>
      <dgm:spPr/>
      <dgm:t>
        <a:bodyPr/>
        <a:lstStyle/>
        <a:p>
          <a:endParaRPr lang="en-US"/>
        </a:p>
      </dgm:t>
    </dgm:pt>
    <dgm:pt modelId="{F0AEDB73-E3C0-4B92-9BBA-DCEEF509D053}">
      <dgm:prSet/>
      <dgm:spPr/>
      <dgm:t>
        <a:bodyPr/>
        <a:lstStyle/>
        <a:p>
          <a:r>
            <a:rPr lang="en-GB"/>
            <a:t>Specialist VAWG units</a:t>
          </a:r>
          <a:endParaRPr lang="en-US"/>
        </a:p>
      </dgm:t>
    </dgm:pt>
    <dgm:pt modelId="{36E789CC-12A0-4D41-BBAD-EBA5D97D4209}" type="parTrans" cxnId="{E1D1EA6B-05E4-45D3-A121-54EC4F02E904}">
      <dgm:prSet/>
      <dgm:spPr/>
      <dgm:t>
        <a:bodyPr/>
        <a:lstStyle/>
        <a:p>
          <a:endParaRPr lang="en-US"/>
        </a:p>
      </dgm:t>
    </dgm:pt>
    <dgm:pt modelId="{96AB8C97-B373-4850-BBB4-719D733B5146}" type="sibTrans" cxnId="{E1D1EA6B-05E4-45D3-A121-54EC4F02E904}">
      <dgm:prSet/>
      <dgm:spPr/>
      <dgm:t>
        <a:bodyPr/>
        <a:lstStyle/>
        <a:p>
          <a:endParaRPr lang="en-US"/>
        </a:p>
      </dgm:t>
    </dgm:pt>
    <dgm:pt modelId="{2BC252B0-4978-48DC-B4C6-9D9285209735}">
      <dgm:prSet/>
      <dgm:spPr/>
      <dgm:t>
        <a:bodyPr/>
        <a:lstStyle/>
        <a:p>
          <a:r>
            <a:rPr lang="en-GB"/>
            <a:t>Protective measures (e.g. restraining orders)</a:t>
          </a:r>
          <a:endParaRPr lang="en-US"/>
        </a:p>
      </dgm:t>
    </dgm:pt>
    <dgm:pt modelId="{8ACA8047-EE03-41AE-B854-FB1F6FD963FB}" type="parTrans" cxnId="{D31C54CF-BE3C-4B9B-ABC5-792F09064B9D}">
      <dgm:prSet/>
      <dgm:spPr/>
      <dgm:t>
        <a:bodyPr/>
        <a:lstStyle/>
        <a:p>
          <a:endParaRPr lang="en-US"/>
        </a:p>
      </dgm:t>
    </dgm:pt>
    <dgm:pt modelId="{70C09A71-70ED-4143-BBD8-C37CA4F230D2}" type="sibTrans" cxnId="{D31C54CF-BE3C-4B9B-ABC5-792F09064B9D}">
      <dgm:prSet/>
      <dgm:spPr/>
      <dgm:t>
        <a:bodyPr/>
        <a:lstStyle/>
        <a:p>
          <a:endParaRPr lang="en-US"/>
        </a:p>
      </dgm:t>
    </dgm:pt>
    <dgm:pt modelId="{292E58EB-FF66-4FBC-864D-36CF73D9CC1E}">
      <dgm:prSet/>
      <dgm:spPr/>
      <dgm:t>
        <a:bodyPr/>
        <a:lstStyle/>
        <a:p>
          <a:r>
            <a:rPr lang="en-GB"/>
            <a:t>Increased awareness and training</a:t>
          </a:r>
          <a:endParaRPr lang="en-US"/>
        </a:p>
      </dgm:t>
    </dgm:pt>
    <dgm:pt modelId="{01B6269B-7D69-40CB-B481-E880E2B32546}" type="parTrans" cxnId="{6BFB197E-2387-4D7E-B1C6-615CF8BB2F4A}">
      <dgm:prSet/>
      <dgm:spPr/>
      <dgm:t>
        <a:bodyPr/>
        <a:lstStyle/>
        <a:p>
          <a:endParaRPr lang="en-US"/>
        </a:p>
      </dgm:t>
    </dgm:pt>
    <dgm:pt modelId="{BB09C4C4-2192-4D48-B7FC-CFB1F0813BE7}" type="sibTrans" cxnId="{6BFB197E-2387-4D7E-B1C6-615CF8BB2F4A}">
      <dgm:prSet/>
      <dgm:spPr/>
      <dgm:t>
        <a:bodyPr/>
        <a:lstStyle/>
        <a:p>
          <a:endParaRPr lang="en-US"/>
        </a:p>
      </dgm:t>
    </dgm:pt>
    <dgm:pt modelId="{07FFACDD-C176-4CB7-827C-FC5B28343D0C}">
      <dgm:prSet/>
      <dgm:spPr/>
      <dgm:t>
        <a:bodyPr/>
        <a:lstStyle/>
        <a:p>
          <a:r>
            <a:rPr lang="en-GB"/>
            <a:t>Multi-agency working</a:t>
          </a:r>
          <a:endParaRPr lang="en-US"/>
        </a:p>
      </dgm:t>
    </dgm:pt>
    <dgm:pt modelId="{5938625A-2343-4598-B066-A220A3A9064D}" type="parTrans" cxnId="{EF5B1CEE-DA3D-4B4B-A21A-899BF7691598}">
      <dgm:prSet/>
      <dgm:spPr/>
      <dgm:t>
        <a:bodyPr/>
        <a:lstStyle/>
        <a:p>
          <a:endParaRPr lang="en-US"/>
        </a:p>
      </dgm:t>
    </dgm:pt>
    <dgm:pt modelId="{1206B6C3-37B5-4572-8424-7E8526911055}" type="sibTrans" cxnId="{EF5B1CEE-DA3D-4B4B-A21A-899BF7691598}">
      <dgm:prSet/>
      <dgm:spPr/>
      <dgm:t>
        <a:bodyPr/>
        <a:lstStyle/>
        <a:p>
          <a:endParaRPr lang="en-US"/>
        </a:p>
      </dgm:t>
    </dgm:pt>
    <dgm:pt modelId="{83B200B5-9A5B-0D46-AE27-9ABF0ED68FE2}" type="pres">
      <dgm:prSet presAssocID="{15654371-D917-4A2E-A0E6-817E0514A353}" presName="diagram" presStyleCnt="0">
        <dgm:presLayoutVars>
          <dgm:dir/>
          <dgm:resizeHandles val="exact"/>
        </dgm:presLayoutVars>
      </dgm:prSet>
      <dgm:spPr/>
    </dgm:pt>
    <dgm:pt modelId="{0D56C555-5E49-6B41-A3C0-8E82969EC6DF}" type="pres">
      <dgm:prSet presAssocID="{F0AEDB73-E3C0-4B92-9BBA-DCEEF509D053}" presName="node" presStyleLbl="node1" presStyleIdx="0" presStyleCnt="4">
        <dgm:presLayoutVars>
          <dgm:bulletEnabled val="1"/>
        </dgm:presLayoutVars>
      </dgm:prSet>
      <dgm:spPr/>
    </dgm:pt>
    <dgm:pt modelId="{E6E0B980-BD11-5340-B64F-5A6279401740}" type="pres">
      <dgm:prSet presAssocID="{96AB8C97-B373-4850-BBB4-719D733B5146}" presName="sibTrans" presStyleLbl="sibTrans2D1" presStyleIdx="0" presStyleCnt="3"/>
      <dgm:spPr/>
    </dgm:pt>
    <dgm:pt modelId="{240689A2-D68C-B74F-8294-3DC92040B3D7}" type="pres">
      <dgm:prSet presAssocID="{96AB8C97-B373-4850-BBB4-719D733B5146}" presName="connectorText" presStyleLbl="sibTrans2D1" presStyleIdx="0" presStyleCnt="3"/>
      <dgm:spPr/>
    </dgm:pt>
    <dgm:pt modelId="{17D85A9B-6E3A-6540-B61E-841C1DA2CE59}" type="pres">
      <dgm:prSet presAssocID="{2BC252B0-4978-48DC-B4C6-9D9285209735}" presName="node" presStyleLbl="node1" presStyleIdx="1" presStyleCnt="4">
        <dgm:presLayoutVars>
          <dgm:bulletEnabled val="1"/>
        </dgm:presLayoutVars>
      </dgm:prSet>
      <dgm:spPr/>
    </dgm:pt>
    <dgm:pt modelId="{ECF71E99-BA48-1E42-BBDE-D37B9DD86CBE}" type="pres">
      <dgm:prSet presAssocID="{70C09A71-70ED-4143-BBD8-C37CA4F230D2}" presName="sibTrans" presStyleLbl="sibTrans2D1" presStyleIdx="1" presStyleCnt="3"/>
      <dgm:spPr/>
    </dgm:pt>
    <dgm:pt modelId="{1FDAF367-8F1D-6447-9EE2-A714D6BCE218}" type="pres">
      <dgm:prSet presAssocID="{70C09A71-70ED-4143-BBD8-C37CA4F230D2}" presName="connectorText" presStyleLbl="sibTrans2D1" presStyleIdx="1" presStyleCnt="3"/>
      <dgm:spPr/>
    </dgm:pt>
    <dgm:pt modelId="{FD9753C6-AF51-9B46-ADE5-D939BBAA66AC}" type="pres">
      <dgm:prSet presAssocID="{292E58EB-FF66-4FBC-864D-36CF73D9CC1E}" presName="node" presStyleLbl="node1" presStyleIdx="2" presStyleCnt="4">
        <dgm:presLayoutVars>
          <dgm:bulletEnabled val="1"/>
        </dgm:presLayoutVars>
      </dgm:prSet>
      <dgm:spPr/>
    </dgm:pt>
    <dgm:pt modelId="{FD1DFAC1-6BE0-4744-BBFC-A07214BDC172}" type="pres">
      <dgm:prSet presAssocID="{BB09C4C4-2192-4D48-B7FC-CFB1F0813BE7}" presName="sibTrans" presStyleLbl="sibTrans2D1" presStyleIdx="2" presStyleCnt="3"/>
      <dgm:spPr/>
    </dgm:pt>
    <dgm:pt modelId="{FE34F759-4423-794F-A291-AFA326721B34}" type="pres">
      <dgm:prSet presAssocID="{BB09C4C4-2192-4D48-B7FC-CFB1F0813BE7}" presName="connectorText" presStyleLbl="sibTrans2D1" presStyleIdx="2" presStyleCnt="3"/>
      <dgm:spPr/>
    </dgm:pt>
    <dgm:pt modelId="{B57812C3-32DC-2D4F-B801-39B9AEC701A8}" type="pres">
      <dgm:prSet presAssocID="{07FFACDD-C176-4CB7-827C-FC5B28343D0C}" presName="node" presStyleLbl="node1" presStyleIdx="3" presStyleCnt="4">
        <dgm:presLayoutVars>
          <dgm:bulletEnabled val="1"/>
        </dgm:presLayoutVars>
      </dgm:prSet>
      <dgm:spPr/>
    </dgm:pt>
  </dgm:ptLst>
  <dgm:cxnLst>
    <dgm:cxn modelId="{E6A19618-14FC-0A41-BA10-C60D2CE962A3}" type="presOf" srcId="{F0AEDB73-E3C0-4B92-9BBA-DCEEF509D053}" destId="{0D56C555-5E49-6B41-A3C0-8E82969EC6DF}" srcOrd="0" destOrd="0" presId="urn:microsoft.com/office/officeart/2005/8/layout/process5"/>
    <dgm:cxn modelId="{1C4F2920-B065-BB4B-A3BD-50A7BAB62574}" type="presOf" srcId="{96AB8C97-B373-4850-BBB4-719D733B5146}" destId="{E6E0B980-BD11-5340-B64F-5A6279401740}" srcOrd="0" destOrd="0" presId="urn:microsoft.com/office/officeart/2005/8/layout/process5"/>
    <dgm:cxn modelId="{EF284422-1A2F-1941-8C6F-8AC590F93462}" type="presOf" srcId="{BB09C4C4-2192-4D48-B7FC-CFB1F0813BE7}" destId="{FE34F759-4423-794F-A291-AFA326721B34}" srcOrd="1" destOrd="0" presId="urn:microsoft.com/office/officeart/2005/8/layout/process5"/>
    <dgm:cxn modelId="{E491173B-FC77-6F4B-A508-6CF7FDD8DF5A}" type="presOf" srcId="{70C09A71-70ED-4143-BBD8-C37CA4F230D2}" destId="{ECF71E99-BA48-1E42-BBDE-D37B9DD86CBE}" srcOrd="0" destOrd="0" presId="urn:microsoft.com/office/officeart/2005/8/layout/process5"/>
    <dgm:cxn modelId="{F2C0535C-72F0-464D-8C6C-E7E8F73CD66A}" type="presOf" srcId="{15654371-D917-4A2E-A0E6-817E0514A353}" destId="{83B200B5-9A5B-0D46-AE27-9ABF0ED68FE2}" srcOrd="0" destOrd="0" presId="urn:microsoft.com/office/officeart/2005/8/layout/process5"/>
    <dgm:cxn modelId="{2A4F2265-EFAA-2649-96D3-5594124375DB}" type="presOf" srcId="{96AB8C97-B373-4850-BBB4-719D733B5146}" destId="{240689A2-D68C-B74F-8294-3DC92040B3D7}" srcOrd="1" destOrd="0" presId="urn:microsoft.com/office/officeart/2005/8/layout/process5"/>
    <dgm:cxn modelId="{E1D1EA6B-05E4-45D3-A121-54EC4F02E904}" srcId="{15654371-D917-4A2E-A0E6-817E0514A353}" destId="{F0AEDB73-E3C0-4B92-9BBA-DCEEF509D053}" srcOrd="0" destOrd="0" parTransId="{36E789CC-12A0-4D41-BBAD-EBA5D97D4209}" sibTransId="{96AB8C97-B373-4850-BBB4-719D733B5146}"/>
    <dgm:cxn modelId="{6BFB197E-2387-4D7E-B1C6-615CF8BB2F4A}" srcId="{15654371-D917-4A2E-A0E6-817E0514A353}" destId="{292E58EB-FF66-4FBC-864D-36CF73D9CC1E}" srcOrd="2" destOrd="0" parTransId="{01B6269B-7D69-40CB-B481-E880E2B32546}" sibTransId="{BB09C4C4-2192-4D48-B7FC-CFB1F0813BE7}"/>
    <dgm:cxn modelId="{22404880-B123-E849-AB5E-E91D58C5FE3B}" type="presOf" srcId="{70C09A71-70ED-4143-BBD8-C37CA4F230D2}" destId="{1FDAF367-8F1D-6447-9EE2-A714D6BCE218}" srcOrd="1" destOrd="0" presId="urn:microsoft.com/office/officeart/2005/8/layout/process5"/>
    <dgm:cxn modelId="{5C2DA7A8-170B-944E-A72F-22D2F6F49CD8}" type="presOf" srcId="{07FFACDD-C176-4CB7-827C-FC5B28343D0C}" destId="{B57812C3-32DC-2D4F-B801-39B9AEC701A8}" srcOrd="0" destOrd="0" presId="urn:microsoft.com/office/officeart/2005/8/layout/process5"/>
    <dgm:cxn modelId="{64E949AD-0879-574E-A2B1-2BEE8079D2A3}" type="presOf" srcId="{2BC252B0-4978-48DC-B4C6-9D9285209735}" destId="{17D85A9B-6E3A-6540-B61E-841C1DA2CE59}" srcOrd="0" destOrd="0" presId="urn:microsoft.com/office/officeart/2005/8/layout/process5"/>
    <dgm:cxn modelId="{12EFADC7-F6A2-204E-B66E-C6556BD0F2E8}" type="presOf" srcId="{292E58EB-FF66-4FBC-864D-36CF73D9CC1E}" destId="{FD9753C6-AF51-9B46-ADE5-D939BBAA66AC}" srcOrd="0" destOrd="0" presId="urn:microsoft.com/office/officeart/2005/8/layout/process5"/>
    <dgm:cxn modelId="{1D78C4CC-3681-DB4F-A81E-29F7A41EBDA0}" type="presOf" srcId="{BB09C4C4-2192-4D48-B7FC-CFB1F0813BE7}" destId="{FD1DFAC1-6BE0-4744-BBFC-A07214BDC172}" srcOrd="0" destOrd="0" presId="urn:microsoft.com/office/officeart/2005/8/layout/process5"/>
    <dgm:cxn modelId="{D31C54CF-BE3C-4B9B-ABC5-792F09064B9D}" srcId="{15654371-D917-4A2E-A0E6-817E0514A353}" destId="{2BC252B0-4978-48DC-B4C6-9D9285209735}" srcOrd="1" destOrd="0" parTransId="{8ACA8047-EE03-41AE-B854-FB1F6FD963FB}" sibTransId="{70C09A71-70ED-4143-BBD8-C37CA4F230D2}"/>
    <dgm:cxn modelId="{EF5B1CEE-DA3D-4B4B-A21A-899BF7691598}" srcId="{15654371-D917-4A2E-A0E6-817E0514A353}" destId="{07FFACDD-C176-4CB7-827C-FC5B28343D0C}" srcOrd="3" destOrd="0" parTransId="{5938625A-2343-4598-B066-A220A3A9064D}" sibTransId="{1206B6C3-37B5-4572-8424-7E8526911055}"/>
    <dgm:cxn modelId="{4B475655-7FAA-2F44-97AC-FBC43E78B0BB}" type="presParOf" srcId="{83B200B5-9A5B-0D46-AE27-9ABF0ED68FE2}" destId="{0D56C555-5E49-6B41-A3C0-8E82969EC6DF}" srcOrd="0" destOrd="0" presId="urn:microsoft.com/office/officeart/2005/8/layout/process5"/>
    <dgm:cxn modelId="{4A93671D-13C1-AA48-A308-03D17355F23A}" type="presParOf" srcId="{83B200B5-9A5B-0D46-AE27-9ABF0ED68FE2}" destId="{E6E0B980-BD11-5340-B64F-5A6279401740}" srcOrd="1" destOrd="0" presId="urn:microsoft.com/office/officeart/2005/8/layout/process5"/>
    <dgm:cxn modelId="{38B36DCB-A335-6248-8EAD-9FEBE479815F}" type="presParOf" srcId="{E6E0B980-BD11-5340-B64F-5A6279401740}" destId="{240689A2-D68C-B74F-8294-3DC92040B3D7}" srcOrd="0" destOrd="0" presId="urn:microsoft.com/office/officeart/2005/8/layout/process5"/>
    <dgm:cxn modelId="{CCA36E08-7012-A940-A645-F560610258D2}" type="presParOf" srcId="{83B200B5-9A5B-0D46-AE27-9ABF0ED68FE2}" destId="{17D85A9B-6E3A-6540-B61E-841C1DA2CE59}" srcOrd="2" destOrd="0" presId="urn:microsoft.com/office/officeart/2005/8/layout/process5"/>
    <dgm:cxn modelId="{597B8FFC-86B3-E44F-BF51-548419A7C465}" type="presParOf" srcId="{83B200B5-9A5B-0D46-AE27-9ABF0ED68FE2}" destId="{ECF71E99-BA48-1E42-BBDE-D37B9DD86CBE}" srcOrd="3" destOrd="0" presId="urn:microsoft.com/office/officeart/2005/8/layout/process5"/>
    <dgm:cxn modelId="{E86AA3FA-2D4A-9C47-9741-17C1F94A8FC1}" type="presParOf" srcId="{ECF71E99-BA48-1E42-BBDE-D37B9DD86CBE}" destId="{1FDAF367-8F1D-6447-9EE2-A714D6BCE218}" srcOrd="0" destOrd="0" presId="urn:microsoft.com/office/officeart/2005/8/layout/process5"/>
    <dgm:cxn modelId="{8632548A-BB36-9D4D-8984-61FB33538CF6}" type="presParOf" srcId="{83B200B5-9A5B-0D46-AE27-9ABF0ED68FE2}" destId="{FD9753C6-AF51-9B46-ADE5-D939BBAA66AC}" srcOrd="4" destOrd="0" presId="urn:microsoft.com/office/officeart/2005/8/layout/process5"/>
    <dgm:cxn modelId="{83F77829-47DF-5943-95C6-81CC692151A1}" type="presParOf" srcId="{83B200B5-9A5B-0D46-AE27-9ABF0ED68FE2}" destId="{FD1DFAC1-6BE0-4744-BBFC-A07214BDC172}" srcOrd="5" destOrd="0" presId="urn:microsoft.com/office/officeart/2005/8/layout/process5"/>
    <dgm:cxn modelId="{4F72477F-1C99-0B42-9961-AF7F56A2BE2E}" type="presParOf" srcId="{FD1DFAC1-6BE0-4744-BBFC-A07214BDC172}" destId="{FE34F759-4423-794F-A291-AFA326721B34}" srcOrd="0" destOrd="0" presId="urn:microsoft.com/office/officeart/2005/8/layout/process5"/>
    <dgm:cxn modelId="{47A40775-A4E7-8F45-B0FD-4A3E29834E9A}" type="presParOf" srcId="{83B200B5-9A5B-0D46-AE27-9ABF0ED68FE2}" destId="{B57812C3-32DC-2D4F-B801-39B9AEC701A8}" srcOrd="6"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0D15B53-29EE-4FC2-8127-E4FE581FB49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7415F98-A52D-44BB-B870-85B066C01BDF}">
      <dgm:prSet/>
      <dgm:spPr/>
      <dgm:t>
        <a:bodyPr/>
        <a:lstStyle/>
        <a:p>
          <a:r>
            <a:rPr lang="en-GB" dirty="0"/>
            <a:t>Police perpetrated abused </a:t>
          </a:r>
          <a:endParaRPr lang="en-US" dirty="0"/>
        </a:p>
      </dgm:t>
    </dgm:pt>
    <dgm:pt modelId="{F61DC51F-C6AF-47E7-89C5-BF015DE2DDDE}" type="parTrans" cxnId="{28C5FCA9-7BE3-4F1C-B4AC-4A470EFBEFFC}">
      <dgm:prSet/>
      <dgm:spPr/>
      <dgm:t>
        <a:bodyPr/>
        <a:lstStyle/>
        <a:p>
          <a:endParaRPr lang="en-US"/>
        </a:p>
      </dgm:t>
    </dgm:pt>
    <dgm:pt modelId="{F7D4FF87-020A-4311-B627-E8E982C0FECD}" type="sibTrans" cxnId="{28C5FCA9-7BE3-4F1C-B4AC-4A470EFBEFFC}">
      <dgm:prSet/>
      <dgm:spPr/>
      <dgm:t>
        <a:bodyPr/>
        <a:lstStyle/>
        <a:p>
          <a:endParaRPr lang="en-US"/>
        </a:p>
      </dgm:t>
    </dgm:pt>
    <dgm:pt modelId="{9165D74B-1719-40F3-B0B5-FF643B893FD4}">
      <dgm:prSet/>
      <dgm:spPr/>
      <dgm:t>
        <a:bodyPr/>
        <a:lstStyle/>
        <a:p>
          <a:r>
            <a:rPr lang="en-GB" dirty="0"/>
            <a:t>Failures in investigation and reporting</a:t>
          </a:r>
          <a:endParaRPr lang="en-US" dirty="0"/>
        </a:p>
      </dgm:t>
    </dgm:pt>
    <dgm:pt modelId="{7565D12F-0901-4520-9E41-FBE2C3386500}" type="parTrans" cxnId="{434973EA-7B3D-430F-886B-AC0E00EDDBD0}">
      <dgm:prSet/>
      <dgm:spPr/>
      <dgm:t>
        <a:bodyPr/>
        <a:lstStyle/>
        <a:p>
          <a:endParaRPr lang="en-US"/>
        </a:p>
      </dgm:t>
    </dgm:pt>
    <dgm:pt modelId="{A03D0DD7-9BE0-4C9C-A1E4-0EB448D33E3C}" type="sibTrans" cxnId="{434973EA-7B3D-430F-886B-AC0E00EDDBD0}">
      <dgm:prSet/>
      <dgm:spPr/>
      <dgm:t>
        <a:bodyPr/>
        <a:lstStyle/>
        <a:p>
          <a:endParaRPr lang="en-US"/>
        </a:p>
      </dgm:t>
    </dgm:pt>
    <dgm:pt modelId="{6CD4BD45-B006-407F-B8A2-003D31599CAF}">
      <dgm:prSet/>
      <dgm:spPr/>
      <dgm:t>
        <a:bodyPr/>
        <a:lstStyle/>
        <a:p>
          <a:r>
            <a:rPr lang="en-GB" dirty="0"/>
            <a:t>Lack of trust and barriers reporting</a:t>
          </a:r>
          <a:endParaRPr lang="en-US" dirty="0"/>
        </a:p>
      </dgm:t>
    </dgm:pt>
    <dgm:pt modelId="{D91A178A-CE0E-4A8E-A421-33423AA76B87}" type="parTrans" cxnId="{7F437840-30E5-438B-8100-44C6EFAA9D54}">
      <dgm:prSet/>
      <dgm:spPr/>
      <dgm:t>
        <a:bodyPr/>
        <a:lstStyle/>
        <a:p>
          <a:endParaRPr lang="en-US"/>
        </a:p>
      </dgm:t>
    </dgm:pt>
    <dgm:pt modelId="{6BBE36A7-E4AA-4C0C-8D58-FCE596055C01}" type="sibTrans" cxnId="{7F437840-30E5-438B-8100-44C6EFAA9D54}">
      <dgm:prSet/>
      <dgm:spPr/>
      <dgm:t>
        <a:bodyPr/>
        <a:lstStyle/>
        <a:p>
          <a:endParaRPr lang="en-US"/>
        </a:p>
      </dgm:t>
    </dgm:pt>
    <dgm:pt modelId="{E4547A22-822D-3841-8CC3-B1BB577F13DF}">
      <dgm:prSet/>
      <dgm:spPr/>
      <dgm:t>
        <a:bodyPr/>
        <a:lstStyle/>
        <a:p>
          <a:r>
            <a:rPr lang="en-GB" dirty="0"/>
            <a:t>Greater barriers for black and minoritised women</a:t>
          </a:r>
        </a:p>
      </dgm:t>
    </dgm:pt>
    <dgm:pt modelId="{F4C17FAD-0856-2D40-8E72-94AB5B17FA5B}" type="parTrans" cxnId="{7DD243FC-9764-334B-9BC2-E3AFACD80436}">
      <dgm:prSet/>
      <dgm:spPr/>
      <dgm:t>
        <a:bodyPr/>
        <a:lstStyle/>
        <a:p>
          <a:endParaRPr lang="en-GB"/>
        </a:p>
      </dgm:t>
    </dgm:pt>
    <dgm:pt modelId="{CE7707A3-C498-A04D-B523-BDDB8896336F}" type="sibTrans" cxnId="{7DD243FC-9764-334B-9BC2-E3AFACD80436}">
      <dgm:prSet/>
      <dgm:spPr/>
      <dgm:t>
        <a:bodyPr/>
        <a:lstStyle/>
        <a:p>
          <a:endParaRPr lang="en-GB"/>
        </a:p>
      </dgm:t>
    </dgm:pt>
    <dgm:pt modelId="{5F6D88C6-7A13-0D4E-A8C0-8F770173E2C2}">
      <dgm:prSet/>
      <dgm:spPr/>
      <dgm:t>
        <a:bodyPr/>
        <a:lstStyle/>
        <a:p>
          <a:r>
            <a:rPr lang="en-GB" dirty="0"/>
            <a:t>Police responses are unequal</a:t>
          </a:r>
        </a:p>
      </dgm:t>
    </dgm:pt>
    <dgm:pt modelId="{EBF89598-5E79-5B4F-83D9-0FB395BBAD21}" type="parTrans" cxnId="{FEB26B4A-B40D-3644-A99D-6E33781D4756}">
      <dgm:prSet/>
      <dgm:spPr/>
      <dgm:t>
        <a:bodyPr/>
        <a:lstStyle/>
        <a:p>
          <a:endParaRPr lang="en-GB"/>
        </a:p>
      </dgm:t>
    </dgm:pt>
    <dgm:pt modelId="{F3C1597A-B7D8-3345-BAC7-048CBC50B890}" type="sibTrans" cxnId="{FEB26B4A-B40D-3644-A99D-6E33781D4756}">
      <dgm:prSet/>
      <dgm:spPr/>
      <dgm:t>
        <a:bodyPr/>
        <a:lstStyle/>
        <a:p>
          <a:endParaRPr lang="en-GB"/>
        </a:p>
      </dgm:t>
    </dgm:pt>
    <dgm:pt modelId="{71D9546C-948E-E84C-B8D9-0606A2B93724}" type="pres">
      <dgm:prSet presAssocID="{00D15B53-29EE-4FC2-8127-E4FE581FB494}" presName="linear" presStyleCnt="0">
        <dgm:presLayoutVars>
          <dgm:animLvl val="lvl"/>
          <dgm:resizeHandles val="exact"/>
        </dgm:presLayoutVars>
      </dgm:prSet>
      <dgm:spPr/>
    </dgm:pt>
    <dgm:pt modelId="{23AA424C-5283-0247-9648-26EBE300CD11}" type="pres">
      <dgm:prSet presAssocID="{57415F98-A52D-44BB-B870-85B066C01BDF}" presName="parentText" presStyleLbl="node1" presStyleIdx="0" presStyleCnt="5" custLinFactNeighborX="-93430" custLinFactNeighborY="62653">
        <dgm:presLayoutVars>
          <dgm:chMax val="0"/>
          <dgm:bulletEnabled val="1"/>
        </dgm:presLayoutVars>
      </dgm:prSet>
      <dgm:spPr/>
    </dgm:pt>
    <dgm:pt modelId="{0032951A-5058-8848-9BFC-7C18F89164AD}" type="pres">
      <dgm:prSet presAssocID="{F7D4FF87-020A-4311-B627-E8E982C0FECD}" presName="spacer" presStyleCnt="0"/>
      <dgm:spPr/>
    </dgm:pt>
    <dgm:pt modelId="{FC8F8F5B-AF9C-7242-8127-4F0A29660EEB}" type="pres">
      <dgm:prSet presAssocID="{9165D74B-1719-40F3-B0B5-FF643B893FD4}" presName="parentText" presStyleLbl="node1" presStyleIdx="1" presStyleCnt="5">
        <dgm:presLayoutVars>
          <dgm:chMax val="0"/>
          <dgm:bulletEnabled val="1"/>
        </dgm:presLayoutVars>
      </dgm:prSet>
      <dgm:spPr/>
    </dgm:pt>
    <dgm:pt modelId="{A35A3180-24FE-5743-9EE6-A0295CF11F87}" type="pres">
      <dgm:prSet presAssocID="{A03D0DD7-9BE0-4C9C-A1E4-0EB448D33E3C}" presName="spacer" presStyleCnt="0"/>
      <dgm:spPr/>
    </dgm:pt>
    <dgm:pt modelId="{9CE56861-FC97-ED4E-9487-4C4B5E5D833E}" type="pres">
      <dgm:prSet presAssocID="{6CD4BD45-B006-407F-B8A2-003D31599CAF}" presName="parentText" presStyleLbl="node1" presStyleIdx="2" presStyleCnt="5">
        <dgm:presLayoutVars>
          <dgm:chMax val="0"/>
          <dgm:bulletEnabled val="1"/>
        </dgm:presLayoutVars>
      </dgm:prSet>
      <dgm:spPr/>
    </dgm:pt>
    <dgm:pt modelId="{EABC6BA9-DF39-C648-848A-228F1D1A9E48}" type="pres">
      <dgm:prSet presAssocID="{6BBE36A7-E4AA-4C0C-8D58-FCE596055C01}" presName="spacer" presStyleCnt="0"/>
      <dgm:spPr/>
    </dgm:pt>
    <dgm:pt modelId="{88F19A90-425D-D546-8CCA-AB2A29D0A02A}" type="pres">
      <dgm:prSet presAssocID="{E4547A22-822D-3841-8CC3-B1BB577F13DF}" presName="parentText" presStyleLbl="node1" presStyleIdx="3" presStyleCnt="5">
        <dgm:presLayoutVars>
          <dgm:chMax val="0"/>
          <dgm:bulletEnabled val="1"/>
        </dgm:presLayoutVars>
      </dgm:prSet>
      <dgm:spPr/>
    </dgm:pt>
    <dgm:pt modelId="{16846DA7-E61D-B348-A87A-973FAACE8422}" type="pres">
      <dgm:prSet presAssocID="{CE7707A3-C498-A04D-B523-BDDB8896336F}" presName="spacer" presStyleCnt="0"/>
      <dgm:spPr/>
    </dgm:pt>
    <dgm:pt modelId="{9ECCEB50-1FBA-6446-9EEB-70FB07C6FCC0}" type="pres">
      <dgm:prSet presAssocID="{5F6D88C6-7A13-0D4E-A8C0-8F770173E2C2}" presName="parentText" presStyleLbl="node1" presStyleIdx="4" presStyleCnt="5">
        <dgm:presLayoutVars>
          <dgm:chMax val="0"/>
          <dgm:bulletEnabled val="1"/>
        </dgm:presLayoutVars>
      </dgm:prSet>
      <dgm:spPr/>
    </dgm:pt>
  </dgm:ptLst>
  <dgm:cxnLst>
    <dgm:cxn modelId="{AF4B8306-02BC-B64E-BC2A-E140725F0D72}" type="presOf" srcId="{E4547A22-822D-3841-8CC3-B1BB577F13DF}" destId="{88F19A90-425D-D546-8CCA-AB2A29D0A02A}" srcOrd="0" destOrd="0" presId="urn:microsoft.com/office/officeart/2005/8/layout/vList2"/>
    <dgm:cxn modelId="{B365540D-E90A-E34E-A3E6-E327A39E66D6}" type="presOf" srcId="{5F6D88C6-7A13-0D4E-A8C0-8F770173E2C2}" destId="{9ECCEB50-1FBA-6446-9EEB-70FB07C6FCC0}" srcOrd="0" destOrd="0" presId="urn:microsoft.com/office/officeart/2005/8/layout/vList2"/>
    <dgm:cxn modelId="{7F437840-30E5-438B-8100-44C6EFAA9D54}" srcId="{00D15B53-29EE-4FC2-8127-E4FE581FB494}" destId="{6CD4BD45-B006-407F-B8A2-003D31599CAF}" srcOrd="2" destOrd="0" parTransId="{D91A178A-CE0E-4A8E-A421-33423AA76B87}" sibTransId="{6BBE36A7-E4AA-4C0C-8D58-FCE596055C01}"/>
    <dgm:cxn modelId="{FEB26B4A-B40D-3644-A99D-6E33781D4756}" srcId="{00D15B53-29EE-4FC2-8127-E4FE581FB494}" destId="{5F6D88C6-7A13-0D4E-A8C0-8F770173E2C2}" srcOrd="4" destOrd="0" parTransId="{EBF89598-5E79-5B4F-83D9-0FB395BBAD21}" sibTransId="{F3C1597A-B7D8-3345-BAC7-048CBC50B890}"/>
    <dgm:cxn modelId="{11CF506B-4C54-B54B-96E2-DF7FFD45B20D}" type="presOf" srcId="{00D15B53-29EE-4FC2-8127-E4FE581FB494}" destId="{71D9546C-948E-E84C-B8D9-0606A2B93724}" srcOrd="0" destOrd="0" presId="urn:microsoft.com/office/officeart/2005/8/layout/vList2"/>
    <dgm:cxn modelId="{28C5FCA9-7BE3-4F1C-B4AC-4A470EFBEFFC}" srcId="{00D15B53-29EE-4FC2-8127-E4FE581FB494}" destId="{57415F98-A52D-44BB-B870-85B066C01BDF}" srcOrd="0" destOrd="0" parTransId="{F61DC51F-C6AF-47E7-89C5-BF015DE2DDDE}" sibTransId="{F7D4FF87-020A-4311-B627-E8E982C0FECD}"/>
    <dgm:cxn modelId="{C8E1FFB9-9D6D-4B4F-A011-5E6A4A71A368}" type="presOf" srcId="{9165D74B-1719-40F3-B0B5-FF643B893FD4}" destId="{FC8F8F5B-AF9C-7242-8127-4F0A29660EEB}" srcOrd="0" destOrd="0" presId="urn:microsoft.com/office/officeart/2005/8/layout/vList2"/>
    <dgm:cxn modelId="{434973EA-7B3D-430F-886B-AC0E00EDDBD0}" srcId="{00D15B53-29EE-4FC2-8127-E4FE581FB494}" destId="{9165D74B-1719-40F3-B0B5-FF643B893FD4}" srcOrd="1" destOrd="0" parTransId="{7565D12F-0901-4520-9E41-FBE2C3386500}" sibTransId="{A03D0DD7-9BE0-4C9C-A1E4-0EB448D33E3C}"/>
    <dgm:cxn modelId="{BE74F8EB-B7C6-6B40-BE38-48A4D8330C28}" type="presOf" srcId="{57415F98-A52D-44BB-B870-85B066C01BDF}" destId="{23AA424C-5283-0247-9648-26EBE300CD11}" srcOrd="0" destOrd="0" presId="urn:microsoft.com/office/officeart/2005/8/layout/vList2"/>
    <dgm:cxn modelId="{7DD243FC-9764-334B-9BC2-E3AFACD80436}" srcId="{00D15B53-29EE-4FC2-8127-E4FE581FB494}" destId="{E4547A22-822D-3841-8CC3-B1BB577F13DF}" srcOrd="3" destOrd="0" parTransId="{F4C17FAD-0856-2D40-8E72-94AB5B17FA5B}" sibTransId="{CE7707A3-C498-A04D-B523-BDDB8896336F}"/>
    <dgm:cxn modelId="{BE7B0CFE-5FAE-D548-A04F-A101F266EDCB}" type="presOf" srcId="{6CD4BD45-B006-407F-B8A2-003D31599CAF}" destId="{9CE56861-FC97-ED4E-9487-4C4B5E5D833E}" srcOrd="0" destOrd="0" presId="urn:microsoft.com/office/officeart/2005/8/layout/vList2"/>
    <dgm:cxn modelId="{46D712DB-3254-8C44-8D17-ADD03ECDBD2A}" type="presParOf" srcId="{71D9546C-948E-E84C-B8D9-0606A2B93724}" destId="{23AA424C-5283-0247-9648-26EBE300CD11}" srcOrd="0" destOrd="0" presId="urn:microsoft.com/office/officeart/2005/8/layout/vList2"/>
    <dgm:cxn modelId="{F57A25FF-4D6F-C24C-B14B-DD1128E91A68}" type="presParOf" srcId="{71D9546C-948E-E84C-B8D9-0606A2B93724}" destId="{0032951A-5058-8848-9BFC-7C18F89164AD}" srcOrd="1" destOrd="0" presId="urn:microsoft.com/office/officeart/2005/8/layout/vList2"/>
    <dgm:cxn modelId="{D250181B-A944-5849-B8C1-10A789BE4A0F}" type="presParOf" srcId="{71D9546C-948E-E84C-B8D9-0606A2B93724}" destId="{FC8F8F5B-AF9C-7242-8127-4F0A29660EEB}" srcOrd="2" destOrd="0" presId="urn:microsoft.com/office/officeart/2005/8/layout/vList2"/>
    <dgm:cxn modelId="{E2CFEB6D-06B8-9F4E-B01B-6E24DCA8F2C9}" type="presParOf" srcId="{71D9546C-948E-E84C-B8D9-0606A2B93724}" destId="{A35A3180-24FE-5743-9EE6-A0295CF11F87}" srcOrd="3" destOrd="0" presId="urn:microsoft.com/office/officeart/2005/8/layout/vList2"/>
    <dgm:cxn modelId="{F55AE073-BC0C-C849-88FE-235BBF69685A}" type="presParOf" srcId="{71D9546C-948E-E84C-B8D9-0606A2B93724}" destId="{9CE56861-FC97-ED4E-9487-4C4B5E5D833E}" srcOrd="4" destOrd="0" presId="urn:microsoft.com/office/officeart/2005/8/layout/vList2"/>
    <dgm:cxn modelId="{44794629-51EB-B94E-BCC9-B24CB55748F5}" type="presParOf" srcId="{71D9546C-948E-E84C-B8D9-0606A2B93724}" destId="{EABC6BA9-DF39-C648-848A-228F1D1A9E48}" srcOrd="5" destOrd="0" presId="urn:microsoft.com/office/officeart/2005/8/layout/vList2"/>
    <dgm:cxn modelId="{D9366CCC-7E4F-8347-A31E-D361C9C66F77}" type="presParOf" srcId="{71D9546C-948E-E84C-B8D9-0606A2B93724}" destId="{88F19A90-425D-D546-8CCA-AB2A29D0A02A}" srcOrd="6" destOrd="0" presId="urn:microsoft.com/office/officeart/2005/8/layout/vList2"/>
    <dgm:cxn modelId="{D09D6B88-69B0-6944-BABF-8A92DA9CEEE2}" type="presParOf" srcId="{71D9546C-948E-E84C-B8D9-0606A2B93724}" destId="{16846DA7-E61D-B348-A87A-973FAACE8422}" srcOrd="7" destOrd="0" presId="urn:microsoft.com/office/officeart/2005/8/layout/vList2"/>
    <dgm:cxn modelId="{42000329-BD75-C14F-ADD4-94D32C72B386}" type="presParOf" srcId="{71D9546C-948E-E84C-B8D9-0606A2B93724}" destId="{9ECCEB50-1FBA-6446-9EEB-70FB07C6FCC0}"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9F63645-026F-4D6E-B276-2CA63CF5BC9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77112FE1-61B3-4947-A629-DA076E20E97A}">
      <dgm:prSet/>
      <dgm:spPr/>
      <dgm:t>
        <a:bodyPr/>
        <a:lstStyle/>
        <a:p>
          <a:pPr>
            <a:lnSpc>
              <a:spcPct val="100000"/>
            </a:lnSpc>
          </a:pPr>
          <a:r>
            <a:rPr lang="en-GB" b="1" i="0"/>
            <a:t>Prioritising VAWG as a national threat</a:t>
          </a:r>
          <a:endParaRPr lang="en-US"/>
        </a:p>
      </dgm:t>
    </dgm:pt>
    <dgm:pt modelId="{AAC820C9-C3F4-42B4-BEBD-7A185E3B22A9}" type="parTrans" cxnId="{6993BA6A-5622-48F2-99CA-96DA01D4A72D}">
      <dgm:prSet/>
      <dgm:spPr/>
      <dgm:t>
        <a:bodyPr/>
        <a:lstStyle/>
        <a:p>
          <a:endParaRPr lang="en-US"/>
        </a:p>
      </dgm:t>
    </dgm:pt>
    <dgm:pt modelId="{0313FC5A-AA47-4F3E-8F6B-C346B288D860}" type="sibTrans" cxnId="{6993BA6A-5622-48F2-99CA-96DA01D4A72D}">
      <dgm:prSet/>
      <dgm:spPr/>
      <dgm:t>
        <a:bodyPr/>
        <a:lstStyle/>
        <a:p>
          <a:endParaRPr lang="en-US"/>
        </a:p>
      </dgm:t>
    </dgm:pt>
    <dgm:pt modelId="{29505C69-04AF-4F69-AC50-CEDD2175636D}">
      <dgm:prSet/>
      <dgm:spPr/>
      <dgm:t>
        <a:bodyPr/>
        <a:lstStyle/>
        <a:p>
          <a:pPr>
            <a:lnSpc>
              <a:spcPct val="100000"/>
            </a:lnSpc>
          </a:pPr>
          <a:r>
            <a:rPr lang="en-GB" b="1"/>
            <a:t>Specialist teams and training</a:t>
          </a:r>
          <a:endParaRPr lang="en-US"/>
        </a:p>
      </dgm:t>
    </dgm:pt>
    <dgm:pt modelId="{214CB37D-DCEC-47C4-B202-376D6DEDACC2}" type="parTrans" cxnId="{140250ED-990A-4EBA-8614-1EB6BCF89666}">
      <dgm:prSet/>
      <dgm:spPr/>
      <dgm:t>
        <a:bodyPr/>
        <a:lstStyle/>
        <a:p>
          <a:endParaRPr lang="en-US"/>
        </a:p>
      </dgm:t>
    </dgm:pt>
    <dgm:pt modelId="{512B0AA8-F0D7-4AD5-AED7-1354D83FDEEC}" type="sibTrans" cxnId="{140250ED-990A-4EBA-8614-1EB6BCF89666}">
      <dgm:prSet/>
      <dgm:spPr/>
      <dgm:t>
        <a:bodyPr/>
        <a:lstStyle/>
        <a:p>
          <a:endParaRPr lang="en-US"/>
        </a:p>
      </dgm:t>
    </dgm:pt>
    <dgm:pt modelId="{D31E6672-6F65-4638-A972-8AF90B5F553C}">
      <dgm:prSet/>
      <dgm:spPr/>
      <dgm:t>
        <a:bodyPr/>
        <a:lstStyle/>
        <a:p>
          <a:pPr>
            <a:lnSpc>
              <a:spcPct val="100000"/>
            </a:lnSpc>
          </a:pPr>
          <a:r>
            <a:rPr lang="en-GB" b="1"/>
            <a:t>Improved data and intelligence sharing</a:t>
          </a:r>
          <a:endParaRPr lang="en-US"/>
        </a:p>
      </dgm:t>
    </dgm:pt>
    <dgm:pt modelId="{8B5C3B38-8162-40C6-9664-660820A7E9B5}" type="parTrans" cxnId="{988FD697-BC8D-43BD-83F8-1DCD0B2EADA4}">
      <dgm:prSet/>
      <dgm:spPr/>
      <dgm:t>
        <a:bodyPr/>
        <a:lstStyle/>
        <a:p>
          <a:endParaRPr lang="en-US"/>
        </a:p>
      </dgm:t>
    </dgm:pt>
    <dgm:pt modelId="{96BA9678-9CF7-4BC3-903E-E296A3F8077D}" type="sibTrans" cxnId="{988FD697-BC8D-43BD-83F8-1DCD0B2EADA4}">
      <dgm:prSet/>
      <dgm:spPr/>
      <dgm:t>
        <a:bodyPr/>
        <a:lstStyle/>
        <a:p>
          <a:endParaRPr lang="en-US"/>
        </a:p>
      </dgm:t>
    </dgm:pt>
    <dgm:pt modelId="{3E945560-EB53-46E4-B0EB-D7295AD783BA}">
      <dgm:prSet/>
      <dgm:spPr/>
      <dgm:t>
        <a:bodyPr/>
        <a:lstStyle/>
        <a:p>
          <a:pPr>
            <a:lnSpc>
              <a:spcPct val="100000"/>
            </a:lnSpc>
          </a:pPr>
          <a:r>
            <a:rPr lang="en-GB" b="1" dirty="0"/>
            <a:t>Strengthening legal measures</a:t>
          </a:r>
          <a:endParaRPr lang="en-US" dirty="0"/>
        </a:p>
      </dgm:t>
    </dgm:pt>
    <dgm:pt modelId="{DA22BC0F-3E60-45D9-90EE-3FF92A0B108B}" type="parTrans" cxnId="{DC040E3F-6C14-4984-A2B1-72EA57556D36}">
      <dgm:prSet/>
      <dgm:spPr/>
      <dgm:t>
        <a:bodyPr/>
        <a:lstStyle/>
        <a:p>
          <a:endParaRPr lang="en-US"/>
        </a:p>
      </dgm:t>
    </dgm:pt>
    <dgm:pt modelId="{5B4E1B75-187E-4275-ADFC-75074EC9219C}" type="sibTrans" cxnId="{DC040E3F-6C14-4984-A2B1-72EA57556D36}">
      <dgm:prSet/>
      <dgm:spPr/>
      <dgm:t>
        <a:bodyPr/>
        <a:lstStyle/>
        <a:p>
          <a:endParaRPr lang="en-US"/>
        </a:p>
      </dgm:t>
    </dgm:pt>
    <dgm:pt modelId="{1BB808B1-025C-44F4-9575-6B17FAF7B116}">
      <dgm:prSet/>
      <dgm:spPr/>
      <dgm:t>
        <a:bodyPr/>
        <a:lstStyle/>
        <a:p>
          <a:pPr>
            <a:lnSpc>
              <a:spcPct val="100000"/>
            </a:lnSpc>
          </a:pPr>
          <a:r>
            <a:rPr lang="en-GB" b="1" dirty="0"/>
            <a:t>Tackling online abuse</a:t>
          </a:r>
          <a:endParaRPr lang="en-US" dirty="0"/>
        </a:p>
      </dgm:t>
    </dgm:pt>
    <dgm:pt modelId="{CB1C38A0-90A1-4625-9E20-15497A120D99}" type="parTrans" cxnId="{6BE3DF1C-0A90-4322-8232-212C9BCED7D4}">
      <dgm:prSet/>
      <dgm:spPr/>
      <dgm:t>
        <a:bodyPr/>
        <a:lstStyle/>
        <a:p>
          <a:endParaRPr lang="en-US"/>
        </a:p>
      </dgm:t>
    </dgm:pt>
    <dgm:pt modelId="{3181DD10-A983-4AEB-8CE9-5C7469355407}" type="sibTrans" cxnId="{6BE3DF1C-0A90-4322-8232-212C9BCED7D4}">
      <dgm:prSet/>
      <dgm:spPr/>
      <dgm:t>
        <a:bodyPr/>
        <a:lstStyle/>
        <a:p>
          <a:endParaRPr lang="en-US"/>
        </a:p>
      </dgm:t>
    </dgm:pt>
    <dgm:pt modelId="{F149274E-C9AE-4241-AE16-D8ED2856FFD9}">
      <dgm:prSet/>
      <dgm:spPr/>
      <dgm:t>
        <a:bodyPr/>
        <a:lstStyle/>
        <a:p>
          <a:pPr>
            <a:lnSpc>
              <a:spcPct val="100000"/>
            </a:lnSpc>
          </a:pPr>
          <a:r>
            <a:rPr lang="en-GB" b="1"/>
            <a:t>Collaboration and funding</a:t>
          </a:r>
          <a:endParaRPr lang="en-US"/>
        </a:p>
      </dgm:t>
    </dgm:pt>
    <dgm:pt modelId="{06E55725-E5E9-40AB-9BD4-44425B6F794C}" type="parTrans" cxnId="{FCDB7762-AC25-4DC6-A52D-FCDE9E6BF60A}">
      <dgm:prSet/>
      <dgm:spPr/>
      <dgm:t>
        <a:bodyPr/>
        <a:lstStyle/>
        <a:p>
          <a:endParaRPr lang="en-US"/>
        </a:p>
      </dgm:t>
    </dgm:pt>
    <dgm:pt modelId="{DAA1CBB6-E27F-43F0-A0ED-68AB9D0D5E01}" type="sibTrans" cxnId="{FCDB7762-AC25-4DC6-A52D-FCDE9E6BF60A}">
      <dgm:prSet/>
      <dgm:spPr/>
      <dgm:t>
        <a:bodyPr/>
        <a:lstStyle/>
        <a:p>
          <a:endParaRPr lang="en-US"/>
        </a:p>
      </dgm:t>
    </dgm:pt>
    <dgm:pt modelId="{8402BE09-CD30-49F2-9DDC-647164921468}" type="pres">
      <dgm:prSet presAssocID="{49F63645-026F-4D6E-B276-2CA63CF5BC97}" presName="root" presStyleCnt="0">
        <dgm:presLayoutVars>
          <dgm:dir/>
          <dgm:resizeHandles val="exact"/>
        </dgm:presLayoutVars>
      </dgm:prSet>
      <dgm:spPr/>
    </dgm:pt>
    <dgm:pt modelId="{DD87F50A-429D-437A-AFA8-00F94A911BD0}" type="pres">
      <dgm:prSet presAssocID="{77112FE1-61B3-4947-A629-DA076E20E97A}" presName="compNode" presStyleCnt="0"/>
      <dgm:spPr/>
    </dgm:pt>
    <dgm:pt modelId="{8BD46A1F-9432-4C93-8961-B3532543D0A1}" type="pres">
      <dgm:prSet presAssocID="{77112FE1-61B3-4947-A629-DA076E20E97A}" presName="bgRect" presStyleLbl="bgShp" presStyleIdx="0" presStyleCnt="6"/>
      <dgm:spPr/>
    </dgm:pt>
    <dgm:pt modelId="{4FBABF83-10CA-4B0F-9152-C329BF74C4E3}" type="pres">
      <dgm:prSet presAssocID="{77112FE1-61B3-4947-A629-DA076E20E97A}"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rning"/>
        </a:ext>
      </dgm:extLst>
    </dgm:pt>
    <dgm:pt modelId="{675DF782-7517-484D-8E08-4C5A959F0571}" type="pres">
      <dgm:prSet presAssocID="{77112FE1-61B3-4947-A629-DA076E20E97A}" presName="spaceRect" presStyleCnt="0"/>
      <dgm:spPr/>
    </dgm:pt>
    <dgm:pt modelId="{9859C32D-133C-46A5-956D-030F0C72A503}" type="pres">
      <dgm:prSet presAssocID="{77112FE1-61B3-4947-A629-DA076E20E97A}" presName="parTx" presStyleLbl="revTx" presStyleIdx="0" presStyleCnt="6">
        <dgm:presLayoutVars>
          <dgm:chMax val="0"/>
          <dgm:chPref val="0"/>
        </dgm:presLayoutVars>
      </dgm:prSet>
      <dgm:spPr/>
    </dgm:pt>
    <dgm:pt modelId="{2FB7F1A5-3B4C-40E2-B23D-446F343BEBDF}" type="pres">
      <dgm:prSet presAssocID="{0313FC5A-AA47-4F3E-8F6B-C346B288D860}" presName="sibTrans" presStyleCnt="0"/>
      <dgm:spPr/>
    </dgm:pt>
    <dgm:pt modelId="{6648F9DB-0C4E-48E8-85D3-199D13387BCC}" type="pres">
      <dgm:prSet presAssocID="{29505C69-04AF-4F69-AC50-CEDD2175636D}" presName="compNode" presStyleCnt="0"/>
      <dgm:spPr/>
    </dgm:pt>
    <dgm:pt modelId="{7B761330-EB9D-4F3B-8882-76C8F8C91474}" type="pres">
      <dgm:prSet presAssocID="{29505C69-04AF-4F69-AC50-CEDD2175636D}" presName="bgRect" presStyleLbl="bgShp" presStyleIdx="1" presStyleCnt="6"/>
      <dgm:spPr/>
    </dgm:pt>
    <dgm:pt modelId="{F5F4813E-DA01-4462-ACB0-2DB41FA5CDC4}" type="pres">
      <dgm:prSet presAssocID="{29505C69-04AF-4F69-AC50-CEDD2175636D}"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acher"/>
        </a:ext>
      </dgm:extLst>
    </dgm:pt>
    <dgm:pt modelId="{30D975A7-3EF7-43FF-8E15-AF129433E999}" type="pres">
      <dgm:prSet presAssocID="{29505C69-04AF-4F69-AC50-CEDD2175636D}" presName="spaceRect" presStyleCnt="0"/>
      <dgm:spPr/>
    </dgm:pt>
    <dgm:pt modelId="{1F9EB434-D1E7-433C-87CE-B8773AF66C96}" type="pres">
      <dgm:prSet presAssocID="{29505C69-04AF-4F69-AC50-CEDD2175636D}" presName="parTx" presStyleLbl="revTx" presStyleIdx="1" presStyleCnt="6">
        <dgm:presLayoutVars>
          <dgm:chMax val="0"/>
          <dgm:chPref val="0"/>
        </dgm:presLayoutVars>
      </dgm:prSet>
      <dgm:spPr/>
    </dgm:pt>
    <dgm:pt modelId="{34EC5628-2AE1-4B5A-B110-65D746A77BB5}" type="pres">
      <dgm:prSet presAssocID="{512B0AA8-F0D7-4AD5-AED7-1354D83FDEEC}" presName="sibTrans" presStyleCnt="0"/>
      <dgm:spPr/>
    </dgm:pt>
    <dgm:pt modelId="{08CA94D4-B8B9-4E63-9863-1AB881A74994}" type="pres">
      <dgm:prSet presAssocID="{D31E6672-6F65-4638-A972-8AF90B5F553C}" presName="compNode" presStyleCnt="0"/>
      <dgm:spPr/>
    </dgm:pt>
    <dgm:pt modelId="{AC63A11F-271D-41A6-B71A-E8B0AA851CF0}" type="pres">
      <dgm:prSet presAssocID="{D31E6672-6F65-4638-A972-8AF90B5F553C}" presName="bgRect" presStyleLbl="bgShp" presStyleIdx="2" presStyleCnt="6"/>
      <dgm:spPr/>
    </dgm:pt>
    <dgm:pt modelId="{6DB54363-990F-4413-A4F0-3E3463DD081B}" type="pres">
      <dgm:prSet presAssocID="{D31E6672-6F65-4638-A972-8AF90B5F553C}"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E33D8660-F93A-4D33-B7E1-3BF194EB141E}" type="pres">
      <dgm:prSet presAssocID="{D31E6672-6F65-4638-A972-8AF90B5F553C}" presName="spaceRect" presStyleCnt="0"/>
      <dgm:spPr/>
    </dgm:pt>
    <dgm:pt modelId="{F83C3734-A1A4-4E3E-BF07-6393DCF2150B}" type="pres">
      <dgm:prSet presAssocID="{D31E6672-6F65-4638-A972-8AF90B5F553C}" presName="parTx" presStyleLbl="revTx" presStyleIdx="2" presStyleCnt="6">
        <dgm:presLayoutVars>
          <dgm:chMax val="0"/>
          <dgm:chPref val="0"/>
        </dgm:presLayoutVars>
      </dgm:prSet>
      <dgm:spPr/>
    </dgm:pt>
    <dgm:pt modelId="{74B486B9-6112-4D56-B283-3CDA973FF96A}" type="pres">
      <dgm:prSet presAssocID="{96BA9678-9CF7-4BC3-903E-E296A3F8077D}" presName="sibTrans" presStyleCnt="0"/>
      <dgm:spPr/>
    </dgm:pt>
    <dgm:pt modelId="{0F8D4DFE-A30D-498B-89EA-7E36BBDFE1C2}" type="pres">
      <dgm:prSet presAssocID="{3E945560-EB53-46E4-B0EB-D7295AD783BA}" presName="compNode" presStyleCnt="0"/>
      <dgm:spPr/>
    </dgm:pt>
    <dgm:pt modelId="{EC3F5C91-2EA8-4510-86F2-45431714BAFE}" type="pres">
      <dgm:prSet presAssocID="{3E945560-EB53-46E4-B0EB-D7295AD783BA}" presName="bgRect" presStyleLbl="bgShp" presStyleIdx="3" presStyleCnt="6"/>
      <dgm:spPr/>
    </dgm:pt>
    <dgm:pt modelId="{F23EA8C0-6951-4D77-8631-B8877E715917}" type="pres">
      <dgm:prSet presAssocID="{3E945560-EB53-46E4-B0EB-D7295AD783BA}"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45F2F5F7-1990-41CD-862B-ECCB64F8A0A9}" type="pres">
      <dgm:prSet presAssocID="{3E945560-EB53-46E4-B0EB-D7295AD783BA}" presName="spaceRect" presStyleCnt="0"/>
      <dgm:spPr/>
    </dgm:pt>
    <dgm:pt modelId="{DF515AD9-2AA0-47D5-B6BC-5596C698DFF5}" type="pres">
      <dgm:prSet presAssocID="{3E945560-EB53-46E4-B0EB-D7295AD783BA}" presName="parTx" presStyleLbl="revTx" presStyleIdx="3" presStyleCnt="6">
        <dgm:presLayoutVars>
          <dgm:chMax val="0"/>
          <dgm:chPref val="0"/>
        </dgm:presLayoutVars>
      </dgm:prSet>
      <dgm:spPr/>
    </dgm:pt>
    <dgm:pt modelId="{7F2B97CC-48C0-44EF-853E-82E2DF74A300}" type="pres">
      <dgm:prSet presAssocID="{5B4E1B75-187E-4275-ADFC-75074EC9219C}" presName="sibTrans" presStyleCnt="0"/>
      <dgm:spPr/>
    </dgm:pt>
    <dgm:pt modelId="{F374B553-FEE8-40A0-ABAF-345C6B56BF8C}" type="pres">
      <dgm:prSet presAssocID="{1BB808B1-025C-44F4-9575-6B17FAF7B116}" presName="compNode" presStyleCnt="0"/>
      <dgm:spPr/>
    </dgm:pt>
    <dgm:pt modelId="{5132C70F-D4FE-4C42-9353-878D63219B6E}" type="pres">
      <dgm:prSet presAssocID="{1BB808B1-025C-44F4-9575-6B17FAF7B116}" presName="bgRect" presStyleLbl="bgShp" presStyleIdx="4" presStyleCnt="6"/>
      <dgm:spPr/>
    </dgm:pt>
    <dgm:pt modelId="{3F8FFCAA-328D-47BE-94D7-4A6E6734AF24}" type="pres">
      <dgm:prSet presAssocID="{1BB808B1-025C-44F4-9575-6B17FAF7B116}"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aptop"/>
        </a:ext>
      </dgm:extLst>
    </dgm:pt>
    <dgm:pt modelId="{AD60BAA9-A7FD-4ADD-87CF-3DAE1153D81F}" type="pres">
      <dgm:prSet presAssocID="{1BB808B1-025C-44F4-9575-6B17FAF7B116}" presName="spaceRect" presStyleCnt="0"/>
      <dgm:spPr/>
    </dgm:pt>
    <dgm:pt modelId="{6C6E1EAC-4E29-432D-B3D7-64E4ECC8FE13}" type="pres">
      <dgm:prSet presAssocID="{1BB808B1-025C-44F4-9575-6B17FAF7B116}" presName="parTx" presStyleLbl="revTx" presStyleIdx="4" presStyleCnt="6">
        <dgm:presLayoutVars>
          <dgm:chMax val="0"/>
          <dgm:chPref val="0"/>
        </dgm:presLayoutVars>
      </dgm:prSet>
      <dgm:spPr/>
    </dgm:pt>
    <dgm:pt modelId="{9EBA4CAA-5E76-4F07-B27C-C86DE2C581A3}" type="pres">
      <dgm:prSet presAssocID="{3181DD10-A983-4AEB-8CE9-5C7469355407}" presName="sibTrans" presStyleCnt="0"/>
      <dgm:spPr/>
    </dgm:pt>
    <dgm:pt modelId="{8EBF0750-7FCF-401E-95BA-1067D8EC695B}" type="pres">
      <dgm:prSet presAssocID="{F149274E-C9AE-4241-AE16-D8ED2856FFD9}" presName="compNode" presStyleCnt="0"/>
      <dgm:spPr/>
    </dgm:pt>
    <dgm:pt modelId="{327C5D8B-88B2-48F3-9DE0-194DCCE0E57B}" type="pres">
      <dgm:prSet presAssocID="{F149274E-C9AE-4241-AE16-D8ED2856FFD9}" presName="bgRect" presStyleLbl="bgShp" presStyleIdx="5" presStyleCnt="6"/>
      <dgm:spPr/>
    </dgm:pt>
    <dgm:pt modelId="{17915054-395C-473C-AA65-2169CD02F2A0}" type="pres">
      <dgm:prSet presAssocID="{F149274E-C9AE-4241-AE16-D8ED2856FFD9}"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andshake"/>
        </a:ext>
      </dgm:extLst>
    </dgm:pt>
    <dgm:pt modelId="{4C083DBA-AA71-485D-8CC5-3B474E579C6F}" type="pres">
      <dgm:prSet presAssocID="{F149274E-C9AE-4241-AE16-D8ED2856FFD9}" presName="spaceRect" presStyleCnt="0"/>
      <dgm:spPr/>
    </dgm:pt>
    <dgm:pt modelId="{689FA5C3-9122-4E78-B95D-FCE18C266217}" type="pres">
      <dgm:prSet presAssocID="{F149274E-C9AE-4241-AE16-D8ED2856FFD9}" presName="parTx" presStyleLbl="revTx" presStyleIdx="5" presStyleCnt="6">
        <dgm:presLayoutVars>
          <dgm:chMax val="0"/>
          <dgm:chPref val="0"/>
        </dgm:presLayoutVars>
      </dgm:prSet>
      <dgm:spPr/>
    </dgm:pt>
  </dgm:ptLst>
  <dgm:cxnLst>
    <dgm:cxn modelId="{C3D5260D-4C7F-8B44-B03E-DE2FB1818AF2}" type="presOf" srcId="{D31E6672-6F65-4638-A972-8AF90B5F553C}" destId="{F83C3734-A1A4-4E3E-BF07-6393DCF2150B}" srcOrd="0" destOrd="0" presId="urn:microsoft.com/office/officeart/2018/2/layout/IconVerticalSolidList"/>
    <dgm:cxn modelId="{A6BB0315-8467-C444-83D7-6947C18E84AA}" type="presOf" srcId="{29505C69-04AF-4F69-AC50-CEDD2175636D}" destId="{1F9EB434-D1E7-433C-87CE-B8773AF66C96}" srcOrd="0" destOrd="0" presId="urn:microsoft.com/office/officeart/2018/2/layout/IconVerticalSolidList"/>
    <dgm:cxn modelId="{6BE3DF1C-0A90-4322-8232-212C9BCED7D4}" srcId="{49F63645-026F-4D6E-B276-2CA63CF5BC97}" destId="{1BB808B1-025C-44F4-9575-6B17FAF7B116}" srcOrd="4" destOrd="0" parTransId="{CB1C38A0-90A1-4625-9E20-15497A120D99}" sibTransId="{3181DD10-A983-4AEB-8CE9-5C7469355407}"/>
    <dgm:cxn modelId="{2B54DD24-FFC7-E148-BD97-28651F06187E}" type="presOf" srcId="{F149274E-C9AE-4241-AE16-D8ED2856FFD9}" destId="{689FA5C3-9122-4E78-B95D-FCE18C266217}" srcOrd="0" destOrd="0" presId="urn:microsoft.com/office/officeart/2018/2/layout/IconVerticalSolidList"/>
    <dgm:cxn modelId="{DC040E3F-6C14-4984-A2B1-72EA57556D36}" srcId="{49F63645-026F-4D6E-B276-2CA63CF5BC97}" destId="{3E945560-EB53-46E4-B0EB-D7295AD783BA}" srcOrd="3" destOrd="0" parTransId="{DA22BC0F-3E60-45D9-90EE-3FF92A0B108B}" sibTransId="{5B4E1B75-187E-4275-ADFC-75074EC9219C}"/>
    <dgm:cxn modelId="{4F4D9156-32CD-6044-99EE-046FB919A24A}" type="presOf" srcId="{49F63645-026F-4D6E-B276-2CA63CF5BC97}" destId="{8402BE09-CD30-49F2-9DDC-647164921468}" srcOrd="0" destOrd="0" presId="urn:microsoft.com/office/officeart/2018/2/layout/IconVerticalSolidList"/>
    <dgm:cxn modelId="{FCDB7762-AC25-4DC6-A52D-FCDE9E6BF60A}" srcId="{49F63645-026F-4D6E-B276-2CA63CF5BC97}" destId="{F149274E-C9AE-4241-AE16-D8ED2856FFD9}" srcOrd="5" destOrd="0" parTransId="{06E55725-E5E9-40AB-9BD4-44425B6F794C}" sibTransId="{DAA1CBB6-E27F-43F0-A0ED-68AB9D0D5E01}"/>
    <dgm:cxn modelId="{6993BA6A-5622-48F2-99CA-96DA01D4A72D}" srcId="{49F63645-026F-4D6E-B276-2CA63CF5BC97}" destId="{77112FE1-61B3-4947-A629-DA076E20E97A}" srcOrd="0" destOrd="0" parTransId="{AAC820C9-C3F4-42B4-BEBD-7A185E3B22A9}" sibTransId="{0313FC5A-AA47-4F3E-8F6B-C346B288D860}"/>
    <dgm:cxn modelId="{E69F996C-D74A-F944-AAB7-23FA3EFAF419}" type="presOf" srcId="{1BB808B1-025C-44F4-9575-6B17FAF7B116}" destId="{6C6E1EAC-4E29-432D-B3D7-64E4ECC8FE13}" srcOrd="0" destOrd="0" presId="urn:microsoft.com/office/officeart/2018/2/layout/IconVerticalSolidList"/>
    <dgm:cxn modelId="{988FD697-BC8D-43BD-83F8-1DCD0B2EADA4}" srcId="{49F63645-026F-4D6E-B276-2CA63CF5BC97}" destId="{D31E6672-6F65-4638-A972-8AF90B5F553C}" srcOrd="2" destOrd="0" parTransId="{8B5C3B38-8162-40C6-9664-660820A7E9B5}" sibTransId="{96BA9678-9CF7-4BC3-903E-E296A3F8077D}"/>
    <dgm:cxn modelId="{D03D44C8-F8CD-9144-9697-E0C19E99AF7E}" type="presOf" srcId="{77112FE1-61B3-4947-A629-DA076E20E97A}" destId="{9859C32D-133C-46A5-956D-030F0C72A503}" srcOrd="0" destOrd="0" presId="urn:microsoft.com/office/officeart/2018/2/layout/IconVerticalSolidList"/>
    <dgm:cxn modelId="{1919EEDB-EFD6-314D-BD03-E48952299AFF}" type="presOf" srcId="{3E945560-EB53-46E4-B0EB-D7295AD783BA}" destId="{DF515AD9-2AA0-47D5-B6BC-5596C698DFF5}" srcOrd="0" destOrd="0" presId="urn:microsoft.com/office/officeart/2018/2/layout/IconVerticalSolidList"/>
    <dgm:cxn modelId="{140250ED-990A-4EBA-8614-1EB6BCF89666}" srcId="{49F63645-026F-4D6E-B276-2CA63CF5BC97}" destId="{29505C69-04AF-4F69-AC50-CEDD2175636D}" srcOrd="1" destOrd="0" parTransId="{214CB37D-DCEC-47C4-B202-376D6DEDACC2}" sibTransId="{512B0AA8-F0D7-4AD5-AED7-1354D83FDEEC}"/>
    <dgm:cxn modelId="{CF588899-A687-A34B-9E42-06E673D1C244}" type="presParOf" srcId="{8402BE09-CD30-49F2-9DDC-647164921468}" destId="{DD87F50A-429D-437A-AFA8-00F94A911BD0}" srcOrd="0" destOrd="0" presId="urn:microsoft.com/office/officeart/2018/2/layout/IconVerticalSolidList"/>
    <dgm:cxn modelId="{F8B3E999-8088-124E-90A3-C494AD3E2D27}" type="presParOf" srcId="{DD87F50A-429D-437A-AFA8-00F94A911BD0}" destId="{8BD46A1F-9432-4C93-8961-B3532543D0A1}" srcOrd="0" destOrd="0" presId="urn:microsoft.com/office/officeart/2018/2/layout/IconVerticalSolidList"/>
    <dgm:cxn modelId="{C1266D76-FE8F-5743-BDA3-852E62F3C73F}" type="presParOf" srcId="{DD87F50A-429D-437A-AFA8-00F94A911BD0}" destId="{4FBABF83-10CA-4B0F-9152-C329BF74C4E3}" srcOrd="1" destOrd="0" presId="urn:microsoft.com/office/officeart/2018/2/layout/IconVerticalSolidList"/>
    <dgm:cxn modelId="{A1156F43-4D44-6544-AAD5-BE202849A51F}" type="presParOf" srcId="{DD87F50A-429D-437A-AFA8-00F94A911BD0}" destId="{675DF782-7517-484D-8E08-4C5A959F0571}" srcOrd="2" destOrd="0" presId="urn:microsoft.com/office/officeart/2018/2/layout/IconVerticalSolidList"/>
    <dgm:cxn modelId="{A9B04356-F5F2-A24A-8337-66B365376747}" type="presParOf" srcId="{DD87F50A-429D-437A-AFA8-00F94A911BD0}" destId="{9859C32D-133C-46A5-956D-030F0C72A503}" srcOrd="3" destOrd="0" presId="urn:microsoft.com/office/officeart/2018/2/layout/IconVerticalSolidList"/>
    <dgm:cxn modelId="{3856E9B6-729F-FC4C-AD0F-CD2A655B89C1}" type="presParOf" srcId="{8402BE09-CD30-49F2-9DDC-647164921468}" destId="{2FB7F1A5-3B4C-40E2-B23D-446F343BEBDF}" srcOrd="1" destOrd="0" presId="urn:microsoft.com/office/officeart/2018/2/layout/IconVerticalSolidList"/>
    <dgm:cxn modelId="{DA803A10-41B4-7D4C-B2B3-EF91822DA6BA}" type="presParOf" srcId="{8402BE09-CD30-49F2-9DDC-647164921468}" destId="{6648F9DB-0C4E-48E8-85D3-199D13387BCC}" srcOrd="2" destOrd="0" presId="urn:microsoft.com/office/officeart/2018/2/layout/IconVerticalSolidList"/>
    <dgm:cxn modelId="{77B38BA4-24B1-6849-B928-691B20891244}" type="presParOf" srcId="{6648F9DB-0C4E-48E8-85D3-199D13387BCC}" destId="{7B761330-EB9D-4F3B-8882-76C8F8C91474}" srcOrd="0" destOrd="0" presId="urn:microsoft.com/office/officeart/2018/2/layout/IconVerticalSolidList"/>
    <dgm:cxn modelId="{56EAA996-0BA6-CD44-B2E3-C2806071A577}" type="presParOf" srcId="{6648F9DB-0C4E-48E8-85D3-199D13387BCC}" destId="{F5F4813E-DA01-4462-ACB0-2DB41FA5CDC4}" srcOrd="1" destOrd="0" presId="urn:microsoft.com/office/officeart/2018/2/layout/IconVerticalSolidList"/>
    <dgm:cxn modelId="{EC82220F-F774-3A44-B9CA-1690B565713F}" type="presParOf" srcId="{6648F9DB-0C4E-48E8-85D3-199D13387BCC}" destId="{30D975A7-3EF7-43FF-8E15-AF129433E999}" srcOrd="2" destOrd="0" presId="urn:microsoft.com/office/officeart/2018/2/layout/IconVerticalSolidList"/>
    <dgm:cxn modelId="{094D3DD9-C5A5-2A47-A47A-6892EACBCBB4}" type="presParOf" srcId="{6648F9DB-0C4E-48E8-85D3-199D13387BCC}" destId="{1F9EB434-D1E7-433C-87CE-B8773AF66C96}" srcOrd="3" destOrd="0" presId="urn:microsoft.com/office/officeart/2018/2/layout/IconVerticalSolidList"/>
    <dgm:cxn modelId="{38460D3D-B81F-CF4F-B773-F2DD3627AF0E}" type="presParOf" srcId="{8402BE09-CD30-49F2-9DDC-647164921468}" destId="{34EC5628-2AE1-4B5A-B110-65D746A77BB5}" srcOrd="3" destOrd="0" presId="urn:microsoft.com/office/officeart/2018/2/layout/IconVerticalSolidList"/>
    <dgm:cxn modelId="{4E4A7276-6A80-784C-875A-F89704AA96AE}" type="presParOf" srcId="{8402BE09-CD30-49F2-9DDC-647164921468}" destId="{08CA94D4-B8B9-4E63-9863-1AB881A74994}" srcOrd="4" destOrd="0" presId="urn:microsoft.com/office/officeart/2018/2/layout/IconVerticalSolidList"/>
    <dgm:cxn modelId="{C0FC4D48-32E5-9344-AF1B-5B02A9044F72}" type="presParOf" srcId="{08CA94D4-B8B9-4E63-9863-1AB881A74994}" destId="{AC63A11F-271D-41A6-B71A-E8B0AA851CF0}" srcOrd="0" destOrd="0" presId="urn:microsoft.com/office/officeart/2018/2/layout/IconVerticalSolidList"/>
    <dgm:cxn modelId="{AEA9D944-9F66-1B4E-98CE-C41C254C08BE}" type="presParOf" srcId="{08CA94D4-B8B9-4E63-9863-1AB881A74994}" destId="{6DB54363-990F-4413-A4F0-3E3463DD081B}" srcOrd="1" destOrd="0" presId="urn:microsoft.com/office/officeart/2018/2/layout/IconVerticalSolidList"/>
    <dgm:cxn modelId="{FB3301D4-6928-3D48-B5EA-A51F24D860EE}" type="presParOf" srcId="{08CA94D4-B8B9-4E63-9863-1AB881A74994}" destId="{E33D8660-F93A-4D33-B7E1-3BF194EB141E}" srcOrd="2" destOrd="0" presId="urn:microsoft.com/office/officeart/2018/2/layout/IconVerticalSolidList"/>
    <dgm:cxn modelId="{DFCBA680-7D99-3649-95A7-76F11691303E}" type="presParOf" srcId="{08CA94D4-B8B9-4E63-9863-1AB881A74994}" destId="{F83C3734-A1A4-4E3E-BF07-6393DCF2150B}" srcOrd="3" destOrd="0" presId="urn:microsoft.com/office/officeart/2018/2/layout/IconVerticalSolidList"/>
    <dgm:cxn modelId="{0BBC7095-58EA-0F4B-A70F-6D4F88019715}" type="presParOf" srcId="{8402BE09-CD30-49F2-9DDC-647164921468}" destId="{74B486B9-6112-4D56-B283-3CDA973FF96A}" srcOrd="5" destOrd="0" presId="urn:microsoft.com/office/officeart/2018/2/layout/IconVerticalSolidList"/>
    <dgm:cxn modelId="{30F75541-4433-4744-88F8-E7B4B3E6F4AF}" type="presParOf" srcId="{8402BE09-CD30-49F2-9DDC-647164921468}" destId="{0F8D4DFE-A30D-498B-89EA-7E36BBDFE1C2}" srcOrd="6" destOrd="0" presId="urn:microsoft.com/office/officeart/2018/2/layout/IconVerticalSolidList"/>
    <dgm:cxn modelId="{5E217F67-1F7E-6744-B889-0B1BF847DE93}" type="presParOf" srcId="{0F8D4DFE-A30D-498B-89EA-7E36BBDFE1C2}" destId="{EC3F5C91-2EA8-4510-86F2-45431714BAFE}" srcOrd="0" destOrd="0" presId="urn:microsoft.com/office/officeart/2018/2/layout/IconVerticalSolidList"/>
    <dgm:cxn modelId="{474F6FE2-7A18-9C4F-9BFA-547DCC9120D2}" type="presParOf" srcId="{0F8D4DFE-A30D-498B-89EA-7E36BBDFE1C2}" destId="{F23EA8C0-6951-4D77-8631-B8877E715917}" srcOrd="1" destOrd="0" presId="urn:microsoft.com/office/officeart/2018/2/layout/IconVerticalSolidList"/>
    <dgm:cxn modelId="{CFD3BF41-96F9-CD4A-94E1-4B3B2D7E74EB}" type="presParOf" srcId="{0F8D4DFE-A30D-498B-89EA-7E36BBDFE1C2}" destId="{45F2F5F7-1990-41CD-862B-ECCB64F8A0A9}" srcOrd="2" destOrd="0" presId="urn:microsoft.com/office/officeart/2018/2/layout/IconVerticalSolidList"/>
    <dgm:cxn modelId="{C7FB3CC3-2333-3848-835E-AF944B82675E}" type="presParOf" srcId="{0F8D4DFE-A30D-498B-89EA-7E36BBDFE1C2}" destId="{DF515AD9-2AA0-47D5-B6BC-5596C698DFF5}" srcOrd="3" destOrd="0" presId="urn:microsoft.com/office/officeart/2018/2/layout/IconVerticalSolidList"/>
    <dgm:cxn modelId="{3FA5440F-E3D0-E743-8BAF-609EB0374DEA}" type="presParOf" srcId="{8402BE09-CD30-49F2-9DDC-647164921468}" destId="{7F2B97CC-48C0-44EF-853E-82E2DF74A300}" srcOrd="7" destOrd="0" presId="urn:microsoft.com/office/officeart/2018/2/layout/IconVerticalSolidList"/>
    <dgm:cxn modelId="{A02CFCE0-80E7-8948-B89C-51878FCEE049}" type="presParOf" srcId="{8402BE09-CD30-49F2-9DDC-647164921468}" destId="{F374B553-FEE8-40A0-ABAF-345C6B56BF8C}" srcOrd="8" destOrd="0" presId="urn:microsoft.com/office/officeart/2018/2/layout/IconVerticalSolidList"/>
    <dgm:cxn modelId="{39F67FEF-FD58-5B45-90D5-6BB125BF6551}" type="presParOf" srcId="{F374B553-FEE8-40A0-ABAF-345C6B56BF8C}" destId="{5132C70F-D4FE-4C42-9353-878D63219B6E}" srcOrd="0" destOrd="0" presId="urn:microsoft.com/office/officeart/2018/2/layout/IconVerticalSolidList"/>
    <dgm:cxn modelId="{B908DE0C-1266-5E4E-B80C-129B333F453D}" type="presParOf" srcId="{F374B553-FEE8-40A0-ABAF-345C6B56BF8C}" destId="{3F8FFCAA-328D-47BE-94D7-4A6E6734AF24}" srcOrd="1" destOrd="0" presId="urn:microsoft.com/office/officeart/2018/2/layout/IconVerticalSolidList"/>
    <dgm:cxn modelId="{CCA45511-7861-974F-AE0C-2979E1FDCA21}" type="presParOf" srcId="{F374B553-FEE8-40A0-ABAF-345C6B56BF8C}" destId="{AD60BAA9-A7FD-4ADD-87CF-3DAE1153D81F}" srcOrd="2" destOrd="0" presId="urn:microsoft.com/office/officeart/2018/2/layout/IconVerticalSolidList"/>
    <dgm:cxn modelId="{6D988B01-472D-E942-8FE5-0912301F0312}" type="presParOf" srcId="{F374B553-FEE8-40A0-ABAF-345C6B56BF8C}" destId="{6C6E1EAC-4E29-432D-B3D7-64E4ECC8FE13}" srcOrd="3" destOrd="0" presId="urn:microsoft.com/office/officeart/2018/2/layout/IconVerticalSolidList"/>
    <dgm:cxn modelId="{F432B9EC-FC5C-E44D-99F0-6EFF34961917}" type="presParOf" srcId="{8402BE09-CD30-49F2-9DDC-647164921468}" destId="{9EBA4CAA-5E76-4F07-B27C-C86DE2C581A3}" srcOrd="9" destOrd="0" presId="urn:microsoft.com/office/officeart/2018/2/layout/IconVerticalSolidList"/>
    <dgm:cxn modelId="{39EEAEE8-7F44-B744-8A43-8F0CE33619EF}" type="presParOf" srcId="{8402BE09-CD30-49F2-9DDC-647164921468}" destId="{8EBF0750-7FCF-401E-95BA-1067D8EC695B}" srcOrd="10" destOrd="0" presId="urn:microsoft.com/office/officeart/2018/2/layout/IconVerticalSolidList"/>
    <dgm:cxn modelId="{CA623486-64BE-B348-ACF9-35B2523D6DAE}" type="presParOf" srcId="{8EBF0750-7FCF-401E-95BA-1067D8EC695B}" destId="{327C5D8B-88B2-48F3-9DE0-194DCCE0E57B}" srcOrd="0" destOrd="0" presId="urn:microsoft.com/office/officeart/2018/2/layout/IconVerticalSolidList"/>
    <dgm:cxn modelId="{E1A1300E-2E6F-974A-A1AD-50412BDBD96F}" type="presParOf" srcId="{8EBF0750-7FCF-401E-95BA-1067D8EC695B}" destId="{17915054-395C-473C-AA65-2169CD02F2A0}" srcOrd="1" destOrd="0" presId="urn:microsoft.com/office/officeart/2018/2/layout/IconVerticalSolidList"/>
    <dgm:cxn modelId="{6E91AB9C-C449-1943-A8ED-DDE78A95738D}" type="presParOf" srcId="{8EBF0750-7FCF-401E-95BA-1067D8EC695B}" destId="{4C083DBA-AA71-485D-8CC5-3B474E579C6F}" srcOrd="2" destOrd="0" presId="urn:microsoft.com/office/officeart/2018/2/layout/IconVerticalSolidList"/>
    <dgm:cxn modelId="{6FB3DF11-C54E-2D4B-9343-6CF857343030}" type="presParOf" srcId="{8EBF0750-7FCF-401E-95BA-1067D8EC695B}" destId="{689FA5C3-9122-4E78-B95D-FCE18C26621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3DE97E2-6B49-4D80-BF3C-FEA2904FD3CE}" type="doc">
      <dgm:prSet loTypeId="urn:microsoft.com/office/officeart/2005/8/layout/process5" loCatId="process" qsTypeId="urn:microsoft.com/office/officeart/2005/8/quickstyle/simple4" qsCatId="simple" csTypeId="urn:microsoft.com/office/officeart/2005/8/colors/accent3_2" csCatId="accent3"/>
      <dgm:spPr/>
      <dgm:t>
        <a:bodyPr/>
        <a:lstStyle/>
        <a:p>
          <a:endParaRPr lang="en-US"/>
        </a:p>
      </dgm:t>
    </dgm:pt>
    <dgm:pt modelId="{BA4AFC0C-5013-47AF-B575-32F67D378646}">
      <dgm:prSet/>
      <dgm:spPr/>
      <dgm:t>
        <a:bodyPr/>
        <a:lstStyle/>
        <a:p>
          <a:r>
            <a:rPr lang="en-US" dirty="0"/>
            <a:t>Trust</a:t>
          </a:r>
        </a:p>
      </dgm:t>
    </dgm:pt>
    <dgm:pt modelId="{E1A4D5AE-0D16-4024-8A95-1B2B5607CEBC}" type="parTrans" cxnId="{B0CFBFE0-DEF2-4417-B30F-FB4D842F8A4B}">
      <dgm:prSet/>
      <dgm:spPr/>
      <dgm:t>
        <a:bodyPr/>
        <a:lstStyle/>
        <a:p>
          <a:endParaRPr lang="en-US"/>
        </a:p>
      </dgm:t>
    </dgm:pt>
    <dgm:pt modelId="{3FC883DA-8453-4679-8991-E2B97E536F2C}" type="sibTrans" cxnId="{B0CFBFE0-DEF2-4417-B30F-FB4D842F8A4B}">
      <dgm:prSet/>
      <dgm:spPr/>
      <dgm:t>
        <a:bodyPr/>
        <a:lstStyle/>
        <a:p>
          <a:endParaRPr lang="en-US"/>
        </a:p>
      </dgm:t>
    </dgm:pt>
    <dgm:pt modelId="{0D8754FC-9F6A-49D4-8EED-D22A29457D0E}">
      <dgm:prSet/>
      <dgm:spPr/>
      <dgm:t>
        <a:bodyPr/>
        <a:lstStyle/>
        <a:p>
          <a:r>
            <a:rPr lang="en-US"/>
            <a:t>Improve outcomes</a:t>
          </a:r>
        </a:p>
      </dgm:t>
    </dgm:pt>
    <dgm:pt modelId="{F4410407-E8E3-42A2-B304-A4ACD249B50A}" type="parTrans" cxnId="{E42AD9C8-2425-450F-80F9-0F25CA56C716}">
      <dgm:prSet/>
      <dgm:spPr/>
      <dgm:t>
        <a:bodyPr/>
        <a:lstStyle/>
        <a:p>
          <a:endParaRPr lang="en-US"/>
        </a:p>
      </dgm:t>
    </dgm:pt>
    <dgm:pt modelId="{3ACBAE1D-42E8-420E-AC27-4A7737BFC896}" type="sibTrans" cxnId="{E42AD9C8-2425-450F-80F9-0F25CA56C716}">
      <dgm:prSet/>
      <dgm:spPr/>
      <dgm:t>
        <a:bodyPr/>
        <a:lstStyle/>
        <a:p>
          <a:endParaRPr lang="en-US"/>
        </a:p>
      </dgm:t>
    </dgm:pt>
    <dgm:pt modelId="{6A474422-87BC-4698-8863-121679B2C03D}">
      <dgm:prSet/>
      <dgm:spPr/>
      <dgm:t>
        <a:bodyPr/>
        <a:lstStyle/>
        <a:p>
          <a:r>
            <a:rPr lang="en-US" dirty="0"/>
            <a:t>Reduce harm</a:t>
          </a:r>
        </a:p>
      </dgm:t>
    </dgm:pt>
    <dgm:pt modelId="{5226DFFB-B11F-4353-B5AE-630B0101974B}" type="parTrans" cxnId="{D10294BC-8F4F-4AD2-92F2-E85E3B4DD0CD}">
      <dgm:prSet/>
      <dgm:spPr/>
      <dgm:t>
        <a:bodyPr/>
        <a:lstStyle/>
        <a:p>
          <a:endParaRPr lang="en-US"/>
        </a:p>
      </dgm:t>
    </dgm:pt>
    <dgm:pt modelId="{F77A9BFD-118B-4764-9ED2-D74F4B2A7FFD}" type="sibTrans" cxnId="{D10294BC-8F4F-4AD2-92F2-E85E3B4DD0CD}">
      <dgm:prSet/>
      <dgm:spPr/>
      <dgm:t>
        <a:bodyPr/>
        <a:lstStyle/>
        <a:p>
          <a:endParaRPr lang="en-US"/>
        </a:p>
      </dgm:t>
    </dgm:pt>
    <dgm:pt modelId="{20778977-2FF0-D644-8C94-8435BEB42525}" type="pres">
      <dgm:prSet presAssocID="{33DE97E2-6B49-4D80-BF3C-FEA2904FD3CE}" presName="diagram" presStyleCnt="0">
        <dgm:presLayoutVars>
          <dgm:dir/>
          <dgm:resizeHandles val="exact"/>
        </dgm:presLayoutVars>
      </dgm:prSet>
      <dgm:spPr/>
    </dgm:pt>
    <dgm:pt modelId="{A8E44904-AE1B-5A4C-8A72-A18B32CC6336}" type="pres">
      <dgm:prSet presAssocID="{BA4AFC0C-5013-47AF-B575-32F67D378646}" presName="node" presStyleLbl="node1" presStyleIdx="0" presStyleCnt="3">
        <dgm:presLayoutVars>
          <dgm:bulletEnabled val="1"/>
        </dgm:presLayoutVars>
      </dgm:prSet>
      <dgm:spPr/>
    </dgm:pt>
    <dgm:pt modelId="{270C5B9C-698A-924C-8646-4867F8E17DEF}" type="pres">
      <dgm:prSet presAssocID="{3FC883DA-8453-4679-8991-E2B97E536F2C}" presName="sibTrans" presStyleLbl="sibTrans2D1" presStyleIdx="0" presStyleCnt="2"/>
      <dgm:spPr/>
    </dgm:pt>
    <dgm:pt modelId="{312FDED7-1E2B-1E4A-ACA0-16B906E6DFF0}" type="pres">
      <dgm:prSet presAssocID="{3FC883DA-8453-4679-8991-E2B97E536F2C}" presName="connectorText" presStyleLbl="sibTrans2D1" presStyleIdx="0" presStyleCnt="2"/>
      <dgm:spPr/>
    </dgm:pt>
    <dgm:pt modelId="{106BE75A-3841-3F48-B59B-31D3D51F4BD6}" type="pres">
      <dgm:prSet presAssocID="{0D8754FC-9F6A-49D4-8EED-D22A29457D0E}" presName="node" presStyleLbl="node1" presStyleIdx="1" presStyleCnt="3">
        <dgm:presLayoutVars>
          <dgm:bulletEnabled val="1"/>
        </dgm:presLayoutVars>
      </dgm:prSet>
      <dgm:spPr/>
    </dgm:pt>
    <dgm:pt modelId="{8C48A45E-689E-C54D-AE88-3E26128D3C98}" type="pres">
      <dgm:prSet presAssocID="{3ACBAE1D-42E8-420E-AC27-4A7737BFC896}" presName="sibTrans" presStyleLbl="sibTrans2D1" presStyleIdx="1" presStyleCnt="2"/>
      <dgm:spPr/>
    </dgm:pt>
    <dgm:pt modelId="{A4388CEC-5EFD-8B44-B3F9-EC45455AF548}" type="pres">
      <dgm:prSet presAssocID="{3ACBAE1D-42E8-420E-AC27-4A7737BFC896}" presName="connectorText" presStyleLbl="sibTrans2D1" presStyleIdx="1" presStyleCnt="2"/>
      <dgm:spPr/>
    </dgm:pt>
    <dgm:pt modelId="{FE37129E-E6BD-E64F-8FC5-C347EF2779C9}" type="pres">
      <dgm:prSet presAssocID="{6A474422-87BC-4698-8863-121679B2C03D}" presName="node" presStyleLbl="node1" presStyleIdx="2" presStyleCnt="3">
        <dgm:presLayoutVars>
          <dgm:bulletEnabled val="1"/>
        </dgm:presLayoutVars>
      </dgm:prSet>
      <dgm:spPr/>
    </dgm:pt>
  </dgm:ptLst>
  <dgm:cxnLst>
    <dgm:cxn modelId="{0E661E00-E802-3348-90D7-FA96A05E3B20}" type="presOf" srcId="{6A474422-87BC-4698-8863-121679B2C03D}" destId="{FE37129E-E6BD-E64F-8FC5-C347EF2779C9}" srcOrd="0" destOrd="0" presId="urn:microsoft.com/office/officeart/2005/8/layout/process5"/>
    <dgm:cxn modelId="{DC7C6180-D7B8-A945-8E40-BCEA25B93740}" type="presOf" srcId="{3ACBAE1D-42E8-420E-AC27-4A7737BFC896}" destId="{8C48A45E-689E-C54D-AE88-3E26128D3C98}" srcOrd="0" destOrd="0" presId="urn:microsoft.com/office/officeart/2005/8/layout/process5"/>
    <dgm:cxn modelId="{81DF0981-5456-3148-B186-FEF64F68DD99}" type="presOf" srcId="{33DE97E2-6B49-4D80-BF3C-FEA2904FD3CE}" destId="{20778977-2FF0-D644-8C94-8435BEB42525}" srcOrd="0" destOrd="0" presId="urn:microsoft.com/office/officeart/2005/8/layout/process5"/>
    <dgm:cxn modelId="{29142D8B-B3D3-8248-94A5-74383B18FA46}" type="presOf" srcId="{0D8754FC-9F6A-49D4-8EED-D22A29457D0E}" destId="{106BE75A-3841-3F48-B59B-31D3D51F4BD6}" srcOrd="0" destOrd="0" presId="urn:microsoft.com/office/officeart/2005/8/layout/process5"/>
    <dgm:cxn modelId="{03FF46BB-A7CE-1D48-8D74-2C015BE499C8}" type="presOf" srcId="{3FC883DA-8453-4679-8991-E2B97E536F2C}" destId="{312FDED7-1E2B-1E4A-ACA0-16B906E6DFF0}" srcOrd="1" destOrd="0" presId="urn:microsoft.com/office/officeart/2005/8/layout/process5"/>
    <dgm:cxn modelId="{D10294BC-8F4F-4AD2-92F2-E85E3B4DD0CD}" srcId="{33DE97E2-6B49-4D80-BF3C-FEA2904FD3CE}" destId="{6A474422-87BC-4698-8863-121679B2C03D}" srcOrd="2" destOrd="0" parTransId="{5226DFFB-B11F-4353-B5AE-630B0101974B}" sibTransId="{F77A9BFD-118B-4764-9ED2-D74F4B2A7FFD}"/>
    <dgm:cxn modelId="{D7B548C4-0169-014A-AC64-CC98EC89E4B3}" type="presOf" srcId="{BA4AFC0C-5013-47AF-B575-32F67D378646}" destId="{A8E44904-AE1B-5A4C-8A72-A18B32CC6336}" srcOrd="0" destOrd="0" presId="urn:microsoft.com/office/officeart/2005/8/layout/process5"/>
    <dgm:cxn modelId="{92205CC8-0915-6B48-9F99-40997EA145C1}" type="presOf" srcId="{3ACBAE1D-42E8-420E-AC27-4A7737BFC896}" destId="{A4388CEC-5EFD-8B44-B3F9-EC45455AF548}" srcOrd="1" destOrd="0" presId="urn:microsoft.com/office/officeart/2005/8/layout/process5"/>
    <dgm:cxn modelId="{E42AD9C8-2425-450F-80F9-0F25CA56C716}" srcId="{33DE97E2-6B49-4D80-BF3C-FEA2904FD3CE}" destId="{0D8754FC-9F6A-49D4-8EED-D22A29457D0E}" srcOrd="1" destOrd="0" parTransId="{F4410407-E8E3-42A2-B304-A4ACD249B50A}" sibTransId="{3ACBAE1D-42E8-420E-AC27-4A7737BFC896}"/>
    <dgm:cxn modelId="{B0CFBFE0-DEF2-4417-B30F-FB4D842F8A4B}" srcId="{33DE97E2-6B49-4D80-BF3C-FEA2904FD3CE}" destId="{BA4AFC0C-5013-47AF-B575-32F67D378646}" srcOrd="0" destOrd="0" parTransId="{E1A4D5AE-0D16-4024-8A95-1B2B5607CEBC}" sibTransId="{3FC883DA-8453-4679-8991-E2B97E536F2C}"/>
    <dgm:cxn modelId="{8AC69CF0-8F4D-EE42-8B65-9A4C312E5916}" type="presOf" srcId="{3FC883DA-8453-4679-8991-E2B97E536F2C}" destId="{270C5B9C-698A-924C-8646-4867F8E17DEF}" srcOrd="0" destOrd="0" presId="urn:microsoft.com/office/officeart/2005/8/layout/process5"/>
    <dgm:cxn modelId="{8560BEB1-EBC4-634A-84B9-AF06BD75DF58}" type="presParOf" srcId="{20778977-2FF0-D644-8C94-8435BEB42525}" destId="{A8E44904-AE1B-5A4C-8A72-A18B32CC6336}" srcOrd="0" destOrd="0" presId="urn:microsoft.com/office/officeart/2005/8/layout/process5"/>
    <dgm:cxn modelId="{1E3D4095-02EC-2D4D-AF0B-0134EE35815A}" type="presParOf" srcId="{20778977-2FF0-D644-8C94-8435BEB42525}" destId="{270C5B9C-698A-924C-8646-4867F8E17DEF}" srcOrd="1" destOrd="0" presId="urn:microsoft.com/office/officeart/2005/8/layout/process5"/>
    <dgm:cxn modelId="{A83B199E-10E3-AC46-B1D4-3FA2D1D91BFC}" type="presParOf" srcId="{270C5B9C-698A-924C-8646-4867F8E17DEF}" destId="{312FDED7-1E2B-1E4A-ACA0-16B906E6DFF0}" srcOrd="0" destOrd="0" presId="urn:microsoft.com/office/officeart/2005/8/layout/process5"/>
    <dgm:cxn modelId="{685F2314-66E4-334B-9664-5DB189CEF939}" type="presParOf" srcId="{20778977-2FF0-D644-8C94-8435BEB42525}" destId="{106BE75A-3841-3F48-B59B-31D3D51F4BD6}" srcOrd="2" destOrd="0" presId="urn:microsoft.com/office/officeart/2005/8/layout/process5"/>
    <dgm:cxn modelId="{A6D3ED3F-1749-FA4C-90C6-DE3CD4E0449A}" type="presParOf" srcId="{20778977-2FF0-D644-8C94-8435BEB42525}" destId="{8C48A45E-689E-C54D-AE88-3E26128D3C98}" srcOrd="3" destOrd="0" presId="urn:microsoft.com/office/officeart/2005/8/layout/process5"/>
    <dgm:cxn modelId="{39D712CD-EC80-3D47-845C-81BDD8878193}" type="presParOf" srcId="{8C48A45E-689E-C54D-AE88-3E26128D3C98}" destId="{A4388CEC-5EFD-8B44-B3F9-EC45455AF548}" srcOrd="0" destOrd="0" presId="urn:microsoft.com/office/officeart/2005/8/layout/process5"/>
    <dgm:cxn modelId="{EB58B49A-22C7-B94C-B09C-2C793F8FB731}" type="presParOf" srcId="{20778977-2FF0-D644-8C94-8435BEB42525}" destId="{FE37129E-E6BD-E64F-8FC5-C347EF2779C9}" srcOrd="4"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575FA5-B1F3-F04A-8E02-8C27A432E392}">
      <dsp:nvSpPr>
        <dsp:cNvPr id="0" name=""/>
        <dsp:cNvSpPr/>
      </dsp:nvSpPr>
      <dsp:spPr>
        <a:xfrm>
          <a:off x="0" y="149712"/>
          <a:ext cx="6376717"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dirty="0"/>
            <a:t>Domestic abuse</a:t>
          </a:r>
        </a:p>
      </dsp:txBody>
      <dsp:txXfrm>
        <a:off x="48005" y="197717"/>
        <a:ext cx="6280707" cy="887374"/>
      </dsp:txXfrm>
    </dsp:sp>
    <dsp:sp modelId="{56713C30-C50F-024A-834A-6B5E46D25698}">
      <dsp:nvSpPr>
        <dsp:cNvPr id="0" name=""/>
        <dsp:cNvSpPr/>
      </dsp:nvSpPr>
      <dsp:spPr>
        <a:xfrm>
          <a:off x="0" y="1341329"/>
          <a:ext cx="6376717"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dirty="0"/>
            <a:t>Sexual violence</a:t>
          </a:r>
        </a:p>
      </dsp:txBody>
      <dsp:txXfrm>
        <a:off x="48005" y="1389334"/>
        <a:ext cx="6280707" cy="887374"/>
      </dsp:txXfrm>
    </dsp:sp>
    <dsp:sp modelId="{50590684-3E34-2F4F-A075-81F62D98EF45}">
      <dsp:nvSpPr>
        <dsp:cNvPr id="0" name=""/>
        <dsp:cNvSpPr/>
      </dsp:nvSpPr>
      <dsp:spPr>
        <a:xfrm>
          <a:off x="0" y="2442794"/>
          <a:ext cx="6376717"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dirty="0"/>
            <a:t>Stalking and harassment</a:t>
          </a:r>
        </a:p>
      </dsp:txBody>
      <dsp:txXfrm>
        <a:off x="48005" y="2490799"/>
        <a:ext cx="6280707" cy="887374"/>
      </dsp:txXfrm>
    </dsp:sp>
    <dsp:sp modelId="{AD3294EC-9B18-4241-BC8C-348FA6D0376F}">
      <dsp:nvSpPr>
        <dsp:cNvPr id="0" name=""/>
        <dsp:cNvSpPr/>
      </dsp:nvSpPr>
      <dsp:spPr>
        <a:xfrm>
          <a:off x="0" y="3544259"/>
          <a:ext cx="6376717"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dirty="0"/>
            <a:t>Honour-based abuse</a:t>
          </a:r>
        </a:p>
      </dsp:txBody>
      <dsp:txXfrm>
        <a:off x="48005" y="3592264"/>
        <a:ext cx="6280707" cy="8873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8AA8D7-2FED-5F48-8346-D222C6081FFC}">
      <dsp:nvSpPr>
        <dsp:cNvPr id="0" name=""/>
        <dsp:cNvSpPr/>
      </dsp:nvSpPr>
      <dsp:spPr>
        <a:xfrm>
          <a:off x="813048" y="357"/>
          <a:ext cx="2491382" cy="1494829"/>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Physical or sexual abuse</a:t>
          </a:r>
        </a:p>
      </dsp:txBody>
      <dsp:txXfrm>
        <a:off x="813048" y="357"/>
        <a:ext cx="2491382" cy="1494829"/>
      </dsp:txXfrm>
    </dsp:sp>
    <dsp:sp modelId="{0A52D9D9-873E-704A-A6E6-E48C4DE7CD86}">
      <dsp:nvSpPr>
        <dsp:cNvPr id="0" name=""/>
        <dsp:cNvSpPr/>
      </dsp:nvSpPr>
      <dsp:spPr>
        <a:xfrm>
          <a:off x="3553569" y="357"/>
          <a:ext cx="2491382" cy="1494829"/>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Violent or threatening behaviour</a:t>
          </a:r>
        </a:p>
      </dsp:txBody>
      <dsp:txXfrm>
        <a:off x="3553569" y="357"/>
        <a:ext cx="2491382" cy="1494829"/>
      </dsp:txXfrm>
    </dsp:sp>
    <dsp:sp modelId="{E73A1300-70A4-D24A-985C-37E8A6D39A97}">
      <dsp:nvSpPr>
        <dsp:cNvPr id="0" name=""/>
        <dsp:cNvSpPr/>
      </dsp:nvSpPr>
      <dsp:spPr>
        <a:xfrm>
          <a:off x="813048" y="1744325"/>
          <a:ext cx="2491382" cy="1494829"/>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Controlling or coercive behaviour</a:t>
          </a:r>
        </a:p>
      </dsp:txBody>
      <dsp:txXfrm>
        <a:off x="813048" y="1744325"/>
        <a:ext cx="2491382" cy="1494829"/>
      </dsp:txXfrm>
    </dsp:sp>
    <dsp:sp modelId="{BCB900F7-4AA0-2C49-9C62-27E1BA7807EE}">
      <dsp:nvSpPr>
        <dsp:cNvPr id="0" name=""/>
        <dsp:cNvSpPr/>
      </dsp:nvSpPr>
      <dsp:spPr>
        <a:xfrm>
          <a:off x="3553569" y="1744325"/>
          <a:ext cx="2491382" cy="1494829"/>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Economic abuse </a:t>
          </a:r>
        </a:p>
      </dsp:txBody>
      <dsp:txXfrm>
        <a:off x="3553569" y="1744325"/>
        <a:ext cx="2491382" cy="1494829"/>
      </dsp:txXfrm>
    </dsp:sp>
    <dsp:sp modelId="{6A238F86-77DE-0949-B16D-FCA9473342DF}">
      <dsp:nvSpPr>
        <dsp:cNvPr id="0" name=""/>
        <dsp:cNvSpPr/>
      </dsp:nvSpPr>
      <dsp:spPr>
        <a:xfrm>
          <a:off x="2183308" y="3488293"/>
          <a:ext cx="2491382" cy="1494829"/>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Psychological, emotional or other abuse</a:t>
          </a:r>
        </a:p>
      </dsp:txBody>
      <dsp:txXfrm>
        <a:off x="2183308" y="3488293"/>
        <a:ext cx="2491382" cy="14948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BE1257-7D3A-3848-953A-8D00D4BD1CFB}">
      <dsp:nvSpPr>
        <dsp:cNvPr id="0" name=""/>
        <dsp:cNvSpPr/>
      </dsp:nvSpPr>
      <dsp:spPr>
        <a:xfrm>
          <a:off x="0" y="0"/>
          <a:ext cx="8712299" cy="623620"/>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Police are often the first point of contact</a:t>
          </a:r>
          <a:endParaRPr lang="en-US" sz="2700" kern="1200"/>
        </a:p>
      </dsp:txBody>
      <dsp:txXfrm>
        <a:off x="18265" y="18265"/>
        <a:ext cx="7986668" cy="587090"/>
      </dsp:txXfrm>
    </dsp:sp>
    <dsp:sp modelId="{B9591EF8-CFD8-C84D-BDEE-143EF005E553}">
      <dsp:nvSpPr>
        <dsp:cNvPr id="0" name=""/>
        <dsp:cNvSpPr/>
      </dsp:nvSpPr>
      <dsp:spPr>
        <a:xfrm>
          <a:off x="729655" y="737006"/>
          <a:ext cx="8712299" cy="623620"/>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Early responses shape victim outcomes</a:t>
          </a:r>
          <a:endParaRPr lang="en-US" sz="2700" kern="1200"/>
        </a:p>
      </dsp:txBody>
      <dsp:txXfrm>
        <a:off x="747920" y="755271"/>
        <a:ext cx="7540760" cy="587090"/>
      </dsp:txXfrm>
    </dsp:sp>
    <dsp:sp modelId="{E956B66F-80EB-984E-9958-BE61D9D14C25}">
      <dsp:nvSpPr>
        <dsp:cNvPr id="0" name=""/>
        <dsp:cNvSpPr/>
      </dsp:nvSpPr>
      <dsp:spPr>
        <a:xfrm>
          <a:off x="1448419" y="1474012"/>
          <a:ext cx="8712299" cy="623620"/>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Poor responses reduce trust and reporting</a:t>
          </a:r>
          <a:endParaRPr lang="en-US" sz="2700" kern="1200"/>
        </a:p>
      </dsp:txBody>
      <dsp:txXfrm>
        <a:off x="1466684" y="1492277"/>
        <a:ext cx="7551650" cy="587090"/>
      </dsp:txXfrm>
    </dsp:sp>
    <dsp:sp modelId="{BEB81036-A2C0-7445-948A-C47C9981CBED}">
      <dsp:nvSpPr>
        <dsp:cNvPr id="0" name=""/>
        <dsp:cNvSpPr/>
      </dsp:nvSpPr>
      <dsp:spPr>
        <a:xfrm>
          <a:off x="2178074" y="2211019"/>
          <a:ext cx="8712299" cy="623620"/>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Effectiveness impacts justice and safety</a:t>
          </a:r>
          <a:endParaRPr lang="en-US" sz="2700" kern="1200"/>
        </a:p>
      </dsp:txBody>
      <dsp:txXfrm>
        <a:off x="2196339" y="2229284"/>
        <a:ext cx="7540760" cy="587090"/>
      </dsp:txXfrm>
    </dsp:sp>
    <dsp:sp modelId="{C857CEE8-1AE5-4149-877F-943CE8AEF52D}">
      <dsp:nvSpPr>
        <dsp:cNvPr id="0" name=""/>
        <dsp:cNvSpPr/>
      </dsp:nvSpPr>
      <dsp:spPr>
        <a:xfrm>
          <a:off x="8306945" y="477636"/>
          <a:ext cx="405353" cy="405353"/>
        </a:xfrm>
        <a:prstGeom prst="downArrow">
          <a:avLst>
            <a:gd name="adj1" fmla="val 55000"/>
            <a:gd name="adj2" fmla="val 45000"/>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8398149" y="477636"/>
        <a:ext cx="222945" cy="305028"/>
      </dsp:txXfrm>
    </dsp:sp>
    <dsp:sp modelId="{03DEF473-B133-3A45-A4B0-4C1B29FF316E}">
      <dsp:nvSpPr>
        <dsp:cNvPr id="0" name=""/>
        <dsp:cNvSpPr/>
      </dsp:nvSpPr>
      <dsp:spPr>
        <a:xfrm>
          <a:off x="9036600" y="1214643"/>
          <a:ext cx="405353" cy="405353"/>
        </a:xfrm>
        <a:prstGeom prst="downArrow">
          <a:avLst>
            <a:gd name="adj1" fmla="val 55000"/>
            <a:gd name="adj2" fmla="val 45000"/>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9127804" y="1214643"/>
        <a:ext cx="222945" cy="305028"/>
      </dsp:txXfrm>
    </dsp:sp>
    <dsp:sp modelId="{12C13D35-C7C0-304E-A91E-02673133841E}">
      <dsp:nvSpPr>
        <dsp:cNvPr id="0" name=""/>
        <dsp:cNvSpPr/>
      </dsp:nvSpPr>
      <dsp:spPr>
        <a:xfrm>
          <a:off x="9755365" y="1951649"/>
          <a:ext cx="405353" cy="405353"/>
        </a:xfrm>
        <a:prstGeom prst="downArrow">
          <a:avLst>
            <a:gd name="adj1" fmla="val 55000"/>
            <a:gd name="adj2" fmla="val 45000"/>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9846569" y="1951649"/>
        <a:ext cx="222945" cy="30502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56C555-5E49-6B41-A3C0-8E82969EC6DF}">
      <dsp:nvSpPr>
        <dsp:cNvPr id="0" name=""/>
        <dsp:cNvSpPr/>
      </dsp:nvSpPr>
      <dsp:spPr>
        <a:xfrm>
          <a:off x="1321" y="237101"/>
          <a:ext cx="2818298" cy="1690979"/>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Specialist VAWG units</a:t>
          </a:r>
          <a:endParaRPr lang="en-US" sz="2500" kern="1200"/>
        </a:p>
      </dsp:txBody>
      <dsp:txXfrm>
        <a:off x="50848" y="286628"/>
        <a:ext cx="2719244" cy="1591925"/>
      </dsp:txXfrm>
    </dsp:sp>
    <dsp:sp modelId="{E6E0B980-BD11-5340-B64F-5A6279401740}">
      <dsp:nvSpPr>
        <dsp:cNvPr id="0" name=""/>
        <dsp:cNvSpPr/>
      </dsp:nvSpPr>
      <dsp:spPr>
        <a:xfrm>
          <a:off x="3067630" y="733121"/>
          <a:ext cx="597479" cy="698938"/>
        </a:xfrm>
        <a:prstGeom prst="rightArrow">
          <a:avLst>
            <a:gd name="adj1" fmla="val 60000"/>
            <a:gd name="adj2" fmla="val 50000"/>
          </a:avLst>
        </a:prstGeom>
        <a:gradFill rotWithShape="0">
          <a:gsLst>
            <a:gs pos="0">
              <a:schemeClr val="accent2">
                <a:tint val="60000"/>
                <a:hueOff val="0"/>
                <a:satOff val="0"/>
                <a:lumOff val="0"/>
                <a:alphaOff val="0"/>
                <a:satMod val="103000"/>
                <a:lumMod val="102000"/>
                <a:tint val="94000"/>
              </a:schemeClr>
            </a:gs>
            <a:gs pos="50000">
              <a:schemeClr val="accent2">
                <a:tint val="60000"/>
                <a:hueOff val="0"/>
                <a:satOff val="0"/>
                <a:lumOff val="0"/>
                <a:alphaOff val="0"/>
                <a:satMod val="110000"/>
                <a:lumMod val="100000"/>
                <a:shade val="100000"/>
              </a:schemeClr>
            </a:gs>
            <a:gs pos="100000">
              <a:schemeClr val="accent2">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3067630" y="872909"/>
        <a:ext cx="418235" cy="419362"/>
      </dsp:txXfrm>
    </dsp:sp>
    <dsp:sp modelId="{17D85A9B-6E3A-6540-B61E-841C1DA2CE59}">
      <dsp:nvSpPr>
        <dsp:cNvPr id="0" name=""/>
        <dsp:cNvSpPr/>
      </dsp:nvSpPr>
      <dsp:spPr>
        <a:xfrm>
          <a:off x="3946939" y="237101"/>
          <a:ext cx="2818298" cy="1690979"/>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Protective measures (e.g. restraining orders)</a:t>
          </a:r>
          <a:endParaRPr lang="en-US" sz="2500" kern="1200"/>
        </a:p>
      </dsp:txBody>
      <dsp:txXfrm>
        <a:off x="3996466" y="286628"/>
        <a:ext cx="2719244" cy="1591925"/>
      </dsp:txXfrm>
    </dsp:sp>
    <dsp:sp modelId="{ECF71E99-BA48-1E42-BBDE-D37B9DD86CBE}">
      <dsp:nvSpPr>
        <dsp:cNvPr id="0" name=""/>
        <dsp:cNvSpPr/>
      </dsp:nvSpPr>
      <dsp:spPr>
        <a:xfrm rot="5400000">
          <a:off x="5057349" y="2125361"/>
          <a:ext cx="597479" cy="698938"/>
        </a:xfrm>
        <a:prstGeom prst="rightArrow">
          <a:avLst>
            <a:gd name="adj1" fmla="val 60000"/>
            <a:gd name="adj2" fmla="val 50000"/>
          </a:avLst>
        </a:prstGeom>
        <a:gradFill rotWithShape="0">
          <a:gsLst>
            <a:gs pos="0">
              <a:schemeClr val="accent2">
                <a:tint val="60000"/>
                <a:hueOff val="0"/>
                <a:satOff val="0"/>
                <a:lumOff val="0"/>
                <a:alphaOff val="0"/>
                <a:satMod val="103000"/>
                <a:lumMod val="102000"/>
                <a:tint val="94000"/>
              </a:schemeClr>
            </a:gs>
            <a:gs pos="50000">
              <a:schemeClr val="accent2">
                <a:tint val="60000"/>
                <a:hueOff val="0"/>
                <a:satOff val="0"/>
                <a:lumOff val="0"/>
                <a:alphaOff val="0"/>
                <a:satMod val="110000"/>
                <a:lumMod val="100000"/>
                <a:shade val="100000"/>
              </a:schemeClr>
            </a:gs>
            <a:gs pos="100000">
              <a:schemeClr val="accent2">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5400000">
        <a:off x="5146408" y="2176090"/>
        <a:ext cx="419362" cy="418235"/>
      </dsp:txXfrm>
    </dsp:sp>
    <dsp:sp modelId="{FD9753C6-AF51-9B46-ADE5-D939BBAA66AC}">
      <dsp:nvSpPr>
        <dsp:cNvPr id="0" name=""/>
        <dsp:cNvSpPr/>
      </dsp:nvSpPr>
      <dsp:spPr>
        <a:xfrm>
          <a:off x="3946939" y="3055399"/>
          <a:ext cx="2818298" cy="1690979"/>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Increased awareness and training</a:t>
          </a:r>
          <a:endParaRPr lang="en-US" sz="2500" kern="1200"/>
        </a:p>
      </dsp:txBody>
      <dsp:txXfrm>
        <a:off x="3996466" y="3104926"/>
        <a:ext cx="2719244" cy="1591925"/>
      </dsp:txXfrm>
    </dsp:sp>
    <dsp:sp modelId="{FD1DFAC1-6BE0-4744-BBFC-A07214BDC172}">
      <dsp:nvSpPr>
        <dsp:cNvPr id="0" name=""/>
        <dsp:cNvSpPr/>
      </dsp:nvSpPr>
      <dsp:spPr>
        <a:xfrm rot="10800000">
          <a:off x="3101450" y="3551420"/>
          <a:ext cx="597479" cy="698938"/>
        </a:xfrm>
        <a:prstGeom prst="rightArrow">
          <a:avLst>
            <a:gd name="adj1" fmla="val 60000"/>
            <a:gd name="adj2" fmla="val 50000"/>
          </a:avLst>
        </a:prstGeom>
        <a:gradFill rotWithShape="0">
          <a:gsLst>
            <a:gs pos="0">
              <a:schemeClr val="accent2">
                <a:tint val="60000"/>
                <a:hueOff val="0"/>
                <a:satOff val="0"/>
                <a:lumOff val="0"/>
                <a:alphaOff val="0"/>
                <a:satMod val="103000"/>
                <a:lumMod val="102000"/>
                <a:tint val="94000"/>
              </a:schemeClr>
            </a:gs>
            <a:gs pos="50000">
              <a:schemeClr val="accent2">
                <a:tint val="60000"/>
                <a:hueOff val="0"/>
                <a:satOff val="0"/>
                <a:lumOff val="0"/>
                <a:alphaOff val="0"/>
                <a:satMod val="110000"/>
                <a:lumMod val="100000"/>
                <a:shade val="100000"/>
              </a:schemeClr>
            </a:gs>
            <a:gs pos="100000">
              <a:schemeClr val="accent2">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10800000">
        <a:off x="3280694" y="3691208"/>
        <a:ext cx="418235" cy="419362"/>
      </dsp:txXfrm>
    </dsp:sp>
    <dsp:sp modelId="{B57812C3-32DC-2D4F-B801-39B9AEC701A8}">
      <dsp:nvSpPr>
        <dsp:cNvPr id="0" name=""/>
        <dsp:cNvSpPr/>
      </dsp:nvSpPr>
      <dsp:spPr>
        <a:xfrm>
          <a:off x="1321" y="3055399"/>
          <a:ext cx="2818298" cy="1690979"/>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Multi-agency working</a:t>
          </a:r>
          <a:endParaRPr lang="en-US" sz="2500" kern="1200"/>
        </a:p>
      </dsp:txBody>
      <dsp:txXfrm>
        <a:off x="50848" y="3104926"/>
        <a:ext cx="2719244" cy="159192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AA424C-5283-0247-9648-26EBE300CD11}">
      <dsp:nvSpPr>
        <dsp:cNvPr id="0" name=""/>
        <dsp:cNvSpPr/>
      </dsp:nvSpPr>
      <dsp:spPr>
        <a:xfrm>
          <a:off x="0" y="647028"/>
          <a:ext cx="7661788" cy="5996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Police perpetrated abused </a:t>
          </a:r>
          <a:endParaRPr lang="en-US" sz="2500" kern="1200" dirty="0"/>
        </a:p>
      </dsp:txBody>
      <dsp:txXfrm>
        <a:off x="29271" y="676299"/>
        <a:ext cx="7603246" cy="541083"/>
      </dsp:txXfrm>
    </dsp:sp>
    <dsp:sp modelId="{FC8F8F5B-AF9C-7242-8127-4F0A29660EEB}">
      <dsp:nvSpPr>
        <dsp:cNvPr id="0" name=""/>
        <dsp:cNvSpPr/>
      </dsp:nvSpPr>
      <dsp:spPr>
        <a:xfrm>
          <a:off x="0" y="1273543"/>
          <a:ext cx="7661788" cy="5996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Failures in investigation and reporting</a:t>
          </a:r>
          <a:endParaRPr lang="en-US" sz="2500" kern="1200" dirty="0"/>
        </a:p>
      </dsp:txBody>
      <dsp:txXfrm>
        <a:off x="29271" y="1302814"/>
        <a:ext cx="7603246" cy="541083"/>
      </dsp:txXfrm>
    </dsp:sp>
    <dsp:sp modelId="{9CE56861-FC97-ED4E-9487-4C4B5E5D833E}">
      <dsp:nvSpPr>
        <dsp:cNvPr id="0" name=""/>
        <dsp:cNvSpPr/>
      </dsp:nvSpPr>
      <dsp:spPr>
        <a:xfrm>
          <a:off x="0" y="1945168"/>
          <a:ext cx="7661788" cy="5996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Lack of trust and barriers reporting</a:t>
          </a:r>
          <a:endParaRPr lang="en-US" sz="2500" kern="1200" dirty="0"/>
        </a:p>
      </dsp:txBody>
      <dsp:txXfrm>
        <a:off x="29271" y="1974439"/>
        <a:ext cx="7603246" cy="541083"/>
      </dsp:txXfrm>
    </dsp:sp>
    <dsp:sp modelId="{88F19A90-425D-D546-8CCA-AB2A29D0A02A}">
      <dsp:nvSpPr>
        <dsp:cNvPr id="0" name=""/>
        <dsp:cNvSpPr/>
      </dsp:nvSpPr>
      <dsp:spPr>
        <a:xfrm>
          <a:off x="0" y="2616793"/>
          <a:ext cx="7661788" cy="5996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Greater barriers for black and minoritised women</a:t>
          </a:r>
        </a:p>
      </dsp:txBody>
      <dsp:txXfrm>
        <a:off x="29271" y="2646064"/>
        <a:ext cx="7603246" cy="541083"/>
      </dsp:txXfrm>
    </dsp:sp>
    <dsp:sp modelId="{9ECCEB50-1FBA-6446-9EEB-70FB07C6FCC0}">
      <dsp:nvSpPr>
        <dsp:cNvPr id="0" name=""/>
        <dsp:cNvSpPr/>
      </dsp:nvSpPr>
      <dsp:spPr>
        <a:xfrm>
          <a:off x="0" y="3288418"/>
          <a:ext cx="7661788" cy="5996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Police responses are unequal</a:t>
          </a:r>
        </a:p>
      </dsp:txBody>
      <dsp:txXfrm>
        <a:off x="29271" y="3317689"/>
        <a:ext cx="7603246" cy="54108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D46A1F-9432-4C93-8961-B3532543D0A1}">
      <dsp:nvSpPr>
        <dsp:cNvPr id="0" name=""/>
        <dsp:cNvSpPr/>
      </dsp:nvSpPr>
      <dsp:spPr>
        <a:xfrm>
          <a:off x="0" y="1850"/>
          <a:ext cx="7159752" cy="78842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BABF83-10CA-4B0F-9152-C329BF74C4E3}">
      <dsp:nvSpPr>
        <dsp:cNvPr id="0" name=""/>
        <dsp:cNvSpPr/>
      </dsp:nvSpPr>
      <dsp:spPr>
        <a:xfrm>
          <a:off x="238497" y="179245"/>
          <a:ext cx="433632" cy="43363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59C32D-133C-46A5-956D-030F0C72A503}">
      <dsp:nvSpPr>
        <dsp:cNvPr id="0" name=""/>
        <dsp:cNvSpPr/>
      </dsp:nvSpPr>
      <dsp:spPr>
        <a:xfrm>
          <a:off x="910627" y="1850"/>
          <a:ext cx="6249124" cy="7884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441" tIns="83441" rIns="83441" bIns="83441" numCol="1" spcCol="1270" anchor="ctr" anchorCtr="0">
          <a:noAutofit/>
        </a:bodyPr>
        <a:lstStyle/>
        <a:p>
          <a:pPr marL="0" lvl="0" indent="0" algn="l" defTabSz="844550">
            <a:lnSpc>
              <a:spcPct val="100000"/>
            </a:lnSpc>
            <a:spcBef>
              <a:spcPct val="0"/>
            </a:spcBef>
            <a:spcAft>
              <a:spcPct val="35000"/>
            </a:spcAft>
            <a:buNone/>
          </a:pPr>
          <a:r>
            <a:rPr lang="en-GB" sz="1900" b="1" i="0" kern="1200"/>
            <a:t>Prioritising VAWG as a national threat</a:t>
          </a:r>
          <a:endParaRPr lang="en-US" sz="1900" kern="1200"/>
        </a:p>
      </dsp:txBody>
      <dsp:txXfrm>
        <a:off x="910627" y="1850"/>
        <a:ext cx="6249124" cy="788422"/>
      </dsp:txXfrm>
    </dsp:sp>
    <dsp:sp modelId="{7B761330-EB9D-4F3B-8882-76C8F8C91474}">
      <dsp:nvSpPr>
        <dsp:cNvPr id="0" name=""/>
        <dsp:cNvSpPr/>
      </dsp:nvSpPr>
      <dsp:spPr>
        <a:xfrm>
          <a:off x="0" y="987378"/>
          <a:ext cx="7159752" cy="78842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F4813E-DA01-4462-ACB0-2DB41FA5CDC4}">
      <dsp:nvSpPr>
        <dsp:cNvPr id="0" name=""/>
        <dsp:cNvSpPr/>
      </dsp:nvSpPr>
      <dsp:spPr>
        <a:xfrm>
          <a:off x="238497" y="1164773"/>
          <a:ext cx="433632" cy="43363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9EB434-D1E7-433C-87CE-B8773AF66C96}">
      <dsp:nvSpPr>
        <dsp:cNvPr id="0" name=""/>
        <dsp:cNvSpPr/>
      </dsp:nvSpPr>
      <dsp:spPr>
        <a:xfrm>
          <a:off x="910627" y="987378"/>
          <a:ext cx="6249124" cy="7884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441" tIns="83441" rIns="83441" bIns="83441" numCol="1" spcCol="1270" anchor="ctr" anchorCtr="0">
          <a:noAutofit/>
        </a:bodyPr>
        <a:lstStyle/>
        <a:p>
          <a:pPr marL="0" lvl="0" indent="0" algn="l" defTabSz="844550">
            <a:lnSpc>
              <a:spcPct val="100000"/>
            </a:lnSpc>
            <a:spcBef>
              <a:spcPct val="0"/>
            </a:spcBef>
            <a:spcAft>
              <a:spcPct val="35000"/>
            </a:spcAft>
            <a:buNone/>
          </a:pPr>
          <a:r>
            <a:rPr lang="en-GB" sz="1900" b="1" kern="1200"/>
            <a:t>Specialist teams and training</a:t>
          </a:r>
          <a:endParaRPr lang="en-US" sz="1900" kern="1200"/>
        </a:p>
      </dsp:txBody>
      <dsp:txXfrm>
        <a:off x="910627" y="987378"/>
        <a:ext cx="6249124" cy="788422"/>
      </dsp:txXfrm>
    </dsp:sp>
    <dsp:sp modelId="{AC63A11F-271D-41A6-B71A-E8B0AA851CF0}">
      <dsp:nvSpPr>
        <dsp:cNvPr id="0" name=""/>
        <dsp:cNvSpPr/>
      </dsp:nvSpPr>
      <dsp:spPr>
        <a:xfrm>
          <a:off x="0" y="1972906"/>
          <a:ext cx="7159752" cy="78842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B54363-990F-4413-A4F0-3E3463DD081B}">
      <dsp:nvSpPr>
        <dsp:cNvPr id="0" name=""/>
        <dsp:cNvSpPr/>
      </dsp:nvSpPr>
      <dsp:spPr>
        <a:xfrm>
          <a:off x="238497" y="2150301"/>
          <a:ext cx="433632" cy="43363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3C3734-A1A4-4E3E-BF07-6393DCF2150B}">
      <dsp:nvSpPr>
        <dsp:cNvPr id="0" name=""/>
        <dsp:cNvSpPr/>
      </dsp:nvSpPr>
      <dsp:spPr>
        <a:xfrm>
          <a:off x="910627" y="1972906"/>
          <a:ext cx="6249124" cy="7884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441" tIns="83441" rIns="83441" bIns="83441" numCol="1" spcCol="1270" anchor="ctr" anchorCtr="0">
          <a:noAutofit/>
        </a:bodyPr>
        <a:lstStyle/>
        <a:p>
          <a:pPr marL="0" lvl="0" indent="0" algn="l" defTabSz="844550">
            <a:lnSpc>
              <a:spcPct val="100000"/>
            </a:lnSpc>
            <a:spcBef>
              <a:spcPct val="0"/>
            </a:spcBef>
            <a:spcAft>
              <a:spcPct val="35000"/>
            </a:spcAft>
            <a:buNone/>
          </a:pPr>
          <a:r>
            <a:rPr lang="en-GB" sz="1900" b="1" kern="1200"/>
            <a:t>Improved data and intelligence sharing</a:t>
          </a:r>
          <a:endParaRPr lang="en-US" sz="1900" kern="1200"/>
        </a:p>
      </dsp:txBody>
      <dsp:txXfrm>
        <a:off x="910627" y="1972906"/>
        <a:ext cx="6249124" cy="788422"/>
      </dsp:txXfrm>
    </dsp:sp>
    <dsp:sp modelId="{EC3F5C91-2EA8-4510-86F2-45431714BAFE}">
      <dsp:nvSpPr>
        <dsp:cNvPr id="0" name=""/>
        <dsp:cNvSpPr/>
      </dsp:nvSpPr>
      <dsp:spPr>
        <a:xfrm>
          <a:off x="0" y="2958434"/>
          <a:ext cx="7159752" cy="78842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3EA8C0-6951-4D77-8631-B8877E715917}">
      <dsp:nvSpPr>
        <dsp:cNvPr id="0" name=""/>
        <dsp:cNvSpPr/>
      </dsp:nvSpPr>
      <dsp:spPr>
        <a:xfrm>
          <a:off x="238497" y="3135829"/>
          <a:ext cx="433632" cy="43363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515AD9-2AA0-47D5-B6BC-5596C698DFF5}">
      <dsp:nvSpPr>
        <dsp:cNvPr id="0" name=""/>
        <dsp:cNvSpPr/>
      </dsp:nvSpPr>
      <dsp:spPr>
        <a:xfrm>
          <a:off x="910627" y="2958434"/>
          <a:ext cx="6249124" cy="7884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441" tIns="83441" rIns="83441" bIns="83441" numCol="1" spcCol="1270" anchor="ctr" anchorCtr="0">
          <a:noAutofit/>
        </a:bodyPr>
        <a:lstStyle/>
        <a:p>
          <a:pPr marL="0" lvl="0" indent="0" algn="l" defTabSz="844550">
            <a:lnSpc>
              <a:spcPct val="100000"/>
            </a:lnSpc>
            <a:spcBef>
              <a:spcPct val="0"/>
            </a:spcBef>
            <a:spcAft>
              <a:spcPct val="35000"/>
            </a:spcAft>
            <a:buNone/>
          </a:pPr>
          <a:r>
            <a:rPr lang="en-GB" sz="1900" b="1" kern="1200" dirty="0"/>
            <a:t>Strengthening legal measures</a:t>
          </a:r>
          <a:endParaRPr lang="en-US" sz="1900" kern="1200" dirty="0"/>
        </a:p>
      </dsp:txBody>
      <dsp:txXfrm>
        <a:off x="910627" y="2958434"/>
        <a:ext cx="6249124" cy="788422"/>
      </dsp:txXfrm>
    </dsp:sp>
    <dsp:sp modelId="{5132C70F-D4FE-4C42-9353-878D63219B6E}">
      <dsp:nvSpPr>
        <dsp:cNvPr id="0" name=""/>
        <dsp:cNvSpPr/>
      </dsp:nvSpPr>
      <dsp:spPr>
        <a:xfrm>
          <a:off x="0" y="3943962"/>
          <a:ext cx="7159752" cy="78842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8FFCAA-328D-47BE-94D7-4A6E6734AF24}">
      <dsp:nvSpPr>
        <dsp:cNvPr id="0" name=""/>
        <dsp:cNvSpPr/>
      </dsp:nvSpPr>
      <dsp:spPr>
        <a:xfrm>
          <a:off x="238497" y="4121357"/>
          <a:ext cx="433632" cy="43363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6E1EAC-4E29-432D-B3D7-64E4ECC8FE13}">
      <dsp:nvSpPr>
        <dsp:cNvPr id="0" name=""/>
        <dsp:cNvSpPr/>
      </dsp:nvSpPr>
      <dsp:spPr>
        <a:xfrm>
          <a:off x="910627" y="3943962"/>
          <a:ext cx="6249124" cy="7884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441" tIns="83441" rIns="83441" bIns="83441" numCol="1" spcCol="1270" anchor="ctr" anchorCtr="0">
          <a:noAutofit/>
        </a:bodyPr>
        <a:lstStyle/>
        <a:p>
          <a:pPr marL="0" lvl="0" indent="0" algn="l" defTabSz="844550">
            <a:lnSpc>
              <a:spcPct val="100000"/>
            </a:lnSpc>
            <a:spcBef>
              <a:spcPct val="0"/>
            </a:spcBef>
            <a:spcAft>
              <a:spcPct val="35000"/>
            </a:spcAft>
            <a:buNone/>
          </a:pPr>
          <a:r>
            <a:rPr lang="en-GB" sz="1900" b="1" kern="1200" dirty="0"/>
            <a:t>Tackling online abuse</a:t>
          </a:r>
          <a:endParaRPr lang="en-US" sz="1900" kern="1200" dirty="0"/>
        </a:p>
      </dsp:txBody>
      <dsp:txXfrm>
        <a:off x="910627" y="3943962"/>
        <a:ext cx="6249124" cy="788422"/>
      </dsp:txXfrm>
    </dsp:sp>
    <dsp:sp modelId="{327C5D8B-88B2-48F3-9DE0-194DCCE0E57B}">
      <dsp:nvSpPr>
        <dsp:cNvPr id="0" name=""/>
        <dsp:cNvSpPr/>
      </dsp:nvSpPr>
      <dsp:spPr>
        <a:xfrm>
          <a:off x="0" y="4929490"/>
          <a:ext cx="7159752" cy="78842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915054-395C-473C-AA65-2169CD02F2A0}">
      <dsp:nvSpPr>
        <dsp:cNvPr id="0" name=""/>
        <dsp:cNvSpPr/>
      </dsp:nvSpPr>
      <dsp:spPr>
        <a:xfrm>
          <a:off x="238497" y="5106885"/>
          <a:ext cx="433632" cy="43363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9FA5C3-9122-4E78-B95D-FCE18C266217}">
      <dsp:nvSpPr>
        <dsp:cNvPr id="0" name=""/>
        <dsp:cNvSpPr/>
      </dsp:nvSpPr>
      <dsp:spPr>
        <a:xfrm>
          <a:off x="910627" y="4929490"/>
          <a:ext cx="6249124" cy="7884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441" tIns="83441" rIns="83441" bIns="83441" numCol="1" spcCol="1270" anchor="ctr" anchorCtr="0">
          <a:noAutofit/>
        </a:bodyPr>
        <a:lstStyle/>
        <a:p>
          <a:pPr marL="0" lvl="0" indent="0" algn="l" defTabSz="844550">
            <a:lnSpc>
              <a:spcPct val="100000"/>
            </a:lnSpc>
            <a:spcBef>
              <a:spcPct val="0"/>
            </a:spcBef>
            <a:spcAft>
              <a:spcPct val="35000"/>
            </a:spcAft>
            <a:buNone/>
          </a:pPr>
          <a:r>
            <a:rPr lang="en-GB" sz="1900" b="1" kern="1200"/>
            <a:t>Collaboration and funding</a:t>
          </a:r>
          <a:endParaRPr lang="en-US" sz="1900" kern="1200"/>
        </a:p>
      </dsp:txBody>
      <dsp:txXfrm>
        <a:off x="910627" y="4929490"/>
        <a:ext cx="6249124" cy="78842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E44904-AE1B-5A4C-8A72-A18B32CC6336}">
      <dsp:nvSpPr>
        <dsp:cNvPr id="0" name=""/>
        <dsp:cNvSpPr/>
      </dsp:nvSpPr>
      <dsp:spPr>
        <a:xfrm>
          <a:off x="9794" y="771352"/>
          <a:ext cx="2927580" cy="1756548"/>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US" sz="4200" kern="1200" dirty="0"/>
            <a:t>Trust</a:t>
          </a:r>
        </a:p>
      </dsp:txBody>
      <dsp:txXfrm>
        <a:off x="61242" y="822800"/>
        <a:ext cx="2824684" cy="1653652"/>
      </dsp:txXfrm>
    </dsp:sp>
    <dsp:sp modelId="{270C5B9C-698A-924C-8646-4867F8E17DEF}">
      <dsp:nvSpPr>
        <dsp:cNvPr id="0" name=""/>
        <dsp:cNvSpPr/>
      </dsp:nvSpPr>
      <dsp:spPr>
        <a:xfrm>
          <a:off x="3195001" y="1286606"/>
          <a:ext cx="620646" cy="726039"/>
        </a:xfrm>
        <a:prstGeom prst="rightArrow">
          <a:avLst>
            <a:gd name="adj1" fmla="val 60000"/>
            <a:gd name="adj2" fmla="val 50000"/>
          </a:avLst>
        </a:prstGeom>
        <a:gradFill rotWithShape="0">
          <a:gsLst>
            <a:gs pos="0">
              <a:schemeClr val="accent3">
                <a:tint val="60000"/>
                <a:hueOff val="0"/>
                <a:satOff val="0"/>
                <a:lumOff val="0"/>
                <a:alphaOff val="0"/>
                <a:satMod val="103000"/>
                <a:lumMod val="102000"/>
                <a:tint val="94000"/>
              </a:schemeClr>
            </a:gs>
            <a:gs pos="50000">
              <a:schemeClr val="accent3">
                <a:tint val="60000"/>
                <a:hueOff val="0"/>
                <a:satOff val="0"/>
                <a:lumOff val="0"/>
                <a:alphaOff val="0"/>
                <a:satMod val="110000"/>
                <a:lumMod val="100000"/>
                <a:shade val="100000"/>
              </a:schemeClr>
            </a:gs>
            <a:gs pos="100000">
              <a:schemeClr val="accent3">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3195001" y="1431814"/>
        <a:ext cx="434452" cy="435623"/>
      </dsp:txXfrm>
    </dsp:sp>
    <dsp:sp modelId="{106BE75A-3841-3F48-B59B-31D3D51F4BD6}">
      <dsp:nvSpPr>
        <dsp:cNvPr id="0" name=""/>
        <dsp:cNvSpPr/>
      </dsp:nvSpPr>
      <dsp:spPr>
        <a:xfrm>
          <a:off x="4108406" y="771352"/>
          <a:ext cx="2927580" cy="1756548"/>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US" sz="4200" kern="1200"/>
            <a:t>Improve outcomes</a:t>
          </a:r>
        </a:p>
      </dsp:txBody>
      <dsp:txXfrm>
        <a:off x="4159854" y="822800"/>
        <a:ext cx="2824684" cy="1653652"/>
      </dsp:txXfrm>
    </dsp:sp>
    <dsp:sp modelId="{8C48A45E-689E-C54D-AE88-3E26128D3C98}">
      <dsp:nvSpPr>
        <dsp:cNvPr id="0" name=""/>
        <dsp:cNvSpPr/>
      </dsp:nvSpPr>
      <dsp:spPr>
        <a:xfrm>
          <a:off x="7293614" y="1286606"/>
          <a:ext cx="620646" cy="726039"/>
        </a:xfrm>
        <a:prstGeom prst="rightArrow">
          <a:avLst>
            <a:gd name="adj1" fmla="val 60000"/>
            <a:gd name="adj2" fmla="val 50000"/>
          </a:avLst>
        </a:prstGeom>
        <a:gradFill rotWithShape="0">
          <a:gsLst>
            <a:gs pos="0">
              <a:schemeClr val="accent3">
                <a:tint val="60000"/>
                <a:hueOff val="0"/>
                <a:satOff val="0"/>
                <a:lumOff val="0"/>
                <a:alphaOff val="0"/>
                <a:satMod val="103000"/>
                <a:lumMod val="102000"/>
                <a:tint val="94000"/>
              </a:schemeClr>
            </a:gs>
            <a:gs pos="50000">
              <a:schemeClr val="accent3">
                <a:tint val="60000"/>
                <a:hueOff val="0"/>
                <a:satOff val="0"/>
                <a:lumOff val="0"/>
                <a:alphaOff val="0"/>
                <a:satMod val="110000"/>
                <a:lumMod val="100000"/>
                <a:shade val="100000"/>
              </a:schemeClr>
            </a:gs>
            <a:gs pos="100000">
              <a:schemeClr val="accent3">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7293614" y="1431814"/>
        <a:ext cx="434452" cy="435623"/>
      </dsp:txXfrm>
    </dsp:sp>
    <dsp:sp modelId="{FE37129E-E6BD-E64F-8FC5-C347EF2779C9}">
      <dsp:nvSpPr>
        <dsp:cNvPr id="0" name=""/>
        <dsp:cNvSpPr/>
      </dsp:nvSpPr>
      <dsp:spPr>
        <a:xfrm>
          <a:off x="8207019" y="771352"/>
          <a:ext cx="2927580" cy="1756548"/>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US" sz="4200" kern="1200" dirty="0"/>
            <a:t>Reduce harm</a:t>
          </a:r>
        </a:p>
      </dsp:txBody>
      <dsp:txXfrm>
        <a:off x="8258467" y="822800"/>
        <a:ext cx="2824684" cy="165365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3C7193-39A0-824E-A563-1EE783CF4407}" type="datetimeFigureOut">
              <a:rPr lang="en-US" smtClean="0"/>
              <a:t>1/9/26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43A1F9-693D-854D-ACCC-B21F4126F660}" type="slidenum">
              <a:rPr lang="en-US" smtClean="0"/>
              <a:t>‹#›</a:t>
            </a:fld>
            <a:endParaRPr lang="en-US"/>
          </a:p>
        </p:txBody>
      </p:sp>
    </p:spTree>
    <p:extLst>
      <p:ext uri="{BB962C8B-B14F-4D97-AF65-F5344CB8AC3E}">
        <p14:creationId xmlns:p14="http://schemas.microsoft.com/office/powerpoint/2010/main" val="2440867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8" Type="http://schemas.openxmlformats.org/officeDocument/2006/relationships/hyperlink" Target="https://www.gov.uk/government/news/vawg-strategy-to-better-protect-children-from-misogyny-and-abuse" TargetMode="External"/><Relationship Id="rId13" Type="http://schemas.openxmlformats.org/officeDocument/2006/relationships/hyperlink" Target="https://commonslibrary.parliament.uk/research-briefings/cdp-2024-0183/" TargetMode="External"/><Relationship Id="rId3" Type="http://schemas.openxmlformats.org/officeDocument/2006/relationships/hyperlink" Target="https://www.college.police.uk/guidance/violence-against-women-and-girls-toolkit" TargetMode="External"/><Relationship Id="rId7" Type="http://schemas.openxmlformats.org/officeDocument/2006/relationships/hyperlink" Target="https://www.gov.uk/government/calls-for-evidence/violence-against-women-and-girls-vawg-call-for-evidence/violence-against-women-and-girls-vawg-strategy-2021-2024-call-for-evidence" TargetMode="External"/><Relationship Id="rId12" Type="http://schemas.openxmlformats.org/officeDocument/2006/relationships/hyperlink" Target="https://www.ons.gov.uk/peoplepopulationandcommunity/crimeandjustice/articles/violenceagainstwomenandgirls/researchupdatenovember2023" TargetMode="External"/><Relationship Id="rId2" Type="http://schemas.openxmlformats.org/officeDocument/2006/relationships/slide" Target="../slides/slide11.xml"/><Relationship Id="rId1" Type="http://schemas.openxmlformats.org/officeDocument/2006/relationships/notesMaster" Target="../notesMasters/notesMaster1.xml"/><Relationship Id="rId6" Type="http://schemas.openxmlformats.org/officeDocument/2006/relationships/hyperlink" Target="https://www.legislation.gov.uk/ukpga/2021/17/part/1" TargetMode="External"/><Relationship Id="rId11" Type="http://schemas.openxmlformats.org/officeDocument/2006/relationships/hyperlink" Target="https://news.npcc.police.uk/releases/npcc-statement-on-police-funding-settlement" TargetMode="External"/><Relationship Id="rId5" Type="http://schemas.openxmlformats.org/officeDocument/2006/relationships/hyperlink" Target="https://hmicfrs.justiceinspectorates.gov.uk/publications/interim-report-inspection-into-how-effectively-the-police-engage-with-women-and-girls/" TargetMode="External"/><Relationship Id="rId10" Type="http://schemas.openxmlformats.org/officeDocument/2006/relationships/hyperlink" Target="https://news.npcc.police.uk/releases/call-to-action-as-violence-against-women-and-girls-epidemic-deepens-1" TargetMode="External"/><Relationship Id="rId4" Type="http://schemas.openxmlformats.org/officeDocument/2006/relationships/hyperlink" Target="https://www.endviolenceagainstwomen.org.uk/police-still-failing-too-many-victims-inspectorate-finds/" TargetMode="External"/><Relationship Id="rId9" Type="http://schemas.openxmlformats.org/officeDocument/2006/relationships/hyperlink" Target="https://www.nao.org.uk/press-releases/governments-efforts-to-address-violence-against-women-and-girls-have-not-yet-improved-outcomes-for-victims/" TargetMode="External"/><Relationship Id="rId14" Type="http://schemas.openxmlformats.org/officeDocument/2006/relationships/hyperlink" Target="https://womensaid.org.uk/womens-aid-respond-to-policing-reforms-announced-by-home"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This presentation aims to critically evaluate how effective UK Policing is in responding to violence against women and girls (VAWG)</a:t>
            </a:r>
          </a:p>
          <a:p>
            <a:r>
              <a:rPr lang="en-US" dirty="0"/>
              <a:t>Focusing on not just problems but on systemic reforms needed to improve protection, justice and prevention.</a:t>
            </a:r>
          </a:p>
        </p:txBody>
      </p:sp>
      <p:sp>
        <p:nvSpPr>
          <p:cNvPr id="4" name="Slide Number Placeholder 3"/>
          <p:cNvSpPr>
            <a:spLocks noGrp="1"/>
          </p:cNvSpPr>
          <p:nvPr>
            <p:ph type="sldNum" sz="quarter" idx="5"/>
          </p:nvPr>
        </p:nvSpPr>
        <p:spPr/>
        <p:txBody>
          <a:bodyPr/>
          <a:lstStyle/>
          <a:p>
            <a:fld id="{1443A1F9-693D-854D-ACCC-B21F4126F660}" type="slidenum">
              <a:rPr lang="en-US" smtClean="0"/>
              <a:t>1</a:t>
            </a:fld>
            <a:endParaRPr lang="en-US"/>
          </a:p>
        </p:txBody>
      </p:sp>
    </p:spTree>
    <p:extLst>
      <p:ext uri="{BB962C8B-B14F-4D97-AF65-F5344CB8AC3E}">
        <p14:creationId xmlns:p14="http://schemas.microsoft.com/office/powerpoint/2010/main" val="24714443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Abbreviated as VAWG – Violence against women and girls is a broad term for the harmful acts which affects women and girls.</a:t>
            </a:r>
          </a:p>
          <a:p>
            <a:r>
              <a:rPr lang="en-US" dirty="0"/>
              <a:t>Acts such as Domestic abuse, Sexual Violence, Stalking and Harassment and Honour-based abuse.</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Violence Against Women and Girls (VAWG) is a significant issue in the UK, with recent data showing around 20% of all recorded crime in England &amp; Wales is VAWG-related, affecting millions annually (e.g., 3.8m domestic abuse victims in March 2025) and disproportionately impacting women, though statistics vary slightly by source and survey year, highlighting issues like rising sexual assault reports and persistent underreporting. </a:t>
            </a:r>
          </a:p>
          <a:p>
            <a:endParaRPr lang="en-US" dirty="0"/>
          </a:p>
          <a:p>
            <a:endParaRPr lang="en-US" dirty="0"/>
          </a:p>
          <a:p>
            <a:r>
              <a:rPr lang="en-GB" sz="1200" b="0" i="0" u="none" strike="noStrike" kern="1200" dirty="0">
                <a:solidFill>
                  <a:schemeClr val="tx1"/>
                </a:solidFill>
                <a:effectLst/>
                <a:latin typeface="+mn-lt"/>
                <a:ea typeface="+mn-ea"/>
                <a:cs typeface="+mn-cs"/>
              </a:rPr>
              <a:t>(Office for National Statistics, 2023)</a:t>
            </a:r>
          </a:p>
          <a:p>
            <a:r>
              <a:rPr lang="en-US" dirty="0"/>
              <a:t>https://</a:t>
            </a:r>
            <a:r>
              <a:rPr lang="en-US" dirty="0" err="1"/>
              <a:t>commonslibrary.parliament.uk</a:t>
            </a:r>
            <a:r>
              <a:rPr lang="en-US" dirty="0"/>
              <a:t>/research-briefings/cdp-2024-0183/</a:t>
            </a:r>
          </a:p>
          <a:p>
            <a:endParaRPr lang="en-US" dirty="0"/>
          </a:p>
          <a:p>
            <a:r>
              <a:rPr lang="en-US" dirty="0"/>
              <a:t>https://</a:t>
            </a:r>
            <a:r>
              <a:rPr lang="en-US" dirty="0" err="1"/>
              <a:t>www.npcc.police.uk</a:t>
            </a:r>
            <a:r>
              <a:rPr lang="en-US" dirty="0"/>
              <a:t>/</a:t>
            </a:r>
            <a:r>
              <a:rPr lang="en-US" dirty="0" err="1"/>
              <a:t>SysSiteAssets</a:t>
            </a:r>
            <a:r>
              <a:rPr lang="en-US" dirty="0"/>
              <a:t>/media/downloads/our-work/</a:t>
            </a:r>
            <a:r>
              <a:rPr lang="en-US" dirty="0" err="1"/>
              <a:t>vawg</a:t>
            </a:r>
            <a:r>
              <a:rPr lang="en-US" dirty="0"/>
              <a:t>/</a:t>
            </a:r>
            <a:r>
              <a:rPr lang="en-US" dirty="0" err="1"/>
              <a:t>vawg</a:t>
            </a:r>
            <a:r>
              <a:rPr lang="en-US" dirty="0"/>
              <a:t>-framework-for-</a:t>
            </a:r>
            <a:r>
              <a:rPr lang="en-US" dirty="0" err="1"/>
              <a:t>delivery.pdf</a:t>
            </a:r>
            <a:endParaRPr lang="en-US" dirty="0"/>
          </a:p>
        </p:txBody>
      </p:sp>
      <p:sp>
        <p:nvSpPr>
          <p:cNvPr id="4" name="Slide Number Placeholder 3"/>
          <p:cNvSpPr>
            <a:spLocks noGrp="1"/>
          </p:cNvSpPr>
          <p:nvPr>
            <p:ph type="sldNum" sz="quarter" idx="5"/>
          </p:nvPr>
        </p:nvSpPr>
        <p:spPr/>
        <p:txBody>
          <a:bodyPr/>
          <a:lstStyle/>
          <a:p>
            <a:fld id="{1443A1F9-693D-854D-ACCC-B21F4126F660}" type="slidenum">
              <a:rPr lang="en-US" smtClean="0"/>
              <a:t>2</a:t>
            </a:fld>
            <a:endParaRPr lang="en-US"/>
          </a:p>
        </p:txBody>
      </p:sp>
    </p:spTree>
    <p:extLst>
      <p:ext uri="{BB962C8B-B14F-4D97-AF65-F5344CB8AC3E}">
        <p14:creationId xmlns:p14="http://schemas.microsoft.com/office/powerpoint/2010/main" val="12953288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Domestic Abuse Act – Defines the behaviour of a person (A) towards another person (B) as domestic abuse. If: A and B are aged 16 or over and are personally connected to each other and the behaviour is abusive.</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Does not matter if the abusive behaviour is a single incident or course of conduct.  A’s behaviour may be considered as directed towards B even if it is directed towards another person. (Wood et al., 2025a, p.386)</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Economic Abuse - means any behaviour that has a substantial adverse effect on B's ability to—</a:t>
            </a:r>
          </a:p>
          <a:p>
            <a:r>
              <a:rPr lang="en-GB" sz="1200" b="0" i="0" u="none" strike="noStrike" kern="1200" dirty="0">
                <a:solidFill>
                  <a:schemeClr val="tx1"/>
                </a:solidFill>
                <a:effectLst/>
                <a:latin typeface="+mn-lt"/>
                <a:ea typeface="+mn-ea"/>
                <a:cs typeface="+mn-cs"/>
              </a:rPr>
              <a:t>(a)acquire, use or maintain money or other property, or</a:t>
            </a:r>
          </a:p>
          <a:p>
            <a:r>
              <a:rPr lang="en-GB" sz="1200" b="0" i="0" u="none" strike="noStrike" kern="1200" dirty="0">
                <a:solidFill>
                  <a:schemeClr val="tx1"/>
                </a:solidFill>
                <a:effectLst/>
                <a:latin typeface="+mn-lt"/>
                <a:ea typeface="+mn-ea"/>
                <a:cs typeface="+mn-cs"/>
              </a:rPr>
              <a:t>(b)obtain goods or services.</a:t>
            </a:r>
          </a:p>
          <a:p>
            <a:endParaRPr lang="en-GB" sz="1200" b="0" i="0" u="none" strike="noStrike"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UK has introduced several legal and policy frameworks aimed at tackling VAWG, most notably the Domestic Abuse Act 2021 and the national VAWG Strategy. These aim to improve victim protection, increase accountability, and strengthen prevention.</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However, while these frameworks demonstrate political recognition of the issue, they do not automatically result in effective outcomes</a:t>
            </a:r>
          </a:p>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r>
              <a:rPr lang="en-US" dirty="0"/>
              <a:t>https://</a:t>
            </a:r>
            <a:r>
              <a:rPr lang="en-US" dirty="0" err="1"/>
              <a:t>www.legislation.gov.uk</a:t>
            </a:r>
            <a:r>
              <a:rPr lang="en-US" dirty="0"/>
              <a:t>/</a:t>
            </a:r>
            <a:r>
              <a:rPr lang="en-US" dirty="0" err="1"/>
              <a:t>ukpga</a:t>
            </a:r>
            <a:r>
              <a:rPr lang="en-US" dirty="0"/>
              <a:t>/2021/17/part/1</a:t>
            </a:r>
          </a:p>
        </p:txBody>
      </p:sp>
      <p:sp>
        <p:nvSpPr>
          <p:cNvPr id="4" name="Slide Number Placeholder 3"/>
          <p:cNvSpPr>
            <a:spLocks noGrp="1"/>
          </p:cNvSpPr>
          <p:nvPr>
            <p:ph type="sldNum" sz="quarter" idx="5"/>
          </p:nvPr>
        </p:nvSpPr>
        <p:spPr/>
        <p:txBody>
          <a:bodyPr/>
          <a:lstStyle/>
          <a:p>
            <a:fld id="{1443A1F9-693D-854D-ACCC-B21F4126F660}" type="slidenum">
              <a:rPr lang="en-US" smtClean="0"/>
              <a:t>3</a:t>
            </a:fld>
            <a:endParaRPr lang="en-US"/>
          </a:p>
        </p:txBody>
      </p:sp>
    </p:spTree>
    <p:extLst>
      <p:ext uri="{BB962C8B-B14F-4D97-AF65-F5344CB8AC3E}">
        <p14:creationId xmlns:p14="http://schemas.microsoft.com/office/powerpoint/2010/main" val="40133421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Violence against women and girls is a serious problem that affects at least one in twelve women annually. According to a recent National Audit Office (NAO) report, attempts by the Home Office and other government agencies to address the issue have not resulted in better outcomes for the victims of these crimes or the safety of women and girls more generally.</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Home Office released the Domestic Abuse Plan in 2022 and unveiled the Tackling Violence Against Women and Girls (VAWG) strategy in 2021, which is the third such policy since 2010. </a:t>
            </a:r>
            <a:r>
              <a:rPr lang="en-GB" sz="1200" b="0" i="0" u="none" strike="noStrike" kern="1200" dirty="0">
                <a:solidFill>
                  <a:schemeClr val="tx1"/>
                </a:solidFill>
                <a:effectLst/>
                <a:latin typeface="+mn-lt"/>
                <a:ea typeface="+mn-ea"/>
                <a:cs typeface="+mn-cs"/>
              </a:rPr>
              <a:t>(NAO, 2025)</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(Home Office, 2025)</a:t>
            </a:r>
            <a:endParaRPr lang="en-GB" sz="1200" kern="1200" dirty="0">
              <a:solidFill>
                <a:schemeClr val="tx1"/>
              </a:solidFill>
              <a:effectLst/>
              <a:latin typeface="+mn-lt"/>
              <a:ea typeface="+mn-ea"/>
              <a:cs typeface="+mn-cs"/>
            </a:endParaRPr>
          </a:p>
          <a:p>
            <a:endParaRPr lang="en-US" dirty="0"/>
          </a:p>
          <a:p>
            <a:r>
              <a:rPr lang="en-GB" sz="1200" b="0" i="0" u="none" strike="noStrike" kern="1200" dirty="0">
                <a:solidFill>
                  <a:schemeClr val="tx1"/>
                </a:solidFill>
                <a:effectLst/>
                <a:latin typeface="+mn-lt"/>
                <a:ea typeface="+mn-ea"/>
                <a:cs typeface="+mn-cs"/>
              </a:rPr>
              <a:t>‘’Women were more likely to have experienced violent crime. A higher proportion of women experienced domestic abuse (6.6%), stalking (4.0%), sexual assault (3.4%), and harassment (11.2%) in the last year, compared with men (3.0%, 2.3%, 0.8% and 6.6%, respectively). However, men accounted for a higher proportion of victims of violence with and without injury where the perpetrator was a stranger (1% of men, compared with 0.4% of women)’’</a:t>
            </a:r>
          </a:p>
          <a:p>
            <a:endParaRPr lang="en-GB" sz="1200" b="0" i="0" u="none" strike="noStrike" kern="1200" dirty="0">
              <a:solidFill>
                <a:schemeClr val="tx1"/>
              </a:solidFill>
              <a:effectLst/>
              <a:latin typeface="+mn-lt"/>
              <a:ea typeface="+mn-ea"/>
              <a:cs typeface="+mn-cs"/>
            </a:endParaRPr>
          </a:p>
          <a:p>
            <a:r>
              <a:rPr lang="en-US" dirty="0"/>
              <a:t>https://</a:t>
            </a:r>
            <a:r>
              <a:rPr lang="en-US" dirty="0" err="1"/>
              <a:t>commonslibrary.parliament.uk</a:t>
            </a:r>
            <a:r>
              <a:rPr lang="en-US" dirty="0"/>
              <a:t>/research-briefings/cdp-2024-0183/</a:t>
            </a:r>
          </a:p>
          <a:p>
            <a:endParaRPr lang="en-US" dirty="0"/>
          </a:p>
          <a:p>
            <a:r>
              <a:rPr lang="en-US" dirty="0"/>
              <a:t>https://</a:t>
            </a:r>
            <a:r>
              <a:rPr lang="en-US" dirty="0" err="1"/>
              <a:t>www.gov.uk</a:t>
            </a:r>
            <a:r>
              <a:rPr lang="en-US" dirty="0"/>
              <a:t>/government/calls-for-evidence/violence-against-women-and-girls-</a:t>
            </a:r>
            <a:r>
              <a:rPr lang="en-US" dirty="0" err="1"/>
              <a:t>vawg</a:t>
            </a:r>
            <a:r>
              <a:rPr lang="en-US" dirty="0"/>
              <a:t>-call-for-evidence/violence-against-women-and-girls-vawg-strategy-2021-2024-call-for-evidence</a:t>
            </a:r>
          </a:p>
        </p:txBody>
      </p:sp>
      <p:sp>
        <p:nvSpPr>
          <p:cNvPr id="4" name="Slide Number Placeholder 3"/>
          <p:cNvSpPr>
            <a:spLocks noGrp="1"/>
          </p:cNvSpPr>
          <p:nvPr>
            <p:ph type="sldNum" sz="quarter" idx="5"/>
          </p:nvPr>
        </p:nvSpPr>
        <p:spPr/>
        <p:txBody>
          <a:bodyPr/>
          <a:lstStyle/>
          <a:p>
            <a:fld id="{1443A1F9-693D-854D-ACCC-B21F4126F660}" type="slidenum">
              <a:rPr lang="en-US" smtClean="0"/>
              <a:t>4</a:t>
            </a:fld>
            <a:endParaRPr lang="en-US"/>
          </a:p>
        </p:txBody>
      </p:sp>
    </p:spTree>
    <p:extLst>
      <p:ext uri="{BB962C8B-B14F-4D97-AF65-F5344CB8AC3E}">
        <p14:creationId xmlns:p14="http://schemas.microsoft.com/office/powerpoint/2010/main" val="27747538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Being the first point of contact for victims who have been subjected to domestic abuse, sexual violence and other VAWG offences. The police effectiveness affects how quickly victims are supported. How evidence is collected and </a:t>
            </a:r>
            <a:r>
              <a:rPr lang="en-US" dirty="0" err="1"/>
              <a:t>wether</a:t>
            </a:r>
            <a:r>
              <a:rPr lang="en-US" dirty="0"/>
              <a:t> perpetrators are brought to justice, all influence the outcomes and future offending.</a:t>
            </a:r>
          </a:p>
          <a:p>
            <a:endParaRPr lang="en-US" dirty="0"/>
          </a:p>
          <a:p>
            <a:r>
              <a:rPr lang="en-US" dirty="0"/>
              <a:t>Police errors and inconsistency in handling cases related to VAWG can reduce trust and reporting from victims undermining trust in the police.</a:t>
            </a:r>
          </a:p>
          <a:p>
            <a:r>
              <a:rPr lang="en-US" dirty="0"/>
              <a:t>Trust in police has been declining in the UK from poor experiences which can discourage reporting offences. In some cases, victims do not trust the police to take their cases seriously and can either choose not to report or can withdraw from the process which reduces opportunities to prevent further abuse.</a:t>
            </a:r>
          </a:p>
          <a:p>
            <a:endParaRPr lang="en-US" dirty="0"/>
          </a:p>
          <a:p>
            <a:r>
              <a:rPr lang="en-US" dirty="0"/>
              <a:t>Overall effective policing matters as it increases the chance of justice.</a:t>
            </a:r>
          </a:p>
          <a:p>
            <a:endParaRPr lang="en-US" dirty="0"/>
          </a:p>
          <a:p>
            <a:r>
              <a:rPr lang="en-US" dirty="0"/>
              <a:t>https://</a:t>
            </a:r>
            <a:r>
              <a:rPr lang="en-US" dirty="0" err="1"/>
              <a:t>www.london.gov.uk</a:t>
            </a:r>
            <a:r>
              <a:rPr lang="en-US" dirty="0"/>
              <a:t>/publications/tackling-violence-against-women-and-girls</a:t>
            </a:r>
          </a:p>
        </p:txBody>
      </p:sp>
      <p:sp>
        <p:nvSpPr>
          <p:cNvPr id="4" name="Slide Number Placeholder 3"/>
          <p:cNvSpPr>
            <a:spLocks noGrp="1"/>
          </p:cNvSpPr>
          <p:nvPr>
            <p:ph type="sldNum" sz="quarter" idx="5"/>
          </p:nvPr>
        </p:nvSpPr>
        <p:spPr/>
        <p:txBody>
          <a:bodyPr/>
          <a:lstStyle/>
          <a:p>
            <a:fld id="{1443A1F9-693D-854D-ACCC-B21F4126F660}" type="slidenum">
              <a:rPr lang="en-US" smtClean="0"/>
              <a:t>5</a:t>
            </a:fld>
            <a:endParaRPr lang="en-US"/>
          </a:p>
        </p:txBody>
      </p:sp>
    </p:spTree>
    <p:extLst>
      <p:ext uri="{BB962C8B-B14F-4D97-AF65-F5344CB8AC3E}">
        <p14:creationId xmlns:p14="http://schemas.microsoft.com/office/powerpoint/2010/main" val="6746093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Prioritising</a:t>
            </a:r>
            <a:r>
              <a:rPr lang="en-US" dirty="0"/>
              <a:t> VAWG as a national threat, using the 4p approach Pursue Protect Prevent and Prepare. UK police forces in England and </a:t>
            </a:r>
            <a:r>
              <a:rPr lang="en-US" dirty="0" err="1"/>
              <a:t>wales</a:t>
            </a:r>
            <a:r>
              <a:rPr lang="en-US" dirty="0"/>
              <a:t> have developed dedicated action plans.</a:t>
            </a:r>
          </a:p>
          <a:p>
            <a:endParaRPr lang="en-US" dirty="0"/>
          </a:p>
          <a:p>
            <a:r>
              <a:rPr lang="en-US" dirty="0"/>
              <a:t>Specialist units consisting of Serious Sexual Offences. Dedicated specialist officers to improve the handling of sensitive cases ensuring consistent effectiveness and quality.</a:t>
            </a:r>
          </a:p>
          <a:p>
            <a:endParaRPr lang="en-US" dirty="0"/>
          </a:p>
          <a:p>
            <a:r>
              <a:rPr lang="en-US" dirty="0"/>
              <a:t>Protective measures such as domestic abuse protection orders (DAPOs) The introduction of Clare’s Law to better protect potential victims from serial offenders.</a:t>
            </a:r>
          </a:p>
          <a:p>
            <a:endParaRPr lang="en-US" dirty="0"/>
          </a:p>
          <a:p>
            <a:r>
              <a:rPr lang="en-US" dirty="0"/>
              <a:t>Multi agency working – The Crown prosecution service and police working on improved victim communication and liaison schemes. </a:t>
            </a:r>
          </a:p>
          <a:p>
            <a:endParaRPr lang="en-US" dirty="0"/>
          </a:p>
          <a:p>
            <a:r>
              <a:rPr lang="en-US" dirty="0"/>
              <a:t>Also following high profile cases of misconduct within the met police, action plans to actively tackle internal sexism, misogyny and officer perpetrated abuse has resulted in re-vetting individuals and reviewing all historical allegations against officers.</a:t>
            </a:r>
          </a:p>
          <a:p>
            <a:endParaRPr lang="en-US" dirty="0"/>
          </a:p>
          <a:p>
            <a:r>
              <a:rPr lang="en-US" dirty="0"/>
              <a:t>Nearly £2 million has been invested in new online operatives to use covert techniques and intelligence to tackle online violence against women and girls. Raneem’s Law has resulted in domestic abuse </a:t>
            </a:r>
            <a:r>
              <a:rPr lang="en-US" dirty="0" err="1"/>
              <a:t>specalists</a:t>
            </a:r>
            <a:r>
              <a:rPr lang="en-US" dirty="0"/>
              <a:t> in 999 control rooms to improve the response to these calls. </a:t>
            </a:r>
          </a:p>
          <a:p>
            <a:endParaRPr lang="en-US" dirty="0"/>
          </a:p>
          <a:p>
            <a:r>
              <a:rPr lang="en-US" dirty="0"/>
              <a:t>https://</a:t>
            </a:r>
            <a:r>
              <a:rPr lang="en-US" dirty="0" err="1"/>
              <a:t>www.met.police.uk</a:t>
            </a:r>
            <a:r>
              <a:rPr lang="en-US" dirty="0"/>
              <a:t>/police-forces/metropolitan-police/areas/about-us/about-the-met/</a:t>
            </a:r>
            <a:r>
              <a:rPr lang="en-US" dirty="0" err="1"/>
              <a:t>vawg</a:t>
            </a:r>
            <a:r>
              <a:rPr lang="en-US" dirty="0"/>
              <a:t>-action-plan-summary/police-perpetrated-abuse/</a:t>
            </a:r>
          </a:p>
        </p:txBody>
      </p:sp>
      <p:sp>
        <p:nvSpPr>
          <p:cNvPr id="4" name="Slide Number Placeholder 3"/>
          <p:cNvSpPr>
            <a:spLocks noGrp="1"/>
          </p:cNvSpPr>
          <p:nvPr>
            <p:ph type="sldNum" sz="quarter" idx="5"/>
          </p:nvPr>
        </p:nvSpPr>
        <p:spPr/>
        <p:txBody>
          <a:bodyPr/>
          <a:lstStyle/>
          <a:p>
            <a:fld id="{1443A1F9-693D-854D-ACCC-B21F4126F660}" type="slidenum">
              <a:rPr lang="en-US" smtClean="0"/>
              <a:t>6</a:t>
            </a:fld>
            <a:endParaRPr lang="en-US"/>
          </a:p>
        </p:txBody>
      </p:sp>
    </p:spTree>
    <p:extLst>
      <p:ext uri="{BB962C8B-B14F-4D97-AF65-F5344CB8AC3E}">
        <p14:creationId xmlns:p14="http://schemas.microsoft.com/office/powerpoint/2010/main" val="18374440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have been high-profile cases involving officers as perpetrators of serious crimes, including murder and sexual offences, which have severely damaged public trust. (Sarah Everard)</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Police in the UK have been found to struggle with getting the basics right. </a:t>
            </a:r>
          </a:p>
          <a:p>
            <a:r>
              <a:rPr lang="en-GB" sz="1200" kern="1200" dirty="0">
                <a:solidFill>
                  <a:schemeClr val="tx1"/>
                </a:solidFill>
                <a:effectLst/>
                <a:latin typeface="+mn-lt"/>
                <a:ea typeface="+mn-ea"/>
                <a:cs typeface="+mn-cs"/>
              </a:rPr>
              <a:t>Inconsistent practices across the 43 police forces in England and Wales. Which include failing to take offences like indecent exposure seriously along with poor data collection and management. While also a high rate of cases that do not proceed through the criminal justice system.</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Institutional issues where r</a:t>
            </a:r>
            <a:r>
              <a:rPr lang="en-GB" sz="1200" b="0" i="0" u="none" strike="noStrike" kern="1200" dirty="0">
                <a:solidFill>
                  <a:schemeClr val="tx1"/>
                </a:solidFill>
                <a:effectLst/>
                <a:latin typeface="+mn-lt"/>
                <a:ea typeface="+mn-ea"/>
                <a:cs typeface="+mn-cs"/>
              </a:rPr>
              <a:t>eviews have found evidence of institutional misogyny and racism, which creates barriers for victims, particularly from Black, minoritised, and migrant communities, in seeking help. </a:t>
            </a:r>
            <a:endParaRPr lang="en-GB" sz="1200" kern="1200" dirty="0">
              <a:solidFill>
                <a:schemeClr val="tx1"/>
              </a:solidFill>
              <a:effectLst/>
              <a:latin typeface="+mn-lt"/>
              <a:ea typeface="+mn-ea"/>
              <a:cs typeface="+mn-cs"/>
            </a:endParaRPr>
          </a:p>
          <a:p>
            <a:endParaRPr lang="en-US" dirty="0"/>
          </a:p>
          <a:p>
            <a:r>
              <a:rPr lang="en-US" dirty="0"/>
              <a:t>https://</a:t>
            </a:r>
            <a:r>
              <a:rPr lang="en-US" dirty="0" err="1"/>
              <a:t>news.npcc.police.uk</a:t>
            </a:r>
            <a:r>
              <a:rPr lang="en-US" dirty="0"/>
              <a:t>/releases/call-to-action-as-violence-against-women-and-girls-epidemic-deepens-1</a:t>
            </a:r>
          </a:p>
        </p:txBody>
      </p:sp>
      <p:sp>
        <p:nvSpPr>
          <p:cNvPr id="4" name="Slide Number Placeholder 3"/>
          <p:cNvSpPr>
            <a:spLocks noGrp="1"/>
          </p:cNvSpPr>
          <p:nvPr>
            <p:ph type="sldNum" sz="quarter" idx="5"/>
          </p:nvPr>
        </p:nvSpPr>
        <p:spPr/>
        <p:txBody>
          <a:bodyPr/>
          <a:lstStyle/>
          <a:p>
            <a:fld id="{1443A1F9-693D-854D-ACCC-B21F4126F660}" type="slidenum">
              <a:rPr lang="en-US" smtClean="0"/>
              <a:t>7</a:t>
            </a:fld>
            <a:endParaRPr lang="en-US"/>
          </a:p>
        </p:txBody>
      </p:sp>
    </p:spTree>
    <p:extLst>
      <p:ext uri="{BB962C8B-B14F-4D97-AF65-F5344CB8AC3E}">
        <p14:creationId xmlns:p14="http://schemas.microsoft.com/office/powerpoint/2010/main" val="26971633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Over one million VAWG-related crimes were recorded in England and Wales in 2022/23, a 37% increase since 2018</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High-profile cases of police officers committing sexual offences and murder (e.g., Wayne Couzens and the murder of Sarah Everard) have severely damaged public </a:t>
            </a:r>
          </a:p>
          <a:p>
            <a:r>
              <a:rPr lang="en-US" sz="1200" kern="1200" dirty="0">
                <a:solidFill>
                  <a:schemeClr val="tx1"/>
                </a:solidFill>
                <a:effectLst/>
                <a:latin typeface="+mn-lt"/>
                <a:ea typeface="+mn-ea"/>
                <a:cs typeface="+mn-cs"/>
              </a:rPr>
              <a:t>According to Women’s aid “</a:t>
            </a:r>
            <a:r>
              <a:rPr lang="en-GB" sz="1200" kern="1200" dirty="0">
                <a:solidFill>
                  <a:schemeClr val="tx1"/>
                </a:solidFill>
                <a:effectLst/>
                <a:latin typeface="+mn-lt"/>
                <a:ea typeface="+mn-ea"/>
                <a:cs typeface="+mn-cs"/>
              </a:rPr>
              <a:t>Women’s confidence in the police, and the wider criminal justice system is extremely low, with only 1 in 5 women reporting their experiences of abuse.”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Key reforms include mandatory trauma-informed training, national standards for VAWG investigations, and specialist officers in every force.</a:t>
            </a:r>
          </a:p>
          <a:p>
            <a:r>
              <a:rPr lang="en-GB" sz="1200" kern="1200" dirty="0">
                <a:solidFill>
                  <a:schemeClr val="tx1"/>
                </a:solidFill>
                <a:effectLst/>
                <a:latin typeface="+mn-lt"/>
                <a:ea typeface="+mn-ea"/>
                <a:cs typeface="+mn-cs"/>
              </a:rPr>
              <a:t>Improved vetting and misconduct procedures are also essential to ensure that police institutions do not reproduce the harms they are meant to prevent.</a:t>
            </a:r>
          </a:p>
          <a:p>
            <a:endParaRPr lang="en-US" dirty="0"/>
          </a:p>
          <a:p>
            <a:endParaRPr lang="en-US" dirty="0"/>
          </a:p>
          <a:p>
            <a:endParaRPr lang="en-US" dirty="0"/>
          </a:p>
          <a:p>
            <a:r>
              <a:rPr lang="en-US" dirty="0"/>
              <a:t>https://</a:t>
            </a:r>
            <a:r>
              <a:rPr lang="en-US" dirty="0" err="1"/>
              <a:t>www.gov.uk</a:t>
            </a:r>
            <a:r>
              <a:rPr lang="en-US" dirty="0"/>
              <a:t>/government/news/new-</a:t>
            </a:r>
            <a:r>
              <a:rPr lang="en-US" dirty="0" err="1"/>
              <a:t>vawg</a:t>
            </a:r>
            <a:r>
              <a:rPr lang="en-US" dirty="0"/>
              <a:t>-strategy-will-leave-offenders-with-nowhere-to-hide</a:t>
            </a:r>
          </a:p>
          <a:p>
            <a:endParaRPr lang="en-US" dirty="0"/>
          </a:p>
          <a:p>
            <a:r>
              <a:rPr lang="en-US" dirty="0"/>
              <a:t>https://</a:t>
            </a:r>
            <a:r>
              <a:rPr lang="en-US" dirty="0" err="1"/>
              <a:t>www.endviolenceagainstwomen.org.uk</a:t>
            </a:r>
            <a:r>
              <a:rPr lang="en-US" dirty="0"/>
              <a:t>/police-still-failing-too-many-victims-inspectorate-finds/#:~:text=Offences%20of%20violence%20against%20women,to%20rape%20in%20recent%20years.</a:t>
            </a:r>
          </a:p>
          <a:p>
            <a:endParaRPr lang="en-US" dirty="0"/>
          </a:p>
          <a:p>
            <a:r>
              <a:rPr lang="en-US" dirty="0"/>
              <a:t>https://</a:t>
            </a:r>
            <a:r>
              <a:rPr lang="en-US" dirty="0" err="1"/>
              <a:t>womensaid.org.uk</a:t>
            </a:r>
            <a:r>
              <a:rPr lang="en-US" dirty="0"/>
              <a:t>/</a:t>
            </a:r>
            <a:r>
              <a:rPr lang="en-US" dirty="0" err="1"/>
              <a:t>womens</a:t>
            </a:r>
            <a:r>
              <a:rPr lang="en-US" dirty="0"/>
              <a:t>-aid-respond-to-policing-reforms-announced-by-home</a:t>
            </a:r>
          </a:p>
          <a:p>
            <a:r>
              <a:rPr lang="en-US" dirty="0"/>
              <a:t>-secretary/#:~:text=Isabelle%20Younane%2C%20Head%20of%20External,with%20the%20support%20they%20need.</a:t>
            </a:r>
          </a:p>
        </p:txBody>
      </p:sp>
      <p:sp>
        <p:nvSpPr>
          <p:cNvPr id="4" name="Slide Number Placeholder 3"/>
          <p:cNvSpPr>
            <a:spLocks noGrp="1"/>
          </p:cNvSpPr>
          <p:nvPr>
            <p:ph type="sldNum" sz="quarter" idx="5"/>
          </p:nvPr>
        </p:nvSpPr>
        <p:spPr/>
        <p:txBody>
          <a:bodyPr/>
          <a:lstStyle/>
          <a:p>
            <a:fld id="{1443A1F9-693D-854D-ACCC-B21F4126F660}" type="slidenum">
              <a:rPr lang="en-US" smtClean="0"/>
              <a:t>8</a:t>
            </a:fld>
            <a:endParaRPr lang="en-US"/>
          </a:p>
        </p:txBody>
      </p:sp>
    </p:spTree>
    <p:extLst>
      <p:ext uri="{BB962C8B-B14F-4D97-AF65-F5344CB8AC3E}">
        <p14:creationId xmlns:p14="http://schemas.microsoft.com/office/powerpoint/2010/main" val="7814255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current policing response does not consistently deliver protection, justice, or prevention.</a:t>
            </a:r>
          </a:p>
          <a:p>
            <a:r>
              <a:rPr lang="en-GB" sz="1200" kern="1200" dirty="0">
                <a:solidFill>
                  <a:schemeClr val="tx1"/>
                </a:solidFill>
                <a:effectLst/>
                <a:latin typeface="+mn-lt"/>
                <a:ea typeface="+mn-ea"/>
                <a:cs typeface="+mn-cs"/>
              </a:rPr>
              <a:t>Effective reform is essential to restore trust, improve outcomes, and reduce harm.</a:t>
            </a:r>
          </a:p>
          <a:p>
            <a:endParaRPr lang="en-US" dirty="0"/>
          </a:p>
          <a:p>
            <a:r>
              <a:rPr lang="en-GB" sz="1200" kern="1200" dirty="0">
                <a:solidFill>
                  <a:schemeClr val="tx1"/>
                </a:solidFill>
                <a:effectLst/>
                <a:latin typeface="+mn-lt"/>
                <a:ea typeface="+mn-ea"/>
                <a:cs typeface="+mn-cs"/>
              </a:rPr>
              <a:t>In conclusion, while the UK has made policy commitments to tackling violence against women and girls, policing responses remain inconsistent and often ineffective.</a:t>
            </a:r>
          </a:p>
          <a:p>
            <a:r>
              <a:rPr lang="en-GB" sz="1200" kern="1200" dirty="0">
                <a:solidFill>
                  <a:schemeClr val="tx1"/>
                </a:solidFill>
                <a:effectLst/>
                <a:latin typeface="+mn-lt"/>
                <a:ea typeface="+mn-ea"/>
                <a:cs typeface="+mn-cs"/>
              </a:rPr>
              <a:t>Therefore, meaningful change requires </a:t>
            </a:r>
            <a:r>
              <a:rPr lang="en-GB" sz="1200" b="0" kern="1200" dirty="0">
                <a:solidFill>
                  <a:schemeClr val="tx1"/>
                </a:solidFill>
                <a:effectLst/>
                <a:latin typeface="+mn-lt"/>
                <a:ea typeface="+mn-ea"/>
                <a:cs typeface="+mn-cs"/>
              </a:rPr>
              <a:t>systemic and preventative reform.</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“I will insert video recording as my conclusion talking points as the presentation will be a recorded presentation”</a:t>
            </a:r>
            <a:endParaRPr lang="en-US" dirty="0"/>
          </a:p>
        </p:txBody>
      </p:sp>
      <p:sp>
        <p:nvSpPr>
          <p:cNvPr id="4" name="Slide Number Placeholder 3"/>
          <p:cNvSpPr>
            <a:spLocks noGrp="1"/>
          </p:cNvSpPr>
          <p:nvPr>
            <p:ph type="sldNum" sz="quarter" idx="5"/>
          </p:nvPr>
        </p:nvSpPr>
        <p:spPr/>
        <p:txBody>
          <a:bodyPr/>
          <a:lstStyle/>
          <a:p>
            <a:fld id="{1443A1F9-693D-854D-ACCC-B21F4126F660}" type="slidenum">
              <a:rPr lang="en-US" smtClean="0"/>
              <a:t>9</a:t>
            </a:fld>
            <a:endParaRPr lang="en-US"/>
          </a:p>
        </p:txBody>
      </p:sp>
    </p:spTree>
    <p:extLst>
      <p:ext uri="{BB962C8B-B14F-4D97-AF65-F5344CB8AC3E}">
        <p14:creationId xmlns:p14="http://schemas.microsoft.com/office/powerpoint/2010/main" val="3729033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4FE7C2-F382-6AFB-4409-EA7E4C84F2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8EF2BCD-F7BF-FB7D-8671-3214ED85A58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9D1E09B-4B7D-3779-C0D2-0E5201DD341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F74FD92-FDAD-C4CA-E4F5-EC61BC3D5801}"/>
              </a:ext>
            </a:extLst>
          </p:cNvPr>
          <p:cNvSpPr>
            <a:spLocks noGrp="1"/>
          </p:cNvSpPr>
          <p:nvPr>
            <p:ph type="sldNum" sz="quarter" idx="5"/>
          </p:nvPr>
        </p:nvSpPr>
        <p:spPr/>
        <p:txBody>
          <a:bodyPr/>
          <a:lstStyle/>
          <a:p>
            <a:fld id="{1443A1F9-693D-854D-ACCC-B21F4126F660}" type="slidenum">
              <a:rPr lang="en-US" smtClean="0"/>
              <a:t>10</a:t>
            </a:fld>
            <a:endParaRPr lang="en-US"/>
          </a:p>
        </p:txBody>
      </p:sp>
    </p:spTree>
    <p:extLst>
      <p:ext uri="{BB962C8B-B14F-4D97-AF65-F5344CB8AC3E}">
        <p14:creationId xmlns:p14="http://schemas.microsoft.com/office/powerpoint/2010/main" val="26508241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College Of Policing (2021). </a:t>
            </a:r>
            <a:r>
              <a:rPr lang="en-GB" sz="1200" i="1" kern="1200" dirty="0">
                <a:solidFill>
                  <a:schemeClr val="tx1"/>
                </a:solidFill>
                <a:effectLst/>
                <a:latin typeface="+mn-lt"/>
                <a:ea typeface="+mn-ea"/>
                <a:cs typeface="+mn-cs"/>
              </a:rPr>
              <a:t>Violence against women and girls toolkit</a:t>
            </a:r>
            <a:r>
              <a:rPr lang="en-GB" sz="1200" kern="1200" dirty="0">
                <a:solidFill>
                  <a:schemeClr val="tx1"/>
                </a:solidFill>
                <a:effectLst/>
                <a:latin typeface="+mn-lt"/>
                <a:ea typeface="+mn-ea"/>
                <a:cs typeface="+mn-cs"/>
              </a:rPr>
              <a:t>. [online] College of Policing. Available at: </a:t>
            </a:r>
            <a:r>
              <a:rPr lang="en-GB" sz="1200" u="sng" kern="1200" dirty="0">
                <a:solidFill>
                  <a:schemeClr val="tx1"/>
                </a:solidFill>
                <a:effectLst/>
                <a:latin typeface="+mn-lt"/>
                <a:ea typeface="+mn-ea"/>
                <a:cs typeface="+mn-cs"/>
                <a:hlinkClick r:id="rId3"/>
              </a:rPr>
              <a:t>https://www.college.police.uk/guidance/violence-against-women-and-girls-toolkit</a:t>
            </a:r>
            <a:r>
              <a:rPr lang="en-GB" sz="1200" kern="1200" dirty="0">
                <a:solidFill>
                  <a:schemeClr val="tx1"/>
                </a:solidFill>
                <a:effectLst/>
                <a:latin typeface="+mn-lt"/>
                <a:ea typeface="+mn-ea"/>
                <a:cs typeface="+mn-cs"/>
              </a:rPr>
              <a:t>. (Accessed 01 Jan. 2026).</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Geoghegan, S. (2024). </a:t>
            </a:r>
            <a:r>
              <a:rPr lang="en-GB" sz="1200" i="1" kern="1200" dirty="0">
                <a:solidFill>
                  <a:schemeClr val="tx1"/>
                </a:solidFill>
                <a:effectLst/>
                <a:latin typeface="+mn-lt"/>
                <a:ea typeface="+mn-ea"/>
                <a:cs typeface="+mn-cs"/>
              </a:rPr>
              <a:t>Police still failing too many victims, inspectorate finds | End Violence Against Women</a:t>
            </a:r>
            <a:r>
              <a:rPr lang="en-GB" sz="1200" kern="1200" dirty="0">
                <a:solidFill>
                  <a:schemeClr val="tx1"/>
                </a:solidFill>
                <a:effectLst/>
                <a:latin typeface="+mn-lt"/>
                <a:ea typeface="+mn-ea"/>
                <a:cs typeface="+mn-cs"/>
              </a:rPr>
              <a:t>. End Violence Against Women. </a:t>
            </a:r>
            <a:r>
              <a:rPr lang="en-GB" sz="1200" u="sng" kern="1200" dirty="0">
                <a:solidFill>
                  <a:schemeClr val="tx1"/>
                </a:solidFill>
                <a:effectLst/>
                <a:latin typeface="+mn-lt"/>
                <a:ea typeface="+mn-ea"/>
                <a:cs typeface="+mn-cs"/>
                <a:hlinkClick r:id="rId4"/>
              </a:rPr>
              <a:t>https://www.endviolenceagainstwomen.org.uk/police-still-failing-too-many-victims-inspectorate-finds/</a:t>
            </a:r>
            <a:r>
              <a:rPr lang="en-GB" sz="1200" kern="1200" dirty="0">
                <a:solidFill>
                  <a:schemeClr val="tx1"/>
                </a:solidFill>
                <a:effectLst/>
                <a:latin typeface="+mn-lt"/>
                <a:ea typeface="+mn-ea"/>
                <a:cs typeface="+mn-cs"/>
              </a:rPr>
              <a:t>. (Accessed 01 Jan. 2026).</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HMICFRS (2021). </a:t>
            </a:r>
            <a:r>
              <a:rPr lang="en-GB" sz="1200" i="1" kern="1200" dirty="0">
                <a:solidFill>
                  <a:schemeClr val="tx1"/>
                </a:solidFill>
                <a:effectLst/>
                <a:latin typeface="+mn-lt"/>
                <a:ea typeface="+mn-ea"/>
                <a:cs typeface="+mn-cs"/>
              </a:rPr>
              <a:t>Interim report: Inspection into how effectively the police engage with women and girls</a:t>
            </a:r>
            <a:r>
              <a:rPr lang="en-GB" sz="1200" kern="1200" dirty="0">
                <a:solidFill>
                  <a:schemeClr val="tx1"/>
                </a:solidFill>
                <a:effectLst/>
                <a:latin typeface="+mn-lt"/>
                <a:ea typeface="+mn-ea"/>
                <a:cs typeface="+mn-cs"/>
              </a:rPr>
              <a:t>. His Majesty’s Inspectorate of Constabulary and Fire &amp; Rescue Services. </a:t>
            </a:r>
            <a:r>
              <a:rPr lang="en-GB" sz="1200" u="sng" kern="1200" dirty="0">
                <a:solidFill>
                  <a:schemeClr val="tx1"/>
                </a:solidFill>
                <a:effectLst/>
                <a:latin typeface="+mn-lt"/>
                <a:ea typeface="+mn-ea"/>
                <a:cs typeface="+mn-cs"/>
                <a:hlinkClick r:id="rId5"/>
              </a:rPr>
              <a:t>https://hmicfrs.justiceinspectorates.gov.uk/publications/interim-report-inspection-into-how-effectively-the-police-engage-with-women-and-girls/</a:t>
            </a:r>
            <a:r>
              <a:rPr lang="en-GB" sz="1200" kern="1200" dirty="0">
                <a:solidFill>
                  <a:schemeClr val="tx1"/>
                </a:solidFill>
                <a:effectLst/>
                <a:latin typeface="+mn-lt"/>
                <a:ea typeface="+mn-ea"/>
                <a:cs typeface="+mn-cs"/>
              </a:rPr>
              <a:t>. (Accessed 01 Jan. 2026).</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Home Office (2021a). </a:t>
            </a:r>
            <a:r>
              <a:rPr lang="en-GB" sz="1200" i="1" kern="1200" dirty="0">
                <a:solidFill>
                  <a:schemeClr val="tx1"/>
                </a:solidFill>
                <a:effectLst/>
                <a:latin typeface="+mn-lt"/>
                <a:ea typeface="+mn-ea"/>
                <a:cs typeface="+mn-cs"/>
              </a:rPr>
              <a:t>Domestic Abuse Act 2021</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Legislation.gov.uk</a:t>
            </a:r>
            <a:r>
              <a:rPr lang="en-GB" sz="1200" kern="1200" dirty="0">
                <a:solidFill>
                  <a:schemeClr val="tx1"/>
                </a:solidFill>
                <a:effectLst/>
                <a:latin typeface="+mn-lt"/>
                <a:ea typeface="+mn-ea"/>
                <a:cs typeface="+mn-cs"/>
              </a:rPr>
              <a:t>. </a:t>
            </a:r>
            <a:r>
              <a:rPr lang="en-GB" sz="1200" u="sng" kern="1200" dirty="0">
                <a:solidFill>
                  <a:schemeClr val="tx1"/>
                </a:solidFill>
                <a:effectLst/>
                <a:latin typeface="+mn-lt"/>
                <a:ea typeface="+mn-ea"/>
                <a:cs typeface="+mn-cs"/>
                <a:hlinkClick r:id="rId6"/>
              </a:rPr>
              <a:t>https://www.legislation.gov.uk/ukpga/2021/17/part/1</a:t>
            </a:r>
            <a:r>
              <a:rPr lang="en-GB" sz="1200" kern="1200" dirty="0">
                <a:solidFill>
                  <a:schemeClr val="tx1"/>
                </a:solidFill>
                <a:effectLst/>
                <a:latin typeface="+mn-lt"/>
                <a:ea typeface="+mn-ea"/>
                <a:cs typeface="+mn-cs"/>
              </a:rPr>
              <a:t>. (Accessed 01 Jan. 2026).</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Home Office (2021b). </a:t>
            </a:r>
            <a:r>
              <a:rPr lang="en-GB" sz="1200" i="1" kern="1200" dirty="0">
                <a:solidFill>
                  <a:schemeClr val="tx1"/>
                </a:solidFill>
                <a:effectLst/>
                <a:latin typeface="+mn-lt"/>
                <a:ea typeface="+mn-ea"/>
                <a:cs typeface="+mn-cs"/>
              </a:rPr>
              <a:t>Violence Against Women and Girls (VAWG) strategy 2021 to 2024: call for evidence</a:t>
            </a:r>
            <a:r>
              <a:rPr lang="en-GB" sz="1200" kern="1200" dirty="0">
                <a:solidFill>
                  <a:schemeClr val="tx1"/>
                </a:solidFill>
                <a:effectLst/>
                <a:latin typeface="+mn-lt"/>
                <a:ea typeface="+mn-ea"/>
                <a:cs typeface="+mn-cs"/>
              </a:rPr>
              <a:t>. GOV.UK. </a:t>
            </a:r>
            <a:r>
              <a:rPr lang="en-GB" sz="1200" u="sng" kern="1200" dirty="0">
                <a:solidFill>
                  <a:schemeClr val="tx1"/>
                </a:solidFill>
                <a:effectLst/>
                <a:latin typeface="+mn-lt"/>
                <a:ea typeface="+mn-ea"/>
                <a:cs typeface="+mn-cs"/>
                <a:hlinkClick r:id="rId7"/>
              </a:rPr>
              <a:t>https://www.gov.uk/government/calls-for-evidence/violence-against-women-and-girls-vawg-call-for-evidence/violence-against-women-and-girls-vawg-strategy-2021-2024-call-for-evidence</a:t>
            </a:r>
            <a:r>
              <a:rPr lang="en-GB" sz="1200" kern="1200" dirty="0">
                <a:solidFill>
                  <a:schemeClr val="tx1"/>
                </a:solidFill>
                <a:effectLst/>
                <a:latin typeface="+mn-lt"/>
                <a:ea typeface="+mn-ea"/>
                <a:cs typeface="+mn-cs"/>
              </a:rPr>
              <a:t>. (Accessed 01 Jan. 2026).</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Home Office (2025). </a:t>
            </a:r>
            <a:r>
              <a:rPr lang="en-GB" sz="1200" i="1" kern="1200" dirty="0">
                <a:solidFill>
                  <a:schemeClr val="tx1"/>
                </a:solidFill>
                <a:effectLst/>
                <a:latin typeface="+mn-lt"/>
                <a:ea typeface="+mn-ea"/>
                <a:cs typeface="+mn-cs"/>
              </a:rPr>
              <a:t>VAWG strategy to better protect children from misogyny and abuse</a:t>
            </a:r>
            <a:r>
              <a:rPr lang="en-GB" sz="1200" kern="1200" dirty="0">
                <a:solidFill>
                  <a:schemeClr val="tx1"/>
                </a:solidFill>
                <a:effectLst/>
                <a:latin typeface="+mn-lt"/>
                <a:ea typeface="+mn-ea"/>
                <a:cs typeface="+mn-cs"/>
              </a:rPr>
              <a:t>. GOV.UK. </a:t>
            </a:r>
            <a:r>
              <a:rPr lang="en-GB" sz="1200" u="sng" kern="1200" dirty="0">
                <a:solidFill>
                  <a:schemeClr val="tx1"/>
                </a:solidFill>
                <a:effectLst/>
                <a:latin typeface="+mn-lt"/>
                <a:ea typeface="+mn-ea"/>
                <a:cs typeface="+mn-cs"/>
                <a:hlinkClick r:id="rId8"/>
              </a:rPr>
              <a:t>https://www.gov.uk/government/news/vawg-strategy-to-better-protect-children-from-misogyny-and-abuse</a:t>
            </a:r>
            <a:r>
              <a:rPr lang="en-GB" sz="1200" kern="1200" dirty="0">
                <a:solidFill>
                  <a:schemeClr val="tx1"/>
                </a:solidFill>
                <a:effectLst/>
                <a:latin typeface="+mn-lt"/>
                <a:ea typeface="+mn-ea"/>
                <a:cs typeface="+mn-cs"/>
              </a:rPr>
              <a:t>. (Accessed 01 Jan. 2026).</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NAO (2025). </a:t>
            </a:r>
            <a:r>
              <a:rPr lang="en-GB" sz="1200" i="1" kern="1200" dirty="0">
                <a:solidFill>
                  <a:schemeClr val="tx1"/>
                </a:solidFill>
                <a:effectLst/>
                <a:latin typeface="+mn-lt"/>
                <a:ea typeface="+mn-ea"/>
                <a:cs typeface="+mn-cs"/>
              </a:rPr>
              <a:t>Government’s Efforts to Address Violence against Women and Girls Have Not yet Improved Outcomes for Victims  - NAO Press Release</a:t>
            </a:r>
            <a:r>
              <a:rPr lang="en-GB" sz="1200" kern="1200" dirty="0">
                <a:solidFill>
                  <a:schemeClr val="tx1"/>
                </a:solidFill>
                <a:effectLst/>
                <a:latin typeface="+mn-lt"/>
                <a:ea typeface="+mn-ea"/>
                <a:cs typeface="+mn-cs"/>
              </a:rPr>
              <a:t>. National Audit Office (NAO). </a:t>
            </a:r>
            <a:r>
              <a:rPr lang="en-GB" sz="1200" u="sng" kern="1200" dirty="0">
                <a:solidFill>
                  <a:schemeClr val="tx1"/>
                </a:solidFill>
                <a:effectLst/>
                <a:latin typeface="+mn-lt"/>
                <a:ea typeface="+mn-ea"/>
                <a:cs typeface="+mn-cs"/>
                <a:hlinkClick r:id="rId9"/>
              </a:rPr>
              <a:t>https://www.nao.org.uk/press-releases/governments-efforts-to-address-violence-against-women-and-girls-have-not-yet-improved-outcomes-for-victims/</a:t>
            </a:r>
            <a:r>
              <a:rPr lang="en-GB" sz="1200" kern="1200" dirty="0">
                <a:solidFill>
                  <a:schemeClr val="tx1"/>
                </a:solidFill>
                <a:effectLst/>
                <a:latin typeface="+mn-lt"/>
                <a:ea typeface="+mn-ea"/>
                <a:cs typeface="+mn-cs"/>
              </a:rPr>
              <a:t>. (Accessed 02 Jan. 2026).</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NPCC (2024a). </a:t>
            </a:r>
            <a:r>
              <a:rPr lang="en-GB" sz="1200" i="1" kern="1200" dirty="0">
                <a:solidFill>
                  <a:schemeClr val="tx1"/>
                </a:solidFill>
                <a:effectLst/>
                <a:latin typeface="+mn-lt"/>
                <a:ea typeface="+mn-ea"/>
                <a:cs typeface="+mn-cs"/>
              </a:rPr>
              <a:t>Call to action as VAWG epidemic deepens</a:t>
            </a:r>
            <a:r>
              <a:rPr lang="en-GB" sz="1200" kern="1200" dirty="0">
                <a:solidFill>
                  <a:schemeClr val="tx1"/>
                </a:solidFill>
                <a:effectLst/>
                <a:latin typeface="+mn-lt"/>
                <a:ea typeface="+mn-ea"/>
                <a:cs typeface="+mn-cs"/>
              </a:rPr>
              <a:t>. National Police Chiefs’ Council (NPCC). </a:t>
            </a:r>
            <a:r>
              <a:rPr lang="en-GB" sz="1200" u="sng" kern="1200" dirty="0">
                <a:solidFill>
                  <a:schemeClr val="tx1"/>
                </a:solidFill>
                <a:effectLst/>
                <a:latin typeface="+mn-lt"/>
                <a:ea typeface="+mn-ea"/>
                <a:cs typeface="+mn-cs"/>
                <a:hlinkClick r:id="rId10"/>
              </a:rPr>
              <a:t>https://news.npcc.police.uk/releases/call-to-action-as-violence-against-women-and-girls-epidemic-deepens-1</a:t>
            </a:r>
            <a:r>
              <a:rPr lang="en-GB" sz="1200" kern="1200" dirty="0">
                <a:solidFill>
                  <a:schemeClr val="tx1"/>
                </a:solidFill>
                <a:effectLst/>
                <a:latin typeface="+mn-lt"/>
                <a:ea typeface="+mn-ea"/>
                <a:cs typeface="+mn-cs"/>
              </a:rPr>
              <a:t>. (Accessed 01 Jan. 2026).</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NPCC (2024b). </a:t>
            </a:r>
            <a:r>
              <a:rPr lang="en-GB" sz="1200" i="1" kern="1200" dirty="0">
                <a:solidFill>
                  <a:schemeClr val="tx1"/>
                </a:solidFill>
                <a:effectLst/>
                <a:latin typeface="+mn-lt"/>
                <a:ea typeface="+mn-ea"/>
                <a:cs typeface="+mn-cs"/>
              </a:rPr>
              <a:t>NPCC statement on police funding settlement</a:t>
            </a:r>
            <a:r>
              <a:rPr lang="en-GB" sz="1200" kern="1200" dirty="0">
                <a:solidFill>
                  <a:schemeClr val="tx1"/>
                </a:solidFill>
                <a:effectLst/>
                <a:latin typeface="+mn-lt"/>
                <a:ea typeface="+mn-ea"/>
                <a:cs typeface="+mn-cs"/>
              </a:rPr>
              <a:t>. National Police Chiefs’ Council (NPCC). </a:t>
            </a:r>
            <a:r>
              <a:rPr lang="en-GB" sz="1200" u="sng" kern="1200" dirty="0">
                <a:solidFill>
                  <a:schemeClr val="tx1"/>
                </a:solidFill>
                <a:effectLst/>
                <a:latin typeface="+mn-lt"/>
                <a:ea typeface="+mn-ea"/>
                <a:cs typeface="+mn-cs"/>
                <a:hlinkClick r:id="rId11"/>
              </a:rPr>
              <a:t>https://news.npcc.police.uk/releases/npcc-statement-on-police-funding-settlement</a:t>
            </a:r>
            <a:r>
              <a:rPr lang="en-GB" sz="1200" kern="1200" dirty="0">
                <a:solidFill>
                  <a:schemeClr val="tx1"/>
                </a:solidFill>
                <a:effectLst/>
                <a:latin typeface="+mn-lt"/>
                <a:ea typeface="+mn-ea"/>
                <a:cs typeface="+mn-cs"/>
              </a:rPr>
              <a:t>. (Accessed 01 Jan. 2026).</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Office for National Statistics (2023). </a:t>
            </a:r>
            <a:r>
              <a:rPr lang="en-GB" sz="1200" i="1" kern="1200" dirty="0">
                <a:solidFill>
                  <a:schemeClr val="tx1"/>
                </a:solidFill>
                <a:effectLst/>
                <a:latin typeface="+mn-lt"/>
                <a:ea typeface="+mn-ea"/>
                <a:cs typeface="+mn-cs"/>
              </a:rPr>
              <a:t>Violence against women and girls - Office for National Statistics</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www.ons.gov.uk</a:t>
            </a:r>
            <a:r>
              <a:rPr lang="en-GB" sz="1200" kern="1200" dirty="0">
                <a:solidFill>
                  <a:schemeClr val="tx1"/>
                </a:solidFill>
                <a:effectLst/>
                <a:latin typeface="+mn-lt"/>
                <a:ea typeface="+mn-ea"/>
                <a:cs typeface="+mn-cs"/>
              </a:rPr>
              <a:t>. </a:t>
            </a:r>
            <a:r>
              <a:rPr lang="en-GB" sz="1200" u="sng" kern="1200" dirty="0">
                <a:solidFill>
                  <a:schemeClr val="tx1"/>
                </a:solidFill>
                <a:effectLst/>
                <a:latin typeface="+mn-lt"/>
                <a:ea typeface="+mn-ea"/>
                <a:cs typeface="+mn-cs"/>
                <a:hlinkClick r:id="rId12"/>
              </a:rPr>
              <a:t>https://www.ons.gov.uk/peoplepopulationandcommunity/crimeandjustice/articles/violenceagainstwomenandgirls/researchupdatenovember2023</a:t>
            </a:r>
            <a:r>
              <a:rPr lang="en-GB" sz="1200" kern="1200" dirty="0">
                <a:solidFill>
                  <a:schemeClr val="tx1"/>
                </a:solidFill>
                <a:effectLst/>
                <a:latin typeface="+mn-lt"/>
                <a:ea typeface="+mn-ea"/>
                <a:cs typeface="+mn-cs"/>
              </a:rPr>
              <a:t>. (Accessed 01 Jan. 2026).</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Oxley, G. and Lipscombe, S. (2025). </a:t>
            </a:r>
            <a:r>
              <a:rPr lang="en-GB" sz="1200" i="1" kern="1200" dirty="0">
                <a:solidFill>
                  <a:schemeClr val="tx1"/>
                </a:solidFill>
                <a:effectLst/>
                <a:latin typeface="+mn-lt"/>
                <a:ea typeface="+mn-ea"/>
                <a:cs typeface="+mn-cs"/>
              </a:rPr>
              <a:t>Tackling violence against women and girls</a:t>
            </a:r>
            <a:r>
              <a:rPr lang="en-GB" sz="1200" kern="1200" dirty="0">
                <a:solidFill>
                  <a:schemeClr val="tx1"/>
                </a:solidFill>
                <a:effectLst/>
                <a:latin typeface="+mn-lt"/>
                <a:ea typeface="+mn-ea"/>
                <a:cs typeface="+mn-cs"/>
              </a:rPr>
              <a:t>. House of Commons Library. </a:t>
            </a:r>
            <a:r>
              <a:rPr lang="en-GB" sz="1200" u="sng" kern="1200" dirty="0">
                <a:solidFill>
                  <a:schemeClr val="tx1"/>
                </a:solidFill>
                <a:effectLst/>
                <a:latin typeface="+mn-lt"/>
                <a:ea typeface="+mn-ea"/>
                <a:cs typeface="+mn-cs"/>
                <a:hlinkClick r:id="rId13"/>
              </a:rPr>
              <a:t>https://commonslibrary.parliament.uk/research-briefings/cdp-2024-0183/</a:t>
            </a:r>
            <a:r>
              <a:rPr lang="en-GB" sz="1200" kern="1200" dirty="0">
                <a:solidFill>
                  <a:schemeClr val="tx1"/>
                </a:solidFill>
                <a:effectLst/>
                <a:latin typeface="+mn-lt"/>
                <a:ea typeface="+mn-ea"/>
                <a:cs typeface="+mn-cs"/>
              </a:rPr>
              <a:t>. (Accessed 01 Jan. 2026).</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Ward, S. (2024). </a:t>
            </a:r>
            <a:r>
              <a:rPr lang="en-GB" sz="1200" i="1" kern="1200" dirty="0">
                <a:solidFill>
                  <a:schemeClr val="tx1"/>
                </a:solidFill>
                <a:effectLst/>
                <a:latin typeface="+mn-lt"/>
                <a:ea typeface="+mn-ea"/>
                <a:cs typeface="+mn-cs"/>
              </a:rPr>
              <a:t>Women’s Aid respond to policing reforms announced by Home Secretary - Women’s Aid</a:t>
            </a:r>
            <a:r>
              <a:rPr lang="en-GB" sz="1200" kern="1200" dirty="0">
                <a:solidFill>
                  <a:schemeClr val="tx1"/>
                </a:solidFill>
                <a:effectLst/>
                <a:latin typeface="+mn-lt"/>
                <a:ea typeface="+mn-ea"/>
                <a:cs typeface="+mn-cs"/>
              </a:rPr>
              <a:t>. Women’s Aid. </a:t>
            </a:r>
            <a:r>
              <a:rPr lang="en-GB" sz="1200" u="sng" kern="1200" dirty="0">
                <a:solidFill>
                  <a:schemeClr val="tx1"/>
                </a:solidFill>
                <a:effectLst/>
                <a:latin typeface="+mn-lt"/>
                <a:ea typeface="+mn-ea"/>
                <a:cs typeface="+mn-cs"/>
                <a:hlinkClick r:id="rId14"/>
              </a:rPr>
              <a:t>https://womensaid.org.uk/womens-aid-respond-to-policing-reforms-announced-by-home</a:t>
            </a:r>
            <a:r>
              <a:rPr lang="en-GB" sz="1200" kern="1200" dirty="0">
                <a:solidFill>
                  <a:schemeClr val="tx1"/>
                </a:solidFill>
                <a:effectLst/>
                <a:latin typeface="+mn-lt"/>
                <a:ea typeface="+mn-ea"/>
                <a:cs typeface="+mn-cs"/>
              </a:rPr>
              <a:t> (Accessed 01 Jan. 2026).</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Wood, D., Bradshaw, S., Dickens, T., Parker-McLeod, J. and Davis, C. (2025). </a:t>
            </a:r>
            <a:r>
              <a:rPr lang="en-GB" sz="1200" i="1" kern="1200" dirty="0">
                <a:solidFill>
                  <a:schemeClr val="tx1"/>
                </a:solidFill>
                <a:effectLst/>
                <a:latin typeface="+mn-lt"/>
                <a:ea typeface="+mn-ea"/>
                <a:cs typeface="+mn-cs"/>
              </a:rPr>
              <a:t>Blackstone’s Handbook for Policing Students 2026</a:t>
            </a:r>
            <a:r>
              <a:rPr lang="en-GB" sz="1200" kern="1200" dirty="0">
                <a:solidFill>
                  <a:schemeClr val="tx1"/>
                </a:solidFill>
                <a:effectLst/>
                <a:latin typeface="+mn-lt"/>
                <a:ea typeface="+mn-ea"/>
                <a:cs typeface="+mn-cs"/>
              </a:rPr>
              <a:t>. oxford university press, p.386.</a:t>
            </a:r>
          </a:p>
          <a:p>
            <a:endParaRPr lang="en-US" dirty="0"/>
          </a:p>
        </p:txBody>
      </p:sp>
      <p:sp>
        <p:nvSpPr>
          <p:cNvPr id="4" name="Slide Number Placeholder 3"/>
          <p:cNvSpPr>
            <a:spLocks noGrp="1"/>
          </p:cNvSpPr>
          <p:nvPr>
            <p:ph type="sldNum" sz="quarter" idx="5"/>
          </p:nvPr>
        </p:nvSpPr>
        <p:spPr/>
        <p:txBody>
          <a:bodyPr/>
          <a:lstStyle/>
          <a:p>
            <a:fld id="{1443A1F9-693D-854D-ACCC-B21F4126F660}" type="slidenum">
              <a:rPr lang="en-US" smtClean="0"/>
              <a:t>11</a:t>
            </a:fld>
            <a:endParaRPr lang="en-US"/>
          </a:p>
        </p:txBody>
      </p:sp>
    </p:spTree>
    <p:extLst>
      <p:ext uri="{BB962C8B-B14F-4D97-AF65-F5344CB8AC3E}">
        <p14:creationId xmlns:p14="http://schemas.microsoft.com/office/powerpoint/2010/main" val="25553427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hoto 1">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5276088"/>
            <a:ext cx="11347704" cy="786384"/>
          </a:xfrm>
        </p:spPr>
        <p:txBody>
          <a:bodyPr vert="horz" lIns="91440" tIns="45720" rIns="91440" bIns="45720" rtlCol="0" anchor="b">
            <a:normAutofit/>
          </a:bodyPr>
          <a:lstStyle>
            <a:lvl1pPr>
              <a:defRPr lang="en-US" sz="44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980176"/>
            <a:ext cx="11347704" cy="530352"/>
          </a:xfrm>
        </p:spPr>
        <p:txBody>
          <a:bodyPr vert="horz" lIns="91440" tIns="45720" rIns="91440" bIns="45720" rtlCol="0">
            <a:normAutofit/>
          </a:bodyPr>
          <a:lstStyle>
            <a:lvl1pPr marL="0" indent="0">
              <a:buNone/>
              <a:defRPr lang="en-US" dirty="0">
                <a:solidFill>
                  <a:schemeClr val="tx2"/>
                </a:solidFill>
              </a:defRPr>
            </a:lvl1pPr>
          </a:lstStyle>
          <a:p>
            <a:pPr lvl="0"/>
            <a:r>
              <a:rPr lang="en-US" dirty="0"/>
              <a:t>Click to edit Master subtitle style</a:t>
            </a:r>
          </a:p>
        </p:txBody>
      </p:sp>
      <p:sp>
        <p:nvSpPr>
          <p:cNvPr id="8" name="Picture Placeholder 6">
            <a:extLst>
              <a:ext uri="{FF2B5EF4-FFF2-40B4-BE49-F238E27FC236}">
                <a16:creationId xmlns:a16="http://schemas.microsoft.com/office/drawing/2014/main" id="{F9A648C8-0436-6FAF-8B52-BA15EFB5F90C}"/>
              </a:ext>
            </a:extLst>
          </p:cNvPr>
          <p:cNvSpPr>
            <a:spLocks noGrp="1"/>
          </p:cNvSpPr>
          <p:nvPr>
            <p:ph type="pic" sz="quarter" idx="13" hasCustomPrompt="1"/>
          </p:nvPr>
        </p:nvSpPr>
        <p:spPr>
          <a:xfrm>
            <a:off x="342901" y="343038"/>
            <a:ext cx="11506200" cy="4792766"/>
          </a:xfrm>
          <a:custGeom>
            <a:avLst/>
            <a:gdLst>
              <a:gd name="connsiteX0" fmla="*/ 292023 w 11506200"/>
              <a:gd name="connsiteY0" fmla="*/ 0 h 4792766"/>
              <a:gd name="connsiteX1" fmla="*/ 11214177 w 11506200"/>
              <a:gd name="connsiteY1" fmla="*/ 0 h 4792766"/>
              <a:gd name="connsiteX2" fmla="*/ 11506200 w 11506200"/>
              <a:gd name="connsiteY2" fmla="*/ 292023 h 4792766"/>
              <a:gd name="connsiteX3" fmla="*/ 11506200 w 11506200"/>
              <a:gd name="connsiteY3" fmla="*/ 4500743 h 4792766"/>
              <a:gd name="connsiteX4" fmla="*/ 11214177 w 11506200"/>
              <a:gd name="connsiteY4" fmla="*/ 4792766 h 4792766"/>
              <a:gd name="connsiteX5" fmla="*/ 292023 w 11506200"/>
              <a:gd name="connsiteY5" fmla="*/ 4792766 h 4792766"/>
              <a:gd name="connsiteX6" fmla="*/ 0 w 11506200"/>
              <a:gd name="connsiteY6" fmla="*/ 4500743 h 4792766"/>
              <a:gd name="connsiteX7" fmla="*/ 0 w 11506200"/>
              <a:gd name="connsiteY7" fmla="*/ 292023 h 4792766"/>
              <a:gd name="connsiteX8" fmla="*/ 292023 w 11506200"/>
              <a:gd name="connsiteY8" fmla="*/ 0 h 4792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6200" h="4792766">
                <a:moveTo>
                  <a:pt x="292023" y="0"/>
                </a:moveTo>
                <a:lnTo>
                  <a:pt x="11214177" y="0"/>
                </a:lnTo>
                <a:cubicBezTo>
                  <a:pt x="11375457" y="0"/>
                  <a:pt x="11506200" y="130743"/>
                  <a:pt x="11506200" y="292023"/>
                </a:cubicBezTo>
                <a:lnTo>
                  <a:pt x="11506200" y="4500743"/>
                </a:lnTo>
                <a:cubicBezTo>
                  <a:pt x="11506200" y="4662023"/>
                  <a:pt x="11375457" y="4792766"/>
                  <a:pt x="11214177" y="4792766"/>
                </a:cubicBezTo>
                <a:lnTo>
                  <a:pt x="292023" y="4792766"/>
                </a:lnTo>
                <a:cubicBezTo>
                  <a:pt x="130743" y="4792766"/>
                  <a:pt x="0" y="4662023"/>
                  <a:pt x="0" y="4500743"/>
                </a:cubicBezTo>
                <a:lnTo>
                  <a:pt x="0" y="292023"/>
                </a:lnTo>
                <a:cubicBezTo>
                  <a:pt x="0" y="130743"/>
                  <a:pt x="130743" y="0"/>
                  <a:pt x="292023" y="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37160" y="6519672"/>
            <a:ext cx="3494314" cy="365125"/>
          </a:xfrm>
        </p:spPr>
        <p:txBody>
          <a:bodyPr/>
          <a:lstStyle>
            <a:lvl1pPr>
              <a:defRPr>
                <a:solidFill>
                  <a:schemeClr val="tx2"/>
                </a:solidFill>
                <a:effectLst/>
              </a:defRPr>
            </a:lvl1pPr>
          </a:lstStyle>
          <a:p>
            <a:fld id="{6CD91AB5-8D64-469B-81DF-A26B406D2B54}" type="datetime1">
              <a:rPr lang="en-US" smtClean="0"/>
              <a:t>1/9/26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876521" y="6519672"/>
            <a:ext cx="2805405" cy="365125"/>
          </a:xfrm>
        </p:spPr>
        <p:txBody>
          <a:bodyPr/>
          <a:lstStyle>
            <a:lvl1pPr>
              <a:defRPr>
                <a:solidFill>
                  <a:schemeClr val="tx2"/>
                </a:solidFill>
                <a:effectLst/>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632162" y="6519672"/>
            <a:ext cx="429207" cy="365125"/>
          </a:xfrm>
        </p:spPr>
        <p:txBody>
          <a:bodyPr/>
          <a:lstStyle>
            <a:lvl1pPr>
              <a:defRPr>
                <a:solidFill>
                  <a:schemeClr val="tx2"/>
                </a:solidFill>
                <a:effectLst/>
              </a:defRPr>
            </a:lvl1pPr>
          </a:lstStyle>
          <a:p>
            <a:fld id="{8E274F5D-21DC-40EF-8DBA-AB9BB119E939}" type="slidenum">
              <a:rPr lang="en-US" smtClean="0"/>
              <a:t>‹#›</a:t>
            </a:fld>
            <a:endParaRPr lang="en-US"/>
          </a:p>
        </p:txBody>
      </p:sp>
    </p:spTree>
    <p:extLst>
      <p:ext uri="{BB962C8B-B14F-4D97-AF65-F5344CB8AC3E}">
        <p14:creationId xmlns:p14="http://schemas.microsoft.com/office/powerpoint/2010/main" val="111215052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0796B54-ED46-4036-80F8-E8EFB102CB24}" type="datetime1">
              <a:rPr lang="en-US" smtClean="0"/>
              <a:t>1/9/26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41959017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Photo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4590288" cy="3739896"/>
          </a:xfrm>
        </p:spPr>
        <p:txBody>
          <a:bodyPr vert="horz" lIns="91440" tIns="45720" rIns="91440" bIns="45720" rtlCol="0" anchor="t">
            <a:normAutofit/>
          </a:bodyPr>
          <a:lstStyle>
            <a:lvl1pPr>
              <a:defRPr lang="en-US" sz="52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206240" cy="1380744"/>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8" name="Picture Placeholder 6">
            <a:extLst>
              <a:ext uri="{FF2B5EF4-FFF2-40B4-BE49-F238E27FC236}">
                <a16:creationId xmlns:a16="http://schemas.microsoft.com/office/drawing/2014/main" id="{55FC269D-AA10-2D35-8DD6-33E0E2CC4064}"/>
              </a:ext>
            </a:extLst>
          </p:cNvPr>
          <p:cNvSpPr>
            <a:spLocks noGrp="1"/>
          </p:cNvSpPr>
          <p:nvPr>
            <p:ph type="pic" sz="quarter" idx="13" hasCustomPrompt="1"/>
          </p:nvPr>
        </p:nvSpPr>
        <p:spPr>
          <a:xfrm>
            <a:off x="5591348" y="343038"/>
            <a:ext cx="6257031" cy="6172200"/>
          </a:xfrm>
          <a:custGeom>
            <a:avLst/>
            <a:gdLst>
              <a:gd name="connsiteX0" fmla="*/ 318609 w 6257031"/>
              <a:gd name="connsiteY0" fmla="*/ 0 h 6172200"/>
              <a:gd name="connsiteX1" fmla="*/ 5938422 w 6257031"/>
              <a:gd name="connsiteY1" fmla="*/ 0 h 6172200"/>
              <a:gd name="connsiteX2" fmla="*/ 6257031 w 6257031"/>
              <a:gd name="connsiteY2" fmla="*/ 318609 h 6172200"/>
              <a:gd name="connsiteX3" fmla="*/ 6257031 w 6257031"/>
              <a:gd name="connsiteY3" fmla="*/ 5853591 h 6172200"/>
              <a:gd name="connsiteX4" fmla="*/ 5938422 w 6257031"/>
              <a:gd name="connsiteY4" fmla="*/ 6172200 h 6172200"/>
              <a:gd name="connsiteX5" fmla="*/ 318609 w 6257031"/>
              <a:gd name="connsiteY5" fmla="*/ 6172200 h 6172200"/>
              <a:gd name="connsiteX6" fmla="*/ 0 w 6257031"/>
              <a:gd name="connsiteY6" fmla="*/ 5853591 h 6172200"/>
              <a:gd name="connsiteX7" fmla="*/ 0 w 6257031"/>
              <a:gd name="connsiteY7" fmla="*/ 318609 h 6172200"/>
              <a:gd name="connsiteX8" fmla="*/ 318609 w 6257031"/>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57031" h="6172200">
                <a:moveTo>
                  <a:pt x="318609" y="0"/>
                </a:moveTo>
                <a:lnTo>
                  <a:pt x="5938422" y="0"/>
                </a:lnTo>
                <a:cubicBezTo>
                  <a:pt x="6114385" y="0"/>
                  <a:pt x="6257031" y="142646"/>
                  <a:pt x="6257031" y="318609"/>
                </a:cubicBezTo>
                <a:lnTo>
                  <a:pt x="6257031" y="5853591"/>
                </a:lnTo>
                <a:cubicBezTo>
                  <a:pt x="6257031" y="6029554"/>
                  <a:pt x="6114385" y="6172200"/>
                  <a:pt x="5938422" y="6172200"/>
                </a:cubicBezTo>
                <a:lnTo>
                  <a:pt x="318609" y="6172200"/>
                </a:lnTo>
                <a:cubicBezTo>
                  <a:pt x="142646" y="6172200"/>
                  <a:pt x="0" y="6029554"/>
                  <a:pt x="0" y="5853591"/>
                </a:cubicBezTo>
                <a:lnTo>
                  <a:pt x="0" y="318609"/>
                </a:lnTo>
                <a:cubicBezTo>
                  <a:pt x="0" y="142646"/>
                  <a:pt x="142646" y="0"/>
                  <a:pt x="318609" y="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164B5AC7-D387-41BC-BBB6-F6DD0E8CACDB}" type="datetime1">
              <a:rPr lang="en-US" smtClean="0"/>
              <a:t>1/9/26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8E274F5D-21DC-40EF-8DBA-AB9BB119E939}" type="slidenum">
              <a:rPr lang="en-US" smtClean="0"/>
              <a:t>‹#›</a:t>
            </a:fld>
            <a:endParaRPr lang="en-US"/>
          </a:p>
        </p:txBody>
      </p:sp>
    </p:spTree>
    <p:extLst>
      <p:ext uri="{BB962C8B-B14F-4D97-AF65-F5344CB8AC3E}">
        <p14:creationId xmlns:p14="http://schemas.microsoft.com/office/powerpoint/2010/main" val="166024276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Photo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5397718" cy="3739896"/>
          </a:xfrm>
        </p:spPr>
        <p:txBody>
          <a:bodyPr vert="horz" lIns="91440" tIns="45720" rIns="91440" bIns="45720" rtlCol="0" anchor="t">
            <a:normAutofit/>
          </a:bodyPr>
          <a:lstStyle>
            <a:lvl1pPr>
              <a:defRPr lang="en-US" sz="66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517136" cy="1380744"/>
          </a:xfrm>
        </p:spPr>
        <p:txBody>
          <a:bodyPr vert="horz" lIns="91440" tIns="45720" rIns="91440" bIns="45720" rtlCol="0" anchor="b">
            <a:normAutofit/>
          </a:bodyPr>
          <a:lstStyle>
            <a:lvl1pPr marL="0" indent="0">
              <a:buNone/>
              <a:defRPr lang="en-US">
                <a:solidFill>
                  <a:schemeClr val="tx2"/>
                </a:solidFill>
              </a:defRPr>
            </a:lvl1pPr>
          </a:lstStyle>
          <a:p>
            <a:pPr lvl="0"/>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A0D73698-4765-4C7F-8C74-6EF048F95E94}" type="datetime1">
              <a:rPr lang="en-US" smtClean="0"/>
              <a:t>1/9/26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8E274F5D-21DC-40EF-8DBA-AB9BB119E939}" type="slidenum">
              <a:rPr lang="en-US" smtClean="0"/>
              <a:t>‹#›</a:t>
            </a:fld>
            <a:endParaRPr lang="en-US"/>
          </a:p>
        </p:txBody>
      </p:sp>
      <p:sp>
        <p:nvSpPr>
          <p:cNvPr id="11" name="Picture Placeholder 6">
            <a:extLst>
              <a:ext uri="{FF2B5EF4-FFF2-40B4-BE49-F238E27FC236}">
                <a16:creationId xmlns:a16="http://schemas.microsoft.com/office/drawing/2014/main" id="{8F28510C-0939-D915-FCC8-7D8AD4475782}"/>
              </a:ext>
            </a:extLst>
          </p:cNvPr>
          <p:cNvSpPr>
            <a:spLocks noGrp="1"/>
          </p:cNvSpPr>
          <p:nvPr>
            <p:ph type="pic" sz="quarter" idx="13" hasCustomPrompt="1"/>
          </p:nvPr>
        </p:nvSpPr>
        <p:spPr>
          <a:xfrm>
            <a:off x="6720113" y="342900"/>
            <a:ext cx="5131133" cy="6172200"/>
          </a:xfrm>
          <a:custGeom>
            <a:avLst/>
            <a:gdLst>
              <a:gd name="connsiteX0" fmla="*/ 305905 w 5334000"/>
              <a:gd name="connsiteY0" fmla="*/ 0 h 6172200"/>
              <a:gd name="connsiteX1" fmla="*/ 5028095 w 5334000"/>
              <a:gd name="connsiteY1" fmla="*/ 0 h 6172200"/>
              <a:gd name="connsiteX2" fmla="*/ 5334000 w 5334000"/>
              <a:gd name="connsiteY2" fmla="*/ 305905 h 6172200"/>
              <a:gd name="connsiteX3" fmla="*/ 5334000 w 5334000"/>
              <a:gd name="connsiteY3" fmla="*/ 5866295 h 6172200"/>
              <a:gd name="connsiteX4" fmla="*/ 5028095 w 5334000"/>
              <a:gd name="connsiteY4" fmla="*/ 6172200 h 6172200"/>
              <a:gd name="connsiteX5" fmla="*/ 305905 w 5334000"/>
              <a:gd name="connsiteY5" fmla="*/ 6172200 h 6172200"/>
              <a:gd name="connsiteX6" fmla="*/ 0 w 5334000"/>
              <a:gd name="connsiteY6" fmla="*/ 5866295 h 6172200"/>
              <a:gd name="connsiteX7" fmla="*/ 0 w 5334000"/>
              <a:gd name="connsiteY7" fmla="*/ 305905 h 6172200"/>
              <a:gd name="connsiteX8" fmla="*/ 305905 w 53340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34000" h="6172200">
                <a:moveTo>
                  <a:pt x="305905" y="0"/>
                </a:moveTo>
                <a:lnTo>
                  <a:pt x="5028095" y="0"/>
                </a:lnTo>
                <a:cubicBezTo>
                  <a:pt x="5197042" y="0"/>
                  <a:pt x="5334000" y="136958"/>
                  <a:pt x="5334000" y="305905"/>
                </a:cubicBezTo>
                <a:lnTo>
                  <a:pt x="5334000" y="5866295"/>
                </a:lnTo>
                <a:cubicBezTo>
                  <a:pt x="5334000" y="6035242"/>
                  <a:pt x="5197042" y="6172200"/>
                  <a:pt x="5028095" y="6172200"/>
                </a:cubicBezTo>
                <a:lnTo>
                  <a:pt x="305905" y="6172200"/>
                </a:lnTo>
                <a:cubicBezTo>
                  <a:pt x="136958" y="6172200"/>
                  <a:pt x="0" y="6035242"/>
                  <a:pt x="0" y="5866295"/>
                </a:cubicBezTo>
                <a:lnTo>
                  <a:pt x="0" y="305905"/>
                </a:lnTo>
                <a:cubicBezTo>
                  <a:pt x="0" y="136958"/>
                  <a:pt x="136958" y="0"/>
                  <a:pt x="305905" y="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Tree>
    <p:extLst>
      <p:ext uri="{BB962C8B-B14F-4D97-AF65-F5344CB8AC3E}">
        <p14:creationId xmlns:p14="http://schemas.microsoft.com/office/powerpoint/2010/main" val="953047859"/>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Photo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69480" y="411480"/>
            <a:ext cx="4361688" cy="3968496"/>
          </a:xfrm>
        </p:spPr>
        <p:txBody>
          <a:bodyPr vert="horz" lIns="91440" tIns="45720" rIns="91440" bIns="45720" rtlCol="0" anchor="t">
            <a:normAutofit/>
          </a:bodyPr>
          <a:lstStyle>
            <a:lvl1pPr>
              <a:defRPr lang="en-US" sz="52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69480" y="4873752"/>
            <a:ext cx="4206240" cy="1380744"/>
          </a:xfrm>
        </p:spPr>
        <p:txBody>
          <a:bodyPr vert="horz" lIns="91440" tIns="45720" rIns="91440" bIns="45720" rtlCol="0" anchor="b">
            <a:normAutofit/>
          </a:bodyPr>
          <a:lstStyle>
            <a:lvl1pPr marL="0" indent="0">
              <a:buNone/>
              <a:defRPr lang="en-US">
                <a:solidFill>
                  <a:schemeClr val="tx2"/>
                </a:solidFill>
              </a:defRPr>
            </a:lvl1pPr>
          </a:lstStyle>
          <a:p>
            <a:pPr lvl="0"/>
            <a:r>
              <a:rPr lang="en-US" dirty="0"/>
              <a:t>Click to edit Master subtitle style</a:t>
            </a:r>
          </a:p>
        </p:txBody>
      </p:sp>
      <p:sp>
        <p:nvSpPr>
          <p:cNvPr id="8" name="Picture Placeholder 6">
            <a:extLst>
              <a:ext uri="{FF2B5EF4-FFF2-40B4-BE49-F238E27FC236}">
                <a16:creationId xmlns:a16="http://schemas.microsoft.com/office/drawing/2014/main" id="{55FC269D-AA10-2D35-8DD6-33E0E2CC4064}"/>
              </a:ext>
            </a:extLst>
          </p:cNvPr>
          <p:cNvSpPr>
            <a:spLocks noGrp="1"/>
          </p:cNvSpPr>
          <p:nvPr>
            <p:ph type="pic" sz="quarter" idx="13" hasCustomPrompt="1"/>
          </p:nvPr>
        </p:nvSpPr>
        <p:spPr>
          <a:xfrm>
            <a:off x="347472" y="343038"/>
            <a:ext cx="6257031" cy="6172200"/>
          </a:xfrm>
          <a:custGeom>
            <a:avLst/>
            <a:gdLst>
              <a:gd name="connsiteX0" fmla="*/ 318609 w 6257031"/>
              <a:gd name="connsiteY0" fmla="*/ 0 h 6172200"/>
              <a:gd name="connsiteX1" fmla="*/ 5938422 w 6257031"/>
              <a:gd name="connsiteY1" fmla="*/ 0 h 6172200"/>
              <a:gd name="connsiteX2" fmla="*/ 6257031 w 6257031"/>
              <a:gd name="connsiteY2" fmla="*/ 318609 h 6172200"/>
              <a:gd name="connsiteX3" fmla="*/ 6257031 w 6257031"/>
              <a:gd name="connsiteY3" fmla="*/ 5853591 h 6172200"/>
              <a:gd name="connsiteX4" fmla="*/ 5938422 w 6257031"/>
              <a:gd name="connsiteY4" fmla="*/ 6172200 h 6172200"/>
              <a:gd name="connsiteX5" fmla="*/ 318609 w 6257031"/>
              <a:gd name="connsiteY5" fmla="*/ 6172200 h 6172200"/>
              <a:gd name="connsiteX6" fmla="*/ 0 w 6257031"/>
              <a:gd name="connsiteY6" fmla="*/ 5853591 h 6172200"/>
              <a:gd name="connsiteX7" fmla="*/ 0 w 6257031"/>
              <a:gd name="connsiteY7" fmla="*/ 318609 h 6172200"/>
              <a:gd name="connsiteX8" fmla="*/ 318609 w 6257031"/>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57031" h="6172200">
                <a:moveTo>
                  <a:pt x="318609" y="0"/>
                </a:moveTo>
                <a:lnTo>
                  <a:pt x="5938422" y="0"/>
                </a:lnTo>
                <a:cubicBezTo>
                  <a:pt x="6114385" y="0"/>
                  <a:pt x="6257031" y="142646"/>
                  <a:pt x="6257031" y="318609"/>
                </a:cubicBezTo>
                <a:lnTo>
                  <a:pt x="6257031" y="5853591"/>
                </a:lnTo>
                <a:cubicBezTo>
                  <a:pt x="6257031" y="6029554"/>
                  <a:pt x="6114385" y="6172200"/>
                  <a:pt x="5938422" y="6172200"/>
                </a:cubicBezTo>
                <a:lnTo>
                  <a:pt x="318609" y="6172200"/>
                </a:lnTo>
                <a:cubicBezTo>
                  <a:pt x="142646" y="6172200"/>
                  <a:pt x="0" y="6029554"/>
                  <a:pt x="0" y="5853591"/>
                </a:cubicBezTo>
                <a:lnTo>
                  <a:pt x="0" y="318609"/>
                </a:lnTo>
                <a:cubicBezTo>
                  <a:pt x="0" y="142646"/>
                  <a:pt x="142646" y="0"/>
                  <a:pt x="318609" y="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19A3EA51-69C4-4090-B98A-31CA47A2E35E}" type="datetime1">
              <a:rPr lang="en-US" smtClean="0"/>
              <a:t>1/9/26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8E274F5D-21DC-40EF-8DBA-AB9BB119E939}" type="slidenum">
              <a:rPr lang="en-US" smtClean="0"/>
              <a:t>‹#›</a:t>
            </a:fld>
            <a:endParaRPr lang="en-US"/>
          </a:p>
        </p:txBody>
      </p:sp>
    </p:spTree>
    <p:extLst>
      <p:ext uri="{BB962C8B-B14F-4D97-AF65-F5344CB8AC3E}">
        <p14:creationId xmlns:p14="http://schemas.microsoft.com/office/powerpoint/2010/main" val="32147469"/>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1">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38912"/>
            <a:ext cx="9317736" cy="4453128"/>
          </a:xfrm>
        </p:spPr>
        <p:txBody>
          <a:bodyPr vert="horz" lIns="91440" tIns="45720" rIns="91440" bIns="45720" rtlCol="0" anchor="t">
            <a:normAutofit/>
          </a:bodyPr>
          <a:lstStyle>
            <a:lvl1pPr>
              <a:defRPr lang="en-US" sz="96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965192"/>
            <a:ext cx="5431536" cy="1289304"/>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46633933-AD95-42CF-A390-A7073FD506A1}" type="datetime1">
              <a:rPr lang="en-US" smtClean="0"/>
              <a:t>1/9/26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8E274F5D-21DC-40EF-8DBA-AB9BB119E939}" type="slidenum">
              <a:rPr lang="en-US" smtClean="0"/>
              <a:t>‹#›</a:t>
            </a:fld>
            <a:endParaRPr lang="en-US"/>
          </a:p>
        </p:txBody>
      </p:sp>
    </p:spTree>
    <p:extLst>
      <p:ext uri="{BB962C8B-B14F-4D97-AF65-F5344CB8AC3E}">
        <p14:creationId xmlns:p14="http://schemas.microsoft.com/office/powerpoint/2010/main" val="3548299155"/>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08176" y="1536192"/>
            <a:ext cx="9171432" cy="2615184"/>
          </a:xfrm>
        </p:spPr>
        <p:txBody>
          <a:bodyPr anchor="ctr">
            <a:normAutofit/>
          </a:bodyPr>
          <a:lstStyle>
            <a:lvl1pPr algn="ctr">
              <a:defRPr sz="5400">
                <a:solidFill>
                  <a:schemeClr val="tx2"/>
                </a:solidFill>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408176" y="4427554"/>
            <a:ext cx="9171432" cy="1143000"/>
          </a:xfrm>
        </p:spPr>
        <p:txBody>
          <a:bodyPr anchor="t">
            <a:normAutofit/>
          </a:bodyPr>
          <a:lstStyle>
            <a:lvl1pPr marL="0" indent="0" algn="ctr">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CD50E307-C64C-483A-9485-A61D01D72197}" type="datetime1">
              <a:rPr lang="en-US" smtClean="0"/>
              <a:t>1/9/26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8E274F5D-21DC-40EF-8DBA-AB9BB119E939}" type="slidenum">
              <a:rPr lang="en-US" smtClean="0"/>
              <a:t>‹#›</a:t>
            </a:fld>
            <a:endParaRPr lang="en-US"/>
          </a:p>
        </p:txBody>
      </p:sp>
    </p:spTree>
    <p:extLst>
      <p:ext uri="{BB962C8B-B14F-4D97-AF65-F5344CB8AC3E}">
        <p14:creationId xmlns:p14="http://schemas.microsoft.com/office/powerpoint/2010/main" val="1385417849"/>
      </p:ext>
    </p:extLst>
  </p:cSld>
  <p:clrMapOvr>
    <a:overrideClrMapping bg1="dk1" tx1="lt1" bg2="dk2" tx2="lt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38912"/>
            <a:ext cx="11494008" cy="4654296"/>
          </a:xfrm>
        </p:spPr>
        <p:txBody>
          <a:bodyPr vert="horz" lIns="91440" tIns="45720" rIns="91440" bIns="45720" rtlCol="0" anchor="t">
            <a:normAutofit/>
          </a:bodyPr>
          <a:lstStyle>
            <a:lvl1pPr>
              <a:defRPr lang="en-US" sz="125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093208"/>
            <a:ext cx="5669280" cy="1161288"/>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8BC36CA3-7064-4E52-B24E-E3CC37B36CB8}" type="datetime1">
              <a:rPr lang="en-US" smtClean="0"/>
              <a:t>1/9/26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8E274F5D-21DC-40EF-8DBA-AB9BB119E939}" type="slidenum">
              <a:rPr lang="en-US" smtClean="0"/>
              <a:t>‹#›</a:t>
            </a:fld>
            <a:endParaRPr lang="en-US"/>
          </a:p>
        </p:txBody>
      </p:sp>
    </p:spTree>
    <p:extLst>
      <p:ext uri="{BB962C8B-B14F-4D97-AF65-F5344CB8AC3E}">
        <p14:creationId xmlns:p14="http://schemas.microsoft.com/office/powerpoint/2010/main" val="428619055"/>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27A12A6-507C-2714-2F24-09ADE11584C5}"/>
              </a:ext>
            </a:extLst>
          </p:cNvPr>
          <p:cNvSpPr/>
          <p:nvPr/>
        </p:nvSpPr>
        <p:spPr>
          <a:xfrm>
            <a:off x="0" y="0"/>
            <a:ext cx="12192000" cy="6858000"/>
          </a:xfrm>
          <a:prstGeom prst="rect">
            <a:avLst/>
          </a:prstGeom>
          <a:solidFill>
            <a:schemeClr val="bg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429768" y="1810512"/>
            <a:ext cx="7772400" cy="4562856"/>
          </a:xfrm>
        </p:spPr>
        <p:txBody>
          <a:bodyPr anchor="b">
            <a:normAutofit/>
          </a:bodyPr>
          <a:lstStyle>
            <a:lvl1pPr>
              <a:defRPr sz="8000">
                <a:solidFill>
                  <a:schemeClr val="tx2"/>
                </a:solidFill>
              </a:defRPr>
            </a:lvl1pPr>
          </a:lstStyle>
          <a:p>
            <a:r>
              <a:rPr lang="en-US" dirty="0"/>
              <a:t>Click to edit Master title style</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tx2"/>
                </a:solidFill>
              </a:defRPr>
            </a:lvl1pPr>
          </a:lstStyle>
          <a:p>
            <a:fld id="{333F469A-9BA4-41D9-A358-7174319CB857}" type="datetime1">
              <a:rPr lang="en-US" smtClean="0"/>
              <a:t>1/9/26</a:t>
            </a:fld>
            <a:endParaRPr lang="en-US"/>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tx2"/>
                </a:solidFill>
              </a:defRPr>
            </a:lvl1pPr>
          </a:lstStyle>
          <a:p>
            <a:fld id="{8E274F5D-21DC-40EF-8DBA-AB9BB119E939}" type="slidenum">
              <a:rPr lang="en-US" smtClean="0"/>
              <a:t>‹#›</a:t>
            </a:fld>
            <a:endParaRPr lang="en-US"/>
          </a:p>
        </p:txBody>
      </p:sp>
    </p:spTree>
    <p:extLst>
      <p:ext uri="{BB962C8B-B14F-4D97-AF65-F5344CB8AC3E}">
        <p14:creationId xmlns:p14="http://schemas.microsoft.com/office/powerpoint/2010/main" val="2448195814"/>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29768" y="411480"/>
            <a:ext cx="11045952" cy="1828800"/>
          </a:xfrm>
        </p:spPr>
        <p:txBody>
          <a:bodyPr anchor="t">
            <a:normAutofit/>
          </a:bodyPr>
          <a:lstStyle>
            <a:lvl1pPr>
              <a:defRPr sz="8000"/>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998464" y="2423160"/>
            <a:ext cx="5486400" cy="3886200"/>
          </a:xfrm>
        </p:spPr>
        <p:txBody>
          <a:bodyPr vert="horz" lIns="91440" tIns="45720" rIns="91440" bIns="45720" rtlCol="0">
            <a:normAutofit/>
          </a:bodyPr>
          <a:lstStyle>
            <a:lvl1pPr marL="457200" indent="-457200">
              <a:buFont typeface="+mj-lt"/>
              <a:buAutoNum type="arabicPeriod"/>
              <a:defRPr lang="en-US" dirty="0"/>
            </a:lvl1pPr>
            <a:lvl2pPr marL="571500" indent="-342900">
              <a:buFont typeface="+mj-lt"/>
              <a:buAutoNum type="arabicPeriod"/>
              <a:defRPr lang="en-US" dirty="0"/>
            </a:lvl2pPr>
            <a:lvl3pPr marL="800100" indent="-342900">
              <a:buFont typeface="+mj-lt"/>
              <a:buAutoNum type="arabicPeriod"/>
              <a:defRPr lang="en-US" dirty="0"/>
            </a:lvl3pPr>
            <a:lvl4pPr>
              <a:buFont typeface="+mj-lt"/>
              <a:buAutoNum type="arabicPeriod"/>
              <a:defRPr lang="en-US" dirty="0"/>
            </a:lvl4pPr>
            <a:lvl5pPr>
              <a:buFont typeface="+mj-lt"/>
              <a:buAutoNum type="arabicPeriod"/>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01BB0C55-2E11-4E7F-9EF8-868B07C6C42C}" type="datetime1">
              <a:rPr lang="en-US" smtClean="0"/>
              <a:t>1/9/26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5034736"/>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hoto">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7644384" y="1012952"/>
            <a:ext cx="4023360" cy="1636776"/>
          </a:xfrm>
        </p:spPr>
        <p:txBody>
          <a:bodyPr anchor="b">
            <a:normAutofit/>
          </a:bodyPr>
          <a:lstStyle>
            <a:lvl1pPr>
              <a:defRPr sz="4800"/>
            </a:lvl1pPr>
          </a:lstStyle>
          <a:p>
            <a:r>
              <a:rPr lang="en-US" dirty="0"/>
              <a:t>Click to edit Master title style</a:t>
            </a:r>
          </a:p>
        </p:txBody>
      </p:sp>
      <p:sp>
        <p:nvSpPr>
          <p:cNvPr id="10" name="Picture Placeholder 8">
            <a:extLst>
              <a:ext uri="{FF2B5EF4-FFF2-40B4-BE49-F238E27FC236}">
                <a16:creationId xmlns:a16="http://schemas.microsoft.com/office/drawing/2014/main" id="{FE8E4848-C9F6-6844-AB1C-C4F0E8A472A1}"/>
              </a:ext>
            </a:extLst>
          </p:cNvPr>
          <p:cNvSpPr>
            <a:spLocks noGrp="1"/>
          </p:cNvSpPr>
          <p:nvPr>
            <p:ph type="pic" sz="quarter" idx="14" hasCustomPrompt="1"/>
          </p:nvPr>
        </p:nvSpPr>
        <p:spPr>
          <a:xfrm>
            <a:off x="342901" y="345109"/>
            <a:ext cx="6714969" cy="6163508"/>
          </a:xfrm>
          <a:custGeom>
            <a:avLst/>
            <a:gdLst>
              <a:gd name="connsiteX0" fmla="*/ 281857 w 6714969"/>
              <a:gd name="connsiteY0" fmla="*/ 0 h 6163508"/>
              <a:gd name="connsiteX1" fmla="*/ 6433112 w 6714969"/>
              <a:gd name="connsiteY1" fmla="*/ 0 h 6163508"/>
              <a:gd name="connsiteX2" fmla="*/ 6714969 w 6714969"/>
              <a:gd name="connsiteY2" fmla="*/ 281857 h 6163508"/>
              <a:gd name="connsiteX3" fmla="*/ 6714969 w 6714969"/>
              <a:gd name="connsiteY3" fmla="*/ 5881651 h 6163508"/>
              <a:gd name="connsiteX4" fmla="*/ 6433112 w 6714969"/>
              <a:gd name="connsiteY4" fmla="*/ 6163508 h 6163508"/>
              <a:gd name="connsiteX5" fmla="*/ 281857 w 6714969"/>
              <a:gd name="connsiteY5" fmla="*/ 6163508 h 6163508"/>
              <a:gd name="connsiteX6" fmla="*/ 0 w 6714969"/>
              <a:gd name="connsiteY6" fmla="*/ 5881651 h 6163508"/>
              <a:gd name="connsiteX7" fmla="*/ 0 w 6714969"/>
              <a:gd name="connsiteY7" fmla="*/ 281857 h 6163508"/>
              <a:gd name="connsiteX8" fmla="*/ 281857 w 6714969"/>
              <a:gd name="connsiteY8" fmla="*/ 0 h 6163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14969" h="6163508">
                <a:moveTo>
                  <a:pt x="281857" y="0"/>
                </a:moveTo>
                <a:lnTo>
                  <a:pt x="6433112" y="0"/>
                </a:lnTo>
                <a:cubicBezTo>
                  <a:pt x="6588777" y="0"/>
                  <a:pt x="6714969" y="126192"/>
                  <a:pt x="6714969" y="281857"/>
                </a:cubicBezTo>
                <a:lnTo>
                  <a:pt x="6714969" y="5881651"/>
                </a:lnTo>
                <a:cubicBezTo>
                  <a:pt x="6714969" y="6037316"/>
                  <a:pt x="6588777" y="6163508"/>
                  <a:pt x="6433112" y="6163508"/>
                </a:cubicBezTo>
                <a:lnTo>
                  <a:pt x="281857" y="6163508"/>
                </a:lnTo>
                <a:cubicBezTo>
                  <a:pt x="126192" y="6163508"/>
                  <a:pt x="0" y="6037316"/>
                  <a:pt x="0" y="5881651"/>
                </a:cubicBezTo>
                <a:lnTo>
                  <a:pt x="0" y="281857"/>
                </a:lnTo>
                <a:cubicBezTo>
                  <a:pt x="0" y="126192"/>
                  <a:pt x="126192" y="0"/>
                  <a:pt x="281857" y="0"/>
                </a:cubicBezTo>
                <a:close/>
              </a:path>
            </a:pathLst>
          </a:custGeom>
          <a:blipFill dpi="0" rotWithShape="1">
            <a:blip r:embed="rId2">
              <a:alphaModFix amt="65000"/>
            </a:blip>
            <a:srcRect/>
            <a:stretch>
              <a:fillRect/>
            </a:stretch>
          </a:blipFill>
        </p:spPr>
        <p:txBody>
          <a:bodyPr wrap="square">
            <a:noAutofit/>
          </a:bodyPr>
          <a:lstStyle>
            <a:lvl1pPr marL="0" indent="0">
              <a:buNone/>
              <a:defRPr/>
            </a:lvl1pPr>
          </a:lstStyle>
          <a:p>
            <a:r>
              <a:rPr lang="en-US" dirty="0"/>
              <a: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644384" y="2896616"/>
            <a:ext cx="4023360" cy="3364992"/>
          </a:xfrm>
        </p:spPr>
        <p:txBody>
          <a:bodyPr vert="horz" lIns="91440" tIns="45720" rIns="91440" bIns="45720" rtlCol="0">
            <a:normAutofit/>
          </a:bodyPr>
          <a:lstStyle>
            <a:lvl1pPr marL="342900" indent="-342900">
              <a:buFont typeface="+mj-lt"/>
              <a:buAutoNum type="arabicPeriod"/>
              <a:defRPr lang="en-US" dirty="0"/>
            </a:lvl1pPr>
            <a:lvl2pPr marL="571500" indent="-342900">
              <a:buFont typeface="+mj-lt"/>
              <a:buAutoNum type="arabicPeriod"/>
              <a:defRPr lang="en-US" dirty="0"/>
            </a:lvl2pPr>
            <a:lvl3pPr marL="800100" indent="-342900">
              <a:buFont typeface="+mj-lt"/>
              <a:buAutoNum type="arabicPeriod"/>
              <a:defRPr lang="en-US" dirty="0"/>
            </a:lvl3pPr>
            <a:lvl4pPr>
              <a:buFont typeface="+mj-lt"/>
              <a:buAutoNum type="arabicPeriod"/>
              <a:defRPr lang="en-US" dirty="0"/>
            </a:lvl4pPr>
            <a:lvl5pPr>
              <a:buFont typeface="+mj-lt"/>
              <a:buAutoNum type="arabicPeriod"/>
              <a:defRPr lang="en-US" dirty="0"/>
            </a:lvl5pPr>
          </a:lstStyle>
          <a:p>
            <a:pPr marL="228600" lvl="0" indent="-228600"/>
            <a:r>
              <a:rPr lang="en-US" dirty="0"/>
              <a:t>Click to edit Master text styles</a:t>
            </a:r>
          </a:p>
          <a:p>
            <a:pPr marL="228600" lvl="1" indent="-228600"/>
            <a:r>
              <a:rPr lang="en-US" dirty="0"/>
              <a:t>Second level</a:t>
            </a:r>
          </a:p>
          <a:p>
            <a:pPr marL="228600" lvl="2" indent="-228600"/>
            <a:r>
              <a:rPr lang="en-US" dirty="0"/>
              <a:t>Third level</a:t>
            </a:r>
          </a:p>
          <a:p>
            <a:pPr marL="228600" lvl="3" indent="-228600"/>
            <a:r>
              <a:rPr lang="en-US" dirty="0"/>
              <a:t>Fourth level</a:t>
            </a:r>
          </a:p>
          <a:p>
            <a:pPr marL="228600" lvl="4" indent="-228600"/>
            <a:r>
              <a:rPr lang="en-US" dirty="0"/>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0AC9FCAD-E19B-4A0F-866E-979EDEC4B525}" type="datetime1">
              <a:rPr lang="en-US" smtClean="0"/>
              <a:t>1/9/26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060151368"/>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478024"/>
            <a:ext cx="4325112" cy="2454796"/>
          </a:xfrm>
        </p:spPr>
        <p:txBody>
          <a:bodyPr anchor="t">
            <a:normAutofit/>
          </a:bodyPr>
          <a:lstStyle>
            <a:lvl1pPr>
              <a:defRPr sz="4400"/>
            </a:lvl1pPr>
          </a:lstStyle>
          <a:p>
            <a:r>
              <a:rPr lang="en-US" dirty="0"/>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478024"/>
            <a:ext cx="4325112" cy="245973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79B4A14-E3E2-4038-B0C4-0EC5ECBDA17A}" type="datetime1">
              <a:rPr lang="en-US" smtClean="0"/>
              <a:t>1/9/26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056200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039112"/>
            <a:ext cx="3813048" cy="3538728"/>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422392" y="2039112"/>
            <a:ext cx="5047488" cy="3538728"/>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2301396-E7F4-44BB-B3C1-CAADE8EE1BCB}" type="datetime1">
              <a:rPr lang="en-US" smtClean="0"/>
              <a:t>1/9/26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7916692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00200"/>
            <a:ext cx="4142232" cy="4636008"/>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422392" y="1600200"/>
            <a:ext cx="5788152" cy="463600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C603B70-0873-4F91-B20E-188F8FCBC95A}" type="datetime1">
              <a:rPr lang="en-US" smtClean="0"/>
              <a:t>1/9/26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7494484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640080"/>
            <a:ext cx="4032504" cy="3621024"/>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422392" y="640080"/>
            <a:ext cx="5971032" cy="572414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A211211-1BBF-43C8-98F1-415153382D43}" type="datetime1">
              <a:rPr lang="en-US" smtClean="0"/>
              <a:t>1/9/26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1757240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640080"/>
            <a:ext cx="3493008" cy="3621024"/>
          </a:xfrm>
        </p:spPr>
        <p:txBody>
          <a:bodyPr vert="horz" lIns="91440" tIns="45720" rIns="91440" bIns="45720" rtlCol="0" anchor="t">
            <a:normAutofit/>
          </a:bodyPr>
          <a:lstStyle>
            <a:lvl1pPr>
              <a:defRPr lang="en-US" dirty="0"/>
            </a:lvl1pPr>
          </a:lstStyle>
          <a:p>
            <a:pPr lvl="0"/>
            <a:r>
              <a:rPr lang="en-US" dirty="0"/>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425696" y="640080"/>
            <a:ext cx="7159752" cy="57197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23C37F1-4FE0-40C5-A1CC-AC65E60D9E3F}" type="datetime1">
              <a:rPr lang="en-US" smtClean="0"/>
              <a:t>1/9/26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2332703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550408" y="548640"/>
            <a:ext cx="6035040" cy="1143000"/>
          </a:xfrm>
        </p:spPr>
        <p:txBody>
          <a:bodyPr anchor="b"/>
          <a:lstStyle/>
          <a:p>
            <a:r>
              <a:rPr lang="en-US" dirty="0"/>
              <a:t>Click to edit Master title style</a:t>
            </a:r>
          </a:p>
        </p:txBody>
      </p:sp>
      <p:sp>
        <p:nvSpPr>
          <p:cNvPr id="4" name="Picture Placeholder 3">
            <a:extLst>
              <a:ext uri="{FF2B5EF4-FFF2-40B4-BE49-F238E27FC236}">
                <a16:creationId xmlns:a16="http://schemas.microsoft.com/office/drawing/2014/main" id="{EF226A48-373B-47E6-1E90-9892366CC9F0}"/>
              </a:ext>
            </a:extLst>
          </p:cNvPr>
          <p:cNvSpPr>
            <a:spLocks noGrp="1"/>
          </p:cNvSpPr>
          <p:nvPr>
            <p:ph type="pic" sz="quarter" idx="13" hasCustomPrompt="1"/>
          </p:nvPr>
        </p:nvSpPr>
        <p:spPr>
          <a:xfrm>
            <a:off x="342900" y="342900"/>
            <a:ext cx="4501152" cy="6172200"/>
          </a:xfrm>
          <a:custGeom>
            <a:avLst/>
            <a:gdLst>
              <a:gd name="connsiteX0" fmla="*/ 332635 w 4501152"/>
              <a:gd name="connsiteY0" fmla="*/ 0 h 6172200"/>
              <a:gd name="connsiteX1" fmla="*/ 4168517 w 4501152"/>
              <a:gd name="connsiteY1" fmla="*/ 0 h 6172200"/>
              <a:gd name="connsiteX2" fmla="*/ 4501152 w 4501152"/>
              <a:gd name="connsiteY2" fmla="*/ 331423 h 6172200"/>
              <a:gd name="connsiteX3" fmla="*/ 4501152 w 4501152"/>
              <a:gd name="connsiteY3" fmla="*/ 5840778 h 6172200"/>
              <a:gd name="connsiteX4" fmla="*/ 4168517 w 4501152"/>
              <a:gd name="connsiteY4" fmla="*/ 6172200 h 6172200"/>
              <a:gd name="connsiteX5" fmla="*/ 332635 w 4501152"/>
              <a:gd name="connsiteY5" fmla="*/ 6172200 h 6172200"/>
              <a:gd name="connsiteX6" fmla="*/ 0 w 4501152"/>
              <a:gd name="connsiteY6" fmla="*/ 5840778 h 6172200"/>
              <a:gd name="connsiteX7" fmla="*/ 0 w 4501152"/>
              <a:gd name="connsiteY7" fmla="*/ 331423 h 6172200"/>
              <a:gd name="connsiteX8" fmla="*/ 332635 w 4501152"/>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01152" h="6172200">
                <a:moveTo>
                  <a:pt x="332635" y="0"/>
                </a:moveTo>
                <a:lnTo>
                  <a:pt x="4168517" y="0"/>
                </a:lnTo>
                <a:cubicBezTo>
                  <a:pt x="4352226" y="0"/>
                  <a:pt x="4501152" y="148383"/>
                  <a:pt x="4501152" y="331423"/>
                </a:cubicBezTo>
                <a:lnTo>
                  <a:pt x="4501152" y="5840778"/>
                </a:lnTo>
                <a:cubicBezTo>
                  <a:pt x="4501152" y="6023817"/>
                  <a:pt x="4352226" y="6172200"/>
                  <a:pt x="4168517" y="6172200"/>
                </a:cubicBezTo>
                <a:lnTo>
                  <a:pt x="332635" y="6172200"/>
                </a:lnTo>
                <a:cubicBezTo>
                  <a:pt x="148926" y="6172200"/>
                  <a:pt x="0" y="6023817"/>
                  <a:pt x="0" y="5840778"/>
                </a:cubicBezTo>
                <a:lnTo>
                  <a:pt x="0" y="331423"/>
                </a:lnTo>
                <a:cubicBezTo>
                  <a:pt x="0" y="148383"/>
                  <a:pt x="148926" y="0"/>
                  <a:pt x="332635"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50408" y="1828800"/>
            <a:ext cx="6035040" cy="44897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B0F37310-2C84-4F72-97F3-ED5E52F7A674}" type="datetime1">
              <a:rPr lang="en-US" smtClean="0"/>
              <a:t>1/9/26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40870743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itle, Content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40"/>
            <a:ext cx="6135624" cy="1143000"/>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828800"/>
            <a:ext cx="6135624" cy="44897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ED7373D-8BEF-4D11-A85D-4ADD8461D8CF}" type="datetime1">
              <a:rPr lang="en-US" smtClean="0"/>
              <a:t>1/9/26</a:t>
            </a:fld>
            <a:endParaRPr lang="en-US"/>
          </a:p>
        </p:txBody>
      </p:sp>
      <p:sp>
        <p:nvSpPr>
          <p:cNvPr id="4" name="Picture Placeholder 3">
            <a:extLst>
              <a:ext uri="{FF2B5EF4-FFF2-40B4-BE49-F238E27FC236}">
                <a16:creationId xmlns:a16="http://schemas.microsoft.com/office/drawing/2014/main" id="{7F11DC52-D1FD-A255-1A04-7A15A9DE3C8F}"/>
              </a:ext>
            </a:extLst>
          </p:cNvPr>
          <p:cNvSpPr>
            <a:spLocks noGrp="1"/>
          </p:cNvSpPr>
          <p:nvPr>
            <p:ph type="pic" sz="quarter" idx="13" hasCustomPrompt="1"/>
          </p:nvPr>
        </p:nvSpPr>
        <p:spPr>
          <a:xfrm>
            <a:off x="7353304" y="352327"/>
            <a:ext cx="4495799" cy="6172200"/>
          </a:xfrm>
          <a:custGeom>
            <a:avLst/>
            <a:gdLst>
              <a:gd name="connsiteX0" fmla="*/ 293171 w 4495799"/>
              <a:gd name="connsiteY0" fmla="*/ 0 h 6172200"/>
              <a:gd name="connsiteX1" fmla="*/ 4202628 w 4495799"/>
              <a:gd name="connsiteY1" fmla="*/ 0 h 6172200"/>
              <a:gd name="connsiteX2" fmla="*/ 4495799 w 4495799"/>
              <a:gd name="connsiteY2" fmla="*/ 293171 h 6172200"/>
              <a:gd name="connsiteX3" fmla="*/ 4495799 w 4495799"/>
              <a:gd name="connsiteY3" fmla="*/ 5879029 h 6172200"/>
              <a:gd name="connsiteX4" fmla="*/ 4202628 w 4495799"/>
              <a:gd name="connsiteY4" fmla="*/ 6172200 h 6172200"/>
              <a:gd name="connsiteX5" fmla="*/ 293171 w 4495799"/>
              <a:gd name="connsiteY5" fmla="*/ 6172200 h 6172200"/>
              <a:gd name="connsiteX6" fmla="*/ 0 w 4495799"/>
              <a:gd name="connsiteY6" fmla="*/ 5879029 h 6172200"/>
              <a:gd name="connsiteX7" fmla="*/ 0 w 4495799"/>
              <a:gd name="connsiteY7" fmla="*/ 293171 h 6172200"/>
              <a:gd name="connsiteX8" fmla="*/ 293171 w 4495799"/>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95799" h="6172200">
                <a:moveTo>
                  <a:pt x="293171" y="0"/>
                </a:moveTo>
                <a:lnTo>
                  <a:pt x="4202628" y="0"/>
                </a:lnTo>
                <a:cubicBezTo>
                  <a:pt x="4364542" y="0"/>
                  <a:pt x="4495799" y="131257"/>
                  <a:pt x="4495799" y="293171"/>
                </a:cubicBezTo>
                <a:lnTo>
                  <a:pt x="4495799" y="5879029"/>
                </a:lnTo>
                <a:cubicBezTo>
                  <a:pt x="4495799" y="6040943"/>
                  <a:pt x="4364542" y="6172200"/>
                  <a:pt x="4202628" y="6172200"/>
                </a:cubicBezTo>
                <a:lnTo>
                  <a:pt x="293171" y="6172200"/>
                </a:lnTo>
                <a:cubicBezTo>
                  <a:pt x="131257" y="6172200"/>
                  <a:pt x="0" y="6040943"/>
                  <a:pt x="0" y="5879029"/>
                </a:cubicBezTo>
                <a:lnTo>
                  <a:pt x="0" y="293171"/>
                </a:lnTo>
                <a:cubicBezTo>
                  <a:pt x="0" y="131257"/>
                  <a:pt x="131257" y="0"/>
                  <a:pt x="293171"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8E274F5D-21DC-40EF-8DBA-AB9BB119E939}" type="slidenum">
              <a:rPr lang="en-US" smtClean="0"/>
              <a:t>‹#›</a:t>
            </a:fld>
            <a:endParaRPr lang="en-US"/>
          </a:p>
        </p:txBody>
      </p:sp>
    </p:spTree>
    <p:extLst>
      <p:ext uri="{BB962C8B-B14F-4D97-AF65-F5344CB8AC3E}">
        <p14:creationId xmlns:p14="http://schemas.microsoft.com/office/powerpoint/2010/main" val="323979872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itle, 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820076" y="320040"/>
            <a:ext cx="6766560" cy="93268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9539F8C7-DD74-7177-C2DA-02533B6576FD}"/>
              </a:ext>
            </a:extLst>
          </p:cNvPr>
          <p:cNvSpPr>
            <a:spLocks noGrp="1"/>
          </p:cNvSpPr>
          <p:nvPr>
            <p:ph type="pic" sz="quarter" idx="13" hasCustomPrompt="1"/>
          </p:nvPr>
        </p:nvSpPr>
        <p:spPr>
          <a:xfrm>
            <a:off x="339373" y="344424"/>
            <a:ext cx="3808553" cy="6172200"/>
          </a:xfrm>
          <a:custGeom>
            <a:avLst/>
            <a:gdLst>
              <a:gd name="connsiteX0" fmla="*/ 292116 w 3808553"/>
              <a:gd name="connsiteY0" fmla="*/ 0 h 6172200"/>
              <a:gd name="connsiteX1" fmla="*/ 3516437 w 3808553"/>
              <a:gd name="connsiteY1" fmla="*/ 0 h 6172200"/>
              <a:gd name="connsiteX2" fmla="*/ 3808553 w 3808553"/>
              <a:gd name="connsiteY2" fmla="*/ 292116 h 6172200"/>
              <a:gd name="connsiteX3" fmla="*/ 3808553 w 3808553"/>
              <a:gd name="connsiteY3" fmla="*/ 5880084 h 6172200"/>
              <a:gd name="connsiteX4" fmla="*/ 3516437 w 3808553"/>
              <a:gd name="connsiteY4" fmla="*/ 6172200 h 6172200"/>
              <a:gd name="connsiteX5" fmla="*/ 292116 w 3808553"/>
              <a:gd name="connsiteY5" fmla="*/ 6172200 h 6172200"/>
              <a:gd name="connsiteX6" fmla="*/ 0 w 3808553"/>
              <a:gd name="connsiteY6" fmla="*/ 5880084 h 6172200"/>
              <a:gd name="connsiteX7" fmla="*/ 0 w 3808553"/>
              <a:gd name="connsiteY7" fmla="*/ 292116 h 6172200"/>
              <a:gd name="connsiteX8" fmla="*/ 292116 w 3808553"/>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8553" h="6172200">
                <a:moveTo>
                  <a:pt x="292116" y="0"/>
                </a:moveTo>
                <a:lnTo>
                  <a:pt x="3516437" y="0"/>
                </a:lnTo>
                <a:cubicBezTo>
                  <a:pt x="3677768" y="0"/>
                  <a:pt x="3808553" y="130785"/>
                  <a:pt x="3808553" y="292116"/>
                </a:cubicBezTo>
                <a:lnTo>
                  <a:pt x="3808553" y="5880084"/>
                </a:lnTo>
                <a:cubicBezTo>
                  <a:pt x="3808553" y="6041415"/>
                  <a:pt x="3677768" y="6172200"/>
                  <a:pt x="3516437" y="6172200"/>
                </a:cubicBezTo>
                <a:lnTo>
                  <a:pt x="292116" y="6172200"/>
                </a:lnTo>
                <a:cubicBezTo>
                  <a:pt x="130785" y="6172200"/>
                  <a:pt x="0" y="6041415"/>
                  <a:pt x="0" y="5880084"/>
                </a:cubicBezTo>
                <a:lnTo>
                  <a:pt x="0" y="292116"/>
                </a:lnTo>
                <a:cubicBezTo>
                  <a:pt x="0" y="130785"/>
                  <a:pt x="130785" y="0"/>
                  <a:pt x="292116"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820076" y="1380744"/>
            <a:ext cx="676656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804D0A65-74B1-4258-9347-517577BEF7B0}" type="datetime1">
              <a:rPr lang="en-US" smtClean="0"/>
              <a:t>1/9/26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98218576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Title, Content Photo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320040"/>
            <a:ext cx="6858000" cy="93268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380744"/>
            <a:ext cx="6858000"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B3B00591-709C-49DC-8FE0-9F32B5969F72}" type="datetime1">
              <a:rPr lang="en-US" smtClean="0"/>
              <a:t>1/9/26</a:t>
            </a:fld>
            <a:endParaRPr lang="en-US"/>
          </a:p>
        </p:txBody>
      </p:sp>
      <p:sp>
        <p:nvSpPr>
          <p:cNvPr id="4" name="Picture Placeholder 3">
            <a:extLst>
              <a:ext uri="{FF2B5EF4-FFF2-40B4-BE49-F238E27FC236}">
                <a16:creationId xmlns:a16="http://schemas.microsoft.com/office/drawing/2014/main" id="{26FEEE5C-15B3-8386-23D3-B6B236C668F2}"/>
              </a:ext>
            </a:extLst>
          </p:cNvPr>
          <p:cNvSpPr>
            <a:spLocks noGrp="1"/>
          </p:cNvSpPr>
          <p:nvPr>
            <p:ph type="pic" sz="quarter" idx="13" hasCustomPrompt="1"/>
          </p:nvPr>
        </p:nvSpPr>
        <p:spPr>
          <a:xfrm>
            <a:off x="8046768" y="344424"/>
            <a:ext cx="3808553" cy="6172200"/>
          </a:xfrm>
          <a:custGeom>
            <a:avLst/>
            <a:gdLst>
              <a:gd name="connsiteX0" fmla="*/ 292116 w 3808553"/>
              <a:gd name="connsiteY0" fmla="*/ 0 h 6172200"/>
              <a:gd name="connsiteX1" fmla="*/ 3516437 w 3808553"/>
              <a:gd name="connsiteY1" fmla="*/ 0 h 6172200"/>
              <a:gd name="connsiteX2" fmla="*/ 3808553 w 3808553"/>
              <a:gd name="connsiteY2" fmla="*/ 292116 h 6172200"/>
              <a:gd name="connsiteX3" fmla="*/ 3808553 w 3808553"/>
              <a:gd name="connsiteY3" fmla="*/ 5880084 h 6172200"/>
              <a:gd name="connsiteX4" fmla="*/ 3516437 w 3808553"/>
              <a:gd name="connsiteY4" fmla="*/ 6172200 h 6172200"/>
              <a:gd name="connsiteX5" fmla="*/ 292116 w 3808553"/>
              <a:gd name="connsiteY5" fmla="*/ 6172200 h 6172200"/>
              <a:gd name="connsiteX6" fmla="*/ 0 w 3808553"/>
              <a:gd name="connsiteY6" fmla="*/ 5880084 h 6172200"/>
              <a:gd name="connsiteX7" fmla="*/ 0 w 3808553"/>
              <a:gd name="connsiteY7" fmla="*/ 292116 h 6172200"/>
              <a:gd name="connsiteX8" fmla="*/ 292116 w 3808553"/>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8553" h="6172200">
                <a:moveTo>
                  <a:pt x="292116" y="0"/>
                </a:moveTo>
                <a:lnTo>
                  <a:pt x="3516437" y="0"/>
                </a:lnTo>
                <a:cubicBezTo>
                  <a:pt x="3677768" y="0"/>
                  <a:pt x="3808553" y="130785"/>
                  <a:pt x="3808553" y="292116"/>
                </a:cubicBezTo>
                <a:lnTo>
                  <a:pt x="3808553" y="5880084"/>
                </a:lnTo>
                <a:cubicBezTo>
                  <a:pt x="3808553" y="6041415"/>
                  <a:pt x="3677768" y="6172200"/>
                  <a:pt x="3516437" y="6172200"/>
                </a:cubicBezTo>
                <a:lnTo>
                  <a:pt x="292116" y="6172200"/>
                </a:lnTo>
                <a:cubicBezTo>
                  <a:pt x="130785" y="6172200"/>
                  <a:pt x="0" y="6041415"/>
                  <a:pt x="0" y="5880084"/>
                </a:cubicBezTo>
                <a:lnTo>
                  <a:pt x="0" y="292116"/>
                </a:lnTo>
                <a:cubicBezTo>
                  <a:pt x="0" y="130785"/>
                  <a:pt x="130785" y="0"/>
                  <a:pt x="292116"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8E274F5D-21DC-40EF-8DBA-AB9BB119E939}" type="slidenum">
              <a:rPr lang="en-US" smtClean="0"/>
              <a:t>‹#›</a:t>
            </a:fld>
            <a:endParaRPr lang="en-US"/>
          </a:p>
        </p:txBody>
      </p:sp>
    </p:spTree>
    <p:extLst>
      <p:ext uri="{BB962C8B-B14F-4D97-AF65-F5344CB8AC3E}">
        <p14:creationId xmlns:p14="http://schemas.microsoft.com/office/powerpoint/2010/main" val="41316186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601755"/>
            <a:ext cx="4389120" cy="1527048"/>
          </a:xfrm>
        </p:spPr>
        <p:txBody>
          <a:bodyPr anchor="b"/>
          <a:lstStyle/>
          <a:p>
            <a:r>
              <a:rPr lang="en-US" dirty="0"/>
              <a:t>Click to edit Master title style</a:t>
            </a:r>
          </a:p>
        </p:txBody>
      </p:sp>
      <p:sp>
        <p:nvSpPr>
          <p:cNvPr id="4" name="Picture Placeholder 3">
            <a:extLst>
              <a:ext uri="{FF2B5EF4-FFF2-40B4-BE49-F238E27FC236}">
                <a16:creationId xmlns:a16="http://schemas.microsoft.com/office/drawing/2014/main" id="{EB281557-D8C5-3666-A17C-BD66A5F9C048}"/>
              </a:ext>
            </a:extLst>
          </p:cNvPr>
          <p:cNvSpPr>
            <a:spLocks noGrp="1"/>
          </p:cNvSpPr>
          <p:nvPr>
            <p:ph type="pic" sz="quarter" idx="13" hasCustomPrompt="1"/>
          </p:nvPr>
        </p:nvSpPr>
        <p:spPr>
          <a:xfrm>
            <a:off x="341522" y="342902"/>
            <a:ext cx="6249778" cy="6172343"/>
          </a:xfrm>
          <a:custGeom>
            <a:avLst/>
            <a:gdLst>
              <a:gd name="connsiteX0" fmla="*/ 258473 w 6249778"/>
              <a:gd name="connsiteY0" fmla="*/ 0 h 6172343"/>
              <a:gd name="connsiteX1" fmla="*/ 5991306 w 6249778"/>
              <a:gd name="connsiteY1" fmla="*/ 0 h 6172343"/>
              <a:gd name="connsiteX2" fmla="*/ 6249778 w 6249778"/>
              <a:gd name="connsiteY2" fmla="*/ 257942 h 6172343"/>
              <a:gd name="connsiteX3" fmla="*/ 6249778 w 6249778"/>
              <a:gd name="connsiteY3" fmla="*/ 5914401 h 6172343"/>
              <a:gd name="connsiteX4" fmla="*/ 5991306 w 6249778"/>
              <a:gd name="connsiteY4" fmla="*/ 6172343 h 6172343"/>
              <a:gd name="connsiteX5" fmla="*/ 258473 w 6249778"/>
              <a:gd name="connsiteY5" fmla="*/ 6172343 h 6172343"/>
              <a:gd name="connsiteX6" fmla="*/ 0 w 6249778"/>
              <a:gd name="connsiteY6" fmla="*/ 5914401 h 6172343"/>
              <a:gd name="connsiteX7" fmla="*/ 0 w 6249778"/>
              <a:gd name="connsiteY7" fmla="*/ 257942 h 6172343"/>
              <a:gd name="connsiteX8" fmla="*/ 258473 w 6249778"/>
              <a:gd name="connsiteY8" fmla="*/ 0 h 6172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49778" h="6172343">
                <a:moveTo>
                  <a:pt x="258473" y="0"/>
                </a:moveTo>
                <a:lnTo>
                  <a:pt x="5991306" y="0"/>
                </a:lnTo>
                <a:cubicBezTo>
                  <a:pt x="6134057" y="0"/>
                  <a:pt x="6249778" y="115484"/>
                  <a:pt x="6249778" y="257942"/>
                </a:cubicBezTo>
                <a:lnTo>
                  <a:pt x="6249778" y="5914401"/>
                </a:lnTo>
                <a:cubicBezTo>
                  <a:pt x="6249778" y="6056859"/>
                  <a:pt x="6134057" y="6172343"/>
                  <a:pt x="5991306" y="6172343"/>
                </a:cubicBezTo>
                <a:lnTo>
                  <a:pt x="258473" y="6172343"/>
                </a:lnTo>
                <a:cubicBezTo>
                  <a:pt x="115722" y="6172343"/>
                  <a:pt x="0" y="6056859"/>
                  <a:pt x="0" y="5914401"/>
                </a:cubicBezTo>
                <a:lnTo>
                  <a:pt x="0" y="257942"/>
                </a:lnTo>
                <a:cubicBezTo>
                  <a:pt x="0" y="115484"/>
                  <a:pt x="115722" y="0"/>
                  <a:pt x="258473"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2276856"/>
            <a:ext cx="4389120" cy="404164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53D0D37D-152B-44E6-AB8F-60E41FE679D7}" type="datetime1">
              <a:rPr lang="en-US" smtClean="0"/>
              <a:t>1/9/26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50491183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Content Photo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4480560" cy="152704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7" y="2276856"/>
            <a:ext cx="4480560" cy="404164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93FD62D-5EED-4798-9EBA-B6E1A9B98072}" type="datetime1">
              <a:rPr lang="en-US" smtClean="0"/>
              <a:t>1/9/26</a:t>
            </a:fld>
            <a:endParaRPr lang="en-US"/>
          </a:p>
        </p:txBody>
      </p:sp>
      <p:sp>
        <p:nvSpPr>
          <p:cNvPr id="4" name="Picture Placeholder 3">
            <a:extLst>
              <a:ext uri="{FF2B5EF4-FFF2-40B4-BE49-F238E27FC236}">
                <a16:creationId xmlns:a16="http://schemas.microsoft.com/office/drawing/2014/main" id="{00846273-A5CB-BDCB-C625-903F863EC307}"/>
              </a:ext>
            </a:extLst>
          </p:cNvPr>
          <p:cNvSpPr>
            <a:spLocks noGrp="1"/>
          </p:cNvSpPr>
          <p:nvPr>
            <p:ph type="pic" sz="quarter" idx="13" hasCustomPrompt="1"/>
          </p:nvPr>
        </p:nvSpPr>
        <p:spPr>
          <a:xfrm>
            <a:off x="5737594" y="342900"/>
            <a:ext cx="6111507" cy="6172338"/>
          </a:xfrm>
          <a:custGeom>
            <a:avLst/>
            <a:gdLst>
              <a:gd name="connsiteX0" fmla="*/ 269395 w 6111507"/>
              <a:gd name="connsiteY0" fmla="*/ 0 h 6172338"/>
              <a:gd name="connsiteX1" fmla="*/ 5842112 w 6111507"/>
              <a:gd name="connsiteY1" fmla="*/ 0 h 6172338"/>
              <a:gd name="connsiteX2" fmla="*/ 6111507 w 6111507"/>
              <a:gd name="connsiteY2" fmla="*/ 268145 h 6172338"/>
              <a:gd name="connsiteX3" fmla="*/ 6111507 w 6111507"/>
              <a:gd name="connsiteY3" fmla="*/ 5904194 h 6172338"/>
              <a:gd name="connsiteX4" fmla="*/ 5842112 w 6111507"/>
              <a:gd name="connsiteY4" fmla="*/ 6172338 h 6172338"/>
              <a:gd name="connsiteX5" fmla="*/ 269395 w 6111507"/>
              <a:gd name="connsiteY5" fmla="*/ 6172338 h 6172338"/>
              <a:gd name="connsiteX6" fmla="*/ 0 w 6111507"/>
              <a:gd name="connsiteY6" fmla="*/ 5904194 h 6172338"/>
              <a:gd name="connsiteX7" fmla="*/ 0 w 6111507"/>
              <a:gd name="connsiteY7" fmla="*/ 268145 h 6172338"/>
              <a:gd name="connsiteX8" fmla="*/ 269395 w 6111507"/>
              <a:gd name="connsiteY8" fmla="*/ 0 h 617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11507" h="6172338">
                <a:moveTo>
                  <a:pt x="269395" y="0"/>
                </a:moveTo>
                <a:lnTo>
                  <a:pt x="5842112" y="0"/>
                </a:lnTo>
                <a:cubicBezTo>
                  <a:pt x="5990895" y="0"/>
                  <a:pt x="6111507" y="120052"/>
                  <a:pt x="6111507" y="268145"/>
                </a:cubicBezTo>
                <a:lnTo>
                  <a:pt x="6111507" y="5904194"/>
                </a:lnTo>
                <a:cubicBezTo>
                  <a:pt x="6111507" y="6052286"/>
                  <a:pt x="5990895" y="6172338"/>
                  <a:pt x="5842112" y="6172338"/>
                </a:cubicBezTo>
                <a:lnTo>
                  <a:pt x="269395" y="6172338"/>
                </a:lnTo>
                <a:cubicBezTo>
                  <a:pt x="120612" y="6172338"/>
                  <a:pt x="0" y="6052286"/>
                  <a:pt x="0" y="5904194"/>
                </a:cubicBezTo>
                <a:lnTo>
                  <a:pt x="0" y="268145"/>
                </a:lnTo>
                <a:cubicBezTo>
                  <a:pt x="0" y="120052"/>
                  <a:pt x="120612" y="0"/>
                  <a:pt x="269395"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8E274F5D-21DC-40EF-8DBA-AB9BB119E939}" type="slidenum">
              <a:rPr lang="en-US" smtClean="0"/>
              <a:t>‹#›</a:t>
            </a:fld>
            <a:endParaRPr lang="en-US"/>
          </a:p>
        </p:txBody>
      </p:sp>
    </p:spTree>
    <p:extLst>
      <p:ext uri="{BB962C8B-B14F-4D97-AF65-F5344CB8AC3E}">
        <p14:creationId xmlns:p14="http://schemas.microsoft.com/office/powerpoint/2010/main" val="298977008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itle, Content Photo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320040"/>
            <a:ext cx="4389120" cy="932688"/>
          </a:xfrm>
        </p:spPr>
        <p:txBody>
          <a:bodyPr anchor="b"/>
          <a:lstStyle/>
          <a:p>
            <a:r>
              <a:rPr lang="en-US" dirty="0"/>
              <a:t>Click to edit Master title style</a:t>
            </a:r>
          </a:p>
        </p:txBody>
      </p:sp>
      <p:sp>
        <p:nvSpPr>
          <p:cNvPr id="4" name="Picture Placeholder 3">
            <a:extLst>
              <a:ext uri="{FF2B5EF4-FFF2-40B4-BE49-F238E27FC236}">
                <a16:creationId xmlns:a16="http://schemas.microsoft.com/office/drawing/2014/main" id="{EB281557-D8C5-3666-A17C-BD66A5F9C048}"/>
              </a:ext>
            </a:extLst>
          </p:cNvPr>
          <p:cNvSpPr>
            <a:spLocks noGrp="1"/>
          </p:cNvSpPr>
          <p:nvPr>
            <p:ph type="pic" sz="quarter" idx="13" hasCustomPrompt="1"/>
          </p:nvPr>
        </p:nvSpPr>
        <p:spPr>
          <a:xfrm>
            <a:off x="341522" y="342902"/>
            <a:ext cx="6249778" cy="6172343"/>
          </a:xfrm>
          <a:custGeom>
            <a:avLst/>
            <a:gdLst>
              <a:gd name="connsiteX0" fmla="*/ 258473 w 6249778"/>
              <a:gd name="connsiteY0" fmla="*/ 0 h 6172343"/>
              <a:gd name="connsiteX1" fmla="*/ 5991306 w 6249778"/>
              <a:gd name="connsiteY1" fmla="*/ 0 h 6172343"/>
              <a:gd name="connsiteX2" fmla="*/ 6249778 w 6249778"/>
              <a:gd name="connsiteY2" fmla="*/ 257942 h 6172343"/>
              <a:gd name="connsiteX3" fmla="*/ 6249778 w 6249778"/>
              <a:gd name="connsiteY3" fmla="*/ 5914401 h 6172343"/>
              <a:gd name="connsiteX4" fmla="*/ 5991306 w 6249778"/>
              <a:gd name="connsiteY4" fmla="*/ 6172343 h 6172343"/>
              <a:gd name="connsiteX5" fmla="*/ 258473 w 6249778"/>
              <a:gd name="connsiteY5" fmla="*/ 6172343 h 6172343"/>
              <a:gd name="connsiteX6" fmla="*/ 0 w 6249778"/>
              <a:gd name="connsiteY6" fmla="*/ 5914401 h 6172343"/>
              <a:gd name="connsiteX7" fmla="*/ 0 w 6249778"/>
              <a:gd name="connsiteY7" fmla="*/ 257942 h 6172343"/>
              <a:gd name="connsiteX8" fmla="*/ 258473 w 6249778"/>
              <a:gd name="connsiteY8" fmla="*/ 0 h 6172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49778" h="6172343">
                <a:moveTo>
                  <a:pt x="258473" y="0"/>
                </a:moveTo>
                <a:lnTo>
                  <a:pt x="5991306" y="0"/>
                </a:lnTo>
                <a:cubicBezTo>
                  <a:pt x="6134057" y="0"/>
                  <a:pt x="6249778" y="115484"/>
                  <a:pt x="6249778" y="257942"/>
                </a:cubicBezTo>
                <a:lnTo>
                  <a:pt x="6249778" y="5914401"/>
                </a:lnTo>
                <a:cubicBezTo>
                  <a:pt x="6249778" y="6056859"/>
                  <a:pt x="6134057" y="6172343"/>
                  <a:pt x="5991306" y="6172343"/>
                </a:cubicBezTo>
                <a:lnTo>
                  <a:pt x="258473" y="6172343"/>
                </a:lnTo>
                <a:cubicBezTo>
                  <a:pt x="115722" y="6172343"/>
                  <a:pt x="0" y="6056859"/>
                  <a:pt x="0" y="5914401"/>
                </a:cubicBezTo>
                <a:lnTo>
                  <a:pt x="0" y="257942"/>
                </a:lnTo>
                <a:cubicBezTo>
                  <a:pt x="0" y="115484"/>
                  <a:pt x="115722" y="0"/>
                  <a:pt x="258473"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1380744"/>
            <a:ext cx="4389120"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6FCFE97D-4F8B-4270-9223-9617008B9FA3}" type="datetime1">
              <a:rPr lang="en-US" smtClean="0"/>
              <a:t>1/9/26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69856312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320040"/>
            <a:ext cx="4573413" cy="93268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6" y="1380744"/>
            <a:ext cx="4573413"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BE1B1D5C-1F84-4585-9043-549E87BD77AE}" type="datetime1">
              <a:rPr lang="en-US" smtClean="0"/>
              <a:t>1/9/26</a:t>
            </a:fld>
            <a:endParaRPr lang="en-US"/>
          </a:p>
        </p:txBody>
      </p:sp>
      <p:sp>
        <p:nvSpPr>
          <p:cNvPr id="4" name="Picture Placeholder 3">
            <a:extLst>
              <a:ext uri="{FF2B5EF4-FFF2-40B4-BE49-F238E27FC236}">
                <a16:creationId xmlns:a16="http://schemas.microsoft.com/office/drawing/2014/main" id="{00846273-A5CB-BDCB-C625-903F863EC307}"/>
              </a:ext>
            </a:extLst>
          </p:cNvPr>
          <p:cNvSpPr>
            <a:spLocks noGrp="1"/>
          </p:cNvSpPr>
          <p:nvPr>
            <p:ph type="pic" sz="quarter" idx="13" hasCustomPrompt="1"/>
          </p:nvPr>
        </p:nvSpPr>
        <p:spPr>
          <a:xfrm>
            <a:off x="5737594" y="342900"/>
            <a:ext cx="6111507" cy="6172338"/>
          </a:xfrm>
          <a:custGeom>
            <a:avLst/>
            <a:gdLst>
              <a:gd name="connsiteX0" fmla="*/ 269395 w 6111507"/>
              <a:gd name="connsiteY0" fmla="*/ 0 h 6172338"/>
              <a:gd name="connsiteX1" fmla="*/ 5842112 w 6111507"/>
              <a:gd name="connsiteY1" fmla="*/ 0 h 6172338"/>
              <a:gd name="connsiteX2" fmla="*/ 6111507 w 6111507"/>
              <a:gd name="connsiteY2" fmla="*/ 268145 h 6172338"/>
              <a:gd name="connsiteX3" fmla="*/ 6111507 w 6111507"/>
              <a:gd name="connsiteY3" fmla="*/ 5904194 h 6172338"/>
              <a:gd name="connsiteX4" fmla="*/ 5842112 w 6111507"/>
              <a:gd name="connsiteY4" fmla="*/ 6172338 h 6172338"/>
              <a:gd name="connsiteX5" fmla="*/ 269395 w 6111507"/>
              <a:gd name="connsiteY5" fmla="*/ 6172338 h 6172338"/>
              <a:gd name="connsiteX6" fmla="*/ 0 w 6111507"/>
              <a:gd name="connsiteY6" fmla="*/ 5904194 h 6172338"/>
              <a:gd name="connsiteX7" fmla="*/ 0 w 6111507"/>
              <a:gd name="connsiteY7" fmla="*/ 268145 h 6172338"/>
              <a:gd name="connsiteX8" fmla="*/ 269395 w 6111507"/>
              <a:gd name="connsiteY8" fmla="*/ 0 h 617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11507" h="6172338">
                <a:moveTo>
                  <a:pt x="269395" y="0"/>
                </a:moveTo>
                <a:lnTo>
                  <a:pt x="5842112" y="0"/>
                </a:lnTo>
                <a:cubicBezTo>
                  <a:pt x="5990895" y="0"/>
                  <a:pt x="6111507" y="120052"/>
                  <a:pt x="6111507" y="268145"/>
                </a:cubicBezTo>
                <a:lnTo>
                  <a:pt x="6111507" y="5904194"/>
                </a:lnTo>
                <a:cubicBezTo>
                  <a:pt x="6111507" y="6052286"/>
                  <a:pt x="5990895" y="6172338"/>
                  <a:pt x="5842112" y="6172338"/>
                </a:cubicBezTo>
                <a:lnTo>
                  <a:pt x="269395" y="6172338"/>
                </a:lnTo>
                <a:cubicBezTo>
                  <a:pt x="120612" y="6172338"/>
                  <a:pt x="0" y="6052286"/>
                  <a:pt x="0" y="5904194"/>
                </a:cubicBezTo>
                <a:lnTo>
                  <a:pt x="0" y="268145"/>
                </a:lnTo>
                <a:cubicBezTo>
                  <a:pt x="0" y="120052"/>
                  <a:pt x="120612" y="0"/>
                  <a:pt x="269395"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8E274F5D-21DC-40EF-8DBA-AB9BB119E939}" type="slidenum">
              <a:rPr lang="en-US" smtClean="0"/>
              <a:t>‹#›</a:t>
            </a:fld>
            <a:endParaRPr lang="en-US"/>
          </a:p>
        </p:txBody>
      </p:sp>
    </p:spTree>
    <p:extLst>
      <p:ext uri="{BB962C8B-B14F-4D97-AF65-F5344CB8AC3E}">
        <p14:creationId xmlns:p14="http://schemas.microsoft.com/office/powerpoint/2010/main" val="169315140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itle, 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21040" y="603504"/>
            <a:ext cx="3401568" cy="1527048"/>
          </a:xfrm>
        </p:spPr>
        <p:txBody>
          <a:bodyPr anchor="b"/>
          <a:lstStyle/>
          <a:p>
            <a:r>
              <a:rPr lang="en-US" dirty="0"/>
              <a:t>Click to edit Master title style</a:t>
            </a:r>
          </a:p>
        </p:txBody>
      </p:sp>
      <p:sp>
        <p:nvSpPr>
          <p:cNvPr id="4" name="Picture Placeholder 3">
            <a:extLst>
              <a:ext uri="{FF2B5EF4-FFF2-40B4-BE49-F238E27FC236}">
                <a16:creationId xmlns:a16="http://schemas.microsoft.com/office/drawing/2014/main" id="{65B0EC94-28E6-D665-7491-10A308B0B426}"/>
              </a:ext>
            </a:extLst>
          </p:cNvPr>
          <p:cNvSpPr>
            <a:spLocks noGrp="1"/>
          </p:cNvSpPr>
          <p:nvPr>
            <p:ph type="pic" sz="quarter" idx="13" hasCustomPrompt="1"/>
          </p:nvPr>
        </p:nvSpPr>
        <p:spPr>
          <a:xfrm>
            <a:off x="342900" y="342901"/>
            <a:ext cx="7391400" cy="6172200"/>
          </a:xfrm>
          <a:custGeom>
            <a:avLst/>
            <a:gdLst>
              <a:gd name="connsiteX0" fmla="*/ 267246 w 7391400"/>
              <a:gd name="connsiteY0" fmla="*/ 0 h 6172200"/>
              <a:gd name="connsiteX1" fmla="*/ 7124155 w 7391400"/>
              <a:gd name="connsiteY1" fmla="*/ 0 h 6172200"/>
              <a:gd name="connsiteX2" fmla="*/ 7391400 w 7391400"/>
              <a:gd name="connsiteY2" fmla="*/ 266886 h 6172200"/>
              <a:gd name="connsiteX3" fmla="*/ 7391400 w 7391400"/>
              <a:gd name="connsiteY3" fmla="*/ 5905314 h 6172200"/>
              <a:gd name="connsiteX4" fmla="*/ 7124155 w 7391400"/>
              <a:gd name="connsiteY4" fmla="*/ 6172200 h 6172200"/>
              <a:gd name="connsiteX5" fmla="*/ 267246 w 7391400"/>
              <a:gd name="connsiteY5" fmla="*/ 6172200 h 6172200"/>
              <a:gd name="connsiteX6" fmla="*/ 0 w 7391400"/>
              <a:gd name="connsiteY6" fmla="*/ 5905314 h 6172200"/>
              <a:gd name="connsiteX7" fmla="*/ 0 w 7391400"/>
              <a:gd name="connsiteY7" fmla="*/ 266886 h 6172200"/>
              <a:gd name="connsiteX8" fmla="*/ 267246 w 73914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91400" h="6172200">
                <a:moveTo>
                  <a:pt x="267246" y="0"/>
                </a:moveTo>
                <a:lnTo>
                  <a:pt x="7124155" y="0"/>
                </a:lnTo>
                <a:cubicBezTo>
                  <a:pt x="7271750" y="0"/>
                  <a:pt x="7391400" y="119489"/>
                  <a:pt x="7391400" y="266886"/>
                </a:cubicBezTo>
                <a:lnTo>
                  <a:pt x="7391400" y="5905314"/>
                </a:lnTo>
                <a:cubicBezTo>
                  <a:pt x="7391400" y="6052711"/>
                  <a:pt x="7271750" y="6172200"/>
                  <a:pt x="7124155" y="6172200"/>
                </a:cubicBezTo>
                <a:lnTo>
                  <a:pt x="267246" y="6172200"/>
                </a:lnTo>
                <a:cubicBezTo>
                  <a:pt x="119650" y="6172200"/>
                  <a:pt x="0" y="6052711"/>
                  <a:pt x="0" y="5905314"/>
                </a:cubicBezTo>
                <a:lnTo>
                  <a:pt x="0" y="266886"/>
                </a:lnTo>
                <a:cubicBezTo>
                  <a:pt x="0" y="119489"/>
                  <a:pt x="119650" y="0"/>
                  <a:pt x="267246"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21040"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71EB90F8-5A2D-4795-872B-662FE96339B2}" type="datetime1">
              <a:rPr lang="en-US" smtClean="0"/>
              <a:t>1/9/26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229321371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itle, Content Photo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3401568" cy="1527048"/>
          </a:xfrm>
        </p:spPr>
        <p:txBody>
          <a:bodyPr anchor="b"/>
          <a:lstStyle/>
          <a:p>
            <a:r>
              <a:rPr lang="en-US" dirty="0"/>
              <a:t>Click to edit Master title style</a:t>
            </a:r>
          </a:p>
        </p:txBody>
      </p:sp>
      <p:sp>
        <p:nvSpPr>
          <p:cNvPr id="4" name="Picture Placeholder 3">
            <a:extLst>
              <a:ext uri="{FF2B5EF4-FFF2-40B4-BE49-F238E27FC236}">
                <a16:creationId xmlns:a16="http://schemas.microsoft.com/office/drawing/2014/main" id="{65B0EC94-28E6-D665-7491-10A308B0B426}"/>
              </a:ext>
            </a:extLst>
          </p:cNvPr>
          <p:cNvSpPr>
            <a:spLocks noGrp="1"/>
          </p:cNvSpPr>
          <p:nvPr>
            <p:ph type="pic" sz="quarter" idx="13" hasCustomPrompt="1"/>
          </p:nvPr>
        </p:nvSpPr>
        <p:spPr>
          <a:xfrm>
            <a:off x="4502843" y="342901"/>
            <a:ext cx="7346257" cy="6172200"/>
          </a:xfrm>
          <a:custGeom>
            <a:avLst/>
            <a:gdLst>
              <a:gd name="connsiteX0" fmla="*/ 267246 w 7391400"/>
              <a:gd name="connsiteY0" fmla="*/ 0 h 6172200"/>
              <a:gd name="connsiteX1" fmla="*/ 7124155 w 7391400"/>
              <a:gd name="connsiteY1" fmla="*/ 0 h 6172200"/>
              <a:gd name="connsiteX2" fmla="*/ 7391400 w 7391400"/>
              <a:gd name="connsiteY2" fmla="*/ 266886 h 6172200"/>
              <a:gd name="connsiteX3" fmla="*/ 7391400 w 7391400"/>
              <a:gd name="connsiteY3" fmla="*/ 5905314 h 6172200"/>
              <a:gd name="connsiteX4" fmla="*/ 7124155 w 7391400"/>
              <a:gd name="connsiteY4" fmla="*/ 6172200 h 6172200"/>
              <a:gd name="connsiteX5" fmla="*/ 267246 w 7391400"/>
              <a:gd name="connsiteY5" fmla="*/ 6172200 h 6172200"/>
              <a:gd name="connsiteX6" fmla="*/ 0 w 7391400"/>
              <a:gd name="connsiteY6" fmla="*/ 5905314 h 6172200"/>
              <a:gd name="connsiteX7" fmla="*/ 0 w 7391400"/>
              <a:gd name="connsiteY7" fmla="*/ 266886 h 6172200"/>
              <a:gd name="connsiteX8" fmla="*/ 267246 w 73914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91400" h="6172200">
                <a:moveTo>
                  <a:pt x="267246" y="0"/>
                </a:moveTo>
                <a:lnTo>
                  <a:pt x="7124155" y="0"/>
                </a:lnTo>
                <a:cubicBezTo>
                  <a:pt x="7271750" y="0"/>
                  <a:pt x="7391400" y="119489"/>
                  <a:pt x="7391400" y="266886"/>
                </a:cubicBezTo>
                <a:lnTo>
                  <a:pt x="7391400" y="5905314"/>
                </a:lnTo>
                <a:cubicBezTo>
                  <a:pt x="7391400" y="6052711"/>
                  <a:pt x="7271750" y="6172200"/>
                  <a:pt x="7124155" y="6172200"/>
                </a:cubicBezTo>
                <a:lnTo>
                  <a:pt x="267246" y="6172200"/>
                </a:lnTo>
                <a:cubicBezTo>
                  <a:pt x="119650" y="6172200"/>
                  <a:pt x="0" y="6052711"/>
                  <a:pt x="0" y="5905314"/>
                </a:cubicBezTo>
                <a:lnTo>
                  <a:pt x="0" y="266886"/>
                </a:lnTo>
                <a:cubicBezTo>
                  <a:pt x="0" y="119489"/>
                  <a:pt x="119650" y="0"/>
                  <a:pt x="267246"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29768"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9A22F9C2-5647-4E58-BE9B-A16834D13FE3}" type="datetime1">
              <a:rPr lang="en-US" smtClean="0"/>
              <a:t>1/9/26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384245980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11896" y="1078992"/>
            <a:ext cx="3273552" cy="1947672"/>
          </a:xfrm>
        </p:spPr>
        <p:txBody>
          <a:bodyPr anchor="b"/>
          <a:lstStyle/>
          <a:p>
            <a:r>
              <a:rPr lang="en-US" dirty="0"/>
              <a:t>Click to edit Master title style</a:t>
            </a:r>
          </a:p>
        </p:txBody>
      </p:sp>
      <p:sp>
        <p:nvSpPr>
          <p:cNvPr id="4" name="Picture Placeholder 3">
            <a:extLst>
              <a:ext uri="{FF2B5EF4-FFF2-40B4-BE49-F238E27FC236}">
                <a16:creationId xmlns:a16="http://schemas.microsoft.com/office/drawing/2014/main" id="{65B0EC94-28E6-D665-7491-10A308B0B426}"/>
              </a:ext>
            </a:extLst>
          </p:cNvPr>
          <p:cNvSpPr>
            <a:spLocks noGrp="1"/>
          </p:cNvSpPr>
          <p:nvPr>
            <p:ph type="pic" sz="quarter" idx="13" hasCustomPrompt="1"/>
          </p:nvPr>
        </p:nvSpPr>
        <p:spPr>
          <a:xfrm>
            <a:off x="342900" y="342901"/>
            <a:ext cx="7391400" cy="6172200"/>
          </a:xfrm>
          <a:custGeom>
            <a:avLst/>
            <a:gdLst>
              <a:gd name="connsiteX0" fmla="*/ 267246 w 7391400"/>
              <a:gd name="connsiteY0" fmla="*/ 0 h 6172200"/>
              <a:gd name="connsiteX1" fmla="*/ 7124155 w 7391400"/>
              <a:gd name="connsiteY1" fmla="*/ 0 h 6172200"/>
              <a:gd name="connsiteX2" fmla="*/ 7391400 w 7391400"/>
              <a:gd name="connsiteY2" fmla="*/ 266886 h 6172200"/>
              <a:gd name="connsiteX3" fmla="*/ 7391400 w 7391400"/>
              <a:gd name="connsiteY3" fmla="*/ 5905314 h 6172200"/>
              <a:gd name="connsiteX4" fmla="*/ 7124155 w 7391400"/>
              <a:gd name="connsiteY4" fmla="*/ 6172200 h 6172200"/>
              <a:gd name="connsiteX5" fmla="*/ 267246 w 7391400"/>
              <a:gd name="connsiteY5" fmla="*/ 6172200 h 6172200"/>
              <a:gd name="connsiteX6" fmla="*/ 0 w 7391400"/>
              <a:gd name="connsiteY6" fmla="*/ 5905314 h 6172200"/>
              <a:gd name="connsiteX7" fmla="*/ 0 w 7391400"/>
              <a:gd name="connsiteY7" fmla="*/ 266886 h 6172200"/>
              <a:gd name="connsiteX8" fmla="*/ 267246 w 73914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91400" h="6172200">
                <a:moveTo>
                  <a:pt x="267246" y="0"/>
                </a:moveTo>
                <a:lnTo>
                  <a:pt x="7124155" y="0"/>
                </a:lnTo>
                <a:cubicBezTo>
                  <a:pt x="7271750" y="0"/>
                  <a:pt x="7391400" y="119489"/>
                  <a:pt x="7391400" y="266886"/>
                </a:cubicBezTo>
                <a:lnTo>
                  <a:pt x="7391400" y="5905314"/>
                </a:lnTo>
                <a:cubicBezTo>
                  <a:pt x="7391400" y="6052711"/>
                  <a:pt x="7271750" y="6172200"/>
                  <a:pt x="7124155" y="6172200"/>
                </a:cubicBezTo>
                <a:lnTo>
                  <a:pt x="267246" y="6172200"/>
                </a:lnTo>
                <a:cubicBezTo>
                  <a:pt x="119650" y="6172200"/>
                  <a:pt x="0" y="6052711"/>
                  <a:pt x="0" y="5905314"/>
                </a:cubicBezTo>
                <a:lnTo>
                  <a:pt x="0" y="266886"/>
                </a:lnTo>
                <a:cubicBezTo>
                  <a:pt x="0" y="119489"/>
                  <a:pt x="119650" y="0"/>
                  <a:pt x="267246"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11896" y="3099816"/>
            <a:ext cx="3273552" cy="2953512"/>
          </a:xfrm>
        </p:spPr>
        <p:txBody>
          <a:bodyPr>
            <a:normAutofit/>
          </a:bodyPr>
          <a:lstStyle>
            <a:lvl1pPr marL="0" indent="0">
              <a:buNone/>
              <a:defRPr sz="16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9B124E6D-88B1-474F-9E7C-C29F02FACC38}" type="datetime1">
              <a:rPr lang="en-US" smtClean="0"/>
              <a:t>1/9/26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331262220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Content Photo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2" y="5111854"/>
            <a:ext cx="3739279" cy="1389888"/>
          </a:xfrm>
        </p:spPr>
        <p:txBody>
          <a:bodyPr anchor="t">
            <a:normAutofit/>
          </a:bodyPr>
          <a:lstStyle>
            <a:lvl1pPr>
              <a:defRPr sz="3200"/>
            </a:lvl1pPr>
          </a:lstStyle>
          <a:p>
            <a:r>
              <a:rPr lang="en-US" dirty="0"/>
              <a:t>Click to edit Master title style</a:t>
            </a:r>
          </a:p>
        </p:txBody>
      </p:sp>
      <p:sp>
        <p:nvSpPr>
          <p:cNvPr id="19" name="Picture Placeholder 17">
            <a:extLst>
              <a:ext uri="{FF2B5EF4-FFF2-40B4-BE49-F238E27FC236}">
                <a16:creationId xmlns:a16="http://schemas.microsoft.com/office/drawing/2014/main" id="{D5837EDE-723C-6CF6-EB95-3AEDA1F07E9E}"/>
              </a:ext>
            </a:extLst>
          </p:cNvPr>
          <p:cNvSpPr>
            <a:spLocks noGrp="1"/>
          </p:cNvSpPr>
          <p:nvPr>
            <p:ph type="pic" sz="quarter" idx="15" hasCustomPrompt="1"/>
          </p:nvPr>
        </p:nvSpPr>
        <p:spPr>
          <a:xfrm>
            <a:off x="339373" y="320043"/>
            <a:ext cx="11509730" cy="4404825"/>
          </a:xfrm>
          <a:custGeom>
            <a:avLst/>
            <a:gdLst>
              <a:gd name="connsiteX0" fmla="*/ 299132 w 11509730"/>
              <a:gd name="connsiteY0" fmla="*/ 0 h 4404825"/>
              <a:gd name="connsiteX1" fmla="*/ 11210598 w 11509730"/>
              <a:gd name="connsiteY1" fmla="*/ 0 h 4404825"/>
              <a:gd name="connsiteX2" fmla="*/ 11509730 w 11509730"/>
              <a:gd name="connsiteY2" fmla="*/ 299132 h 4404825"/>
              <a:gd name="connsiteX3" fmla="*/ 11509730 w 11509730"/>
              <a:gd name="connsiteY3" fmla="*/ 4105693 h 4404825"/>
              <a:gd name="connsiteX4" fmla="*/ 11210598 w 11509730"/>
              <a:gd name="connsiteY4" fmla="*/ 4404825 h 4404825"/>
              <a:gd name="connsiteX5" fmla="*/ 299132 w 11509730"/>
              <a:gd name="connsiteY5" fmla="*/ 4404825 h 4404825"/>
              <a:gd name="connsiteX6" fmla="*/ 0 w 11509730"/>
              <a:gd name="connsiteY6" fmla="*/ 4105693 h 4404825"/>
              <a:gd name="connsiteX7" fmla="*/ 0 w 11509730"/>
              <a:gd name="connsiteY7" fmla="*/ 299132 h 4404825"/>
              <a:gd name="connsiteX8" fmla="*/ 299132 w 11509730"/>
              <a:gd name="connsiteY8" fmla="*/ 0 h 44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9730" h="4404825">
                <a:moveTo>
                  <a:pt x="299132" y="0"/>
                </a:moveTo>
                <a:lnTo>
                  <a:pt x="11210598" y="0"/>
                </a:lnTo>
                <a:cubicBezTo>
                  <a:pt x="11375804" y="0"/>
                  <a:pt x="11509730" y="133926"/>
                  <a:pt x="11509730" y="299132"/>
                </a:cubicBezTo>
                <a:lnTo>
                  <a:pt x="11509730" y="4105693"/>
                </a:lnTo>
                <a:cubicBezTo>
                  <a:pt x="11509730" y="4270899"/>
                  <a:pt x="11375804" y="4404825"/>
                  <a:pt x="11210598" y="4404825"/>
                </a:cubicBezTo>
                <a:lnTo>
                  <a:pt x="299132" y="4404825"/>
                </a:lnTo>
                <a:cubicBezTo>
                  <a:pt x="133926" y="4404825"/>
                  <a:pt x="0" y="4270899"/>
                  <a:pt x="0" y="4105693"/>
                </a:cubicBezTo>
                <a:lnTo>
                  <a:pt x="0" y="299132"/>
                </a:lnTo>
                <a:cubicBezTo>
                  <a:pt x="0" y="133926"/>
                  <a:pt x="133926" y="0"/>
                  <a:pt x="299132"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0D21C7E-4348-443E-B7C8-EE213DFF1CB1}" type="datetime1">
              <a:rPr lang="en-US" smtClean="0"/>
              <a:t>1/9/26</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51928" y="5111854"/>
            <a:ext cx="6400800" cy="1389888"/>
          </a:xfrm>
        </p:spPr>
        <p:txBody>
          <a:bodyPr>
            <a:norm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21933605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Content Photo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US" dirty="0"/>
              <a:t>Click to edit Master title style</a:t>
            </a:r>
          </a:p>
        </p:txBody>
      </p:sp>
      <p:sp>
        <p:nvSpPr>
          <p:cNvPr id="9" name="Picture Placeholder 8">
            <a:extLst>
              <a:ext uri="{FF2B5EF4-FFF2-40B4-BE49-F238E27FC236}">
                <a16:creationId xmlns:a16="http://schemas.microsoft.com/office/drawing/2014/main" id="{1BCE7E7D-ED4A-B625-6CB8-4D71682F63D4}"/>
              </a:ext>
            </a:extLst>
          </p:cNvPr>
          <p:cNvSpPr>
            <a:spLocks noGrp="1"/>
          </p:cNvSpPr>
          <p:nvPr>
            <p:ph type="pic" sz="quarter" idx="13" hasCustomPrompt="1"/>
          </p:nvPr>
        </p:nvSpPr>
        <p:spPr>
          <a:xfrm>
            <a:off x="339373" y="320042"/>
            <a:ext cx="11509730" cy="3458229"/>
          </a:xfrm>
          <a:custGeom>
            <a:avLst/>
            <a:gdLst>
              <a:gd name="connsiteX0" fmla="*/ 351529 w 11509730"/>
              <a:gd name="connsiteY0" fmla="*/ 0 h 3458229"/>
              <a:gd name="connsiteX1" fmla="*/ 11158201 w 11509730"/>
              <a:gd name="connsiteY1" fmla="*/ 0 h 3458229"/>
              <a:gd name="connsiteX2" fmla="*/ 11509730 w 11509730"/>
              <a:gd name="connsiteY2" fmla="*/ 351529 h 3458229"/>
              <a:gd name="connsiteX3" fmla="*/ 11509730 w 11509730"/>
              <a:gd name="connsiteY3" fmla="*/ 3106700 h 3458229"/>
              <a:gd name="connsiteX4" fmla="*/ 11158201 w 11509730"/>
              <a:gd name="connsiteY4" fmla="*/ 3458229 h 3458229"/>
              <a:gd name="connsiteX5" fmla="*/ 351529 w 11509730"/>
              <a:gd name="connsiteY5" fmla="*/ 3458229 h 3458229"/>
              <a:gd name="connsiteX6" fmla="*/ 0 w 11509730"/>
              <a:gd name="connsiteY6" fmla="*/ 3106700 h 3458229"/>
              <a:gd name="connsiteX7" fmla="*/ 0 w 11509730"/>
              <a:gd name="connsiteY7" fmla="*/ 351529 h 3458229"/>
              <a:gd name="connsiteX8" fmla="*/ 351529 w 11509730"/>
              <a:gd name="connsiteY8" fmla="*/ 0 h 3458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9730" h="3458229">
                <a:moveTo>
                  <a:pt x="351529" y="0"/>
                </a:moveTo>
                <a:lnTo>
                  <a:pt x="11158201" y="0"/>
                </a:lnTo>
                <a:cubicBezTo>
                  <a:pt x="11352345" y="0"/>
                  <a:pt x="11509730" y="157385"/>
                  <a:pt x="11509730" y="351529"/>
                </a:cubicBezTo>
                <a:lnTo>
                  <a:pt x="11509730" y="3106700"/>
                </a:lnTo>
                <a:cubicBezTo>
                  <a:pt x="11509730" y="3300844"/>
                  <a:pt x="11352345" y="3458229"/>
                  <a:pt x="11158201" y="3458229"/>
                </a:cubicBezTo>
                <a:lnTo>
                  <a:pt x="351529" y="3458229"/>
                </a:lnTo>
                <a:cubicBezTo>
                  <a:pt x="157385" y="3458229"/>
                  <a:pt x="0" y="3300844"/>
                  <a:pt x="0" y="3106700"/>
                </a:cubicBezTo>
                <a:lnTo>
                  <a:pt x="0" y="351529"/>
                </a:lnTo>
                <a:cubicBezTo>
                  <a:pt x="0" y="157385"/>
                  <a:pt x="157385" y="0"/>
                  <a:pt x="351529"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5E2BB8D-1BA0-4790-987D-651470CA8928}" type="datetime1">
              <a:rPr lang="en-US" smtClean="0"/>
              <a:t>1/9/26</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rm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330186937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Content Photo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US"/>
              <a:t>Click to edit Master title style</a:t>
            </a:r>
          </a:p>
        </p:txBody>
      </p:sp>
      <p:sp>
        <p:nvSpPr>
          <p:cNvPr id="9" name="Picture Placeholder 8">
            <a:extLst>
              <a:ext uri="{FF2B5EF4-FFF2-40B4-BE49-F238E27FC236}">
                <a16:creationId xmlns:a16="http://schemas.microsoft.com/office/drawing/2014/main" id="{86A25225-80A2-7139-2A81-39CA926639FF}"/>
              </a:ext>
            </a:extLst>
          </p:cNvPr>
          <p:cNvSpPr>
            <a:spLocks noGrp="1"/>
          </p:cNvSpPr>
          <p:nvPr>
            <p:ph type="pic" sz="quarter" idx="13" hasCustomPrompt="1"/>
          </p:nvPr>
        </p:nvSpPr>
        <p:spPr>
          <a:xfrm>
            <a:off x="339373" y="3067414"/>
            <a:ext cx="11509730" cy="3458229"/>
          </a:xfrm>
          <a:custGeom>
            <a:avLst/>
            <a:gdLst>
              <a:gd name="connsiteX0" fmla="*/ 351529 w 11509730"/>
              <a:gd name="connsiteY0" fmla="*/ 0 h 3458229"/>
              <a:gd name="connsiteX1" fmla="*/ 11158201 w 11509730"/>
              <a:gd name="connsiteY1" fmla="*/ 0 h 3458229"/>
              <a:gd name="connsiteX2" fmla="*/ 11509730 w 11509730"/>
              <a:gd name="connsiteY2" fmla="*/ 351529 h 3458229"/>
              <a:gd name="connsiteX3" fmla="*/ 11509730 w 11509730"/>
              <a:gd name="connsiteY3" fmla="*/ 3106700 h 3458229"/>
              <a:gd name="connsiteX4" fmla="*/ 11158201 w 11509730"/>
              <a:gd name="connsiteY4" fmla="*/ 3458229 h 3458229"/>
              <a:gd name="connsiteX5" fmla="*/ 351529 w 11509730"/>
              <a:gd name="connsiteY5" fmla="*/ 3458229 h 3458229"/>
              <a:gd name="connsiteX6" fmla="*/ 0 w 11509730"/>
              <a:gd name="connsiteY6" fmla="*/ 3106700 h 3458229"/>
              <a:gd name="connsiteX7" fmla="*/ 0 w 11509730"/>
              <a:gd name="connsiteY7" fmla="*/ 351529 h 3458229"/>
              <a:gd name="connsiteX8" fmla="*/ 351529 w 11509730"/>
              <a:gd name="connsiteY8" fmla="*/ 0 h 3458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9730" h="3458229">
                <a:moveTo>
                  <a:pt x="351529" y="0"/>
                </a:moveTo>
                <a:lnTo>
                  <a:pt x="11158201" y="0"/>
                </a:lnTo>
                <a:cubicBezTo>
                  <a:pt x="11352345" y="0"/>
                  <a:pt x="11509730" y="157385"/>
                  <a:pt x="11509730" y="351529"/>
                </a:cubicBezTo>
                <a:lnTo>
                  <a:pt x="11509730" y="3106700"/>
                </a:lnTo>
                <a:cubicBezTo>
                  <a:pt x="11509730" y="3300844"/>
                  <a:pt x="11352345" y="3458229"/>
                  <a:pt x="11158201" y="3458229"/>
                </a:cubicBezTo>
                <a:lnTo>
                  <a:pt x="351529" y="3458229"/>
                </a:lnTo>
                <a:cubicBezTo>
                  <a:pt x="157385" y="3458229"/>
                  <a:pt x="0" y="3300844"/>
                  <a:pt x="0" y="3106700"/>
                </a:cubicBezTo>
                <a:lnTo>
                  <a:pt x="0" y="351529"/>
                </a:lnTo>
                <a:cubicBezTo>
                  <a:pt x="0" y="157385"/>
                  <a:pt x="157385" y="0"/>
                  <a:pt x="351529"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519672"/>
            <a:ext cx="3494314" cy="338328"/>
          </a:xfrm>
        </p:spPr>
        <p:txBody>
          <a:bodyPr/>
          <a:lstStyle/>
          <a:p>
            <a:fld id="{48CD4B21-9C97-4358-8E22-9F49A31BDF6B}" type="datetime1">
              <a:rPr lang="en-US" smtClean="0"/>
              <a:t>1/9/26</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rm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6519672"/>
            <a:ext cx="2805405" cy="338328"/>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6519672"/>
            <a:ext cx="429207" cy="338328"/>
          </a:xfrm>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18810469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itle, Content Photo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11155680" cy="970463"/>
          </a:xfrm>
        </p:spPr>
        <p:txBody>
          <a:bodyPr anchor="ctr"/>
          <a:lstStyle/>
          <a:p>
            <a:r>
              <a:rPr lang="en-US" dirty="0"/>
              <a:t>Click to edit Master title style</a:t>
            </a:r>
          </a:p>
        </p:txBody>
      </p:sp>
      <p:sp>
        <p:nvSpPr>
          <p:cNvPr id="10" name="Picture Placeholder 9">
            <a:extLst>
              <a:ext uri="{FF2B5EF4-FFF2-40B4-BE49-F238E27FC236}">
                <a16:creationId xmlns:a16="http://schemas.microsoft.com/office/drawing/2014/main" id="{45F6FDB5-F783-3538-287C-754C11C30975}"/>
              </a:ext>
            </a:extLst>
          </p:cNvPr>
          <p:cNvSpPr>
            <a:spLocks noGrp="1"/>
          </p:cNvSpPr>
          <p:nvPr>
            <p:ph type="pic" sz="quarter" idx="13" hasCustomPrompt="1"/>
          </p:nvPr>
        </p:nvSpPr>
        <p:spPr>
          <a:xfrm>
            <a:off x="429768" y="1828800"/>
            <a:ext cx="6176399" cy="4425696"/>
          </a:xfrm>
          <a:custGeom>
            <a:avLst/>
            <a:gdLst>
              <a:gd name="connsiteX0" fmla="*/ 325421 w 6450717"/>
              <a:gd name="connsiteY0" fmla="*/ 0 h 4425696"/>
              <a:gd name="connsiteX1" fmla="*/ 6125296 w 6450717"/>
              <a:gd name="connsiteY1" fmla="*/ 0 h 4425696"/>
              <a:gd name="connsiteX2" fmla="*/ 6450717 w 6450717"/>
              <a:gd name="connsiteY2" fmla="*/ 325421 h 4425696"/>
              <a:gd name="connsiteX3" fmla="*/ 6450717 w 6450717"/>
              <a:gd name="connsiteY3" fmla="*/ 4100275 h 4425696"/>
              <a:gd name="connsiteX4" fmla="*/ 6125296 w 6450717"/>
              <a:gd name="connsiteY4" fmla="*/ 4425696 h 4425696"/>
              <a:gd name="connsiteX5" fmla="*/ 325421 w 6450717"/>
              <a:gd name="connsiteY5" fmla="*/ 4425696 h 4425696"/>
              <a:gd name="connsiteX6" fmla="*/ 0 w 6450717"/>
              <a:gd name="connsiteY6" fmla="*/ 4100275 h 4425696"/>
              <a:gd name="connsiteX7" fmla="*/ 0 w 6450717"/>
              <a:gd name="connsiteY7" fmla="*/ 325421 h 4425696"/>
              <a:gd name="connsiteX8" fmla="*/ 325421 w 6450717"/>
              <a:gd name="connsiteY8" fmla="*/ 0 h 442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50717" h="4425696">
                <a:moveTo>
                  <a:pt x="325421" y="0"/>
                </a:moveTo>
                <a:lnTo>
                  <a:pt x="6125296" y="0"/>
                </a:lnTo>
                <a:cubicBezTo>
                  <a:pt x="6305021" y="0"/>
                  <a:pt x="6450717" y="145696"/>
                  <a:pt x="6450717" y="325421"/>
                </a:cubicBezTo>
                <a:lnTo>
                  <a:pt x="6450717" y="4100275"/>
                </a:lnTo>
                <a:cubicBezTo>
                  <a:pt x="6450717" y="4280000"/>
                  <a:pt x="6305021" y="4425696"/>
                  <a:pt x="6125296" y="4425696"/>
                </a:cubicBezTo>
                <a:lnTo>
                  <a:pt x="325421" y="4425696"/>
                </a:lnTo>
                <a:cubicBezTo>
                  <a:pt x="145696" y="4425696"/>
                  <a:pt x="0" y="4280000"/>
                  <a:pt x="0" y="4100275"/>
                </a:cubicBezTo>
                <a:lnTo>
                  <a:pt x="0" y="325421"/>
                </a:lnTo>
                <a:cubicBezTo>
                  <a:pt x="0" y="145696"/>
                  <a:pt x="145696" y="0"/>
                  <a:pt x="325421"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287768" y="1828800"/>
            <a:ext cx="4297680" cy="442887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B98FABC-5F70-4DE9-8A42-1DE3D93319BF}" type="datetime1">
              <a:rPr lang="en-US" smtClean="0"/>
              <a:t>1/9/26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20410048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Content Photo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39"/>
            <a:ext cx="4855464" cy="1453896"/>
          </a:xfrm>
        </p:spPr>
        <p:txBody>
          <a:bodyPr anchor="t"/>
          <a:lstStyle/>
          <a:p>
            <a:r>
              <a:rPr lang="en-US" dirty="0"/>
              <a:t>Click to edit Master title style</a:t>
            </a:r>
          </a:p>
        </p:txBody>
      </p:sp>
      <p:sp>
        <p:nvSpPr>
          <p:cNvPr id="9" name="Picture Placeholder 8">
            <a:extLst>
              <a:ext uri="{FF2B5EF4-FFF2-40B4-BE49-F238E27FC236}">
                <a16:creationId xmlns:a16="http://schemas.microsoft.com/office/drawing/2014/main" id="{F5F2F272-6D18-7E06-3E9A-D10C5C502195}"/>
              </a:ext>
            </a:extLst>
          </p:cNvPr>
          <p:cNvSpPr>
            <a:spLocks noGrp="1"/>
          </p:cNvSpPr>
          <p:nvPr>
            <p:ph type="pic" sz="quarter" idx="13" hasCustomPrompt="1"/>
          </p:nvPr>
        </p:nvSpPr>
        <p:spPr>
          <a:xfrm>
            <a:off x="510075" y="2293496"/>
            <a:ext cx="4775158" cy="4039043"/>
          </a:xfrm>
          <a:custGeom>
            <a:avLst/>
            <a:gdLst>
              <a:gd name="connsiteX0" fmla="*/ 305917 w 4855463"/>
              <a:gd name="connsiteY0" fmla="*/ 0 h 4039043"/>
              <a:gd name="connsiteX1" fmla="*/ 4549547 w 4855463"/>
              <a:gd name="connsiteY1" fmla="*/ 0 h 4039043"/>
              <a:gd name="connsiteX2" fmla="*/ 4849249 w 4855463"/>
              <a:gd name="connsiteY2" fmla="*/ 244264 h 4039043"/>
              <a:gd name="connsiteX3" fmla="*/ 4855463 w 4855463"/>
              <a:gd name="connsiteY3" fmla="*/ 305907 h 4039043"/>
              <a:gd name="connsiteX4" fmla="*/ 4855463 w 4855463"/>
              <a:gd name="connsiteY4" fmla="*/ 3733136 h 4039043"/>
              <a:gd name="connsiteX5" fmla="*/ 4849249 w 4855463"/>
              <a:gd name="connsiteY5" fmla="*/ 3794779 h 4039043"/>
              <a:gd name="connsiteX6" fmla="*/ 4549547 w 4855463"/>
              <a:gd name="connsiteY6" fmla="*/ 4039043 h 4039043"/>
              <a:gd name="connsiteX7" fmla="*/ 305917 w 4855463"/>
              <a:gd name="connsiteY7" fmla="*/ 4039043 h 4039043"/>
              <a:gd name="connsiteX8" fmla="*/ 0 w 4855463"/>
              <a:gd name="connsiteY8" fmla="*/ 3733126 h 4039043"/>
              <a:gd name="connsiteX9" fmla="*/ 0 w 4855463"/>
              <a:gd name="connsiteY9" fmla="*/ 305917 h 4039043"/>
              <a:gd name="connsiteX10" fmla="*/ 305917 w 4855463"/>
              <a:gd name="connsiteY10" fmla="*/ 0 h 4039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855463" h="4039043">
                <a:moveTo>
                  <a:pt x="305917" y="0"/>
                </a:moveTo>
                <a:lnTo>
                  <a:pt x="4549547" y="0"/>
                </a:lnTo>
                <a:cubicBezTo>
                  <a:pt x="4697381" y="0"/>
                  <a:pt x="4820723" y="104863"/>
                  <a:pt x="4849249" y="244264"/>
                </a:cubicBezTo>
                <a:lnTo>
                  <a:pt x="4855463" y="305907"/>
                </a:lnTo>
                <a:lnTo>
                  <a:pt x="4855463" y="3733136"/>
                </a:lnTo>
                <a:lnTo>
                  <a:pt x="4849249" y="3794779"/>
                </a:lnTo>
                <a:cubicBezTo>
                  <a:pt x="4820723" y="3934180"/>
                  <a:pt x="4697381" y="4039043"/>
                  <a:pt x="4549547" y="4039043"/>
                </a:cubicBezTo>
                <a:lnTo>
                  <a:pt x="305917" y="4039043"/>
                </a:lnTo>
                <a:cubicBezTo>
                  <a:pt x="136964" y="4039043"/>
                  <a:pt x="0" y="3902079"/>
                  <a:pt x="0" y="3733126"/>
                </a:cubicBezTo>
                <a:lnTo>
                  <a:pt x="0" y="305917"/>
                </a:lnTo>
                <a:cubicBezTo>
                  <a:pt x="0" y="136964"/>
                  <a:pt x="136964" y="0"/>
                  <a:pt x="305917"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732AAB-0859-49C5-9F81-D3744B520913}" type="datetime1">
              <a:rPr lang="en-US" smtClean="0"/>
              <a:t>1/9/26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21477089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itle, Content Photo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50218"/>
            <a:ext cx="3827439" cy="1453896"/>
          </a:xfrm>
        </p:spPr>
        <p:txBody>
          <a:bodyPr anchor="t">
            <a:normAutofit/>
          </a:bodyPr>
          <a:lstStyle>
            <a:lvl1pPr>
              <a:defRPr sz="3200"/>
            </a:lvl1pPr>
          </a:lstStyle>
          <a:p>
            <a:r>
              <a:rPr lang="en-US" dirty="0"/>
              <a:t>Click to edit Master title style</a:t>
            </a:r>
          </a:p>
        </p:txBody>
      </p:sp>
      <p:sp>
        <p:nvSpPr>
          <p:cNvPr id="12" name="Picture Placeholder 11">
            <a:extLst>
              <a:ext uri="{FF2B5EF4-FFF2-40B4-BE49-F238E27FC236}">
                <a16:creationId xmlns:a16="http://schemas.microsoft.com/office/drawing/2014/main" id="{14639E5C-EF58-65A1-C364-F58DE761581C}"/>
              </a:ext>
            </a:extLst>
          </p:cNvPr>
          <p:cNvSpPr>
            <a:spLocks noGrp="1"/>
          </p:cNvSpPr>
          <p:nvPr>
            <p:ph type="pic" sz="quarter" idx="13" hasCustomPrompt="1"/>
          </p:nvPr>
        </p:nvSpPr>
        <p:spPr>
          <a:xfrm>
            <a:off x="510075" y="2293494"/>
            <a:ext cx="3666744" cy="4039044"/>
          </a:xfrm>
          <a:custGeom>
            <a:avLst/>
            <a:gdLst>
              <a:gd name="connsiteX0" fmla="*/ 292716 w 3666744"/>
              <a:gd name="connsiteY0" fmla="*/ 0 h 4039044"/>
              <a:gd name="connsiteX1" fmla="*/ 3374028 w 3666744"/>
              <a:gd name="connsiteY1" fmla="*/ 0 h 4039044"/>
              <a:gd name="connsiteX2" fmla="*/ 3666744 w 3666744"/>
              <a:gd name="connsiteY2" fmla="*/ 292716 h 4039044"/>
              <a:gd name="connsiteX3" fmla="*/ 3666744 w 3666744"/>
              <a:gd name="connsiteY3" fmla="*/ 3746328 h 4039044"/>
              <a:gd name="connsiteX4" fmla="*/ 3374028 w 3666744"/>
              <a:gd name="connsiteY4" fmla="*/ 4039044 h 4039044"/>
              <a:gd name="connsiteX5" fmla="*/ 292716 w 3666744"/>
              <a:gd name="connsiteY5" fmla="*/ 4039044 h 4039044"/>
              <a:gd name="connsiteX6" fmla="*/ 0 w 3666744"/>
              <a:gd name="connsiteY6" fmla="*/ 3746328 h 4039044"/>
              <a:gd name="connsiteX7" fmla="*/ 0 w 3666744"/>
              <a:gd name="connsiteY7" fmla="*/ 292716 h 4039044"/>
              <a:gd name="connsiteX8" fmla="*/ 292716 w 3666744"/>
              <a:gd name="connsiteY8" fmla="*/ 0 h 4039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66744" h="4039044">
                <a:moveTo>
                  <a:pt x="292716" y="0"/>
                </a:moveTo>
                <a:lnTo>
                  <a:pt x="3374028" y="0"/>
                </a:lnTo>
                <a:cubicBezTo>
                  <a:pt x="3535691" y="0"/>
                  <a:pt x="3666744" y="131053"/>
                  <a:pt x="3666744" y="292716"/>
                </a:cubicBezTo>
                <a:lnTo>
                  <a:pt x="3666744" y="3746328"/>
                </a:lnTo>
                <a:cubicBezTo>
                  <a:pt x="3666744" y="3907991"/>
                  <a:pt x="3535691" y="4039044"/>
                  <a:pt x="3374028" y="4039044"/>
                </a:cubicBezTo>
                <a:lnTo>
                  <a:pt x="292716" y="4039044"/>
                </a:lnTo>
                <a:cubicBezTo>
                  <a:pt x="131053" y="4039044"/>
                  <a:pt x="0" y="3907991"/>
                  <a:pt x="0" y="3746328"/>
                </a:cubicBezTo>
                <a:lnTo>
                  <a:pt x="0" y="292716"/>
                </a:lnTo>
                <a:cubicBezTo>
                  <a:pt x="0" y="131053"/>
                  <a:pt x="131053" y="0"/>
                  <a:pt x="292716"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120787" y="549275"/>
            <a:ext cx="6561138" cy="578815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73C0E27-EFA9-4706-B7B3-384BAC09CA5C}" type="datetime1">
              <a:rPr lang="en-US" smtClean="0"/>
              <a:t>1/9/26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47865935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Big Numb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242A1-A384-8CB1-904B-45EEDF23C323}"/>
              </a:ext>
            </a:extLst>
          </p:cNvPr>
          <p:cNvSpPr>
            <a:spLocks noGrp="1"/>
          </p:cNvSpPr>
          <p:nvPr>
            <p:ph type="title"/>
          </p:nvPr>
        </p:nvSpPr>
        <p:spPr>
          <a:xfrm>
            <a:off x="493776" y="4992624"/>
            <a:ext cx="11201400" cy="1225296"/>
          </a:xfrm>
        </p:spPr>
        <p:txBody>
          <a:bodyPr anchor="t">
            <a:normAutofit/>
          </a:bodyPr>
          <a:lstStyle>
            <a:lvl1pPr algn="ctr">
              <a:lnSpc>
                <a:spcPct val="120000"/>
              </a:lnSpc>
              <a:defRPr sz="2400">
                <a:solidFill>
                  <a:schemeClr val="tx2">
                    <a:lumMod val="90000"/>
                    <a:lumOff val="10000"/>
                  </a:schemeClr>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14C6FDB9-A3B3-A4DB-D081-D27ECC7043C1}"/>
              </a:ext>
            </a:extLst>
          </p:cNvPr>
          <p:cNvSpPr>
            <a:spLocks noGrp="1"/>
          </p:cNvSpPr>
          <p:nvPr>
            <p:ph type="dt" sz="half" idx="10"/>
          </p:nvPr>
        </p:nvSpPr>
        <p:spPr/>
        <p:txBody>
          <a:bodyPr/>
          <a:lstStyle/>
          <a:p>
            <a:fld id="{44A38527-6BF7-45BD-8E9C-2BDCA53716A3}" type="datetime1">
              <a:rPr lang="en-US" smtClean="0"/>
              <a:t>1/9/26</a:t>
            </a:fld>
            <a:endParaRPr lang="en-US"/>
          </a:p>
        </p:txBody>
      </p:sp>
      <p:sp>
        <p:nvSpPr>
          <p:cNvPr id="4" name="Footer Placeholder 3">
            <a:extLst>
              <a:ext uri="{FF2B5EF4-FFF2-40B4-BE49-F238E27FC236}">
                <a16:creationId xmlns:a16="http://schemas.microsoft.com/office/drawing/2014/main" id="{6D6D72DC-8ED1-FAB8-CD4C-7BDCAEA2C3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FBFCFB0-1D5D-C25F-A74C-5CFB9C1950CF}"/>
              </a:ext>
            </a:extLst>
          </p:cNvPr>
          <p:cNvSpPr>
            <a:spLocks noGrp="1"/>
          </p:cNvSpPr>
          <p:nvPr>
            <p:ph type="sldNum" sz="quarter" idx="12"/>
          </p:nvPr>
        </p:nvSpPr>
        <p:spPr/>
        <p:txBody>
          <a:bodyPr/>
          <a:lstStyle/>
          <a:p>
            <a:fld id="{8E274F5D-21DC-40EF-8DBA-AB9BB119E939}" type="slidenum">
              <a:rPr lang="en-US" smtClean="0"/>
              <a:t>‹#›</a:t>
            </a:fld>
            <a:endParaRPr lang="en-US"/>
          </a:p>
        </p:txBody>
      </p:sp>
      <p:sp>
        <p:nvSpPr>
          <p:cNvPr id="7" name="Content Placeholder 6">
            <a:extLst>
              <a:ext uri="{FF2B5EF4-FFF2-40B4-BE49-F238E27FC236}">
                <a16:creationId xmlns:a16="http://schemas.microsoft.com/office/drawing/2014/main" id="{76F59BDE-94E7-56D6-3D7F-6145311BA2D8}"/>
              </a:ext>
            </a:extLst>
          </p:cNvPr>
          <p:cNvSpPr>
            <a:spLocks noGrp="1"/>
          </p:cNvSpPr>
          <p:nvPr>
            <p:ph sz="quarter" idx="13" hasCustomPrompt="1"/>
          </p:nvPr>
        </p:nvSpPr>
        <p:spPr>
          <a:xfrm>
            <a:off x="493776" y="786384"/>
            <a:ext cx="11201400" cy="4206240"/>
          </a:xfrm>
        </p:spPr>
        <p:txBody>
          <a:bodyPr anchor="b">
            <a:normAutofit/>
          </a:bodyPr>
          <a:lstStyle>
            <a:lvl1pPr marL="0" indent="0" algn="ctr">
              <a:buNone/>
              <a:defRPr sz="27800">
                <a:solidFill>
                  <a:schemeClr val="tx2">
                    <a:lumMod val="90000"/>
                    <a:lumOff val="10000"/>
                  </a:schemeClr>
                </a:solidFill>
              </a:defRPr>
            </a:lvl1pPr>
          </a:lstStyle>
          <a:p>
            <a:pPr lvl="0"/>
            <a:r>
              <a:rPr lang="en-US" dirty="0"/>
              <a:t>##%</a:t>
            </a:r>
          </a:p>
        </p:txBody>
      </p:sp>
    </p:spTree>
    <p:extLst>
      <p:ext uri="{BB962C8B-B14F-4D97-AF65-F5344CB8AC3E}">
        <p14:creationId xmlns:p14="http://schemas.microsoft.com/office/powerpoint/2010/main" val="395308284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Big Number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242A1-A384-8CB1-904B-45EEDF23C323}"/>
              </a:ext>
            </a:extLst>
          </p:cNvPr>
          <p:cNvSpPr>
            <a:spLocks noGrp="1"/>
          </p:cNvSpPr>
          <p:nvPr>
            <p:ph type="title"/>
          </p:nvPr>
        </p:nvSpPr>
        <p:spPr>
          <a:xfrm>
            <a:off x="493776" y="4992624"/>
            <a:ext cx="11201400" cy="1225296"/>
          </a:xfrm>
        </p:spPr>
        <p:txBody>
          <a:bodyPr anchor="t">
            <a:normAutofit/>
          </a:bodyPr>
          <a:lstStyle>
            <a:lvl1pPr algn="ctr">
              <a:lnSpc>
                <a:spcPct val="120000"/>
              </a:lnSpc>
              <a:defRPr sz="2800">
                <a:solidFill>
                  <a:schemeClr val="tx1"/>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14C6FDB9-A3B3-A4DB-D081-D27ECC7043C1}"/>
              </a:ext>
            </a:extLst>
          </p:cNvPr>
          <p:cNvSpPr>
            <a:spLocks noGrp="1"/>
          </p:cNvSpPr>
          <p:nvPr>
            <p:ph type="dt" sz="half" idx="10"/>
          </p:nvPr>
        </p:nvSpPr>
        <p:spPr/>
        <p:txBody>
          <a:bodyPr/>
          <a:lstStyle/>
          <a:p>
            <a:fld id="{FAE2D2C4-0829-4B37-AFA9-97EED5EA275A}" type="datetime1">
              <a:rPr lang="en-US" smtClean="0"/>
              <a:t>1/9/26</a:t>
            </a:fld>
            <a:endParaRPr lang="en-US"/>
          </a:p>
        </p:txBody>
      </p:sp>
      <p:sp>
        <p:nvSpPr>
          <p:cNvPr id="4" name="Footer Placeholder 3">
            <a:extLst>
              <a:ext uri="{FF2B5EF4-FFF2-40B4-BE49-F238E27FC236}">
                <a16:creationId xmlns:a16="http://schemas.microsoft.com/office/drawing/2014/main" id="{6D6D72DC-8ED1-FAB8-CD4C-7BDCAEA2C3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FBFCFB0-1D5D-C25F-A74C-5CFB9C1950CF}"/>
              </a:ext>
            </a:extLst>
          </p:cNvPr>
          <p:cNvSpPr>
            <a:spLocks noGrp="1"/>
          </p:cNvSpPr>
          <p:nvPr>
            <p:ph type="sldNum" sz="quarter" idx="12"/>
          </p:nvPr>
        </p:nvSpPr>
        <p:spPr/>
        <p:txBody>
          <a:bodyPr/>
          <a:lstStyle/>
          <a:p>
            <a:fld id="{8E274F5D-21DC-40EF-8DBA-AB9BB119E939}" type="slidenum">
              <a:rPr lang="en-US" smtClean="0"/>
              <a:t>‹#›</a:t>
            </a:fld>
            <a:endParaRPr lang="en-US"/>
          </a:p>
        </p:txBody>
      </p:sp>
      <p:sp>
        <p:nvSpPr>
          <p:cNvPr id="7" name="Content Placeholder 6">
            <a:extLst>
              <a:ext uri="{FF2B5EF4-FFF2-40B4-BE49-F238E27FC236}">
                <a16:creationId xmlns:a16="http://schemas.microsoft.com/office/drawing/2014/main" id="{76F59BDE-94E7-56D6-3D7F-6145311BA2D8}"/>
              </a:ext>
            </a:extLst>
          </p:cNvPr>
          <p:cNvSpPr>
            <a:spLocks noGrp="1"/>
          </p:cNvSpPr>
          <p:nvPr>
            <p:ph sz="quarter" idx="13" hasCustomPrompt="1"/>
          </p:nvPr>
        </p:nvSpPr>
        <p:spPr>
          <a:xfrm>
            <a:off x="493776" y="786384"/>
            <a:ext cx="11201400" cy="4206240"/>
          </a:xfrm>
        </p:spPr>
        <p:txBody>
          <a:bodyPr anchor="b">
            <a:normAutofit/>
          </a:bodyPr>
          <a:lstStyle>
            <a:lvl1pPr marL="0" indent="0" algn="ctr">
              <a:buNone/>
              <a:defRPr sz="27800">
                <a:solidFill>
                  <a:schemeClr val="tx1"/>
                </a:solidFill>
              </a:defRPr>
            </a:lvl1pPr>
          </a:lstStyle>
          <a:p>
            <a:pPr lvl="0"/>
            <a:r>
              <a:rPr lang="en-US" dirty="0"/>
              <a:t>##%</a:t>
            </a:r>
          </a:p>
        </p:txBody>
      </p:sp>
    </p:spTree>
    <p:extLst>
      <p:ext uri="{BB962C8B-B14F-4D97-AF65-F5344CB8AC3E}">
        <p14:creationId xmlns:p14="http://schemas.microsoft.com/office/powerpoint/2010/main" val="154724040"/>
      </p:ext>
    </p:extLst>
  </p:cSld>
  <p:clrMapOvr>
    <a:overrideClrMapping bg1="lt1" tx1="dk1" bg2="lt2" tx2="dk2" accent1="accent1" accent2="accent2" accent3="accent3" accent4="accent4" accent5="accent5" accent6="accent6" hlink="hlink" folHlink="folHlink"/>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Big Number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242A1-A384-8CB1-904B-45EEDF23C323}"/>
              </a:ext>
            </a:extLst>
          </p:cNvPr>
          <p:cNvSpPr>
            <a:spLocks noGrp="1"/>
          </p:cNvSpPr>
          <p:nvPr>
            <p:ph type="title"/>
          </p:nvPr>
        </p:nvSpPr>
        <p:spPr>
          <a:xfrm>
            <a:off x="429768" y="4809744"/>
            <a:ext cx="5897880" cy="1353312"/>
          </a:xfrm>
        </p:spPr>
        <p:txBody>
          <a:bodyPr vert="horz" lIns="91440" tIns="45720" rIns="91440" bIns="45720" rtlCol="0" anchor="t">
            <a:normAutofit/>
          </a:bodyPr>
          <a:lstStyle>
            <a:lvl1pPr>
              <a:lnSpc>
                <a:spcPct val="120000"/>
              </a:lnSpc>
              <a:defRPr lang="en-US" sz="2800" dirty="0">
                <a:solidFill>
                  <a:schemeClr val="tx2">
                    <a:lumMod val="90000"/>
                    <a:lumOff val="10000"/>
                  </a:schemeClr>
                </a:solidFill>
              </a:defRPr>
            </a:lvl1pPr>
          </a:lstStyle>
          <a:p>
            <a:pPr lvl="0"/>
            <a:r>
              <a:rPr lang="en-US" dirty="0"/>
              <a:t>Click to edit Master title style</a:t>
            </a:r>
          </a:p>
        </p:txBody>
      </p:sp>
      <p:sp>
        <p:nvSpPr>
          <p:cNvPr id="3" name="Date Placeholder 2">
            <a:extLst>
              <a:ext uri="{FF2B5EF4-FFF2-40B4-BE49-F238E27FC236}">
                <a16:creationId xmlns:a16="http://schemas.microsoft.com/office/drawing/2014/main" id="{14C6FDB9-A3B3-A4DB-D081-D27ECC7043C1}"/>
              </a:ext>
            </a:extLst>
          </p:cNvPr>
          <p:cNvSpPr>
            <a:spLocks noGrp="1"/>
          </p:cNvSpPr>
          <p:nvPr>
            <p:ph type="dt" sz="half" idx="10"/>
          </p:nvPr>
        </p:nvSpPr>
        <p:spPr/>
        <p:txBody>
          <a:bodyPr/>
          <a:lstStyle/>
          <a:p>
            <a:fld id="{DE13353C-D70D-4D92-85A4-BE6E7FCC2830}" type="datetime1">
              <a:rPr lang="en-US" smtClean="0"/>
              <a:t>1/9/26</a:t>
            </a:fld>
            <a:endParaRPr lang="en-US"/>
          </a:p>
        </p:txBody>
      </p:sp>
      <p:sp>
        <p:nvSpPr>
          <p:cNvPr id="4" name="Footer Placeholder 3">
            <a:extLst>
              <a:ext uri="{FF2B5EF4-FFF2-40B4-BE49-F238E27FC236}">
                <a16:creationId xmlns:a16="http://schemas.microsoft.com/office/drawing/2014/main" id="{6D6D72DC-8ED1-FAB8-CD4C-7BDCAEA2C3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FBFCFB0-1D5D-C25F-A74C-5CFB9C1950CF}"/>
              </a:ext>
            </a:extLst>
          </p:cNvPr>
          <p:cNvSpPr>
            <a:spLocks noGrp="1"/>
          </p:cNvSpPr>
          <p:nvPr>
            <p:ph type="sldNum" sz="quarter" idx="12"/>
          </p:nvPr>
        </p:nvSpPr>
        <p:spPr/>
        <p:txBody>
          <a:bodyPr/>
          <a:lstStyle/>
          <a:p>
            <a:fld id="{8E274F5D-21DC-40EF-8DBA-AB9BB119E939}" type="slidenum">
              <a:rPr lang="en-US" smtClean="0"/>
              <a:t>‹#›</a:t>
            </a:fld>
            <a:endParaRPr lang="en-US"/>
          </a:p>
        </p:txBody>
      </p:sp>
      <p:sp>
        <p:nvSpPr>
          <p:cNvPr id="7" name="Content Placeholder 6">
            <a:extLst>
              <a:ext uri="{FF2B5EF4-FFF2-40B4-BE49-F238E27FC236}">
                <a16:creationId xmlns:a16="http://schemas.microsoft.com/office/drawing/2014/main" id="{76F59BDE-94E7-56D6-3D7F-6145311BA2D8}"/>
              </a:ext>
            </a:extLst>
          </p:cNvPr>
          <p:cNvSpPr>
            <a:spLocks noGrp="1"/>
          </p:cNvSpPr>
          <p:nvPr>
            <p:ph sz="quarter" idx="13" hasCustomPrompt="1"/>
          </p:nvPr>
        </p:nvSpPr>
        <p:spPr>
          <a:xfrm>
            <a:off x="429768" y="603504"/>
            <a:ext cx="11201400" cy="4206240"/>
          </a:xfrm>
        </p:spPr>
        <p:txBody>
          <a:bodyPr vert="horz" lIns="91440" tIns="45720" rIns="91440" bIns="45720" rtlCol="0" anchor="b">
            <a:normAutofit/>
          </a:bodyPr>
          <a:lstStyle>
            <a:lvl1pPr marL="0" indent="0">
              <a:lnSpc>
                <a:spcPct val="90000"/>
              </a:lnSpc>
              <a:spcBef>
                <a:spcPts val="0"/>
              </a:spcBef>
              <a:buNone/>
              <a:defRPr lang="en-US" sz="27800" dirty="0">
                <a:solidFill>
                  <a:schemeClr val="tx2">
                    <a:lumMod val="90000"/>
                    <a:lumOff val="10000"/>
                  </a:schemeClr>
                </a:solidFill>
              </a:defRPr>
            </a:lvl1pPr>
          </a:lstStyle>
          <a:p>
            <a:pPr lvl="0"/>
            <a:r>
              <a:rPr lang="en-US" dirty="0"/>
              <a:t>##%</a:t>
            </a:r>
          </a:p>
        </p:txBody>
      </p:sp>
    </p:spTree>
    <p:extLst>
      <p:ext uri="{BB962C8B-B14F-4D97-AF65-F5344CB8AC3E}">
        <p14:creationId xmlns:p14="http://schemas.microsoft.com/office/powerpoint/2010/main" val="388486897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267622C3-A8C0-4CE4-AFAA-25D23CB3242F}" type="datetime1">
              <a:rPr lang="en-US" smtClean="0"/>
              <a:t>1/9/26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8E274F5D-21DC-40EF-8DBA-AB9BB119E939}" type="slidenum">
              <a:rPr lang="en-US" smtClean="0"/>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630936"/>
            <a:ext cx="8266176" cy="5605272"/>
          </a:xfrm>
        </p:spPr>
        <p:txBody>
          <a:bodyPr anchor="ctr">
            <a:normAutofit/>
          </a:bodyPr>
          <a:lstStyle>
            <a:lvl1pPr marL="0" indent="0">
              <a:lnSpc>
                <a:spcPct val="100000"/>
              </a:lnSpc>
              <a:buNone/>
              <a:defRPr sz="5400" b="1"/>
            </a:lvl1pPr>
            <a:lvl2pPr marL="228600" indent="0">
              <a:lnSpc>
                <a:spcPct val="100000"/>
              </a:lnSpc>
              <a:buNone/>
              <a:defRPr sz="4800" b="1"/>
            </a:lvl2pPr>
            <a:lvl3pPr marL="457200" indent="0">
              <a:lnSpc>
                <a:spcPct val="100000"/>
              </a:lnSpc>
              <a:buNone/>
              <a:defRPr sz="4400" b="1"/>
            </a:lvl3pPr>
            <a:lvl4pPr marL="685800" indent="0">
              <a:lnSpc>
                <a:spcPct val="100000"/>
              </a:lnSpc>
              <a:buNone/>
              <a:defRPr sz="4000" b="1"/>
            </a:lvl4pPr>
            <a:lvl5pPr marL="914400" indent="0">
              <a:lnSpc>
                <a:spcPct val="100000"/>
              </a:lnSpc>
              <a:buNone/>
              <a:defRPr sz="3600" b="1"/>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29275079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CB9B6EAC-4E38-4BC4-964B-55A6571A4EBF}" type="datetime1">
              <a:rPr lang="en-US" smtClean="0"/>
              <a:t>1/9/26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8E274F5D-21DC-40EF-8DBA-AB9BB119E939}" type="slidenum">
              <a:rPr lang="en-US" smtClean="0"/>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1929384"/>
            <a:ext cx="8266176" cy="4142232"/>
          </a:xfrm>
        </p:spPr>
        <p:txBody>
          <a:bodyPr anchor="b">
            <a:norm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5704954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9CB2DDD8-66B1-484C-ABC1-3F6C2E131531}" type="datetime1">
              <a:rPr lang="en-US" smtClean="0"/>
              <a:t>1/9/26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8E274F5D-21DC-40EF-8DBA-AB9BB119E939}" type="slidenum">
              <a:rPr lang="en-US" smtClean="0"/>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8266176" cy="5605272"/>
          </a:xfrm>
        </p:spPr>
        <p:txBody>
          <a:bodyPr anchor="t">
            <a:norm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0807492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1636776" y="5276088"/>
            <a:ext cx="9061704" cy="466344"/>
          </a:xfrm>
        </p:spPr>
        <p:txBody>
          <a:bodyPr anchor="t">
            <a:normAutofit/>
          </a:bodyPr>
          <a:lstStyle>
            <a:lvl1pPr>
              <a:lnSpc>
                <a:spcPct val="120000"/>
              </a:lnSpc>
              <a:defRPr sz="2200" b="1">
                <a:solidFill>
                  <a:schemeClr val="tx2">
                    <a:lumMod val="75000"/>
                    <a:lumOff val="25000"/>
                  </a:schemeClr>
                </a:solidFill>
              </a:defRPr>
            </a:lvl1pPr>
          </a:lstStyle>
          <a:p>
            <a:r>
              <a:rPr lang="en-US" dirty="0"/>
              <a:t>Quote Author</a:t>
            </a:r>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1499616" y="1828800"/>
            <a:ext cx="9198864" cy="2871216"/>
          </a:xfrm>
        </p:spPr>
        <p:txBody>
          <a:bodyPr anchor="ctr">
            <a:normAutofit/>
          </a:bodyPr>
          <a:lstStyle>
            <a:lvl1pPr marL="137160" indent="-137160">
              <a:lnSpc>
                <a:spcPct val="100000"/>
              </a:lnSpc>
              <a:spcBef>
                <a:spcPts val="0"/>
              </a:spcBef>
              <a:buFont typeface="Arial" panose="020B0604020202020204" pitchFamily="34" charset="0"/>
              <a:buNone/>
              <a:defRPr sz="4000"/>
            </a:lvl1pPr>
          </a:lstStyle>
          <a:p>
            <a:pPr lvl="0"/>
            <a:r>
              <a:rPr lang="en-US" dirty="0"/>
              <a:t>Click to edit Quote</a:t>
            </a:r>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p>
            <a:fld id="{E66CBEC5-37D0-4E5C-8671-D7D2A06BE21B}" type="datetime1">
              <a:rPr lang="en-US" smtClean="0"/>
              <a:t>1/9/26</a:t>
            </a:fld>
            <a:endParaRPr lang="en-US"/>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227127835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2">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3351F96B-ED98-BF55-D2B0-047000EF48E1}"/>
              </a:ext>
            </a:extLst>
          </p:cNvPr>
          <p:cNvSpPr/>
          <p:nvPr/>
        </p:nvSpPr>
        <p:spPr>
          <a:xfrm>
            <a:off x="806386" y="760151"/>
            <a:ext cx="10579222" cy="5337698"/>
          </a:xfrm>
          <a:prstGeom prst="roundRect">
            <a:avLst>
              <a:gd name="adj" fmla="val 6093"/>
            </a:avLst>
          </a:pr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1801368" y="5120640"/>
            <a:ext cx="8549640" cy="621792"/>
          </a:xfrm>
        </p:spPr>
        <p:txBody>
          <a:bodyPr anchor="ctr">
            <a:normAutofit/>
          </a:bodyPr>
          <a:lstStyle>
            <a:lvl1pPr>
              <a:lnSpc>
                <a:spcPct val="120000"/>
              </a:lnSpc>
              <a:defRPr sz="1800" b="1">
                <a:solidFill>
                  <a:schemeClr val="tx1"/>
                </a:solidFill>
              </a:defRPr>
            </a:lvl1pPr>
          </a:lstStyle>
          <a:p>
            <a:r>
              <a:rPr lang="en-US" dirty="0"/>
              <a:t>Quote Author</a:t>
            </a:r>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1655064" y="2093976"/>
            <a:ext cx="8695944" cy="2130552"/>
          </a:xfrm>
        </p:spPr>
        <p:txBody>
          <a:bodyPr anchor="ctr">
            <a:normAutofit/>
          </a:bodyPr>
          <a:lstStyle>
            <a:lvl1pPr marL="137160" indent="-137160">
              <a:lnSpc>
                <a:spcPct val="100000"/>
              </a:lnSpc>
              <a:spcBef>
                <a:spcPts val="0"/>
              </a:spcBef>
              <a:buFont typeface="Arial" panose="020B0604020202020204" pitchFamily="34" charset="0"/>
              <a:buNone/>
              <a:defRPr sz="3600"/>
            </a:lvl1pPr>
          </a:lstStyle>
          <a:p>
            <a:pPr lvl="0"/>
            <a:r>
              <a:rPr lang="en-US" dirty="0"/>
              <a:t>Click to edit Quote</a:t>
            </a:r>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p>
            <a:fld id="{5246FC37-12B5-4EB9-BB05-B5E210E93FF0}" type="datetime1">
              <a:rPr lang="en-US" smtClean="0"/>
              <a:t>1/9/26</a:t>
            </a:fld>
            <a:endParaRPr lang="en-US"/>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23919902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Quote 3">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598556" y="4965192"/>
            <a:ext cx="9450699" cy="1289304"/>
          </a:xfrm>
        </p:spPr>
        <p:txBody>
          <a:bodyPr anchor="b">
            <a:normAutofit/>
          </a:bodyPr>
          <a:lstStyle>
            <a:lvl1pPr>
              <a:lnSpc>
                <a:spcPct val="120000"/>
              </a:lnSpc>
              <a:defRPr sz="1800" b="1">
                <a:solidFill>
                  <a:schemeClr val="tx1"/>
                </a:solidFill>
              </a:defRPr>
            </a:lvl1pPr>
          </a:lstStyle>
          <a:p>
            <a:r>
              <a:rPr lang="en-US" dirty="0"/>
              <a:t>Quote Author</a:t>
            </a:r>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429768" y="438912"/>
            <a:ext cx="9619488" cy="4526280"/>
          </a:xfrm>
        </p:spPr>
        <p:txBody>
          <a:bodyPr anchor="ctr">
            <a:normAutofit/>
          </a:bodyPr>
          <a:lstStyle>
            <a:lvl1pPr marL="164592" indent="-164592">
              <a:lnSpc>
                <a:spcPct val="100000"/>
              </a:lnSpc>
              <a:spcBef>
                <a:spcPts val="0"/>
              </a:spcBef>
              <a:buFont typeface="Arial" panose="020B0604020202020204" pitchFamily="34" charset="0"/>
              <a:buNone/>
              <a:defRPr sz="4800"/>
            </a:lvl1pPr>
          </a:lstStyle>
          <a:p>
            <a:pPr lvl="0"/>
            <a:r>
              <a:rPr lang="en-US" dirty="0"/>
              <a:t>Click to edit Quote</a:t>
            </a:r>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p>
            <a:fld id="{A710F6F3-6829-4CDD-B3A1-8F321E27194A}" type="datetime1">
              <a:rPr lang="en-US" smtClean="0"/>
              <a:t>1/9/26</a:t>
            </a:fld>
            <a:endParaRPr lang="en-US"/>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2584469368"/>
      </p:ext>
    </p:extLst>
  </p:cSld>
  <p:clrMapOvr>
    <a:overrideClrMapping bg1="lt1" tx1="dk1" bg2="lt2" tx2="dk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Quote 4">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598556" y="4965192"/>
            <a:ext cx="9148947" cy="1289304"/>
          </a:xfrm>
        </p:spPr>
        <p:txBody>
          <a:bodyPr anchor="b">
            <a:normAutofit/>
          </a:bodyPr>
          <a:lstStyle>
            <a:lvl1pPr>
              <a:lnSpc>
                <a:spcPct val="120000"/>
              </a:lnSpc>
              <a:defRPr sz="1800" b="1">
                <a:solidFill>
                  <a:schemeClr val="tx1"/>
                </a:solidFill>
              </a:defRPr>
            </a:lvl1pPr>
          </a:lstStyle>
          <a:p>
            <a:r>
              <a:rPr lang="en-US" dirty="0"/>
              <a:t>Quote Author</a:t>
            </a:r>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429768" y="1179576"/>
            <a:ext cx="9317736" cy="3785616"/>
          </a:xfrm>
        </p:spPr>
        <p:txBody>
          <a:bodyPr anchor="b">
            <a:normAutofit/>
          </a:bodyPr>
          <a:lstStyle>
            <a:lvl1pPr marL="164592" indent="-164592">
              <a:lnSpc>
                <a:spcPct val="100000"/>
              </a:lnSpc>
              <a:spcBef>
                <a:spcPts val="0"/>
              </a:spcBef>
              <a:buFont typeface="Arial" panose="020B0604020202020204" pitchFamily="34" charset="0"/>
              <a:buNone/>
              <a:defRPr sz="4800"/>
            </a:lvl1pPr>
          </a:lstStyle>
          <a:p>
            <a:pPr lvl="0"/>
            <a:r>
              <a:rPr lang="en-US" dirty="0"/>
              <a:t>Click to edit Quote</a:t>
            </a:r>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p>
            <a:fld id="{FCA6652C-AA1E-4738-883B-0336FAAA5DB1}" type="datetime1">
              <a:rPr lang="en-US" smtClean="0"/>
              <a:t>1/9/26</a:t>
            </a:fld>
            <a:endParaRPr lang="en-US"/>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3571841457"/>
      </p:ext>
    </p:extLst>
  </p:cSld>
  <p:clrMapOvr>
    <a:overrideClrMapping bg1="lt1" tx1="dk1" bg2="lt2" tx2="dk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294248"/>
            <a:ext cx="11164825" cy="958480"/>
          </a:xfrm>
        </p:spPr>
        <p:txBody>
          <a:bodyPr/>
          <a:lstStyle/>
          <a:p>
            <a:r>
              <a:rPr lang="en-US" dirty="0"/>
              <a:t>Click to edit Master title style</a:t>
            </a:r>
          </a:p>
        </p:txBody>
      </p:sp>
      <p:sp>
        <p:nvSpPr>
          <p:cNvPr id="9" name="Text Placeholder 8">
            <a:extLst>
              <a:ext uri="{FF2B5EF4-FFF2-40B4-BE49-F238E27FC236}">
                <a16:creationId xmlns:a16="http://schemas.microsoft.com/office/drawing/2014/main" id="{DA7BFCD9-16A4-5745-7BB3-7836095FF16B}"/>
              </a:ext>
            </a:extLst>
          </p:cNvPr>
          <p:cNvSpPr>
            <a:spLocks noGrp="1"/>
          </p:cNvSpPr>
          <p:nvPr>
            <p:ph type="body" sz="quarter" idx="13"/>
          </p:nvPr>
        </p:nvSpPr>
        <p:spPr>
          <a:xfrm>
            <a:off x="430213" y="2020825"/>
            <a:ext cx="5211762" cy="43434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Text Placeholder 10">
            <a:extLst>
              <a:ext uri="{FF2B5EF4-FFF2-40B4-BE49-F238E27FC236}">
                <a16:creationId xmlns:a16="http://schemas.microsoft.com/office/drawing/2014/main" id="{F30EDC57-7D17-D4C8-5C60-A44A480EA997}"/>
              </a:ext>
            </a:extLst>
          </p:cNvPr>
          <p:cNvSpPr>
            <a:spLocks noGrp="1"/>
          </p:cNvSpPr>
          <p:nvPr>
            <p:ph type="body" sz="quarter" idx="14"/>
          </p:nvPr>
        </p:nvSpPr>
        <p:spPr>
          <a:xfrm>
            <a:off x="6381750" y="2020824"/>
            <a:ext cx="5213350" cy="43434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020F56A5-925A-45AB-8491-C696F304662B}" type="datetime1">
              <a:rPr lang="en-US" smtClean="0"/>
              <a:t>1/9/26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64284832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29768" y="276166"/>
            <a:ext cx="11164824" cy="97656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29767"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1" name="Text Placeholder 10">
            <a:extLst>
              <a:ext uri="{FF2B5EF4-FFF2-40B4-BE49-F238E27FC236}">
                <a16:creationId xmlns:a16="http://schemas.microsoft.com/office/drawing/2014/main" id="{7B5BB1DC-4DAA-D220-25A9-5752C158FDD3}"/>
              </a:ext>
            </a:extLst>
          </p:cNvPr>
          <p:cNvSpPr>
            <a:spLocks noGrp="1"/>
          </p:cNvSpPr>
          <p:nvPr>
            <p:ph type="body" sz="quarter" idx="13"/>
          </p:nvPr>
        </p:nvSpPr>
        <p:spPr>
          <a:xfrm>
            <a:off x="430213" y="2020888"/>
            <a:ext cx="5211762" cy="43434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82512"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3" name="Text Placeholder 12">
            <a:extLst>
              <a:ext uri="{FF2B5EF4-FFF2-40B4-BE49-F238E27FC236}">
                <a16:creationId xmlns:a16="http://schemas.microsoft.com/office/drawing/2014/main" id="{BAB67A04-5E8D-18C5-D47A-A5B5CFE568A1}"/>
              </a:ext>
            </a:extLst>
          </p:cNvPr>
          <p:cNvSpPr>
            <a:spLocks noGrp="1"/>
          </p:cNvSpPr>
          <p:nvPr>
            <p:ph type="body" sz="quarter" idx="14"/>
          </p:nvPr>
        </p:nvSpPr>
        <p:spPr>
          <a:xfrm>
            <a:off x="6381750" y="2020888"/>
            <a:ext cx="5213350" cy="43434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2F882B41-9B9A-4653-8E8E-9D57A4983847}" type="datetime1">
              <a:rPr lang="en-US" smtClean="0"/>
              <a:t>1/9/26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220031788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86C80A14-C874-4C11-943E-4B7AAF73B997}" type="datetime1">
              <a:rPr lang="en-US" smtClean="0"/>
              <a:t>1/9/26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59737702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59A60914-BFFA-4E5B-B382-06A92C8508A8}" type="datetime1">
              <a:rPr lang="en-US" smtClean="0"/>
              <a:t>1/9/26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292901749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29768" y="553615"/>
            <a:ext cx="3595634" cy="2212848"/>
          </a:xfrm>
        </p:spPr>
        <p:txBody>
          <a:bodyPr anchor="t">
            <a:normAutofit/>
          </a:bodyPr>
          <a:lstStyle>
            <a:lvl1pPr>
              <a:defRPr sz="3200"/>
            </a:lvl1pPr>
          </a:lstStyle>
          <a:p>
            <a:r>
              <a:rPr lang="en-US" dirty="0"/>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29769" y="2823029"/>
            <a:ext cx="3309608" cy="3481355"/>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6995" y="553616"/>
            <a:ext cx="6466741" cy="575256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E6DEE75D-2E4A-469A-9092-8B43711F5315}" type="datetime1">
              <a:rPr lang="en-US" smtClean="0"/>
              <a:t>1/9/26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202571674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29768" y="557784"/>
            <a:ext cx="3593592" cy="2212313"/>
          </a:xfrm>
        </p:spPr>
        <p:txBody>
          <a:bodyPr anchor="t">
            <a:normAutofit/>
          </a:bodyPr>
          <a:lstStyle>
            <a:lvl1pPr>
              <a:defRPr sz="3200"/>
            </a:lvl1pPr>
          </a:lstStyle>
          <a:p>
            <a:r>
              <a:rPr lang="en-US" dirty="0"/>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29767" y="2826137"/>
            <a:ext cx="3310128"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12" name="Picture Placeholder 2">
            <a:extLst>
              <a:ext uri="{FF2B5EF4-FFF2-40B4-BE49-F238E27FC236}">
                <a16:creationId xmlns:a16="http://schemas.microsoft.com/office/drawing/2014/main" id="{ADACA751-BBB2-3E33-EA6C-54B4A7F6842B}"/>
              </a:ext>
            </a:extLst>
          </p:cNvPr>
          <p:cNvSpPr>
            <a:spLocks noGrp="1"/>
          </p:cNvSpPr>
          <p:nvPr>
            <p:ph type="pic" idx="1" hasCustomPrompt="1"/>
          </p:nvPr>
        </p:nvSpPr>
        <p:spPr>
          <a:xfrm>
            <a:off x="4502843" y="342901"/>
            <a:ext cx="7346258" cy="6172198"/>
          </a:xfrm>
          <a:custGeom>
            <a:avLst/>
            <a:gdLst>
              <a:gd name="connsiteX0" fmla="*/ 264355 w 6785782"/>
              <a:gd name="connsiteY0" fmla="*/ 0 h 6172198"/>
              <a:gd name="connsiteX1" fmla="*/ 6521427 w 6785782"/>
              <a:gd name="connsiteY1" fmla="*/ 0 h 6172198"/>
              <a:gd name="connsiteX2" fmla="*/ 6785782 w 6785782"/>
              <a:gd name="connsiteY2" fmla="*/ 264355 h 6172198"/>
              <a:gd name="connsiteX3" fmla="*/ 6785782 w 6785782"/>
              <a:gd name="connsiteY3" fmla="*/ 5907843 h 6172198"/>
              <a:gd name="connsiteX4" fmla="*/ 6521427 w 6785782"/>
              <a:gd name="connsiteY4" fmla="*/ 6172198 h 6172198"/>
              <a:gd name="connsiteX5" fmla="*/ 264355 w 6785782"/>
              <a:gd name="connsiteY5" fmla="*/ 6172198 h 6172198"/>
              <a:gd name="connsiteX6" fmla="*/ 0 w 6785782"/>
              <a:gd name="connsiteY6" fmla="*/ 5907843 h 6172198"/>
              <a:gd name="connsiteX7" fmla="*/ 0 w 6785782"/>
              <a:gd name="connsiteY7" fmla="*/ 264355 h 6172198"/>
              <a:gd name="connsiteX8" fmla="*/ 264355 w 6785782"/>
              <a:gd name="connsiteY8" fmla="*/ 0 h 6172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85782" h="6172198">
                <a:moveTo>
                  <a:pt x="264355" y="0"/>
                </a:moveTo>
                <a:lnTo>
                  <a:pt x="6521427" y="0"/>
                </a:lnTo>
                <a:cubicBezTo>
                  <a:pt x="6667426" y="0"/>
                  <a:pt x="6785782" y="118356"/>
                  <a:pt x="6785782" y="264355"/>
                </a:cubicBezTo>
                <a:lnTo>
                  <a:pt x="6785782" y="5907843"/>
                </a:lnTo>
                <a:cubicBezTo>
                  <a:pt x="6785782" y="6053842"/>
                  <a:pt x="6667426" y="6172198"/>
                  <a:pt x="6521427" y="6172198"/>
                </a:cubicBezTo>
                <a:lnTo>
                  <a:pt x="264355" y="6172198"/>
                </a:lnTo>
                <a:cubicBezTo>
                  <a:pt x="118356" y="6172198"/>
                  <a:pt x="0" y="6053842"/>
                  <a:pt x="0" y="5907843"/>
                </a:cubicBezTo>
                <a:lnTo>
                  <a:pt x="0" y="264355"/>
                </a:lnTo>
                <a:cubicBezTo>
                  <a:pt x="0" y="118356"/>
                  <a:pt x="118356" y="0"/>
                  <a:pt x="264355" y="0"/>
                </a:cubicBezTo>
                <a:close/>
              </a:path>
            </a:pathLst>
          </a:custGeom>
          <a:blipFill dpi="0" rotWithShape="1">
            <a:blip r:embed="rId2">
              <a:alphaModFix amt="60000"/>
            </a:blip>
            <a:srcRect/>
            <a:stretch>
              <a:fillRect/>
            </a:stretch>
          </a:blipFill>
        </p:spPr>
        <p:txBody>
          <a:bodyPr wrap="square">
            <a:no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1E6FD38-01FF-4539-8A35-AB19E4D5C3A7}" type="datetime1">
              <a:rPr lang="en-US" smtClean="0"/>
              <a:t>1/9/26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233293236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429768"/>
            <a:ext cx="10890374" cy="1627632"/>
          </a:xfrm>
        </p:spPr>
        <p:txBody>
          <a:bodyPr anchor="t">
            <a:normAutofit/>
          </a:bodyPr>
          <a:lstStyle>
            <a:lvl1pPr>
              <a:defRPr sz="5400"/>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29768" y="3264408"/>
            <a:ext cx="10890374"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E28C5BFC-EF85-4C2B-8809-2F9E7D76A143}" type="datetime1">
              <a:rPr lang="en-US" smtClean="0"/>
              <a:t>1/9/26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77977519"/>
      </p:ext>
    </p:extLst>
  </p:cSld>
  <p:clrMapOvr>
    <a:overrideClrMapping bg1="lt1" tx1="dk1" bg2="lt2" tx2="dk2" accent1="accent1" accent2="accent2" accent3="accent3" accent4="accent4" accent5="accent5" accent6="accent6" hlink="hlink" folHlink="folHlink"/>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27318"/>
            <a:ext cx="7370064" cy="1842020"/>
          </a:xfrm>
        </p:spPr>
        <p:txBody>
          <a:bodyPr anchor="b">
            <a:normAutofit/>
          </a:bodyPr>
          <a:lstStyle>
            <a:lvl1pPr>
              <a:defRPr sz="6000"/>
            </a:lvl1pPr>
          </a:lstStyle>
          <a:p>
            <a:r>
              <a:rPr lang="en-US" dirty="0"/>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29768" y="3622673"/>
            <a:ext cx="7370064" cy="223113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48805FF-0F6F-4DB7-B5D6-9BF14E40F716}" type="datetime1">
              <a:rPr lang="en-US" smtClean="0"/>
              <a:t>1/9/26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3732358366"/>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29768" y="283464"/>
            <a:ext cx="10652760" cy="96926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29768" y="1380744"/>
            <a:ext cx="10652760" cy="490118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429768" y="6519672"/>
            <a:ext cx="2843784" cy="338328"/>
          </a:xfrm>
          <a:prstGeom prst="rect">
            <a:avLst/>
          </a:prstGeom>
        </p:spPr>
        <p:txBody>
          <a:bodyPr vert="horz" lIns="91440" tIns="45720" rIns="91440" bIns="45720" rtlCol="0" anchor="ctr"/>
          <a:lstStyle>
            <a:lvl1pPr algn="l">
              <a:defRPr sz="800">
                <a:solidFill>
                  <a:schemeClr val="tx1"/>
                </a:solidFill>
              </a:defRPr>
            </a:lvl1pPr>
          </a:lstStyle>
          <a:p>
            <a:fld id="{E9D380B3-E270-4064-8D13-292A875F6C31}" type="datetime1">
              <a:rPr lang="en-US" smtClean="0"/>
              <a:t>1/9/26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60536" y="6519672"/>
            <a:ext cx="2642616" cy="338328"/>
          </a:xfrm>
          <a:prstGeom prst="rect">
            <a:avLst/>
          </a:prstGeom>
        </p:spPr>
        <p:txBody>
          <a:bodyPr vert="horz" lIns="91440" tIns="45720" rIns="91440" bIns="45720" rtlCol="0" anchor="ctr"/>
          <a:lstStyle>
            <a:lvl1pPr algn="r">
              <a:defRPr sz="800">
                <a:solidFill>
                  <a:schemeClr val="tx1"/>
                </a:solidFill>
              </a:defRPr>
            </a:lvl1pPr>
          </a:lstStyle>
          <a:p>
            <a:r>
              <a:rPr lang="en-US"/>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475720" y="6519672"/>
            <a:ext cx="457200" cy="338328"/>
          </a:xfrm>
          <a:prstGeom prst="rect">
            <a:avLst/>
          </a:prstGeom>
        </p:spPr>
        <p:txBody>
          <a:bodyPr vert="horz" lIns="91440" tIns="45720" rIns="91440" bIns="45720" rtlCol="0" anchor="ctr"/>
          <a:lstStyle>
            <a:lvl1pPr algn="r">
              <a:defRPr sz="800">
                <a:solidFill>
                  <a:schemeClr val="tx1"/>
                </a:solidFill>
              </a:defRPr>
            </a:lvl1pPr>
          </a:lstStyle>
          <a:p>
            <a:fld id="{8E274F5D-21DC-40EF-8DBA-AB9BB119E939}" type="slidenum">
              <a:rPr lang="en-US" smtClean="0"/>
              <a:t>‹#›</a:t>
            </a:fld>
            <a:endParaRPr lang="en-US"/>
          </a:p>
        </p:txBody>
      </p:sp>
    </p:spTree>
    <p:extLst>
      <p:ext uri="{BB962C8B-B14F-4D97-AF65-F5344CB8AC3E}">
        <p14:creationId xmlns:p14="http://schemas.microsoft.com/office/powerpoint/2010/main" val="3954255174"/>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 id="2147483684" r:id="rId34"/>
    <p:sldLayoutId id="2147483685" r:id="rId35"/>
    <p:sldLayoutId id="2147483686" r:id="rId36"/>
    <p:sldLayoutId id="2147483687" r:id="rId37"/>
    <p:sldLayoutId id="2147483688" r:id="rId38"/>
    <p:sldLayoutId id="2147483689" r:id="rId39"/>
    <p:sldLayoutId id="2147483690" r:id="rId40"/>
    <p:sldLayoutId id="2147483691" r:id="rId41"/>
    <p:sldLayoutId id="2147483692" r:id="rId42"/>
    <p:sldLayoutId id="2147483693" r:id="rId43"/>
    <p:sldLayoutId id="2147483694" r:id="rId44"/>
    <p:sldLayoutId id="2147483695" r:id="rId45"/>
    <p:sldLayoutId id="2147483696" r:id="rId46"/>
    <p:sldLayoutId id="2147483697" r:id="rId47"/>
    <p:sldLayoutId id="2147483698" r:id="rId48"/>
    <p:sldLayoutId id="2147483699" r:id="rId49"/>
    <p:sldLayoutId id="2147483700" r:id="rId50"/>
    <p:sldLayoutId id="2147483701" r:id="rId51"/>
  </p:sldLayoutIdLst>
  <p:hf sldNum="0" hdr="0" ftr="0" dt="0"/>
  <p:txStyles>
    <p:titleStyle>
      <a:lvl1pPr algn="l" defTabSz="914400" rtl="0" eaLnBrk="1" latinLnBrk="0" hangingPunct="1">
        <a:lnSpc>
          <a:spcPct val="90000"/>
        </a:lnSpc>
        <a:spcBef>
          <a:spcPct val="0"/>
        </a:spcBef>
        <a:buNone/>
        <a:defRPr sz="3200" b="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www.pexels.com/photo/stop-violence-against-women-333142/" TargetMode="Externa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4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0.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hyperlink" Target="https://cwgrowthhub.co.uk/stratford-district-smes-urged-to-attend-new-free-business-conference/" TargetMode="Externa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50.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10.png"/><Relationship Id="rId7" Type="http://schemas.openxmlformats.org/officeDocument/2006/relationships/diagramQuickStyle" Target="../diagrams/quickStyle5.xml"/><Relationship Id="rId2" Type="http://schemas.openxmlformats.org/officeDocument/2006/relationships/notesSlide" Target="../notesSlides/notesSlide6.xml"/><Relationship Id="rId1" Type="http://schemas.openxmlformats.org/officeDocument/2006/relationships/slideLayout" Target="../slideLayouts/slideLayout19.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hyperlink" Target="https://www.mises.org.es/2018/08/como-el-reino-unido-se-convirtio-en-un-estado-policial/" TargetMode="External"/><Relationship Id="rId9" Type="http://schemas.microsoft.com/office/2007/relationships/diagramDrawing" Target="../diagrams/drawing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48.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16.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36.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8" Type="http://schemas.openxmlformats.org/officeDocument/2006/relationships/hyperlink" Target="https://www.gov.uk/government/news/vawg-strategy-to-better-protect-children-from-misogyny-and-abuse" TargetMode="External"/><Relationship Id="rId3" Type="http://schemas.openxmlformats.org/officeDocument/2006/relationships/hyperlink" Target="https://www.college.police.uk/guidance/violence-against-women-and-girls-toolkit" TargetMode="External"/><Relationship Id="rId7" Type="http://schemas.openxmlformats.org/officeDocument/2006/relationships/hyperlink" Target="https://www.gov.uk/government/calls-for-evidence/violence-against-women-and-girls-vawg-call-for-evidence/violence-against-women-and-girls-vawg-strategy-2021-2024-call-for-evidence" TargetMode="External"/><Relationship Id="rId2" Type="http://schemas.openxmlformats.org/officeDocument/2006/relationships/notesSlide" Target="../notesSlides/notesSlide10.xml"/><Relationship Id="rId1" Type="http://schemas.openxmlformats.org/officeDocument/2006/relationships/slideLayout" Target="../slideLayouts/slideLayout36.xml"/><Relationship Id="rId6" Type="http://schemas.openxmlformats.org/officeDocument/2006/relationships/hyperlink" Target="https://www.legislation.gov.uk/ukpga/2021/17/part/1" TargetMode="External"/><Relationship Id="rId5" Type="http://schemas.openxmlformats.org/officeDocument/2006/relationships/hyperlink" Target="https://hmicfrs.justiceinspectorates.gov.uk/publications/interim-report-inspection-into-how-effectively-the-police-engage-with-women-and-girls/" TargetMode="External"/><Relationship Id="rId4" Type="http://schemas.openxmlformats.org/officeDocument/2006/relationships/hyperlink" Target="https://www.endviolenceagainstwomen.org.uk/police-still-failing-too-many-victims-inspectorate-finds/" TargetMode="External"/><Relationship Id="rId9" Type="http://schemas.openxmlformats.org/officeDocument/2006/relationships/hyperlink" Target="https://www.nao.org.uk/press-releases/governments-efforts-to-address-violence-against-women-and-girls-have-not-yet-improved-outcomes-for-victims/" TargetMode="External"/></Relationships>
</file>

<file path=ppt/slides/_rels/slide11.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hyperlink" Target="https://news.npcc.police.uk/releases/call-to-action-as-violence-against-women-and-girls-epidemic-deepens-1" TargetMode="External"/><Relationship Id="rId7" Type="http://schemas.openxmlformats.org/officeDocument/2006/relationships/hyperlink" Target="https://womensaid.org.uk/womens-aid-respond-to-policing-reforms-announced-by-home" TargetMode="External"/><Relationship Id="rId2" Type="http://schemas.openxmlformats.org/officeDocument/2006/relationships/notesSlide" Target="../notesSlides/notesSlide11.xml"/><Relationship Id="rId1" Type="http://schemas.openxmlformats.org/officeDocument/2006/relationships/slideLayout" Target="../slideLayouts/slideLayout51.xml"/><Relationship Id="rId6" Type="http://schemas.openxmlformats.org/officeDocument/2006/relationships/hyperlink" Target="https://commonslibrary.parliament.uk/research-briefings/cdp-2024-0183/" TargetMode="External"/><Relationship Id="rId5" Type="http://schemas.openxmlformats.org/officeDocument/2006/relationships/hyperlink" Target="https://www.ons.gov.uk/peoplepopulationandcommunity/crimeandjustice/articles/violenceagainstwomenandgirls/researchupdatenovember2023" TargetMode="External"/><Relationship Id="rId4" Type="http://schemas.openxmlformats.org/officeDocument/2006/relationships/hyperlink" Target="https://news.npcc.police.uk/releases/npcc-statement-on-police-funding-settlement" TargetMode="External"/><Relationship Id="rId9" Type="http://schemas.openxmlformats.org/officeDocument/2006/relationships/image" Target="../media/image24.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3E4B8-17EA-AD27-AFB4-67929D1EE867}"/>
              </a:ext>
            </a:extLst>
          </p:cNvPr>
          <p:cNvSpPr>
            <a:spLocks noGrp="1"/>
          </p:cNvSpPr>
          <p:nvPr>
            <p:ph type="ctrTitle"/>
          </p:nvPr>
        </p:nvSpPr>
        <p:spPr>
          <a:xfrm>
            <a:off x="429768" y="5276088"/>
            <a:ext cx="10847832" cy="271272"/>
          </a:xfrm>
        </p:spPr>
        <p:txBody>
          <a:bodyPr anchor="b">
            <a:normAutofit fontScale="90000"/>
          </a:bodyPr>
          <a:lstStyle/>
          <a:p>
            <a:r>
              <a:rPr lang="en-GB" b="1" dirty="0">
                <a:latin typeface="Arial Nova" panose="020B0504020202020204" pitchFamily="34" charset="0"/>
              </a:rPr>
              <a:t>Protecting Women and Girls. Evaluating the effectiveness of UK Policing responses and the need for Systemic reforms.</a:t>
            </a:r>
          </a:p>
        </p:txBody>
      </p:sp>
      <p:sp>
        <p:nvSpPr>
          <p:cNvPr id="3" name="Subtitle 2">
            <a:extLst>
              <a:ext uri="{FF2B5EF4-FFF2-40B4-BE49-F238E27FC236}">
                <a16:creationId xmlns:a16="http://schemas.microsoft.com/office/drawing/2014/main" id="{6CA32978-1B2D-8023-87FD-0881BEAB288F}"/>
              </a:ext>
            </a:extLst>
          </p:cNvPr>
          <p:cNvSpPr>
            <a:spLocks noGrp="1"/>
          </p:cNvSpPr>
          <p:nvPr>
            <p:ph type="subTitle" idx="1"/>
          </p:nvPr>
        </p:nvSpPr>
        <p:spPr>
          <a:xfrm>
            <a:off x="685800" y="5657705"/>
            <a:ext cx="11347704" cy="530352"/>
          </a:xfrm>
        </p:spPr>
        <p:txBody>
          <a:bodyPr>
            <a:normAutofit fontScale="77500" lnSpcReduction="20000"/>
          </a:bodyPr>
          <a:lstStyle/>
          <a:p>
            <a:r>
              <a:rPr lang="en-GB" dirty="0"/>
              <a:t>“How effective is the UK policing response to violence against women and girls (VAWG) and what systemic reforms are needed to ensure consistent protection, justice and prevention across all communities?”</a:t>
            </a:r>
          </a:p>
        </p:txBody>
      </p:sp>
      <p:pic>
        <p:nvPicPr>
          <p:cNvPr id="5" name="Picture Placeholder 4" descr="A person with a bloody hand&#10;&#10;AI-generated content may be incorrect.">
            <a:extLst>
              <a:ext uri="{FF2B5EF4-FFF2-40B4-BE49-F238E27FC236}">
                <a16:creationId xmlns:a16="http://schemas.microsoft.com/office/drawing/2014/main" id="{726D76CE-0DE2-784E-2DA5-C5624960BA99}"/>
              </a:ext>
            </a:extLst>
          </p:cNvPr>
          <p:cNvPicPr>
            <a:picLocks noGrp="1" noChangeAspect="1"/>
          </p:cNvPicPr>
          <p:nvPr>
            <p:ph type="pic" sz="quarter" idx="13"/>
          </p:nvPr>
        </p:nvPicPr>
        <p:blipFill>
          <a:blip r:embed="rId3">
            <a:extLst>
              <a:ext uri="{837473B0-CC2E-450A-ABE3-18F120FF3D39}">
                <a1611:picAttrSrcUrl xmlns:a1611="http://schemas.microsoft.com/office/drawing/2016/11/main" r:id="rId4"/>
              </a:ext>
            </a:extLst>
          </a:blip>
          <a:srcRect t="18760" b="18760"/>
          <a:stretch>
            <a:fillRect/>
          </a:stretch>
        </p:blipFill>
        <p:spPr>
          <a:xfrm>
            <a:off x="1466850" y="0"/>
            <a:ext cx="9258300" cy="3856348"/>
          </a:xfrm>
        </p:spPr>
      </p:pic>
      <p:sp>
        <p:nvSpPr>
          <p:cNvPr id="7" name="TextBox 6">
            <a:extLst>
              <a:ext uri="{FF2B5EF4-FFF2-40B4-BE49-F238E27FC236}">
                <a16:creationId xmlns:a16="http://schemas.microsoft.com/office/drawing/2014/main" id="{7A6270C5-7F22-A12C-60A3-1ABD538CBCBB}"/>
              </a:ext>
            </a:extLst>
          </p:cNvPr>
          <p:cNvSpPr txBox="1"/>
          <p:nvPr/>
        </p:nvSpPr>
        <p:spPr>
          <a:xfrm>
            <a:off x="6973824" y="6488668"/>
            <a:ext cx="6254496" cy="369332"/>
          </a:xfrm>
          <a:prstGeom prst="rect">
            <a:avLst/>
          </a:prstGeom>
          <a:noFill/>
        </p:spPr>
        <p:txBody>
          <a:bodyPr wrap="square">
            <a:spAutoFit/>
          </a:bodyPr>
          <a:lstStyle/>
          <a:p>
            <a:r>
              <a:rPr lang="en-GB" b="1" i="0" u="none" strike="noStrike" dirty="0">
                <a:effectLst/>
                <a:latin typeface="Arial" panose="020B0604020202020204" pitchFamily="34" charset="0"/>
              </a:rPr>
              <a:t>Louisa O’Neill 2245487@student.uwtsd.ac.uk</a:t>
            </a:r>
            <a:endParaRPr lang="en-GB" b="1" dirty="0"/>
          </a:p>
        </p:txBody>
      </p:sp>
    </p:spTree>
    <p:extLst>
      <p:ext uri="{BB962C8B-B14F-4D97-AF65-F5344CB8AC3E}">
        <p14:creationId xmlns:p14="http://schemas.microsoft.com/office/powerpoint/2010/main" val="12782935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0EDE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DC798-29F5-9AD1-B227-8BD518691EA4}"/>
              </a:ext>
            </a:extLst>
          </p:cNvPr>
          <p:cNvSpPr>
            <a:spLocks noGrp="1"/>
          </p:cNvSpPr>
          <p:nvPr>
            <p:ph type="title"/>
          </p:nvPr>
        </p:nvSpPr>
        <p:spPr>
          <a:xfrm>
            <a:off x="476754" y="257400"/>
            <a:ext cx="11238491" cy="772909"/>
          </a:xfrm>
        </p:spPr>
        <p:txBody>
          <a:bodyPr vert="horz" lIns="91440" tIns="45720" rIns="91440" bIns="45720" rtlCol="0" anchor="t">
            <a:normAutofit/>
          </a:bodyPr>
          <a:lstStyle/>
          <a:p>
            <a:pPr algn="ctr"/>
            <a:r>
              <a:rPr lang="en-GB" b="1" kern="1200" dirty="0">
                <a:latin typeface="Arial Nova" panose="020B0504020202020204" pitchFamily="34" charset="0"/>
              </a:rPr>
              <a:t>What is Violence Against Women and Girls (VAWG)?</a:t>
            </a:r>
          </a:p>
        </p:txBody>
      </p:sp>
      <p:sp>
        <p:nvSpPr>
          <p:cNvPr id="3" name="Content Placeholder 2">
            <a:extLst>
              <a:ext uri="{FF2B5EF4-FFF2-40B4-BE49-F238E27FC236}">
                <a16:creationId xmlns:a16="http://schemas.microsoft.com/office/drawing/2014/main" id="{E5E14599-2EB7-B9C4-8E0C-77185CCEAA36}"/>
              </a:ext>
            </a:extLst>
          </p:cNvPr>
          <p:cNvSpPr>
            <a:spLocks noGrp="1"/>
          </p:cNvSpPr>
          <p:nvPr>
            <p:ph type="body" sz="half" idx="2"/>
          </p:nvPr>
        </p:nvSpPr>
        <p:spPr>
          <a:xfrm>
            <a:off x="429769" y="2823029"/>
            <a:ext cx="3309608" cy="3481355"/>
          </a:xfrm>
        </p:spPr>
        <p:txBody>
          <a:bodyPr vert="horz" lIns="91440" tIns="45720" rIns="91440" bIns="45720" rtlCol="0" anchor="t">
            <a:normAutofit/>
          </a:bodyPr>
          <a:lstStyle/>
          <a:p>
            <a:endParaRPr lang="en-GB" kern="1200" dirty="0">
              <a:latin typeface="+mn-lt"/>
              <a:ea typeface="+mn-ea"/>
              <a:cs typeface="+mn-cs"/>
            </a:endParaRPr>
          </a:p>
          <a:p>
            <a:endParaRPr lang="en-GB" kern="1200" dirty="0">
              <a:latin typeface="+mn-lt"/>
              <a:ea typeface="+mn-ea"/>
              <a:cs typeface="+mn-cs"/>
            </a:endParaRPr>
          </a:p>
        </p:txBody>
      </p:sp>
      <p:graphicFrame>
        <p:nvGraphicFramePr>
          <p:cNvPr id="7" name="TextBox 4">
            <a:extLst>
              <a:ext uri="{FF2B5EF4-FFF2-40B4-BE49-F238E27FC236}">
                <a16:creationId xmlns:a16="http://schemas.microsoft.com/office/drawing/2014/main" id="{561A3FF6-D6A5-B36F-4982-FE20D5AB0EAA}"/>
              </a:ext>
            </a:extLst>
          </p:cNvPr>
          <p:cNvGraphicFramePr/>
          <p:nvPr>
            <p:extLst>
              <p:ext uri="{D42A27DB-BD31-4B8C-83A1-F6EECF244321}">
                <p14:modId xmlns:p14="http://schemas.microsoft.com/office/powerpoint/2010/main" val="1972171399"/>
              </p:ext>
            </p:extLst>
          </p:nvPr>
        </p:nvGraphicFramePr>
        <p:xfrm>
          <a:off x="3063497" y="1388593"/>
          <a:ext cx="6376717" cy="47675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0936623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0EDE6"/>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58A2616-FFBC-6C48-61D3-F2C703F1E90B}"/>
              </a:ext>
            </a:extLst>
          </p:cNvPr>
          <p:cNvSpPr txBox="1"/>
          <p:nvPr/>
        </p:nvSpPr>
        <p:spPr>
          <a:xfrm>
            <a:off x="829012" y="593502"/>
            <a:ext cx="11483189" cy="964842"/>
          </a:xfrm>
          <a:prstGeom prst="rect">
            <a:avLst/>
          </a:prstGeom>
        </p:spPr>
        <p:txBody>
          <a:bodyPr vert="horz" lIns="91440" tIns="45720" rIns="91440" bIns="45720" rtlCol="0" anchor="b">
            <a:normAutofit/>
          </a:bodyPr>
          <a:lstStyle/>
          <a:p>
            <a:pPr algn="ctr">
              <a:lnSpc>
                <a:spcPct val="90000"/>
              </a:lnSpc>
              <a:spcBef>
                <a:spcPct val="0"/>
              </a:spcBef>
              <a:spcAft>
                <a:spcPts val="150"/>
              </a:spcAft>
            </a:pPr>
            <a:r>
              <a:rPr lang="en-GB" sz="3200" b="1" dirty="0">
                <a:latin typeface="Arial Nova" panose="020B0504020202020204" pitchFamily="34" charset="0"/>
              </a:rPr>
              <a:t>The Domestic Abuse Act 2021</a:t>
            </a:r>
          </a:p>
          <a:p>
            <a:pPr>
              <a:lnSpc>
                <a:spcPct val="90000"/>
              </a:lnSpc>
              <a:spcBef>
                <a:spcPct val="0"/>
              </a:spcBef>
              <a:spcAft>
                <a:spcPts val="150"/>
              </a:spcAft>
            </a:pPr>
            <a:endParaRPr lang="en-GB" sz="3200" b="0" kern="1200" dirty="0">
              <a:effectLst/>
              <a:latin typeface="+mj-lt"/>
              <a:ea typeface="+mj-ea"/>
              <a:cs typeface="+mj-cs"/>
            </a:endParaRPr>
          </a:p>
        </p:txBody>
      </p:sp>
      <p:graphicFrame>
        <p:nvGraphicFramePr>
          <p:cNvPr id="7" name="TextBox 4">
            <a:extLst>
              <a:ext uri="{FF2B5EF4-FFF2-40B4-BE49-F238E27FC236}">
                <a16:creationId xmlns:a16="http://schemas.microsoft.com/office/drawing/2014/main" id="{41A30400-A813-F416-66BF-6D2DEEB7FD98}"/>
              </a:ext>
            </a:extLst>
          </p:cNvPr>
          <p:cNvGraphicFramePr/>
          <p:nvPr>
            <p:extLst>
              <p:ext uri="{D42A27DB-BD31-4B8C-83A1-F6EECF244321}">
                <p14:modId xmlns:p14="http://schemas.microsoft.com/office/powerpoint/2010/main" val="3480007965"/>
              </p:ext>
            </p:extLst>
          </p:nvPr>
        </p:nvGraphicFramePr>
        <p:xfrm>
          <a:off x="429768" y="1380744"/>
          <a:ext cx="6858000" cy="49834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 name="Picture 11" descr="A black and white logo&#10;&#10;AI-generated content may be incorrect.">
            <a:extLst>
              <a:ext uri="{FF2B5EF4-FFF2-40B4-BE49-F238E27FC236}">
                <a16:creationId xmlns:a16="http://schemas.microsoft.com/office/drawing/2014/main" id="{8CE0709C-B38B-E5FC-69E3-15F4EBEEFBB0}"/>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7079807" y="2150772"/>
            <a:ext cx="4989726" cy="3326484"/>
          </a:xfrm>
          <a:prstGeom prst="rect">
            <a:avLst/>
          </a:prstGeom>
        </p:spPr>
      </p:pic>
    </p:spTree>
    <p:extLst>
      <p:ext uri="{BB962C8B-B14F-4D97-AF65-F5344CB8AC3E}">
        <p14:creationId xmlns:p14="http://schemas.microsoft.com/office/powerpoint/2010/main" val="7330644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0EDE6"/>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EC63AE1-DC05-0325-37FB-1B9E3B576D99}"/>
              </a:ext>
            </a:extLst>
          </p:cNvPr>
          <p:cNvSpPr txBox="1"/>
          <p:nvPr/>
        </p:nvSpPr>
        <p:spPr>
          <a:xfrm>
            <a:off x="545678" y="-205933"/>
            <a:ext cx="10652760" cy="969264"/>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200" b="1" kern="1200" dirty="0">
                <a:effectLst/>
                <a:latin typeface="Arial Nova" panose="020B0504020202020204" pitchFamily="34" charset="0"/>
                <a:ea typeface="+mj-ea"/>
                <a:cs typeface="+mj-cs"/>
              </a:rPr>
              <a:t>United Kingdom VAWG Strategy</a:t>
            </a:r>
          </a:p>
        </p:txBody>
      </p:sp>
      <p:graphicFrame>
        <p:nvGraphicFramePr>
          <p:cNvPr id="10" name="TextBox 4">
            <a:extLst>
              <a:ext uri="{FF2B5EF4-FFF2-40B4-BE49-F238E27FC236}">
                <a16:creationId xmlns:a16="http://schemas.microsoft.com/office/drawing/2014/main" id="{04D81790-1B13-6FAF-BBE3-57486612542C}"/>
              </a:ext>
            </a:extLst>
          </p:cNvPr>
          <p:cNvGraphicFramePr/>
          <p:nvPr>
            <p:extLst>
              <p:ext uri="{D42A27DB-BD31-4B8C-83A1-F6EECF244321}">
                <p14:modId xmlns:p14="http://schemas.microsoft.com/office/powerpoint/2010/main" val="4127296305"/>
              </p:ext>
            </p:extLst>
          </p:nvPr>
        </p:nvGraphicFramePr>
        <p:xfrm>
          <a:off x="4971245" y="3830109"/>
          <a:ext cx="9079607" cy="26437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1D23879D-6362-DD89-E9B1-9666007070AD}"/>
              </a:ext>
            </a:extLst>
          </p:cNvPr>
          <p:cNvSpPr txBox="1"/>
          <p:nvPr/>
        </p:nvSpPr>
        <p:spPr>
          <a:xfrm>
            <a:off x="1840970" y="1028343"/>
            <a:ext cx="8062175" cy="6186309"/>
          </a:xfrm>
          <a:prstGeom prst="rect">
            <a:avLst/>
          </a:prstGeom>
          <a:noFill/>
        </p:spPr>
        <p:txBody>
          <a:bodyPr wrap="square" rtlCol="0">
            <a:spAutoFit/>
          </a:bodyPr>
          <a:lstStyle/>
          <a:p>
            <a:r>
              <a:rPr lang="en-GB" dirty="0">
                <a:latin typeface="Arial Nova" panose="020B0504020202020204" pitchFamily="34" charset="0"/>
              </a:rPr>
              <a:t>The VAWG Strategy builds on earlier government strategies (since 2010) and compliments other policies like the Domestic Abuse Act. It recognises that violence against women and girls is both a crime and a form of discrimination/human rights violation, requiring sustained societal change as well as law enforcement action.</a:t>
            </a:r>
          </a:p>
          <a:p>
            <a:r>
              <a:rPr lang="en-GB" dirty="0">
                <a:latin typeface="Arial Nova" panose="020B0504020202020204" pitchFamily="34" charset="0"/>
              </a:rPr>
              <a:t> </a:t>
            </a:r>
          </a:p>
          <a:p>
            <a:r>
              <a:rPr lang="en-GB" dirty="0">
                <a:latin typeface="Arial Nova" panose="020B0504020202020204" pitchFamily="34" charset="0"/>
              </a:rPr>
              <a:t>The strategy aims to:</a:t>
            </a:r>
          </a:p>
          <a:p>
            <a:pPr marL="285750" lvl="0" indent="-285750">
              <a:buFont typeface="Arial" panose="020B0604020202020204" pitchFamily="34" charset="0"/>
              <a:buChar char="•"/>
            </a:pPr>
            <a:r>
              <a:rPr lang="en-GB" dirty="0">
                <a:latin typeface="Arial Nova" panose="020B0504020202020204" pitchFamily="34" charset="0"/>
              </a:rPr>
              <a:t>Prevent abuse before it happens by tackling attitudes, behaviours and societal norms that enable violence (e.g., through education on healthy relationships and early intervention). </a:t>
            </a:r>
          </a:p>
          <a:p>
            <a:pPr marL="285750" lvl="0" indent="-285750">
              <a:buFont typeface="Arial" panose="020B0604020202020204" pitchFamily="34" charset="0"/>
              <a:buChar char="•"/>
            </a:pPr>
            <a:endParaRPr lang="en-GB" dirty="0">
              <a:latin typeface="Arial Nova" panose="020B0504020202020204" pitchFamily="34" charset="0"/>
            </a:endParaRPr>
          </a:p>
          <a:p>
            <a:pPr marL="285750" lvl="0" indent="-285750">
              <a:buFont typeface="Arial" panose="020B0604020202020204" pitchFamily="34" charset="0"/>
              <a:buChar char="•"/>
            </a:pPr>
            <a:r>
              <a:rPr lang="en-GB" dirty="0">
                <a:latin typeface="Arial Nova" panose="020B0504020202020204" pitchFamily="34" charset="0"/>
              </a:rPr>
              <a:t>Support victims with accessible, trauma-informed services across health, social care, housing and justice systems. </a:t>
            </a:r>
          </a:p>
          <a:p>
            <a:pPr marL="285750" lvl="0" indent="-285750">
              <a:buFont typeface="Arial" panose="020B0604020202020204" pitchFamily="34" charset="0"/>
              <a:buChar char="•"/>
            </a:pPr>
            <a:endParaRPr lang="en-GB" dirty="0">
              <a:latin typeface="Arial Nova" panose="020B0504020202020204" pitchFamily="34" charset="0"/>
            </a:endParaRPr>
          </a:p>
          <a:p>
            <a:pPr marL="285750" lvl="0" indent="-285750">
              <a:buFont typeface="Arial" panose="020B0604020202020204" pitchFamily="34" charset="0"/>
              <a:buChar char="•"/>
            </a:pPr>
            <a:r>
              <a:rPr lang="en-GB" dirty="0">
                <a:latin typeface="Arial Nova" panose="020B0504020202020204" pitchFamily="34" charset="0"/>
              </a:rPr>
              <a:t>Pursue the offenders by strengthening policing, improving criminal justice responses, specialist investigation units. </a:t>
            </a:r>
          </a:p>
          <a:p>
            <a:pPr lvl="0"/>
            <a:endParaRPr lang="en-GB" dirty="0">
              <a:latin typeface="Arial Nova" panose="020B0504020202020204" pitchFamily="34" charset="0"/>
            </a:endParaRPr>
          </a:p>
          <a:p>
            <a:r>
              <a:rPr lang="en-GB" b="1" dirty="0">
                <a:latin typeface="Arial Nova" panose="020B0504020202020204" pitchFamily="34" charset="0"/>
              </a:rPr>
              <a:t>“At least 1 in 12 women are victims of gender-based violence every year and 20% of all police recorded crime related to violence against women and girls (VAWG) in 2022-23.” </a:t>
            </a:r>
            <a:r>
              <a:rPr lang="en-GB" sz="1200" dirty="0"/>
              <a:t>(NPCC, 2024a)</a:t>
            </a:r>
            <a:endParaRPr lang="en-US" sz="1200" b="1" dirty="0">
              <a:latin typeface="Arial Nova" panose="020B0504020202020204" pitchFamily="34" charset="0"/>
            </a:endParaRPr>
          </a:p>
          <a:p>
            <a:pPr lvl="0"/>
            <a:endParaRPr lang="en-GB" dirty="0"/>
          </a:p>
          <a:p>
            <a:endParaRPr lang="en-US" dirty="0"/>
          </a:p>
        </p:txBody>
      </p:sp>
    </p:spTree>
    <p:extLst>
      <p:ext uri="{BB962C8B-B14F-4D97-AF65-F5344CB8AC3E}">
        <p14:creationId xmlns:p14="http://schemas.microsoft.com/office/powerpoint/2010/main" val="1477260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0EDE6"/>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B5B0779-AF05-0A8C-D414-DA8EFB9FA731}"/>
              </a:ext>
            </a:extLst>
          </p:cNvPr>
          <p:cNvSpPr txBox="1"/>
          <p:nvPr/>
        </p:nvSpPr>
        <p:spPr>
          <a:xfrm>
            <a:off x="429768" y="429768"/>
            <a:ext cx="10890374" cy="1627632"/>
          </a:xfrm>
          <a:prstGeom prst="rect">
            <a:avLst/>
          </a:prstGeom>
        </p:spPr>
        <p:txBody>
          <a:bodyPr vert="horz" lIns="91440" tIns="45720" rIns="91440" bIns="45720" rtlCol="0" anchor="t">
            <a:normAutofit/>
          </a:bodyPr>
          <a:lstStyle/>
          <a:p>
            <a:pPr algn="ctr">
              <a:lnSpc>
                <a:spcPct val="90000"/>
              </a:lnSpc>
              <a:spcBef>
                <a:spcPct val="0"/>
              </a:spcBef>
              <a:spcAft>
                <a:spcPts val="150"/>
              </a:spcAft>
            </a:pPr>
            <a:r>
              <a:rPr lang="en-US" sz="3200" b="1" kern="1200" dirty="0">
                <a:effectLst/>
                <a:latin typeface="Arial Nova" panose="020B0504020202020204" pitchFamily="34" charset="0"/>
                <a:ea typeface="+mj-ea"/>
                <a:cs typeface="+mj-cs"/>
              </a:rPr>
              <a:t>Why Police Effectiveness Matters</a:t>
            </a:r>
          </a:p>
        </p:txBody>
      </p:sp>
      <p:graphicFrame>
        <p:nvGraphicFramePr>
          <p:cNvPr id="6" name="TextBox 3">
            <a:extLst>
              <a:ext uri="{FF2B5EF4-FFF2-40B4-BE49-F238E27FC236}">
                <a16:creationId xmlns:a16="http://schemas.microsoft.com/office/drawing/2014/main" id="{6B577613-48A9-2C43-148C-9471DE253711}"/>
              </a:ext>
            </a:extLst>
          </p:cNvPr>
          <p:cNvGraphicFramePr/>
          <p:nvPr>
            <p:extLst>
              <p:ext uri="{D42A27DB-BD31-4B8C-83A1-F6EECF244321}">
                <p14:modId xmlns:p14="http://schemas.microsoft.com/office/powerpoint/2010/main" val="152940810"/>
              </p:ext>
            </p:extLst>
          </p:nvPr>
        </p:nvGraphicFramePr>
        <p:xfrm>
          <a:off x="867650" y="2311371"/>
          <a:ext cx="10890374" cy="28346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323208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0EDE6"/>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BDF76E2-8F00-2DF6-8EE0-EA44FA45F2B6}"/>
              </a:ext>
            </a:extLst>
          </p:cNvPr>
          <p:cNvSpPr txBox="1"/>
          <p:nvPr/>
        </p:nvSpPr>
        <p:spPr>
          <a:xfrm>
            <a:off x="4820076" y="320040"/>
            <a:ext cx="6766560" cy="932688"/>
          </a:xfrm>
          <a:prstGeom prst="rect">
            <a:avLst/>
          </a:prstGeom>
        </p:spPr>
        <p:txBody>
          <a:bodyPr vert="horz" lIns="91440" tIns="45720" rIns="91440" bIns="45720" rtlCol="0" anchor="b">
            <a:normAutofit/>
          </a:bodyPr>
          <a:lstStyle/>
          <a:p>
            <a:pPr algn="ctr">
              <a:lnSpc>
                <a:spcPct val="90000"/>
              </a:lnSpc>
              <a:spcBef>
                <a:spcPct val="0"/>
              </a:spcBef>
              <a:spcAft>
                <a:spcPts val="150"/>
              </a:spcAft>
            </a:pPr>
            <a:r>
              <a:rPr lang="en-US" sz="3200" b="1" kern="1200" dirty="0">
                <a:effectLst/>
                <a:latin typeface="Arial Nova" panose="020B0504020202020204" pitchFamily="34" charset="0"/>
                <a:ea typeface="+mj-ea"/>
                <a:cs typeface="+mj-cs"/>
              </a:rPr>
              <a:t>Positive Developments in Policing</a:t>
            </a:r>
          </a:p>
        </p:txBody>
      </p:sp>
      <p:pic>
        <p:nvPicPr>
          <p:cNvPr id="7" name="Picture Placeholder 6" descr="A person in a yellow jacket&#10;&#10;AI-generated content may be incorrect.">
            <a:extLst>
              <a:ext uri="{FF2B5EF4-FFF2-40B4-BE49-F238E27FC236}">
                <a16:creationId xmlns:a16="http://schemas.microsoft.com/office/drawing/2014/main" id="{1A7BA76A-F0E6-F7B6-5DC6-346FC9F42A60}"/>
              </a:ext>
            </a:extLst>
          </p:cNvPr>
          <p:cNvPicPr>
            <a:picLocks noGrp="1" noChangeAspect="1"/>
          </p:cNvPicPr>
          <p:nvPr>
            <p:ph type="pic" sz="quarter" idx="13"/>
          </p:nvPr>
        </p:nvPicPr>
        <p:blipFill>
          <a:blip r:embed="rId3">
            <a:extLst>
              <a:ext uri="{837473B0-CC2E-450A-ABE3-18F120FF3D39}">
                <a1611:picAttrSrcUrl xmlns:a1611="http://schemas.microsoft.com/office/drawing/2016/11/main" r:id="rId4"/>
              </a:ext>
            </a:extLst>
          </a:blip>
          <a:srcRect l="28157" r="28157"/>
          <a:stretch>
            <a:fillRect/>
          </a:stretch>
        </p:blipFill>
        <p:spPr>
          <a:xfrm>
            <a:off x="339725" y="344488"/>
            <a:ext cx="3808413" cy="6172200"/>
          </a:xfrm>
        </p:spPr>
      </p:pic>
      <p:graphicFrame>
        <p:nvGraphicFramePr>
          <p:cNvPr id="6" name="TextBox 3">
            <a:extLst>
              <a:ext uri="{FF2B5EF4-FFF2-40B4-BE49-F238E27FC236}">
                <a16:creationId xmlns:a16="http://schemas.microsoft.com/office/drawing/2014/main" id="{A579790C-FFE0-B4C4-8AE9-16A2505396FA}"/>
              </a:ext>
            </a:extLst>
          </p:cNvPr>
          <p:cNvGraphicFramePr/>
          <p:nvPr>
            <p:extLst>
              <p:ext uri="{D42A27DB-BD31-4B8C-83A1-F6EECF244321}">
                <p14:modId xmlns:p14="http://schemas.microsoft.com/office/powerpoint/2010/main" val="4242745877"/>
              </p:ext>
            </p:extLst>
          </p:nvPr>
        </p:nvGraphicFramePr>
        <p:xfrm>
          <a:off x="4820076" y="1380744"/>
          <a:ext cx="6766560" cy="498348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1239023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0EDE6"/>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B4ADF1C-C144-B7C9-195B-84F4724C4E6A}"/>
              </a:ext>
            </a:extLst>
          </p:cNvPr>
          <p:cNvSpPr txBox="1"/>
          <p:nvPr/>
        </p:nvSpPr>
        <p:spPr>
          <a:xfrm>
            <a:off x="2950546" y="108772"/>
            <a:ext cx="6466741" cy="1151617"/>
          </a:xfrm>
          <a:prstGeom prst="rect">
            <a:avLst/>
          </a:prstGeom>
        </p:spPr>
        <p:txBody>
          <a:bodyPr vert="horz" lIns="91440" tIns="45720" rIns="91440" bIns="45720" rtlCol="0" anchor="t">
            <a:normAutofit/>
          </a:bodyPr>
          <a:lstStyle/>
          <a:p>
            <a:pPr algn="ctr">
              <a:lnSpc>
                <a:spcPct val="90000"/>
              </a:lnSpc>
              <a:spcBef>
                <a:spcPct val="0"/>
              </a:spcBef>
              <a:spcAft>
                <a:spcPts val="150"/>
              </a:spcAft>
            </a:pPr>
            <a:r>
              <a:rPr lang="en-US" sz="3200" b="1" kern="1200" dirty="0">
                <a:effectLst/>
                <a:latin typeface="Arial Nova" panose="020B0504020202020204" pitchFamily="34" charset="0"/>
                <a:ea typeface="+mj-ea"/>
                <a:cs typeface="+mj-cs"/>
              </a:rPr>
              <a:t>Systemic Problems in Policing</a:t>
            </a:r>
          </a:p>
        </p:txBody>
      </p:sp>
      <p:sp>
        <p:nvSpPr>
          <p:cNvPr id="5" name="TextBox 4">
            <a:extLst>
              <a:ext uri="{FF2B5EF4-FFF2-40B4-BE49-F238E27FC236}">
                <a16:creationId xmlns:a16="http://schemas.microsoft.com/office/drawing/2014/main" id="{ECDFED06-CD7F-E0BB-F7E3-7B1FCC8AD6D7}"/>
              </a:ext>
            </a:extLst>
          </p:cNvPr>
          <p:cNvSpPr txBox="1"/>
          <p:nvPr/>
        </p:nvSpPr>
        <p:spPr>
          <a:xfrm>
            <a:off x="248591" y="998905"/>
            <a:ext cx="7893902" cy="4294463"/>
          </a:xfrm>
          <a:prstGeom prst="rect">
            <a:avLst/>
          </a:prstGeom>
        </p:spPr>
        <p:txBody>
          <a:bodyPr vert="horz" lIns="91440" tIns="45720" rIns="91440" bIns="45720" rtlCol="0" anchor="t">
            <a:normAutofit/>
          </a:bodyPr>
          <a:lstStyle/>
          <a:p>
            <a:pPr>
              <a:lnSpc>
                <a:spcPct val="120000"/>
              </a:lnSpc>
              <a:spcBef>
                <a:spcPts val="1000"/>
              </a:spcBef>
            </a:pPr>
            <a:r>
              <a:rPr lang="en-US" sz="2400" kern="1200" dirty="0">
                <a:effectLst/>
                <a:latin typeface="Arial Nova" panose="020B0504020202020204" pitchFamily="34" charset="0"/>
              </a:rPr>
              <a:t>Systemic problems in the UK regarding VAWG are widely acknowledged by official bodies such as police chiefs.</a:t>
            </a:r>
          </a:p>
          <a:p>
            <a:pPr>
              <a:lnSpc>
                <a:spcPct val="120000"/>
              </a:lnSpc>
              <a:spcBef>
                <a:spcPts val="1000"/>
              </a:spcBef>
            </a:pPr>
            <a:r>
              <a:rPr lang="en-US" sz="2400" dirty="0">
                <a:latin typeface="Arial Nova" panose="020B0504020202020204" pitchFamily="34" charset="0"/>
              </a:rPr>
              <a:t>These systemic problems can be:</a:t>
            </a:r>
            <a:endParaRPr lang="en-US" sz="2400" kern="1200" dirty="0">
              <a:effectLst/>
              <a:latin typeface="Arial Nova" panose="020B0504020202020204" pitchFamily="34" charset="0"/>
            </a:endParaRPr>
          </a:p>
        </p:txBody>
      </p:sp>
      <p:graphicFrame>
        <p:nvGraphicFramePr>
          <p:cNvPr id="9" name="TextBox 6">
            <a:extLst>
              <a:ext uri="{FF2B5EF4-FFF2-40B4-BE49-F238E27FC236}">
                <a16:creationId xmlns:a16="http://schemas.microsoft.com/office/drawing/2014/main" id="{50E8809D-E562-E8FE-06DD-370691EC5C1A}"/>
              </a:ext>
            </a:extLst>
          </p:cNvPr>
          <p:cNvGraphicFramePr/>
          <p:nvPr>
            <p:extLst>
              <p:ext uri="{D42A27DB-BD31-4B8C-83A1-F6EECF244321}">
                <p14:modId xmlns:p14="http://schemas.microsoft.com/office/powerpoint/2010/main" val="896219173"/>
              </p:ext>
            </p:extLst>
          </p:nvPr>
        </p:nvGraphicFramePr>
        <p:xfrm>
          <a:off x="2582350" y="2429714"/>
          <a:ext cx="7661788" cy="4489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629162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0EDE6"/>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EEB7492-4D5B-2F34-0947-0BF650DA8C1D}"/>
              </a:ext>
            </a:extLst>
          </p:cNvPr>
          <p:cNvSpPr txBox="1"/>
          <p:nvPr/>
        </p:nvSpPr>
        <p:spPr>
          <a:xfrm>
            <a:off x="429768" y="640080"/>
            <a:ext cx="3493008" cy="3621024"/>
          </a:xfrm>
          <a:prstGeom prst="rect">
            <a:avLst/>
          </a:prstGeom>
        </p:spPr>
        <p:txBody>
          <a:bodyPr vert="horz" lIns="91440" tIns="45720" rIns="91440" bIns="45720" rtlCol="0" anchor="t">
            <a:normAutofit/>
          </a:bodyPr>
          <a:lstStyle/>
          <a:p>
            <a:pPr>
              <a:lnSpc>
                <a:spcPct val="90000"/>
              </a:lnSpc>
              <a:spcBef>
                <a:spcPct val="0"/>
              </a:spcBef>
              <a:spcAft>
                <a:spcPts val="150"/>
              </a:spcAft>
            </a:pPr>
            <a:r>
              <a:rPr lang="en-US" sz="3200" b="0" kern="1200" dirty="0">
                <a:effectLst/>
                <a:latin typeface="+mj-lt"/>
                <a:ea typeface="+mj-ea"/>
                <a:cs typeface="+mj-cs"/>
              </a:rPr>
              <a:t>Policing Reforms. </a:t>
            </a:r>
          </a:p>
          <a:p>
            <a:pPr>
              <a:lnSpc>
                <a:spcPct val="90000"/>
              </a:lnSpc>
              <a:spcBef>
                <a:spcPct val="0"/>
              </a:spcBef>
              <a:spcAft>
                <a:spcPts val="150"/>
              </a:spcAft>
            </a:pPr>
            <a:endParaRPr lang="en-US" sz="3200" b="0" kern="1200" dirty="0">
              <a:effectLst/>
              <a:latin typeface="+mj-lt"/>
              <a:ea typeface="+mj-ea"/>
              <a:cs typeface="+mj-cs"/>
            </a:endParaRPr>
          </a:p>
          <a:p>
            <a:pPr>
              <a:lnSpc>
                <a:spcPct val="90000"/>
              </a:lnSpc>
              <a:spcBef>
                <a:spcPct val="0"/>
              </a:spcBef>
              <a:spcAft>
                <a:spcPts val="150"/>
              </a:spcAft>
            </a:pPr>
            <a:r>
              <a:rPr lang="en-US" sz="3200" b="0" kern="1200" dirty="0">
                <a:effectLst/>
                <a:latin typeface="+mj-lt"/>
                <a:ea typeface="+mj-ea"/>
                <a:cs typeface="+mj-cs"/>
              </a:rPr>
              <a:t>Why are they necessary and what reforms are needed?</a:t>
            </a:r>
          </a:p>
        </p:txBody>
      </p:sp>
      <p:graphicFrame>
        <p:nvGraphicFramePr>
          <p:cNvPr id="7" name="TextBox 4">
            <a:extLst>
              <a:ext uri="{FF2B5EF4-FFF2-40B4-BE49-F238E27FC236}">
                <a16:creationId xmlns:a16="http://schemas.microsoft.com/office/drawing/2014/main" id="{866F002D-12DD-9E39-7ED2-65C3ACBAE06A}"/>
              </a:ext>
            </a:extLst>
          </p:cNvPr>
          <p:cNvGraphicFramePr/>
          <p:nvPr>
            <p:extLst>
              <p:ext uri="{D42A27DB-BD31-4B8C-83A1-F6EECF244321}">
                <p14:modId xmlns:p14="http://schemas.microsoft.com/office/powerpoint/2010/main" val="3797815558"/>
              </p:ext>
            </p:extLst>
          </p:nvPr>
        </p:nvGraphicFramePr>
        <p:xfrm>
          <a:off x="4425696" y="640080"/>
          <a:ext cx="7159752" cy="57197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718849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0EDE6"/>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839B98-2801-03B4-06DC-A0A207FE20B0}"/>
              </a:ext>
            </a:extLst>
          </p:cNvPr>
          <p:cNvSpPr>
            <a:spLocks noGrp="1"/>
          </p:cNvSpPr>
          <p:nvPr>
            <p:ph type="title"/>
          </p:nvPr>
        </p:nvSpPr>
        <p:spPr>
          <a:xfrm>
            <a:off x="699713" y="248038"/>
            <a:ext cx="7063721" cy="1159200"/>
          </a:xfrm>
        </p:spPr>
        <p:txBody>
          <a:bodyPr vert="horz" lIns="91440" tIns="45720" rIns="91440" bIns="45720" rtlCol="0" anchor="ctr">
            <a:normAutofit/>
          </a:bodyPr>
          <a:lstStyle/>
          <a:p>
            <a:pPr>
              <a:lnSpc>
                <a:spcPct val="90000"/>
              </a:lnSpc>
            </a:pPr>
            <a:r>
              <a:rPr lang="en-US" sz="4000" kern="1200" dirty="0">
                <a:solidFill>
                  <a:srgbClr val="FFFFFF"/>
                </a:solidFill>
                <a:latin typeface="+mj-lt"/>
                <a:ea typeface="+mj-ea"/>
                <a:cs typeface="+mj-cs"/>
              </a:rPr>
              <a:t>Conclusion</a:t>
            </a:r>
          </a:p>
        </p:txBody>
      </p:sp>
      <p:graphicFrame>
        <p:nvGraphicFramePr>
          <p:cNvPr id="5" name="Content Placeholder 4">
            <a:extLst>
              <a:ext uri="{FF2B5EF4-FFF2-40B4-BE49-F238E27FC236}">
                <a16:creationId xmlns:a16="http://schemas.microsoft.com/office/drawing/2014/main" id="{171F61BE-01CD-5F5D-F3B8-343107CA5F82}"/>
              </a:ext>
            </a:extLst>
          </p:cNvPr>
          <p:cNvGraphicFramePr>
            <a:graphicFrameLocks noGrp="1"/>
          </p:cNvGraphicFramePr>
          <p:nvPr>
            <p:ph sz="quarter" idx="13"/>
            <p:extLst>
              <p:ext uri="{D42A27DB-BD31-4B8C-83A1-F6EECF244321}">
                <p14:modId xmlns:p14="http://schemas.microsoft.com/office/powerpoint/2010/main" val="3898341667"/>
              </p:ext>
              <p:ext uri="{E7BDC344-281C-4309-B0C6-D0EE65EED2A8}">
                <p202:designPr xmlns:p202="http://schemas.microsoft.com/office/powerpoint/2020/02/main">
                  <p202:designTagLst>
                    <p202:designTag name="ARCH:1:CLS" val="StackedSequentialContentTable"/>
                  </p202:designTagLst>
                </p202:designPr>
              </p:ext>
            </p:extLst>
          </p:nvPr>
        </p:nvGraphicFramePr>
        <p:xfrm>
          <a:off x="523802" y="1822348"/>
          <a:ext cx="10217353" cy="5784592"/>
        </p:xfrm>
        <a:graphic>
          <a:graphicData uri="http://schemas.openxmlformats.org/drawingml/2006/table">
            <a:tbl>
              <a:tblPr bandRow="1">
                <a:noFill/>
                <a:tableStyleId>{5C22544A-7EE6-4342-B048-85BDC9FD1C3A}</a:tableStyleId>
              </a:tblPr>
              <a:tblGrid>
                <a:gridCol w="751556">
                  <a:extLst>
                    <a:ext uri="{9D8B030D-6E8A-4147-A177-3AD203B41FA5}">
                      <a16:colId xmlns:a16="http://schemas.microsoft.com/office/drawing/2014/main" val="1419820698"/>
                    </a:ext>
                  </a:extLst>
                </a:gridCol>
                <a:gridCol w="9465797">
                  <a:extLst>
                    <a:ext uri="{9D8B030D-6E8A-4147-A177-3AD203B41FA5}">
                      <a16:colId xmlns:a16="http://schemas.microsoft.com/office/drawing/2014/main" val="3775396695"/>
                    </a:ext>
                  </a:extLst>
                </a:gridCol>
              </a:tblGrid>
              <a:tr h="2131972">
                <a:tc>
                  <a:txBody>
                    <a:bodyPr/>
                    <a:lstStyle/>
                    <a:p>
                      <a:pPr algn="ctr">
                        <a:buNone/>
                      </a:pPr>
                      <a:endParaRPr lang="en-GB" sz="3100" b="1" cap="none" spc="0" dirty="0">
                        <a:solidFill>
                          <a:schemeClr val="accent1"/>
                        </a:solidFill>
                        <a:effectLst/>
                      </a:endParaRPr>
                    </a:p>
                  </a:txBody>
                  <a:tcPr marL="132680" marR="132680" marT="132680" marB="132680" anchor="ctr">
                    <a:lnL w="12700" cmpd="sng">
                      <a:noFill/>
                      <a:prstDash val="solid"/>
                    </a:lnL>
                    <a:lnR w="12700" cmpd="sng">
                      <a:noFill/>
                      <a:prstDash val="solid"/>
                    </a:lnR>
                    <a:lnT w="6350" cap="flat" cmpd="sng" algn="ctr">
                      <a:noFill/>
                      <a:prstDash val="solid"/>
                    </a:lnT>
                    <a:lnB w="6350" cap="flat" cmpd="sng" algn="ctr">
                      <a:noFill/>
                      <a:prstDash val="solid"/>
                    </a:lnB>
                    <a:noFill/>
                  </a:tcPr>
                </a:tc>
                <a:tc>
                  <a:txBody>
                    <a:bodyPr/>
                    <a:lstStyle/>
                    <a:p>
                      <a:pPr algn="l">
                        <a:buNone/>
                      </a:pPr>
                      <a:br>
                        <a:rPr lang="en-GB" sz="2000" dirty="0">
                          <a:latin typeface="Arial Nova" panose="020B0504020202020204" pitchFamily="34" charset="0"/>
                        </a:rPr>
                      </a:br>
                      <a:r>
                        <a:rPr lang="en-GB" sz="2000" dirty="0">
                          <a:latin typeface="Arial Nova" panose="020B0504020202020204" pitchFamily="34" charset="0"/>
                        </a:rPr>
                        <a:t>The current policing response does not consistently deliver protection, justice, or prevention.</a:t>
                      </a:r>
                      <a:br>
                        <a:rPr lang="en-GB" sz="2000" dirty="0">
                          <a:latin typeface="Arial Nova" panose="020B0504020202020204" pitchFamily="34" charset="0"/>
                        </a:rPr>
                      </a:br>
                      <a:br>
                        <a:rPr lang="en-GB" sz="2000" dirty="0">
                          <a:latin typeface="Arial Nova" panose="020B0504020202020204" pitchFamily="34" charset="0"/>
                        </a:rPr>
                      </a:br>
                      <a:r>
                        <a:rPr lang="en-US" sz="2000" dirty="0">
                          <a:latin typeface="Arial Nova" panose="020B0504020202020204" pitchFamily="34" charset="0"/>
                        </a:rPr>
                        <a:t>Overall effective reform is essential to restore:</a:t>
                      </a:r>
                      <a:br>
                        <a:rPr lang="en-US" sz="2000" dirty="0"/>
                      </a:br>
                      <a:endParaRPr lang="en-GB" sz="1900" b="0" cap="none" spc="0" dirty="0">
                        <a:solidFill>
                          <a:schemeClr val="tx1"/>
                        </a:solidFill>
                      </a:endParaRPr>
                    </a:p>
                  </a:txBody>
                  <a:tcPr marL="132680" marR="132680" marT="132680" marB="132680" anchor="ctr">
                    <a:lnL w="12700" cmpd="sng">
                      <a:noFill/>
                      <a:prstDash val="solid"/>
                    </a:lnL>
                    <a:lnR w="12700" cmpd="sng">
                      <a:noFill/>
                      <a:prstDash val="solid"/>
                    </a:lnR>
                    <a:lnT w="6350" cap="flat" cmpd="sng" algn="ctr">
                      <a:noFill/>
                      <a:prstDash val="solid"/>
                    </a:lnT>
                    <a:lnB w="6350" cap="flat" cmpd="sng" algn="ctr">
                      <a:noFill/>
                      <a:prstDash val="solid"/>
                    </a:lnB>
                    <a:noFill/>
                  </a:tcPr>
                </a:tc>
                <a:extLst>
                  <a:ext uri="{0D108BD9-81ED-4DB2-BD59-A6C34878D82A}">
                    <a16:rowId xmlns:a16="http://schemas.microsoft.com/office/drawing/2014/main" val="3034333085"/>
                  </a:ext>
                </a:extLst>
              </a:tr>
              <a:tr h="913155">
                <a:tc>
                  <a:txBody>
                    <a:bodyPr/>
                    <a:lstStyle/>
                    <a:p>
                      <a:pPr algn="ctr">
                        <a:buNone/>
                      </a:pPr>
                      <a:endParaRPr lang="en-GB" sz="3100" b="1" cap="none" spc="0">
                        <a:solidFill>
                          <a:schemeClr val="accent1"/>
                        </a:solidFill>
                        <a:effectLst/>
                      </a:endParaRPr>
                    </a:p>
                  </a:txBody>
                  <a:tcPr marL="132680" marR="132680" marT="132680" marB="132680" anchor="ctr">
                    <a:lnL w="12700" cmpd="sng">
                      <a:noFill/>
                      <a:prstDash val="solid"/>
                    </a:lnL>
                    <a:lnR w="12700" cmpd="sng">
                      <a:noFill/>
                      <a:prstDash val="solid"/>
                    </a:lnR>
                    <a:lnT w="6350" cap="flat" cmpd="sng" algn="ctr">
                      <a:noFill/>
                      <a:prstDash val="solid"/>
                    </a:lnT>
                    <a:lnB w="6350" cap="flat" cmpd="sng" algn="ctr">
                      <a:noFill/>
                      <a:prstDash val="solid"/>
                    </a:lnB>
                    <a:noFill/>
                  </a:tcPr>
                </a:tc>
                <a:tc>
                  <a:txBody>
                    <a:bodyPr/>
                    <a:lstStyle/>
                    <a:p>
                      <a:pPr algn="l">
                        <a:buNone/>
                      </a:pPr>
                      <a:endParaRPr lang="en-GB" sz="1900" b="0" cap="none" spc="0" dirty="0">
                        <a:solidFill>
                          <a:schemeClr val="tx1"/>
                        </a:solidFill>
                      </a:endParaRPr>
                    </a:p>
                  </a:txBody>
                  <a:tcPr marL="132680" marR="132680" marT="132680" marB="132680" anchor="ctr">
                    <a:lnL w="12700" cmpd="sng">
                      <a:noFill/>
                      <a:prstDash val="solid"/>
                    </a:lnL>
                    <a:lnR w="12700" cmpd="sng">
                      <a:noFill/>
                      <a:prstDash val="solid"/>
                    </a:lnR>
                    <a:lnT w="6350" cap="flat" cmpd="sng" algn="ctr">
                      <a:noFill/>
                      <a:prstDash val="solid"/>
                    </a:lnT>
                    <a:lnB w="6350" cap="flat" cmpd="sng" algn="ctr">
                      <a:noFill/>
                      <a:prstDash val="solid"/>
                    </a:lnB>
                    <a:noFill/>
                  </a:tcPr>
                </a:tc>
                <a:extLst>
                  <a:ext uri="{0D108BD9-81ED-4DB2-BD59-A6C34878D82A}">
                    <a16:rowId xmlns:a16="http://schemas.microsoft.com/office/drawing/2014/main" val="407242016"/>
                  </a:ext>
                </a:extLst>
              </a:tr>
              <a:tr h="913155">
                <a:tc>
                  <a:txBody>
                    <a:bodyPr/>
                    <a:lstStyle/>
                    <a:p>
                      <a:pPr algn="ctr">
                        <a:buNone/>
                      </a:pPr>
                      <a:endParaRPr lang="en-GB" sz="3100" b="1" cap="none" spc="0">
                        <a:solidFill>
                          <a:schemeClr val="accent1"/>
                        </a:solidFill>
                        <a:effectLst/>
                      </a:endParaRPr>
                    </a:p>
                  </a:txBody>
                  <a:tcPr marL="132680" marR="132680" marT="132680" marB="132680" anchor="ctr">
                    <a:lnL w="12700" cmpd="sng">
                      <a:noFill/>
                      <a:prstDash val="solid"/>
                    </a:lnL>
                    <a:lnR w="12700" cmpd="sng">
                      <a:noFill/>
                      <a:prstDash val="solid"/>
                    </a:lnR>
                    <a:lnT w="6350" cap="flat" cmpd="sng" algn="ctr">
                      <a:noFill/>
                      <a:prstDash val="solid"/>
                    </a:lnT>
                    <a:lnB w="6350" cap="flat" cmpd="sng" algn="ctr">
                      <a:noFill/>
                      <a:prstDash val="solid"/>
                    </a:lnB>
                    <a:noFill/>
                  </a:tcPr>
                </a:tc>
                <a:tc>
                  <a:txBody>
                    <a:bodyPr/>
                    <a:lstStyle/>
                    <a:p>
                      <a:pPr algn="l">
                        <a:buNone/>
                      </a:pPr>
                      <a:endParaRPr lang="en-GB" sz="1900" b="0" cap="none" spc="0" dirty="0">
                        <a:solidFill>
                          <a:schemeClr val="tx1"/>
                        </a:solidFill>
                      </a:endParaRPr>
                    </a:p>
                  </a:txBody>
                  <a:tcPr marL="132680" marR="132680" marT="132680" marB="132680" anchor="ctr">
                    <a:lnL w="12700" cmpd="sng">
                      <a:noFill/>
                      <a:prstDash val="solid"/>
                    </a:lnL>
                    <a:lnR w="12700" cmpd="sng">
                      <a:noFill/>
                      <a:prstDash val="solid"/>
                    </a:lnR>
                    <a:lnT w="6350" cap="flat" cmpd="sng" algn="ctr">
                      <a:noFill/>
                      <a:prstDash val="solid"/>
                    </a:lnT>
                    <a:lnB w="6350" cap="flat" cmpd="sng" algn="ctr">
                      <a:noFill/>
                      <a:prstDash val="solid"/>
                    </a:lnB>
                    <a:noFill/>
                  </a:tcPr>
                </a:tc>
                <a:extLst>
                  <a:ext uri="{0D108BD9-81ED-4DB2-BD59-A6C34878D82A}">
                    <a16:rowId xmlns:a16="http://schemas.microsoft.com/office/drawing/2014/main" val="1488638756"/>
                  </a:ext>
                </a:extLst>
              </a:tr>
              <a:tr h="913155">
                <a:tc>
                  <a:txBody>
                    <a:bodyPr/>
                    <a:lstStyle/>
                    <a:p>
                      <a:pPr algn="ctr">
                        <a:buNone/>
                      </a:pPr>
                      <a:endParaRPr lang="en-GB" sz="3100" b="1" cap="none" spc="0">
                        <a:solidFill>
                          <a:schemeClr val="accent1"/>
                        </a:solidFill>
                        <a:effectLst/>
                      </a:endParaRPr>
                    </a:p>
                  </a:txBody>
                  <a:tcPr marL="132680" marR="132680" marT="132680" marB="132680" anchor="ctr">
                    <a:lnL w="12700" cmpd="sng">
                      <a:noFill/>
                      <a:prstDash val="solid"/>
                    </a:lnL>
                    <a:lnR w="12700" cmpd="sng">
                      <a:noFill/>
                      <a:prstDash val="solid"/>
                    </a:lnR>
                    <a:lnT w="6350" cap="flat" cmpd="sng" algn="ctr">
                      <a:noFill/>
                      <a:prstDash val="solid"/>
                    </a:lnT>
                    <a:lnB w="6350" cap="flat" cmpd="sng" algn="ctr">
                      <a:noFill/>
                      <a:prstDash val="solid"/>
                    </a:lnB>
                    <a:noFill/>
                  </a:tcPr>
                </a:tc>
                <a:tc>
                  <a:txBody>
                    <a:bodyPr/>
                    <a:lstStyle/>
                    <a:p>
                      <a:pPr algn="l">
                        <a:buNone/>
                      </a:pPr>
                      <a:endParaRPr lang="en-GB" sz="1900" b="0" cap="none" spc="0" dirty="0">
                        <a:solidFill>
                          <a:schemeClr val="tx1"/>
                        </a:solidFill>
                      </a:endParaRPr>
                    </a:p>
                  </a:txBody>
                  <a:tcPr marL="132680" marR="132680" marT="132680" marB="132680" anchor="ctr">
                    <a:lnL w="12700" cmpd="sng">
                      <a:noFill/>
                      <a:prstDash val="solid"/>
                    </a:lnL>
                    <a:lnR w="12700" cmpd="sng">
                      <a:noFill/>
                      <a:prstDash val="solid"/>
                    </a:lnR>
                    <a:lnT w="6350" cap="flat" cmpd="sng" algn="ctr">
                      <a:noFill/>
                      <a:prstDash val="solid"/>
                    </a:lnT>
                    <a:lnB w="6350" cap="flat" cmpd="sng" algn="ctr">
                      <a:noFill/>
                      <a:prstDash val="solid"/>
                    </a:lnB>
                    <a:noFill/>
                  </a:tcPr>
                </a:tc>
                <a:extLst>
                  <a:ext uri="{0D108BD9-81ED-4DB2-BD59-A6C34878D82A}">
                    <a16:rowId xmlns:a16="http://schemas.microsoft.com/office/drawing/2014/main" val="204479731"/>
                  </a:ext>
                </a:extLst>
              </a:tr>
              <a:tr h="913155">
                <a:tc>
                  <a:txBody>
                    <a:bodyPr/>
                    <a:lstStyle/>
                    <a:p>
                      <a:pPr algn="ctr">
                        <a:buNone/>
                      </a:pPr>
                      <a:endParaRPr lang="en-GB" sz="3100" b="1" cap="none" spc="0" dirty="0">
                        <a:solidFill>
                          <a:schemeClr val="accent1"/>
                        </a:solidFill>
                        <a:effectLst/>
                      </a:endParaRPr>
                    </a:p>
                  </a:txBody>
                  <a:tcPr marL="132680" marR="132680" marT="132680" marB="132680" anchor="ctr">
                    <a:lnL w="12700" cmpd="sng">
                      <a:noFill/>
                      <a:prstDash val="solid"/>
                    </a:lnL>
                    <a:lnR w="12700" cmpd="sng">
                      <a:noFill/>
                      <a:prstDash val="solid"/>
                    </a:lnR>
                    <a:lnT w="6350" cap="flat" cmpd="sng" algn="ctr">
                      <a:noFill/>
                      <a:prstDash val="solid"/>
                    </a:lnT>
                    <a:lnB w="6350" cap="flat" cmpd="sng" algn="ctr">
                      <a:noFill/>
                      <a:prstDash val="solid"/>
                    </a:lnB>
                    <a:noFill/>
                  </a:tcPr>
                </a:tc>
                <a:tc>
                  <a:txBody>
                    <a:bodyPr/>
                    <a:lstStyle/>
                    <a:p>
                      <a:pPr algn="l">
                        <a:buNone/>
                      </a:pPr>
                      <a:endParaRPr lang="en-GB" sz="1900" b="0" cap="none" spc="0" dirty="0">
                        <a:solidFill>
                          <a:schemeClr val="tx1"/>
                        </a:solidFill>
                      </a:endParaRPr>
                    </a:p>
                  </a:txBody>
                  <a:tcPr marL="132680" marR="132680" marT="132680" marB="132680" anchor="ctr">
                    <a:lnL w="12700" cmpd="sng">
                      <a:noFill/>
                      <a:prstDash val="solid"/>
                    </a:lnL>
                    <a:lnR w="12700" cmpd="sng">
                      <a:noFill/>
                      <a:prstDash val="solid"/>
                    </a:lnR>
                    <a:lnT w="6350" cap="flat" cmpd="sng" algn="ctr">
                      <a:noFill/>
                      <a:prstDash val="solid"/>
                    </a:lnT>
                    <a:lnB w="6350" cap="flat" cmpd="sng" algn="ctr">
                      <a:noFill/>
                      <a:prstDash val="solid"/>
                    </a:lnB>
                    <a:noFill/>
                  </a:tcPr>
                </a:tc>
                <a:extLst>
                  <a:ext uri="{0D108BD9-81ED-4DB2-BD59-A6C34878D82A}">
                    <a16:rowId xmlns:a16="http://schemas.microsoft.com/office/drawing/2014/main" val="2392329058"/>
                  </a:ext>
                </a:extLst>
              </a:tr>
            </a:tbl>
          </a:graphicData>
        </a:graphic>
      </p:graphicFrame>
      <p:graphicFrame>
        <p:nvGraphicFramePr>
          <p:cNvPr id="6" name="Content Placeholder 2">
            <a:extLst>
              <a:ext uri="{FF2B5EF4-FFF2-40B4-BE49-F238E27FC236}">
                <a16:creationId xmlns:a16="http://schemas.microsoft.com/office/drawing/2014/main" id="{619B0A94-FB6D-AC8D-E7F5-78E3A84BF8A2}"/>
              </a:ext>
            </a:extLst>
          </p:cNvPr>
          <p:cNvGraphicFramePr>
            <a:graphicFrameLocks/>
          </p:cNvGraphicFramePr>
          <p:nvPr>
            <p:extLst>
              <p:ext uri="{D42A27DB-BD31-4B8C-83A1-F6EECF244321}">
                <p14:modId xmlns:p14="http://schemas.microsoft.com/office/powerpoint/2010/main" val="1257970419"/>
              </p:ext>
            </p:extLst>
          </p:nvPr>
        </p:nvGraphicFramePr>
        <p:xfrm>
          <a:off x="523802" y="3335088"/>
          <a:ext cx="11144394" cy="32992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03170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0EDE6"/>
        </a:solidFill>
        <a:effectLst/>
      </p:bgPr>
    </p:bg>
    <p:spTree>
      <p:nvGrpSpPr>
        <p:cNvPr id="1" name="">
          <a:extLst>
            <a:ext uri="{FF2B5EF4-FFF2-40B4-BE49-F238E27FC236}">
              <a16:creationId xmlns:a16="http://schemas.microsoft.com/office/drawing/2014/main" id="{051B2D00-49A3-2704-4C89-B088CB67C142}"/>
            </a:ext>
          </a:extLst>
        </p:cNvPr>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54E9971-91B8-0223-7D88-660A4495C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C64006A-58C2-B759-AB72-BA800F0761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87EE7DF8-63E7-0F10-B6C7-83E976DFB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80D4A782-6786-5FF4-ACC6-A353C1D2A1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665C99-CE9A-4E88-F5DC-E2DE2B733524}"/>
              </a:ext>
            </a:extLst>
          </p:cNvPr>
          <p:cNvSpPr>
            <a:spLocks noGrp="1"/>
          </p:cNvSpPr>
          <p:nvPr>
            <p:ph type="title"/>
          </p:nvPr>
        </p:nvSpPr>
        <p:spPr>
          <a:xfrm>
            <a:off x="699713" y="248038"/>
            <a:ext cx="7063721" cy="1159200"/>
          </a:xfrm>
        </p:spPr>
        <p:txBody>
          <a:bodyPr vert="horz" lIns="91440" tIns="45720" rIns="91440" bIns="45720" rtlCol="0" anchor="ctr">
            <a:normAutofit/>
          </a:bodyPr>
          <a:lstStyle/>
          <a:p>
            <a:pPr>
              <a:lnSpc>
                <a:spcPct val="90000"/>
              </a:lnSpc>
            </a:pPr>
            <a:r>
              <a:rPr lang="en-US" sz="4000" kern="1200" dirty="0">
                <a:solidFill>
                  <a:srgbClr val="FFFFFF"/>
                </a:solidFill>
                <a:latin typeface="+mj-lt"/>
                <a:ea typeface="+mj-ea"/>
                <a:cs typeface="+mj-cs"/>
              </a:rPr>
              <a:t>References</a:t>
            </a:r>
          </a:p>
        </p:txBody>
      </p:sp>
      <p:graphicFrame>
        <p:nvGraphicFramePr>
          <p:cNvPr id="5" name="Content Placeholder 4">
            <a:extLst>
              <a:ext uri="{FF2B5EF4-FFF2-40B4-BE49-F238E27FC236}">
                <a16:creationId xmlns:a16="http://schemas.microsoft.com/office/drawing/2014/main" id="{66ECA790-2220-80A1-7A05-C23EBF7E0918}"/>
              </a:ext>
            </a:extLst>
          </p:cNvPr>
          <p:cNvGraphicFramePr>
            <a:graphicFrameLocks noGrp="1"/>
          </p:cNvGraphicFramePr>
          <p:nvPr>
            <p:ph sz="quarter" idx="13"/>
            <p:extLst>
              <p:ext uri="{E7BDC344-281C-4309-B0C6-D0EE65EED2A8}">
                <p202:designPr xmlns:p202="http://schemas.microsoft.com/office/powerpoint/2020/02/main">
                  <p202:designTagLst>
                    <p202:designTag name="ARCH:1:CLS" val="StackedSequentialContentTable"/>
                  </p202:designTagLst>
                </p202:designPr>
              </p:ext>
            </p:extLst>
          </p:nvPr>
        </p:nvGraphicFramePr>
        <p:xfrm>
          <a:off x="1450845" y="1966293"/>
          <a:ext cx="9290310" cy="4452160"/>
        </p:xfrm>
        <a:graphic>
          <a:graphicData uri="http://schemas.openxmlformats.org/drawingml/2006/table">
            <a:tbl>
              <a:tblPr bandRow="1">
                <a:noFill/>
                <a:tableStyleId>{5C22544A-7EE6-4342-B048-85BDC9FD1C3A}</a:tableStyleId>
              </a:tblPr>
              <a:tblGrid>
                <a:gridCol w="683366">
                  <a:extLst>
                    <a:ext uri="{9D8B030D-6E8A-4147-A177-3AD203B41FA5}">
                      <a16:colId xmlns:a16="http://schemas.microsoft.com/office/drawing/2014/main" val="1419820698"/>
                    </a:ext>
                  </a:extLst>
                </a:gridCol>
                <a:gridCol w="8606944">
                  <a:extLst>
                    <a:ext uri="{9D8B030D-6E8A-4147-A177-3AD203B41FA5}">
                      <a16:colId xmlns:a16="http://schemas.microsoft.com/office/drawing/2014/main" val="3775396695"/>
                    </a:ext>
                  </a:extLst>
                </a:gridCol>
              </a:tblGrid>
              <a:tr h="890432">
                <a:tc>
                  <a:txBody>
                    <a:bodyPr/>
                    <a:lstStyle/>
                    <a:p>
                      <a:pPr algn="ctr">
                        <a:buNone/>
                      </a:pPr>
                      <a:endParaRPr lang="en-GB" sz="3100" b="1" cap="none" spc="0" dirty="0">
                        <a:solidFill>
                          <a:schemeClr val="accent1"/>
                        </a:solidFill>
                        <a:effectLst/>
                      </a:endParaRPr>
                    </a:p>
                  </a:txBody>
                  <a:tcPr marL="132680" marR="132680" marT="132680" marB="132680" anchor="ctr">
                    <a:lnL w="12700" cmpd="sng">
                      <a:noFill/>
                      <a:prstDash val="solid"/>
                    </a:lnL>
                    <a:lnR w="12700" cmpd="sng">
                      <a:noFill/>
                      <a:prstDash val="solid"/>
                    </a:lnR>
                    <a:lnT w="6350" cap="flat" cmpd="sng" algn="ctr">
                      <a:noFill/>
                      <a:prstDash val="solid"/>
                    </a:lnT>
                    <a:lnB w="6350" cap="flat" cmpd="sng" algn="ctr">
                      <a:noFill/>
                      <a:prstDash val="solid"/>
                    </a:lnB>
                    <a:noFill/>
                  </a:tcPr>
                </a:tc>
                <a:tc>
                  <a:txBody>
                    <a:bodyPr/>
                    <a:lstStyle/>
                    <a:p>
                      <a:pPr algn="l">
                        <a:buNone/>
                      </a:pPr>
                      <a:endParaRPr lang="en-GB" sz="1900" b="0" cap="none" spc="0" dirty="0">
                        <a:solidFill>
                          <a:schemeClr val="tx1"/>
                        </a:solidFill>
                      </a:endParaRPr>
                    </a:p>
                  </a:txBody>
                  <a:tcPr marL="132680" marR="132680" marT="132680" marB="132680" anchor="ctr">
                    <a:lnL w="12700" cmpd="sng">
                      <a:noFill/>
                      <a:prstDash val="solid"/>
                    </a:lnL>
                    <a:lnR w="12700" cmpd="sng">
                      <a:noFill/>
                      <a:prstDash val="solid"/>
                    </a:lnR>
                    <a:lnT w="6350" cap="flat" cmpd="sng" algn="ctr">
                      <a:noFill/>
                      <a:prstDash val="solid"/>
                    </a:lnT>
                    <a:lnB w="6350" cap="flat" cmpd="sng" algn="ctr">
                      <a:noFill/>
                      <a:prstDash val="solid"/>
                    </a:lnB>
                    <a:noFill/>
                  </a:tcPr>
                </a:tc>
                <a:extLst>
                  <a:ext uri="{0D108BD9-81ED-4DB2-BD59-A6C34878D82A}">
                    <a16:rowId xmlns:a16="http://schemas.microsoft.com/office/drawing/2014/main" val="3034333085"/>
                  </a:ext>
                </a:extLst>
              </a:tr>
              <a:tr h="890432">
                <a:tc>
                  <a:txBody>
                    <a:bodyPr/>
                    <a:lstStyle/>
                    <a:p>
                      <a:pPr algn="ctr">
                        <a:buNone/>
                      </a:pPr>
                      <a:endParaRPr lang="en-GB" sz="3100" b="1" cap="none" spc="0">
                        <a:solidFill>
                          <a:schemeClr val="accent1"/>
                        </a:solidFill>
                        <a:effectLst/>
                      </a:endParaRPr>
                    </a:p>
                  </a:txBody>
                  <a:tcPr marL="132680" marR="132680" marT="132680" marB="132680" anchor="ctr">
                    <a:lnL w="12700" cmpd="sng">
                      <a:noFill/>
                      <a:prstDash val="solid"/>
                    </a:lnL>
                    <a:lnR w="12700" cmpd="sng">
                      <a:noFill/>
                      <a:prstDash val="solid"/>
                    </a:lnR>
                    <a:lnT w="6350" cap="flat" cmpd="sng" algn="ctr">
                      <a:noFill/>
                      <a:prstDash val="solid"/>
                    </a:lnT>
                    <a:lnB w="6350" cap="flat" cmpd="sng" algn="ctr">
                      <a:noFill/>
                      <a:prstDash val="solid"/>
                    </a:lnB>
                    <a:noFill/>
                  </a:tcPr>
                </a:tc>
                <a:tc>
                  <a:txBody>
                    <a:bodyPr/>
                    <a:lstStyle/>
                    <a:p>
                      <a:pPr algn="l">
                        <a:buNone/>
                      </a:pPr>
                      <a:endParaRPr lang="en-GB" sz="1900" b="0" cap="none" spc="0" dirty="0">
                        <a:solidFill>
                          <a:schemeClr val="tx1"/>
                        </a:solidFill>
                      </a:endParaRPr>
                    </a:p>
                  </a:txBody>
                  <a:tcPr marL="132680" marR="132680" marT="132680" marB="132680" anchor="ctr">
                    <a:lnL w="12700" cmpd="sng">
                      <a:noFill/>
                      <a:prstDash val="solid"/>
                    </a:lnL>
                    <a:lnR w="12700" cmpd="sng">
                      <a:noFill/>
                      <a:prstDash val="solid"/>
                    </a:lnR>
                    <a:lnT w="6350" cap="flat" cmpd="sng" algn="ctr">
                      <a:noFill/>
                      <a:prstDash val="solid"/>
                    </a:lnT>
                    <a:lnB w="6350" cap="flat" cmpd="sng" algn="ctr">
                      <a:noFill/>
                      <a:prstDash val="solid"/>
                    </a:lnB>
                    <a:noFill/>
                  </a:tcPr>
                </a:tc>
                <a:extLst>
                  <a:ext uri="{0D108BD9-81ED-4DB2-BD59-A6C34878D82A}">
                    <a16:rowId xmlns:a16="http://schemas.microsoft.com/office/drawing/2014/main" val="407242016"/>
                  </a:ext>
                </a:extLst>
              </a:tr>
              <a:tr h="890432">
                <a:tc>
                  <a:txBody>
                    <a:bodyPr/>
                    <a:lstStyle/>
                    <a:p>
                      <a:pPr algn="ctr">
                        <a:buNone/>
                      </a:pPr>
                      <a:endParaRPr lang="en-GB" sz="3100" b="1" cap="none" spc="0">
                        <a:solidFill>
                          <a:schemeClr val="accent1"/>
                        </a:solidFill>
                        <a:effectLst/>
                      </a:endParaRPr>
                    </a:p>
                  </a:txBody>
                  <a:tcPr marL="132680" marR="132680" marT="132680" marB="132680" anchor="ctr">
                    <a:lnL w="12700" cmpd="sng">
                      <a:noFill/>
                      <a:prstDash val="solid"/>
                    </a:lnL>
                    <a:lnR w="12700" cmpd="sng">
                      <a:noFill/>
                      <a:prstDash val="solid"/>
                    </a:lnR>
                    <a:lnT w="6350" cap="flat" cmpd="sng" algn="ctr">
                      <a:noFill/>
                      <a:prstDash val="solid"/>
                    </a:lnT>
                    <a:lnB w="6350" cap="flat" cmpd="sng" algn="ctr">
                      <a:noFill/>
                      <a:prstDash val="solid"/>
                    </a:lnB>
                    <a:noFill/>
                  </a:tcPr>
                </a:tc>
                <a:tc>
                  <a:txBody>
                    <a:bodyPr/>
                    <a:lstStyle/>
                    <a:p>
                      <a:pPr algn="l">
                        <a:buNone/>
                      </a:pPr>
                      <a:endParaRPr lang="en-GB" sz="1900" b="0" cap="none" spc="0">
                        <a:solidFill>
                          <a:schemeClr val="tx1"/>
                        </a:solidFill>
                      </a:endParaRPr>
                    </a:p>
                  </a:txBody>
                  <a:tcPr marL="132680" marR="132680" marT="132680" marB="132680" anchor="ctr">
                    <a:lnL w="12700" cmpd="sng">
                      <a:noFill/>
                      <a:prstDash val="solid"/>
                    </a:lnL>
                    <a:lnR w="12700" cmpd="sng">
                      <a:noFill/>
                      <a:prstDash val="solid"/>
                    </a:lnR>
                    <a:lnT w="6350" cap="flat" cmpd="sng" algn="ctr">
                      <a:noFill/>
                      <a:prstDash val="solid"/>
                    </a:lnT>
                    <a:lnB w="6350" cap="flat" cmpd="sng" algn="ctr">
                      <a:noFill/>
                      <a:prstDash val="solid"/>
                    </a:lnB>
                    <a:noFill/>
                  </a:tcPr>
                </a:tc>
                <a:extLst>
                  <a:ext uri="{0D108BD9-81ED-4DB2-BD59-A6C34878D82A}">
                    <a16:rowId xmlns:a16="http://schemas.microsoft.com/office/drawing/2014/main" val="1488638756"/>
                  </a:ext>
                </a:extLst>
              </a:tr>
              <a:tr h="890432">
                <a:tc>
                  <a:txBody>
                    <a:bodyPr/>
                    <a:lstStyle/>
                    <a:p>
                      <a:pPr algn="ctr">
                        <a:buNone/>
                      </a:pPr>
                      <a:endParaRPr lang="en-GB" sz="3100" b="1" cap="none" spc="0">
                        <a:solidFill>
                          <a:schemeClr val="accent1"/>
                        </a:solidFill>
                        <a:effectLst/>
                      </a:endParaRPr>
                    </a:p>
                  </a:txBody>
                  <a:tcPr marL="132680" marR="132680" marT="132680" marB="132680" anchor="ctr">
                    <a:lnL w="12700" cmpd="sng">
                      <a:noFill/>
                      <a:prstDash val="solid"/>
                    </a:lnL>
                    <a:lnR w="12700" cmpd="sng">
                      <a:noFill/>
                      <a:prstDash val="solid"/>
                    </a:lnR>
                    <a:lnT w="6350" cap="flat" cmpd="sng" algn="ctr">
                      <a:noFill/>
                      <a:prstDash val="solid"/>
                    </a:lnT>
                    <a:lnB w="6350" cap="flat" cmpd="sng" algn="ctr">
                      <a:noFill/>
                      <a:prstDash val="solid"/>
                    </a:lnB>
                    <a:noFill/>
                  </a:tcPr>
                </a:tc>
                <a:tc>
                  <a:txBody>
                    <a:bodyPr/>
                    <a:lstStyle/>
                    <a:p>
                      <a:pPr algn="l">
                        <a:buNone/>
                      </a:pPr>
                      <a:endParaRPr lang="en-GB" sz="1900" b="0" cap="none" spc="0" dirty="0">
                        <a:solidFill>
                          <a:schemeClr val="tx1"/>
                        </a:solidFill>
                      </a:endParaRPr>
                    </a:p>
                  </a:txBody>
                  <a:tcPr marL="132680" marR="132680" marT="132680" marB="132680" anchor="ctr">
                    <a:lnL w="12700" cmpd="sng">
                      <a:noFill/>
                      <a:prstDash val="solid"/>
                    </a:lnL>
                    <a:lnR w="12700" cmpd="sng">
                      <a:noFill/>
                      <a:prstDash val="solid"/>
                    </a:lnR>
                    <a:lnT w="6350" cap="flat" cmpd="sng" algn="ctr">
                      <a:noFill/>
                      <a:prstDash val="solid"/>
                    </a:lnT>
                    <a:lnB w="6350" cap="flat" cmpd="sng" algn="ctr">
                      <a:noFill/>
                      <a:prstDash val="solid"/>
                    </a:lnB>
                    <a:noFill/>
                  </a:tcPr>
                </a:tc>
                <a:extLst>
                  <a:ext uri="{0D108BD9-81ED-4DB2-BD59-A6C34878D82A}">
                    <a16:rowId xmlns:a16="http://schemas.microsoft.com/office/drawing/2014/main" val="204479731"/>
                  </a:ext>
                </a:extLst>
              </a:tr>
              <a:tr h="890432">
                <a:tc>
                  <a:txBody>
                    <a:bodyPr/>
                    <a:lstStyle/>
                    <a:p>
                      <a:pPr algn="ctr">
                        <a:buNone/>
                      </a:pPr>
                      <a:endParaRPr lang="en-GB" sz="3100" b="1" cap="none" spc="0" dirty="0">
                        <a:solidFill>
                          <a:schemeClr val="accent1"/>
                        </a:solidFill>
                        <a:effectLst/>
                      </a:endParaRPr>
                    </a:p>
                  </a:txBody>
                  <a:tcPr marL="132680" marR="132680" marT="132680" marB="132680" anchor="ctr">
                    <a:lnL w="12700" cmpd="sng">
                      <a:noFill/>
                      <a:prstDash val="solid"/>
                    </a:lnL>
                    <a:lnR w="12700" cmpd="sng">
                      <a:noFill/>
                      <a:prstDash val="solid"/>
                    </a:lnR>
                    <a:lnT w="6350" cap="flat" cmpd="sng" algn="ctr">
                      <a:noFill/>
                      <a:prstDash val="solid"/>
                    </a:lnT>
                    <a:lnB w="6350" cap="flat" cmpd="sng" algn="ctr">
                      <a:noFill/>
                      <a:prstDash val="solid"/>
                    </a:lnB>
                    <a:noFill/>
                  </a:tcPr>
                </a:tc>
                <a:tc>
                  <a:txBody>
                    <a:bodyPr/>
                    <a:lstStyle/>
                    <a:p>
                      <a:pPr algn="l">
                        <a:buNone/>
                      </a:pPr>
                      <a:endParaRPr lang="en-GB" sz="1900" b="0" cap="none" spc="0" dirty="0">
                        <a:solidFill>
                          <a:schemeClr val="tx1"/>
                        </a:solidFill>
                      </a:endParaRPr>
                    </a:p>
                  </a:txBody>
                  <a:tcPr marL="132680" marR="132680" marT="132680" marB="132680" anchor="ctr">
                    <a:lnL w="12700" cmpd="sng">
                      <a:noFill/>
                      <a:prstDash val="solid"/>
                    </a:lnL>
                    <a:lnR w="12700" cmpd="sng">
                      <a:noFill/>
                      <a:prstDash val="solid"/>
                    </a:lnR>
                    <a:lnT w="6350" cap="flat" cmpd="sng" algn="ctr">
                      <a:noFill/>
                      <a:prstDash val="solid"/>
                    </a:lnT>
                    <a:lnB w="6350" cap="flat" cmpd="sng" algn="ctr">
                      <a:noFill/>
                      <a:prstDash val="solid"/>
                    </a:lnB>
                    <a:noFill/>
                  </a:tcPr>
                </a:tc>
                <a:extLst>
                  <a:ext uri="{0D108BD9-81ED-4DB2-BD59-A6C34878D82A}">
                    <a16:rowId xmlns:a16="http://schemas.microsoft.com/office/drawing/2014/main" val="2392329058"/>
                  </a:ext>
                </a:extLst>
              </a:tr>
            </a:tbl>
          </a:graphicData>
        </a:graphic>
      </p:graphicFrame>
      <p:sp>
        <p:nvSpPr>
          <p:cNvPr id="3" name="TextBox 2">
            <a:extLst>
              <a:ext uri="{FF2B5EF4-FFF2-40B4-BE49-F238E27FC236}">
                <a16:creationId xmlns:a16="http://schemas.microsoft.com/office/drawing/2014/main" id="{6D2D5255-CBC1-8B85-5E96-B27A712A688B}"/>
              </a:ext>
            </a:extLst>
          </p:cNvPr>
          <p:cNvSpPr txBox="1"/>
          <p:nvPr/>
        </p:nvSpPr>
        <p:spPr>
          <a:xfrm>
            <a:off x="242888" y="1655276"/>
            <a:ext cx="11472862" cy="5324535"/>
          </a:xfrm>
          <a:prstGeom prst="rect">
            <a:avLst/>
          </a:prstGeom>
          <a:noFill/>
        </p:spPr>
        <p:txBody>
          <a:bodyPr wrap="square" rtlCol="0">
            <a:spAutoFit/>
          </a:bodyPr>
          <a:lstStyle/>
          <a:p>
            <a:r>
              <a:rPr lang="en-GB" sz="1400" b="1" dirty="0">
                <a:latin typeface="Arial Nova" panose="020B0504020202020204" pitchFamily="34" charset="0"/>
              </a:rPr>
              <a:t>College Of Policing (2021). </a:t>
            </a:r>
            <a:r>
              <a:rPr lang="en-GB" sz="1400" b="1" i="1" dirty="0">
                <a:latin typeface="Arial Nova" panose="020B0504020202020204" pitchFamily="34" charset="0"/>
              </a:rPr>
              <a:t>Violence against women and girls toolkit</a:t>
            </a:r>
            <a:r>
              <a:rPr lang="en-GB" sz="1400" b="1" dirty="0">
                <a:latin typeface="Arial Nova" panose="020B0504020202020204" pitchFamily="34" charset="0"/>
              </a:rPr>
              <a:t>. [online] College of Policing. Available at: </a:t>
            </a:r>
            <a:r>
              <a:rPr lang="en-GB" sz="1400" b="1" u="sng" dirty="0">
                <a:latin typeface="Arial Nova" panose="020B0504020202020204" pitchFamily="34" charset="0"/>
                <a:hlinkClick r:id="rId3"/>
              </a:rPr>
              <a:t>https://www.college.police.uk/guidance/violence-against-women-and-girls-toolkit</a:t>
            </a:r>
            <a:r>
              <a:rPr lang="en-GB" sz="1400" b="1" dirty="0">
                <a:latin typeface="Arial Nova" panose="020B0504020202020204" pitchFamily="34" charset="0"/>
              </a:rPr>
              <a:t>. (Accessed 01 Jan. 2026).</a:t>
            </a:r>
          </a:p>
          <a:p>
            <a:endParaRPr lang="en-GB" sz="1400" b="1" dirty="0">
              <a:latin typeface="Arial Nova" panose="020B0504020202020204" pitchFamily="34" charset="0"/>
            </a:endParaRPr>
          </a:p>
          <a:p>
            <a:r>
              <a:rPr lang="en-GB" sz="1400" b="1" dirty="0">
                <a:latin typeface="Arial Nova" panose="020B0504020202020204" pitchFamily="34" charset="0"/>
              </a:rPr>
              <a:t>Geoghegan, S. (2024). </a:t>
            </a:r>
            <a:r>
              <a:rPr lang="en-GB" sz="1400" b="1" i="1" dirty="0">
                <a:latin typeface="Arial Nova" panose="020B0504020202020204" pitchFamily="34" charset="0"/>
              </a:rPr>
              <a:t>Police still failing too many victims, inspectorate finds | End Violence Against Women</a:t>
            </a:r>
            <a:r>
              <a:rPr lang="en-GB" sz="1400" b="1" dirty="0">
                <a:latin typeface="Arial Nova" panose="020B0504020202020204" pitchFamily="34" charset="0"/>
              </a:rPr>
              <a:t>. End Violence Against Women. </a:t>
            </a:r>
            <a:r>
              <a:rPr lang="en-GB" sz="1400" b="1" u="sng" dirty="0">
                <a:latin typeface="Arial Nova" panose="020B0504020202020204" pitchFamily="34" charset="0"/>
                <a:hlinkClick r:id="rId4"/>
              </a:rPr>
              <a:t>https://www.endviolenceagainstwomen.org.uk/police-still-failing-too-many-victims-inspectorate-finds/</a:t>
            </a:r>
            <a:r>
              <a:rPr lang="en-GB" sz="1400" b="1" dirty="0">
                <a:latin typeface="Arial Nova" panose="020B0504020202020204" pitchFamily="34" charset="0"/>
              </a:rPr>
              <a:t>. (Accessed 01 Jan. 2026).</a:t>
            </a:r>
          </a:p>
          <a:p>
            <a:endParaRPr lang="en-GB" sz="1400" b="1" dirty="0">
              <a:latin typeface="Arial Nova" panose="020B0504020202020204" pitchFamily="34" charset="0"/>
            </a:endParaRPr>
          </a:p>
          <a:p>
            <a:r>
              <a:rPr lang="en-GB" sz="1400" b="1" dirty="0">
                <a:latin typeface="Arial Nova" panose="020B0504020202020204" pitchFamily="34" charset="0"/>
              </a:rPr>
              <a:t>HMICFRS (2021). </a:t>
            </a:r>
            <a:r>
              <a:rPr lang="en-GB" sz="1400" b="1" i="1" dirty="0">
                <a:latin typeface="Arial Nova" panose="020B0504020202020204" pitchFamily="34" charset="0"/>
              </a:rPr>
              <a:t>Interim report: Inspection into how effectively the police engage with women and girls</a:t>
            </a:r>
            <a:r>
              <a:rPr lang="en-GB" sz="1400" b="1" dirty="0">
                <a:latin typeface="Arial Nova" panose="020B0504020202020204" pitchFamily="34" charset="0"/>
              </a:rPr>
              <a:t>. His Majesty’s Inspectorate of Constabulary and Fire &amp; Rescue Services. </a:t>
            </a:r>
            <a:r>
              <a:rPr lang="en-GB" sz="1400" b="1" u="sng" dirty="0">
                <a:latin typeface="Arial Nova" panose="020B0504020202020204" pitchFamily="34" charset="0"/>
                <a:hlinkClick r:id="rId5"/>
              </a:rPr>
              <a:t>https://hmicfrs.justiceinspectorates.gov.uk/publications/interim-report-inspection-into-how-effectively-the-police-engage-with-women-and-girls/</a:t>
            </a:r>
            <a:r>
              <a:rPr lang="en-GB" sz="1400" b="1" dirty="0">
                <a:latin typeface="Arial Nova" panose="020B0504020202020204" pitchFamily="34" charset="0"/>
              </a:rPr>
              <a:t>. (Accessed 01 Jan. 2026).</a:t>
            </a:r>
          </a:p>
          <a:p>
            <a:endParaRPr lang="en-GB" sz="1400" b="1" dirty="0">
              <a:latin typeface="Arial Nova" panose="020B0504020202020204" pitchFamily="34" charset="0"/>
            </a:endParaRPr>
          </a:p>
          <a:p>
            <a:r>
              <a:rPr lang="en-GB" sz="1400" b="1" dirty="0">
                <a:latin typeface="Arial Nova" panose="020B0504020202020204" pitchFamily="34" charset="0"/>
              </a:rPr>
              <a:t>Home Office (2021a). </a:t>
            </a:r>
            <a:r>
              <a:rPr lang="en-GB" sz="1400" b="1" i="1" dirty="0">
                <a:latin typeface="Arial Nova" panose="020B0504020202020204" pitchFamily="34" charset="0"/>
              </a:rPr>
              <a:t>Domestic Abuse Act 2021</a:t>
            </a:r>
            <a:r>
              <a:rPr lang="en-GB" sz="1400" b="1" dirty="0">
                <a:latin typeface="Arial Nova" panose="020B0504020202020204" pitchFamily="34" charset="0"/>
              </a:rPr>
              <a:t>. </a:t>
            </a:r>
            <a:r>
              <a:rPr lang="en-GB" sz="1400" b="1" dirty="0" err="1">
                <a:latin typeface="Arial Nova" panose="020B0504020202020204" pitchFamily="34" charset="0"/>
              </a:rPr>
              <a:t>Legislation.gov.uk</a:t>
            </a:r>
            <a:r>
              <a:rPr lang="en-GB" sz="1400" b="1" dirty="0">
                <a:latin typeface="Arial Nova" panose="020B0504020202020204" pitchFamily="34" charset="0"/>
              </a:rPr>
              <a:t>. </a:t>
            </a:r>
            <a:r>
              <a:rPr lang="en-GB" sz="1400" b="1" u="sng" dirty="0">
                <a:latin typeface="Arial Nova" panose="020B0504020202020204" pitchFamily="34" charset="0"/>
                <a:hlinkClick r:id="rId6"/>
              </a:rPr>
              <a:t>https://www.legislation.gov.uk/ukpga/2021/17/part/1</a:t>
            </a:r>
            <a:r>
              <a:rPr lang="en-GB" sz="1400" b="1" dirty="0">
                <a:latin typeface="Arial Nova" panose="020B0504020202020204" pitchFamily="34" charset="0"/>
              </a:rPr>
              <a:t>. (Accessed 01 Jan. 2026).</a:t>
            </a:r>
          </a:p>
          <a:p>
            <a:r>
              <a:rPr lang="en-GB" sz="1400" b="1" dirty="0">
                <a:latin typeface="Arial Nova" panose="020B0504020202020204" pitchFamily="34" charset="0"/>
              </a:rPr>
              <a:t>Home Office (2021b). </a:t>
            </a:r>
            <a:r>
              <a:rPr lang="en-GB" sz="1400" b="1" i="1" dirty="0">
                <a:latin typeface="Arial Nova" panose="020B0504020202020204" pitchFamily="34" charset="0"/>
              </a:rPr>
              <a:t>Violence Against Women and Girls (VAWG) strategy 2021 to 2024: call for evidence</a:t>
            </a:r>
            <a:r>
              <a:rPr lang="en-GB" sz="1400" b="1" dirty="0">
                <a:latin typeface="Arial Nova" panose="020B0504020202020204" pitchFamily="34" charset="0"/>
              </a:rPr>
              <a:t>. GOV.UK. </a:t>
            </a:r>
            <a:r>
              <a:rPr lang="en-GB" sz="1400" b="1" u="sng" dirty="0">
                <a:latin typeface="Arial Nova" panose="020B0504020202020204" pitchFamily="34" charset="0"/>
                <a:hlinkClick r:id="rId7"/>
              </a:rPr>
              <a:t>https://www.gov.uk/government/calls-for-evidence/violence-against-women-and-girls-vawg-call-for-evidence/violence-against-women-and-girls-vawg-strategy-2021-2024-call-for-evidence</a:t>
            </a:r>
            <a:r>
              <a:rPr lang="en-GB" sz="1400" b="1" dirty="0">
                <a:latin typeface="Arial Nova" panose="020B0504020202020204" pitchFamily="34" charset="0"/>
              </a:rPr>
              <a:t>. (Accessed 01 Jan. 2026).</a:t>
            </a:r>
          </a:p>
          <a:p>
            <a:endParaRPr lang="en-GB" sz="1400" b="1" dirty="0">
              <a:latin typeface="Arial Nova" panose="020B0504020202020204" pitchFamily="34" charset="0"/>
            </a:endParaRPr>
          </a:p>
          <a:p>
            <a:r>
              <a:rPr lang="en-GB" sz="1400" b="1" dirty="0">
                <a:latin typeface="Arial Nova" panose="020B0504020202020204" pitchFamily="34" charset="0"/>
              </a:rPr>
              <a:t>Home Office (2025). </a:t>
            </a:r>
            <a:r>
              <a:rPr lang="en-GB" sz="1400" b="1" i="1" dirty="0">
                <a:latin typeface="Arial Nova" panose="020B0504020202020204" pitchFamily="34" charset="0"/>
              </a:rPr>
              <a:t>VAWG strategy to better protect children from misogyny and abuse</a:t>
            </a:r>
            <a:r>
              <a:rPr lang="en-GB" sz="1400" b="1" dirty="0">
                <a:latin typeface="Arial Nova" panose="020B0504020202020204" pitchFamily="34" charset="0"/>
              </a:rPr>
              <a:t>. GOV.UK. </a:t>
            </a:r>
            <a:r>
              <a:rPr lang="en-GB" sz="1400" b="1" u="sng" dirty="0">
                <a:latin typeface="Arial Nova" panose="020B0504020202020204" pitchFamily="34" charset="0"/>
                <a:hlinkClick r:id="rId8"/>
              </a:rPr>
              <a:t>https://www.gov.uk/government/news/vawg-strategy-to-better-protect-children-from-misogyny-and-abuse</a:t>
            </a:r>
            <a:r>
              <a:rPr lang="en-GB" sz="1400" b="1" dirty="0">
                <a:latin typeface="Arial Nova" panose="020B0504020202020204" pitchFamily="34" charset="0"/>
              </a:rPr>
              <a:t>. (Accessed 01 Jan. 2026).</a:t>
            </a:r>
          </a:p>
          <a:p>
            <a:endParaRPr lang="en-GB" sz="1400" b="1" dirty="0">
              <a:latin typeface="Arial Nova" panose="020B0504020202020204" pitchFamily="34" charset="0"/>
            </a:endParaRPr>
          </a:p>
          <a:p>
            <a:r>
              <a:rPr lang="en-GB" sz="1400" b="1" dirty="0">
                <a:latin typeface="Arial Nova" panose="020B0504020202020204" pitchFamily="34" charset="0"/>
              </a:rPr>
              <a:t>NAO (2025). </a:t>
            </a:r>
            <a:r>
              <a:rPr lang="en-GB" sz="1400" b="1" i="1" dirty="0">
                <a:latin typeface="Arial Nova" panose="020B0504020202020204" pitchFamily="34" charset="0"/>
              </a:rPr>
              <a:t>Government’s Efforts to Address Violence against Women and Girls Have Not yet Improved Outcomes for Victims  - NAO Press Release</a:t>
            </a:r>
            <a:r>
              <a:rPr lang="en-GB" sz="1400" b="1" dirty="0">
                <a:latin typeface="Arial Nova" panose="020B0504020202020204" pitchFamily="34" charset="0"/>
              </a:rPr>
              <a:t>. National Audit Office (NAO). </a:t>
            </a:r>
            <a:r>
              <a:rPr lang="en-GB" sz="1400" b="1" u="sng" dirty="0">
                <a:latin typeface="Arial Nova" panose="020B0504020202020204" pitchFamily="34" charset="0"/>
                <a:hlinkClick r:id="rId9"/>
              </a:rPr>
              <a:t>https://www.nao.org.uk/press-releases/governments-efforts-to-address-violence-against-women-and-girls-have-not-yet-improved-outcomes-for-victims/</a:t>
            </a:r>
            <a:r>
              <a:rPr lang="en-GB" sz="1400" b="1" dirty="0">
                <a:latin typeface="Arial Nova" panose="020B0504020202020204" pitchFamily="34" charset="0"/>
              </a:rPr>
              <a:t>. (Accessed 02 Jan. 2026).</a:t>
            </a:r>
          </a:p>
          <a:p>
            <a:endParaRPr lang="en-US" dirty="0"/>
          </a:p>
        </p:txBody>
      </p:sp>
    </p:spTree>
    <p:extLst>
      <p:ext uri="{BB962C8B-B14F-4D97-AF65-F5344CB8AC3E}">
        <p14:creationId xmlns:p14="http://schemas.microsoft.com/office/powerpoint/2010/main" val="22302562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BF5B1-F8D1-952D-0F94-4A920C94745D}"/>
              </a:ext>
            </a:extLst>
          </p:cNvPr>
          <p:cNvSpPr>
            <a:spLocks noGrp="1"/>
          </p:cNvSpPr>
          <p:nvPr>
            <p:ph type="title"/>
          </p:nvPr>
        </p:nvSpPr>
        <p:spPr>
          <a:xfrm>
            <a:off x="148281" y="-1279356"/>
            <a:ext cx="7001819" cy="872956"/>
          </a:xfrm>
        </p:spPr>
        <p:txBody>
          <a:bodyPr anchor="b">
            <a:normAutofit/>
          </a:bodyPr>
          <a:lstStyle/>
          <a:p>
            <a:endParaRPr lang="en-US" sz="3200" dirty="0">
              <a:latin typeface="Arial Nova" panose="020B0504020202020204" pitchFamily="34" charset="0"/>
            </a:endParaRPr>
          </a:p>
        </p:txBody>
      </p:sp>
      <p:sp>
        <p:nvSpPr>
          <p:cNvPr id="6" name="Content Placeholder 5">
            <a:extLst>
              <a:ext uri="{FF2B5EF4-FFF2-40B4-BE49-F238E27FC236}">
                <a16:creationId xmlns:a16="http://schemas.microsoft.com/office/drawing/2014/main" id="{25E273D3-F8D5-D9F3-0DF7-6BBE9317F212}"/>
              </a:ext>
            </a:extLst>
          </p:cNvPr>
          <p:cNvSpPr>
            <a:spLocks noGrp="1"/>
          </p:cNvSpPr>
          <p:nvPr>
            <p:ph sz="quarter" idx="14"/>
          </p:nvPr>
        </p:nvSpPr>
        <p:spPr>
          <a:xfrm>
            <a:off x="148281" y="144462"/>
            <a:ext cx="9994900" cy="9685338"/>
          </a:xfrm>
        </p:spPr>
        <p:txBody>
          <a:bodyPr>
            <a:normAutofit/>
          </a:bodyPr>
          <a:lstStyle/>
          <a:p>
            <a:r>
              <a:rPr lang="en-GB" sz="1300" b="1" dirty="0">
                <a:latin typeface="Arial Nova" panose="020B0504020202020204" pitchFamily="34" charset="0"/>
              </a:rPr>
              <a:t>NPCC (2024a). </a:t>
            </a:r>
            <a:r>
              <a:rPr lang="en-GB" sz="1300" b="1" i="1" dirty="0">
                <a:latin typeface="Arial Nova" panose="020B0504020202020204" pitchFamily="34" charset="0"/>
              </a:rPr>
              <a:t>Call to action as VAWG epidemic deepens</a:t>
            </a:r>
            <a:r>
              <a:rPr lang="en-GB" sz="1300" b="1" dirty="0">
                <a:latin typeface="Arial Nova" panose="020B0504020202020204" pitchFamily="34" charset="0"/>
              </a:rPr>
              <a:t>. National Police Chiefs’ Council (NPCC). </a:t>
            </a:r>
            <a:r>
              <a:rPr lang="en-GB" sz="1300" b="1" u="sng" dirty="0">
                <a:latin typeface="Arial Nova" panose="020B0504020202020204" pitchFamily="34" charset="0"/>
                <a:hlinkClick r:id="rId3"/>
              </a:rPr>
              <a:t>https://news.npcc.police.uk/releases/call-to-action-as-violence-against-women-and-girls-epidemic-deepens-1</a:t>
            </a:r>
            <a:r>
              <a:rPr lang="en-GB" sz="1300" b="1" dirty="0">
                <a:latin typeface="Arial Nova" panose="020B0504020202020204" pitchFamily="34" charset="0"/>
              </a:rPr>
              <a:t>. (Accessed 01 Jan. 2026).</a:t>
            </a:r>
          </a:p>
          <a:p>
            <a:r>
              <a:rPr lang="en-GB" sz="1300" b="1" dirty="0">
                <a:latin typeface="Arial Nova" panose="020B0504020202020204" pitchFamily="34" charset="0"/>
              </a:rPr>
              <a:t>NPCC (2024b). </a:t>
            </a:r>
            <a:r>
              <a:rPr lang="en-GB" sz="1300" b="1" i="1" dirty="0">
                <a:latin typeface="Arial Nova" panose="020B0504020202020204" pitchFamily="34" charset="0"/>
              </a:rPr>
              <a:t>NPCC statement on police funding settlement</a:t>
            </a:r>
            <a:r>
              <a:rPr lang="en-GB" sz="1300" b="1" dirty="0">
                <a:latin typeface="Arial Nova" panose="020B0504020202020204" pitchFamily="34" charset="0"/>
              </a:rPr>
              <a:t>. National Police Chiefs’ Council (NPCC). </a:t>
            </a:r>
            <a:r>
              <a:rPr lang="en-GB" sz="1300" b="1" u="sng" dirty="0">
                <a:latin typeface="Arial Nova" panose="020B0504020202020204" pitchFamily="34" charset="0"/>
                <a:hlinkClick r:id="rId4"/>
              </a:rPr>
              <a:t>https://news.npcc.police.uk/releases/npcc-statement-on-police-funding-settlement</a:t>
            </a:r>
            <a:r>
              <a:rPr lang="en-GB" sz="1300" b="1" dirty="0">
                <a:latin typeface="Arial Nova" panose="020B0504020202020204" pitchFamily="34" charset="0"/>
              </a:rPr>
              <a:t>. (Accessed 01 Jan. 2026).</a:t>
            </a:r>
          </a:p>
          <a:p>
            <a:r>
              <a:rPr lang="en-GB" sz="1300" b="1" dirty="0">
                <a:latin typeface="Arial Nova" panose="020B0504020202020204" pitchFamily="34" charset="0"/>
              </a:rPr>
              <a:t>Office for National Statistics (2023). </a:t>
            </a:r>
            <a:r>
              <a:rPr lang="en-GB" sz="1300" b="1" i="1" dirty="0">
                <a:latin typeface="Arial Nova" panose="020B0504020202020204" pitchFamily="34" charset="0"/>
              </a:rPr>
              <a:t>Violence against women and girls - Office for National Statistics</a:t>
            </a:r>
            <a:r>
              <a:rPr lang="en-GB" sz="1300" b="1" dirty="0">
                <a:latin typeface="Arial Nova" panose="020B0504020202020204" pitchFamily="34" charset="0"/>
              </a:rPr>
              <a:t>. www.ons.gov.uk. </a:t>
            </a:r>
            <a:r>
              <a:rPr lang="en-GB" sz="1300" b="1" u="sng" dirty="0">
                <a:latin typeface="Arial Nova" panose="020B0504020202020204" pitchFamily="34" charset="0"/>
                <a:hlinkClick r:id="rId5"/>
              </a:rPr>
              <a:t>https://www.ons.gov.uk/peoplepopulationandcommunity/crimeandjustice/articles/violenceagainstwomenandgirls/researchupdatenovember2023</a:t>
            </a:r>
            <a:r>
              <a:rPr lang="en-GB" sz="1300" b="1" dirty="0">
                <a:latin typeface="Arial Nova" panose="020B0504020202020204" pitchFamily="34" charset="0"/>
              </a:rPr>
              <a:t>. (Accessed 01 Jan. 2026).</a:t>
            </a:r>
          </a:p>
          <a:p>
            <a:r>
              <a:rPr lang="en-GB" sz="1300" b="1" dirty="0">
                <a:latin typeface="Arial Nova" panose="020B0504020202020204" pitchFamily="34" charset="0"/>
              </a:rPr>
              <a:t>Oxley, G. and Lipscombe, S. (2025). </a:t>
            </a:r>
            <a:r>
              <a:rPr lang="en-GB" sz="1300" b="1" i="1" dirty="0">
                <a:latin typeface="Arial Nova" panose="020B0504020202020204" pitchFamily="34" charset="0"/>
              </a:rPr>
              <a:t>Tackling violence against women and girls</a:t>
            </a:r>
            <a:r>
              <a:rPr lang="en-GB" sz="1300" b="1" dirty="0">
                <a:latin typeface="Arial Nova" panose="020B0504020202020204" pitchFamily="34" charset="0"/>
              </a:rPr>
              <a:t>. House of Commons Library. </a:t>
            </a:r>
            <a:r>
              <a:rPr lang="en-GB" sz="1300" b="1" u="sng" dirty="0">
                <a:latin typeface="Arial Nova" panose="020B0504020202020204" pitchFamily="34" charset="0"/>
                <a:hlinkClick r:id="rId6"/>
              </a:rPr>
              <a:t>https://commonslibrary.parliament.uk/research-briefings/cdp-2024-0183/</a:t>
            </a:r>
            <a:r>
              <a:rPr lang="en-GB" sz="1300" b="1" dirty="0">
                <a:latin typeface="Arial Nova" panose="020B0504020202020204" pitchFamily="34" charset="0"/>
              </a:rPr>
              <a:t>. (Accessed 01 Jan. 2026).</a:t>
            </a:r>
          </a:p>
          <a:p>
            <a:r>
              <a:rPr lang="en-GB" sz="1300" b="1" dirty="0">
                <a:latin typeface="Arial Nova" panose="020B0504020202020204" pitchFamily="34" charset="0"/>
              </a:rPr>
              <a:t>Ward, S. (2024). </a:t>
            </a:r>
            <a:r>
              <a:rPr lang="en-GB" sz="1300" b="1" i="1" dirty="0">
                <a:latin typeface="Arial Nova" panose="020B0504020202020204" pitchFamily="34" charset="0"/>
              </a:rPr>
              <a:t>Women’s Aid respond to policing reforms announced by Home Secretary - Women’s Aid</a:t>
            </a:r>
            <a:r>
              <a:rPr lang="en-GB" sz="1300" b="1" dirty="0">
                <a:latin typeface="Arial Nova" panose="020B0504020202020204" pitchFamily="34" charset="0"/>
              </a:rPr>
              <a:t>. Women’s Aid. </a:t>
            </a:r>
            <a:r>
              <a:rPr lang="en-GB" sz="1300" b="1" u="sng" dirty="0">
                <a:latin typeface="Arial Nova" panose="020B0504020202020204" pitchFamily="34" charset="0"/>
                <a:hlinkClick r:id="rId7"/>
              </a:rPr>
              <a:t>https://womensaid.org.uk/womens-aid-respond-to-policing-reforms-announced-by-home</a:t>
            </a:r>
            <a:r>
              <a:rPr lang="en-GB" sz="1300" b="1" dirty="0">
                <a:latin typeface="Arial Nova" panose="020B0504020202020204" pitchFamily="34" charset="0"/>
              </a:rPr>
              <a:t> (Accessed 01 Jan. 2026).</a:t>
            </a:r>
          </a:p>
          <a:p>
            <a:r>
              <a:rPr lang="en-GB" sz="1300" b="1" dirty="0">
                <a:latin typeface="Arial Nova" panose="020B0504020202020204" pitchFamily="34" charset="0"/>
              </a:rPr>
              <a:t>Wood, D., Bradshaw, S., Dickens, T., Parker-McLeod, J. and Davis, C. (2025). </a:t>
            </a:r>
            <a:r>
              <a:rPr lang="en-GB" sz="1300" b="1" i="1" dirty="0">
                <a:latin typeface="Arial Nova" panose="020B0504020202020204" pitchFamily="34" charset="0"/>
              </a:rPr>
              <a:t>Blackstone’s Handbook for Policing Students 2026</a:t>
            </a:r>
            <a:r>
              <a:rPr lang="en-GB" sz="1300" b="1" dirty="0">
                <a:latin typeface="Arial Nova" panose="020B0504020202020204" pitchFamily="34" charset="0"/>
              </a:rPr>
              <a:t>. oxford university press, p.386.</a:t>
            </a:r>
          </a:p>
          <a:p>
            <a:endParaRPr lang="en-US" dirty="0"/>
          </a:p>
        </p:txBody>
      </p:sp>
      <p:pic>
        <p:nvPicPr>
          <p:cNvPr id="13" name="Graphic 12" descr="Books with solid fill">
            <a:extLst>
              <a:ext uri="{FF2B5EF4-FFF2-40B4-BE49-F238E27FC236}">
                <a16:creationId xmlns:a16="http://schemas.microsoft.com/office/drawing/2014/main" id="{51DA044F-7704-B075-CE41-F817EC151767}"/>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8439151" y="4171949"/>
            <a:ext cx="2243138" cy="2243138"/>
          </a:xfrm>
          <a:prstGeom prst="rect">
            <a:avLst/>
          </a:prstGeom>
        </p:spPr>
      </p:pic>
    </p:spTree>
    <p:extLst>
      <p:ext uri="{BB962C8B-B14F-4D97-AF65-F5344CB8AC3E}">
        <p14:creationId xmlns:p14="http://schemas.microsoft.com/office/powerpoint/2010/main" val="1382371487"/>
      </p:ext>
    </p:extLst>
  </p:cSld>
  <p:clrMapOvr>
    <a:masterClrMapping/>
  </p:clrMapOvr>
</p:sld>
</file>

<file path=ppt/theme/theme1.xml><?xml version="1.0" encoding="utf-8"?>
<a:theme xmlns:a="http://schemas.openxmlformats.org/drawingml/2006/main" name="Dune">
  <a:themeElements>
    <a:clrScheme name="Dune">
      <a:dk1>
        <a:srgbClr val="131313"/>
      </a:dk1>
      <a:lt1>
        <a:sysClr val="window" lastClr="FFFFFF"/>
      </a:lt1>
      <a:dk2>
        <a:srgbClr val="203430"/>
      </a:dk2>
      <a:lt2>
        <a:srgbClr val="F0EDE6"/>
      </a:lt2>
      <a:accent1>
        <a:srgbClr val="A57361"/>
      </a:accent1>
      <a:accent2>
        <a:srgbClr val="CD9979"/>
      </a:accent2>
      <a:accent3>
        <a:srgbClr val="4E6C67"/>
      </a:accent3>
      <a:accent4>
        <a:srgbClr val="BA958C"/>
      </a:accent4>
      <a:accent5>
        <a:srgbClr val="A08C60"/>
      </a:accent5>
      <a:accent6>
        <a:srgbClr val="956969"/>
      </a:accent6>
      <a:hlink>
        <a:srgbClr val="B0685E"/>
      </a:hlink>
      <a:folHlink>
        <a:srgbClr val="5E827E"/>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une" id="{826328CA-5F67-4711-B85D-145ABD90F0C2}" vid="{19057A55-7D5A-4630-9E53-CA5ED644777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290</TotalTime>
  <Words>3056</Words>
  <Application>Microsoft Macintosh PowerPoint</Application>
  <PresentationFormat>Widescreen</PresentationFormat>
  <Paragraphs>201</Paragraphs>
  <Slides>11</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arial</vt:lpstr>
      <vt:lpstr>Arial Nova</vt:lpstr>
      <vt:lpstr>Neue Haas Grotesk Text Pro</vt:lpstr>
      <vt:lpstr>Dune</vt:lpstr>
      <vt:lpstr>Protecting Women and Girls. Evaluating the effectiveness of UK Policing responses and the need for Systemic reforms.</vt:lpstr>
      <vt:lpstr>What is Violence Against Women and Girls (VAWG)?</vt:lpstr>
      <vt:lpstr>PowerPoint Presentation</vt:lpstr>
      <vt:lpstr>PowerPoint Presentation</vt:lpstr>
      <vt:lpstr>PowerPoint Presentation</vt:lpstr>
      <vt:lpstr>PowerPoint Presentation</vt:lpstr>
      <vt:lpstr>PowerPoint Presentation</vt:lpstr>
      <vt:lpstr>PowerPoint Presentation</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Louisa O’Neill (2245487)</dc:creator>
  <cp:lastModifiedBy>Louisa O’Neill (2245487)</cp:lastModifiedBy>
  <cp:revision>29</cp:revision>
  <dcterms:created xsi:type="dcterms:W3CDTF">2026-01-09T16:17:51Z</dcterms:created>
  <dcterms:modified xsi:type="dcterms:W3CDTF">2026-01-09T21:08:19Z</dcterms:modified>
</cp:coreProperties>
</file>