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8" r:id="rId4"/>
    <p:sldId id="267" r:id="rId5"/>
    <p:sldId id="274" r:id="rId6"/>
    <p:sldId id="273" r:id="rId7"/>
    <p:sldId id="272" r:id="rId8"/>
    <p:sldId id="271" r:id="rId9"/>
    <p:sldId id="270" r:id="rId10"/>
    <p:sldId id="269" r:id="rId11"/>
    <p:sldId id="275"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0" d="100"/>
          <a:sy n="80" d="100"/>
        </p:scale>
        <p:origin x="10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28243493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22331483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653871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CD6BAAB-6936-4BA4-BCA9-90AEC1E915CF}"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17005032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CD6BAAB-6936-4BA4-BCA9-90AEC1E915CF}" type="datetimeFigureOut">
              <a:rPr lang="en-GB" smtClean="0"/>
              <a:t>07/12/2023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3654789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CD6BAAB-6936-4BA4-BCA9-90AEC1E915CF}" type="datetimeFigureOut">
              <a:rPr lang="en-GB" smtClean="0"/>
              <a:t>07/12/2023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15867071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D6BAAB-6936-4BA4-BCA9-90AEC1E915CF}" type="datetimeFigureOut">
              <a:rPr lang="en-GB" smtClean="0"/>
              <a:t>07/12/2023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2764593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D6BAAB-6936-4BA4-BCA9-90AEC1E915CF}"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31327395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CD6BAAB-6936-4BA4-BCA9-90AEC1E915CF}"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38163796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4232992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27E798B6-E91B-44AF-BF34-C66D0114EE4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810629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CD6BAAB-6936-4BA4-BCA9-90AEC1E915CF}"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172776948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CD6BAAB-6936-4BA4-BCA9-90AEC1E915CF}"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8B6-E91B-44AF-BF34-C66D0114EE4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956323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CD6BAAB-6936-4BA4-BCA9-90AEC1E915CF}" type="datetimeFigureOut">
              <a:rPr lang="en-GB" smtClean="0"/>
              <a:t>07/12/2023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1982009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40984485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CD6BAAB-6936-4BA4-BCA9-90AEC1E915CF}" type="datetimeFigureOut">
              <a:rPr lang="en-GB" smtClean="0"/>
              <a:t>07/12/2023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27E798B6-E91B-44AF-BF34-C66D0114EE4A}" type="slidenum">
              <a:rPr lang="en-GB" smtClean="0"/>
              <a:t>‹#›</a:t>
            </a:fld>
            <a:endParaRPr lang="en-GB"/>
          </a:p>
        </p:txBody>
      </p:sp>
    </p:spTree>
    <p:extLst>
      <p:ext uri="{BB962C8B-B14F-4D97-AF65-F5344CB8AC3E}">
        <p14:creationId xmlns:p14="http://schemas.microsoft.com/office/powerpoint/2010/main" val="25749915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7CD6BAAB-6936-4BA4-BCA9-90AEC1E915CF}" type="datetimeFigureOut">
              <a:rPr lang="en-GB" smtClean="0"/>
              <a:t>07/12/2023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27E798B6-E91B-44AF-BF34-C66D0114EE4A}" type="slidenum">
              <a:rPr lang="en-GB" smtClean="0"/>
              <a:t>‹#›</a:t>
            </a:fld>
            <a:endParaRPr lang="en-GB"/>
          </a:p>
        </p:txBody>
      </p:sp>
    </p:spTree>
    <p:extLst>
      <p:ext uri="{BB962C8B-B14F-4D97-AF65-F5344CB8AC3E}">
        <p14:creationId xmlns:p14="http://schemas.microsoft.com/office/powerpoint/2010/main" val="158190955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9F21BB-FE96-4357-8A6A-2FA916C032B8}"/>
              </a:ext>
            </a:extLst>
          </p:cNvPr>
          <p:cNvSpPr>
            <a:spLocks noGrp="1"/>
          </p:cNvSpPr>
          <p:nvPr>
            <p:ph type="ctrTitle"/>
          </p:nvPr>
        </p:nvSpPr>
        <p:spPr>
          <a:xfrm>
            <a:off x="2859819" y="938253"/>
            <a:ext cx="9144000" cy="5216056"/>
          </a:xfrm>
        </p:spPr>
        <p:txBody>
          <a:bodyPr>
            <a:normAutofit fontScale="90000"/>
          </a:bodyPr>
          <a:lstStyle/>
          <a:p>
            <a:pPr marL="0" indent="0" algn="l"/>
            <a:br>
              <a:rPr lang="en-GB" sz="3600" dirty="0">
                <a:latin typeface="+mn-lt"/>
              </a:rPr>
            </a:br>
            <a:br>
              <a:rPr lang="en-GB" sz="3600" dirty="0">
                <a:latin typeface="+mn-lt"/>
              </a:rPr>
            </a:br>
            <a:r>
              <a:rPr lang="en-GB" sz="3600" b="1" dirty="0">
                <a:latin typeface="+mn-lt"/>
              </a:rPr>
              <a:t>Title: Critical Reflection on the "Digital Technologies" Module</a:t>
            </a:r>
            <a:br>
              <a:rPr lang="en-GB" sz="3600" b="1" dirty="0">
                <a:latin typeface="+mn-lt"/>
              </a:rPr>
            </a:br>
            <a:r>
              <a:rPr lang="en-GB" sz="3600" b="1" dirty="0">
                <a:latin typeface="+mn-lt"/>
              </a:rPr>
              <a:t>Prorgram: CertHE Digital Skills Level 4</a:t>
            </a:r>
            <a:br>
              <a:rPr lang="en-GB" sz="3600" b="1" dirty="0">
                <a:latin typeface="+mn-lt"/>
              </a:rPr>
            </a:br>
            <a:r>
              <a:rPr lang="en-GB" sz="3600" b="1" dirty="0">
                <a:latin typeface="+mn-lt"/>
              </a:rPr>
              <a:t>University: University of Wales Trinity Saint David</a:t>
            </a:r>
            <a:br>
              <a:rPr lang="en-GB" sz="3600" b="1" dirty="0">
                <a:latin typeface="+mn-lt"/>
              </a:rPr>
            </a:br>
            <a:r>
              <a:rPr lang="en-GB" sz="3600" b="1" dirty="0">
                <a:latin typeface="+mn-lt"/>
              </a:rPr>
              <a:t>Presenter: Syed Saqib Hussain</a:t>
            </a:r>
            <a:br>
              <a:rPr lang="en-GB" sz="3600" b="1" dirty="0">
                <a:latin typeface="+mn-lt"/>
              </a:rPr>
            </a:br>
            <a:r>
              <a:rPr lang="en-GB" sz="3600" b="1" dirty="0">
                <a:latin typeface="+mn-lt"/>
              </a:rPr>
              <a:t>Student No: 2232660</a:t>
            </a:r>
            <a:br>
              <a:rPr lang="en-GB" sz="3600" b="1" dirty="0">
                <a:latin typeface="+mn-lt"/>
              </a:rPr>
            </a:br>
            <a:r>
              <a:rPr lang="en-GB" sz="3600" b="1" dirty="0">
                <a:latin typeface="+mn-lt"/>
              </a:rPr>
              <a:t>Teacher: Munyaradzi Murira</a:t>
            </a:r>
            <a:br>
              <a:rPr lang="en-GB" sz="3600" b="1" dirty="0">
                <a:latin typeface="+mn-lt"/>
              </a:rPr>
            </a:br>
            <a:r>
              <a:rPr lang="en-GB" sz="3600" b="1" dirty="0">
                <a:latin typeface="+mn-lt"/>
              </a:rPr>
              <a:t>Date: 07-12-2023</a:t>
            </a:r>
            <a:br>
              <a:rPr lang="en-GB" b="1" dirty="0"/>
            </a:br>
            <a:endParaRPr lang="en-GB" dirty="0"/>
          </a:p>
        </p:txBody>
      </p:sp>
    </p:spTree>
    <p:extLst>
      <p:ext uri="{BB962C8B-B14F-4D97-AF65-F5344CB8AC3E}">
        <p14:creationId xmlns:p14="http://schemas.microsoft.com/office/powerpoint/2010/main" val="32611322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1036258"/>
            <a:ext cx="10515600" cy="4648926"/>
          </a:xfrm>
        </p:spPr>
        <p:txBody>
          <a:bodyPr/>
          <a:lstStyle/>
          <a:p>
            <a:pPr marL="0" indent="0">
              <a:buNone/>
            </a:pPr>
            <a:endParaRPr lang="en-GB" sz="3200" b="1" dirty="0"/>
          </a:p>
          <a:p>
            <a:pPr marL="0" indent="0">
              <a:buNone/>
            </a:pPr>
            <a:endParaRPr lang="en-GB" sz="3200" b="1" dirty="0"/>
          </a:p>
          <a:p>
            <a:pPr marL="0" indent="0">
              <a:buNone/>
            </a:pPr>
            <a:r>
              <a:rPr lang="en-GB" sz="3200" b="1" dirty="0"/>
              <a:t>Introduction</a:t>
            </a:r>
            <a:endParaRPr lang="en-GB" sz="3200" dirty="0"/>
          </a:p>
          <a:p>
            <a:pPr marL="0" indent="0">
              <a:buNone/>
            </a:pPr>
            <a:r>
              <a:rPr lang="en-GB" dirty="0"/>
              <a:t>The course on 'Digital Technologies' was both captivating and enlightening, offering a thorough exploration of the constantly evolving realm of digital technologies. Over the duration of the module, I gained a more profound insight into the diverse array of career paths within this dynamic industry. Additionally, the course equipped me with indispensable skills and knowledge necessary to adeptly navigate the ever-shifting landscape of digital technologies.</a:t>
            </a:r>
          </a:p>
          <a:p>
            <a:pPr marL="0" indent="0">
              <a:buNone/>
            </a:pPr>
            <a:endParaRPr lang="en-GB" dirty="0"/>
          </a:p>
        </p:txBody>
      </p:sp>
    </p:spTree>
    <p:extLst>
      <p:ext uri="{BB962C8B-B14F-4D97-AF65-F5344CB8AC3E}">
        <p14:creationId xmlns:p14="http://schemas.microsoft.com/office/powerpoint/2010/main" val="28320874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540688"/>
            <a:ext cx="10515600" cy="5930473"/>
          </a:xfrm>
        </p:spPr>
        <p:txBody>
          <a:bodyPr>
            <a:normAutofit/>
          </a:bodyPr>
          <a:lstStyle/>
          <a:p>
            <a:pPr marL="0" indent="0">
              <a:buNone/>
            </a:pPr>
            <a:endParaRPr lang="en-GB" sz="3200" b="1" dirty="0"/>
          </a:p>
          <a:p>
            <a:pPr marL="0" indent="0">
              <a:buNone/>
            </a:pPr>
            <a:endParaRPr lang="en-GB" sz="3200" b="1" dirty="0"/>
          </a:p>
          <a:p>
            <a:pPr marL="0" indent="0">
              <a:buNone/>
            </a:pPr>
            <a:r>
              <a:rPr lang="en-GB" sz="3200" b="1" dirty="0"/>
              <a:t>Initial Knowledge and Expectations</a:t>
            </a:r>
            <a:endParaRPr lang="en-GB" sz="3200" dirty="0"/>
          </a:p>
          <a:p>
            <a:pPr marL="0" indent="0">
              <a:buNone/>
            </a:pPr>
            <a:r>
              <a:rPr lang="en-GB" dirty="0"/>
              <a:t>I started the module lacking context and depth, having only a cursory understanding of digital technologies. I was particularly eager to explore the ethical implications of digital technologies, the diverse career opportunities they offer, and the impact they have on society as a whole. I was able to obtain a thorough understanding of the fundamental ideas, wide range of applications, and moral implications of digital technologies through interesting coursework and practical exercises. My understanding has changed, giving me the ability to assess complicated systems, come up with creative solutions, and make well-informed decisions. I now have the abilities and mindset necessary to prosper in the digital era thanks to this module.</a:t>
            </a:r>
          </a:p>
        </p:txBody>
      </p:sp>
    </p:spTree>
    <p:extLst>
      <p:ext uri="{BB962C8B-B14F-4D97-AF65-F5344CB8AC3E}">
        <p14:creationId xmlns:p14="http://schemas.microsoft.com/office/powerpoint/2010/main" val="3321276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747423"/>
            <a:ext cx="10515600" cy="5017273"/>
          </a:xfrm>
        </p:spPr>
        <p:txBody>
          <a:bodyPr>
            <a:normAutofit/>
          </a:bodyPr>
          <a:lstStyle/>
          <a:p>
            <a:pPr marL="0" indent="0">
              <a:buNone/>
            </a:pPr>
            <a:endParaRPr lang="en-GB" sz="3200" b="1" dirty="0"/>
          </a:p>
          <a:p>
            <a:pPr marL="0" indent="0">
              <a:buNone/>
            </a:pPr>
            <a:endParaRPr lang="en-GB" sz="3200" b="1" dirty="0"/>
          </a:p>
          <a:p>
            <a:pPr marL="0" indent="0">
              <a:buNone/>
            </a:pPr>
            <a:r>
              <a:rPr lang="en-GB" sz="3200" b="1" dirty="0"/>
              <a:t>Key Learnings</a:t>
            </a:r>
            <a:endParaRPr lang="en-GB" sz="3200" dirty="0"/>
          </a:p>
          <a:p>
            <a:pPr marL="0" indent="0">
              <a:buNone/>
            </a:pPr>
            <a:r>
              <a:rPr lang="en-GB" dirty="0"/>
              <a:t>I learned about the fundamental ideas of digital technologies in the "Digital Technologies" module, such as how computer hardware and software work, graphic design, online safety, remote collaboration, and presentation design. My abilities to use computer systems efficiently, design eye-catching flyers, recognise and steer clear of online scams, work remotely with colleagues, and create engaging presentations that effectively communicate ideas and persuade the audience have all improved. These abilities have increased my productivity both personally and professionally and given me a profound appreciation for the ability of technology to connect, collaborate, and innovate.</a:t>
            </a:r>
          </a:p>
          <a:p>
            <a:pPr marL="0" indent="0">
              <a:buNone/>
            </a:pPr>
            <a:endParaRPr lang="en-GB" dirty="0"/>
          </a:p>
        </p:txBody>
      </p:sp>
    </p:spTree>
    <p:extLst>
      <p:ext uri="{BB962C8B-B14F-4D97-AF65-F5344CB8AC3E}">
        <p14:creationId xmlns:p14="http://schemas.microsoft.com/office/powerpoint/2010/main" val="26171806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1227483"/>
            <a:ext cx="10515600" cy="4132690"/>
          </a:xfrm>
        </p:spPr>
        <p:txBody>
          <a:bodyPr/>
          <a:lstStyle/>
          <a:p>
            <a:pPr marL="0" indent="0">
              <a:buNone/>
            </a:pPr>
            <a:endParaRPr lang="en-GB" sz="3200" b="1" dirty="0"/>
          </a:p>
          <a:p>
            <a:pPr marL="0" indent="0">
              <a:buNone/>
            </a:pPr>
            <a:endParaRPr lang="en-GB" sz="3200" b="1" dirty="0"/>
          </a:p>
          <a:p>
            <a:pPr marL="0" indent="0">
              <a:buNone/>
            </a:pPr>
            <a:r>
              <a:rPr lang="en-GB" sz="3200" b="1" dirty="0"/>
              <a:t>PowerPoint Promotional Poster</a:t>
            </a:r>
            <a:endParaRPr lang="en-GB" sz="3200" dirty="0"/>
          </a:p>
          <a:p>
            <a:pPr marL="0" indent="0">
              <a:buNone/>
            </a:pPr>
            <a:r>
              <a:rPr lang="en-GB" dirty="0"/>
              <a:t>My grasp of the many exciting and fulfilling career paths in digital technologies was further cemented by the assignment of designing a PowerPoint promotional poster on the subject of Career Opportunities for School Leavers in this field. I had a great time investigating and outlining the wide range of options accessible to school leavers, including data science, cloud engineering, web design, and software development.</a:t>
            </a:r>
          </a:p>
          <a:p>
            <a:pPr marL="0" indent="0">
              <a:buNone/>
            </a:pPr>
            <a:endParaRPr lang="en-GB" dirty="0"/>
          </a:p>
        </p:txBody>
      </p:sp>
    </p:spTree>
    <p:extLst>
      <p:ext uri="{BB962C8B-B14F-4D97-AF65-F5344CB8AC3E}">
        <p14:creationId xmlns:p14="http://schemas.microsoft.com/office/powerpoint/2010/main" val="37061917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916987"/>
            <a:ext cx="10515600" cy="4473997"/>
          </a:xfrm>
        </p:spPr>
        <p:txBody>
          <a:bodyPr/>
          <a:lstStyle/>
          <a:p>
            <a:pPr marL="0" indent="0">
              <a:buNone/>
            </a:pPr>
            <a:endParaRPr lang="en-GB" sz="3200" b="1" dirty="0"/>
          </a:p>
          <a:p>
            <a:pPr marL="0" indent="0">
              <a:buNone/>
            </a:pPr>
            <a:endParaRPr lang="en-GB" sz="3200" b="1" dirty="0"/>
          </a:p>
          <a:p>
            <a:pPr marL="0" indent="0">
              <a:buNone/>
            </a:pPr>
            <a:r>
              <a:rPr lang="en-GB" sz="3200" b="1" dirty="0"/>
              <a:t>LinkedIn Course "Working with Computers and Devices"</a:t>
            </a:r>
            <a:endParaRPr lang="en-GB" sz="3200" dirty="0"/>
          </a:p>
          <a:p>
            <a:pPr marL="0" indent="0">
              <a:buNone/>
            </a:pPr>
            <a:r>
              <a:rPr lang="en-GB" dirty="0"/>
              <a:t>I gained a fundamental understanding of computer hardware and software from this LinkedIn course, which gave me the skills I needed to operate and manage computer systems. I gained knowledge of the operating system, key software programmes, and the various parts of a computer. With this knowledge, I can troubleshoot problems, maximise performance, and effectively use productivity tools in my daily tasks.</a:t>
            </a:r>
          </a:p>
          <a:p>
            <a:pPr marL="0" indent="0">
              <a:buNone/>
            </a:pPr>
            <a:endParaRPr lang="en-GB" dirty="0"/>
          </a:p>
        </p:txBody>
      </p:sp>
    </p:spTree>
    <p:extLst>
      <p:ext uri="{BB962C8B-B14F-4D97-AF65-F5344CB8AC3E}">
        <p14:creationId xmlns:p14="http://schemas.microsoft.com/office/powerpoint/2010/main" val="2230521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925664" y="1160891"/>
            <a:ext cx="10515600" cy="4253948"/>
          </a:xfrm>
        </p:spPr>
        <p:txBody>
          <a:bodyPr/>
          <a:lstStyle/>
          <a:p>
            <a:pPr marL="0" indent="0">
              <a:buNone/>
            </a:pPr>
            <a:endParaRPr lang="en-GB" sz="3200" b="1" dirty="0"/>
          </a:p>
          <a:p>
            <a:pPr marL="0" indent="0">
              <a:buNone/>
            </a:pPr>
            <a:endParaRPr lang="en-GB" sz="3200" b="1" dirty="0"/>
          </a:p>
          <a:p>
            <a:pPr marL="0" indent="0">
              <a:buNone/>
            </a:pPr>
            <a:r>
              <a:rPr lang="en-GB" sz="3200" b="1" dirty="0"/>
              <a:t>Google Course "Make a Promotional Flyer"</a:t>
            </a:r>
            <a:endParaRPr lang="en-GB" sz="3200" dirty="0"/>
          </a:p>
          <a:p>
            <a:pPr marL="0" indent="0">
              <a:buNone/>
            </a:pPr>
            <a:r>
              <a:rPr lang="en-GB" dirty="0"/>
              <a:t>I learned how to use Google Drawings to create effective promotional flyers. Through my studies of typography, colour theory, and design elements, I was able to create flyers that were both visually appealing and compelling. Additionally, the course offered helpful advice on how to use design software to produce flyers that look professional. My life has benefited from this newfound ability in a number of ways, from making social media graphics and invitations to producing marketing materials for my own company.</a:t>
            </a:r>
          </a:p>
          <a:p>
            <a:pPr marL="0" indent="0">
              <a:buNone/>
            </a:pPr>
            <a:endParaRPr lang="en-GB" dirty="0"/>
          </a:p>
        </p:txBody>
      </p:sp>
    </p:spTree>
    <p:extLst>
      <p:ext uri="{BB962C8B-B14F-4D97-AF65-F5344CB8AC3E}">
        <p14:creationId xmlns:p14="http://schemas.microsoft.com/office/powerpoint/2010/main" val="15661187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785190"/>
            <a:ext cx="10515600" cy="5112689"/>
          </a:xfrm>
        </p:spPr>
        <p:txBody>
          <a:bodyPr>
            <a:normAutofit/>
          </a:bodyPr>
          <a:lstStyle/>
          <a:p>
            <a:pPr marL="0" indent="0">
              <a:buNone/>
            </a:pPr>
            <a:endParaRPr lang="en-GB" sz="3200" b="1" dirty="0"/>
          </a:p>
          <a:p>
            <a:pPr marL="0" indent="0">
              <a:buNone/>
            </a:pPr>
            <a:endParaRPr lang="en-GB" sz="3200" b="1" dirty="0"/>
          </a:p>
          <a:p>
            <a:pPr marL="0" indent="0">
              <a:buNone/>
            </a:pPr>
            <a:r>
              <a:rPr lang="en-GB" sz="3200" b="1" dirty="0"/>
              <a:t>Google Course "Avoid Online Scams"</a:t>
            </a:r>
            <a:endParaRPr lang="en-GB" sz="3200" dirty="0"/>
          </a:p>
          <a:p>
            <a:pPr marL="0" indent="0">
              <a:buNone/>
            </a:pPr>
            <a:r>
              <a:rPr lang="en-GB" dirty="0"/>
              <a:t>Online scams are common in today's connected world and pose a serious risk to both people and businesses. I formed a group on Google Docs for this course, created a Google docs page, and we discussed on that page about a phone scam before deciding as a group what to do about the call. I now know how to spot and steer clear of social engineering, phishing, and other online fraud schemes thanks to this course. I discovered that someone can easily trick you by posing as a buyer and sending you phoney emails and phone calls. I am now more aware of and proficient in online security thanks to this course. Without a doubt, this course has improved my general cybersecurity readiness and digital literacy.</a:t>
            </a:r>
          </a:p>
          <a:p>
            <a:pPr marL="0" indent="0">
              <a:buNone/>
            </a:pPr>
            <a:endParaRPr lang="en-GB" dirty="0"/>
          </a:p>
        </p:txBody>
      </p:sp>
    </p:spTree>
    <p:extLst>
      <p:ext uri="{BB962C8B-B14F-4D97-AF65-F5344CB8AC3E}">
        <p14:creationId xmlns:p14="http://schemas.microsoft.com/office/powerpoint/2010/main" val="31736311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795130"/>
            <a:ext cx="10515600" cy="5930473"/>
          </a:xfrm>
        </p:spPr>
        <p:txBody>
          <a:bodyPr/>
          <a:lstStyle/>
          <a:p>
            <a:pPr marL="0" indent="0">
              <a:buNone/>
            </a:pPr>
            <a:endParaRPr lang="en-GB" sz="3200" b="1" dirty="0"/>
          </a:p>
          <a:p>
            <a:pPr marL="0" indent="0">
              <a:buNone/>
            </a:pPr>
            <a:endParaRPr lang="en-GB" sz="3200" b="1" dirty="0"/>
          </a:p>
          <a:p>
            <a:pPr marL="0" indent="0">
              <a:buNone/>
            </a:pPr>
            <a:r>
              <a:rPr lang="en-GB" sz="3200" b="1" dirty="0"/>
              <a:t>Google Course "Connect and Collaborate from Anywhere with Digital Tools"</a:t>
            </a:r>
            <a:endParaRPr lang="en-GB" sz="3200" dirty="0"/>
          </a:p>
          <a:p>
            <a:pPr marL="0" indent="0">
              <a:buNone/>
            </a:pPr>
            <a:r>
              <a:rPr lang="en-GB" dirty="0"/>
              <a:t>I gained knowledge about how to utilise Google Calendar, Docs, Drive, and Chat. This course examined a range of digital tools and platforms that support communication, collaboration, and remote work. I can now work efficiently, regardless of location or time zone differences, with clients and colleagues from anywhere in the world thanks to this knowledge. The significance of preserving solid interpersonal and communication skills in a remote work setting was also underlined in the course.</a:t>
            </a:r>
          </a:p>
          <a:p>
            <a:pPr marL="0" indent="0">
              <a:buNone/>
            </a:pPr>
            <a:endParaRPr lang="en-GB" dirty="0"/>
          </a:p>
        </p:txBody>
      </p:sp>
    </p:spTree>
    <p:extLst>
      <p:ext uri="{BB962C8B-B14F-4D97-AF65-F5344CB8AC3E}">
        <p14:creationId xmlns:p14="http://schemas.microsoft.com/office/powerpoint/2010/main" val="10870227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773864"/>
            <a:ext cx="10515600" cy="5930473"/>
          </a:xfrm>
        </p:spPr>
        <p:txBody>
          <a:bodyPr/>
          <a:lstStyle/>
          <a:p>
            <a:pPr marL="0" indent="0">
              <a:buNone/>
            </a:pPr>
            <a:endParaRPr lang="en-GB" sz="3200" b="1" dirty="0"/>
          </a:p>
          <a:p>
            <a:pPr marL="0" indent="0">
              <a:buNone/>
            </a:pPr>
            <a:endParaRPr lang="en-GB" sz="3200" b="1" dirty="0"/>
          </a:p>
          <a:p>
            <a:pPr marL="0" indent="0">
              <a:buNone/>
            </a:pPr>
            <a:r>
              <a:rPr lang="en-GB" sz="3200" b="1" dirty="0"/>
              <a:t>Google Course "Structure an Argument in a Presentation"</a:t>
            </a:r>
            <a:endParaRPr lang="en-GB" sz="3200" dirty="0"/>
          </a:p>
          <a:p>
            <a:pPr marL="0" indent="0">
              <a:buNone/>
            </a:pPr>
            <a:r>
              <a:rPr lang="en-GB" dirty="0"/>
              <a:t>In this course, I learned how to organise an argument in a presentation using Google Slides. This course gave advice on how to create engaging presentations that persuade the audience and effectively convey ideas. I gained knowledge about the use of storytelling, the composition of a strong argument, and the significance of visual aids. I can now make presentations that are impactful, captivating, and easy to understand thanks to this knowledge.</a:t>
            </a:r>
          </a:p>
          <a:p>
            <a:pPr marL="0" indent="0">
              <a:buNone/>
            </a:pPr>
            <a:endParaRPr lang="en-GB" dirty="0"/>
          </a:p>
        </p:txBody>
      </p:sp>
    </p:spTree>
    <p:extLst>
      <p:ext uri="{BB962C8B-B14F-4D97-AF65-F5344CB8AC3E}">
        <p14:creationId xmlns:p14="http://schemas.microsoft.com/office/powerpoint/2010/main" val="1963547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A43415B-A97F-4521-A0B9-80DF43E40845}"/>
              </a:ext>
            </a:extLst>
          </p:cNvPr>
          <p:cNvSpPr>
            <a:spLocks noGrp="1"/>
          </p:cNvSpPr>
          <p:nvPr>
            <p:ph idx="1"/>
          </p:nvPr>
        </p:nvSpPr>
        <p:spPr>
          <a:xfrm>
            <a:off x="838200" y="723568"/>
            <a:ext cx="10515600" cy="5930473"/>
          </a:xfrm>
        </p:spPr>
        <p:txBody>
          <a:bodyPr>
            <a:normAutofit/>
          </a:bodyPr>
          <a:lstStyle/>
          <a:p>
            <a:pPr marL="0" indent="0">
              <a:buNone/>
            </a:pPr>
            <a:endParaRPr lang="en-GB" sz="3200" b="1" dirty="0"/>
          </a:p>
          <a:p>
            <a:pPr marL="0" indent="0">
              <a:buNone/>
            </a:pPr>
            <a:endParaRPr lang="en-GB" sz="3200" b="1" dirty="0"/>
          </a:p>
          <a:p>
            <a:pPr marL="0" indent="0">
              <a:buNone/>
            </a:pPr>
            <a:r>
              <a:rPr lang="en-GB" sz="3200" b="1" dirty="0"/>
              <a:t>Conclusion</a:t>
            </a:r>
            <a:endParaRPr lang="en-GB" sz="3200" dirty="0"/>
          </a:p>
          <a:p>
            <a:pPr marL="0" indent="0">
              <a:buNone/>
            </a:pPr>
            <a:r>
              <a:rPr lang="en-GB" dirty="0"/>
              <a:t>My digital literacy has improved dramatically as a result of the online learning modules I've finished, giving me the confidence to confidently navigate the complicated and constantly changing digital landscape. I now possess useful abilities in the areas of graphic design, online safety, remote collaboration, computer hardware and software operation, and presentation design. These abilities have increased my productivity both personally and professionally and have given me a profound appreciation for the ability of technology to connect, collaborate, and innovate. I am appreciative that I had the chance to interact with these helpful resources, and I can't wait to carry on with my digital learning in the years to come.</a:t>
            </a:r>
          </a:p>
          <a:p>
            <a:pPr marL="0" indent="0">
              <a:buNone/>
            </a:pPr>
            <a:endParaRPr lang="en-GB" dirty="0"/>
          </a:p>
        </p:txBody>
      </p:sp>
    </p:spTree>
    <p:extLst>
      <p:ext uri="{BB962C8B-B14F-4D97-AF65-F5344CB8AC3E}">
        <p14:creationId xmlns:p14="http://schemas.microsoft.com/office/powerpoint/2010/main" val="275634674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19</TotalTime>
  <Words>1018</Words>
  <Application>Microsoft Office PowerPoint</Application>
  <PresentationFormat>Widescreen</PresentationFormat>
  <Paragraphs>41</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Century Gothic</vt:lpstr>
      <vt:lpstr>Wingdings 3</vt:lpstr>
      <vt:lpstr>Wisp</vt:lpstr>
      <vt:lpstr>  Title: Critical Reflection on the "Digital Technologies" Module Prorgram: CertHE Digital Skills Level 4 University: University of Wales Trinity Saint David Presenter: Syed Saqib Hussain Student No: 2232660 Teacher: Munyaradzi Murira Date: 07-12-2023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Critical Reflection on the "Digital Technologies" Module Prorgram: CertHE Digital Skills Level 4 University: University of Wales Trinity Saint David Presenter: Syed Saqib Hussain Student No: 2232660 Teacher: Munyaradzi Murira Date: 07-12-2023</dc:title>
  <dc:creator>user21</dc:creator>
  <cp:lastModifiedBy>user21</cp:lastModifiedBy>
  <cp:revision>3</cp:revision>
  <dcterms:created xsi:type="dcterms:W3CDTF">2023-12-07T20:35:06Z</dcterms:created>
  <dcterms:modified xsi:type="dcterms:W3CDTF">2023-12-07T20:54:08Z</dcterms:modified>
</cp:coreProperties>
</file>