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3" r:id="rId6"/>
    <p:sldMasterId id="2147483654" r:id="rId7"/>
    <p:sldMasterId id="2147483718" r:id="rId8"/>
    <p:sldMasterId id="2147483658" r:id="rId9"/>
  </p:sldMasterIdLst>
  <p:notesMasterIdLst>
    <p:notesMasterId r:id="rId32"/>
  </p:notesMasterIdLst>
  <p:sldIdLst>
    <p:sldId id="258" r:id="rId10"/>
    <p:sldId id="261" r:id="rId11"/>
    <p:sldId id="292" r:id="rId12"/>
    <p:sldId id="332" r:id="rId13"/>
    <p:sldId id="333" r:id="rId14"/>
    <p:sldId id="271" r:id="rId15"/>
    <p:sldId id="310" r:id="rId16"/>
    <p:sldId id="334" r:id="rId17"/>
    <p:sldId id="312" r:id="rId18"/>
    <p:sldId id="308" r:id="rId19"/>
    <p:sldId id="323" r:id="rId20"/>
    <p:sldId id="290" r:id="rId21"/>
    <p:sldId id="274" r:id="rId22"/>
    <p:sldId id="262" r:id="rId23"/>
    <p:sldId id="331" r:id="rId24"/>
    <p:sldId id="315" r:id="rId25"/>
    <p:sldId id="272" r:id="rId26"/>
    <p:sldId id="276" r:id="rId27"/>
    <p:sldId id="326" r:id="rId28"/>
    <p:sldId id="282" r:id="rId29"/>
    <p:sldId id="307" r:id="rId30"/>
    <p:sldId id="27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9A547C-E070-4FB4-9137-08BB729285FE}" v="27" dt="2025-09-15T18:03:46.5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70"/>
    <p:restoredTop sz="83314" autoAdjust="0"/>
  </p:normalViewPr>
  <p:slideViewPr>
    <p:cSldViewPr snapToGrid="0" snapToObjects="1">
      <p:cViewPr varScale="1">
        <p:scale>
          <a:sx n="84" d="100"/>
          <a:sy n="84" d="100"/>
        </p:scale>
        <p:origin x="159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21" Type="http://schemas.openxmlformats.org/officeDocument/2006/relationships/slide" Target="slides/slide12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a Williams" userId="1d65336b-f6ac-47c2-8ab0-b39dbb7b7e80" providerId="ADAL" clId="{C89A547C-E070-4FB4-9137-08BB729285FE}"/>
    <pc:docChg chg="undo custSel addSld delSld modSld sldOrd delMainMaster">
      <pc:chgData name="Andrea Williams" userId="1d65336b-f6ac-47c2-8ab0-b39dbb7b7e80" providerId="ADAL" clId="{C89A547C-E070-4FB4-9137-08BB729285FE}" dt="2025-09-22T09:45:46.823" v="3719" actId="20577"/>
      <pc:docMkLst>
        <pc:docMk/>
      </pc:docMkLst>
      <pc:sldChg chg="modSp mod modNotesTx">
        <pc:chgData name="Andrea Williams" userId="1d65336b-f6ac-47c2-8ab0-b39dbb7b7e80" providerId="ADAL" clId="{C89A547C-E070-4FB4-9137-08BB729285FE}" dt="2025-09-10T10:47:38.867" v="1309" actId="6549"/>
        <pc:sldMkLst>
          <pc:docMk/>
          <pc:sldMk cId="1720888879" sldId="258"/>
        </pc:sldMkLst>
        <pc:spChg chg="mod">
          <ac:chgData name="Andrea Williams" userId="1d65336b-f6ac-47c2-8ab0-b39dbb7b7e80" providerId="ADAL" clId="{C89A547C-E070-4FB4-9137-08BB729285FE}" dt="2025-09-02T14:38:38.017" v="94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modSp del mod">
        <pc:chgData name="Andrea Williams" userId="1d65336b-f6ac-47c2-8ab0-b39dbb7b7e80" providerId="ADAL" clId="{C89A547C-E070-4FB4-9137-08BB729285FE}" dt="2025-09-10T10:03:12.684" v="507" actId="47"/>
        <pc:sldMkLst>
          <pc:docMk/>
          <pc:sldMk cId="3015463141" sldId="259"/>
        </pc:sldMkLst>
      </pc:sldChg>
      <pc:sldChg chg="del">
        <pc:chgData name="Andrea Williams" userId="1d65336b-f6ac-47c2-8ab0-b39dbb7b7e80" providerId="ADAL" clId="{C89A547C-E070-4FB4-9137-08BB729285FE}" dt="2025-09-10T09:56:11.733" v="478" actId="47"/>
        <pc:sldMkLst>
          <pc:docMk/>
          <pc:sldMk cId="1232782855" sldId="260"/>
        </pc:sldMkLst>
      </pc:sldChg>
      <pc:sldChg chg="modSp mod">
        <pc:chgData name="Andrea Williams" userId="1d65336b-f6ac-47c2-8ab0-b39dbb7b7e80" providerId="ADAL" clId="{C89A547C-E070-4FB4-9137-08BB729285FE}" dt="2025-09-10T09:49:44.628" v="174" actId="20577"/>
        <pc:sldMkLst>
          <pc:docMk/>
          <pc:sldMk cId="3022645295" sldId="261"/>
        </pc:sldMkLst>
        <pc:spChg chg="mod">
          <ac:chgData name="Andrea Williams" userId="1d65336b-f6ac-47c2-8ab0-b39dbb7b7e80" providerId="ADAL" clId="{C89A547C-E070-4FB4-9137-08BB729285FE}" dt="2025-09-10T09:49:44.628" v="174" actId="20577"/>
          <ac:spMkLst>
            <pc:docMk/>
            <pc:sldMk cId="3022645295" sldId="261"/>
            <ac:spMk id="6" creationId="{6874CC62-570C-9F61-D40D-C9C959E044AD}"/>
          </ac:spMkLst>
        </pc:spChg>
      </pc:sldChg>
      <pc:sldChg chg="addSp delSp modSp mod ord modTransition modClrScheme chgLayout modNotesTx">
        <pc:chgData name="Andrea Williams" userId="1d65336b-f6ac-47c2-8ab0-b39dbb7b7e80" providerId="ADAL" clId="{C89A547C-E070-4FB4-9137-08BB729285FE}" dt="2025-09-22T08:16:47.487" v="3659" actId="20577"/>
        <pc:sldMkLst>
          <pc:docMk/>
          <pc:sldMk cId="1156834571" sldId="262"/>
        </pc:sldMkLst>
        <pc:spChg chg="mod ord">
          <ac:chgData name="Andrea Williams" userId="1d65336b-f6ac-47c2-8ab0-b39dbb7b7e80" providerId="ADAL" clId="{C89A547C-E070-4FB4-9137-08BB729285FE}" dt="2025-09-15T18:07:16.657" v="3576" actId="20577"/>
          <ac:spMkLst>
            <pc:docMk/>
            <pc:sldMk cId="1156834571" sldId="262"/>
            <ac:spMk id="2" creationId="{38027324-84E7-521C-F368-591F1A8EE6F5}"/>
          </ac:spMkLst>
        </pc:spChg>
        <pc:spChg chg="add mod ord">
          <ac:chgData name="Andrea Williams" userId="1d65336b-f6ac-47c2-8ab0-b39dbb7b7e80" providerId="ADAL" clId="{C89A547C-E070-4FB4-9137-08BB729285FE}" dt="2025-09-22T08:16:47.487" v="3659" actId="20577"/>
          <ac:spMkLst>
            <pc:docMk/>
            <pc:sldMk cId="1156834571" sldId="262"/>
            <ac:spMk id="3" creationId="{84E4722C-D70D-3B35-EA8F-FE4171441500}"/>
          </ac:spMkLst>
        </pc:spChg>
        <pc:picChg chg="add mod ord">
          <ac:chgData name="Andrea Williams" userId="1d65336b-f6ac-47c2-8ab0-b39dbb7b7e80" providerId="ADAL" clId="{C89A547C-E070-4FB4-9137-08BB729285FE}" dt="2025-09-15T18:05:11.495" v="3365" actId="1076"/>
          <ac:picMkLst>
            <pc:docMk/>
            <pc:sldMk cId="1156834571" sldId="262"/>
            <ac:picMk id="8" creationId="{E72238E2-D715-7EBA-D60C-01C0EA47AE9F}"/>
          </ac:picMkLst>
        </pc:picChg>
      </pc:sldChg>
      <pc:sldChg chg="del">
        <pc:chgData name="Andrea Williams" userId="1d65336b-f6ac-47c2-8ab0-b39dbb7b7e80" providerId="ADAL" clId="{C89A547C-E070-4FB4-9137-08BB729285FE}" dt="2025-09-10T09:56:13.985" v="479" actId="47"/>
        <pc:sldMkLst>
          <pc:docMk/>
          <pc:sldMk cId="675937917" sldId="263"/>
        </pc:sldMkLst>
      </pc:sldChg>
      <pc:sldChg chg="del">
        <pc:chgData name="Andrea Williams" userId="1d65336b-f6ac-47c2-8ab0-b39dbb7b7e80" providerId="ADAL" clId="{C89A547C-E070-4FB4-9137-08BB729285FE}" dt="2025-09-10T10:03:42.704" v="511" actId="47"/>
        <pc:sldMkLst>
          <pc:docMk/>
          <pc:sldMk cId="4161678512" sldId="264"/>
        </pc:sldMkLst>
      </pc:sldChg>
      <pc:sldChg chg="del">
        <pc:chgData name="Andrea Williams" userId="1d65336b-f6ac-47c2-8ab0-b39dbb7b7e80" providerId="ADAL" clId="{C89A547C-E070-4FB4-9137-08BB729285FE}" dt="2025-09-10T10:03:47.600" v="512" actId="47"/>
        <pc:sldMkLst>
          <pc:docMk/>
          <pc:sldMk cId="1190995490" sldId="265"/>
        </pc:sldMkLst>
      </pc:sldChg>
      <pc:sldChg chg="del">
        <pc:chgData name="Andrea Williams" userId="1d65336b-f6ac-47c2-8ab0-b39dbb7b7e80" providerId="ADAL" clId="{C89A547C-E070-4FB4-9137-08BB729285FE}" dt="2025-09-10T10:03:49.303" v="513" actId="47"/>
        <pc:sldMkLst>
          <pc:docMk/>
          <pc:sldMk cId="3736058290" sldId="267"/>
        </pc:sldMkLst>
      </pc:sldChg>
      <pc:sldChg chg="delSp modSp del mod ord">
        <pc:chgData name="Andrea Williams" userId="1d65336b-f6ac-47c2-8ab0-b39dbb7b7e80" providerId="ADAL" clId="{C89A547C-E070-4FB4-9137-08BB729285FE}" dt="2025-09-10T10:44:10.005" v="1270" actId="47"/>
        <pc:sldMkLst>
          <pc:docMk/>
          <pc:sldMk cId="3219230479" sldId="268"/>
        </pc:sldMkLst>
      </pc:sldChg>
      <pc:sldChg chg="del">
        <pc:chgData name="Andrea Williams" userId="1d65336b-f6ac-47c2-8ab0-b39dbb7b7e80" providerId="ADAL" clId="{C89A547C-E070-4FB4-9137-08BB729285FE}" dt="2025-09-10T11:42:05.578" v="2408" actId="47"/>
        <pc:sldMkLst>
          <pc:docMk/>
          <pc:sldMk cId="3575685789" sldId="270"/>
        </pc:sldMkLst>
      </pc:sldChg>
      <pc:sldChg chg="modSp mod modNotesTx">
        <pc:chgData name="Andrea Williams" userId="1d65336b-f6ac-47c2-8ab0-b39dbb7b7e80" providerId="ADAL" clId="{C89A547C-E070-4FB4-9137-08BB729285FE}" dt="2025-09-15T18:11:37.966" v="3599" actId="6549"/>
        <pc:sldMkLst>
          <pc:docMk/>
          <pc:sldMk cId="2149350843" sldId="271"/>
        </pc:sldMkLst>
        <pc:spChg chg="mod">
          <ac:chgData name="Andrea Williams" userId="1d65336b-f6ac-47c2-8ab0-b39dbb7b7e80" providerId="ADAL" clId="{C89A547C-E070-4FB4-9137-08BB729285FE}" dt="2025-09-15T18:11:37.966" v="3599" actId="6549"/>
          <ac:spMkLst>
            <pc:docMk/>
            <pc:sldMk cId="2149350843" sldId="271"/>
            <ac:spMk id="3" creationId="{44347340-673D-D71D-41AE-1F7F5758B5B5}"/>
          </ac:spMkLst>
        </pc:spChg>
      </pc:sldChg>
      <pc:sldChg chg="modSp mod">
        <pc:chgData name="Andrea Williams" userId="1d65336b-f6ac-47c2-8ab0-b39dbb7b7e80" providerId="ADAL" clId="{C89A547C-E070-4FB4-9137-08BB729285FE}" dt="2025-09-10T12:20:13.099" v="2822" actId="14100"/>
        <pc:sldMkLst>
          <pc:docMk/>
          <pc:sldMk cId="229170550" sldId="272"/>
        </pc:sldMkLst>
        <pc:spChg chg="mod">
          <ac:chgData name="Andrea Williams" userId="1d65336b-f6ac-47c2-8ab0-b39dbb7b7e80" providerId="ADAL" clId="{C89A547C-E070-4FB4-9137-08BB729285FE}" dt="2025-09-10T12:20:13.099" v="2822" actId="14100"/>
          <ac:spMkLst>
            <pc:docMk/>
            <pc:sldMk cId="229170550" sldId="272"/>
            <ac:spMk id="3" creationId="{48CAF491-1D84-4907-9D07-0A6DAFEA5E8A}"/>
          </ac:spMkLst>
        </pc:spChg>
      </pc:sldChg>
      <pc:sldChg chg="modSp mod modNotesTx">
        <pc:chgData name="Andrea Williams" userId="1d65336b-f6ac-47c2-8ab0-b39dbb7b7e80" providerId="ADAL" clId="{C89A547C-E070-4FB4-9137-08BB729285FE}" dt="2025-09-15T18:12:41.771" v="3608" actId="20577"/>
        <pc:sldMkLst>
          <pc:docMk/>
          <pc:sldMk cId="2612275165" sldId="274"/>
        </pc:sldMkLst>
        <pc:spChg chg="mod">
          <ac:chgData name="Andrea Williams" userId="1d65336b-f6ac-47c2-8ab0-b39dbb7b7e80" providerId="ADAL" clId="{C89A547C-E070-4FB4-9137-08BB729285FE}" dt="2025-09-15T18:12:41.771" v="3608" actId="20577"/>
          <ac:spMkLst>
            <pc:docMk/>
            <pc:sldMk cId="2612275165" sldId="274"/>
            <ac:spMk id="3" creationId="{69A7220C-8568-1EBA-7D94-FB7739448C5E}"/>
          </ac:spMkLst>
        </pc:spChg>
      </pc:sldChg>
      <pc:sldChg chg="modSp mod modNotesTx">
        <pc:chgData name="Andrea Williams" userId="1d65336b-f6ac-47c2-8ab0-b39dbb7b7e80" providerId="ADAL" clId="{C89A547C-E070-4FB4-9137-08BB729285FE}" dt="2025-09-15T18:08:40.752" v="3588" actId="20577"/>
        <pc:sldMkLst>
          <pc:docMk/>
          <pc:sldMk cId="2617153117" sldId="276"/>
        </pc:sldMkLst>
        <pc:spChg chg="mod">
          <ac:chgData name="Andrea Williams" userId="1d65336b-f6ac-47c2-8ab0-b39dbb7b7e80" providerId="ADAL" clId="{C89A547C-E070-4FB4-9137-08BB729285FE}" dt="2025-09-15T18:08:40.752" v="3588" actId="20577"/>
          <ac:spMkLst>
            <pc:docMk/>
            <pc:sldMk cId="2617153117" sldId="276"/>
            <ac:spMk id="8" creationId="{9DCFEB5C-7617-4D19-9E88-9D61F5C48BB6}"/>
          </ac:spMkLst>
        </pc:spChg>
      </pc:sldChg>
      <pc:sldChg chg="ord">
        <pc:chgData name="Andrea Williams" userId="1d65336b-f6ac-47c2-8ab0-b39dbb7b7e80" providerId="ADAL" clId="{C89A547C-E070-4FB4-9137-08BB729285FE}" dt="2025-09-10T11:48:10.361" v="2580"/>
        <pc:sldMkLst>
          <pc:docMk/>
          <pc:sldMk cId="852114801" sldId="277"/>
        </pc:sldMkLst>
      </pc:sldChg>
      <pc:sldChg chg="del">
        <pc:chgData name="Andrea Williams" userId="1d65336b-f6ac-47c2-8ab0-b39dbb7b7e80" providerId="ADAL" clId="{C89A547C-E070-4FB4-9137-08BB729285FE}" dt="2025-09-10T11:44:17.499" v="2515" actId="47"/>
        <pc:sldMkLst>
          <pc:docMk/>
          <pc:sldMk cId="607732040" sldId="278"/>
        </pc:sldMkLst>
      </pc:sldChg>
      <pc:sldChg chg="del">
        <pc:chgData name="Andrea Williams" userId="1d65336b-f6ac-47c2-8ab0-b39dbb7b7e80" providerId="ADAL" clId="{C89A547C-E070-4FB4-9137-08BB729285FE}" dt="2025-09-10T11:47:18.831" v="2573" actId="47"/>
        <pc:sldMkLst>
          <pc:docMk/>
          <pc:sldMk cId="1199663265" sldId="284"/>
        </pc:sldMkLst>
      </pc:sldChg>
      <pc:sldChg chg="addSp delSp modSp add del mod setBg delDesignElem">
        <pc:chgData name="Andrea Williams" userId="1d65336b-f6ac-47c2-8ab0-b39dbb7b7e80" providerId="ADAL" clId="{C89A547C-E070-4FB4-9137-08BB729285FE}" dt="2025-09-10T12:17:48.591" v="2728"/>
        <pc:sldMkLst>
          <pc:docMk/>
          <pc:sldMk cId="2079712191" sldId="285"/>
        </pc:sldMkLst>
      </pc:sldChg>
      <pc:sldChg chg="del">
        <pc:chgData name="Andrea Williams" userId="1d65336b-f6ac-47c2-8ab0-b39dbb7b7e80" providerId="ADAL" clId="{C89A547C-E070-4FB4-9137-08BB729285FE}" dt="2025-09-10T11:47:27.471" v="2574" actId="47"/>
        <pc:sldMkLst>
          <pc:docMk/>
          <pc:sldMk cId="3839368739" sldId="285"/>
        </pc:sldMkLst>
      </pc:sldChg>
      <pc:sldChg chg="del">
        <pc:chgData name="Andrea Williams" userId="1d65336b-f6ac-47c2-8ab0-b39dbb7b7e80" providerId="ADAL" clId="{C89A547C-E070-4FB4-9137-08BB729285FE}" dt="2025-09-10T11:47:30.111" v="2575" actId="47"/>
        <pc:sldMkLst>
          <pc:docMk/>
          <pc:sldMk cId="3131918170" sldId="286"/>
        </pc:sldMkLst>
      </pc:sldChg>
      <pc:sldChg chg="modSp del mod">
        <pc:chgData name="Andrea Williams" userId="1d65336b-f6ac-47c2-8ab0-b39dbb7b7e80" providerId="ADAL" clId="{C89A547C-E070-4FB4-9137-08BB729285FE}" dt="2025-09-10T09:49:51.894" v="175" actId="47"/>
        <pc:sldMkLst>
          <pc:docMk/>
          <pc:sldMk cId="716046578" sldId="291"/>
        </pc:sldMkLst>
      </pc:sldChg>
      <pc:sldChg chg="modSp mod modNotesTx">
        <pc:chgData name="Andrea Williams" userId="1d65336b-f6ac-47c2-8ab0-b39dbb7b7e80" providerId="ADAL" clId="{C89A547C-E070-4FB4-9137-08BB729285FE}" dt="2025-09-15T17:53:10.475" v="2891" actId="20577"/>
        <pc:sldMkLst>
          <pc:docMk/>
          <pc:sldMk cId="3656283123" sldId="292"/>
        </pc:sldMkLst>
        <pc:spChg chg="mod">
          <ac:chgData name="Andrea Williams" userId="1d65336b-f6ac-47c2-8ab0-b39dbb7b7e80" providerId="ADAL" clId="{C89A547C-E070-4FB4-9137-08BB729285FE}" dt="2025-09-15T17:53:10.475" v="2891" actId="20577"/>
          <ac:spMkLst>
            <pc:docMk/>
            <pc:sldMk cId="3656283123" sldId="292"/>
            <ac:spMk id="2" creationId="{AA212E42-BDDF-88E7-068F-7EE6FF79E41D}"/>
          </ac:spMkLst>
        </pc:spChg>
      </pc:sldChg>
      <pc:sldChg chg="del">
        <pc:chgData name="Andrea Williams" userId="1d65336b-f6ac-47c2-8ab0-b39dbb7b7e80" providerId="ADAL" clId="{C89A547C-E070-4FB4-9137-08BB729285FE}" dt="2025-09-10T10:03:39.845" v="510" actId="47"/>
        <pc:sldMkLst>
          <pc:docMk/>
          <pc:sldMk cId="4003618854" sldId="293"/>
        </pc:sldMkLst>
      </pc:sldChg>
      <pc:sldChg chg="del">
        <pc:chgData name="Andrea Williams" userId="1d65336b-f6ac-47c2-8ab0-b39dbb7b7e80" providerId="ADAL" clId="{C89A547C-E070-4FB4-9137-08BB729285FE}" dt="2025-09-10T11:41:54.368" v="2406" actId="47"/>
        <pc:sldMkLst>
          <pc:docMk/>
          <pc:sldMk cId="3263034691" sldId="298"/>
        </pc:sldMkLst>
      </pc:sldChg>
      <pc:sldChg chg="modSp del mod">
        <pc:chgData name="Andrea Williams" userId="1d65336b-f6ac-47c2-8ab0-b39dbb7b7e80" providerId="ADAL" clId="{C89A547C-E070-4FB4-9137-08BB729285FE}" dt="2025-09-10T11:41:46.551" v="2405" actId="47"/>
        <pc:sldMkLst>
          <pc:docMk/>
          <pc:sldMk cId="2360546660" sldId="300"/>
        </pc:sldMkLst>
      </pc:sldChg>
      <pc:sldChg chg="modSp add del mod">
        <pc:chgData name="Andrea Williams" userId="1d65336b-f6ac-47c2-8ab0-b39dbb7b7e80" providerId="ADAL" clId="{C89A547C-E070-4FB4-9137-08BB729285FE}" dt="2025-09-10T12:18:27.305" v="2735" actId="14100"/>
        <pc:sldMkLst>
          <pc:docMk/>
          <pc:sldMk cId="3136968274" sldId="307"/>
        </pc:sldMkLst>
        <pc:spChg chg="mod">
          <ac:chgData name="Andrea Williams" userId="1d65336b-f6ac-47c2-8ab0-b39dbb7b7e80" providerId="ADAL" clId="{C89A547C-E070-4FB4-9137-08BB729285FE}" dt="2025-09-10T12:18:27.305" v="2735" actId="14100"/>
          <ac:spMkLst>
            <pc:docMk/>
            <pc:sldMk cId="3136968274" sldId="307"/>
            <ac:spMk id="2" creationId="{F54E6898-1D29-4DAD-A617-A27870E705DF}"/>
          </ac:spMkLst>
        </pc:spChg>
      </pc:sldChg>
      <pc:sldChg chg="modSp add mod modTransition">
        <pc:chgData name="Andrea Williams" userId="1d65336b-f6ac-47c2-8ab0-b39dbb7b7e80" providerId="ADAL" clId="{C89A547C-E070-4FB4-9137-08BB729285FE}" dt="2025-09-22T09:45:46.823" v="3719" actId="20577"/>
        <pc:sldMkLst>
          <pc:docMk/>
          <pc:sldMk cId="3883699809" sldId="308"/>
        </pc:sldMkLst>
        <pc:spChg chg="mod">
          <ac:chgData name="Andrea Williams" userId="1d65336b-f6ac-47c2-8ab0-b39dbb7b7e80" providerId="ADAL" clId="{C89A547C-E070-4FB4-9137-08BB729285FE}" dt="2025-09-22T09:45:46.823" v="3719" actId="20577"/>
          <ac:spMkLst>
            <pc:docMk/>
            <pc:sldMk cId="3883699809" sldId="308"/>
            <ac:spMk id="2" creationId="{8B052E71-B83D-D6D7-0001-5483777756B9}"/>
          </ac:spMkLst>
        </pc:spChg>
        <pc:graphicFrameChg chg="mod modGraphic">
          <ac:chgData name="Andrea Williams" userId="1d65336b-f6ac-47c2-8ab0-b39dbb7b7e80" providerId="ADAL" clId="{C89A547C-E070-4FB4-9137-08BB729285FE}" dt="2025-09-10T12:15:12.817" v="2722" actId="14100"/>
          <ac:graphicFrameMkLst>
            <pc:docMk/>
            <pc:sldMk cId="3883699809" sldId="308"/>
            <ac:graphicFrameMk id="7" creationId="{DF87D218-62FB-855E-7FAA-845A74672578}"/>
          </ac:graphicFrameMkLst>
        </pc:graphicFrameChg>
      </pc:sldChg>
      <pc:sldChg chg="modSp mod">
        <pc:chgData name="Andrea Williams" userId="1d65336b-f6ac-47c2-8ab0-b39dbb7b7e80" providerId="ADAL" clId="{C89A547C-E070-4FB4-9137-08BB729285FE}" dt="2025-09-15T18:01:37.425" v="3249" actId="20577"/>
        <pc:sldMkLst>
          <pc:docMk/>
          <pc:sldMk cId="3180110639" sldId="310"/>
        </pc:sldMkLst>
        <pc:spChg chg="mod">
          <ac:chgData name="Andrea Williams" userId="1d65336b-f6ac-47c2-8ab0-b39dbb7b7e80" providerId="ADAL" clId="{C89A547C-E070-4FB4-9137-08BB729285FE}" dt="2025-09-10T11:19:28.022" v="1786" actId="20577"/>
          <ac:spMkLst>
            <pc:docMk/>
            <pc:sldMk cId="3180110639" sldId="310"/>
            <ac:spMk id="2" creationId="{FEC7EF00-F540-429B-AEED-07F65B0A330C}"/>
          </ac:spMkLst>
        </pc:spChg>
        <pc:spChg chg="mod">
          <ac:chgData name="Andrea Williams" userId="1d65336b-f6ac-47c2-8ab0-b39dbb7b7e80" providerId="ADAL" clId="{C89A547C-E070-4FB4-9137-08BB729285FE}" dt="2025-09-15T18:01:37.425" v="3249" actId="20577"/>
          <ac:spMkLst>
            <pc:docMk/>
            <pc:sldMk cId="3180110639" sldId="310"/>
            <ac:spMk id="4" creationId="{4207B35A-F6A5-4CFC-8CF6-C35CDD2A1103}"/>
          </ac:spMkLst>
        </pc:spChg>
      </pc:sldChg>
      <pc:sldChg chg="del">
        <pc:chgData name="Andrea Williams" userId="1d65336b-f6ac-47c2-8ab0-b39dbb7b7e80" providerId="ADAL" clId="{C89A547C-E070-4FB4-9137-08BB729285FE}" dt="2025-09-10T11:27:56.636" v="1936" actId="47"/>
        <pc:sldMkLst>
          <pc:docMk/>
          <pc:sldMk cId="975525892" sldId="311"/>
        </pc:sldMkLst>
      </pc:sldChg>
      <pc:sldChg chg="addSp modSp mod">
        <pc:chgData name="Andrea Williams" userId="1d65336b-f6ac-47c2-8ab0-b39dbb7b7e80" providerId="ADAL" clId="{C89A547C-E070-4FB4-9137-08BB729285FE}" dt="2025-09-22T09:44:52.499" v="3691" actId="20577"/>
        <pc:sldMkLst>
          <pc:docMk/>
          <pc:sldMk cId="1168108165" sldId="312"/>
        </pc:sldMkLst>
        <pc:graphicFrameChg chg="mod modGraphic">
          <ac:chgData name="Andrea Williams" userId="1d65336b-f6ac-47c2-8ab0-b39dbb7b7e80" providerId="ADAL" clId="{C89A547C-E070-4FB4-9137-08BB729285FE}" dt="2025-09-22T09:44:52.499" v="3691" actId="20577"/>
          <ac:graphicFrameMkLst>
            <pc:docMk/>
            <pc:sldMk cId="1168108165" sldId="312"/>
            <ac:graphicFrameMk id="9" creationId="{05EA4EFE-C0A7-4578-A14E-0C1B35A56819}"/>
          </ac:graphicFrameMkLst>
        </pc:graphicFrameChg>
      </pc:sldChg>
      <pc:sldChg chg="modSp mod">
        <pc:chgData name="Andrea Williams" userId="1d65336b-f6ac-47c2-8ab0-b39dbb7b7e80" providerId="ADAL" clId="{C89A547C-E070-4FB4-9137-08BB729285FE}" dt="2025-09-10T11:44:32.495" v="2516" actId="6549"/>
        <pc:sldMkLst>
          <pc:docMk/>
          <pc:sldMk cId="3631984343" sldId="315"/>
        </pc:sldMkLst>
        <pc:spChg chg="mod">
          <ac:chgData name="Andrea Williams" userId="1d65336b-f6ac-47c2-8ab0-b39dbb7b7e80" providerId="ADAL" clId="{C89A547C-E070-4FB4-9137-08BB729285FE}" dt="2025-09-10T11:44:32.495" v="2516" actId="6549"/>
          <ac:spMkLst>
            <pc:docMk/>
            <pc:sldMk cId="3631984343" sldId="315"/>
            <ac:spMk id="8" creationId="{11BDDAB1-59EF-484E-8DAC-ABCFECDB4AD9}"/>
          </ac:spMkLst>
        </pc:spChg>
      </pc:sldChg>
      <pc:sldChg chg="del">
        <pc:chgData name="Andrea Williams" userId="1d65336b-f6ac-47c2-8ab0-b39dbb7b7e80" providerId="ADAL" clId="{C89A547C-E070-4FB4-9137-08BB729285FE}" dt="2025-09-10T11:44:38.677" v="2517" actId="47"/>
        <pc:sldMkLst>
          <pc:docMk/>
          <pc:sldMk cId="462159781" sldId="316"/>
        </pc:sldMkLst>
      </pc:sldChg>
      <pc:sldChg chg="del">
        <pc:chgData name="Andrea Williams" userId="1d65336b-f6ac-47c2-8ab0-b39dbb7b7e80" providerId="ADAL" clId="{C89A547C-E070-4FB4-9137-08BB729285FE}" dt="2025-09-10T11:47:49.695" v="2577" actId="47"/>
        <pc:sldMkLst>
          <pc:docMk/>
          <pc:sldMk cId="4051583589" sldId="317"/>
        </pc:sldMkLst>
      </pc:sldChg>
      <pc:sldChg chg="del">
        <pc:chgData name="Andrea Williams" userId="1d65336b-f6ac-47c2-8ab0-b39dbb7b7e80" providerId="ADAL" clId="{C89A547C-E070-4FB4-9137-08BB729285FE}" dt="2025-09-10T10:03:51.045" v="514" actId="47"/>
        <pc:sldMkLst>
          <pc:docMk/>
          <pc:sldMk cId="513207851" sldId="318"/>
        </pc:sldMkLst>
      </pc:sldChg>
      <pc:sldChg chg="addSp delSp modSp del mod ord">
        <pc:chgData name="Andrea Williams" userId="1d65336b-f6ac-47c2-8ab0-b39dbb7b7e80" providerId="ADAL" clId="{C89A547C-E070-4FB4-9137-08BB729285FE}" dt="2025-09-10T10:27:48.837" v="1133" actId="47"/>
        <pc:sldMkLst>
          <pc:docMk/>
          <pc:sldMk cId="1675712962" sldId="319"/>
        </pc:sldMkLst>
      </pc:sldChg>
      <pc:sldChg chg="del">
        <pc:chgData name="Andrea Williams" userId="1d65336b-f6ac-47c2-8ab0-b39dbb7b7e80" providerId="ADAL" clId="{C89A547C-E070-4FB4-9137-08BB729285FE}" dt="2025-09-10T11:42:02.656" v="2407" actId="47"/>
        <pc:sldMkLst>
          <pc:docMk/>
          <pc:sldMk cId="635149323" sldId="320"/>
        </pc:sldMkLst>
      </pc:sldChg>
      <pc:sldChg chg="del">
        <pc:chgData name="Andrea Williams" userId="1d65336b-f6ac-47c2-8ab0-b39dbb7b7e80" providerId="ADAL" clId="{C89A547C-E070-4FB4-9137-08BB729285FE}" dt="2025-09-10T11:44:53.297" v="2518" actId="47"/>
        <pc:sldMkLst>
          <pc:docMk/>
          <pc:sldMk cId="3451231698" sldId="322"/>
        </pc:sldMkLst>
      </pc:sldChg>
      <pc:sldChg chg="ord">
        <pc:chgData name="Andrea Williams" userId="1d65336b-f6ac-47c2-8ab0-b39dbb7b7e80" providerId="ADAL" clId="{C89A547C-E070-4FB4-9137-08BB729285FE}" dt="2025-09-22T08:18:24.569" v="3663"/>
        <pc:sldMkLst>
          <pc:docMk/>
          <pc:sldMk cId="2432678147" sldId="323"/>
        </pc:sldMkLst>
      </pc:sldChg>
      <pc:sldChg chg="del">
        <pc:chgData name="Andrea Williams" userId="1d65336b-f6ac-47c2-8ab0-b39dbb7b7e80" providerId="ADAL" clId="{C89A547C-E070-4FB4-9137-08BB729285FE}" dt="2025-09-10T11:47:33.150" v="2576" actId="47"/>
        <pc:sldMkLst>
          <pc:docMk/>
          <pc:sldMk cId="2924619726" sldId="324"/>
        </pc:sldMkLst>
      </pc:sldChg>
      <pc:sldChg chg="del">
        <pc:chgData name="Andrea Williams" userId="1d65336b-f6ac-47c2-8ab0-b39dbb7b7e80" providerId="ADAL" clId="{C89A547C-E070-4FB4-9137-08BB729285FE}" dt="2025-09-10T11:46:51.034" v="2572" actId="47"/>
        <pc:sldMkLst>
          <pc:docMk/>
          <pc:sldMk cId="405663093" sldId="325"/>
        </pc:sldMkLst>
      </pc:sldChg>
      <pc:sldChg chg="del">
        <pc:chgData name="Andrea Williams" userId="1d65336b-f6ac-47c2-8ab0-b39dbb7b7e80" providerId="ADAL" clId="{C89A547C-E070-4FB4-9137-08BB729285FE}" dt="2025-09-10T09:50:51.832" v="176" actId="47"/>
        <pc:sldMkLst>
          <pc:docMk/>
          <pc:sldMk cId="142466241" sldId="328"/>
        </pc:sldMkLst>
      </pc:sldChg>
      <pc:sldChg chg="del">
        <pc:chgData name="Andrea Williams" userId="1d65336b-f6ac-47c2-8ab0-b39dbb7b7e80" providerId="ADAL" clId="{C89A547C-E070-4FB4-9137-08BB729285FE}" dt="2025-09-10T11:44:12.643" v="2514" actId="47"/>
        <pc:sldMkLst>
          <pc:docMk/>
          <pc:sldMk cId="868687003" sldId="329"/>
        </pc:sldMkLst>
      </pc:sldChg>
      <pc:sldChg chg="del">
        <pc:chgData name="Andrea Williams" userId="1d65336b-f6ac-47c2-8ab0-b39dbb7b7e80" providerId="ADAL" clId="{C89A547C-E070-4FB4-9137-08BB729285FE}" dt="2025-09-10T11:47:52.981" v="2578" actId="47"/>
        <pc:sldMkLst>
          <pc:docMk/>
          <pc:sldMk cId="4178235555" sldId="330"/>
        </pc:sldMkLst>
      </pc:sldChg>
      <pc:sldChg chg="addSp delSp modSp add mod modNotesTx">
        <pc:chgData name="Andrea Williams" userId="1d65336b-f6ac-47c2-8ab0-b39dbb7b7e80" providerId="ADAL" clId="{C89A547C-E070-4FB4-9137-08BB729285FE}" dt="2025-09-15T17:55:53.610" v="3070" actId="20577"/>
        <pc:sldMkLst>
          <pc:docMk/>
          <pc:sldMk cId="2514399502" sldId="332"/>
        </pc:sldMkLst>
        <pc:spChg chg="mod">
          <ac:chgData name="Andrea Williams" userId="1d65336b-f6ac-47c2-8ab0-b39dbb7b7e80" providerId="ADAL" clId="{C89A547C-E070-4FB4-9137-08BB729285FE}" dt="2025-09-10T10:22:10.416" v="700" actId="20577"/>
          <ac:spMkLst>
            <pc:docMk/>
            <pc:sldMk cId="2514399502" sldId="332"/>
            <ac:spMk id="2" creationId="{ADF5308F-5244-E16E-013D-4217BE44C648}"/>
          </ac:spMkLst>
        </pc:spChg>
        <pc:spChg chg="add mod">
          <ac:chgData name="Andrea Williams" userId="1d65336b-f6ac-47c2-8ab0-b39dbb7b7e80" providerId="ADAL" clId="{C89A547C-E070-4FB4-9137-08BB729285FE}" dt="2025-09-15T17:55:53.610" v="3070" actId="20577"/>
          <ac:spMkLst>
            <pc:docMk/>
            <pc:sldMk cId="2514399502" sldId="332"/>
            <ac:spMk id="4" creationId="{49B54BB8-8582-6858-A3CB-065F152CCC6E}"/>
          </ac:spMkLst>
        </pc:spChg>
      </pc:sldChg>
      <pc:sldChg chg="addSp delSp modSp add mod ord modClrScheme chgLayout">
        <pc:chgData name="Andrea Williams" userId="1d65336b-f6ac-47c2-8ab0-b39dbb7b7e80" providerId="ADAL" clId="{C89A547C-E070-4FB4-9137-08BB729285FE}" dt="2025-09-15T18:11:18.060" v="3597" actId="20577"/>
        <pc:sldMkLst>
          <pc:docMk/>
          <pc:sldMk cId="3977453804" sldId="333"/>
        </pc:sldMkLst>
        <pc:spChg chg="add mod ord">
          <ac:chgData name="Andrea Williams" userId="1d65336b-f6ac-47c2-8ab0-b39dbb7b7e80" providerId="ADAL" clId="{C89A547C-E070-4FB4-9137-08BB729285FE}" dt="2025-09-15T18:10:42.584" v="3591" actId="255"/>
          <ac:spMkLst>
            <pc:docMk/>
            <pc:sldMk cId="3977453804" sldId="333"/>
            <ac:spMk id="3" creationId="{6B9003F0-4043-0B47-4951-8847B7EF8823}"/>
          </ac:spMkLst>
        </pc:spChg>
        <pc:spChg chg="add mod">
          <ac:chgData name="Andrea Williams" userId="1d65336b-f6ac-47c2-8ab0-b39dbb7b7e80" providerId="ADAL" clId="{C89A547C-E070-4FB4-9137-08BB729285FE}" dt="2025-09-15T18:11:18.060" v="3597" actId="20577"/>
          <ac:spMkLst>
            <pc:docMk/>
            <pc:sldMk cId="3977453804" sldId="333"/>
            <ac:spMk id="5" creationId="{A866F535-B5B9-050A-E8E1-D7BE05CEA739}"/>
          </ac:spMkLst>
        </pc:spChg>
      </pc:sldChg>
      <pc:sldChg chg="modSp add mod">
        <pc:chgData name="Andrea Williams" userId="1d65336b-f6ac-47c2-8ab0-b39dbb7b7e80" providerId="ADAL" clId="{C89A547C-E070-4FB4-9137-08BB729285FE}" dt="2025-09-15T18:01:51.891" v="3251" actId="20577"/>
        <pc:sldMkLst>
          <pc:docMk/>
          <pc:sldMk cId="3883733297" sldId="334"/>
        </pc:sldMkLst>
        <pc:spChg chg="mod">
          <ac:chgData name="Andrea Williams" userId="1d65336b-f6ac-47c2-8ab0-b39dbb7b7e80" providerId="ADAL" clId="{C89A547C-E070-4FB4-9137-08BB729285FE}" dt="2025-09-10T11:26:02.521" v="1908" actId="20577"/>
          <ac:spMkLst>
            <pc:docMk/>
            <pc:sldMk cId="3883733297" sldId="334"/>
            <ac:spMk id="2" creationId="{69292393-AAF4-F80B-B69F-EAE159182F14}"/>
          </ac:spMkLst>
        </pc:spChg>
        <pc:spChg chg="mod">
          <ac:chgData name="Andrea Williams" userId="1d65336b-f6ac-47c2-8ab0-b39dbb7b7e80" providerId="ADAL" clId="{C89A547C-E070-4FB4-9137-08BB729285FE}" dt="2025-09-15T18:01:51.891" v="3251" actId="20577"/>
          <ac:spMkLst>
            <pc:docMk/>
            <pc:sldMk cId="3883733297" sldId="334"/>
            <ac:spMk id="4" creationId="{1CAED4A4-5D73-B983-0416-D0F4209B4C49}"/>
          </ac:spMkLst>
        </pc:spChg>
      </pc:sldChg>
      <pc:sldMasterChg chg="del delSldLayout">
        <pc:chgData name="Andrea Williams" userId="1d65336b-f6ac-47c2-8ab0-b39dbb7b7e80" providerId="ADAL" clId="{C89A547C-E070-4FB4-9137-08BB729285FE}" dt="2025-09-02T14:38:13.237" v="27"/>
        <pc:sldMasterMkLst>
          <pc:docMk/>
          <pc:sldMasterMk cId="3994187330" sldId="2147483650"/>
        </pc:sldMasterMkLst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SldLayout">
        <pc:chgData name="Andrea Williams" userId="1d65336b-f6ac-47c2-8ab0-b39dbb7b7e80" providerId="ADAL" clId="{C89A547C-E070-4FB4-9137-08BB729285FE}" dt="2025-09-10T09:50:51.832" v="176" actId="47"/>
        <pc:sldMasterMkLst>
          <pc:docMk/>
          <pc:sldMasterMk cId="19418140" sldId="2147483654"/>
        </pc:sldMasterMkLst>
        <pc:sldLayoutChg chg="del">
          <pc:chgData name="Andrea Williams" userId="1d65336b-f6ac-47c2-8ab0-b39dbb7b7e80" providerId="ADAL" clId="{C89A547C-E070-4FB4-9137-08BB729285FE}" dt="2025-09-10T09:50:51.832" v="176" actId="47"/>
          <pc:sldLayoutMkLst>
            <pc:docMk/>
            <pc:sldMasterMk cId="19418140" sldId="2147483654"/>
            <pc:sldLayoutMk cId="2274461959" sldId="2147483729"/>
          </pc:sldLayoutMkLst>
        </pc:sldLayoutChg>
      </pc:sldMasterChg>
      <pc:sldMasterChg chg="del delSldLayout">
        <pc:chgData name="Andrea Williams" userId="1d65336b-f6ac-47c2-8ab0-b39dbb7b7e80" providerId="ADAL" clId="{C89A547C-E070-4FB4-9137-08BB729285FE}" dt="2025-09-02T14:38:13.237" v="27"/>
        <pc:sldMasterMkLst>
          <pc:docMk/>
          <pc:sldMasterMk cId="537362470" sldId="2147483656"/>
        </pc:sldMasterMkLst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SldLayout">
        <pc:chgData name="Andrea Williams" userId="1d65336b-f6ac-47c2-8ab0-b39dbb7b7e80" providerId="ADAL" clId="{C89A547C-E070-4FB4-9137-08BB729285FE}" dt="2025-09-10T11:46:51.034" v="2572" actId="47"/>
        <pc:sldMasterMkLst>
          <pc:docMk/>
          <pc:sldMasterMk cId="1384196811" sldId="2147483658"/>
        </pc:sldMasterMkLst>
        <pc:sldLayoutChg chg="del">
          <pc:chgData name="Andrea Williams" userId="1d65336b-f6ac-47c2-8ab0-b39dbb7b7e80" providerId="ADAL" clId="{C89A547C-E070-4FB4-9137-08BB729285FE}" dt="2025-09-10T11:46:51.034" v="2572" actId="47"/>
          <pc:sldLayoutMkLst>
            <pc:docMk/>
            <pc:sldMasterMk cId="1384196811" sldId="2147483658"/>
            <pc:sldLayoutMk cId="1633700487" sldId="2147483728"/>
          </pc:sldLayoutMkLst>
        </pc:sldLayoutChg>
      </pc:sldMasterChg>
      <pc:sldMasterChg chg="del delSldLayout">
        <pc:chgData name="Andrea Williams" userId="1d65336b-f6ac-47c2-8ab0-b39dbb7b7e80" providerId="ADAL" clId="{C89A547C-E070-4FB4-9137-08BB729285FE}" dt="2025-09-02T14:38:13.237" v="27"/>
        <pc:sldMasterMkLst>
          <pc:docMk/>
          <pc:sldMasterMk cId="1800093731" sldId="2147483659"/>
        </pc:sldMasterMkLst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Andrea Williams" userId="1d65336b-f6ac-47c2-8ab0-b39dbb7b7e80" providerId="ADAL" clId="{C89A547C-E070-4FB4-9137-08BB729285FE}" dt="2025-09-02T14:38:13.237" v="27"/>
        <pc:sldMasterMkLst>
          <pc:docMk/>
          <pc:sldMasterMk cId="2581267852" sldId="2147483662"/>
        </pc:sldMasterMkLst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Andrea Williams" userId="1d65336b-f6ac-47c2-8ab0-b39dbb7b7e80" providerId="ADAL" clId="{C89A547C-E070-4FB4-9137-08BB729285FE}" dt="2025-09-02T14:38:13.237" v="27"/>
        <pc:sldMasterMkLst>
          <pc:docMk/>
          <pc:sldMasterMk cId="754378712" sldId="2147483666"/>
        </pc:sldMasterMkLst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Andrea Williams" userId="1d65336b-f6ac-47c2-8ab0-b39dbb7b7e80" providerId="ADAL" clId="{C89A547C-E070-4FB4-9137-08BB729285FE}" dt="2025-09-02T14:38:13.237" v="27"/>
        <pc:sldMasterMkLst>
          <pc:docMk/>
          <pc:sldMasterMk cId="1466483333" sldId="2147483706"/>
        </pc:sldMasterMkLst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1466483333" sldId="2147483706"/>
            <pc:sldLayoutMk cId="1423767212" sldId="2147483707"/>
          </pc:sldLayoutMkLst>
        </pc:sldLayoutChg>
      </pc:sldMasterChg>
      <pc:sldMasterChg chg="del delSldLayout">
        <pc:chgData name="Andrea Williams" userId="1d65336b-f6ac-47c2-8ab0-b39dbb7b7e80" providerId="ADAL" clId="{C89A547C-E070-4FB4-9137-08BB729285FE}" dt="2025-09-02T14:38:13.237" v="27"/>
        <pc:sldMasterMkLst>
          <pc:docMk/>
          <pc:sldMasterMk cId="897765364" sldId="2147483708"/>
        </pc:sldMasterMkLst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897765364" sldId="2147483708"/>
            <pc:sldLayoutMk cId="3262394580" sldId="2147483709"/>
          </pc:sldLayoutMkLst>
        </pc:sldLayoutChg>
      </pc:sldMasterChg>
      <pc:sldMasterChg chg="del delSldLayout">
        <pc:chgData name="Andrea Williams" userId="1d65336b-f6ac-47c2-8ab0-b39dbb7b7e80" providerId="ADAL" clId="{C89A547C-E070-4FB4-9137-08BB729285FE}" dt="2025-09-02T14:38:13.237" v="27"/>
        <pc:sldMasterMkLst>
          <pc:docMk/>
          <pc:sldMasterMk cId="677080840" sldId="2147483710"/>
        </pc:sldMasterMkLst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677080840" sldId="2147483710"/>
            <pc:sldLayoutMk cId="3996945441" sldId="2147483711"/>
          </pc:sldLayoutMkLst>
        </pc:sldLayoutChg>
      </pc:sldMasterChg>
      <pc:sldMasterChg chg="del delSldLayout">
        <pc:chgData name="Andrea Williams" userId="1d65336b-f6ac-47c2-8ab0-b39dbb7b7e80" providerId="ADAL" clId="{C89A547C-E070-4FB4-9137-08BB729285FE}" dt="2025-09-02T14:38:13.237" v="27"/>
        <pc:sldMasterMkLst>
          <pc:docMk/>
          <pc:sldMasterMk cId="298413319" sldId="2147483712"/>
        </pc:sldMasterMkLst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298413319" sldId="2147483712"/>
            <pc:sldLayoutMk cId="816941431" sldId="2147483713"/>
          </pc:sldLayoutMkLst>
        </pc:sldLayoutChg>
      </pc:sldMasterChg>
      <pc:sldMasterChg chg="del delSldLayout">
        <pc:chgData name="Andrea Williams" userId="1d65336b-f6ac-47c2-8ab0-b39dbb7b7e80" providerId="ADAL" clId="{C89A547C-E070-4FB4-9137-08BB729285FE}" dt="2025-09-02T14:38:13.237" v="27"/>
        <pc:sldMasterMkLst>
          <pc:docMk/>
          <pc:sldMasterMk cId="3785228503" sldId="2147483714"/>
        </pc:sldMasterMkLst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3785228503" sldId="2147483714"/>
            <pc:sldLayoutMk cId="198213857" sldId="2147483715"/>
          </pc:sldLayoutMkLst>
        </pc:sldLayoutChg>
      </pc:sldMasterChg>
      <pc:sldMasterChg chg="del delSldLayout">
        <pc:chgData name="Andrea Williams" userId="1d65336b-f6ac-47c2-8ab0-b39dbb7b7e80" providerId="ADAL" clId="{C89A547C-E070-4FB4-9137-08BB729285FE}" dt="2025-09-02T14:38:13.237" v="27"/>
        <pc:sldMasterMkLst>
          <pc:docMk/>
          <pc:sldMasterMk cId="1861407090" sldId="2147483716"/>
        </pc:sldMasterMkLst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1861407090" sldId="2147483716"/>
            <pc:sldLayoutMk cId="3638965304" sldId="2147483717"/>
          </pc:sldLayoutMkLst>
        </pc:sldLayoutChg>
      </pc:sldMasterChg>
      <pc:sldMasterChg chg="delSldLayout">
        <pc:chgData name="Andrea Williams" userId="1d65336b-f6ac-47c2-8ab0-b39dbb7b7e80" providerId="ADAL" clId="{C89A547C-E070-4FB4-9137-08BB729285FE}" dt="2025-09-10T10:27:48.837" v="1133" actId="47"/>
        <pc:sldMasterMkLst>
          <pc:docMk/>
          <pc:sldMasterMk cId="42203895" sldId="2147483718"/>
        </pc:sldMasterMkLst>
        <pc:sldLayoutChg chg="del">
          <pc:chgData name="Andrea Williams" userId="1d65336b-f6ac-47c2-8ab0-b39dbb7b7e80" providerId="ADAL" clId="{C89A547C-E070-4FB4-9137-08BB729285FE}" dt="2025-09-10T10:27:48.837" v="1133" actId="47"/>
          <pc:sldLayoutMkLst>
            <pc:docMk/>
            <pc:sldMasterMk cId="42203895" sldId="2147483718"/>
            <pc:sldLayoutMk cId="3377766083" sldId="2147483726"/>
          </pc:sldLayoutMkLst>
        </pc:sldLayoutChg>
      </pc:sldMasterChg>
      <pc:sldMasterChg chg="del delSldLayout">
        <pc:chgData name="Andrea Williams" userId="1d65336b-f6ac-47c2-8ab0-b39dbb7b7e80" providerId="ADAL" clId="{C89A547C-E070-4FB4-9137-08BB729285FE}" dt="2025-09-02T14:38:13.237" v="27"/>
        <pc:sldMasterMkLst>
          <pc:docMk/>
          <pc:sldMasterMk cId="3921216059" sldId="2147483720"/>
        </pc:sldMasterMkLst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3921216059" sldId="2147483720"/>
            <pc:sldLayoutMk cId="3706359216" sldId="2147483721"/>
          </pc:sldLayoutMkLst>
        </pc:sldLayoutChg>
      </pc:sldMasterChg>
      <pc:sldMasterChg chg="del delSldLayout">
        <pc:chgData name="Andrea Williams" userId="1d65336b-f6ac-47c2-8ab0-b39dbb7b7e80" providerId="ADAL" clId="{C89A547C-E070-4FB4-9137-08BB729285FE}" dt="2025-09-02T14:38:13.237" v="27"/>
        <pc:sldMasterMkLst>
          <pc:docMk/>
          <pc:sldMasterMk cId="2412027871" sldId="2147483722"/>
        </pc:sldMasterMkLst>
        <pc:sldLayoutChg chg="del">
          <pc:chgData name="Andrea Williams" userId="1d65336b-f6ac-47c2-8ab0-b39dbb7b7e80" providerId="ADAL" clId="{C89A547C-E070-4FB4-9137-08BB729285FE}" dt="2025-09-02T14:38:13.237" v="27"/>
          <pc:sldLayoutMkLst>
            <pc:docMk/>
            <pc:sldMasterMk cId="2412027871" sldId="2147483722"/>
            <pc:sldLayoutMk cId="3226134424" sldId="214748372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7DADE1-C9F4-4D85-9ED4-6D1E82E5625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49DC342-2F2A-41F3-B725-6927A825EE3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6BF5B6-6C7E-4596-859D-2686CA4006FE}" type="parTrans" cxnId="{16FA3AF1-AB37-4234-B862-0DF9EFB1AF71}">
      <dgm:prSet/>
      <dgm:spPr/>
      <dgm:t>
        <a:bodyPr/>
        <a:lstStyle/>
        <a:p>
          <a:endParaRPr lang="en-US"/>
        </a:p>
      </dgm:t>
    </dgm:pt>
    <dgm:pt modelId="{057F60AC-C1A9-4EBD-BAD3-D96A38A2D790}" type="sibTrans" cxnId="{16FA3AF1-AB37-4234-B862-0DF9EFB1AF71}">
      <dgm:prSet/>
      <dgm:spPr/>
      <dgm:t>
        <a:bodyPr/>
        <a:lstStyle/>
        <a:p>
          <a:endParaRPr lang="en-US"/>
        </a:p>
      </dgm:t>
    </dgm:pt>
    <dgm:pt modelId="{06EC2A77-CADA-4034-9683-00F46F30ACC7}" type="pres">
      <dgm:prSet presAssocID="{E67DADE1-C9F4-4D85-9ED4-6D1E82E56255}" presName="root" presStyleCnt="0">
        <dgm:presLayoutVars>
          <dgm:dir/>
          <dgm:resizeHandles val="exact"/>
        </dgm:presLayoutVars>
      </dgm:prSet>
      <dgm:spPr/>
    </dgm:pt>
    <dgm:pt modelId="{E231F007-BCD1-4DF6-B698-27895B5F3B88}" type="pres">
      <dgm:prSet presAssocID="{549DC342-2F2A-41F3-B725-6927A825EE39}" presName="compNode" presStyleCnt="0"/>
      <dgm:spPr/>
    </dgm:pt>
    <dgm:pt modelId="{B5236A05-03A8-4888-B555-76143FFAD360}" type="pres">
      <dgm:prSet presAssocID="{549DC342-2F2A-41F3-B725-6927A825EE39}" presName="iconRect" presStyleLbl="node1" presStyleIdx="0" presStyleCnt="1" custScaleX="516631" custScaleY="395449" custLinFactY="-6787" custLinFactNeighborX="-92762" custLinFactNeighborY="-10000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AB5146AB-FAAC-4B13-929F-D2003975AFBB}" type="pres">
      <dgm:prSet presAssocID="{549DC342-2F2A-41F3-B725-6927A825EE39}" presName="spaceRect" presStyleCnt="0"/>
      <dgm:spPr/>
    </dgm:pt>
    <dgm:pt modelId="{069E7D1A-7D2F-43B5-BAA3-C6DA39BE96C4}" type="pres">
      <dgm:prSet presAssocID="{549DC342-2F2A-41F3-B725-6927A825EE39}" presName="textRect" presStyleLbl="revTx" presStyleIdx="0" presStyleCnt="1" custScaleX="228124" custScaleY="139508">
        <dgm:presLayoutVars>
          <dgm:chMax val="1"/>
          <dgm:chPref val="1"/>
        </dgm:presLayoutVars>
      </dgm:prSet>
      <dgm:spPr/>
    </dgm:pt>
  </dgm:ptLst>
  <dgm:cxnLst>
    <dgm:cxn modelId="{0144FE76-3C1A-42DD-B7F3-A762E2BACA6A}" type="presOf" srcId="{549DC342-2F2A-41F3-B725-6927A825EE39}" destId="{069E7D1A-7D2F-43B5-BAA3-C6DA39BE96C4}" srcOrd="0" destOrd="0" presId="urn:microsoft.com/office/officeart/2018/2/layout/IconLabelList"/>
    <dgm:cxn modelId="{E87BB397-A653-45DF-ACA6-6583BDFF66A6}" type="presOf" srcId="{E67DADE1-C9F4-4D85-9ED4-6D1E82E56255}" destId="{06EC2A77-CADA-4034-9683-00F46F30ACC7}" srcOrd="0" destOrd="0" presId="urn:microsoft.com/office/officeart/2018/2/layout/IconLabelList"/>
    <dgm:cxn modelId="{16FA3AF1-AB37-4234-B862-0DF9EFB1AF71}" srcId="{E67DADE1-C9F4-4D85-9ED4-6D1E82E56255}" destId="{549DC342-2F2A-41F3-B725-6927A825EE39}" srcOrd="0" destOrd="0" parTransId="{276BF5B6-6C7E-4596-859D-2686CA4006FE}" sibTransId="{057F60AC-C1A9-4EBD-BAD3-D96A38A2D790}"/>
    <dgm:cxn modelId="{914A8AA7-A86E-4DB1-B930-4FE55E41337E}" type="presParOf" srcId="{06EC2A77-CADA-4034-9683-00F46F30ACC7}" destId="{E231F007-BCD1-4DF6-B698-27895B5F3B88}" srcOrd="0" destOrd="0" presId="urn:microsoft.com/office/officeart/2018/2/layout/IconLabelList"/>
    <dgm:cxn modelId="{2C57CA2F-81E0-460A-BD4E-40F325F83D30}" type="presParOf" srcId="{E231F007-BCD1-4DF6-B698-27895B5F3B88}" destId="{B5236A05-03A8-4888-B555-76143FFAD360}" srcOrd="0" destOrd="0" presId="urn:microsoft.com/office/officeart/2018/2/layout/IconLabelList"/>
    <dgm:cxn modelId="{A28B2652-41DE-4133-A00D-68DA15910DC5}" type="presParOf" srcId="{E231F007-BCD1-4DF6-B698-27895B5F3B88}" destId="{AB5146AB-FAAC-4B13-929F-D2003975AFBB}" srcOrd="1" destOrd="0" presId="urn:microsoft.com/office/officeart/2018/2/layout/IconLabelList"/>
    <dgm:cxn modelId="{7327E982-FEFC-4434-91D2-8B91C15D0A56}" type="presParOf" srcId="{E231F007-BCD1-4DF6-B698-27895B5F3B88}" destId="{069E7D1A-7D2F-43B5-BAA3-C6DA39BE96C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36A05-03A8-4888-B555-76143FFAD360}">
      <dsp:nvSpPr>
        <dsp:cNvPr id="0" name=""/>
        <dsp:cNvSpPr/>
      </dsp:nvSpPr>
      <dsp:spPr>
        <a:xfrm>
          <a:off x="0" y="0"/>
          <a:ext cx="4367792" cy="33432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9E7D1A-7D2F-43B5-BAA3-C6DA39BE96C4}">
      <dsp:nvSpPr>
        <dsp:cNvPr id="0" name=""/>
        <dsp:cNvSpPr/>
      </dsp:nvSpPr>
      <dsp:spPr>
        <a:xfrm>
          <a:off x="346260" y="2289866"/>
          <a:ext cx="4285879" cy="1004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6260" y="2289866"/>
        <a:ext cx="4285879" cy="1004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the slide layout options, you can change this slide to one with the appropriate photo for your campus.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4678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7594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C28FCA-5FB7-F18B-113C-1E42AD9042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C5E5B9-24B0-FCA3-393B-6B2F2AD3C0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BBE2C1-87E6-D98C-21E1-89E7C2610F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CFB5E1-6DA4-79F8-7DAC-2CF6A6E23E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5958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D9A7FC-A488-2F7F-72C6-D971792121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FB36F4-B1AF-ED30-93B2-27E1A75EFA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5E7C60-CA4D-2351-844B-0BE9444D97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Add more as necessary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98A4F2-F4C0-CFDD-01C4-05294B0DE4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2360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1323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FE1025-571C-4322-8E14-E1EAE63EFBA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8449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56D3DB-5A17-933B-8BA6-0F15401FBA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BF5A3B-9975-4691-78D2-028CD96A1A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9AE063-DC62-6BD4-50CD-5FF865D526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F384DD-C02B-F4D1-00D4-AE6F570A146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FE1025-571C-4322-8E14-E1EAE63EFBA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8234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FE1025-571C-4322-8E14-E1EAE63EFBA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0515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Have a quick stretch, walk around. Just pause from looking at the screen (not a tea-break yet though).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FE1025-571C-4322-8E14-E1EAE63EFBA3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9523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space to check if there are any questions. If you have been using the BIT and the post-it, then let students work in groups to answer questions or find solutions to their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8643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348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5123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FE1025-571C-4322-8E14-E1EAE63EFBA3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0721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FE1025-571C-4322-8E14-E1EAE63EFBA3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759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space to check if there are any questions. If you have been using the BIT and the post-it, then let students work in groups to answer questions or find solutions to their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6979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185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Take a 15-20minute break and we will return in....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FE1025-571C-4322-8E14-E1EAE63EFBA3}" type="slidenum">
              <a:rPr lang="en-GB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536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794B55-FDBA-4FCD-9CB7-C84A5CAB5302}" type="datetime1">
              <a:rPr lang="en-GB" noProof="0" smtClean="0"/>
              <a:t>22/09/2025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49401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1117600" y="1701800"/>
            <a:ext cx="4978400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299200" y="1701800"/>
            <a:ext cx="4978400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D6B0648-0E46-4F37-98ED-B81060AD69DF}" type="datetime1">
              <a:rPr lang="en-GB" noProof="0" smtClean="0"/>
              <a:t>22/09/2025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03995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4B349BA-79AC-4CE3-A053-EA6DE6468540}" type="datetime1">
              <a:rPr lang="en-GB" noProof="0" smtClean="0"/>
              <a:t>22/09/2025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A60BA0E-20D0-4E7C-B286-26C960A6788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89843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2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24" r:id="rId2"/>
    <p:sldLayoutId id="214748372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ceri.phelps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mailto:andrea.williams@uwtsd.ac.uk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9.xml"/><Relationship Id="rId1" Type="http://schemas.openxmlformats.org/officeDocument/2006/relationships/video" Target="https://www.youtube.com/embed/kgHPRgL0G1M?feature=oembed" TargetMode="External"/><Relationship Id="rId5" Type="http://schemas.openxmlformats.org/officeDocument/2006/relationships/image" Target="../media/image12.jpeg"/><Relationship Id="rId4" Type="http://schemas.openxmlformats.org/officeDocument/2006/relationships/hyperlink" Target="mailto:https://uwtsd.ac.uk/library/infoskills/basic-skills-finding-and-using-information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458476"/>
            <a:ext cx="5213809" cy="276397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MA Psychotherapeutic Practice</a:t>
            </a:r>
          </a:p>
          <a:p>
            <a:pPr marL="0" indent="0" algn="ctr">
              <a:buNone/>
            </a:pPr>
            <a:r>
              <a:rPr lang="en-GB" dirty="0"/>
              <a:t>(Level 7)</a:t>
            </a:r>
          </a:p>
          <a:p>
            <a:pPr marL="0" indent="0" algn="ctr">
              <a:buNone/>
            </a:pPr>
            <a:r>
              <a:rPr lang="en-GB" dirty="0"/>
              <a:t>Academic year 2025-26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347" y="1067747"/>
            <a:ext cx="5817456" cy="4267823"/>
          </a:xfrm>
        </p:spPr>
        <p:txBody>
          <a:bodyPr/>
          <a:lstStyle/>
          <a:p>
            <a:pPr algn="ctr"/>
            <a:r>
              <a:rPr lang="en-GB" dirty="0"/>
              <a:t>Yr Athrofa : </a:t>
            </a:r>
          </a:p>
          <a:p>
            <a:pPr algn="ctr"/>
            <a:r>
              <a:rPr lang="en-GB" dirty="0"/>
              <a:t>Institute of Education and Humanities</a:t>
            </a:r>
          </a:p>
          <a:p>
            <a:pPr algn="ctr"/>
            <a:r>
              <a:rPr lang="en-GB" dirty="0"/>
              <a:t>Centre of Psychology and Counselling.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Academic Director: Dr Paul Hutchings </a:t>
            </a:r>
          </a:p>
          <a:p>
            <a:pPr algn="ctr"/>
            <a:r>
              <a:rPr lang="en-GB" sz="2000" dirty="0"/>
              <a:t>Contact details: paul.hutchings@uwtsd.ac.uk</a:t>
            </a:r>
          </a:p>
          <a:p>
            <a:pPr algn="ctr"/>
            <a:r>
              <a:rPr lang="en-GB" sz="2000" dirty="0"/>
              <a:t> Programme Manager: Ceri Phelps</a:t>
            </a:r>
          </a:p>
          <a:p>
            <a:pPr algn="ctr"/>
            <a:r>
              <a:rPr lang="en-GB" sz="2000" dirty="0"/>
              <a:t>Email: </a:t>
            </a:r>
            <a:r>
              <a:rPr lang="en-GB" sz="20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ceri.phelps@uwtsd.ac.uk</a:t>
            </a:r>
            <a:endParaRPr lang="en-GB" sz="2000" dirty="0"/>
          </a:p>
          <a:p>
            <a:pPr algn="ctr"/>
            <a:r>
              <a:rPr lang="en-GB" sz="2000" dirty="0"/>
              <a:t>Module Lead: Andrea Williams</a:t>
            </a:r>
          </a:p>
          <a:p>
            <a:pPr algn="ctr"/>
            <a:r>
              <a:rPr lang="en-GB" sz="2000" dirty="0"/>
              <a:t>Email: </a:t>
            </a:r>
            <a:r>
              <a:rPr lang="en-GB" sz="2000" dirty="0">
                <a:solidFill>
                  <a:schemeClr val="bg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andrea.williams@uwtsd.ac.uk</a:t>
            </a:r>
            <a:endParaRPr lang="en-GB" sz="2000" dirty="0">
              <a:solidFill>
                <a:schemeClr val="bg2"/>
              </a:solidFill>
            </a:endParaRPr>
          </a:p>
          <a:p>
            <a:pPr algn="ctr"/>
            <a:r>
              <a:rPr lang="en-GB" sz="2000" dirty="0"/>
              <a:t>TEL: 01792 </a:t>
            </a:r>
            <a:r>
              <a:rPr lang="en-GB" sz="2000" dirty="0">
                <a:ea typeface="DengXian" panose="02010600030101010101" pitchFamily="2" charset="-122"/>
              </a:rPr>
              <a:t>482057</a:t>
            </a:r>
            <a:endParaRPr lang="en-GB" sz="2000" dirty="0"/>
          </a:p>
          <a:p>
            <a:pPr algn="ctr"/>
            <a:r>
              <a:rPr lang="en-GB" sz="1800" dirty="0"/>
              <a:t>Office Hours: By appointment. Please email for a meeting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05CDDE7-BD26-BBB6-235B-A8EA83870115}"/>
              </a:ext>
            </a:extLst>
          </p:cNvPr>
          <p:cNvPicPr>
            <a:picLocks noGrp="1" noChangeAspect="1"/>
          </p:cNvPicPr>
          <p:nvPr>
            <p:ph idx="10"/>
          </p:nvPr>
        </p:nvPicPr>
        <p:blipFill>
          <a:blip r:embed="rId5"/>
          <a:stretch>
            <a:fillRect/>
          </a:stretch>
        </p:blipFill>
        <p:spPr>
          <a:xfrm>
            <a:off x="6074802" y="0"/>
            <a:ext cx="61171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452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A212E42-BDDF-88E7-068F-7EE6FF79E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341119"/>
            <a:ext cx="10803903" cy="4161707"/>
          </a:xfrm>
        </p:spPr>
        <p:txBody>
          <a:bodyPr/>
          <a:lstStyle/>
          <a:p>
            <a:r>
              <a:rPr lang="en-GB" sz="2400" dirty="0"/>
              <a:t>Schedule for Today:</a:t>
            </a:r>
          </a:p>
          <a:p>
            <a:r>
              <a:rPr lang="en-GB" sz="2400" dirty="0"/>
              <a:t>9:30 – Welcome back and Introductions </a:t>
            </a:r>
          </a:p>
          <a:p>
            <a:r>
              <a:rPr lang="en-GB" sz="2400" dirty="0"/>
              <a:t>10:00 – 11:45 Programme Structure &amp; Module introduction and assessment</a:t>
            </a:r>
          </a:p>
          <a:p>
            <a:r>
              <a:rPr lang="en-GB" sz="2400" dirty="0"/>
              <a:t>11:45 - 12:45 – Lunch</a:t>
            </a:r>
          </a:p>
          <a:p>
            <a:r>
              <a:rPr lang="en-GB" sz="2400" dirty="0"/>
              <a:t>Reflective Practice</a:t>
            </a:r>
          </a:p>
          <a:p>
            <a:r>
              <a:rPr lang="en-GB" sz="2400" dirty="0"/>
              <a:t>Group Reconnection</a:t>
            </a:r>
          </a:p>
          <a:p>
            <a:r>
              <a:rPr lang="en-GB" sz="2400" dirty="0"/>
              <a:t>Academic Support</a:t>
            </a:r>
          </a:p>
          <a:p>
            <a:r>
              <a:rPr lang="en-GB" sz="2400" dirty="0"/>
              <a:t>15:30 - Closing round </a:t>
            </a:r>
          </a:p>
        </p:txBody>
      </p:sp>
    </p:spTree>
    <p:extLst>
      <p:ext uri="{BB962C8B-B14F-4D97-AF65-F5344CB8AC3E}">
        <p14:creationId xmlns:p14="http://schemas.microsoft.com/office/powerpoint/2010/main" val="3656283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E02AC7-CF55-43EF-3C63-46A27BC562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5308F-5244-E16E-013D-4217BE44C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Year 2 Programme Structure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B54BB8-8582-6858-A3CB-065F152CCC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60 Credits – Two modules</a:t>
            </a:r>
          </a:p>
          <a:p>
            <a:r>
              <a:rPr lang="en-GB" dirty="0"/>
              <a:t>Module ECPR7003: Professional Practice and Therapist Competencies </a:t>
            </a:r>
          </a:p>
          <a:p>
            <a:pPr marL="0" indent="0">
              <a:buNone/>
            </a:pPr>
            <a:r>
              <a:rPr lang="en-GB" dirty="0"/>
              <a:t>    (30 credits in Semester 1) </a:t>
            </a:r>
          </a:p>
          <a:p>
            <a:r>
              <a:rPr lang="en-GB" dirty="0"/>
              <a:t>Module ECPR7004: Research Methods and Practice </a:t>
            </a:r>
          </a:p>
          <a:p>
            <a:pPr marL="0" indent="0">
              <a:buNone/>
            </a:pPr>
            <a:r>
              <a:rPr lang="en-GB" dirty="0"/>
              <a:t>    (30 credits in Semester 2) </a:t>
            </a:r>
          </a:p>
          <a:p>
            <a:r>
              <a:rPr lang="en-GB" dirty="0"/>
              <a:t>In addition to meeting the learning outcomes for these modules, you must complete:</a:t>
            </a:r>
          </a:p>
          <a:p>
            <a:r>
              <a:rPr lang="en-GB" dirty="0"/>
              <a:t>100 hours supervised clinical practice</a:t>
            </a:r>
          </a:p>
          <a:p>
            <a:r>
              <a:rPr lang="en-GB" dirty="0"/>
              <a:t>Minimum of 25 hours personal therapy </a:t>
            </a:r>
          </a:p>
          <a:p>
            <a:r>
              <a:rPr lang="en-GB" dirty="0"/>
              <a:t>Submit satisfactory Placement portfolio including signed reports from clinical supervisor and placement mentor</a:t>
            </a:r>
          </a:p>
        </p:txBody>
      </p:sp>
    </p:spTree>
    <p:extLst>
      <p:ext uri="{BB962C8B-B14F-4D97-AF65-F5344CB8AC3E}">
        <p14:creationId xmlns:p14="http://schemas.microsoft.com/office/powerpoint/2010/main" val="2514399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932A40-F811-9621-F779-9C954E0E14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003F0-4043-0B47-4951-8847B7EF8823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4791482"/>
          </a:xfrm>
        </p:spPr>
        <p:txBody>
          <a:bodyPr/>
          <a:lstStyle/>
          <a:p>
            <a:r>
              <a:rPr lang="en-GB" sz="2400" b="1" dirty="0"/>
              <a:t>Semester 2:</a:t>
            </a:r>
          </a:p>
          <a:p>
            <a:r>
              <a:rPr lang="en-GB" sz="2400" b="1" dirty="0"/>
              <a:t>January 26 to May 24</a:t>
            </a:r>
            <a:r>
              <a:rPr lang="en-GB" sz="2400" b="1" baseline="30000" dirty="0"/>
              <a:t>th</a:t>
            </a:r>
            <a:r>
              <a:rPr lang="en-GB" sz="2400" b="1" dirty="0"/>
              <a:t> 2026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12 weeks teaching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Week 1: 27</a:t>
            </a:r>
            <a:r>
              <a:rPr lang="en-GB" sz="2400" b="1" baseline="30000" dirty="0"/>
              <a:t>th</a:t>
            </a:r>
            <a:r>
              <a:rPr lang="en-GB" sz="2400" b="1" dirty="0"/>
              <a:t> January 2026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Reading Week: W/C 16</a:t>
            </a:r>
            <a:r>
              <a:rPr lang="en-GB" sz="2400" b="1" baseline="30000" dirty="0"/>
              <a:t>th</a:t>
            </a:r>
            <a:r>
              <a:rPr lang="en-GB" sz="2400" b="1" dirty="0"/>
              <a:t> February 2026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Easter Break: 30</a:t>
            </a:r>
            <a:r>
              <a:rPr lang="en-GB" sz="2400" b="1" baseline="30000" dirty="0"/>
              <a:t>th</a:t>
            </a:r>
            <a:r>
              <a:rPr lang="en-GB" sz="2400" b="1" dirty="0"/>
              <a:t> March to 19th April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Week 12: 12</a:t>
            </a:r>
            <a:r>
              <a:rPr lang="en-GB" sz="2400" b="1" baseline="30000" dirty="0"/>
              <a:t>th</a:t>
            </a:r>
            <a:r>
              <a:rPr lang="en-GB" sz="2400" b="1" dirty="0"/>
              <a:t> May 2026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866F535-B5B9-050A-E8E1-D7BE05CEA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201994"/>
            <a:ext cx="4535079" cy="4960267"/>
          </a:xfrm>
        </p:spPr>
        <p:txBody>
          <a:bodyPr/>
          <a:lstStyle/>
          <a:p>
            <a:r>
              <a:rPr lang="en-GB" sz="2400" b="1" dirty="0">
                <a:solidFill>
                  <a:schemeClr val="bg2"/>
                </a:solidFill>
              </a:rPr>
              <a:t>Semester 1: </a:t>
            </a:r>
          </a:p>
          <a:p>
            <a:r>
              <a:rPr lang="en-GB" sz="2400" b="1" dirty="0">
                <a:solidFill>
                  <a:schemeClr val="bg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29th September 2025 to 25</a:t>
            </a:r>
            <a:r>
              <a:rPr lang="en-GB" sz="2400" b="1" baseline="30000" dirty="0">
                <a:solidFill>
                  <a:schemeClr val="bg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th</a:t>
            </a:r>
            <a:r>
              <a:rPr lang="en-GB" sz="2400" b="1" dirty="0">
                <a:solidFill>
                  <a:schemeClr val="bg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January 2026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2"/>
                </a:solidFill>
              </a:rPr>
              <a:t>12 weeks Teaching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2"/>
                </a:solidFill>
              </a:rPr>
              <a:t>Week 1 – Tuesday 30</a:t>
            </a:r>
            <a:r>
              <a:rPr lang="en-GB" sz="2400" b="1" baseline="30000" dirty="0">
                <a:solidFill>
                  <a:schemeClr val="bg2"/>
                </a:solidFill>
              </a:rPr>
              <a:t>th</a:t>
            </a:r>
            <a:r>
              <a:rPr lang="en-GB" sz="2400" b="1" dirty="0">
                <a:solidFill>
                  <a:schemeClr val="bg2"/>
                </a:solidFill>
              </a:rPr>
              <a:t> September 2025</a:t>
            </a:r>
          </a:p>
          <a:p>
            <a:r>
              <a:rPr lang="en-GB" sz="2400" b="1" dirty="0">
                <a:solidFill>
                  <a:schemeClr val="bg2"/>
                </a:solidFill>
              </a:rPr>
              <a:t>-      9:30 to 15:30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2"/>
                </a:solidFill>
              </a:rPr>
              <a:t>Reading week: W/C 27th October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2"/>
                </a:solidFill>
              </a:rPr>
              <a:t>Week 10:  Tuesday 9th December 2025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2"/>
                </a:solidFill>
              </a:rPr>
              <a:t>Christmas Break: Monday 15th December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2"/>
                </a:solidFill>
              </a:rPr>
              <a:t>~ Friday, 4th January 2026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2"/>
                </a:solidFill>
              </a:rPr>
              <a:t>Viva assessments will be held 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2"/>
                </a:solidFill>
              </a:rPr>
              <a:t>Tuesday 13</a:t>
            </a:r>
            <a:r>
              <a:rPr lang="en-GB" sz="2400" b="1" baseline="30000" dirty="0">
                <a:solidFill>
                  <a:schemeClr val="bg2"/>
                </a:solidFill>
              </a:rPr>
              <a:t>th</a:t>
            </a:r>
            <a:r>
              <a:rPr lang="en-GB" sz="2400" b="1" dirty="0">
                <a:solidFill>
                  <a:schemeClr val="bg2"/>
                </a:solidFill>
              </a:rPr>
              <a:t> January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bg2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4538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7340-673D-D71D-41AE-1F7F5758B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2594"/>
            <a:ext cx="11481847" cy="395896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800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Theory, Skills and Personal </a:t>
            </a:r>
            <a:r>
              <a:rPr lang="en-GB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800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evelopment </a:t>
            </a:r>
          </a:p>
          <a:p>
            <a:r>
              <a:rPr lang="en-GB" dirty="0"/>
              <a:t>A typical day might look something like this</a:t>
            </a:r>
          </a:p>
          <a:p>
            <a:r>
              <a:rPr lang="en-GB" dirty="0"/>
              <a:t>9:30 to 11:45 Theory to include a 15-minute break</a:t>
            </a:r>
          </a:p>
          <a:p>
            <a:r>
              <a:rPr lang="en-GB" dirty="0"/>
              <a:t>11:45 12:45 - Lunch</a:t>
            </a:r>
          </a:p>
          <a:p>
            <a:r>
              <a:rPr lang="en-GB" dirty="0"/>
              <a:t>12:45 – 13:45 Personal Development Group</a:t>
            </a:r>
          </a:p>
          <a:p>
            <a:r>
              <a:rPr lang="en-GB" dirty="0"/>
              <a:t>13:45 -15:30 Skills Development</a:t>
            </a:r>
          </a:p>
          <a:p>
            <a:r>
              <a:rPr lang="en-GB" dirty="0"/>
              <a:t>Academic Support 9:00 to 9:30 and 3:30 to 16:00</a:t>
            </a:r>
          </a:p>
        </p:txBody>
      </p:sp>
    </p:spTree>
    <p:extLst>
      <p:ext uri="{BB962C8B-B14F-4D97-AF65-F5344CB8AC3E}">
        <p14:creationId xmlns:p14="http://schemas.microsoft.com/office/powerpoint/2010/main" val="21493508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7EF00-F540-429B-AEED-07F65B0A3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 fontScale="90000"/>
          </a:bodyPr>
          <a:lstStyle/>
          <a:p>
            <a:r>
              <a:rPr lang="en-GB" sz="3599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ECPR7003 Professional Practice and Therapist Competencies (30 credits in semester 1)</a:t>
            </a:r>
            <a:br>
              <a:rPr lang="en-GB" sz="3599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</a:br>
            <a:endParaRPr lang="en-US" sz="3399" dirty="0">
              <a:solidFill>
                <a:schemeClr val="accent3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07B35A-F6A5-4CFC-8CF6-C35CDD2A11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7254" y="1690688"/>
            <a:ext cx="5686086" cy="494781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Room IQ 301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Tuesday 9:30 to 15:30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Two assessment components</a:t>
            </a:r>
          </a:p>
          <a:p>
            <a:r>
              <a:rPr lang="en-GB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Component 1 (50%)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Practical Performance (20 minutes)</a:t>
            </a:r>
          </a:p>
          <a:p>
            <a:r>
              <a:rPr lang="en-GB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Component 2 (50%)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Coursework: Essay (4,000 words)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5486B2DB-125C-4F9C-A46D-489B27997CC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77990" y="1860628"/>
            <a:ext cx="4937426" cy="324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110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775A54-E75D-4AB2-4106-B671644C5A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92393-AAF4-F80B-B69F-EAE159182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 fontScale="90000"/>
          </a:bodyPr>
          <a:lstStyle/>
          <a:p>
            <a:r>
              <a:rPr lang="en-GB" sz="3599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ECPR7004 Research Methods and Practice (30 credits in semester 2)</a:t>
            </a:r>
            <a:br>
              <a:rPr lang="en-GB" sz="3599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</a:br>
            <a:endParaRPr lang="en-US" sz="3399" dirty="0">
              <a:solidFill>
                <a:schemeClr val="accent3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AED4A4-5D73-B983-0416-D0F4209B4C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7254" y="1690688"/>
            <a:ext cx="5686086" cy="4947816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Room IQ 301</a:t>
            </a:r>
          </a:p>
          <a:p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Tuesday 9:30 to 15:30</a:t>
            </a:r>
          </a:p>
          <a:p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Two assessment components</a:t>
            </a:r>
          </a:p>
          <a:p>
            <a:r>
              <a:rPr lang="en-GB" sz="2000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Component 1 (50%)</a:t>
            </a:r>
          </a:p>
          <a:p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Practical: Seminar Presentation: (20 minutes)</a:t>
            </a:r>
          </a:p>
          <a:p>
            <a:r>
              <a:rPr lang="en-GB" sz="2000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Component 2 (50%) </a:t>
            </a:r>
          </a:p>
          <a:p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Coursework: Academic Review, </a:t>
            </a:r>
          </a:p>
          <a:p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ea typeface="Times" panose="02020603050405020304" pitchFamily="18" charset="0"/>
                <a:cs typeface="Arial" panose="020B0604020202020204" pitchFamily="34" charset="0"/>
              </a:rPr>
              <a:t>(4,000 words)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BAAF7578-C1F2-082C-09B4-1C527E8D258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77990" y="1860628"/>
            <a:ext cx="4937426" cy="324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733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07B35A-F6A5-4CFC-8CF6-C35CDD2A110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sz="1799" dirty="0">
              <a:latin typeface="Times New Roman" panose="02020603050405020304" pitchFamily="18" charset="0"/>
              <a:ea typeface="Times" panose="02020603050405020304" pitchFamily="18" charset="0"/>
            </a:endParaRPr>
          </a:p>
          <a:p>
            <a:pPr marL="0" indent="0">
              <a:buNone/>
            </a:pPr>
            <a:endParaRPr lang="en-GB" sz="2799" dirty="0">
              <a:solidFill>
                <a:schemeClr val="accent3">
                  <a:lumMod val="50000"/>
                </a:schemeClr>
              </a:solidFill>
              <a:latin typeface="Arial" panose="020B0604020202020204" pitchFamily="34" charset="0"/>
              <a:ea typeface="Times" panose="02020603050405020304" pitchFamily="18" charset="0"/>
              <a:cs typeface="Arial" panose="020B0604020202020204" pitchFamily="34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05EA4EFE-C0A7-4578-A14E-0C1B35A568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5592343"/>
              </p:ext>
            </p:extLst>
          </p:nvPr>
        </p:nvGraphicFramePr>
        <p:xfrm>
          <a:off x="714895" y="487315"/>
          <a:ext cx="10405742" cy="48250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009540">
                  <a:extLst>
                    <a:ext uri="{9D8B030D-6E8A-4147-A177-3AD203B41FA5}">
                      <a16:colId xmlns:a16="http://schemas.microsoft.com/office/drawing/2014/main" val="1104656529"/>
                    </a:ext>
                  </a:extLst>
                </a:gridCol>
                <a:gridCol w="2396202">
                  <a:extLst>
                    <a:ext uri="{9D8B030D-6E8A-4147-A177-3AD203B41FA5}">
                      <a16:colId xmlns:a16="http://schemas.microsoft.com/office/drawing/2014/main" val="153088748"/>
                    </a:ext>
                  </a:extLst>
                </a:gridCol>
              </a:tblGrid>
              <a:tr h="563393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 Summary 2025-26 </a:t>
                      </a:r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Submission Date</a:t>
                      </a:r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267800"/>
                  </a:ext>
                </a:extLst>
              </a:tr>
              <a:tr h="95793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ECPR7003 Professional Practice and Therapist Competencies 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Component 1 (50%): Practical Performance (20 minutes)</a:t>
                      </a: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13.01.2026</a:t>
                      </a: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1916443"/>
                  </a:ext>
                </a:extLst>
              </a:tr>
              <a:tr h="95793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ECPR7003 Professional Practice and Therapist Competencies 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Component 2 (50%): Essay (4,000 words)</a:t>
                      </a: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02.12.2025</a:t>
                      </a: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0237503"/>
                  </a:ext>
                </a:extLst>
              </a:tr>
              <a:tr h="1001813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ECPR7004 Research Methods and Practice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Component 1 (50%) Practical: Seminar Presentation: (20 Minutes)</a:t>
                      </a: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28.04.2026</a:t>
                      </a: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911989"/>
                  </a:ext>
                </a:extLst>
              </a:tr>
              <a:tr h="95793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ECPR7004 Research Methods and Practice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Component 2 (50%) Academic Review (4,000 words)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2400" dirty="0">
                        <a:solidFill>
                          <a:schemeClr val="accent2">
                            <a:lumMod val="50000"/>
                          </a:schemeClr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chemeClr val="accent2">
                              <a:lumMod val="50000"/>
                            </a:schemeClr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17.03.2026</a:t>
                      </a:r>
                    </a:p>
                  </a:txBody>
                  <a:tcPr marL="0" marR="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78675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8108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52E71-B83D-D6D7-0001-548377775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471690"/>
          </a:xfrm>
        </p:spPr>
        <p:txBody>
          <a:bodyPr>
            <a:normAutofit fontScale="90000"/>
          </a:bodyPr>
          <a:lstStyle/>
          <a:p>
            <a:r>
              <a:rPr lang="en-GB" dirty="0"/>
              <a:t>Study Time for each module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DF87D218-62FB-855E-7FAA-845A746725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4075686"/>
              </p:ext>
            </p:extLst>
          </p:nvPr>
        </p:nvGraphicFramePr>
        <p:xfrm>
          <a:off x="644106" y="886691"/>
          <a:ext cx="10961297" cy="4688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61207">
                  <a:extLst>
                    <a:ext uri="{9D8B030D-6E8A-4147-A177-3AD203B41FA5}">
                      <a16:colId xmlns:a16="http://schemas.microsoft.com/office/drawing/2014/main" val="2573692854"/>
                    </a:ext>
                  </a:extLst>
                </a:gridCol>
                <a:gridCol w="3650045">
                  <a:extLst>
                    <a:ext uri="{9D8B030D-6E8A-4147-A177-3AD203B41FA5}">
                      <a16:colId xmlns:a16="http://schemas.microsoft.com/office/drawing/2014/main" val="4266737006"/>
                    </a:ext>
                  </a:extLst>
                </a:gridCol>
                <a:gridCol w="3650045">
                  <a:extLst>
                    <a:ext uri="{9D8B030D-6E8A-4147-A177-3AD203B41FA5}">
                      <a16:colId xmlns:a16="http://schemas.microsoft.com/office/drawing/2014/main" val="2312634139"/>
                    </a:ext>
                  </a:extLst>
                </a:gridCol>
              </a:tblGrid>
              <a:tr h="1172095">
                <a:tc>
                  <a:txBody>
                    <a:bodyPr/>
                    <a:lstStyle/>
                    <a:p>
                      <a:r>
                        <a:rPr lang="en-GB" dirty="0"/>
                        <a:t>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161991"/>
                  </a:ext>
                </a:extLst>
              </a:tr>
              <a:tr h="1172095">
                <a:tc>
                  <a:txBody>
                    <a:bodyPr/>
                    <a:lstStyle/>
                    <a:p>
                      <a:r>
                        <a:rPr lang="en-GB" dirty="0"/>
                        <a:t>Scheduled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1232217"/>
                  </a:ext>
                </a:extLst>
              </a:tr>
              <a:tr h="1172095">
                <a:tc>
                  <a:txBody>
                    <a:bodyPr/>
                    <a:lstStyle/>
                    <a:p>
                      <a:r>
                        <a:rPr lang="en-GB" dirty="0"/>
                        <a:t>Independent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3979027"/>
                  </a:ext>
                </a:extLst>
              </a:tr>
              <a:tr h="1172095">
                <a:tc>
                  <a:txBody>
                    <a:bodyPr/>
                    <a:lstStyle/>
                    <a:p>
                      <a:r>
                        <a:rPr lang="en-GB" dirty="0"/>
                        <a:t>Total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86951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3699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cat that is lying down and looking at the camera&#10;&#10;Description automatically generated">
            <a:extLst>
              <a:ext uri="{FF2B5EF4-FFF2-40B4-BE49-F238E27FC236}">
                <a16:creationId xmlns:a16="http://schemas.microsoft.com/office/drawing/2014/main" id="{70654422-840A-4666-9A63-1ED132CBC6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0268" b="5463"/>
          <a:stretch/>
        </p:blipFill>
        <p:spPr>
          <a:xfrm>
            <a:off x="1586" y="892"/>
            <a:ext cx="12188826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0F758B-5B9F-4223-A813-1F4F50640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576" y="4909600"/>
            <a:ext cx="3211549" cy="1185044"/>
          </a:xfrm>
        </p:spPr>
        <p:txBody>
          <a:bodyPr vert="horz" lIns="91416" tIns="45708" rIns="91416" bIns="45708" rtlCol="0" anchor="ctr">
            <a:normAutofit/>
          </a:bodyPr>
          <a:lstStyle/>
          <a:p>
            <a:r>
              <a:rPr lang="en-US" sz="2599">
                <a:solidFill>
                  <a:schemeClr val="bg1"/>
                </a:solidFill>
              </a:rPr>
              <a:t>Pause for a moment!</a:t>
            </a:r>
          </a:p>
        </p:txBody>
      </p:sp>
    </p:spTree>
    <p:extLst>
      <p:ext uri="{BB962C8B-B14F-4D97-AF65-F5344CB8AC3E}">
        <p14:creationId xmlns:p14="http://schemas.microsoft.com/office/powerpoint/2010/main" val="2432678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498325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3784-6711-3143-2160-1FDC0C16C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Expectations from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20C-8568-1EBA-7D94-FB7739448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Attend ALL scheduled sessions.</a:t>
            </a:r>
          </a:p>
          <a:p>
            <a:r>
              <a:rPr lang="en-GB" dirty="0"/>
              <a:t>Attendance is monitored centrally (*80% minimum attendance)</a:t>
            </a:r>
          </a:p>
          <a:p>
            <a:r>
              <a:rPr lang="en-GB" dirty="0"/>
              <a:t>Engage with reading and learning resources on Moodle and TEAMS.</a:t>
            </a:r>
          </a:p>
          <a:p>
            <a:r>
              <a:rPr lang="en-GB" dirty="0"/>
              <a:t>Check student emails and engage with any communications sent to you by the Programme Team, Discipline, Institute and University</a:t>
            </a:r>
          </a:p>
          <a:p>
            <a:r>
              <a:rPr lang="en-GB" dirty="0"/>
              <a:t>Inform your lecturer if you are going to be absent.</a:t>
            </a:r>
          </a:p>
          <a:p>
            <a:r>
              <a:rPr lang="en-GB" dirty="0"/>
              <a:t>Student Charter Policy</a:t>
            </a:r>
          </a:p>
        </p:txBody>
      </p:sp>
    </p:spTree>
    <p:extLst>
      <p:ext uri="{BB962C8B-B14F-4D97-AF65-F5344CB8AC3E}">
        <p14:creationId xmlns:p14="http://schemas.microsoft.com/office/powerpoint/2010/main" val="26122751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Support</a:t>
            </a:r>
          </a:p>
        </p:txBody>
      </p:sp>
      <p:pic>
        <p:nvPicPr>
          <p:cNvPr id="8" name="Content Placeholder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72238E2-D715-7EBA-D60C-01C0EA47AE9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7764" y="1561915"/>
            <a:ext cx="4978400" cy="3318933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4722C-D70D-3B35-EA8F-FE41714415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9200" y="634181"/>
            <a:ext cx="4978400" cy="5538019"/>
          </a:xfrm>
        </p:spPr>
        <p:txBody>
          <a:bodyPr/>
          <a:lstStyle/>
          <a:p>
            <a:r>
              <a:rPr lang="en-GB" sz="3200" dirty="0"/>
              <a:t>Module related – Module Lead – Andrea Williams</a:t>
            </a:r>
          </a:p>
          <a:p>
            <a:r>
              <a:rPr lang="en-GB" sz="3200" dirty="0"/>
              <a:t>Programme related – Programme Manager- Ceri Phelps</a:t>
            </a:r>
          </a:p>
          <a:p>
            <a:r>
              <a:rPr lang="en-GB" sz="3200" dirty="0"/>
              <a:t>Academic support Tutors</a:t>
            </a:r>
          </a:p>
          <a:p>
            <a:r>
              <a:rPr lang="en-GB" sz="3200" dirty="0"/>
              <a:t>Student Support Services</a:t>
            </a:r>
          </a:p>
          <a:p>
            <a:r>
              <a:rPr lang="en-GB" sz="3200" dirty="0"/>
              <a:t>Wellbeing service (24/7 online support)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6834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326C3-B488-2C91-02D0-9E49819F4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>
                <a:solidFill>
                  <a:schemeClr val="accent1">
                    <a:lumMod val="75000"/>
                  </a:schemeClr>
                </a:solidFill>
              </a:rPr>
              <a:t>Generative Artificial Intelligence (Generative AI)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0627C-B744-531E-C975-8926EAB669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6103" y="1508919"/>
            <a:ext cx="5894047" cy="447040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Generative Artificial Intelligence is a tool that already has and will continue to have a profound effect on education, work and society.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Academic integrity and the ethical and appropriate use of artificial intelligence, including that trying to claim AI-generated content as their own is considered academic misconduct, where not specifically allowed.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B758D77-5302-37E7-66E5-281EA22A93F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97497" y="1918563"/>
            <a:ext cx="4978400" cy="3020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636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6EB08-2B81-4D83-B291-71AE7270B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960" y="186166"/>
            <a:ext cx="4746936" cy="755612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Library Services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1BDDAB1-59EF-484E-8DAC-ABCFECDB4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961" y="1045811"/>
            <a:ext cx="4441997" cy="4484393"/>
          </a:xfrm>
        </p:spPr>
        <p:txBody>
          <a:bodyPr vert="horz" lIns="91416" tIns="45708" rIns="91416" bIns="45708" rtlCol="0" anchor="t">
            <a:normAutofit/>
          </a:bodyPr>
          <a:lstStyle/>
          <a:p>
            <a:r>
              <a:rPr lang="en-GB" sz="3000" dirty="0">
                <a:solidFill>
                  <a:schemeClr val="accent3">
                    <a:lumMod val="50000"/>
                  </a:schemeClr>
                </a:solidFill>
              </a:rPr>
              <a:t>The Library system is available via direct links on:</a:t>
            </a:r>
          </a:p>
          <a:p>
            <a:r>
              <a:rPr lang="en-GB" sz="3000" dirty="0">
                <a:solidFill>
                  <a:schemeClr val="accent3">
                    <a:lumMod val="50000"/>
                  </a:schemeClr>
                </a:solidFill>
              </a:rPr>
              <a:t>Hwb app</a:t>
            </a:r>
          </a:p>
          <a:p>
            <a:r>
              <a:rPr lang="en-GB" sz="3000" dirty="0">
                <a:solidFill>
                  <a:schemeClr val="accent3">
                    <a:lumMod val="50000"/>
                  </a:schemeClr>
                </a:solidFill>
              </a:rPr>
              <a:t>UWTSD webpage: </a:t>
            </a:r>
          </a:p>
          <a:p>
            <a:r>
              <a:rPr lang="en-GB" sz="3000" dirty="0">
                <a:solidFill>
                  <a:schemeClr val="accent3">
                    <a:lumMod val="50000"/>
                  </a:schemeClr>
                </a:solidFill>
              </a:rPr>
              <a:t>Moodle &gt; Useful Links</a:t>
            </a:r>
          </a:p>
          <a:p>
            <a:r>
              <a:rPr lang="en-GB" sz="3000" dirty="0" err="1">
                <a:solidFill>
                  <a:schemeClr val="accent3">
                    <a:lumMod val="50000"/>
                  </a:schemeClr>
                </a:solidFill>
                <a:hlinkClick r:id="rId4"/>
              </a:rPr>
              <a:t>Infoskills</a:t>
            </a:r>
            <a:endParaRPr lang="en-GB" sz="3000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en-US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5FE96AE8-8F48-497B-9931-99A20AB4D25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096000" y="0"/>
            <a:ext cx="6096000" cy="5710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98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4AE6A-0423-4934-AA35-6E27CECA5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well-being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FDB589-3BAE-481B-A251-21B2B47AF49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060926112"/>
              </p:ext>
            </p:extLst>
          </p:nvPr>
        </p:nvGraphicFramePr>
        <p:xfrm>
          <a:off x="739187" y="1932834"/>
          <a:ext cx="4978400" cy="34659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AF491-1D84-4907-9D07-0A6DAFEA5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9200" y="2322022"/>
            <a:ext cx="4978400" cy="3850178"/>
          </a:xfrm>
        </p:spPr>
        <p:txBody>
          <a:bodyPr/>
          <a:lstStyle/>
          <a:p>
            <a:r>
              <a:rPr lang="en-GB" sz="3199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Please let us know if you become unwell and keep us informed of any issues that are impacting your student experience</a:t>
            </a:r>
            <a:r>
              <a:rPr lang="en-GB" sz="3199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3199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170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9D086-F01A-4A84-A9BE-81A2E3108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69" y="564958"/>
            <a:ext cx="4570808" cy="694395"/>
          </a:xfrm>
        </p:spPr>
        <p:txBody>
          <a:bodyPr anchor="b">
            <a:normAutofit/>
          </a:bodyPr>
          <a:lstStyle/>
          <a:p>
            <a:r>
              <a:rPr lang="en-GB" sz="3599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MS Teams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DCFEB5C-7617-4D19-9E88-9D61F5C48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570" y="1729658"/>
            <a:ext cx="5036503" cy="3707464"/>
          </a:xfrm>
        </p:spPr>
        <p:txBody>
          <a:bodyPr vert="horz" lIns="91416" tIns="45708" rIns="91416" bIns="45708" rtlCol="0" anchor="t">
            <a:normAutofit/>
          </a:bodyPr>
          <a:lstStyle/>
          <a:p>
            <a:r>
              <a:rPr lang="en-US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we need to meet with you individually it will be through MS Teams.</a:t>
            </a:r>
          </a:p>
          <a:p>
            <a:r>
              <a:rPr lang="en-US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Practice recordings</a:t>
            </a:r>
          </a:p>
          <a:p>
            <a:r>
              <a:rPr lang="en-US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files will be placed here, but most of the work will be stored on Moodle.</a:t>
            </a:r>
          </a:p>
        </p:txBody>
      </p:sp>
      <p:pic>
        <p:nvPicPr>
          <p:cNvPr id="4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99A92290-4FA5-4F6C-82DF-C7F8D61EA7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82" r="-2" b="-2"/>
          <a:stretch/>
        </p:blipFill>
        <p:spPr>
          <a:xfrm>
            <a:off x="6601123" y="52981"/>
            <a:ext cx="5155873" cy="5284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153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CF9B7-D568-8871-2AD4-F625016D6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8897" y="332656"/>
            <a:ext cx="10157354" cy="1140544"/>
          </a:xfrm>
        </p:spPr>
        <p:txBody>
          <a:bodyPr>
            <a:normAutofit fontScale="90000"/>
          </a:bodyPr>
          <a:lstStyle/>
          <a:p>
            <a:r>
              <a:rPr lang="en-GB" dirty="0"/>
              <a:t>Student IT Exclusives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4B90A-A827-C0B3-F6A9-30A406CDE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Student IT Exclusives </a:t>
            </a:r>
          </a:p>
          <a:p>
            <a:r>
              <a:rPr lang="en-GB" dirty="0"/>
              <a:t>We provide students with access to free or heavily discounted software and computer solutions through our Student IT Exclusives offers. </a:t>
            </a:r>
          </a:p>
          <a:p>
            <a:r>
              <a:rPr lang="en-GB" dirty="0"/>
              <a:t>Free Microsoft Office 365 </a:t>
            </a:r>
          </a:p>
          <a:p>
            <a:r>
              <a:rPr lang="en-GB" dirty="0"/>
              <a:t>As a UWTSD student, you can download Microsoft Office 365 Pro Plus including Word, </a:t>
            </a:r>
          </a:p>
          <a:p>
            <a:r>
              <a:rPr lang="en-GB" dirty="0"/>
              <a:t>Excel and PowerPoint to use free for the duration of your studies at UWTSD. </a:t>
            </a:r>
          </a:p>
          <a:p>
            <a:r>
              <a:rPr lang="en-GB" dirty="0"/>
              <a:t>Connection bursaries</a:t>
            </a:r>
          </a:p>
        </p:txBody>
      </p:sp>
    </p:spTree>
    <p:extLst>
      <p:ext uri="{BB962C8B-B14F-4D97-AF65-F5344CB8AC3E}">
        <p14:creationId xmlns:p14="http://schemas.microsoft.com/office/powerpoint/2010/main" val="424338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25737144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E7FBF939-C2AA-4579-BB82-B82261379A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96" b="15035"/>
          <a:stretch/>
        </p:blipFill>
        <p:spPr>
          <a:xfrm>
            <a:off x="1608" y="903"/>
            <a:ext cx="12188804" cy="685620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4E6898-1D29-4DAD-A617-A27870E70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338" y="216131"/>
            <a:ext cx="4971012" cy="1618211"/>
          </a:xfrm>
        </p:spPr>
        <p:txBody>
          <a:bodyPr>
            <a:noAutofit/>
          </a:bodyPr>
          <a:lstStyle/>
          <a:p>
            <a:r>
              <a:rPr lang="en-GB" sz="4399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 Representatives</a:t>
            </a:r>
          </a:p>
        </p:txBody>
      </p:sp>
    </p:spTree>
    <p:extLst>
      <p:ext uri="{BB962C8B-B14F-4D97-AF65-F5344CB8AC3E}">
        <p14:creationId xmlns:p14="http://schemas.microsoft.com/office/powerpoint/2010/main" val="313696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wo cups of coffee on wooden table">
            <a:extLst>
              <a:ext uri="{FF2B5EF4-FFF2-40B4-BE49-F238E27FC236}">
                <a16:creationId xmlns:a16="http://schemas.microsoft.com/office/drawing/2014/main" id="{10DD76ED-DA45-44AB-974D-EBAFAF8C2BE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5730"/>
          <a:stretch/>
        </p:blipFill>
        <p:spPr>
          <a:xfrm>
            <a:off x="1608" y="903"/>
            <a:ext cx="12188804" cy="6856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114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http://schemas.openxmlformats.org/package/2006/metadata/core-properties"/>
    <ds:schemaRef ds:uri="http://schemas.microsoft.com/office/2006/metadata/properties"/>
    <ds:schemaRef ds:uri="1084fe36-8241-4751-a893-1fa9f44ff207"/>
    <ds:schemaRef ds:uri="http://purl.org/dc/elements/1.1/"/>
    <ds:schemaRef ds:uri="58fca413-3b36-4298-af2b-d24aa1f4750f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524</TotalTime>
  <Words>1029</Words>
  <Application>Microsoft Office PowerPoint</Application>
  <PresentationFormat>Widescreen</PresentationFormat>
  <Paragraphs>169</Paragraphs>
  <Slides>22</Slides>
  <Notes>18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DengXian</vt:lpstr>
      <vt:lpstr>Arial</vt:lpstr>
      <vt:lpstr>Calibri</vt:lpstr>
      <vt:lpstr>Calibri Light</vt:lpstr>
      <vt:lpstr>Times New Roman</vt:lpstr>
      <vt:lpstr>UWTSD 200_Title Page</vt:lpstr>
      <vt:lpstr>UWTSD 200_Title Page 2</vt:lpstr>
      <vt:lpstr>UWTSD 200_Title Page 3</vt:lpstr>
      <vt:lpstr>UWTSD 200_Subtitle 1</vt:lpstr>
      <vt:lpstr>7_UWTSD 200_Subtitle 3</vt:lpstr>
      <vt:lpstr>UWTSD 200_Text 1</vt:lpstr>
      <vt:lpstr>PowerPoint Presentation</vt:lpstr>
      <vt:lpstr>PowerPoint Presentation</vt:lpstr>
      <vt:lpstr>PowerPoint Presentation</vt:lpstr>
      <vt:lpstr>Year 2 Programme Structure</vt:lpstr>
      <vt:lpstr>PowerPoint Presentation</vt:lpstr>
      <vt:lpstr>Programme Structure</vt:lpstr>
      <vt:lpstr>ECPR7003 Professional Practice and Therapist Competencies (30 credits in semester 1) </vt:lpstr>
      <vt:lpstr>ECPR7004 Research Methods and Practice (30 credits in semester 2) </vt:lpstr>
      <vt:lpstr>PowerPoint Presentation</vt:lpstr>
      <vt:lpstr>Study Time for each module</vt:lpstr>
      <vt:lpstr>Pause for a moment!</vt:lpstr>
      <vt:lpstr>PowerPoint Presentation</vt:lpstr>
      <vt:lpstr>Expectations from you!</vt:lpstr>
      <vt:lpstr>Student Support</vt:lpstr>
      <vt:lpstr>Generative Artificial Intelligence (Generative AI)</vt:lpstr>
      <vt:lpstr>Library Services</vt:lpstr>
      <vt:lpstr>Student well-being</vt:lpstr>
      <vt:lpstr>MS Teams</vt:lpstr>
      <vt:lpstr>Student IT Exclusives  </vt:lpstr>
      <vt:lpstr>PowerPoint Presentation</vt:lpstr>
      <vt:lpstr>Course Representatives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Andrea Williams</cp:lastModifiedBy>
  <cp:revision>23</cp:revision>
  <dcterms:created xsi:type="dcterms:W3CDTF">2021-03-09T15:35:42Z</dcterms:created>
  <dcterms:modified xsi:type="dcterms:W3CDTF">2025-09-22T09:45:53Z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