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4" r:id="rId9"/>
    <p:sldId id="270" r:id="rId10"/>
    <p:sldId id="265"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47" autoAdjust="0"/>
  </p:normalViewPr>
  <p:slideViewPr>
    <p:cSldViewPr snapToGrid="0">
      <p:cViewPr varScale="1">
        <p:scale>
          <a:sx n="118" d="100"/>
          <a:sy n="118" d="100"/>
        </p:scale>
        <p:origin x="198" y="10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D40132-AA53-41CE-92CA-60ACDB95337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1247CA6-4F96-4FD0-9C38-CDC97862B3EC}">
      <dgm:prSet/>
      <dgm:spPr/>
      <dgm:t>
        <a:bodyPr/>
        <a:lstStyle/>
        <a:p>
          <a:r>
            <a:rPr lang="en-GB"/>
            <a:t>Child sexual exploitation and abuse.</a:t>
          </a:r>
          <a:endParaRPr lang="en-US"/>
        </a:p>
      </dgm:t>
    </dgm:pt>
    <dgm:pt modelId="{D94A4E6E-4FCC-4F1E-A68C-CF8134A3DDDC}" type="parTrans" cxnId="{ABDBE889-AA69-49DD-8A77-1EAE1C9DEFC3}">
      <dgm:prSet/>
      <dgm:spPr/>
      <dgm:t>
        <a:bodyPr/>
        <a:lstStyle/>
        <a:p>
          <a:endParaRPr lang="en-US"/>
        </a:p>
      </dgm:t>
    </dgm:pt>
    <dgm:pt modelId="{E48EE0EF-FE39-4F1F-B9F1-ACA8C7922E1F}" type="sibTrans" cxnId="{ABDBE889-AA69-49DD-8A77-1EAE1C9DEFC3}">
      <dgm:prSet/>
      <dgm:spPr/>
      <dgm:t>
        <a:bodyPr/>
        <a:lstStyle/>
        <a:p>
          <a:endParaRPr lang="en-US"/>
        </a:p>
      </dgm:t>
    </dgm:pt>
    <dgm:pt modelId="{BB27BF34-4A6A-4E7F-B70C-FD8C62645D10}">
      <dgm:prSet/>
      <dgm:spPr/>
      <dgm:t>
        <a:bodyPr/>
        <a:lstStyle/>
        <a:p>
          <a:r>
            <a:rPr lang="en-GB"/>
            <a:t>Illegal drugs.</a:t>
          </a:r>
          <a:endParaRPr lang="en-US"/>
        </a:p>
      </dgm:t>
    </dgm:pt>
    <dgm:pt modelId="{666660BC-083B-44D0-BD62-D4D124B7C060}" type="parTrans" cxnId="{ABBC30B5-C319-43D6-A975-55DAC3E0A197}">
      <dgm:prSet/>
      <dgm:spPr/>
      <dgm:t>
        <a:bodyPr/>
        <a:lstStyle/>
        <a:p>
          <a:endParaRPr lang="en-US"/>
        </a:p>
      </dgm:t>
    </dgm:pt>
    <dgm:pt modelId="{BDA031BA-1175-44E4-8D4D-03B53B072B4E}" type="sibTrans" cxnId="{ABBC30B5-C319-43D6-A975-55DAC3E0A197}">
      <dgm:prSet/>
      <dgm:spPr/>
      <dgm:t>
        <a:bodyPr/>
        <a:lstStyle/>
        <a:p>
          <a:endParaRPr lang="en-US"/>
        </a:p>
      </dgm:t>
    </dgm:pt>
    <dgm:pt modelId="{C15EFD06-7301-46B3-BBEB-6C6EA48B710E}">
      <dgm:prSet/>
      <dgm:spPr/>
      <dgm:t>
        <a:bodyPr/>
        <a:lstStyle/>
        <a:p>
          <a:r>
            <a:rPr lang="en-GB"/>
            <a:t>Illegal firearms.</a:t>
          </a:r>
          <a:endParaRPr lang="en-US"/>
        </a:p>
      </dgm:t>
    </dgm:pt>
    <dgm:pt modelId="{DEA04CA4-CB1C-42EB-ADFB-71B7BDE67AC1}" type="parTrans" cxnId="{5AE95416-0401-4878-A9BE-18B2D99F1C40}">
      <dgm:prSet/>
      <dgm:spPr/>
      <dgm:t>
        <a:bodyPr/>
        <a:lstStyle/>
        <a:p>
          <a:endParaRPr lang="en-US"/>
        </a:p>
      </dgm:t>
    </dgm:pt>
    <dgm:pt modelId="{2BF9F873-78A2-475B-81AE-E8E22F238ACE}" type="sibTrans" cxnId="{5AE95416-0401-4878-A9BE-18B2D99F1C40}">
      <dgm:prSet/>
      <dgm:spPr/>
      <dgm:t>
        <a:bodyPr/>
        <a:lstStyle/>
        <a:p>
          <a:endParaRPr lang="en-US"/>
        </a:p>
      </dgm:t>
    </dgm:pt>
    <dgm:pt modelId="{D534E7E0-A22F-4D20-B9A0-602BA384C5DF}">
      <dgm:prSet/>
      <dgm:spPr/>
      <dgm:t>
        <a:bodyPr/>
        <a:lstStyle/>
        <a:p>
          <a:r>
            <a:rPr lang="en-GB"/>
            <a:t>Fraud.</a:t>
          </a:r>
          <a:endParaRPr lang="en-US"/>
        </a:p>
      </dgm:t>
    </dgm:pt>
    <dgm:pt modelId="{7C9E1E00-3726-4759-B8A2-7F8FFBA916CF}" type="parTrans" cxnId="{8267335C-EDC7-4901-A77E-07C0392563F5}">
      <dgm:prSet/>
      <dgm:spPr/>
      <dgm:t>
        <a:bodyPr/>
        <a:lstStyle/>
        <a:p>
          <a:endParaRPr lang="en-US"/>
        </a:p>
      </dgm:t>
    </dgm:pt>
    <dgm:pt modelId="{3938B665-DEA9-45D5-B1E4-5DC9BB9B794F}" type="sibTrans" cxnId="{8267335C-EDC7-4901-A77E-07C0392563F5}">
      <dgm:prSet/>
      <dgm:spPr/>
      <dgm:t>
        <a:bodyPr/>
        <a:lstStyle/>
        <a:p>
          <a:endParaRPr lang="en-US"/>
        </a:p>
      </dgm:t>
    </dgm:pt>
    <dgm:pt modelId="{99EE2EB0-769A-4D79-A7AE-3960D49C1672}">
      <dgm:prSet/>
      <dgm:spPr/>
      <dgm:t>
        <a:bodyPr/>
        <a:lstStyle/>
        <a:p>
          <a:r>
            <a:rPr lang="en-GB"/>
            <a:t>Money Laundering and other economic crime.</a:t>
          </a:r>
          <a:endParaRPr lang="en-US"/>
        </a:p>
      </dgm:t>
    </dgm:pt>
    <dgm:pt modelId="{AECD171D-586B-4933-9C93-1C939E336C03}" type="parTrans" cxnId="{42F030FB-55B9-4AF3-8B78-4FA55443BD98}">
      <dgm:prSet/>
      <dgm:spPr/>
      <dgm:t>
        <a:bodyPr/>
        <a:lstStyle/>
        <a:p>
          <a:endParaRPr lang="en-US"/>
        </a:p>
      </dgm:t>
    </dgm:pt>
    <dgm:pt modelId="{010ADBDA-F24C-4474-8197-248CDB6A0890}" type="sibTrans" cxnId="{42F030FB-55B9-4AF3-8B78-4FA55443BD98}">
      <dgm:prSet/>
      <dgm:spPr/>
      <dgm:t>
        <a:bodyPr/>
        <a:lstStyle/>
        <a:p>
          <a:endParaRPr lang="en-US"/>
        </a:p>
      </dgm:t>
    </dgm:pt>
    <dgm:pt modelId="{CDF4C29C-A4A2-45CA-A6EB-DA0A2F5AF8C0}" type="pres">
      <dgm:prSet presAssocID="{74D40132-AA53-41CE-92CA-60ACDB95337D}" presName="linear" presStyleCnt="0">
        <dgm:presLayoutVars>
          <dgm:animLvl val="lvl"/>
          <dgm:resizeHandles val="exact"/>
        </dgm:presLayoutVars>
      </dgm:prSet>
      <dgm:spPr/>
    </dgm:pt>
    <dgm:pt modelId="{5E8E3BEF-10CE-486F-A2D4-6C9BEC762FCA}" type="pres">
      <dgm:prSet presAssocID="{31247CA6-4F96-4FD0-9C38-CDC97862B3EC}" presName="parentText" presStyleLbl="node1" presStyleIdx="0" presStyleCnt="5">
        <dgm:presLayoutVars>
          <dgm:chMax val="0"/>
          <dgm:bulletEnabled val="1"/>
        </dgm:presLayoutVars>
      </dgm:prSet>
      <dgm:spPr/>
    </dgm:pt>
    <dgm:pt modelId="{06C2EC09-89CA-4D0F-A030-B57AC5630B74}" type="pres">
      <dgm:prSet presAssocID="{E48EE0EF-FE39-4F1F-B9F1-ACA8C7922E1F}" presName="spacer" presStyleCnt="0"/>
      <dgm:spPr/>
    </dgm:pt>
    <dgm:pt modelId="{AF0507E9-7B28-4E41-8664-F37A290369CE}" type="pres">
      <dgm:prSet presAssocID="{BB27BF34-4A6A-4E7F-B70C-FD8C62645D10}" presName="parentText" presStyleLbl="node1" presStyleIdx="1" presStyleCnt="5">
        <dgm:presLayoutVars>
          <dgm:chMax val="0"/>
          <dgm:bulletEnabled val="1"/>
        </dgm:presLayoutVars>
      </dgm:prSet>
      <dgm:spPr/>
    </dgm:pt>
    <dgm:pt modelId="{8F04FCAD-750A-4A5E-92AF-93EF43D3C9D0}" type="pres">
      <dgm:prSet presAssocID="{BDA031BA-1175-44E4-8D4D-03B53B072B4E}" presName="spacer" presStyleCnt="0"/>
      <dgm:spPr/>
    </dgm:pt>
    <dgm:pt modelId="{C233D1DB-10D5-4488-85A9-9D72BA07B22C}" type="pres">
      <dgm:prSet presAssocID="{C15EFD06-7301-46B3-BBEB-6C6EA48B710E}" presName="parentText" presStyleLbl="node1" presStyleIdx="2" presStyleCnt="5">
        <dgm:presLayoutVars>
          <dgm:chMax val="0"/>
          <dgm:bulletEnabled val="1"/>
        </dgm:presLayoutVars>
      </dgm:prSet>
      <dgm:spPr/>
    </dgm:pt>
    <dgm:pt modelId="{4C8454BA-E206-43D6-BB9C-C2198F915626}" type="pres">
      <dgm:prSet presAssocID="{2BF9F873-78A2-475B-81AE-E8E22F238ACE}" presName="spacer" presStyleCnt="0"/>
      <dgm:spPr/>
    </dgm:pt>
    <dgm:pt modelId="{E2B8FABC-BB0D-465B-91DF-F98E04F5094D}" type="pres">
      <dgm:prSet presAssocID="{D534E7E0-A22F-4D20-B9A0-602BA384C5DF}" presName="parentText" presStyleLbl="node1" presStyleIdx="3" presStyleCnt="5">
        <dgm:presLayoutVars>
          <dgm:chMax val="0"/>
          <dgm:bulletEnabled val="1"/>
        </dgm:presLayoutVars>
      </dgm:prSet>
      <dgm:spPr/>
    </dgm:pt>
    <dgm:pt modelId="{F12FD612-9E7E-475B-A455-09AA2906FCEF}" type="pres">
      <dgm:prSet presAssocID="{3938B665-DEA9-45D5-B1E4-5DC9BB9B794F}" presName="spacer" presStyleCnt="0"/>
      <dgm:spPr/>
    </dgm:pt>
    <dgm:pt modelId="{EE6F96E7-973C-46E6-9062-B746019B6FDF}" type="pres">
      <dgm:prSet presAssocID="{99EE2EB0-769A-4D79-A7AE-3960D49C1672}" presName="parentText" presStyleLbl="node1" presStyleIdx="4" presStyleCnt="5">
        <dgm:presLayoutVars>
          <dgm:chMax val="0"/>
          <dgm:bulletEnabled val="1"/>
        </dgm:presLayoutVars>
      </dgm:prSet>
      <dgm:spPr/>
    </dgm:pt>
  </dgm:ptLst>
  <dgm:cxnLst>
    <dgm:cxn modelId="{5AE95416-0401-4878-A9BE-18B2D99F1C40}" srcId="{74D40132-AA53-41CE-92CA-60ACDB95337D}" destId="{C15EFD06-7301-46B3-BBEB-6C6EA48B710E}" srcOrd="2" destOrd="0" parTransId="{DEA04CA4-CB1C-42EB-ADFB-71B7BDE67AC1}" sibTransId="{2BF9F873-78A2-475B-81AE-E8E22F238ACE}"/>
    <dgm:cxn modelId="{8267335C-EDC7-4901-A77E-07C0392563F5}" srcId="{74D40132-AA53-41CE-92CA-60ACDB95337D}" destId="{D534E7E0-A22F-4D20-B9A0-602BA384C5DF}" srcOrd="3" destOrd="0" parTransId="{7C9E1E00-3726-4759-B8A2-7F8FFBA916CF}" sibTransId="{3938B665-DEA9-45D5-B1E4-5DC9BB9B794F}"/>
    <dgm:cxn modelId="{0185B552-C0B9-42DF-B73B-E5BD3790C866}" type="presOf" srcId="{D534E7E0-A22F-4D20-B9A0-602BA384C5DF}" destId="{E2B8FABC-BB0D-465B-91DF-F98E04F5094D}" srcOrd="0" destOrd="0" presId="urn:microsoft.com/office/officeart/2005/8/layout/vList2"/>
    <dgm:cxn modelId="{ABDBE889-AA69-49DD-8A77-1EAE1C9DEFC3}" srcId="{74D40132-AA53-41CE-92CA-60ACDB95337D}" destId="{31247CA6-4F96-4FD0-9C38-CDC97862B3EC}" srcOrd="0" destOrd="0" parTransId="{D94A4E6E-4FCC-4F1E-A68C-CF8134A3DDDC}" sibTransId="{E48EE0EF-FE39-4F1F-B9F1-ACA8C7922E1F}"/>
    <dgm:cxn modelId="{F3560092-2DFE-4558-A4A6-09EE083A1F58}" type="presOf" srcId="{99EE2EB0-769A-4D79-A7AE-3960D49C1672}" destId="{EE6F96E7-973C-46E6-9062-B746019B6FDF}" srcOrd="0" destOrd="0" presId="urn:microsoft.com/office/officeart/2005/8/layout/vList2"/>
    <dgm:cxn modelId="{C4846695-9F0A-41B9-96D8-AD96C31FEC83}" type="presOf" srcId="{BB27BF34-4A6A-4E7F-B70C-FD8C62645D10}" destId="{AF0507E9-7B28-4E41-8664-F37A290369CE}" srcOrd="0" destOrd="0" presId="urn:microsoft.com/office/officeart/2005/8/layout/vList2"/>
    <dgm:cxn modelId="{ABBC30B5-C319-43D6-A975-55DAC3E0A197}" srcId="{74D40132-AA53-41CE-92CA-60ACDB95337D}" destId="{BB27BF34-4A6A-4E7F-B70C-FD8C62645D10}" srcOrd="1" destOrd="0" parTransId="{666660BC-083B-44D0-BD62-D4D124B7C060}" sibTransId="{BDA031BA-1175-44E4-8D4D-03B53B072B4E}"/>
    <dgm:cxn modelId="{510A7EED-7081-487E-924D-4F0AB086E254}" type="presOf" srcId="{31247CA6-4F96-4FD0-9C38-CDC97862B3EC}" destId="{5E8E3BEF-10CE-486F-A2D4-6C9BEC762FCA}" srcOrd="0" destOrd="0" presId="urn:microsoft.com/office/officeart/2005/8/layout/vList2"/>
    <dgm:cxn modelId="{9793D4F9-B31C-4BA7-AE17-355D95FE316D}" type="presOf" srcId="{C15EFD06-7301-46B3-BBEB-6C6EA48B710E}" destId="{C233D1DB-10D5-4488-85A9-9D72BA07B22C}" srcOrd="0" destOrd="0" presId="urn:microsoft.com/office/officeart/2005/8/layout/vList2"/>
    <dgm:cxn modelId="{42F030FB-55B9-4AF3-8B78-4FA55443BD98}" srcId="{74D40132-AA53-41CE-92CA-60ACDB95337D}" destId="{99EE2EB0-769A-4D79-A7AE-3960D49C1672}" srcOrd="4" destOrd="0" parTransId="{AECD171D-586B-4933-9C93-1C939E336C03}" sibTransId="{010ADBDA-F24C-4474-8197-248CDB6A0890}"/>
    <dgm:cxn modelId="{804DC8FB-9D9D-47E7-8CE4-B62F43E0EDDC}" type="presOf" srcId="{74D40132-AA53-41CE-92CA-60ACDB95337D}" destId="{CDF4C29C-A4A2-45CA-A6EB-DA0A2F5AF8C0}" srcOrd="0" destOrd="0" presId="urn:microsoft.com/office/officeart/2005/8/layout/vList2"/>
    <dgm:cxn modelId="{EBA18D11-C086-4CC6-9718-C4AC681D61F9}" type="presParOf" srcId="{CDF4C29C-A4A2-45CA-A6EB-DA0A2F5AF8C0}" destId="{5E8E3BEF-10CE-486F-A2D4-6C9BEC762FCA}" srcOrd="0" destOrd="0" presId="urn:microsoft.com/office/officeart/2005/8/layout/vList2"/>
    <dgm:cxn modelId="{B293FD5A-264B-4D15-ACC9-0B47AF72C88C}" type="presParOf" srcId="{CDF4C29C-A4A2-45CA-A6EB-DA0A2F5AF8C0}" destId="{06C2EC09-89CA-4D0F-A030-B57AC5630B74}" srcOrd="1" destOrd="0" presId="urn:microsoft.com/office/officeart/2005/8/layout/vList2"/>
    <dgm:cxn modelId="{62F2AE5D-C975-4F12-8619-B6BFAF3C928C}" type="presParOf" srcId="{CDF4C29C-A4A2-45CA-A6EB-DA0A2F5AF8C0}" destId="{AF0507E9-7B28-4E41-8664-F37A290369CE}" srcOrd="2" destOrd="0" presId="urn:microsoft.com/office/officeart/2005/8/layout/vList2"/>
    <dgm:cxn modelId="{6F47557B-D34D-403B-92B1-AB2D840F5ACF}" type="presParOf" srcId="{CDF4C29C-A4A2-45CA-A6EB-DA0A2F5AF8C0}" destId="{8F04FCAD-750A-4A5E-92AF-93EF43D3C9D0}" srcOrd="3" destOrd="0" presId="urn:microsoft.com/office/officeart/2005/8/layout/vList2"/>
    <dgm:cxn modelId="{65355D9C-D41A-4A39-A89A-790AAAF55392}" type="presParOf" srcId="{CDF4C29C-A4A2-45CA-A6EB-DA0A2F5AF8C0}" destId="{C233D1DB-10D5-4488-85A9-9D72BA07B22C}" srcOrd="4" destOrd="0" presId="urn:microsoft.com/office/officeart/2005/8/layout/vList2"/>
    <dgm:cxn modelId="{F56B49A3-92D3-44E0-A120-CD912CBEE691}" type="presParOf" srcId="{CDF4C29C-A4A2-45CA-A6EB-DA0A2F5AF8C0}" destId="{4C8454BA-E206-43D6-BB9C-C2198F915626}" srcOrd="5" destOrd="0" presId="urn:microsoft.com/office/officeart/2005/8/layout/vList2"/>
    <dgm:cxn modelId="{98FA0EDE-60C1-4448-AEDB-91D36AC29714}" type="presParOf" srcId="{CDF4C29C-A4A2-45CA-A6EB-DA0A2F5AF8C0}" destId="{E2B8FABC-BB0D-465B-91DF-F98E04F5094D}" srcOrd="6" destOrd="0" presId="urn:microsoft.com/office/officeart/2005/8/layout/vList2"/>
    <dgm:cxn modelId="{4FA7EFE9-A1A4-4C5D-BC6A-5449CA9C5B8A}" type="presParOf" srcId="{CDF4C29C-A4A2-45CA-A6EB-DA0A2F5AF8C0}" destId="{F12FD612-9E7E-475B-A455-09AA2906FCEF}" srcOrd="7" destOrd="0" presId="urn:microsoft.com/office/officeart/2005/8/layout/vList2"/>
    <dgm:cxn modelId="{0BCF7E11-A326-43E5-AD67-4660783FFABF}" type="presParOf" srcId="{CDF4C29C-A4A2-45CA-A6EB-DA0A2F5AF8C0}" destId="{EE6F96E7-973C-46E6-9062-B746019B6FD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DCE07F-0DE3-45A8-B076-BCE9B8E0E20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F5958029-0619-4165-B052-6D621CB7C29C}">
      <dgm:prSet/>
      <dgm:spPr/>
      <dgm:t>
        <a:bodyPr/>
        <a:lstStyle/>
        <a:p>
          <a:r>
            <a:rPr lang="en-GB"/>
            <a:t>Bribery and corruption.</a:t>
          </a:r>
          <a:endParaRPr lang="en-US"/>
        </a:p>
      </dgm:t>
    </dgm:pt>
    <dgm:pt modelId="{952519D5-B6C5-4168-ABEC-0345F49033E6}" type="parTrans" cxnId="{16EA4CE0-49F6-4D41-BC76-C663C2365A32}">
      <dgm:prSet/>
      <dgm:spPr/>
      <dgm:t>
        <a:bodyPr/>
        <a:lstStyle/>
        <a:p>
          <a:endParaRPr lang="en-US"/>
        </a:p>
      </dgm:t>
    </dgm:pt>
    <dgm:pt modelId="{04EAC7BD-EB74-49D6-B608-861CB48015EA}" type="sibTrans" cxnId="{16EA4CE0-49F6-4D41-BC76-C663C2365A32}">
      <dgm:prSet/>
      <dgm:spPr/>
      <dgm:t>
        <a:bodyPr/>
        <a:lstStyle/>
        <a:p>
          <a:endParaRPr lang="en-US"/>
        </a:p>
      </dgm:t>
    </dgm:pt>
    <dgm:pt modelId="{FD54A058-023F-4972-A46B-7D2822055E9A}">
      <dgm:prSet/>
      <dgm:spPr/>
      <dgm:t>
        <a:bodyPr/>
        <a:lstStyle/>
        <a:p>
          <a:r>
            <a:rPr lang="en-GB"/>
            <a:t>Organised immigration crime.</a:t>
          </a:r>
          <a:endParaRPr lang="en-US"/>
        </a:p>
      </dgm:t>
    </dgm:pt>
    <dgm:pt modelId="{FC76E0A5-CF97-4DE3-A24F-8A2686BDA7EF}" type="parTrans" cxnId="{7BD2233C-4EF3-42FC-B5A6-B4BA28B8D72E}">
      <dgm:prSet/>
      <dgm:spPr/>
      <dgm:t>
        <a:bodyPr/>
        <a:lstStyle/>
        <a:p>
          <a:endParaRPr lang="en-US"/>
        </a:p>
      </dgm:t>
    </dgm:pt>
    <dgm:pt modelId="{315F17CE-D094-4F5E-8A94-7762FF89B6ED}" type="sibTrans" cxnId="{7BD2233C-4EF3-42FC-B5A6-B4BA28B8D72E}">
      <dgm:prSet/>
      <dgm:spPr/>
      <dgm:t>
        <a:bodyPr/>
        <a:lstStyle/>
        <a:p>
          <a:endParaRPr lang="en-US"/>
        </a:p>
      </dgm:t>
    </dgm:pt>
    <dgm:pt modelId="{537E17F2-CAFF-4135-BAC3-46AE181722A9}">
      <dgm:prSet/>
      <dgm:spPr/>
      <dgm:t>
        <a:bodyPr/>
        <a:lstStyle/>
        <a:p>
          <a:r>
            <a:rPr lang="en-GB"/>
            <a:t>Modern slavery and human trafficking.</a:t>
          </a:r>
          <a:endParaRPr lang="en-US"/>
        </a:p>
      </dgm:t>
    </dgm:pt>
    <dgm:pt modelId="{85B5CDAF-6960-40D5-B3F8-F93B0F8AD919}" type="parTrans" cxnId="{3526A4F2-83AB-49B2-A48F-05749CF8C6BE}">
      <dgm:prSet/>
      <dgm:spPr/>
      <dgm:t>
        <a:bodyPr/>
        <a:lstStyle/>
        <a:p>
          <a:endParaRPr lang="en-US"/>
        </a:p>
      </dgm:t>
    </dgm:pt>
    <dgm:pt modelId="{79CEC0F3-0815-4C03-91A4-5456F8933CB7}" type="sibTrans" cxnId="{3526A4F2-83AB-49B2-A48F-05749CF8C6BE}">
      <dgm:prSet/>
      <dgm:spPr/>
      <dgm:t>
        <a:bodyPr/>
        <a:lstStyle/>
        <a:p>
          <a:endParaRPr lang="en-US"/>
        </a:p>
      </dgm:t>
    </dgm:pt>
    <dgm:pt modelId="{69838F61-292F-47D3-AB72-2C60FBB6DAA3}">
      <dgm:prSet/>
      <dgm:spPr/>
      <dgm:t>
        <a:bodyPr/>
        <a:lstStyle/>
        <a:p>
          <a:r>
            <a:rPr lang="en-GB"/>
            <a:t>Cyber-crime.</a:t>
          </a:r>
          <a:endParaRPr lang="en-US"/>
        </a:p>
      </dgm:t>
    </dgm:pt>
    <dgm:pt modelId="{141A6CE3-2800-4224-880A-E1EA77937CAF}" type="parTrans" cxnId="{3F51B189-0B30-409E-831A-ECCD80107FA3}">
      <dgm:prSet/>
      <dgm:spPr/>
      <dgm:t>
        <a:bodyPr/>
        <a:lstStyle/>
        <a:p>
          <a:endParaRPr lang="en-US"/>
        </a:p>
      </dgm:t>
    </dgm:pt>
    <dgm:pt modelId="{E534A100-73F4-48C2-A6B5-322E794802AE}" type="sibTrans" cxnId="{3F51B189-0B30-409E-831A-ECCD80107FA3}">
      <dgm:prSet/>
      <dgm:spPr/>
      <dgm:t>
        <a:bodyPr/>
        <a:lstStyle/>
        <a:p>
          <a:endParaRPr lang="en-US"/>
        </a:p>
      </dgm:t>
    </dgm:pt>
    <dgm:pt modelId="{3FFC7D2A-0E87-44E0-9244-75B81168305D}" type="pres">
      <dgm:prSet presAssocID="{92DCE07F-0DE3-45A8-B076-BCE9B8E0E20F}" presName="linear" presStyleCnt="0">
        <dgm:presLayoutVars>
          <dgm:animLvl val="lvl"/>
          <dgm:resizeHandles val="exact"/>
        </dgm:presLayoutVars>
      </dgm:prSet>
      <dgm:spPr/>
    </dgm:pt>
    <dgm:pt modelId="{F4208636-1360-4D0C-98EA-C7F9C9F75F21}" type="pres">
      <dgm:prSet presAssocID="{F5958029-0619-4165-B052-6D621CB7C29C}" presName="parentText" presStyleLbl="node1" presStyleIdx="0" presStyleCnt="4">
        <dgm:presLayoutVars>
          <dgm:chMax val="0"/>
          <dgm:bulletEnabled val="1"/>
        </dgm:presLayoutVars>
      </dgm:prSet>
      <dgm:spPr/>
    </dgm:pt>
    <dgm:pt modelId="{9438DFD1-FCF0-4D13-A0F1-0D27FF380E12}" type="pres">
      <dgm:prSet presAssocID="{04EAC7BD-EB74-49D6-B608-861CB48015EA}" presName="spacer" presStyleCnt="0"/>
      <dgm:spPr/>
    </dgm:pt>
    <dgm:pt modelId="{EE721CD5-F5F8-46EC-A136-73151F254331}" type="pres">
      <dgm:prSet presAssocID="{FD54A058-023F-4972-A46B-7D2822055E9A}" presName="parentText" presStyleLbl="node1" presStyleIdx="1" presStyleCnt="4">
        <dgm:presLayoutVars>
          <dgm:chMax val="0"/>
          <dgm:bulletEnabled val="1"/>
        </dgm:presLayoutVars>
      </dgm:prSet>
      <dgm:spPr/>
    </dgm:pt>
    <dgm:pt modelId="{9CB6F5C1-8643-42FA-8721-DA561F89CAAF}" type="pres">
      <dgm:prSet presAssocID="{315F17CE-D094-4F5E-8A94-7762FF89B6ED}" presName="spacer" presStyleCnt="0"/>
      <dgm:spPr/>
    </dgm:pt>
    <dgm:pt modelId="{E92A350D-6D0F-4099-A8D3-741C9FA08C1C}" type="pres">
      <dgm:prSet presAssocID="{537E17F2-CAFF-4135-BAC3-46AE181722A9}" presName="parentText" presStyleLbl="node1" presStyleIdx="2" presStyleCnt="4">
        <dgm:presLayoutVars>
          <dgm:chMax val="0"/>
          <dgm:bulletEnabled val="1"/>
        </dgm:presLayoutVars>
      </dgm:prSet>
      <dgm:spPr/>
    </dgm:pt>
    <dgm:pt modelId="{FEDD175B-95E1-4DB0-8666-9A9840EE81D6}" type="pres">
      <dgm:prSet presAssocID="{79CEC0F3-0815-4C03-91A4-5456F8933CB7}" presName="spacer" presStyleCnt="0"/>
      <dgm:spPr/>
    </dgm:pt>
    <dgm:pt modelId="{647E8FB9-8532-42F4-A1C2-ECC1A5658BFD}" type="pres">
      <dgm:prSet presAssocID="{69838F61-292F-47D3-AB72-2C60FBB6DAA3}" presName="parentText" presStyleLbl="node1" presStyleIdx="3" presStyleCnt="4">
        <dgm:presLayoutVars>
          <dgm:chMax val="0"/>
          <dgm:bulletEnabled val="1"/>
        </dgm:presLayoutVars>
      </dgm:prSet>
      <dgm:spPr/>
    </dgm:pt>
  </dgm:ptLst>
  <dgm:cxnLst>
    <dgm:cxn modelId="{7BD2233C-4EF3-42FC-B5A6-B4BA28B8D72E}" srcId="{92DCE07F-0DE3-45A8-B076-BCE9B8E0E20F}" destId="{FD54A058-023F-4972-A46B-7D2822055E9A}" srcOrd="1" destOrd="0" parTransId="{FC76E0A5-CF97-4DE3-A24F-8A2686BDA7EF}" sibTransId="{315F17CE-D094-4F5E-8A94-7762FF89B6ED}"/>
    <dgm:cxn modelId="{6471605D-723C-45F9-81BF-3883EF09E0E4}" type="presOf" srcId="{69838F61-292F-47D3-AB72-2C60FBB6DAA3}" destId="{647E8FB9-8532-42F4-A1C2-ECC1A5658BFD}" srcOrd="0" destOrd="0" presId="urn:microsoft.com/office/officeart/2005/8/layout/vList2"/>
    <dgm:cxn modelId="{0A07826C-D73B-4E1C-ADD8-2D7AC85273EE}" type="presOf" srcId="{FD54A058-023F-4972-A46B-7D2822055E9A}" destId="{EE721CD5-F5F8-46EC-A136-73151F254331}" srcOrd="0" destOrd="0" presId="urn:microsoft.com/office/officeart/2005/8/layout/vList2"/>
    <dgm:cxn modelId="{3F51B189-0B30-409E-831A-ECCD80107FA3}" srcId="{92DCE07F-0DE3-45A8-B076-BCE9B8E0E20F}" destId="{69838F61-292F-47D3-AB72-2C60FBB6DAA3}" srcOrd="3" destOrd="0" parTransId="{141A6CE3-2800-4224-880A-E1EA77937CAF}" sibTransId="{E534A100-73F4-48C2-A6B5-322E794802AE}"/>
    <dgm:cxn modelId="{8C8F9EC8-B2E9-4937-85F2-02E56ACCA2F4}" type="presOf" srcId="{92DCE07F-0DE3-45A8-B076-BCE9B8E0E20F}" destId="{3FFC7D2A-0E87-44E0-9244-75B81168305D}" srcOrd="0" destOrd="0" presId="urn:microsoft.com/office/officeart/2005/8/layout/vList2"/>
    <dgm:cxn modelId="{9B3732D4-EEE6-4449-A351-DB8107E1465D}" type="presOf" srcId="{F5958029-0619-4165-B052-6D621CB7C29C}" destId="{F4208636-1360-4D0C-98EA-C7F9C9F75F21}" srcOrd="0" destOrd="0" presId="urn:microsoft.com/office/officeart/2005/8/layout/vList2"/>
    <dgm:cxn modelId="{B0769FD9-BA97-4AAB-9459-935B6AB5C13E}" type="presOf" srcId="{537E17F2-CAFF-4135-BAC3-46AE181722A9}" destId="{E92A350D-6D0F-4099-A8D3-741C9FA08C1C}" srcOrd="0" destOrd="0" presId="urn:microsoft.com/office/officeart/2005/8/layout/vList2"/>
    <dgm:cxn modelId="{16EA4CE0-49F6-4D41-BC76-C663C2365A32}" srcId="{92DCE07F-0DE3-45A8-B076-BCE9B8E0E20F}" destId="{F5958029-0619-4165-B052-6D621CB7C29C}" srcOrd="0" destOrd="0" parTransId="{952519D5-B6C5-4168-ABEC-0345F49033E6}" sibTransId="{04EAC7BD-EB74-49D6-B608-861CB48015EA}"/>
    <dgm:cxn modelId="{3526A4F2-83AB-49B2-A48F-05749CF8C6BE}" srcId="{92DCE07F-0DE3-45A8-B076-BCE9B8E0E20F}" destId="{537E17F2-CAFF-4135-BAC3-46AE181722A9}" srcOrd="2" destOrd="0" parTransId="{85B5CDAF-6960-40D5-B3F8-F93B0F8AD919}" sibTransId="{79CEC0F3-0815-4C03-91A4-5456F8933CB7}"/>
    <dgm:cxn modelId="{07964978-5ED1-4275-9D92-059640AEBB56}" type="presParOf" srcId="{3FFC7D2A-0E87-44E0-9244-75B81168305D}" destId="{F4208636-1360-4D0C-98EA-C7F9C9F75F21}" srcOrd="0" destOrd="0" presId="urn:microsoft.com/office/officeart/2005/8/layout/vList2"/>
    <dgm:cxn modelId="{9B6C5E02-239B-4FF3-8F13-ACFDD61B0A17}" type="presParOf" srcId="{3FFC7D2A-0E87-44E0-9244-75B81168305D}" destId="{9438DFD1-FCF0-4D13-A0F1-0D27FF380E12}" srcOrd="1" destOrd="0" presId="urn:microsoft.com/office/officeart/2005/8/layout/vList2"/>
    <dgm:cxn modelId="{5FCE7830-ABA9-4971-8C51-2F259907C89B}" type="presParOf" srcId="{3FFC7D2A-0E87-44E0-9244-75B81168305D}" destId="{EE721CD5-F5F8-46EC-A136-73151F254331}" srcOrd="2" destOrd="0" presId="urn:microsoft.com/office/officeart/2005/8/layout/vList2"/>
    <dgm:cxn modelId="{8BF324A9-2648-41C2-A5FE-1262C75E48AB}" type="presParOf" srcId="{3FFC7D2A-0E87-44E0-9244-75B81168305D}" destId="{9CB6F5C1-8643-42FA-8721-DA561F89CAAF}" srcOrd="3" destOrd="0" presId="urn:microsoft.com/office/officeart/2005/8/layout/vList2"/>
    <dgm:cxn modelId="{20DB7C19-ADFD-4BEE-9FA3-13D2CC30440C}" type="presParOf" srcId="{3FFC7D2A-0E87-44E0-9244-75B81168305D}" destId="{E92A350D-6D0F-4099-A8D3-741C9FA08C1C}" srcOrd="4" destOrd="0" presId="urn:microsoft.com/office/officeart/2005/8/layout/vList2"/>
    <dgm:cxn modelId="{E2A9882E-F5A0-4AC9-8A07-BD89609E596C}" type="presParOf" srcId="{3FFC7D2A-0E87-44E0-9244-75B81168305D}" destId="{FEDD175B-95E1-4DB0-8666-9A9840EE81D6}" srcOrd="5" destOrd="0" presId="urn:microsoft.com/office/officeart/2005/8/layout/vList2"/>
    <dgm:cxn modelId="{9661A938-39BC-4CF9-96C6-17E82FD86B02}" type="presParOf" srcId="{3FFC7D2A-0E87-44E0-9244-75B81168305D}" destId="{647E8FB9-8532-42F4-A1C2-ECC1A5658BF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8E3BEF-10CE-486F-A2D4-6C9BEC762FCA}">
      <dsp:nvSpPr>
        <dsp:cNvPr id="0" name=""/>
        <dsp:cNvSpPr/>
      </dsp:nvSpPr>
      <dsp:spPr>
        <a:xfrm>
          <a:off x="0" y="915645"/>
          <a:ext cx="6253721" cy="5896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Child sexual exploitation and abuse.</a:t>
          </a:r>
          <a:endParaRPr lang="en-US" sz="2400" kern="1200"/>
        </a:p>
      </dsp:txBody>
      <dsp:txXfrm>
        <a:off x="28786" y="944431"/>
        <a:ext cx="6196149" cy="532107"/>
      </dsp:txXfrm>
    </dsp:sp>
    <dsp:sp modelId="{AF0507E9-7B28-4E41-8664-F37A290369CE}">
      <dsp:nvSpPr>
        <dsp:cNvPr id="0" name=""/>
        <dsp:cNvSpPr/>
      </dsp:nvSpPr>
      <dsp:spPr>
        <a:xfrm>
          <a:off x="0" y="1574445"/>
          <a:ext cx="6253721" cy="589679"/>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Illegal drugs.</a:t>
          </a:r>
          <a:endParaRPr lang="en-US" sz="2400" kern="1200"/>
        </a:p>
      </dsp:txBody>
      <dsp:txXfrm>
        <a:off x="28786" y="1603231"/>
        <a:ext cx="6196149" cy="532107"/>
      </dsp:txXfrm>
    </dsp:sp>
    <dsp:sp modelId="{C233D1DB-10D5-4488-85A9-9D72BA07B22C}">
      <dsp:nvSpPr>
        <dsp:cNvPr id="0" name=""/>
        <dsp:cNvSpPr/>
      </dsp:nvSpPr>
      <dsp:spPr>
        <a:xfrm>
          <a:off x="0" y="2233245"/>
          <a:ext cx="6253721" cy="58967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Illegal firearms.</a:t>
          </a:r>
          <a:endParaRPr lang="en-US" sz="2400" kern="1200"/>
        </a:p>
      </dsp:txBody>
      <dsp:txXfrm>
        <a:off x="28786" y="2262031"/>
        <a:ext cx="6196149" cy="532107"/>
      </dsp:txXfrm>
    </dsp:sp>
    <dsp:sp modelId="{E2B8FABC-BB0D-465B-91DF-F98E04F5094D}">
      <dsp:nvSpPr>
        <dsp:cNvPr id="0" name=""/>
        <dsp:cNvSpPr/>
      </dsp:nvSpPr>
      <dsp:spPr>
        <a:xfrm>
          <a:off x="0" y="2892044"/>
          <a:ext cx="6253721" cy="589679"/>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Fraud.</a:t>
          </a:r>
          <a:endParaRPr lang="en-US" sz="2400" kern="1200"/>
        </a:p>
      </dsp:txBody>
      <dsp:txXfrm>
        <a:off x="28786" y="2920830"/>
        <a:ext cx="6196149" cy="532107"/>
      </dsp:txXfrm>
    </dsp:sp>
    <dsp:sp modelId="{EE6F96E7-973C-46E6-9062-B746019B6FDF}">
      <dsp:nvSpPr>
        <dsp:cNvPr id="0" name=""/>
        <dsp:cNvSpPr/>
      </dsp:nvSpPr>
      <dsp:spPr>
        <a:xfrm>
          <a:off x="0" y="3550845"/>
          <a:ext cx="6253721" cy="58967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Money Laundering and other economic crime.</a:t>
          </a:r>
          <a:endParaRPr lang="en-US" sz="2400" kern="1200"/>
        </a:p>
      </dsp:txBody>
      <dsp:txXfrm>
        <a:off x="28786" y="3579631"/>
        <a:ext cx="6196149" cy="5321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08636-1360-4D0C-98EA-C7F9C9F75F21}">
      <dsp:nvSpPr>
        <dsp:cNvPr id="0" name=""/>
        <dsp:cNvSpPr/>
      </dsp:nvSpPr>
      <dsp:spPr>
        <a:xfrm>
          <a:off x="0" y="37268"/>
          <a:ext cx="10515600" cy="982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Bribery and corruption.</a:t>
          </a:r>
          <a:endParaRPr lang="en-US" sz="4000" kern="1200"/>
        </a:p>
      </dsp:txBody>
      <dsp:txXfrm>
        <a:off x="47976" y="85244"/>
        <a:ext cx="10419648" cy="886848"/>
      </dsp:txXfrm>
    </dsp:sp>
    <dsp:sp modelId="{EE721CD5-F5F8-46EC-A136-73151F254331}">
      <dsp:nvSpPr>
        <dsp:cNvPr id="0" name=""/>
        <dsp:cNvSpPr/>
      </dsp:nvSpPr>
      <dsp:spPr>
        <a:xfrm>
          <a:off x="0" y="1135269"/>
          <a:ext cx="10515600" cy="9828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Organised immigration crime.</a:t>
          </a:r>
          <a:endParaRPr lang="en-US" sz="4000" kern="1200"/>
        </a:p>
      </dsp:txBody>
      <dsp:txXfrm>
        <a:off x="47976" y="1183245"/>
        <a:ext cx="10419648" cy="886848"/>
      </dsp:txXfrm>
    </dsp:sp>
    <dsp:sp modelId="{E92A350D-6D0F-4099-A8D3-741C9FA08C1C}">
      <dsp:nvSpPr>
        <dsp:cNvPr id="0" name=""/>
        <dsp:cNvSpPr/>
      </dsp:nvSpPr>
      <dsp:spPr>
        <a:xfrm>
          <a:off x="0" y="2233269"/>
          <a:ext cx="10515600" cy="9828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Modern slavery and human trafficking.</a:t>
          </a:r>
          <a:endParaRPr lang="en-US" sz="4000" kern="1200"/>
        </a:p>
      </dsp:txBody>
      <dsp:txXfrm>
        <a:off x="47976" y="2281245"/>
        <a:ext cx="10419648" cy="886848"/>
      </dsp:txXfrm>
    </dsp:sp>
    <dsp:sp modelId="{647E8FB9-8532-42F4-A1C2-ECC1A5658BFD}">
      <dsp:nvSpPr>
        <dsp:cNvPr id="0" name=""/>
        <dsp:cNvSpPr/>
      </dsp:nvSpPr>
      <dsp:spPr>
        <a:xfrm>
          <a:off x="0" y="3331269"/>
          <a:ext cx="10515600" cy="9828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Cyber-crime.</a:t>
          </a:r>
          <a:endParaRPr lang="en-US" sz="4000" kern="1200"/>
        </a:p>
      </dsp:txBody>
      <dsp:txXfrm>
        <a:off x="47976" y="3379245"/>
        <a:ext cx="10419648" cy="8868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4EACE-1179-6481-DD28-4EDA0E20C7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49BED3-9DBA-0602-B207-25024767A3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A52115-272B-8810-E919-8076B0EF1AA1}"/>
              </a:ext>
            </a:extLst>
          </p:cNvPr>
          <p:cNvSpPr>
            <a:spLocks noGrp="1"/>
          </p:cNvSpPr>
          <p:nvPr>
            <p:ph type="dt" sz="half" idx="10"/>
          </p:nvPr>
        </p:nvSpPr>
        <p:spPr/>
        <p:txBody>
          <a:bodyPr/>
          <a:lstStyle/>
          <a:p>
            <a:fld id="{5EBBDF87-81C6-4F3E-823C-FEFF46CFB5B4}" type="datetimeFigureOut">
              <a:rPr lang="en-GB" smtClean="0"/>
              <a:t>25/11/2024</a:t>
            </a:fld>
            <a:endParaRPr lang="en-GB"/>
          </a:p>
        </p:txBody>
      </p:sp>
      <p:sp>
        <p:nvSpPr>
          <p:cNvPr id="5" name="Footer Placeholder 4">
            <a:extLst>
              <a:ext uri="{FF2B5EF4-FFF2-40B4-BE49-F238E27FC236}">
                <a16:creationId xmlns:a16="http://schemas.microsoft.com/office/drawing/2014/main" id="{0BABDED7-CBD4-8692-E395-EAA84123CD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79D17B-FDF3-D945-CF00-399611CC9761}"/>
              </a:ext>
            </a:extLst>
          </p:cNvPr>
          <p:cNvSpPr>
            <a:spLocks noGrp="1"/>
          </p:cNvSpPr>
          <p:nvPr>
            <p:ph type="sldNum" sz="quarter" idx="12"/>
          </p:nvPr>
        </p:nvSpPr>
        <p:spPr/>
        <p:txBody>
          <a:bodyPr/>
          <a:lstStyle/>
          <a:p>
            <a:fld id="{943EEDC1-0875-49A6-BEEF-B31ED9E8FE77}" type="slidenum">
              <a:rPr lang="en-GB" smtClean="0"/>
              <a:t>‹#›</a:t>
            </a:fld>
            <a:endParaRPr lang="en-GB"/>
          </a:p>
        </p:txBody>
      </p:sp>
    </p:spTree>
    <p:extLst>
      <p:ext uri="{BB962C8B-B14F-4D97-AF65-F5344CB8AC3E}">
        <p14:creationId xmlns:p14="http://schemas.microsoft.com/office/powerpoint/2010/main" val="4199344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D04DE-46B8-8FB2-43EB-DA2EDA1CE6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1C43FA-C390-D5C6-918D-368E921591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06DC72-B677-17C1-E6D5-753A368C8B83}"/>
              </a:ext>
            </a:extLst>
          </p:cNvPr>
          <p:cNvSpPr>
            <a:spLocks noGrp="1"/>
          </p:cNvSpPr>
          <p:nvPr>
            <p:ph type="dt" sz="half" idx="10"/>
          </p:nvPr>
        </p:nvSpPr>
        <p:spPr/>
        <p:txBody>
          <a:bodyPr/>
          <a:lstStyle/>
          <a:p>
            <a:fld id="{5EBBDF87-81C6-4F3E-823C-FEFF46CFB5B4}" type="datetimeFigureOut">
              <a:rPr lang="en-GB" smtClean="0"/>
              <a:t>25/11/2024</a:t>
            </a:fld>
            <a:endParaRPr lang="en-GB"/>
          </a:p>
        </p:txBody>
      </p:sp>
      <p:sp>
        <p:nvSpPr>
          <p:cNvPr id="5" name="Footer Placeholder 4">
            <a:extLst>
              <a:ext uri="{FF2B5EF4-FFF2-40B4-BE49-F238E27FC236}">
                <a16:creationId xmlns:a16="http://schemas.microsoft.com/office/drawing/2014/main" id="{52AA1EDA-2EB1-824A-6B0C-7E68AD8603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343E8B-D08F-B9AA-DE90-882D8B2A6F24}"/>
              </a:ext>
            </a:extLst>
          </p:cNvPr>
          <p:cNvSpPr>
            <a:spLocks noGrp="1"/>
          </p:cNvSpPr>
          <p:nvPr>
            <p:ph type="sldNum" sz="quarter" idx="12"/>
          </p:nvPr>
        </p:nvSpPr>
        <p:spPr/>
        <p:txBody>
          <a:bodyPr/>
          <a:lstStyle/>
          <a:p>
            <a:fld id="{943EEDC1-0875-49A6-BEEF-B31ED9E8FE77}" type="slidenum">
              <a:rPr lang="en-GB" smtClean="0"/>
              <a:t>‹#›</a:t>
            </a:fld>
            <a:endParaRPr lang="en-GB"/>
          </a:p>
        </p:txBody>
      </p:sp>
    </p:spTree>
    <p:extLst>
      <p:ext uri="{BB962C8B-B14F-4D97-AF65-F5344CB8AC3E}">
        <p14:creationId xmlns:p14="http://schemas.microsoft.com/office/powerpoint/2010/main" val="2127694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40342-728E-0EAE-9259-3586D3D3FB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DA42E4-5649-5AE8-063E-96941DCC6E3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019AFF-1FFD-5AAC-1962-9D0ED8D50BD6}"/>
              </a:ext>
            </a:extLst>
          </p:cNvPr>
          <p:cNvSpPr>
            <a:spLocks noGrp="1"/>
          </p:cNvSpPr>
          <p:nvPr>
            <p:ph type="dt" sz="half" idx="10"/>
          </p:nvPr>
        </p:nvSpPr>
        <p:spPr/>
        <p:txBody>
          <a:bodyPr/>
          <a:lstStyle/>
          <a:p>
            <a:fld id="{5EBBDF87-81C6-4F3E-823C-FEFF46CFB5B4}" type="datetimeFigureOut">
              <a:rPr lang="en-GB" smtClean="0"/>
              <a:t>25/11/2024</a:t>
            </a:fld>
            <a:endParaRPr lang="en-GB"/>
          </a:p>
        </p:txBody>
      </p:sp>
      <p:sp>
        <p:nvSpPr>
          <p:cNvPr id="5" name="Footer Placeholder 4">
            <a:extLst>
              <a:ext uri="{FF2B5EF4-FFF2-40B4-BE49-F238E27FC236}">
                <a16:creationId xmlns:a16="http://schemas.microsoft.com/office/drawing/2014/main" id="{9220F8E0-E2FD-7678-BE03-C41F49EECD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61CE8A-C795-F316-2D62-83F36F601FBB}"/>
              </a:ext>
            </a:extLst>
          </p:cNvPr>
          <p:cNvSpPr>
            <a:spLocks noGrp="1"/>
          </p:cNvSpPr>
          <p:nvPr>
            <p:ph type="sldNum" sz="quarter" idx="12"/>
          </p:nvPr>
        </p:nvSpPr>
        <p:spPr/>
        <p:txBody>
          <a:bodyPr/>
          <a:lstStyle/>
          <a:p>
            <a:fld id="{943EEDC1-0875-49A6-BEEF-B31ED9E8FE77}" type="slidenum">
              <a:rPr lang="en-GB" smtClean="0"/>
              <a:t>‹#›</a:t>
            </a:fld>
            <a:endParaRPr lang="en-GB"/>
          </a:p>
        </p:txBody>
      </p:sp>
    </p:spTree>
    <p:extLst>
      <p:ext uri="{BB962C8B-B14F-4D97-AF65-F5344CB8AC3E}">
        <p14:creationId xmlns:p14="http://schemas.microsoft.com/office/powerpoint/2010/main" val="2236142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F06A3-AB3B-DC5A-2FB0-0A2B427C50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E8FBBB-500B-1242-6AD7-7AE8239E3F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EE2560-47CE-2CCE-AD83-F2EB4D3C0F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61C48F-4E2B-8CCF-59A8-9D21E9991076}"/>
              </a:ext>
            </a:extLst>
          </p:cNvPr>
          <p:cNvSpPr>
            <a:spLocks noGrp="1"/>
          </p:cNvSpPr>
          <p:nvPr>
            <p:ph type="dt" sz="half" idx="10"/>
          </p:nvPr>
        </p:nvSpPr>
        <p:spPr/>
        <p:txBody>
          <a:bodyPr/>
          <a:lstStyle/>
          <a:p>
            <a:fld id="{5EBBDF87-81C6-4F3E-823C-FEFF46CFB5B4}" type="datetimeFigureOut">
              <a:rPr lang="en-GB" smtClean="0"/>
              <a:t>25/11/2024</a:t>
            </a:fld>
            <a:endParaRPr lang="en-GB"/>
          </a:p>
        </p:txBody>
      </p:sp>
      <p:sp>
        <p:nvSpPr>
          <p:cNvPr id="6" name="Footer Placeholder 5">
            <a:extLst>
              <a:ext uri="{FF2B5EF4-FFF2-40B4-BE49-F238E27FC236}">
                <a16:creationId xmlns:a16="http://schemas.microsoft.com/office/drawing/2014/main" id="{68F24F40-C1B7-B461-4C5A-6579E4AEB1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F13844-B931-4E55-2DD7-2A7D2D5171EA}"/>
              </a:ext>
            </a:extLst>
          </p:cNvPr>
          <p:cNvSpPr>
            <a:spLocks noGrp="1"/>
          </p:cNvSpPr>
          <p:nvPr>
            <p:ph type="sldNum" sz="quarter" idx="12"/>
          </p:nvPr>
        </p:nvSpPr>
        <p:spPr/>
        <p:txBody>
          <a:bodyPr/>
          <a:lstStyle/>
          <a:p>
            <a:fld id="{943EEDC1-0875-49A6-BEEF-B31ED9E8FE77}" type="slidenum">
              <a:rPr lang="en-GB" smtClean="0"/>
              <a:t>‹#›</a:t>
            </a:fld>
            <a:endParaRPr lang="en-GB"/>
          </a:p>
        </p:txBody>
      </p:sp>
    </p:spTree>
    <p:extLst>
      <p:ext uri="{BB962C8B-B14F-4D97-AF65-F5344CB8AC3E}">
        <p14:creationId xmlns:p14="http://schemas.microsoft.com/office/powerpoint/2010/main" val="3416327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9DF20-5692-647B-BCBB-A8E7A2D1B9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C8763-5040-8104-9799-90E91D7039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29EFB7-289C-A108-A21A-2B0BECFA2A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60F8CC-62C8-21B2-1579-7A158B86E4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472DB4F-54CA-14CF-8943-E9C4CAA85D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7B7A92-9AF8-1AE8-D50F-042BBBA45A56}"/>
              </a:ext>
            </a:extLst>
          </p:cNvPr>
          <p:cNvSpPr>
            <a:spLocks noGrp="1"/>
          </p:cNvSpPr>
          <p:nvPr>
            <p:ph type="dt" sz="half" idx="10"/>
          </p:nvPr>
        </p:nvSpPr>
        <p:spPr/>
        <p:txBody>
          <a:bodyPr/>
          <a:lstStyle/>
          <a:p>
            <a:fld id="{5EBBDF87-81C6-4F3E-823C-FEFF46CFB5B4}" type="datetimeFigureOut">
              <a:rPr lang="en-GB" smtClean="0"/>
              <a:t>25/11/2024</a:t>
            </a:fld>
            <a:endParaRPr lang="en-GB"/>
          </a:p>
        </p:txBody>
      </p:sp>
      <p:sp>
        <p:nvSpPr>
          <p:cNvPr id="8" name="Footer Placeholder 7">
            <a:extLst>
              <a:ext uri="{FF2B5EF4-FFF2-40B4-BE49-F238E27FC236}">
                <a16:creationId xmlns:a16="http://schemas.microsoft.com/office/drawing/2014/main" id="{0F106FBC-40E8-DBC0-B985-949D59B2E7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4EAA34-A9EE-B798-33B8-FED2FF2AAA2A}"/>
              </a:ext>
            </a:extLst>
          </p:cNvPr>
          <p:cNvSpPr>
            <a:spLocks noGrp="1"/>
          </p:cNvSpPr>
          <p:nvPr>
            <p:ph type="sldNum" sz="quarter" idx="12"/>
          </p:nvPr>
        </p:nvSpPr>
        <p:spPr/>
        <p:txBody>
          <a:bodyPr/>
          <a:lstStyle/>
          <a:p>
            <a:fld id="{943EEDC1-0875-49A6-BEEF-B31ED9E8FE77}" type="slidenum">
              <a:rPr lang="en-GB" smtClean="0"/>
              <a:t>‹#›</a:t>
            </a:fld>
            <a:endParaRPr lang="en-GB"/>
          </a:p>
        </p:txBody>
      </p:sp>
    </p:spTree>
    <p:extLst>
      <p:ext uri="{BB962C8B-B14F-4D97-AF65-F5344CB8AC3E}">
        <p14:creationId xmlns:p14="http://schemas.microsoft.com/office/powerpoint/2010/main" val="1389820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35A95-D5ED-30F8-37AA-342A5E07CD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542EA8-F5DB-EF7E-B372-C306BDD45750}"/>
              </a:ext>
            </a:extLst>
          </p:cNvPr>
          <p:cNvSpPr>
            <a:spLocks noGrp="1"/>
          </p:cNvSpPr>
          <p:nvPr>
            <p:ph type="dt" sz="half" idx="10"/>
          </p:nvPr>
        </p:nvSpPr>
        <p:spPr/>
        <p:txBody>
          <a:bodyPr/>
          <a:lstStyle/>
          <a:p>
            <a:fld id="{5EBBDF87-81C6-4F3E-823C-FEFF46CFB5B4}" type="datetimeFigureOut">
              <a:rPr lang="en-GB" smtClean="0"/>
              <a:t>25/11/2024</a:t>
            </a:fld>
            <a:endParaRPr lang="en-GB"/>
          </a:p>
        </p:txBody>
      </p:sp>
      <p:sp>
        <p:nvSpPr>
          <p:cNvPr id="4" name="Footer Placeholder 3">
            <a:extLst>
              <a:ext uri="{FF2B5EF4-FFF2-40B4-BE49-F238E27FC236}">
                <a16:creationId xmlns:a16="http://schemas.microsoft.com/office/drawing/2014/main" id="{0071ACF7-65E5-AB44-2FB6-12EE710B6E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563C92-75DA-EC77-EC35-AE128D9A392B}"/>
              </a:ext>
            </a:extLst>
          </p:cNvPr>
          <p:cNvSpPr>
            <a:spLocks noGrp="1"/>
          </p:cNvSpPr>
          <p:nvPr>
            <p:ph type="sldNum" sz="quarter" idx="12"/>
          </p:nvPr>
        </p:nvSpPr>
        <p:spPr/>
        <p:txBody>
          <a:bodyPr/>
          <a:lstStyle/>
          <a:p>
            <a:fld id="{943EEDC1-0875-49A6-BEEF-B31ED9E8FE77}" type="slidenum">
              <a:rPr lang="en-GB" smtClean="0"/>
              <a:t>‹#›</a:t>
            </a:fld>
            <a:endParaRPr lang="en-GB"/>
          </a:p>
        </p:txBody>
      </p:sp>
    </p:spTree>
    <p:extLst>
      <p:ext uri="{BB962C8B-B14F-4D97-AF65-F5344CB8AC3E}">
        <p14:creationId xmlns:p14="http://schemas.microsoft.com/office/powerpoint/2010/main" val="3364977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CF9839-AD6F-C7A6-43B5-EEAFC496D62F}"/>
              </a:ext>
            </a:extLst>
          </p:cNvPr>
          <p:cNvSpPr>
            <a:spLocks noGrp="1"/>
          </p:cNvSpPr>
          <p:nvPr>
            <p:ph type="dt" sz="half" idx="10"/>
          </p:nvPr>
        </p:nvSpPr>
        <p:spPr/>
        <p:txBody>
          <a:bodyPr/>
          <a:lstStyle/>
          <a:p>
            <a:fld id="{5EBBDF87-81C6-4F3E-823C-FEFF46CFB5B4}" type="datetimeFigureOut">
              <a:rPr lang="en-GB" smtClean="0"/>
              <a:t>25/11/2024</a:t>
            </a:fld>
            <a:endParaRPr lang="en-GB"/>
          </a:p>
        </p:txBody>
      </p:sp>
      <p:sp>
        <p:nvSpPr>
          <p:cNvPr id="3" name="Footer Placeholder 2">
            <a:extLst>
              <a:ext uri="{FF2B5EF4-FFF2-40B4-BE49-F238E27FC236}">
                <a16:creationId xmlns:a16="http://schemas.microsoft.com/office/drawing/2014/main" id="{0D18BA6C-A962-E3E3-3768-6FF92BCAEF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0B9BF5-FD13-A4B1-CC50-8502063481B8}"/>
              </a:ext>
            </a:extLst>
          </p:cNvPr>
          <p:cNvSpPr>
            <a:spLocks noGrp="1"/>
          </p:cNvSpPr>
          <p:nvPr>
            <p:ph type="sldNum" sz="quarter" idx="12"/>
          </p:nvPr>
        </p:nvSpPr>
        <p:spPr/>
        <p:txBody>
          <a:bodyPr/>
          <a:lstStyle/>
          <a:p>
            <a:fld id="{943EEDC1-0875-49A6-BEEF-B31ED9E8FE77}" type="slidenum">
              <a:rPr lang="en-GB" smtClean="0"/>
              <a:t>‹#›</a:t>
            </a:fld>
            <a:endParaRPr lang="en-GB"/>
          </a:p>
        </p:txBody>
      </p:sp>
    </p:spTree>
    <p:extLst>
      <p:ext uri="{BB962C8B-B14F-4D97-AF65-F5344CB8AC3E}">
        <p14:creationId xmlns:p14="http://schemas.microsoft.com/office/powerpoint/2010/main" val="1849380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45EC6-B439-AD21-0B33-D8BC693DAE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A896CC9-7E56-87E9-4874-23E796C5E6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177C5F-56D8-713F-2CB5-666014D3A1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246C6D-314C-9146-E79C-E1117C321617}"/>
              </a:ext>
            </a:extLst>
          </p:cNvPr>
          <p:cNvSpPr>
            <a:spLocks noGrp="1"/>
          </p:cNvSpPr>
          <p:nvPr>
            <p:ph type="dt" sz="half" idx="10"/>
          </p:nvPr>
        </p:nvSpPr>
        <p:spPr/>
        <p:txBody>
          <a:bodyPr/>
          <a:lstStyle/>
          <a:p>
            <a:fld id="{5EBBDF87-81C6-4F3E-823C-FEFF46CFB5B4}" type="datetimeFigureOut">
              <a:rPr lang="en-GB" smtClean="0"/>
              <a:t>25/11/2024</a:t>
            </a:fld>
            <a:endParaRPr lang="en-GB"/>
          </a:p>
        </p:txBody>
      </p:sp>
      <p:sp>
        <p:nvSpPr>
          <p:cNvPr id="6" name="Footer Placeholder 5">
            <a:extLst>
              <a:ext uri="{FF2B5EF4-FFF2-40B4-BE49-F238E27FC236}">
                <a16:creationId xmlns:a16="http://schemas.microsoft.com/office/drawing/2014/main" id="{13E30F25-1E67-8E6A-EDE4-94F3C18FD6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FD09B4-3FF0-2C6D-3BF9-744F8F50F860}"/>
              </a:ext>
            </a:extLst>
          </p:cNvPr>
          <p:cNvSpPr>
            <a:spLocks noGrp="1"/>
          </p:cNvSpPr>
          <p:nvPr>
            <p:ph type="sldNum" sz="quarter" idx="12"/>
          </p:nvPr>
        </p:nvSpPr>
        <p:spPr/>
        <p:txBody>
          <a:bodyPr/>
          <a:lstStyle/>
          <a:p>
            <a:fld id="{943EEDC1-0875-49A6-BEEF-B31ED9E8FE77}" type="slidenum">
              <a:rPr lang="en-GB" smtClean="0"/>
              <a:t>‹#›</a:t>
            </a:fld>
            <a:endParaRPr lang="en-GB"/>
          </a:p>
        </p:txBody>
      </p:sp>
    </p:spTree>
    <p:extLst>
      <p:ext uri="{BB962C8B-B14F-4D97-AF65-F5344CB8AC3E}">
        <p14:creationId xmlns:p14="http://schemas.microsoft.com/office/powerpoint/2010/main" val="1876615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AC52A-FF8A-A3B8-0ABF-531EB724A6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7ADA87-CE72-6D52-EDD1-9E12464EE1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E2DE49-01A5-62F9-54A5-4E75340E39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DB6DEC-B1A4-80E1-10E6-2766628E4491}"/>
              </a:ext>
            </a:extLst>
          </p:cNvPr>
          <p:cNvSpPr>
            <a:spLocks noGrp="1"/>
          </p:cNvSpPr>
          <p:nvPr>
            <p:ph type="dt" sz="half" idx="10"/>
          </p:nvPr>
        </p:nvSpPr>
        <p:spPr/>
        <p:txBody>
          <a:bodyPr/>
          <a:lstStyle/>
          <a:p>
            <a:fld id="{5EBBDF87-81C6-4F3E-823C-FEFF46CFB5B4}" type="datetimeFigureOut">
              <a:rPr lang="en-GB" smtClean="0"/>
              <a:t>25/11/2024</a:t>
            </a:fld>
            <a:endParaRPr lang="en-GB"/>
          </a:p>
        </p:txBody>
      </p:sp>
      <p:sp>
        <p:nvSpPr>
          <p:cNvPr id="6" name="Footer Placeholder 5">
            <a:extLst>
              <a:ext uri="{FF2B5EF4-FFF2-40B4-BE49-F238E27FC236}">
                <a16:creationId xmlns:a16="http://schemas.microsoft.com/office/drawing/2014/main" id="{E5DC3AE1-5DBF-945C-DAE2-B1A0E9FFDA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B0548B-B0F9-2613-38D1-8292366E062C}"/>
              </a:ext>
            </a:extLst>
          </p:cNvPr>
          <p:cNvSpPr>
            <a:spLocks noGrp="1"/>
          </p:cNvSpPr>
          <p:nvPr>
            <p:ph type="sldNum" sz="quarter" idx="12"/>
          </p:nvPr>
        </p:nvSpPr>
        <p:spPr/>
        <p:txBody>
          <a:bodyPr/>
          <a:lstStyle/>
          <a:p>
            <a:fld id="{943EEDC1-0875-49A6-BEEF-B31ED9E8FE77}" type="slidenum">
              <a:rPr lang="en-GB" smtClean="0"/>
              <a:t>‹#›</a:t>
            </a:fld>
            <a:endParaRPr lang="en-GB"/>
          </a:p>
        </p:txBody>
      </p:sp>
    </p:spTree>
    <p:extLst>
      <p:ext uri="{BB962C8B-B14F-4D97-AF65-F5344CB8AC3E}">
        <p14:creationId xmlns:p14="http://schemas.microsoft.com/office/powerpoint/2010/main" val="68695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BF426-6C02-A375-5ADD-6C3502235C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895B3A-1B52-715B-DCDA-405832003A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788FC8-BEAB-0514-BF5C-4DAED179954C}"/>
              </a:ext>
            </a:extLst>
          </p:cNvPr>
          <p:cNvSpPr>
            <a:spLocks noGrp="1"/>
          </p:cNvSpPr>
          <p:nvPr>
            <p:ph type="dt" sz="half" idx="10"/>
          </p:nvPr>
        </p:nvSpPr>
        <p:spPr/>
        <p:txBody>
          <a:bodyPr/>
          <a:lstStyle/>
          <a:p>
            <a:fld id="{5EBBDF87-81C6-4F3E-823C-FEFF46CFB5B4}" type="datetimeFigureOut">
              <a:rPr lang="en-GB" smtClean="0"/>
              <a:t>25/11/2024</a:t>
            </a:fld>
            <a:endParaRPr lang="en-GB"/>
          </a:p>
        </p:txBody>
      </p:sp>
      <p:sp>
        <p:nvSpPr>
          <p:cNvPr id="5" name="Footer Placeholder 4">
            <a:extLst>
              <a:ext uri="{FF2B5EF4-FFF2-40B4-BE49-F238E27FC236}">
                <a16:creationId xmlns:a16="http://schemas.microsoft.com/office/drawing/2014/main" id="{82B17A26-9186-62A5-AF11-EB05A4ED43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4B9D17-B8C2-F764-E790-C9B9C3551483}"/>
              </a:ext>
            </a:extLst>
          </p:cNvPr>
          <p:cNvSpPr>
            <a:spLocks noGrp="1"/>
          </p:cNvSpPr>
          <p:nvPr>
            <p:ph type="sldNum" sz="quarter" idx="12"/>
          </p:nvPr>
        </p:nvSpPr>
        <p:spPr/>
        <p:txBody>
          <a:bodyPr/>
          <a:lstStyle/>
          <a:p>
            <a:fld id="{943EEDC1-0875-49A6-BEEF-B31ED9E8FE77}" type="slidenum">
              <a:rPr lang="en-GB" smtClean="0"/>
              <a:t>‹#›</a:t>
            </a:fld>
            <a:endParaRPr lang="en-GB"/>
          </a:p>
        </p:txBody>
      </p:sp>
    </p:spTree>
    <p:extLst>
      <p:ext uri="{BB962C8B-B14F-4D97-AF65-F5344CB8AC3E}">
        <p14:creationId xmlns:p14="http://schemas.microsoft.com/office/powerpoint/2010/main" val="764130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3B0D06-7ED8-8DB5-96A0-83C521CCDA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F3C180-A6B7-F385-E961-0E877AE598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102835-F1D4-2268-F474-103A4C5A632F}"/>
              </a:ext>
            </a:extLst>
          </p:cNvPr>
          <p:cNvSpPr>
            <a:spLocks noGrp="1"/>
          </p:cNvSpPr>
          <p:nvPr>
            <p:ph type="dt" sz="half" idx="10"/>
          </p:nvPr>
        </p:nvSpPr>
        <p:spPr/>
        <p:txBody>
          <a:bodyPr/>
          <a:lstStyle/>
          <a:p>
            <a:fld id="{5EBBDF87-81C6-4F3E-823C-FEFF46CFB5B4}" type="datetimeFigureOut">
              <a:rPr lang="en-GB" smtClean="0"/>
              <a:t>25/11/2024</a:t>
            </a:fld>
            <a:endParaRPr lang="en-GB"/>
          </a:p>
        </p:txBody>
      </p:sp>
      <p:sp>
        <p:nvSpPr>
          <p:cNvPr id="5" name="Footer Placeholder 4">
            <a:extLst>
              <a:ext uri="{FF2B5EF4-FFF2-40B4-BE49-F238E27FC236}">
                <a16:creationId xmlns:a16="http://schemas.microsoft.com/office/drawing/2014/main" id="{35AB884A-5D75-CA6A-BF0F-468FFAF39A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907BCA-1299-65FD-15A8-D3B3BBFBDF94}"/>
              </a:ext>
            </a:extLst>
          </p:cNvPr>
          <p:cNvSpPr>
            <a:spLocks noGrp="1"/>
          </p:cNvSpPr>
          <p:nvPr>
            <p:ph type="sldNum" sz="quarter" idx="12"/>
          </p:nvPr>
        </p:nvSpPr>
        <p:spPr/>
        <p:txBody>
          <a:bodyPr/>
          <a:lstStyle/>
          <a:p>
            <a:fld id="{943EEDC1-0875-49A6-BEEF-B31ED9E8FE77}" type="slidenum">
              <a:rPr lang="en-GB" smtClean="0"/>
              <a:t>‹#›</a:t>
            </a:fld>
            <a:endParaRPr lang="en-GB"/>
          </a:p>
        </p:txBody>
      </p:sp>
    </p:spTree>
    <p:extLst>
      <p:ext uri="{BB962C8B-B14F-4D97-AF65-F5344CB8AC3E}">
        <p14:creationId xmlns:p14="http://schemas.microsoft.com/office/powerpoint/2010/main" val="1042411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5B1E71-67C1-304F-DA0A-25E5DE5297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F9D207-040D-8BDB-8F00-D87BAE8421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CF2EE0-C2ED-098B-2D0A-9952B9185F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EBBDF87-81C6-4F3E-823C-FEFF46CFB5B4}" type="datetimeFigureOut">
              <a:rPr lang="en-GB" smtClean="0"/>
              <a:t>25/11/2024</a:t>
            </a:fld>
            <a:endParaRPr lang="en-GB"/>
          </a:p>
        </p:txBody>
      </p:sp>
      <p:sp>
        <p:nvSpPr>
          <p:cNvPr id="5" name="Footer Placeholder 4">
            <a:extLst>
              <a:ext uri="{FF2B5EF4-FFF2-40B4-BE49-F238E27FC236}">
                <a16:creationId xmlns:a16="http://schemas.microsoft.com/office/drawing/2014/main" id="{21226D88-2CD5-3278-0837-229DD71EFA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AAD7C3A-D37A-ACA3-F16C-37B2670AB6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43EEDC1-0875-49A6-BEEF-B31ED9E8FE77}" type="slidenum">
              <a:rPr lang="en-GB" smtClean="0"/>
              <a:t>‹#›</a:t>
            </a:fld>
            <a:endParaRPr lang="en-GB"/>
          </a:p>
        </p:txBody>
      </p:sp>
    </p:spTree>
    <p:extLst>
      <p:ext uri="{BB962C8B-B14F-4D97-AF65-F5344CB8AC3E}">
        <p14:creationId xmlns:p14="http://schemas.microsoft.com/office/powerpoint/2010/main" val="109757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legislation.gov.uk/ukpga/2003/42/contents" TargetMode="External"/><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legislation.gov.uk/ukpga/1971/38/contents"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hyperlink" Target="https://www.legislation.gov.uk/ukpga/1987/32" TargetMode="External"/><Relationship Id="rId2" Type="http://schemas.openxmlformats.org/officeDocument/2006/relationships/hyperlink" Target="https://www.legislation.gov.uk/ukpga/1968/27" TargetMode="Externa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www.legislation.gov.uk/ukpga/1988/33/part/XI/crossheading/articles-with-blades-or-points-and-offensive-weapon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legislation.gov.uk/ukpga/1968/60/contents"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Street Lights">
            <a:extLst>
              <a:ext uri="{FF2B5EF4-FFF2-40B4-BE49-F238E27FC236}">
                <a16:creationId xmlns:a16="http://schemas.microsoft.com/office/drawing/2014/main" id="{D7462D17-CDB8-7EA5-C348-8DD10097C1F3}"/>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262294-0477-7FFE-458A-486DEEF048E1}"/>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Criminal Use of Road Networks</a:t>
            </a:r>
          </a:p>
        </p:txBody>
      </p:sp>
      <p:sp>
        <p:nvSpPr>
          <p:cNvPr id="3" name="Subtitle 2">
            <a:extLst>
              <a:ext uri="{FF2B5EF4-FFF2-40B4-BE49-F238E27FC236}">
                <a16:creationId xmlns:a16="http://schemas.microsoft.com/office/drawing/2014/main" id="{1944B605-4B1E-E4A7-29F0-9089DC452190}"/>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Monday 25.11.24</a:t>
            </a:r>
          </a:p>
        </p:txBody>
      </p:sp>
    </p:spTree>
    <p:extLst>
      <p:ext uri="{BB962C8B-B14F-4D97-AF65-F5344CB8AC3E}">
        <p14:creationId xmlns:p14="http://schemas.microsoft.com/office/powerpoint/2010/main" val="421418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B600F0-D48C-0E17-54EC-2C09405D754A}"/>
              </a:ext>
            </a:extLst>
          </p:cNvPr>
          <p:cNvSpPr>
            <a:spLocks noGrp="1"/>
          </p:cNvSpPr>
          <p:nvPr>
            <p:ph idx="1"/>
          </p:nvPr>
        </p:nvSpPr>
        <p:spPr/>
        <p:txBody>
          <a:bodyPr>
            <a:normAutofit/>
          </a:bodyPr>
          <a:lstStyle/>
          <a:p>
            <a:r>
              <a:rPr lang="en-GB" sz="3600" dirty="0"/>
              <a:t>We define serious and organised crime as individuals planning, co-ordinating and committing serious offences, whether individually, in groups and / or as part of a transnational network.</a:t>
            </a:r>
          </a:p>
        </p:txBody>
      </p:sp>
      <p:pic>
        <p:nvPicPr>
          <p:cNvPr id="4" name="Picture 3">
            <a:extLst>
              <a:ext uri="{FF2B5EF4-FFF2-40B4-BE49-F238E27FC236}">
                <a16:creationId xmlns:a16="http://schemas.microsoft.com/office/drawing/2014/main" id="{933FC8B6-ADBD-ACAC-B952-FE4F22ABC9DF}"/>
              </a:ext>
            </a:extLst>
          </p:cNvPr>
          <p:cNvPicPr>
            <a:picLocks noChangeAspect="1"/>
          </p:cNvPicPr>
          <p:nvPr/>
        </p:nvPicPr>
        <p:blipFill>
          <a:blip r:embed="rId2"/>
          <a:stretch>
            <a:fillRect/>
          </a:stretch>
        </p:blipFill>
        <p:spPr>
          <a:xfrm>
            <a:off x="1031278" y="699247"/>
            <a:ext cx="9013372" cy="657317"/>
          </a:xfrm>
          <a:prstGeom prst="rect">
            <a:avLst/>
          </a:prstGeom>
        </p:spPr>
      </p:pic>
      <p:pic>
        <p:nvPicPr>
          <p:cNvPr id="5" name="Picture 4">
            <a:extLst>
              <a:ext uri="{FF2B5EF4-FFF2-40B4-BE49-F238E27FC236}">
                <a16:creationId xmlns:a16="http://schemas.microsoft.com/office/drawing/2014/main" id="{404E5EED-CF38-26FE-6320-F567773D3612}"/>
              </a:ext>
            </a:extLst>
          </p:cNvPr>
          <p:cNvPicPr>
            <a:picLocks noChangeAspect="1"/>
          </p:cNvPicPr>
          <p:nvPr/>
        </p:nvPicPr>
        <p:blipFill>
          <a:blip r:embed="rId3"/>
          <a:stretch>
            <a:fillRect/>
          </a:stretch>
        </p:blipFill>
        <p:spPr>
          <a:xfrm>
            <a:off x="10120277" y="5887145"/>
            <a:ext cx="1769215" cy="619211"/>
          </a:xfrm>
          <a:prstGeom prst="rect">
            <a:avLst/>
          </a:prstGeom>
        </p:spPr>
      </p:pic>
    </p:spTree>
    <p:extLst>
      <p:ext uri="{BB962C8B-B14F-4D97-AF65-F5344CB8AC3E}">
        <p14:creationId xmlns:p14="http://schemas.microsoft.com/office/powerpoint/2010/main" val="3824812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1A0ABFC-EB15-911D-2E82-0A8FDBD1B510}"/>
              </a:ext>
            </a:extLst>
          </p:cNvPr>
          <p:cNvSpPr>
            <a:spLocks noGrp="1"/>
          </p:cNvSpPr>
          <p:nvPr>
            <p:ph type="title"/>
          </p:nvPr>
        </p:nvSpPr>
        <p:spPr>
          <a:xfrm>
            <a:off x="630936" y="495992"/>
            <a:ext cx="4195140" cy="5638831"/>
          </a:xfrm>
          <a:noFill/>
        </p:spPr>
        <p:txBody>
          <a:bodyPr anchor="ctr">
            <a:normAutofit/>
          </a:bodyPr>
          <a:lstStyle/>
          <a:p>
            <a:r>
              <a:rPr lang="en-GB" sz="4800"/>
              <a:t>Main categories of serious offences covered are:</a:t>
            </a:r>
          </a:p>
        </p:txBody>
      </p:sp>
      <p:graphicFrame>
        <p:nvGraphicFramePr>
          <p:cNvPr id="5" name="Content Placeholder 2">
            <a:extLst>
              <a:ext uri="{FF2B5EF4-FFF2-40B4-BE49-F238E27FC236}">
                <a16:creationId xmlns:a16="http://schemas.microsoft.com/office/drawing/2014/main" id="{DA4A1C71-1008-92BD-5501-CE0FFADC2DB2}"/>
              </a:ext>
            </a:extLst>
          </p:cNvPr>
          <p:cNvGraphicFramePr>
            <a:graphicFrameLocks noGrp="1"/>
          </p:cNvGraphicFramePr>
          <p:nvPr>
            <p:ph idx="1"/>
            <p:extLst>
              <p:ext uri="{D42A27DB-BD31-4B8C-83A1-F6EECF244321}">
                <p14:modId xmlns:p14="http://schemas.microsoft.com/office/powerpoint/2010/main" val="53553068"/>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543557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1F72B0A-5491-0CE9-C4F9-7CE8F6ABA704}"/>
              </a:ext>
            </a:extLst>
          </p:cNvPr>
          <p:cNvPicPr>
            <a:picLocks noChangeAspect="1"/>
          </p:cNvPicPr>
          <p:nvPr/>
        </p:nvPicPr>
        <p:blipFill>
          <a:blip r:embed="rId2">
            <a:alphaModFix amt="35000"/>
          </a:blip>
          <a:srcRect t="5647" b="10083"/>
          <a:stretch/>
        </p:blipFill>
        <p:spPr>
          <a:xfrm>
            <a:off x="20" y="10"/>
            <a:ext cx="12191980" cy="6857990"/>
          </a:xfrm>
          <a:prstGeom prst="rect">
            <a:avLst/>
          </a:prstGeom>
        </p:spPr>
      </p:pic>
      <p:sp>
        <p:nvSpPr>
          <p:cNvPr id="2" name="Title 1">
            <a:extLst>
              <a:ext uri="{FF2B5EF4-FFF2-40B4-BE49-F238E27FC236}">
                <a16:creationId xmlns:a16="http://schemas.microsoft.com/office/drawing/2014/main" id="{3B14B7FC-7952-EE1A-4B07-3FA37106F0FB}"/>
              </a:ext>
            </a:extLst>
          </p:cNvPr>
          <p:cNvSpPr>
            <a:spLocks noGrp="1"/>
          </p:cNvSpPr>
          <p:nvPr>
            <p:ph type="title"/>
          </p:nvPr>
        </p:nvSpPr>
        <p:spPr>
          <a:xfrm>
            <a:off x="838200" y="365125"/>
            <a:ext cx="10515600" cy="1325563"/>
          </a:xfrm>
        </p:spPr>
        <p:txBody>
          <a:bodyPr>
            <a:normAutofit/>
          </a:bodyPr>
          <a:lstStyle/>
          <a:p>
            <a:r>
              <a:rPr lang="en-GB">
                <a:solidFill>
                  <a:srgbClr val="FFFFFF"/>
                </a:solidFill>
              </a:rPr>
              <a:t>Also;</a:t>
            </a:r>
          </a:p>
        </p:txBody>
      </p:sp>
      <p:graphicFrame>
        <p:nvGraphicFramePr>
          <p:cNvPr id="5" name="Content Placeholder 2">
            <a:extLst>
              <a:ext uri="{FF2B5EF4-FFF2-40B4-BE49-F238E27FC236}">
                <a16:creationId xmlns:a16="http://schemas.microsoft.com/office/drawing/2014/main" id="{E67DF5AE-5425-6FD4-2C51-865EB9FBDA93}"/>
              </a:ext>
            </a:extLst>
          </p:cNvPr>
          <p:cNvGraphicFramePr>
            <a:graphicFrameLocks noGrp="1"/>
          </p:cNvGraphicFramePr>
          <p:nvPr>
            <p:ph idx="1"/>
            <p:extLst>
              <p:ext uri="{D42A27DB-BD31-4B8C-83A1-F6EECF244321}">
                <p14:modId xmlns:p14="http://schemas.microsoft.com/office/powerpoint/2010/main" val="38366065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736642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FE766B-1FEE-A0D2-C606-EE2DF0145226}"/>
              </a:ext>
            </a:extLst>
          </p:cNvPr>
          <p:cNvSpPr>
            <a:spLocks noGrp="1"/>
          </p:cNvSpPr>
          <p:nvPr>
            <p:ph idx="1"/>
          </p:nvPr>
        </p:nvSpPr>
        <p:spPr/>
        <p:txBody>
          <a:bodyPr/>
          <a:lstStyle/>
          <a:p>
            <a:r>
              <a:rPr lang="en-GB" dirty="0">
                <a:hlinkClick r:id="rId2"/>
              </a:rPr>
              <a:t>Children Act 1989</a:t>
            </a:r>
            <a:endParaRPr lang="en-GB" dirty="0"/>
          </a:p>
          <a:p>
            <a:r>
              <a:rPr lang="en-GB" dirty="0"/>
              <a:t>Child cruelty</a:t>
            </a:r>
          </a:p>
          <a:p>
            <a:r>
              <a:rPr lang="en-GB" dirty="0"/>
              <a:t>Neglect</a:t>
            </a:r>
          </a:p>
          <a:p>
            <a:r>
              <a:rPr lang="en-GB" dirty="0"/>
              <a:t>Assault</a:t>
            </a:r>
          </a:p>
          <a:p>
            <a:r>
              <a:rPr lang="en-GB" dirty="0"/>
              <a:t>Emotional abuse</a:t>
            </a:r>
          </a:p>
          <a:p>
            <a:r>
              <a:rPr lang="en-GB" dirty="0"/>
              <a:t>Sexual exploitation</a:t>
            </a:r>
          </a:p>
          <a:p>
            <a:endParaRPr lang="en-GB" dirty="0"/>
          </a:p>
          <a:p>
            <a:r>
              <a:rPr lang="en-GB" dirty="0">
                <a:hlinkClick r:id="rId3"/>
              </a:rPr>
              <a:t>Sexual Offences Act 2003</a:t>
            </a:r>
            <a:endParaRPr lang="en-GB" dirty="0"/>
          </a:p>
          <a:p>
            <a:endParaRPr lang="en-GB" dirty="0"/>
          </a:p>
        </p:txBody>
      </p:sp>
      <p:pic>
        <p:nvPicPr>
          <p:cNvPr id="5" name="Picture 4">
            <a:extLst>
              <a:ext uri="{FF2B5EF4-FFF2-40B4-BE49-F238E27FC236}">
                <a16:creationId xmlns:a16="http://schemas.microsoft.com/office/drawing/2014/main" id="{0BE89AC7-2F58-4E78-5CB7-560DE3662A6D}"/>
              </a:ext>
            </a:extLst>
          </p:cNvPr>
          <p:cNvPicPr>
            <a:picLocks noChangeAspect="1"/>
          </p:cNvPicPr>
          <p:nvPr/>
        </p:nvPicPr>
        <p:blipFill>
          <a:blip r:embed="rId4"/>
          <a:stretch>
            <a:fillRect/>
          </a:stretch>
        </p:blipFill>
        <p:spPr>
          <a:xfrm>
            <a:off x="1050825" y="475025"/>
            <a:ext cx="3766271" cy="1061543"/>
          </a:xfrm>
          <a:prstGeom prst="rect">
            <a:avLst/>
          </a:prstGeom>
        </p:spPr>
      </p:pic>
      <p:pic>
        <p:nvPicPr>
          <p:cNvPr id="7" name="Picture 6">
            <a:extLst>
              <a:ext uri="{FF2B5EF4-FFF2-40B4-BE49-F238E27FC236}">
                <a16:creationId xmlns:a16="http://schemas.microsoft.com/office/drawing/2014/main" id="{68705066-78DC-CD3C-4CD7-D49D747C90C3}"/>
              </a:ext>
            </a:extLst>
          </p:cNvPr>
          <p:cNvPicPr>
            <a:picLocks noChangeAspect="1"/>
          </p:cNvPicPr>
          <p:nvPr/>
        </p:nvPicPr>
        <p:blipFill>
          <a:blip r:embed="rId5"/>
          <a:stretch>
            <a:fillRect/>
          </a:stretch>
        </p:blipFill>
        <p:spPr>
          <a:xfrm>
            <a:off x="8711561" y="1536568"/>
            <a:ext cx="1581371" cy="1352739"/>
          </a:xfrm>
          <a:prstGeom prst="rect">
            <a:avLst/>
          </a:prstGeom>
        </p:spPr>
      </p:pic>
    </p:spTree>
    <p:extLst>
      <p:ext uri="{BB962C8B-B14F-4D97-AF65-F5344CB8AC3E}">
        <p14:creationId xmlns:p14="http://schemas.microsoft.com/office/powerpoint/2010/main" val="87421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08FC7B-9BFC-E03D-F0BA-24A9E4627DB0}"/>
              </a:ext>
            </a:extLst>
          </p:cNvPr>
          <p:cNvSpPr>
            <a:spLocks noGrp="1"/>
          </p:cNvSpPr>
          <p:nvPr>
            <p:ph idx="1"/>
          </p:nvPr>
        </p:nvSpPr>
        <p:spPr/>
        <p:txBody>
          <a:bodyPr/>
          <a:lstStyle/>
          <a:p>
            <a:r>
              <a:rPr lang="en-GB" dirty="0">
                <a:hlinkClick r:id="rId2"/>
              </a:rPr>
              <a:t>Misuse of Drugs Act 1971</a:t>
            </a:r>
            <a:endParaRPr lang="en-GB" dirty="0"/>
          </a:p>
          <a:p>
            <a:endParaRPr lang="en-GB" dirty="0"/>
          </a:p>
          <a:p>
            <a:r>
              <a:rPr lang="en-GB" dirty="0"/>
              <a:t>Possession</a:t>
            </a:r>
          </a:p>
          <a:p>
            <a:r>
              <a:rPr lang="en-GB" dirty="0"/>
              <a:t>Supply of</a:t>
            </a:r>
          </a:p>
          <a:p>
            <a:r>
              <a:rPr lang="en-GB" dirty="0"/>
              <a:t>Being concerned in the supply of…</a:t>
            </a:r>
          </a:p>
        </p:txBody>
      </p:sp>
      <p:pic>
        <p:nvPicPr>
          <p:cNvPr id="4" name="Picture 3">
            <a:extLst>
              <a:ext uri="{FF2B5EF4-FFF2-40B4-BE49-F238E27FC236}">
                <a16:creationId xmlns:a16="http://schemas.microsoft.com/office/drawing/2014/main" id="{21F2D9BE-228B-206A-A220-04DA6BE7CC3E}"/>
              </a:ext>
            </a:extLst>
          </p:cNvPr>
          <p:cNvPicPr>
            <a:picLocks noChangeAspect="1"/>
          </p:cNvPicPr>
          <p:nvPr/>
        </p:nvPicPr>
        <p:blipFill>
          <a:blip r:embed="rId3"/>
          <a:stretch>
            <a:fillRect/>
          </a:stretch>
        </p:blipFill>
        <p:spPr>
          <a:xfrm>
            <a:off x="1050825" y="475025"/>
            <a:ext cx="3766271" cy="1061543"/>
          </a:xfrm>
          <a:prstGeom prst="rect">
            <a:avLst/>
          </a:prstGeom>
        </p:spPr>
      </p:pic>
      <p:pic>
        <p:nvPicPr>
          <p:cNvPr id="6" name="Picture 5">
            <a:extLst>
              <a:ext uri="{FF2B5EF4-FFF2-40B4-BE49-F238E27FC236}">
                <a16:creationId xmlns:a16="http://schemas.microsoft.com/office/drawing/2014/main" id="{F273D0DA-904B-F82B-7E93-8C8CC836CD1D}"/>
              </a:ext>
            </a:extLst>
          </p:cNvPr>
          <p:cNvPicPr>
            <a:picLocks noChangeAspect="1"/>
          </p:cNvPicPr>
          <p:nvPr/>
        </p:nvPicPr>
        <p:blipFill>
          <a:blip r:embed="rId4"/>
          <a:stretch>
            <a:fillRect/>
          </a:stretch>
        </p:blipFill>
        <p:spPr>
          <a:xfrm>
            <a:off x="9025419" y="1005796"/>
            <a:ext cx="2248214" cy="1286054"/>
          </a:xfrm>
          <a:prstGeom prst="rect">
            <a:avLst/>
          </a:prstGeom>
        </p:spPr>
      </p:pic>
    </p:spTree>
    <p:extLst>
      <p:ext uri="{BB962C8B-B14F-4D97-AF65-F5344CB8AC3E}">
        <p14:creationId xmlns:p14="http://schemas.microsoft.com/office/powerpoint/2010/main" val="3432924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79FA24-380D-C13D-25A6-4F74C50BDBC4}"/>
              </a:ext>
            </a:extLst>
          </p:cNvPr>
          <p:cNvSpPr>
            <a:spLocks noGrp="1"/>
          </p:cNvSpPr>
          <p:nvPr>
            <p:ph idx="1"/>
          </p:nvPr>
        </p:nvSpPr>
        <p:spPr/>
        <p:txBody>
          <a:bodyPr/>
          <a:lstStyle/>
          <a:p>
            <a:r>
              <a:rPr lang="en-GB" dirty="0"/>
              <a:t>Possession of a firearm in a public place</a:t>
            </a:r>
          </a:p>
          <a:p>
            <a:r>
              <a:rPr lang="en-GB" dirty="0"/>
              <a:t>Possession of a prohibited or offensive weapon</a:t>
            </a:r>
          </a:p>
          <a:p>
            <a:r>
              <a:rPr lang="en-GB" dirty="0"/>
              <a:t>Possession of a knife or bladed article.</a:t>
            </a:r>
          </a:p>
          <a:p>
            <a:endParaRPr lang="en-GB" dirty="0"/>
          </a:p>
          <a:p>
            <a:endParaRPr lang="en-GB" dirty="0"/>
          </a:p>
          <a:p>
            <a:r>
              <a:rPr lang="en-GB" dirty="0">
                <a:hlinkClick r:id="rId2"/>
              </a:rPr>
              <a:t>Firearms Act 1968</a:t>
            </a:r>
            <a:endParaRPr lang="en-GB" dirty="0"/>
          </a:p>
          <a:p>
            <a:r>
              <a:rPr lang="en-GB" dirty="0">
                <a:hlinkClick r:id="rId3"/>
              </a:rPr>
              <a:t>Crossbows Act 1987</a:t>
            </a:r>
            <a:endParaRPr lang="en-GB" dirty="0"/>
          </a:p>
          <a:p>
            <a:r>
              <a:rPr lang="en-GB" dirty="0">
                <a:hlinkClick r:id="rId4"/>
              </a:rPr>
              <a:t>Criminal Justice Act 1988</a:t>
            </a: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20B5B200-8D47-E3B3-4AB3-9EF76B071D75}"/>
              </a:ext>
            </a:extLst>
          </p:cNvPr>
          <p:cNvPicPr>
            <a:picLocks noChangeAspect="1"/>
          </p:cNvPicPr>
          <p:nvPr/>
        </p:nvPicPr>
        <p:blipFill>
          <a:blip r:embed="rId5"/>
          <a:stretch>
            <a:fillRect/>
          </a:stretch>
        </p:blipFill>
        <p:spPr>
          <a:xfrm>
            <a:off x="1050825" y="475025"/>
            <a:ext cx="3766271" cy="1061543"/>
          </a:xfrm>
          <a:prstGeom prst="rect">
            <a:avLst/>
          </a:prstGeom>
        </p:spPr>
      </p:pic>
    </p:spTree>
    <p:extLst>
      <p:ext uri="{BB962C8B-B14F-4D97-AF65-F5344CB8AC3E}">
        <p14:creationId xmlns:p14="http://schemas.microsoft.com/office/powerpoint/2010/main" val="793334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45BF1-1478-807C-B9AB-DB6139BCD719}"/>
              </a:ext>
            </a:extLst>
          </p:cNvPr>
          <p:cNvSpPr>
            <a:spLocks noGrp="1"/>
          </p:cNvSpPr>
          <p:nvPr>
            <p:ph type="title"/>
          </p:nvPr>
        </p:nvSpPr>
        <p:spPr/>
        <p:txBody>
          <a:bodyPr/>
          <a:lstStyle/>
          <a:p>
            <a:r>
              <a:rPr lang="en-GB" dirty="0"/>
              <a:t>Theft related offences</a:t>
            </a:r>
          </a:p>
        </p:txBody>
      </p:sp>
      <p:sp>
        <p:nvSpPr>
          <p:cNvPr id="3" name="Content Placeholder 2">
            <a:extLst>
              <a:ext uri="{FF2B5EF4-FFF2-40B4-BE49-F238E27FC236}">
                <a16:creationId xmlns:a16="http://schemas.microsoft.com/office/drawing/2014/main" id="{D4396DB1-B0D1-2D62-112E-CDF7A2DDA333}"/>
              </a:ext>
            </a:extLst>
          </p:cNvPr>
          <p:cNvSpPr>
            <a:spLocks noGrp="1"/>
          </p:cNvSpPr>
          <p:nvPr>
            <p:ph idx="1"/>
          </p:nvPr>
        </p:nvSpPr>
        <p:spPr/>
        <p:txBody>
          <a:bodyPr/>
          <a:lstStyle/>
          <a:p>
            <a:r>
              <a:rPr lang="en-GB" dirty="0"/>
              <a:t>Shoplifting</a:t>
            </a:r>
          </a:p>
          <a:p>
            <a:r>
              <a:rPr lang="en-GB" dirty="0"/>
              <a:t>Theft from the person</a:t>
            </a:r>
          </a:p>
          <a:p>
            <a:r>
              <a:rPr lang="en-GB" dirty="0"/>
              <a:t>Robbery</a:t>
            </a:r>
          </a:p>
          <a:p>
            <a:r>
              <a:rPr lang="en-GB" dirty="0"/>
              <a:t>Burglary</a:t>
            </a:r>
          </a:p>
          <a:p>
            <a:r>
              <a:rPr lang="en-GB" dirty="0"/>
              <a:t>Theft of motor vehicles</a:t>
            </a:r>
          </a:p>
          <a:p>
            <a:r>
              <a:rPr lang="en-GB" dirty="0"/>
              <a:t>TWOC’s (Taking  a vehicle without the owners consent)</a:t>
            </a:r>
          </a:p>
        </p:txBody>
      </p:sp>
    </p:spTree>
    <p:extLst>
      <p:ext uri="{BB962C8B-B14F-4D97-AF65-F5344CB8AC3E}">
        <p14:creationId xmlns:p14="http://schemas.microsoft.com/office/powerpoint/2010/main" val="3423146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52B8F-B5D5-1ABF-9442-959BE070CC26}"/>
              </a:ext>
            </a:extLst>
          </p:cNvPr>
          <p:cNvSpPr>
            <a:spLocks noGrp="1"/>
          </p:cNvSpPr>
          <p:nvPr>
            <p:ph type="title"/>
          </p:nvPr>
        </p:nvSpPr>
        <p:spPr/>
        <p:txBody>
          <a:bodyPr/>
          <a:lstStyle/>
          <a:p>
            <a:r>
              <a:rPr lang="en-GB" dirty="0"/>
              <a:t>Theft offences:</a:t>
            </a:r>
          </a:p>
        </p:txBody>
      </p:sp>
      <p:sp>
        <p:nvSpPr>
          <p:cNvPr id="3" name="Content Placeholder 2">
            <a:extLst>
              <a:ext uri="{FF2B5EF4-FFF2-40B4-BE49-F238E27FC236}">
                <a16:creationId xmlns:a16="http://schemas.microsoft.com/office/drawing/2014/main" id="{F9997C00-0CF3-8AB7-C01D-B6B258B87365}"/>
              </a:ext>
            </a:extLst>
          </p:cNvPr>
          <p:cNvSpPr>
            <a:spLocks noGrp="1"/>
          </p:cNvSpPr>
          <p:nvPr>
            <p:ph idx="1"/>
          </p:nvPr>
        </p:nvSpPr>
        <p:spPr/>
        <p:txBody>
          <a:bodyPr>
            <a:normAutofit/>
          </a:bodyPr>
          <a:lstStyle/>
          <a:p>
            <a:r>
              <a:rPr lang="en-GB" b="1" i="0" dirty="0">
                <a:solidFill>
                  <a:srgbClr val="1F1F1F"/>
                </a:solidFill>
                <a:effectLst/>
                <a:latin typeface="Google Sans"/>
              </a:rPr>
              <a:t>Theft</a:t>
            </a:r>
            <a:r>
              <a:rPr lang="en-GB" b="0" i="0" dirty="0">
                <a:solidFill>
                  <a:srgbClr val="1F1F1F"/>
                </a:solidFill>
                <a:effectLst/>
                <a:latin typeface="Google Sans"/>
              </a:rPr>
              <a:t> is defined by section 1 of the Theft Act 1968 as </a:t>
            </a:r>
            <a:r>
              <a:rPr lang="en-GB" b="0" i="0" dirty="0">
                <a:solidFill>
                  <a:srgbClr val="040C28"/>
                </a:solidFill>
                <a:effectLst/>
                <a:latin typeface="Google Sans"/>
              </a:rPr>
              <a:t>the dishonest appropriation of property belonging to another with the intention to permanently deprive the other of it</a:t>
            </a:r>
            <a:r>
              <a:rPr lang="en-GB" b="0" i="0" dirty="0">
                <a:solidFill>
                  <a:srgbClr val="1F1F1F"/>
                </a:solidFill>
                <a:effectLst/>
                <a:latin typeface="Google Sans"/>
              </a:rPr>
              <a:t>. </a:t>
            </a:r>
          </a:p>
          <a:p>
            <a:endParaRPr lang="en-GB" b="0" i="0" dirty="0">
              <a:solidFill>
                <a:srgbClr val="1F1F1F"/>
              </a:solidFill>
              <a:effectLst/>
              <a:latin typeface="Google Sans"/>
            </a:endParaRPr>
          </a:p>
          <a:p>
            <a:r>
              <a:rPr lang="en-GB" dirty="0">
                <a:solidFill>
                  <a:srgbClr val="1F1F1F"/>
                </a:solidFill>
                <a:latin typeface="Google Sans"/>
              </a:rPr>
              <a:t>S.9 Theft Act 1968. </a:t>
            </a:r>
            <a:r>
              <a:rPr lang="en-GB" b="1" i="0" dirty="0">
                <a:solidFill>
                  <a:srgbClr val="1F1F1F"/>
                </a:solidFill>
                <a:effectLst/>
                <a:latin typeface="Google Sans"/>
              </a:rPr>
              <a:t>Burglary</a:t>
            </a:r>
            <a:r>
              <a:rPr lang="en-GB" b="0" i="0" dirty="0">
                <a:solidFill>
                  <a:srgbClr val="1F1F1F"/>
                </a:solidFill>
                <a:effectLst/>
                <a:latin typeface="Google Sans"/>
              </a:rPr>
              <a:t> is committed when an offender either: a) </a:t>
            </a:r>
            <a:r>
              <a:rPr lang="en-GB" b="0" i="0" dirty="0">
                <a:solidFill>
                  <a:srgbClr val="040C28"/>
                </a:solidFill>
                <a:effectLst/>
                <a:latin typeface="Google Sans"/>
              </a:rPr>
              <a:t>as a trespasser enters a building intending to steal, inflict grievous bodily harm or do unlawful damage</a:t>
            </a:r>
            <a:r>
              <a:rPr lang="en-GB" b="0" i="0" dirty="0">
                <a:solidFill>
                  <a:srgbClr val="1F1F1F"/>
                </a:solidFill>
                <a:effectLst/>
                <a:latin typeface="Google Sans"/>
              </a:rPr>
              <a:t>; or, b) having entered as a trespasser steals or attempts to steal, or inflicts or attempts to inflict grievous bodily harm.</a:t>
            </a:r>
          </a:p>
          <a:p>
            <a:endParaRPr lang="en-GB" dirty="0"/>
          </a:p>
        </p:txBody>
      </p:sp>
    </p:spTree>
    <p:extLst>
      <p:ext uri="{BB962C8B-B14F-4D97-AF65-F5344CB8AC3E}">
        <p14:creationId xmlns:p14="http://schemas.microsoft.com/office/powerpoint/2010/main" val="3508712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CAB7C6D-A168-3BD5-D8E8-52E930016D5F}"/>
              </a:ext>
            </a:extLst>
          </p:cNvPr>
          <p:cNvSpPr txBox="1"/>
          <p:nvPr/>
        </p:nvSpPr>
        <p:spPr>
          <a:xfrm>
            <a:off x="752559" y="396510"/>
            <a:ext cx="10485929" cy="5016758"/>
          </a:xfrm>
          <a:prstGeom prst="rect">
            <a:avLst/>
          </a:prstGeom>
          <a:noFill/>
        </p:spPr>
        <p:txBody>
          <a:bodyPr wrap="square">
            <a:spAutoFit/>
          </a:bodyPr>
          <a:lstStyle/>
          <a:p>
            <a:r>
              <a:rPr lang="en-GB" sz="3200" dirty="0">
                <a:solidFill>
                  <a:srgbClr val="1F1F1F"/>
                </a:solidFill>
                <a:latin typeface="Google Sans"/>
              </a:rPr>
              <a:t>S. 8 Theft Act 1968.  Steals and at or immediately before that time of doing so, and in order to do so, uses unlawful force or seeks to place that person in fear of such force being used. (</a:t>
            </a:r>
            <a:r>
              <a:rPr lang="en-GB" sz="3200" b="1" dirty="0">
                <a:solidFill>
                  <a:srgbClr val="1F1F1F"/>
                </a:solidFill>
                <a:latin typeface="Google Sans"/>
              </a:rPr>
              <a:t>Robbery</a:t>
            </a:r>
            <a:r>
              <a:rPr lang="en-GB" sz="3200" dirty="0">
                <a:solidFill>
                  <a:srgbClr val="1F1F1F"/>
                </a:solidFill>
                <a:latin typeface="Google Sans"/>
              </a:rPr>
              <a:t>)</a:t>
            </a:r>
          </a:p>
          <a:p>
            <a:endParaRPr lang="en-GB" sz="3200" b="0" i="0" dirty="0">
              <a:solidFill>
                <a:srgbClr val="1F1F1F"/>
              </a:solidFill>
              <a:effectLst/>
              <a:latin typeface="Google Sans"/>
            </a:endParaRPr>
          </a:p>
          <a:p>
            <a:r>
              <a:rPr lang="en-GB" sz="3200" dirty="0">
                <a:solidFill>
                  <a:srgbClr val="1F1F1F"/>
                </a:solidFill>
                <a:latin typeface="Google Sans"/>
              </a:rPr>
              <a:t>S.12 Theft Act 1968.  Without having the consent of the owner or other lawful authority, he takes any conveyance for his own or another’s use, or knowing that any conveyance has been taken without such authority, drives it or allows himself to be carried on or on it.</a:t>
            </a:r>
            <a:endParaRPr lang="en-GB" sz="3200" b="0" i="0" dirty="0">
              <a:solidFill>
                <a:srgbClr val="1F1F1F"/>
              </a:solidFill>
              <a:effectLst/>
              <a:latin typeface="Google Sans"/>
            </a:endParaRPr>
          </a:p>
        </p:txBody>
      </p:sp>
      <p:pic>
        <p:nvPicPr>
          <p:cNvPr id="6" name="Picture 5">
            <a:extLst>
              <a:ext uri="{FF2B5EF4-FFF2-40B4-BE49-F238E27FC236}">
                <a16:creationId xmlns:a16="http://schemas.microsoft.com/office/drawing/2014/main" id="{023FA1C0-B581-022B-FD72-A1875E3BBF2A}"/>
              </a:ext>
            </a:extLst>
          </p:cNvPr>
          <p:cNvPicPr>
            <a:picLocks noChangeAspect="1"/>
          </p:cNvPicPr>
          <p:nvPr/>
        </p:nvPicPr>
        <p:blipFill>
          <a:blip r:embed="rId2"/>
          <a:stretch>
            <a:fillRect/>
          </a:stretch>
        </p:blipFill>
        <p:spPr>
          <a:xfrm>
            <a:off x="9709608" y="5825765"/>
            <a:ext cx="1989055" cy="565607"/>
          </a:xfrm>
          <a:prstGeom prst="rect">
            <a:avLst/>
          </a:prstGeom>
        </p:spPr>
      </p:pic>
      <p:sp>
        <p:nvSpPr>
          <p:cNvPr id="8" name="TextBox 7">
            <a:extLst>
              <a:ext uri="{FF2B5EF4-FFF2-40B4-BE49-F238E27FC236}">
                <a16:creationId xmlns:a16="http://schemas.microsoft.com/office/drawing/2014/main" id="{7AA7AE42-043B-00D1-B3AB-1FAE54A7F1EB}"/>
              </a:ext>
            </a:extLst>
          </p:cNvPr>
          <p:cNvSpPr txBox="1"/>
          <p:nvPr/>
        </p:nvSpPr>
        <p:spPr>
          <a:xfrm>
            <a:off x="752559" y="6022040"/>
            <a:ext cx="6094428" cy="369332"/>
          </a:xfrm>
          <a:prstGeom prst="rect">
            <a:avLst/>
          </a:prstGeom>
          <a:noFill/>
        </p:spPr>
        <p:txBody>
          <a:bodyPr wrap="square">
            <a:spAutoFit/>
          </a:bodyPr>
          <a:lstStyle/>
          <a:p>
            <a:r>
              <a:rPr lang="en-GB" dirty="0">
                <a:hlinkClick r:id="rId3"/>
              </a:rPr>
              <a:t>Theft Act 1968</a:t>
            </a:r>
            <a:endParaRPr lang="en-GB" dirty="0"/>
          </a:p>
        </p:txBody>
      </p:sp>
    </p:spTree>
    <p:extLst>
      <p:ext uri="{BB962C8B-B14F-4D97-AF65-F5344CB8AC3E}">
        <p14:creationId xmlns:p14="http://schemas.microsoft.com/office/powerpoint/2010/main" val="2985600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504C6-4521-590A-C549-0BDACACCC9AD}"/>
              </a:ext>
            </a:extLst>
          </p:cNvPr>
          <p:cNvSpPr>
            <a:spLocks noGrp="1"/>
          </p:cNvSpPr>
          <p:nvPr>
            <p:ph type="title"/>
          </p:nvPr>
        </p:nvSpPr>
        <p:spPr/>
        <p:txBody>
          <a:bodyPr/>
          <a:lstStyle/>
          <a:p>
            <a:r>
              <a:rPr lang="en-GB" dirty="0"/>
              <a:t>Case exercises:</a:t>
            </a:r>
          </a:p>
        </p:txBody>
      </p:sp>
    </p:spTree>
    <p:extLst>
      <p:ext uri="{BB962C8B-B14F-4D97-AF65-F5344CB8AC3E}">
        <p14:creationId xmlns:p14="http://schemas.microsoft.com/office/powerpoint/2010/main" val="27902512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374</Words>
  <Application>Microsoft Office PowerPoint</Application>
  <PresentationFormat>Widescreen</PresentationFormat>
  <Paragraphs>52</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Google Sans</vt:lpstr>
      <vt:lpstr>Aptos</vt:lpstr>
      <vt:lpstr>Aptos Display</vt:lpstr>
      <vt:lpstr>Arial</vt:lpstr>
      <vt:lpstr>Office Theme</vt:lpstr>
      <vt:lpstr>Criminal Use of Road Networks</vt:lpstr>
      <vt:lpstr>PowerPoint Presentation</vt:lpstr>
      <vt:lpstr>Main categories of serious offences covered are:</vt:lpstr>
      <vt:lpstr>Also;</vt:lpstr>
      <vt:lpstr>PowerPoint Presentation</vt:lpstr>
      <vt:lpstr>PowerPoint Presentation</vt:lpstr>
      <vt:lpstr>PowerPoint Presentation</vt:lpstr>
      <vt:lpstr>Theft related offences</vt:lpstr>
      <vt:lpstr>Theft offences:</vt:lpstr>
      <vt:lpstr>PowerPoint Presentation</vt:lpstr>
      <vt:lpstr>Case exercises: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5</cp:revision>
  <dcterms:created xsi:type="dcterms:W3CDTF">2024-11-25T11:27:14Z</dcterms:created>
  <dcterms:modified xsi:type="dcterms:W3CDTF">2024-11-25T12:13:44Z</dcterms:modified>
</cp:coreProperties>
</file>