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32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33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34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35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36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37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38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notesSlides/notesSlide39.xml" ContentType="application/vnd.openxmlformats-officedocument.presentationml.notesSlide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notesSlides/notesSlide42.xml" ContentType="application/vnd.openxmlformats-officedocument.presentationml.notesSlide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notesSlides/notesSlide43.xml" ContentType="application/vnd.openxmlformats-officedocument.presentationml.notesSlide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notesSlides/notesSlide44.xml" ContentType="application/vnd.openxmlformats-officedocument.presentationml.notesSlide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notesSlides/notesSlide4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00"/>
  </p:notesMasterIdLst>
  <p:sldIdLst>
    <p:sldId id="456" r:id="rId2"/>
    <p:sldId id="420" r:id="rId3"/>
    <p:sldId id="421" r:id="rId4"/>
    <p:sldId id="422" r:id="rId5"/>
    <p:sldId id="423" r:id="rId6"/>
    <p:sldId id="424" r:id="rId7"/>
    <p:sldId id="425" r:id="rId8"/>
    <p:sldId id="426" r:id="rId9"/>
    <p:sldId id="427" r:id="rId10"/>
    <p:sldId id="428" r:id="rId11"/>
    <p:sldId id="429" r:id="rId12"/>
    <p:sldId id="430" r:id="rId13"/>
    <p:sldId id="431" r:id="rId14"/>
    <p:sldId id="432" r:id="rId15"/>
    <p:sldId id="433" r:id="rId16"/>
    <p:sldId id="434" r:id="rId17"/>
    <p:sldId id="449" r:id="rId18"/>
    <p:sldId id="450" r:id="rId19"/>
    <p:sldId id="435" r:id="rId20"/>
    <p:sldId id="451" r:id="rId21"/>
    <p:sldId id="436" r:id="rId22"/>
    <p:sldId id="437" r:id="rId23"/>
    <p:sldId id="438" r:id="rId24"/>
    <p:sldId id="439" r:id="rId25"/>
    <p:sldId id="440" r:id="rId26"/>
    <p:sldId id="457" r:id="rId27"/>
    <p:sldId id="458" r:id="rId28"/>
    <p:sldId id="459" r:id="rId29"/>
    <p:sldId id="460" r:id="rId30"/>
    <p:sldId id="461" r:id="rId31"/>
    <p:sldId id="462" r:id="rId32"/>
    <p:sldId id="463" r:id="rId33"/>
    <p:sldId id="464" r:id="rId34"/>
    <p:sldId id="289" r:id="rId35"/>
    <p:sldId id="333" r:id="rId36"/>
    <p:sldId id="389" r:id="rId37"/>
    <p:sldId id="334" r:id="rId38"/>
    <p:sldId id="335" r:id="rId39"/>
    <p:sldId id="336" r:id="rId40"/>
    <p:sldId id="339" r:id="rId41"/>
    <p:sldId id="362" r:id="rId42"/>
    <p:sldId id="465" r:id="rId43"/>
    <p:sldId id="340" r:id="rId44"/>
    <p:sldId id="341" r:id="rId45"/>
    <p:sldId id="363" r:id="rId46"/>
    <p:sldId id="364" r:id="rId47"/>
    <p:sldId id="264" r:id="rId48"/>
    <p:sldId id="399" r:id="rId49"/>
    <p:sldId id="400" r:id="rId50"/>
    <p:sldId id="401" r:id="rId51"/>
    <p:sldId id="392" r:id="rId52"/>
    <p:sldId id="402" r:id="rId53"/>
    <p:sldId id="393" r:id="rId54"/>
    <p:sldId id="381" r:id="rId55"/>
    <p:sldId id="382" r:id="rId56"/>
    <p:sldId id="265" r:id="rId57"/>
    <p:sldId id="365" r:id="rId58"/>
    <p:sldId id="404" r:id="rId59"/>
    <p:sldId id="366" r:id="rId60"/>
    <p:sldId id="267" r:id="rId61"/>
    <p:sldId id="466" r:id="rId62"/>
    <p:sldId id="467" r:id="rId63"/>
    <p:sldId id="468" r:id="rId64"/>
    <p:sldId id="469" r:id="rId65"/>
    <p:sldId id="470" r:id="rId66"/>
    <p:sldId id="471" r:id="rId67"/>
    <p:sldId id="472" r:id="rId68"/>
    <p:sldId id="473" r:id="rId69"/>
    <p:sldId id="474" r:id="rId70"/>
    <p:sldId id="475" r:id="rId71"/>
    <p:sldId id="476" r:id="rId72"/>
    <p:sldId id="477" r:id="rId73"/>
    <p:sldId id="478" r:id="rId74"/>
    <p:sldId id="479" r:id="rId75"/>
    <p:sldId id="480" r:id="rId76"/>
    <p:sldId id="481" r:id="rId77"/>
    <p:sldId id="482" r:id="rId78"/>
    <p:sldId id="483" r:id="rId79"/>
    <p:sldId id="484" r:id="rId80"/>
    <p:sldId id="485" r:id="rId81"/>
    <p:sldId id="486" r:id="rId82"/>
    <p:sldId id="487" r:id="rId83"/>
    <p:sldId id="488" r:id="rId84"/>
    <p:sldId id="489" r:id="rId85"/>
    <p:sldId id="490" r:id="rId86"/>
    <p:sldId id="491" r:id="rId87"/>
    <p:sldId id="492" r:id="rId88"/>
    <p:sldId id="493" r:id="rId89"/>
    <p:sldId id="494" r:id="rId90"/>
    <p:sldId id="495" r:id="rId91"/>
    <p:sldId id="496" r:id="rId92"/>
    <p:sldId id="497" r:id="rId93"/>
    <p:sldId id="498" r:id="rId94"/>
    <p:sldId id="499" r:id="rId95"/>
    <p:sldId id="500" r:id="rId96"/>
    <p:sldId id="501" r:id="rId97"/>
    <p:sldId id="502" r:id="rId98"/>
    <p:sldId id="503" r:id="rId9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7534" autoAdjust="0"/>
    <p:restoredTop sz="94087" autoAdjust="0"/>
  </p:normalViewPr>
  <p:slideViewPr>
    <p:cSldViewPr snapToGrid="0">
      <p:cViewPr varScale="1">
        <p:scale>
          <a:sx n="70" d="100"/>
          <a:sy n="70" d="100"/>
        </p:scale>
        <p:origin x="32" y="3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53" d="100"/>
          <a:sy n="53" d="100"/>
        </p:scale>
        <p:origin x="2648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tableStyles" Target="tableStyles.xml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slide" Target="../slides/slide51.xml"/></Relationships>
</file>

<file path=ppt/diagrams/_rels/data24.xml.rels><?xml version="1.0" encoding="UTF-8" standalone="yes"?>
<Relationships xmlns="http://schemas.openxmlformats.org/package/2006/relationships"><Relationship Id="rId1" Type="http://schemas.openxmlformats.org/officeDocument/2006/relationships/slide" Target="../slides/slide31.xml"/></Relationships>
</file>

<file path=ppt/diagrams/_rels/data28.xml.rels><?xml version="1.0" encoding="UTF-8" standalone="yes"?>
<Relationships xmlns="http://schemas.openxmlformats.org/package/2006/relationships"><Relationship Id="rId1" Type="http://schemas.openxmlformats.org/officeDocument/2006/relationships/image" Target="../media/image22.jpg"/></Relationships>
</file>

<file path=ppt/diagrams/_rels/drawing28.xml.rels><?xml version="1.0" encoding="UTF-8" standalone="yes"?>
<Relationships xmlns="http://schemas.openxmlformats.org/package/2006/relationships"><Relationship Id="rId1" Type="http://schemas.openxmlformats.org/officeDocument/2006/relationships/image" Target="../media/image22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3EA7BC-4A8C-442A-A38E-A13BA2D368AA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3A6CAB11-6197-4213-8AF2-55AD7C688699}">
      <dgm:prSet phldrT="[文字]" custT="1"/>
      <dgm:spPr/>
      <dgm:t>
        <a:bodyPr/>
        <a:lstStyle/>
        <a:p>
          <a:r>
            <a:rPr lang="zh-TW" altLang="en-US" sz="3200" dirty="0" smtClean="0"/>
            <a:t>孔子</a:t>
          </a:r>
          <a:endParaRPr lang="zh-TW" altLang="en-US" sz="3200" dirty="0"/>
        </a:p>
      </dgm:t>
    </dgm:pt>
    <dgm:pt modelId="{78D8711A-1712-4F70-B70F-B9D0C121B17A}" type="parTrans" cxnId="{88C2201E-537F-4065-80A6-02F079C03AD4}">
      <dgm:prSet/>
      <dgm:spPr/>
      <dgm:t>
        <a:bodyPr/>
        <a:lstStyle/>
        <a:p>
          <a:endParaRPr lang="zh-TW" altLang="en-US"/>
        </a:p>
      </dgm:t>
    </dgm:pt>
    <dgm:pt modelId="{3F188508-E1B9-441A-83A7-7903D8BC409E}" type="sibTrans" cxnId="{88C2201E-537F-4065-80A6-02F079C03AD4}">
      <dgm:prSet/>
      <dgm:spPr/>
      <dgm:t>
        <a:bodyPr/>
        <a:lstStyle/>
        <a:p>
          <a:endParaRPr lang="zh-TW" altLang="en-US"/>
        </a:p>
      </dgm:t>
    </dgm:pt>
    <dgm:pt modelId="{B1E143A5-5845-4DAD-AA4B-A445617F4BE4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論語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44C790BD-24D0-4941-B889-A4978D0D9202}" type="parTrans" cxnId="{DED23D13-6399-4336-9429-EBB6EE358C6B}">
      <dgm:prSet/>
      <dgm:spPr/>
      <dgm:t>
        <a:bodyPr/>
        <a:lstStyle/>
        <a:p>
          <a:endParaRPr lang="zh-TW" altLang="en-US"/>
        </a:p>
      </dgm:t>
    </dgm:pt>
    <dgm:pt modelId="{547781B4-9E67-4492-896E-A81B194FC584}" type="sibTrans" cxnId="{DED23D13-6399-4336-9429-EBB6EE358C6B}">
      <dgm:prSet/>
      <dgm:spPr/>
      <dgm:t>
        <a:bodyPr/>
        <a:lstStyle/>
        <a:p>
          <a:endParaRPr lang="zh-TW" altLang="en-US"/>
        </a:p>
      </dgm:t>
    </dgm:pt>
    <dgm:pt modelId="{4F585A11-D5C3-493E-98DD-9977C5907E96}">
      <dgm:prSet phldrT="[文字]" custT="1"/>
      <dgm:spPr/>
      <dgm:t>
        <a:bodyPr/>
        <a:lstStyle/>
        <a:p>
          <a:r>
            <a:rPr lang="zh-TW" altLang="en-US" sz="3200" dirty="0" smtClean="0"/>
            <a:t>子思</a:t>
          </a:r>
          <a:endParaRPr lang="zh-TW" altLang="en-US" sz="3200" dirty="0"/>
        </a:p>
      </dgm:t>
    </dgm:pt>
    <dgm:pt modelId="{ACC47696-7A21-4C86-874E-3238754DDF52}" type="parTrans" cxnId="{3F0FE64D-6E7E-468B-9B40-449BDA432D47}">
      <dgm:prSet/>
      <dgm:spPr/>
      <dgm:t>
        <a:bodyPr/>
        <a:lstStyle/>
        <a:p>
          <a:endParaRPr lang="zh-TW" altLang="en-US"/>
        </a:p>
      </dgm:t>
    </dgm:pt>
    <dgm:pt modelId="{CF8946EC-FDDF-4A9D-8CA2-B819A99FB41A}" type="sibTrans" cxnId="{3F0FE64D-6E7E-468B-9B40-449BDA432D47}">
      <dgm:prSet/>
      <dgm:spPr/>
      <dgm:t>
        <a:bodyPr/>
        <a:lstStyle/>
        <a:p>
          <a:endParaRPr lang="zh-TW" altLang="en-US"/>
        </a:p>
      </dgm:t>
    </dgm:pt>
    <dgm:pt modelId="{F9BA3A78-269E-4336-A184-D99189CCE38D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中庸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66368F5E-2CCE-47AB-8EBF-2B85AB687AE3}" type="parTrans" cxnId="{FB429CD4-674F-420D-B617-AE8E31F3905B}">
      <dgm:prSet/>
      <dgm:spPr/>
      <dgm:t>
        <a:bodyPr/>
        <a:lstStyle/>
        <a:p>
          <a:endParaRPr lang="zh-TW" altLang="en-US"/>
        </a:p>
      </dgm:t>
    </dgm:pt>
    <dgm:pt modelId="{28C30EB7-A670-4412-98A5-3A334A5997EF}" type="sibTrans" cxnId="{FB429CD4-674F-420D-B617-AE8E31F3905B}">
      <dgm:prSet/>
      <dgm:spPr/>
      <dgm:t>
        <a:bodyPr/>
        <a:lstStyle/>
        <a:p>
          <a:endParaRPr lang="zh-TW" altLang="en-US"/>
        </a:p>
      </dgm:t>
    </dgm:pt>
    <dgm:pt modelId="{9C41FF70-36E3-429C-9528-F5DFD428A4BA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孟子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93B09F65-F4DD-44C5-80FB-93E28AD13863}" type="parTrans" cxnId="{98511532-3523-44BE-8563-92A90A184DD0}">
      <dgm:prSet/>
      <dgm:spPr/>
      <dgm:t>
        <a:bodyPr/>
        <a:lstStyle/>
        <a:p>
          <a:endParaRPr lang="zh-TW" altLang="en-US"/>
        </a:p>
      </dgm:t>
    </dgm:pt>
    <dgm:pt modelId="{9FB9529A-F6F7-4F29-8310-106040350FCD}" type="sibTrans" cxnId="{98511532-3523-44BE-8563-92A90A184DD0}">
      <dgm:prSet/>
      <dgm:spPr/>
      <dgm:t>
        <a:bodyPr/>
        <a:lstStyle/>
        <a:p>
          <a:endParaRPr lang="zh-TW" altLang="en-US"/>
        </a:p>
      </dgm:t>
    </dgm:pt>
    <dgm:pt modelId="{8E2D4A30-D328-4A1B-B80F-329EB95B1982}">
      <dgm:prSet phldrT="[文字]" custT="1"/>
      <dgm:spPr/>
      <dgm:t>
        <a:bodyPr/>
        <a:lstStyle/>
        <a:p>
          <a:r>
            <a:rPr lang="zh-TW" altLang="en-US" sz="3200" dirty="0" smtClean="0"/>
            <a:t>孟子</a:t>
          </a:r>
          <a:endParaRPr lang="zh-TW" altLang="en-US" sz="3200" dirty="0"/>
        </a:p>
      </dgm:t>
    </dgm:pt>
    <dgm:pt modelId="{DE12D245-AF76-4769-A8EC-5485559AE234}" type="parTrans" cxnId="{CA07D1AF-B361-4A92-AAD1-B12208DB95BF}">
      <dgm:prSet/>
      <dgm:spPr/>
      <dgm:t>
        <a:bodyPr/>
        <a:lstStyle/>
        <a:p>
          <a:endParaRPr lang="zh-TW" altLang="en-US"/>
        </a:p>
      </dgm:t>
    </dgm:pt>
    <dgm:pt modelId="{6723A2C9-1213-4501-9B6D-7AF7C1A333EE}" type="sibTrans" cxnId="{CA07D1AF-B361-4A92-AAD1-B12208DB95BF}">
      <dgm:prSet/>
      <dgm:spPr/>
      <dgm:t>
        <a:bodyPr/>
        <a:lstStyle/>
        <a:p>
          <a:endParaRPr lang="zh-TW" altLang="en-US"/>
        </a:p>
      </dgm:t>
    </dgm:pt>
    <dgm:pt modelId="{17779D6E-4B0F-4313-BA91-85D0DA1EC7A5}">
      <dgm:prSet phldrT="[文字]" custT="1"/>
      <dgm:spPr/>
      <dgm:t>
        <a:bodyPr/>
        <a:lstStyle/>
        <a:p>
          <a:r>
            <a:rPr lang="zh-TW" altLang="en-US" sz="3200" dirty="0" smtClean="0"/>
            <a:t>曾子</a:t>
          </a:r>
          <a:endParaRPr lang="zh-TW" altLang="en-US" sz="3200" dirty="0"/>
        </a:p>
      </dgm:t>
    </dgm:pt>
    <dgm:pt modelId="{75E427A2-EF12-4B53-8801-C4B7854001B3}" type="parTrans" cxnId="{61612D91-6105-4520-B3A0-5A402BF3C0FE}">
      <dgm:prSet/>
      <dgm:spPr/>
      <dgm:t>
        <a:bodyPr/>
        <a:lstStyle/>
        <a:p>
          <a:endParaRPr lang="zh-TW" altLang="en-US"/>
        </a:p>
      </dgm:t>
    </dgm:pt>
    <dgm:pt modelId="{48E3363B-665F-4D02-A4C0-16B0E9F0FFA2}" type="sibTrans" cxnId="{61612D91-6105-4520-B3A0-5A402BF3C0FE}">
      <dgm:prSet/>
      <dgm:spPr/>
      <dgm:t>
        <a:bodyPr/>
        <a:lstStyle/>
        <a:p>
          <a:endParaRPr lang="zh-TW" altLang="en-US"/>
        </a:p>
      </dgm:t>
    </dgm:pt>
    <dgm:pt modelId="{CD25A5C6-A14A-426F-9F5A-47A27100F71B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大學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B200CB95-CF2C-4434-9243-94E46A3A901B}" type="parTrans" cxnId="{5AA0AB71-DC95-412C-844D-13FF0FEDBFE3}">
      <dgm:prSet/>
      <dgm:spPr/>
      <dgm:t>
        <a:bodyPr/>
        <a:lstStyle/>
        <a:p>
          <a:endParaRPr lang="zh-TW" altLang="en-US"/>
        </a:p>
      </dgm:t>
    </dgm:pt>
    <dgm:pt modelId="{AAAF0F87-C342-4B6B-A1C5-559C88409759}" type="sibTrans" cxnId="{5AA0AB71-DC95-412C-844D-13FF0FEDBFE3}">
      <dgm:prSet/>
      <dgm:spPr/>
      <dgm:t>
        <a:bodyPr/>
        <a:lstStyle/>
        <a:p>
          <a:endParaRPr lang="zh-TW" altLang="en-US"/>
        </a:p>
      </dgm:t>
    </dgm:pt>
    <dgm:pt modelId="{8F2D152C-B473-4253-81A2-4432765065A9}" type="pres">
      <dgm:prSet presAssocID="{2A3EA7BC-4A8C-442A-A38E-A13BA2D368AA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1C282312-5FD2-4261-A77A-246722263BEA}" type="pres">
      <dgm:prSet presAssocID="{3A6CAB11-6197-4213-8AF2-55AD7C688699}" presName="composite" presStyleCnt="0"/>
      <dgm:spPr/>
    </dgm:pt>
    <dgm:pt modelId="{ECFACF4C-1DCD-46B4-A99F-E655B1F417AD}" type="pres">
      <dgm:prSet presAssocID="{3A6CAB11-6197-4213-8AF2-55AD7C688699}" presName="bentUpArrow1" presStyleLbl="alignImgPlace1" presStyleIdx="0" presStyleCnt="3"/>
      <dgm:spPr/>
    </dgm:pt>
    <dgm:pt modelId="{54ED7851-1B76-46ED-B001-1C6B692104CF}" type="pres">
      <dgm:prSet presAssocID="{3A6CAB11-6197-4213-8AF2-55AD7C688699}" presName="ParentText" presStyleLbl="node1" presStyleIdx="0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6B1BF36-E7FD-4725-A873-D230B4AA6EC0}" type="pres">
      <dgm:prSet presAssocID="{3A6CAB11-6197-4213-8AF2-55AD7C688699}" presName="ChildText" presStyleLbl="revTx" presStyleIdx="0" presStyleCnt="4" custScaleX="14167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26CDE54-010F-44C6-A853-013F6F39C3BF}" type="pres">
      <dgm:prSet presAssocID="{3F188508-E1B9-441A-83A7-7903D8BC409E}" presName="sibTrans" presStyleCnt="0"/>
      <dgm:spPr/>
    </dgm:pt>
    <dgm:pt modelId="{4F60B201-AAAE-4175-9814-4AE21726D789}" type="pres">
      <dgm:prSet presAssocID="{17779D6E-4B0F-4313-BA91-85D0DA1EC7A5}" presName="composite" presStyleCnt="0"/>
      <dgm:spPr/>
    </dgm:pt>
    <dgm:pt modelId="{AD9BDEDE-B11D-4B44-8F45-53C3C12138C1}" type="pres">
      <dgm:prSet presAssocID="{17779D6E-4B0F-4313-BA91-85D0DA1EC7A5}" presName="bentUpArrow1" presStyleLbl="alignImgPlace1" presStyleIdx="1" presStyleCnt="3"/>
      <dgm:spPr/>
    </dgm:pt>
    <dgm:pt modelId="{BE723E73-4E82-4EE4-A336-CF2AD106B628}" type="pres">
      <dgm:prSet presAssocID="{17779D6E-4B0F-4313-BA91-85D0DA1EC7A5}" presName="ParentText" presStyleLbl="node1" presStyleIdx="1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45DA5F1-5EA7-4354-B687-AE933DDF03E0}" type="pres">
      <dgm:prSet presAssocID="{17779D6E-4B0F-4313-BA91-85D0DA1EC7A5}" presName="ChildText" presStyleLbl="revTx" presStyleIdx="1" presStyleCnt="4" custScaleX="14735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B2D77C6-7768-4CE0-BF61-060AD56F3C5F}" type="pres">
      <dgm:prSet presAssocID="{48E3363B-665F-4D02-A4C0-16B0E9F0FFA2}" presName="sibTrans" presStyleCnt="0"/>
      <dgm:spPr/>
    </dgm:pt>
    <dgm:pt modelId="{B1C8F14A-95D6-49D8-A7F8-8190AE76D175}" type="pres">
      <dgm:prSet presAssocID="{4F585A11-D5C3-493E-98DD-9977C5907E96}" presName="composite" presStyleCnt="0"/>
      <dgm:spPr/>
    </dgm:pt>
    <dgm:pt modelId="{DF29331A-424F-45A1-87D2-073AB0A3C960}" type="pres">
      <dgm:prSet presAssocID="{4F585A11-D5C3-493E-98DD-9977C5907E96}" presName="bentUpArrow1" presStyleLbl="alignImgPlace1" presStyleIdx="2" presStyleCnt="3"/>
      <dgm:spPr/>
    </dgm:pt>
    <dgm:pt modelId="{67EB0CB8-2E7E-47E1-80B9-83A326194988}" type="pres">
      <dgm:prSet presAssocID="{4F585A11-D5C3-493E-98DD-9977C5907E96}" presName="ParentText" presStyleLbl="node1" presStyleIdx="2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366A906-D17A-4415-9505-D1AA0C3772D0}" type="pres">
      <dgm:prSet presAssocID="{4F585A11-D5C3-493E-98DD-9977C5907E96}" presName="ChildText" presStyleLbl="revTx" presStyleIdx="2" presStyleCnt="4" custScaleX="14970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24A7338-FB92-491D-853E-44E444F86D32}" type="pres">
      <dgm:prSet presAssocID="{CF8946EC-FDDF-4A9D-8CA2-B819A99FB41A}" presName="sibTrans" presStyleCnt="0"/>
      <dgm:spPr/>
    </dgm:pt>
    <dgm:pt modelId="{F063F6EA-6578-4387-A265-0851F214E7B5}" type="pres">
      <dgm:prSet presAssocID="{8E2D4A30-D328-4A1B-B80F-329EB95B1982}" presName="composite" presStyleCnt="0"/>
      <dgm:spPr/>
    </dgm:pt>
    <dgm:pt modelId="{B25FD068-0320-4873-A104-6F62ADE62338}" type="pres">
      <dgm:prSet presAssocID="{8E2D4A30-D328-4A1B-B80F-329EB95B1982}" presName="ParentText" presStyleLbl="node1" presStyleIdx="3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E1401BF-8081-424B-9D79-5153321290FF}" type="pres">
      <dgm:prSet presAssocID="{8E2D4A30-D328-4A1B-B80F-329EB95B1982}" presName="FinalChildText" presStyleLbl="revTx" presStyleIdx="3" presStyleCnt="4" custScaleX="15630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CA07D1AF-B361-4A92-AAD1-B12208DB95BF}" srcId="{2A3EA7BC-4A8C-442A-A38E-A13BA2D368AA}" destId="{8E2D4A30-D328-4A1B-B80F-329EB95B1982}" srcOrd="3" destOrd="0" parTransId="{DE12D245-AF76-4769-A8EC-5485559AE234}" sibTransId="{6723A2C9-1213-4501-9B6D-7AF7C1A333EE}"/>
    <dgm:cxn modelId="{0481F30B-DE8B-4819-8FDA-36981C06F505}" type="presOf" srcId="{17779D6E-4B0F-4313-BA91-85D0DA1EC7A5}" destId="{BE723E73-4E82-4EE4-A336-CF2AD106B628}" srcOrd="0" destOrd="0" presId="urn:microsoft.com/office/officeart/2005/8/layout/StepDownProcess"/>
    <dgm:cxn modelId="{61612D91-6105-4520-B3A0-5A402BF3C0FE}" srcId="{2A3EA7BC-4A8C-442A-A38E-A13BA2D368AA}" destId="{17779D6E-4B0F-4313-BA91-85D0DA1EC7A5}" srcOrd="1" destOrd="0" parTransId="{75E427A2-EF12-4B53-8801-C4B7854001B3}" sibTransId="{48E3363B-665F-4D02-A4C0-16B0E9F0FFA2}"/>
    <dgm:cxn modelId="{49161185-E276-4F9C-9D3E-279175BD5118}" type="presOf" srcId="{F9BA3A78-269E-4336-A184-D99189CCE38D}" destId="{8366A906-D17A-4415-9505-D1AA0C3772D0}" srcOrd="0" destOrd="0" presId="urn:microsoft.com/office/officeart/2005/8/layout/StepDownProcess"/>
    <dgm:cxn modelId="{F20937ED-BD1A-44CC-8AD9-2395D15B8061}" type="presOf" srcId="{9C41FF70-36E3-429C-9528-F5DFD428A4BA}" destId="{BE1401BF-8081-424B-9D79-5153321290FF}" srcOrd="0" destOrd="0" presId="urn:microsoft.com/office/officeart/2005/8/layout/StepDownProcess"/>
    <dgm:cxn modelId="{4C1C06CB-D7EC-46FC-AF93-DE898D84880B}" type="presOf" srcId="{2A3EA7BC-4A8C-442A-A38E-A13BA2D368AA}" destId="{8F2D152C-B473-4253-81A2-4432765065A9}" srcOrd="0" destOrd="0" presId="urn:microsoft.com/office/officeart/2005/8/layout/StepDownProcess"/>
    <dgm:cxn modelId="{2CE8EEB2-80C5-4FAA-86B4-0F5267A18E27}" type="presOf" srcId="{4F585A11-D5C3-493E-98DD-9977C5907E96}" destId="{67EB0CB8-2E7E-47E1-80B9-83A326194988}" srcOrd="0" destOrd="0" presId="urn:microsoft.com/office/officeart/2005/8/layout/StepDownProcess"/>
    <dgm:cxn modelId="{C5A169FF-5EA0-44B9-B924-569FB773786F}" type="presOf" srcId="{3A6CAB11-6197-4213-8AF2-55AD7C688699}" destId="{54ED7851-1B76-46ED-B001-1C6B692104CF}" srcOrd="0" destOrd="0" presId="urn:microsoft.com/office/officeart/2005/8/layout/StepDownProcess"/>
    <dgm:cxn modelId="{DED23D13-6399-4336-9429-EBB6EE358C6B}" srcId="{3A6CAB11-6197-4213-8AF2-55AD7C688699}" destId="{B1E143A5-5845-4DAD-AA4B-A445617F4BE4}" srcOrd="0" destOrd="0" parTransId="{44C790BD-24D0-4941-B889-A4978D0D9202}" sibTransId="{547781B4-9E67-4492-896E-A81B194FC584}"/>
    <dgm:cxn modelId="{98511532-3523-44BE-8563-92A90A184DD0}" srcId="{8E2D4A30-D328-4A1B-B80F-329EB95B1982}" destId="{9C41FF70-36E3-429C-9528-F5DFD428A4BA}" srcOrd="0" destOrd="0" parTransId="{93B09F65-F4DD-44C5-80FB-93E28AD13863}" sibTransId="{9FB9529A-F6F7-4F29-8310-106040350FCD}"/>
    <dgm:cxn modelId="{53F3288A-C1A3-485C-B73B-035EF771C131}" type="presOf" srcId="{B1E143A5-5845-4DAD-AA4B-A445617F4BE4}" destId="{F6B1BF36-E7FD-4725-A873-D230B4AA6EC0}" srcOrd="0" destOrd="0" presId="urn:microsoft.com/office/officeart/2005/8/layout/StepDownProcess"/>
    <dgm:cxn modelId="{5AA0AB71-DC95-412C-844D-13FF0FEDBFE3}" srcId="{17779D6E-4B0F-4313-BA91-85D0DA1EC7A5}" destId="{CD25A5C6-A14A-426F-9F5A-47A27100F71B}" srcOrd="0" destOrd="0" parTransId="{B200CB95-CF2C-4434-9243-94E46A3A901B}" sibTransId="{AAAF0F87-C342-4B6B-A1C5-559C88409759}"/>
    <dgm:cxn modelId="{A3F2419E-6A3F-49C2-9887-D71326B6B494}" type="presOf" srcId="{8E2D4A30-D328-4A1B-B80F-329EB95B1982}" destId="{B25FD068-0320-4873-A104-6F62ADE62338}" srcOrd="0" destOrd="0" presId="urn:microsoft.com/office/officeart/2005/8/layout/StepDownProcess"/>
    <dgm:cxn modelId="{3F0FE64D-6E7E-468B-9B40-449BDA432D47}" srcId="{2A3EA7BC-4A8C-442A-A38E-A13BA2D368AA}" destId="{4F585A11-D5C3-493E-98DD-9977C5907E96}" srcOrd="2" destOrd="0" parTransId="{ACC47696-7A21-4C86-874E-3238754DDF52}" sibTransId="{CF8946EC-FDDF-4A9D-8CA2-B819A99FB41A}"/>
    <dgm:cxn modelId="{FB429CD4-674F-420D-B617-AE8E31F3905B}" srcId="{4F585A11-D5C3-493E-98DD-9977C5907E96}" destId="{F9BA3A78-269E-4336-A184-D99189CCE38D}" srcOrd="0" destOrd="0" parTransId="{66368F5E-2CCE-47AB-8EBF-2B85AB687AE3}" sibTransId="{28C30EB7-A670-4412-98A5-3A334A5997EF}"/>
    <dgm:cxn modelId="{AC3CCEA3-C272-41FB-A45C-53726D7B77BA}" type="presOf" srcId="{CD25A5C6-A14A-426F-9F5A-47A27100F71B}" destId="{645DA5F1-5EA7-4354-B687-AE933DDF03E0}" srcOrd="0" destOrd="0" presId="urn:microsoft.com/office/officeart/2005/8/layout/StepDownProcess"/>
    <dgm:cxn modelId="{88C2201E-537F-4065-80A6-02F079C03AD4}" srcId="{2A3EA7BC-4A8C-442A-A38E-A13BA2D368AA}" destId="{3A6CAB11-6197-4213-8AF2-55AD7C688699}" srcOrd="0" destOrd="0" parTransId="{78D8711A-1712-4F70-B70F-B9D0C121B17A}" sibTransId="{3F188508-E1B9-441A-83A7-7903D8BC409E}"/>
    <dgm:cxn modelId="{51F32B0A-F9A6-41C0-8AE6-9B4BB6024860}" type="presParOf" srcId="{8F2D152C-B473-4253-81A2-4432765065A9}" destId="{1C282312-5FD2-4261-A77A-246722263BEA}" srcOrd="0" destOrd="0" presId="urn:microsoft.com/office/officeart/2005/8/layout/StepDownProcess"/>
    <dgm:cxn modelId="{D76EA69C-76F1-471E-A88E-DC0103CD7867}" type="presParOf" srcId="{1C282312-5FD2-4261-A77A-246722263BEA}" destId="{ECFACF4C-1DCD-46B4-A99F-E655B1F417AD}" srcOrd="0" destOrd="0" presId="urn:microsoft.com/office/officeart/2005/8/layout/StepDownProcess"/>
    <dgm:cxn modelId="{2D91065D-C1C9-4519-844E-7D24F03207F4}" type="presParOf" srcId="{1C282312-5FD2-4261-A77A-246722263BEA}" destId="{54ED7851-1B76-46ED-B001-1C6B692104CF}" srcOrd="1" destOrd="0" presId="urn:microsoft.com/office/officeart/2005/8/layout/StepDownProcess"/>
    <dgm:cxn modelId="{5951A986-26B6-47DC-B3E6-7953BEE96012}" type="presParOf" srcId="{1C282312-5FD2-4261-A77A-246722263BEA}" destId="{F6B1BF36-E7FD-4725-A873-D230B4AA6EC0}" srcOrd="2" destOrd="0" presId="urn:microsoft.com/office/officeart/2005/8/layout/StepDownProcess"/>
    <dgm:cxn modelId="{94D5C31D-D97E-4CE6-9378-BC72850BC59B}" type="presParOf" srcId="{8F2D152C-B473-4253-81A2-4432765065A9}" destId="{D26CDE54-010F-44C6-A853-013F6F39C3BF}" srcOrd="1" destOrd="0" presId="urn:microsoft.com/office/officeart/2005/8/layout/StepDownProcess"/>
    <dgm:cxn modelId="{98FF13B4-968A-42E4-BEFF-FCD47F61A010}" type="presParOf" srcId="{8F2D152C-B473-4253-81A2-4432765065A9}" destId="{4F60B201-AAAE-4175-9814-4AE21726D789}" srcOrd="2" destOrd="0" presId="urn:microsoft.com/office/officeart/2005/8/layout/StepDownProcess"/>
    <dgm:cxn modelId="{6E8A8EE6-773D-4DBC-B2FD-B6EEF21346B9}" type="presParOf" srcId="{4F60B201-AAAE-4175-9814-4AE21726D789}" destId="{AD9BDEDE-B11D-4B44-8F45-53C3C12138C1}" srcOrd="0" destOrd="0" presId="urn:microsoft.com/office/officeart/2005/8/layout/StepDownProcess"/>
    <dgm:cxn modelId="{F79440FB-3AD8-4568-8356-414006CFCF28}" type="presParOf" srcId="{4F60B201-AAAE-4175-9814-4AE21726D789}" destId="{BE723E73-4E82-4EE4-A336-CF2AD106B628}" srcOrd="1" destOrd="0" presId="urn:microsoft.com/office/officeart/2005/8/layout/StepDownProcess"/>
    <dgm:cxn modelId="{E08245D3-683C-4560-9199-708261280724}" type="presParOf" srcId="{4F60B201-AAAE-4175-9814-4AE21726D789}" destId="{645DA5F1-5EA7-4354-B687-AE933DDF03E0}" srcOrd="2" destOrd="0" presId="urn:microsoft.com/office/officeart/2005/8/layout/StepDownProcess"/>
    <dgm:cxn modelId="{258DFB2C-8B89-4D79-9CFE-19E1DEBB2ABB}" type="presParOf" srcId="{8F2D152C-B473-4253-81A2-4432765065A9}" destId="{4B2D77C6-7768-4CE0-BF61-060AD56F3C5F}" srcOrd="3" destOrd="0" presId="urn:microsoft.com/office/officeart/2005/8/layout/StepDownProcess"/>
    <dgm:cxn modelId="{C990E478-4A5A-47B1-AB83-257940D51CB1}" type="presParOf" srcId="{8F2D152C-B473-4253-81A2-4432765065A9}" destId="{B1C8F14A-95D6-49D8-A7F8-8190AE76D175}" srcOrd="4" destOrd="0" presId="urn:microsoft.com/office/officeart/2005/8/layout/StepDownProcess"/>
    <dgm:cxn modelId="{00C1F424-DA63-426B-97CF-CF7BC844D202}" type="presParOf" srcId="{B1C8F14A-95D6-49D8-A7F8-8190AE76D175}" destId="{DF29331A-424F-45A1-87D2-073AB0A3C960}" srcOrd="0" destOrd="0" presId="urn:microsoft.com/office/officeart/2005/8/layout/StepDownProcess"/>
    <dgm:cxn modelId="{E3B005EA-9C99-4323-B0DA-E38C01BE8C28}" type="presParOf" srcId="{B1C8F14A-95D6-49D8-A7F8-8190AE76D175}" destId="{67EB0CB8-2E7E-47E1-80B9-83A326194988}" srcOrd="1" destOrd="0" presId="urn:microsoft.com/office/officeart/2005/8/layout/StepDownProcess"/>
    <dgm:cxn modelId="{9F543E77-C9C2-4C0E-A517-B4E72DBF29A0}" type="presParOf" srcId="{B1C8F14A-95D6-49D8-A7F8-8190AE76D175}" destId="{8366A906-D17A-4415-9505-D1AA0C3772D0}" srcOrd="2" destOrd="0" presId="urn:microsoft.com/office/officeart/2005/8/layout/StepDownProcess"/>
    <dgm:cxn modelId="{4853F0F0-1D37-4D2B-89ED-00339B97B291}" type="presParOf" srcId="{8F2D152C-B473-4253-81A2-4432765065A9}" destId="{024A7338-FB92-491D-853E-44E444F86D32}" srcOrd="5" destOrd="0" presId="urn:microsoft.com/office/officeart/2005/8/layout/StepDownProcess"/>
    <dgm:cxn modelId="{04D6B7CE-0C4B-4AC0-9770-BA9D834B2187}" type="presParOf" srcId="{8F2D152C-B473-4253-81A2-4432765065A9}" destId="{F063F6EA-6578-4387-A265-0851F214E7B5}" srcOrd="6" destOrd="0" presId="urn:microsoft.com/office/officeart/2005/8/layout/StepDownProcess"/>
    <dgm:cxn modelId="{536A13DA-6EA9-4AFA-99ED-F5CDAF62DC81}" type="presParOf" srcId="{F063F6EA-6578-4387-A265-0851F214E7B5}" destId="{B25FD068-0320-4873-A104-6F62ADE62338}" srcOrd="0" destOrd="0" presId="urn:microsoft.com/office/officeart/2005/8/layout/StepDownProcess"/>
    <dgm:cxn modelId="{BE6B1668-C189-43E7-9BF3-BA3628121A65}" type="presParOf" srcId="{F063F6EA-6578-4387-A265-0851F214E7B5}" destId="{BE1401BF-8081-424B-9D79-5153321290FF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3EA7BC-4A8C-442A-A38E-A13BA2D368AA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3A6CAB11-6197-4213-8AF2-55AD7C688699}">
      <dgm:prSet phldrT="[文字]" custT="1"/>
      <dgm:spPr/>
      <dgm:t>
        <a:bodyPr/>
        <a:lstStyle/>
        <a:p>
          <a:r>
            <a:rPr lang="zh-TW" altLang="en-US" sz="3200" dirty="0" smtClean="0"/>
            <a:t>孔子</a:t>
          </a:r>
          <a:endParaRPr lang="zh-TW" altLang="en-US" sz="3200" dirty="0"/>
        </a:p>
      </dgm:t>
    </dgm:pt>
    <dgm:pt modelId="{78D8711A-1712-4F70-B70F-B9D0C121B17A}" type="parTrans" cxnId="{88C2201E-537F-4065-80A6-02F079C03AD4}">
      <dgm:prSet/>
      <dgm:spPr/>
      <dgm:t>
        <a:bodyPr/>
        <a:lstStyle/>
        <a:p>
          <a:endParaRPr lang="zh-TW" altLang="en-US"/>
        </a:p>
      </dgm:t>
    </dgm:pt>
    <dgm:pt modelId="{3F188508-E1B9-441A-83A7-7903D8BC409E}" type="sibTrans" cxnId="{88C2201E-537F-4065-80A6-02F079C03AD4}">
      <dgm:prSet/>
      <dgm:spPr/>
      <dgm:t>
        <a:bodyPr/>
        <a:lstStyle/>
        <a:p>
          <a:endParaRPr lang="zh-TW" altLang="en-US"/>
        </a:p>
      </dgm:t>
    </dgm:pt>
    <dgm:pt modelId="{B1E143A5-5845-4DAD-AA4B-A445617F4BE4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論語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44C790BD-24D0-4941-B889-A4978D0D9202}" type="parTrans" cxnId="{DED23D13-6399-4336-9429-EBB6EE358C6B}">
      <dgm:prSet/>
      <dgm:spPr/>
      <dgm:t>
        <a:bodyPr/>
        <a:lstStyle/>
        <a:p>
          <a:endParaRPr lang="zh-TW" altLang="en-US"/>
        </a:p>
      </dgm:t>
    </dgm:pt>
    <dgm:pt modelId="{547781B4-9E67-4492-896E-A81B194FC584}" type="sibTrans" cxnId="{DED23D13-6399-4336-9429-EBB6EE358C6B}">
      <dgm:prSet/>
      <dgm:spPr/>
      <dgm:t>
        <a:bodyPr/>
        <a:lstStyle/>
        <a:p>
          <a:endParaRPr lang="zh-TW" altLang="en-US"/>
        </a:p>
      </dgm:t>
    </dgm:pt>
    <dgm:pt modelId="{5C705C72-AA4E-42FA-8BEE-76B6994D38FC}">
      <dgm:prSet phldrT="[文字]" custT="1"/>
      <dgm:spPr/>
      <dgm:t>
        <a:bodyPr/>
        <a:lstStyle/>
        <a:p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《</a:t>
          </a:r>
          <a:r>
            <a:rPr lang="zh-TW" altLang="en-US" sz="3200" dirty="0" smtClean="0"/>
            <a:t>大學</a:t>
          </a:r>
          <a:r>
            <a:rPr lang="en-US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》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0C99CF11-410E-4ADC-B46E-4381A204B81F}" type="parTrans" cxnId="{01DA09CA-42DA-4E56-9F94-A10A91AC0614}">
      <dgm:prSet/>
      <dgm:spPr/>
      <dgm:t>
        <a:bodyPr/>
        <a:lstStyle/>
        <a:p>
          <a:endParaRPr lang="zh-TW" altLang="en-US"/>
        </a:p>
      </dgm:t>
    </dgm:pt>
    <dgm:pt modelId="{BA8DA7CD-157F-43AC-927B-9A56DF8BF316}" type="sibTrans" cxnId="{01DA09CA-42DA-4E56-9F94-A10A91AC0614}">
      <dgm:prSet/>
      <dgm:spPr/>
      <dgm:t>
        <a:bodyPr/>
        <a:lstStyle/>
        <a:p>
          <a:endParaRPr lang="zh-TW" altLang="en-US"/>
        </a:p>
      </dgm:t>
    </dgm:pt>
    <dgm:pt modelId="{4F585A11-D5C3-493E-98DD-9977C5907E96}">
      <dgm:prSet phldrT="[文字]" custT="1"/>
      <dgm:spPr/>
      <dgm:t>
        <a:bodyPr/>
        <a:lstStyle/>
        <a:p>
          <a:r>
            <a:rPr lang="zh-TW" altLang="en-US" sz="3200" dirty="0" smtClean="0"/>
            <a:t>子思</a:t>
          </a:r>
          <a:endParaRPr lang="zh-TW" altLang="en-US" sz="3200" dirty="0"/>
        </a:p>
      </dgm:t>
    </dgm:pt>
    <dgm:pt modelId="{ACC47696-7A21-4C86-874E-3238754DDF52}" type="parTrans" cxnId="{3F0FE64D-6E7E-468B-9B40-449BDA432D47}">
      <dgm:prSet/>
      <dgm:spPr/>
      <dgm:t>
        <a:bodyPr/>
        <a:lstStyle/>
        <a:p>
          <a:endParaRPr lang="zh-TW" altLang="en-US"/>
        </a:p>
      </dgm:t>
    </dgm:pt>
    <dgm:pt modelId="{CF8946EC-FDDF-4A9D-8CA2-B819A99FB41A}" type="sibTrans" cxnId="{3F0FE64D-6E7E-468B-9B40-449BDA432D47}">
      <dgm:prSet/>
      <dgm:spPr/>
      <dgm:t>
        <a:bodyPr/>
        <a:lstStyle/>
        <a:p>
          <a:endParaRPr lang="zh-TW" altLang="en-US"/>
        </a:p>
      </dgm:t>
    </dgm:pt>
    <dgm:pt modelId="{F9BA3A78-269E-4336-A184-D99189CCE38D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中庸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66368F5E-2CCE-47AB-8EBF-2B85AB687AE3}" type="parTrans" cxnId="{FB429CD4-674F-420D-B617-AE8E31F3905B}">
      <dgm:prSet/>
      <dgm:spPr/>
      <dgm:t>
        <a:bodyPr/>
        <a:lstStyle/>
        <a:p>
          <a:endParaRPr lang="zh-TW" altLang="en-US"/>
        </a:p>
      </dgm:t>
    </dgm:pt>
    <dgm:pt modelId="{28C30EB7-A670-4412-98A5-3A334A5997EF}" type="sibTrans" cxnId="{FB429CD4-674F-420D-B617-AE8E31F3905B}">
      <dgm:prSet/>
      <dgm:spPr/>
      <dgm:t>
        <a:bodyPr/>
        <a:lstStyle/>
        <a:p>
          <a:endParaRPr lang="zh-TW" altLang="en-US"/>
        </a:p>
      </dgm:t>
    </dgm:pt>
    <dgm:pt modelId="{9C41FF70-36E3-429C-9528-F5DFD428A4BA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孟子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93B09F65-F4DD-44C5-80FB-93E28AD13863}" type="parTrans" cxnId="{98511532-3523-44BE-8563-92A90A184DD0}">
      <dgm:prSet/>
      <dgm:spPr/>
      <dgm:t>
        <a:bodyPr/>
        <a:lstStyle/>
        <a:p>
          <a:endParaRPr lang="zh-TW" altLang="en-US"/>
        </a:p>
      </dgm:t>
    </dgm:pt>
    <dgm:pt modelId="{9FB9529A-F6F7-4F29-8310-106040350FCD}" type="sibTrans" cxnId="{98511532-3523-44BE-8563-92A90A184DD0}">
      <dgm:prSet/>
      <dgm:spPr/>
      <dgm:t>
        <a:bodyPr/>
        <a:lstStyle/>
        <a:p>
          <a:endParaRPr lang="zh-TW" altLang="en-US"/>
        </a:p>
      </dgm:t>
    </dgm:pt>
    <dgm:pt modelId="{8E2D4A30-D328-4A1B-B80F-329EB95B1982}">
      <dgm:prSet phldrT="[文字]" custT="1"/>
      <dgm:spPr/>
      <dgm:t>
        <a:bodyPr/>
        <a:lstStyle/>
        <a:p>
          <a:r>
            <a:rPr lang="zh-TW" altLang="en-US" sz="3200" dirty="0" smtClean="0"/>
            <a:t>孟子</a:t>
          </a:r>
          <a:endParaRPr lang="zh-TW" altLang="en-US" sz="3200" dirty="0"/>
        </a:p>
      </dgm:t>
    </dgm:pt>
    <dgm:pt modelId="{DE12D245-AF76-4769-A8EC-5485559AE234}" type="parTrans" cxnId="{CA07D1AF-B361-4A92-AAD1-B12208DB95BF}">
      <dgm:prSet/>
      <dgm:spPr/>
      <dgm:t>
        <a:bodyPr/>
        <a:lstStyle/>
        <a:p>
          <a:endParaRPr lang="zh-TW" altLang="en-US"/>
        </a:p>
      </dgm:t>
    </dgm:pt>
    <dgm:pt modelId="{6723A2C9-1213-4501-9B6D-7AF7C1A333EE}" type="sibTrans" cxnId="{CA07D1AF-B361-4A92-AAD1-B12208DB95BF}">
      <dgm:prSet/>
      <dgm:spPr/>
      <dgm:t>
        <a:bodyPr/>
        <a:lstStyle/>
        <a:p>
          <a:endParaRPr lang="zh-TW" altLang="en-US"/>
        </a:p>
      </dgm:t>
    </dgm:pt>
    <dgm:pt modelId="{F990CF77-A777-41DC-A2E2-FEFD5A7E5191}">
      <dgm:prSet phldrT="[文字]" custT="1"/>
      <dgm:spPr>
        <a:solidFill>
          <a:srgbClr val="92D050"/>
        </a:solidFill>
      </dgm:spPr>
      <dgm:t>
        <a:bodyPr/>
        <a:lstStyle/>
        <a:p>
          <a:r>
            <a:rPr lang="zh-TW" altLang="en-US" sz="3200" u="sng" dirty="0" smtClean="0"/>
            <a:t>門人</a:t>
          </a:r>
          <a:r>
            <a:rPr lang="zh-TW" altLang="en-US" sz="3200" dirty="0" smtClean="0"/>
            <a:t>子上</a:t>
          </a:r>
          <a:endParaRPr lang="zh-TW" altLang="en-US" sz="3200" dirty="0"/>
        </a:p>
      </dgm:t>
    </dgm:pt>
    <dgm:pt modelId="{2AC8EE7A-9F9D-4670-9647-B4EFB904BFA8}" type="parTrans" cxnId="{74D987E1-6D44-41B2-B6D0-085E79939196}">
      <dgm:prSet/>
      <dgm:spPr/>
      <dgm:t>
        <a:bodyPr/>
        <a:lstStyle/>
        <a:p>
          <a:endParaRPr lang="zh-TW" altLang="en-US"/>
        </a:p>
      </dgm:t>
    </dgm:pt>
    <dgm:pt modelId="{7997064A-AD08-407B-B52C-7BCCD63F23F2}" type="sibTrans" cxnId="{74D987E1-6D44-41B2-B6D0-085E79939196}">
      <dgm:prSet/>
      <dgm:spPr/>
      <dgm:t>
        <a:bodyPr/>
        <a:lstStyle/>
        <a:p>
          <a:endParaRPr lang="zh-TW" altLang="en-US"/>
        </a:p>
      </dgm:t>
    </dgm:pt>
    <dgm:pt modelId="{86B0DD7A-A4D3-47BA-AD28-989A92A6DE06}">
      <dgm:prSet phldrT="[文字]" custT="1"/>
      <dgm:spPr/>
      <dgm:t>
        <a:bodyPr/>
        <a:lstStyle/>
        <a:p>
          <a:r>
            <a:rPr lang="zh-TW" altLang="en-US" sz="3200" dirty="0" smtClean="0"/>
            <a:t>曾子</a:t>
          </a:r>
          <a:endParaRPr lang="zh-TW" altLang="en-US" sz="3200" dirty="0"/>
        </a:p>
      </dgm:t>
    </dgm:pt>
    <dgm:pt modelId="{AA689E29-9BB1-456C-9DF8-F7DC95957375}" type="parTrans" cxnId="{7B966D6B-9A89-4F8F-9C27-9E57E4179774}">
      <dgm:prSet/>
      <dgm:spPr/>
      <dgm:t>
        <a:bodyPr/>
        <a:lstStyle/>
        <a:p>
          <a:endParaRPr lang="zh-TW" altLang="en-US"/>
        </a:p>
      </dgm:t>
    </dgm:pt>
    <dgm:pt modelId="{F274FB16-AB09-46BF-96D6-2142989E73F9}" type="sibTrans" cxnId="{7B966D6B-9A89-4F8F-9C27-9E57E4179774}">
      <dgm:prSet/>
      <dgm:spPr/>
      <dgm:t>
        <a:bodyPr/>
        <a:lstStyle/>
        <a:p>
          <a:endParaRPr lang="zh-TW" altLang="en-US"/>
        </a:p>
      </dgm:t>
    </dgm:pt>
    <dgm:pt modelId="{8F2D152C-B473-4253-81A2-4432765065A9}" type="pres">
      <dgm:prSet presAssocID="{2A3EA7BC-4A8C-442A-A38E-A13BA2D368AA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1C282312-5FD2-4261-A77A-246722263BEA}" type="pres">
      <dgm:prSet presAssocID="{3A6CAB11-6197-4213-8AF2-55AD7C688699}" presName="composite" presStyleCnt="0"/>
      <dgm:spPr/>
    </dgm:pt>
    <dgm:pt modelId="{ECFACF4C-1DCD-46B4-A99F-E655B1F417AD}" type="pres">
      <dgm:prSet presAssocID="{3A6CAB11-6197-4213-8AF2-55AD7C688699}" presName="bentUpArrow1" presStyleLbl="alignImgPlace1" presStyleIdx="0" presStyleCnt="4"/>
      <dgm:spPr/>
    </dgm:pt>
    <dgm:pt modelId="{54ED7851-1B76-46ED-B001-1C6B692104CF}" type="pres">
      <dgm:prSet presAssocID="{3A6CAB11-6197-4213-8AF2-55AD7C688699}" presName="ParentText" presStyleLbl="node1" presStyleIdx="0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6B1BF36-E7FD-4725-A873-D230B4AA6EC0}" type="pres">
      <dgm:prSet presAssocID="{3A6CAB11-6197-4213-8AF2-55AD7C688699}" presName="ChildText" presStyleLbl="revTx" presStyleIdx="0" presStyleCnt="5" custScaleX="17666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26CDE54-010F-44C6-A853-013F6F39C3BF}" type="pres">
      <dgm:prSet presAssocID="{3F188508-E1B9-441A-83A7-7903D8BC409E}" presName="sibTrans" presStyleCnt="0"/>
      <dgm:spPr/>
    </dgm:pt>
    <dgm:pt modelId="{EB43C95E-6F02-4CB1-84D6-F8B348751663}" type="pres">
      <dgm:prSet presAssocID="{86B0DD7A-A4D3-47BA-AD28-989A92A6DE06}" presName="composite" presStyleCnt="0"/>
      <dgm:spPr/>
    </dgm:pt>
    <dgm:pt modelId="{AE5EFC0F-29D2-47BA-99EC-961DE7313B59}" type="pres">
      <dgm:prSet presAssocID="{86B0DD7A-A4D3-47BA-AD28-989A92A6DE06}" presName="bentUpArrow1" presStyleLbl="alignImgPlace1" presStyleIdx="1" presStyleCnt="4"/>
      <dgm:spPr/>
    </dgm:pt>
    <dgm:pt modelId="{ACC1E6FC-1E04-4D9B-B037-60F1E7C11831}" type="pres">
      <dgm:prSet presAssocID="{86B0DD7A-A4D3-47BA-AD28-989A92A6DE06}" presName="ParentText" presStyleLbl="node1" presStyleIdx="1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09014D1-715D-497C-BDC6-46825F8CC0DC}" type="pres">
      <dgm:prSet presAssocID="{86B0DD7A-A4D3-47BA-AD28-989A92A6DE06}" presName="ChildText" presStyleLbl="revTx" presStyleIdx="1" presStyleCnt="5" custScaleX="22844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2C54DC9-D99A-49CF-A01B-EAF94981FEDA}" type="pres">
      <dgm:prSet presAssocID="{F274FB16-AB09-46BF-96D6-2142989E73F9}" presName="sibTrans" presStyleCnt="0"/>
      <dgm:spPr/>
    </dgm:pt>
    <dgm:pt modelId="{B1C8F14A-95D6-49D8-A7F8-8190AE76D175}" type="pres">
      <dgm:prSet presAssocID="{4F585A11-D5C3-493E-98DD-9977C5907E96}" presName="composite" presStyleCnt="0"/>
      <dgm:spPr/>
    </dgm:pt>
    <dgm:pt modelId="{DF29331A-424F-45A1-87D2-073AB0A3C960}" type="pres">
      <dgm:prSet presAssocID="{4F585A11-D5C3-493E-98DD-9977C5907E96}" presName="bentUpArrow1" presStyleLbl="alignImgPlace1" presStyleIdx="2" presStyleCnt="4"/>
      <dgm:spPr/>
    </dgm:pt>
    <dgm:pt modelId="{67EB0CB8-2E7E-47E1-80B9-83A326194988}" type="pres">
      <dgm:prSet presAssocID="{4F585A11-D5C3-493E-98DD-9977C5907E96}" presName="ParentText" presStyleLbl="node1" presStyleIdx="2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366A906-D17A-4415-9505-D1AA0C3772D0}" type="pres">
      <dgm:prSet presAssocID="{4F585A11-D5C3-493E-98DD-9977C5907E96}" presName="ChildText" presStyleLbl="revTx" presStyleIdx="2" presStyleCnt="5" custScaleX="18668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24A7338-FB92-491D-853E-44E444F86D32}" type="pres">
      <dgm:prSet presAssocID="{CF8946EC-FDDF-4A9D-8CA2-B819A99FB41A}" presName="sibTrans" presStyleCnt="0"/>
      <dgm:spPr/>
    </dgm:pt>
    <dgm:pt modelId="{D9B2F1C9-0654-43F2-AB8A-2117BE9380CF}" type="pres">
      <dgm:prSet presAssocID="{F990CF77-A777-41DC-A2E2-FEFD5A7E5191}" presName="composite" presStyleCnt="0"/>
      <dgm:spPr/>
    </dgm:pt>
    <dgm:pt modelId="{F20D61F3-99FC-4344-8F69-F28CA3FD5D80}" type="pres">
      <dgm:prSet presAssocID="{F990CF77-A777-41DC-A2E2-FEFD5A7E5191}" presName="bentUpArrow1" presStyleLbl="alignImgPlace1" presStyleIdx="3" presStyleCnt="4"/>
      <dgm:spPr/>
    </dgm:pt>
    <dgm:pt modelId="{B095F197-9519-4C82-8952-67299744126D}" type="pres">
      <dgm:prSet presAssocID="{F990CF77-A777-41DC-A2E2-FEFD5A7E5191}" presName="ParentText" presStyleLbl="node1" presStyleIdx="3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F05B0E5-9B9A-4067-9EB3-71677DA23B27}" type="pres">
      <dgm:prSet presAssocID="{F990CF77-A777-41DC-A2E2-FEFD5A7E5191}" presName="ChildText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50CDDCC4-773B-4223-AB67-D55383E9B846}" type="pres">
      <dgm:prSet presAssocID="{7997064A-AD08-407B-B52C-7BCCD63F23F2}" presName="sibTrans" presStyleCnt="0"/>
      <dgm:spPr/>
    </dgm:pt>
    <dgm:pt modelId="{F063F6EA-6578-4387-A265-0851F214E7B5}" type="pres">
      <dgm:prSet presAssocID="{8E2D4A30-D328-4A1B-B80F-329EB95B1982}" presName="composite" presStyleCnt="0"/>
      <dgm:spPr/>
    </dgm:pt>
    <dgm:pt modelId="{B25FD068-0320-4873-A104-6F62ADE62338}" type="pres">
      <dgm:prSet presAssocID="{8E2D4A30-D328-4A1B-B80F-329EB95B1982}" presName="ParentText" presStyleLbl="node1" presStyleIdx="4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E1401BF-8081-424B-9D79-5153321290FF}" type="pres">
      <dgm:prSet presAssocID="{8E2D4A30-D328-4A1B-B80F-329EB95B1982}" presName="FinalChildText" presStyleLbl="revTx" presStyleIdx="4" presStyleCnt="5" custScaleX="19491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C8C386BB-E359-4D3B-BFA2-8FB998504F2E}" type="presOf" srcId="{2A3EA7BC-4A8C-442A-A38E-A13BA2D368AA}" destId="{8F2D152C-B473-4253-81A2-4432765065A9}" srcOrd="0" destOrd="0" presId="urn:microsoft.com/office/officeart/2005/8/layout/StepDownProcess"/>
    <dgm:cxn modelId="{FB429CD4-674F-420D-B617-AE8E31F3905B}" srcId="{4F585A11-D5C3-493E-98DD-9977C5907E96}" destId="{F9BA3A78-269E-4336-A184-D99189CCE38D}" srcOrd="0" destOrd="0" parTransId="{66368F5E-2CCE-47AB-8EBF-2B85AB687AE3}" sibTransId="{28C30EB7-A670-4412-98A5-3A334A5997EF}"/>
    <dgm:cxn modelId="{56E2C513-6AAA-4F4F-AFB0-6BF2DBE0C657}" type="presOf" srcId="{86B0DD7A-A4D3-47BA-AD28-989A92A6DE06}" destId="{ACC1E6FC-1E04-4D9B-B037-60F1E7C11831}" srcOrd="0" destOrd="0" presId="urn:microsoft.com/office/officeart/2005/8/layout/StepDownProcess"/>
    <dgm:cxn modelId="{01DA09CA-42DA-4E56-9F94-A10A91AC0614}" srcId="{86B0DD7A-A4D3-47BA-AD28-989A92A6DE06}" destId="{5C705C72-AA4E-42FA-8BEE-76B6994D38FC}" srcOrd="0" destOrd="0" parTransId="{0C99CF11-410E-4ADC-B46E-4381A204B81F}" sibTransId="{BA8DA7CD-157F-43AC-927B-9A56DF8BF316}"/>
    <dgm:cxn modelId="{CA07D1AF-B361-4A92-AAD1-B12208DB95BF}" srcId="{2A3EA7BC-4A8C-442A-A38E-A13BA2D368AA}" destId="{8E2D4A30-D328-4A1B-B80F-329EB95B1982}" srcOrd="4" destOrd="0" parTransId="{DE12D245-AF76-4769-A8EC-5485559AE234}" sibTransId="{6723A2C9-1213-4501-9B6D-7AF7C1A333EE}"/>
    <dgm:cxn modelId="{98511532-3523-44BE-8563-92A90A184DD0}" srcId="{8E2D4A30-D328-4A1B-B80F-329EB95B1982}" destId="{9C41FF70-36E3-429C-9528-F5DFD428A4BA}" srcOrd="0" destOrd="0" parTransId="{93B09F65-F4DD-44C5-80FB-93E28AD13863}" sibTransId="{9FB9529A-F6F7-4F29-8310-106040350FCD}"/>
    <dgm:cxn modelId="{7B966D6B-9A89-4F8F-9C27-9E57E4179774}" srcId="{2A3EA7BC-4A8C-442A-A38E-A13BA2D368AA}" destId="{86B0DD7A-A4D3-47BA-AD28-989A92A6DE06}" srcOrd="1" destOrd="0" parTransId="{AA689E29-9BB1-456C-9DF8-F7DC95957375}" sibTransId="{F274FB16-AB09-46BF-96D6-2142989E73F9}"/>
    <dgm:cxn modelId="{74D987E1-6D44-41B2-B6D0-085E79939196}" srcId="{2A3EA7BC-4A8C-442A-A38E-A13BA2D368AA}" destId="{F990CF77-A777-41DC-A2E2-FEFD5A7E5191}" srcOrd="3" destOrd="0" parTransId="{2AC8EE7A-9F9D-4670-9647-B4EFB904BFA8}" sibTransId="{7997064A-AD08-407B-B52C-7BCCD63F23F2}"/>
    <dgm:cxn modelId="{218DB52C-5485-46A3-8ED0-E260DF568533}" type="presOf" srcId="{3A6CAB11-6197-4213-8AF2-55AD7C688699}" destId="{54ED7851-1B76-46ED-B001-1C6B692104CF}" srcOrd="0" destOrd="0" presId="urn:microsoft.com/office/officeart/2005/8/layout/StepDownProcess"/>
    <dgm:cxn modelId="{A22D7835-3D17-4B57-90A7-23C25A753188}" type="presOf" srcId="{F990CF77-A777-41DC-A2E2-FEFD5A7E5191}" destId="{B095F197-9519-4C82-8952-67299744126D}" srcOrd="0" destOrd="0" presId="urn:microsoft.com/office/officeart/2005/8/layout/StepDownProcess"/>
    <dgm:cxn modelId="{A9E96EF0-44C6-42A9-A100-9B6D3E924CD1}" type="presOf" srcId="{B1E143A5-5845-4DAD-AA4B-A445617F4BE4}" destId="{F6B1BF36-E7FD-4725-A873-D230B4AA6EC0}" srcOrd="0" destOrd="0" presId="urn:microsoft.com/office/officeart/2005/8/layout/StepDownProcess"/>
    <dgm:cxn modelId="{092819A5-CA1A-45B4-BFBF-57D8169D60B7}" type="presOf" srcId="{F9BA3A78-269E-4336-A184-D99189CCE38D}" destId="{8366A906-D17A-4415-9505-D1AA0C3772D0}" srcOrd="0" destOrd="0" presId="urn:microsoft.com/office/officeart/2005/8/layout/StepDownProcess"/>
    <dgm:cxn modelId="{5377D2A6-2838-46F2-BB65-8E4B2D6A164E}" type="presOf" srcId="{4F585A11-D5C3-493E-98DD-9977C5907E96}" destId="{67EB0CB8-2E7E-47E1-80B9-83A326194988}" srcOrd="0" destOrd="0" presId="urn:microsoft.com/office/officeart/2005/8/layout/StepDownProcess"/>
    <dgm:cxn modelId="{3F0FE64D-6E7E-468B-9B40-449BDA432D47}" srcId="{2A3EA7BC-4A8C-442A-A38E-A13BA2D368AA}" destId="{4F585A11-D5C3-493E-98DD-9977C5907E96}" srcOrd="2" destOrd="0" parTransId="{ACC47696-7A21-4C86-874E-3238754DDF52}" sibTransId="{CF8946EC-FDDF-4A9D-8CA2-B819A99FB41A}"/>
    <dgm:cxn modelId="{77F82BA6-E566-4308-8F6B-F53B5F758D91}" type="presOf" srcId="{5C705C72-AA4E-42FA-8BEE-76B6994D38FC}" destId="{209014D1-715D-497C-BDC6-46825F8CC0DC}" srcOrd="0" destOrd="0" presId="urn:microsoft.com/office/officeart/2005/8/layout/StepDownProcess"/>
    <dgm:cxn modelId="{DED23D13-6399-4336-9429-EBB6EE358C6B}" srcId="{3A6CAB11-6197-4213-8AF2-55AD7C688699}" destId="{B1E143A5-5845-4DAD-AA4B-A445617F4BE4}" srcOrd="0" destOrd="0" parTransId="{44C790BD-24D0-4941-B889-A4978D0D9202}" sibTransId="{547781B4-9E67-4492-896E-A81B194FC584}"/>
    <dgm:cxn modelId="{EB86A477-1BFC-489C-8B06-42E40A32A51E}" type="presOf" srcId="{8E2D4A30-D328-4A1B-B80F-329EB95B1982}" destId="{B25FD068-0320-4873-A104-6F62ADE62338}" srcOrd="0" destOrd="0" presId="urn:microsoft.com/office/officeart/2005/8/layout/StepDownProcess"/>
    <dgm:cxn modelId="{C44C7F34-D14F-49D0-BB72-7FAFC02B3DA5}" type="presOf" srcId="{9C41FF70-36E3-429C-9528-F5DFD428A4BA}" destId="{BE1401BF-8081-424B-9D79-5153321290FF}" srcOrd="0" destOrd="0" presId="urn:microsoft.com/office/officeart/2005/8/layout/StepDownProcess"/>
    <dgm:cxn modelId="{88C2201E-537F-4065-80A6-02F079C03AD4}" srcId="{2A3EA7BC-4A8C-442A-A38E-A13BA2D368AA}" destId="{3A6CAB11-6197-4213-8AF2-55AD7C688699}" srcOrd="0" destOrd="0" parTransId="{78D8711A-1712-4F70-B70F-B9D0C121B17A}" sibTransId="{3F188508-E1B9-441A-83A7-7903D8BC409E}"/>
    <dgm:cxn modelId="{1A94F022-3E41-4B9F-867C-B3C49C325655}" type="presParOf" srcId="{8F2D152C-B473-4253-81A2-4432765065A9}" destId="{1C282312-5FD2-4261-A77A-246722263BEA}" srcOrd="0" destOrd="0" presId="urn:microsoft.com/office/officeart/2005/8/layout/StepDownProcess"/>
    <dgm:cxn modelId="{9BBE577D-D49E-4CE6-85BB-3959049F71BC}" type="presParOf" srcId="{1C282312-5FD2-4261-A77A-246722263BEA}" destId="{ECFACF4C-1DCD-46B4-A99F-E655B1F417AD}" srcOrd="0" destOrd="0" presId="urn:microsoft.com/office/officeart/2005/8/layout/StepDownProcess"/>
    <dgm:cxn modelId="{3938509E-B120-4371-B1E7-216F7A9052D8}" type="presParOf" srcId="{1C282312-5FD2-4261-A77A-246722263BEA}" destId="{54ED7851-1B76-46ED-B001-1C6B692104CF}" srcOrd="1" destOrd="0" presId="urn:microsoft.com/office/officeart/2005/8/layout/StepDownProcess"/>
    <dgm:cxn modelId="{7415D4D6-9192-4B6C-9DF3-A97880845DBB}" type="presParOf" srcId="{1C282312-5FD2-4261-A77A-246722263BEA}" destId="{F6B1BF36-E7FD-4725-A873-D230B4AA6EC0}" srcOrd="2" destOrd="0" presId="urn:microsoft.com/office/officeart/2005/8/layout/StepDownProcess"/>
    <dgm:cxn modelId="{8971A8B4-04CF-429F-9611-F7FDA9EA94FE}" type="presParOf" srcId="{8F2D152C-B473-4253-81A2-4432765065A9}" destId="{D26CDE54-010F-44C6-A853-013F6F39C3BF}" srcOrd="1" destOrd="0" presId="urn:microsoft.com/office/officeart/2005/8/layout/StepDownProcess"/>
    <dgm:cxn modelId="{6569C74A-C6E8-4136-AA0C-F9CD606F5FF4}" type="presParOf" srcId="{8F2D152C-B473-4253-81A2-4432765065A9}" destId="{EB43C95E-6F02-4CB1-84D6-F8B348751663}" srcOrd="2" destOrd="0" presId="urn:microsoft.com/office/officeart/2005/8/layout/StepDownProcess"/>
    <dgm:cxn modelId="{5959FA04-8954-4144-B038-ECA531CD7448}" type="presParOf" srcId="{EB43C95E-6F02-4CB1-84D6-F8B348751663}" destId="{AE5EFC0F-29D2-47BA-99EC-961DE7313B59}" srcOrd="0" destOrd="0" presId="urn:microsoft.com/office/officeart/2005/8/layout/StepDownProcess"/>
    <dgm:cxn modelId="{C9FCD93E-C844-43D6-B190-B1D56398977E}" type="presParOf" srcId="{EB43C95E-6F02-4CB1-84D6-F8B348751663}" destId="{ACC1E6FC-1E04-4D9B-B037-60F1E7C11831}" srcOrd="1" destOrd="0" presId="urn:microsoft.com/office/officeart/2005/8/layout/StepDownProcess"/>
    <dgm:cxn modelId="{C33AE6D5-CD55-4839-88A3-64D6860A362B}" type="presParOf" srcId="{EB43C95E-6F02-4CB1-84D6-F8B348751663}" destId="{209014D1-715D-497C-BDC6-46825F8CC0DC}" srcOrd="2" destOrd="0" presId="urn:microsoft.com/office/officeart/2005/8/layout/StepDownProcess"/>
    <dgm:cxn modelId="{B4DAA3E8-587F-4B10-87B8-B09E3B062FE0}" type="presParOf" srcId="{8F2D152C-B473-4253-81A2-4432765065A9}" destId="{42C54DC9-D99A-49CF-A01B-EAF94981FEDA}" srcOrd="3" destOrd="0" presId="urn:microsoft.com/office/officeart/2005/8/layout/StepDownProcess"/>
    <dgm:cxn modelId="{ACDBDCF7-23F6-4DBB-8548-142638622F5B}" type="presParOf" srcId="{8F2D152C-B473-4253-81A2-4432765065A9}" destId="{B1C8F14A-95D6-49D8-A7F8-8190AE76D175}" srcOrd="4" destOrd="0" presId="urn:microsoft.com/office/officeart/2005/8/layout/StepDownProcess"/>
    <dgm:cxn modelId="{7B4DE802-AED2-4027-B486-B36FEFD1105D}" type="presParOf" srcId="{B1C8F14A-95D6-49D8-A7F8-8190AE76D175}" destId="{DF29331A-424F-45A1-87D2-073AB0A3C960}" srcOrd="0" destOrd="0" presId="urn:microsoft.com/office/officeart/2005/8/layout/StepDownProcess"/>
    <dgm:cxn modelId="{57B45C5D-75EA-4188-A78F-AC37A4BAACEB}" type="presParOf" srcId="{B1C8F14A-95D6-49D8-A7F8-8190AE76D175}" destId="{67EB0CB8-2E7E-47E1-80B9-83A326194988}" srcOrd="1" destOrd="0" presId="urn:microsoft.com/office/officeart/2005/8/layout/StepDownProcess"/>
    <dgm:cxn modelId="{8B42C66D-57DD-4EB4-9E11-1FD30F67F657}" type="presParOf" srcId="{B1C8F14A-95D6-49D8-A7F8-8190AE76D175}" destId="{8366A906-D17A-4415-9505-D1AA0C3772D0}" srcOrd="2" destOrd="0" presId="urn:microsoft.com/office/officeart/2005/8/layout/StepDownProcess"/>
    <dgm:cxn modelId="{34A9AC0D-FE70-4BCF-B88D-9B8C7D079542}" type="presParOf" srcId="{8F2D152C-B473-4253-81A2-4432765065A9}" destId="{024A7338-FB92-491D-853E-44E444F86D32}" srcOrd="5" destOrd="0" presId="urn:microsoft.com/office/officeart/2005/8/layout/StepDownProcess"/>
    <dgm:cxn modelId="{1DD6C233-3087-450D-81CD-CB487063DBF5}" type="presParOf" srcId="{8F2D152C-B473-4253-81A2-4432765065A9}" destId="{D9B2F1C9-0654-43F2-AB8A-2117BE9380CF}" srcOrd="6" destOrd="0" presId="urn:microsoft.com/office/officeart/2005/8/layout/StepDownProcess"/>
    <dgm:cxn modelId="{B1C68756-FD33-420C-8BA7-697391ACFC94}" type="presParOf" srcId="{D9B2F1C9-0654-43F2-AB8A-2117BE9380CF}" destId="{F20D61F3-99FC-4344-8F69-F28CA3FD5D80}" srcOrd="0" destOrd="0" presId="urn:microsoft.com/office/officeart/2005/8/layout/StepDownProcess"/>
    <dgm:cxn modelId="{A53DD9ED-DC6F-4A70-B5F4-9F25CC5A8DB1}" type="presParOf" srcId="{D9B2F1C9-0654-43F2-AB8A-2117BE9380CF}" destId="{B095F197-9519-4C82-8952-67299744126D}" srcOrd="1" destOrd="0" presId="urn:microsoft.com/office/officeart/2005/8/layout/StepDownProcess"/>
    <dgm:cxn modelId="{D5361B30-1517-47D7-8767-602C2958CFD6}" type="presParOf" srcId="{D9B2F1C9-0654-43F2-AB8A-2117BE9380CF}" destId="{6F05B0E5-9B9A-4067-9EB3-71677DA23B27}" srcOrd="2" destOrd="0" presId="urn:microsoft.com/office/officeart/2005/8/layout/StepDownProcess"/>
    <dgm:cxn modelId="{F6031540-6F06-448A-866B-A7616B549FAF}" type="presParOf" srcId="{8F2D152C-B473-4253-81A2-4432765065A9}" destId="{50CDDCC4-773B-4223-AB67-D55383E9B846}" srcOrd="7" destOrd="0" presId="urn:microsoft.com/office/officeart/2005/8/layout/StepDownProcess"/>
    <dgm:cxn modelId="{9538B696-1836-4622-871A-E8F969AC0345}" type="presParOf" srcId="{8F2D152C-B473-4253-81A2-4432765065A9}" destId="{F063F6EA-6578-4387-A265-0851F214E7B5}" srcOrd="8" destOrd="0" presId="urn:microsoft.com/office/officeart/2005/8/layout/StepDownProcess"/>
    <dgm:cxn modelId="{D8EC66B3-4641-47BF-BDA9-A368D2EC6909}" type="presParOf" srcId="{F063F6EA-6578-4387-A265-0851F214E7B5}" destId="{B25FD068-0320-4873-A104-6F62ADE62338}" srcOrd="0" destOrd="0" presId="urn:microsoft.com/office/officeart/2005/8/layout/StepDownProcess"/>
    <dgm:cxn modelId="{D3708B1C-B998-40F9-9986-BDC0B8C3CDAE}" type="presParOf" srcId="{F063F6EA-6578-4387-A265-0851F214E7B5}" destId="{BE1401BF-8081-424B-9D79-5153321290FF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E4F3B1B-FC6F-448F-8FEE-FE94B86A8973}" type="doc">
      <dgm:prSet loTypeId="urn:microsoft.com/office/officeart/2005/8/layout/process3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zh-TW" altLang="en-US"/>
        </a:p>
      </dgm:t>
    </dgm:pt>
    <dgm:pt modelId="{B58A6169-992E-407D-B5EB-70F32A4BDF7E}">
      <dgm:prSet phldrT="[文字]" custT="1"/>
      <dgm:spPr/>
      <dgm:t>
        <a:bodyPr/>
        <a:lstStyle/>
        <a:p>
          <a:r>
            <a:rPr lang="zh-TW" altLang="en-US" sz="3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消文解義</a:t>
          </a:r>
          <a:endParaRPr lang="zh-TW" altLang="en-US" sz="3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30D34531-D8AF-46CA-8BF8-CBEAF67E7AAD}" type="parTrans" cxnId="{6ED93F0A-5808-4477-AFFB-93C9AD744825}">
      <dgm:prSet/>
      <dgm:spPr/>
      <dgm:t>
        <a:bodyPr/>
        <a:lstStyle/>
        <a:p>
          <a:endParaRPr lang="zh-TW" altLang="en-US"/>
        </a:p>
      </dgm:t>
    </dgm:pt>
    <dgm:pt modelId="{9C7C6FDB-06EA-4046-BA7B-A99FE615A8E6}" type="sibTrans" cxnId="{6ED93F0A-5808-4477-AFFB-93C9AD744825}">
      <dgm:prSet/>
      <dgm:spPr/>
      <dgm:t>
        <a:bodyPr/>
        <a:lstStyle/>
        <a:p>
          <a:endParaRPr lang="zh-TW" altLang="en-US"/>
        </a:p>
      </dgm:t>
    </dgm:pt>
    <dgm:pt modelId="{B6588EA8-5DB2-43E1-A551-C5210368B93A}">
      <dgm:prSet phldrT="[文字]"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zh-TW" altLang="en-US" sz="3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表解分析</a:t>
          </a:r>
          <a:endParaRPr lang="zh-TW" altLang="en-US" sz="3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39E81602-4FD9-4F31-95EE-DF341A91DBF1}" type="parTrans" cxnId="{5535C2FB-292D-4086-93A3-329B5CF6C1A2}">
      <dgm:prSet/>
      <dgm:spPr/>
      <dgm:t>
        <a:bodyPr/>
        <a:lstStyle/>
        <a:p>
          <a:endParaRPr lang="zh-TW" altLang="en-US"/>
        </a:p>
      </dgm:t>
    </dgm:pt>
    <dgm:pt modelId="{0CE0AA52-7D9F-4F3D-8B4F-3787A2034729}" type="sibTrans" cxnId="{5535C2FB-292D-4086-93A3-329B5CF6C1A2}">
      <dgm:prSet/>
      <dgm:spPr/>
      <dgm:t>
        <a:bodyPr/>
        <a:lstStyle/>
        <a:p>
          <a:endParaRPr lang="zh-TW" altLang="en-US"/>
        </a:p>
      </dgm:t>
    </dgm:pt>
    <dgm:pt modelId="{6C40DD2D-04F2-4F6D-8A0F-AEF1625F3260}">
      <dgm:prSet phldrT="[文字]" custT="1"/>
      <dgm:spPr>
        <a:solidFill>
          <a:schemeClr val="bg2">
            <a:lumMod val="75000"/>
            <a:alpha val="90000"/>
          </a:schemeClr>
        </a:solidFill>
      </dgm:spPr>
      <dgm:t>
        <a:bodyPr/>
        <a:lstStyle/>
        <a:p>
          <a:r>
            <a:rPr lang="zh-TW" altLang="en-US" sz="3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文理脈絡</a:t>
          </a:r>
          <a:endParaRPr lang="zh-TW" altLang="en-US" sz="3200" dirty="0"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D9023D74-15D2-4DB3-A45F-E20BA6EAEA63}" type="parTrans" cxnId="{804F009D-DFD6-4D81-ACD9-83AB82D897E8}">
      <dgm:prSet/>
      <dgm:spPr/>
      <dgm:t>
        <a:bodyPr/>
        <a:lstStyle/>
        <a:p>
          <a:endParaRPr lang="zh-TW" altLang="en-US"/>
        </a:p>
      </dgm:t>
    </dgm:pt>
    <dgm:pt modelId="{9BC81B98-37EC-42EE-B724-8BA09B479D99}" type="sibTrans" cxnId="{804F009D-DFD6-4D81-ACD9-83AB82D897E8}">
      <dgm:prSet/>
      <dgm:spPr/>
      <dgm:t>
        <a:bodyPr/>
        <a:lstStyle/>
        <a:p>
          <a:endParaRPr lang="zh-TW" altLang="en-US"/>
        </a:p>
      </dgm:t>
    </dgm:pt>
    <dgm:pt modelId="{0886F7DD-ECA2-420F-9CD7-1ECB6817AEC7}">
      <dgm:prSet phldrT="[文字]"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層次設問</a:t>
          </a:r>
          <a:endParaRPr lang="zh-TW" altLang="en-US" sz="3200" dirty="0">
            <a:solidFill>
              <a:schemeClr val="bg1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B9985535-D6A3-42CB-BBCC-AB3A794BB15D}" type="parTrans" cxnId="{EB0D930D-3203-4AB8-9466-ADB9A6E73FF2}">
      <dgm:prSet/>
      <dgm:spPr/>
      <dgm:t>
        <a:bodyPr/>
        <a:lstStyle/>
        <a:p>
          <a:endParaRPr lang="zh-TW" altLang="en-US"/>
        </a:p>
      </dgm:t>
    </dgm:pt>
    <dgm:pt modelId="{AD5047FC-CD89-4E1E-8D1E-6D9CF7BA640E}" type="sibTrans" cxnId="{EB0D930D-3203-4AB8-9466-ADB9A6E73FF2}">
      <dgm:prSet/>
      <dgm:spPr/>
      <dgm:t>
        <a:bodyPr/>
        <a:lstStyle/>
        <a:p>
          <a:endParaRPr lang="zh-TW" altLang="en-US"/>
        </a:p>
      </dgm:t>
    </dgm:pt>
    <dgm:pt modelId="{FF545021-227F-46EC-B235-0296C9C58FBB}">
      <dgm:prSet phldrT="[文字]" custT="1"/>
      <dgm:spPr>
        <a:solidFill>
          <a:schemeClr val="accent3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討論發表</a:t>
          </a:r>
          <a:endParaRPr lang="zh-TW" altLang="en-US" sz="3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EF2E1DC7-3C1B-498B-AD3D-A26B248A10D9}" type="parTrans" cxnId="{682C345B-7BAE-4B60-BBBB-0FA17AD3FF3F}">
      <dgm:prSet/>
      <dgm:spPr/>
      <dgm:t>
        <a:bodyPr/>
        <a:lstStyle/>
        <a:p>
          <a:endParaRPr lang="zh-TW" altLang="en-US"/>
        </a:p>
      </dgm:t>
    </dgm:pt>
    <dgm:pt modelId="{C884EC87-1BF1-45CA-9308-E2088DB3A735}" type="sibTrans" cxnId="{682C345B-7BAE-4B60-BBBB-0FA17AD3FF3F}">
      <dgm:prSet/>
      <dgm:spPr/>
      <dgm:t>
        <a:bodyPr/>
        <a:lstStyle/>
        <a:p>
          <a:endParaRPr lang="zh-TW" altLang="en-US"/>
        </a:p>
      </dgm:t>
    </dgm:pt>
    <dgm:pt modelId="{7139D23B-2AD9-40F2-B513-1A14E64DC22E}">
      <dgm:prSet phldrT="[文字]" custT="1"/>
      <dgm:spPr/>
      <dgm:t>
        <a:bodyPr/>
        <a:lstStyle/>
        <a:p>
          <a:r>
            <a:rPr lang="zh-TW" altLang="en-US" sz="3200" dirty="0" smtClean="0">
              <a:latin typeface="微軟正黑體" panose="020B0604030504040204" pitchFamily="34" charset="-120"/>
              <a:ea typeface="微軟正黑體" panose="020B0604030504040204" pitchFamily="34" charset="-120"/>
            </a:rPr>
            <a:t>章句段落</a:t>
          </a:r>
        </a:p>
      </dgm:t>
    </dgm:pt>
    <dgm:pt modelId="{32779DD2-96DF-4374-B704-7EB9949465C0}" type="parTrans" cxnId="{5543DC1B-A456-45CC-8945-BC5CE4FB95DE}">
      <dgm:prSet/>
      <dgm:spPr/>
      <dgm:t>
        <a:bodyPr/>
        <a:lstStyle/>
        <a:p>
          <a:endParaRPr lang="zh-TW" altLang="en-US"/>
        </a:p>
      </dgm:t>
    </dgm:pt>
    <dgm:pt modelId="{D1DA42DC-95C5-419B-AFD6-A4EA89CDA647}" type="sibTrans" cxnId="{5543DC1B-A456-45CC-8945-BC5CE4FB95DE}">
      <dgm:prSet/>
      <dgm:spPr/>
      <dgm:t>
        <a:bodyPr/>
        <a:lstStyle/>
        <a:p>
          <a:endParaRPr lang="zh-TW" altLang="en-US"/>
        </a:p>
      </dgm:t>
    </dgm:pt>
    <dgm:pt modelId="{263F8506-59A5-45FE-87DD-E9D5BADDF9ED}">
      <dgm:prSet phldrT="[文字]" custT="1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>
        <a:ln w="38100"/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實作應用</a:t>
          </a:r>
          <a:endParaRPr lang="zh-TW" altLang="en-US" sz="3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C65D3506-B115-484E-BFCB-24E8E8F52890}" type="parTrans" cxnId="{C362F73F-20B5-48E7-96D2-32B90ABFE568}">
      <dgm:prSet/>
      <dgm:spPr/>
      <dgm:t>
        <a:bodyPr/>
        <a:lstStyle/>
        <a:p>
          <a:endParaRPr lang="zh-TW" altLang="en-US"/>
        </a:p>
      </dgm:t>
    </dgm:pt>
    <dgm:pt modelId="{A9BD01F9-FDF8-4128-8D74-0EF964CF26D0}" type="sibTrans" cxnId="{C362F73F-20B5-48E7-96D2-32B90ABFE568}">
      <dgm:prSet/>
      <dgm:spPr/>
      <dgm:t>
        <a:bodyPr/>
        <a:lstStyle/>
        <a:p>
          <a:endParaRPr lang="zh-TW" altLang="en-US"/>
        </a:p>
      </dgm:t>
    </dgm:pt>
    <dgm:pt modelId="{F3BFB901-4B3E-49D2-98E3-F1ED95B54F0E}">
      <dgm:prSet phldrT="[文字]" custT="1"/>
      <dgm:spPr>
        <a:solidFill>
          <a:schemeClr val="accent6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rPr>
            <a:t>預講試教</a:t>
          </a:r>
          <a:endParaRPr lang="zh-TW" altLang="en-US" sz="3200" dirty="0">
            <a:solidFill>
              <a:srgbClr val="FF0000"/>
            </a:solidFill>
            <a:latin typeface="微軟正黑體" panose="020B0604030504040204" pitchFamily="34" charset="-120"/>
            <a:ea typeface="微軟正黑體" panose="020B0604030504040204" pitchFamily="34" charset="-120"/>
          </a:endParaRPr>
        </a:p>
      </dgm:t>
    </dgm:pt>
    <dgm:pt modelId="{73CC9D93-C856-4AD9-AF20-215F4CB1A1A1}" type="parTrans" cxnId="{45CE348D-F439-4300-83D0-D1B4255D0174}">
      <dgm:prSet/>
      <dgm:spPr/>
      <dgm:t>
        <a:bodyPr/>
        <a:lstStyle/>
        <a:p>
          <a:endParaRPr lang="zh-TW" altLang="en-US"/>
        </a:p>
      </dgm:t>
    </dgm:pt>
    <dgm:pt modelId="{02816F71-0363-4D32-B5EF-B9921DFF280F}" type="sibTrans" cxnId="{45CE348D-F439-4300-83D0-D1B4255D0174}">
      <dgm:prSet/>
      <dgm:spPr/>
      <dgm:t>
        <a:bodyPr/>
        <a:lstStyle/>
        <a:p>
          <a:endParaRPr lang="zh-TW" altLang="en-US"/>
        </a:p>
      </dgm:t>
    </dgm:pt>
    <dgm:pt modelId="{9187244A-F580-4041-8624-17215DCA73F7}" type="pres">
      <dgm:prSet presAssocID="{6E4F3B1B-FC6F-448F-8FEE-FE94B86A8973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47742B9-7358-478D-BB2D-3FA12EA83DBD}" type="pres">
      <dgm:prSet presAssocID="{B58A6169-992E-407D-B5EB-70F32A4BDF7E}" presName="composite" presStyleCnt="0"/>
      <dgm:spPr/>
    </dgm:pt>
    <dgm:pt modelId="{57F308BF-F2E3-41DB-9B01-D8A224A1B688}" type="pres">
      <dgm:prSet presAssocID="{B58A6169-992E-407D-B5EB-70F32A4BDF7E}" presName="par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A6FBA4B-8F86-4D9B-8CC1-7AFEB55448E3}" type="pres">
      <dgm:prSet presAssocID="{B58A6169-992E-407D-B5EB-70F32A4BDF7E}" presName="parSh" presStyleLbl="node1" presStyleIdx="0" presStyleCnt="4" custScaleX="147110"/>
      <dgm:spPr/>
      <dgm:t>
        <a:bodyPr/>
        <a:lstStyle/>
        <a:p>
          <a:endParaRPr lang="zh-TW" altLang="en-US"/>
        </a:p>
      </dgm:t>
    </dgm:pt>
    <dgm:pt modelId="{9159A44A-E7FB-4190-B68C-9E399A933266}" type="pres">
      <dgm:prSet presAssocID="{B58A6169-992E-407D-B5EB-70F32A4BDF7E}" presName="desTx" presStyleLbl="fgAcc1" presStyleIdx="0" presStyleCnt="4" custScaleX="123879" custScaleY="48359" custLinFactNeighborX="673" custLinFactNeighborY="-177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ACFCC15-1B56-4F4E-98F2-65D8554C2D13}" type="pres">
      <dgm:prSet presAssocID="{9C7C6FDB-06EA-4046-BA7B-A99FE615A8E6}" presName="sibTrans" presStyleLbl="sibTrans2D1" presStyleIdx="0" presStyleCnt="3"/>
      <dgm:spPr/>
      <dgm:t>
        <a:bodyPr/>
        <a:lstStyle/>
        <a:p>
          <a:endParaRPr lang="zh-TW" altLang="en-US"/>
        </a:p>
      </dgm:t>
    </dgm:pt>
    <dgm:pt modelId="{5D57F80C-068A-485F-B148-6CA20CDBED46}" type="pres">
      <dgm:prSet presAssocID="{9C7C6FDB-06EA-4046-BA7B-A99FE615A8E6}" presName="connTx" presStyleLbl="sibTrans2D1" presStyleIdx="0" presStyleCnt="3"/>
      <dgm:spPr/>
      <dgm:t>
        <a:bodyPr/>
        <a:lstStyle/>
        <a:p>
          <a:endParaRPr lang="zh-TW" altLang="en-US"/>
        </a:p>
      </dgm:t>
    </dgm:pt>
    <dgm:pt modelId="{D76A28E9-78B2-44AD-841F-1DD1EE7334D1}" type="pres">
      <dgm:prSet presAssocID="{B6588EA8-5DB2-43E1-A551-C5210368B93A}" presName="composite" presStyleCnt="0"/>
      <dgm:spPr/>
    </dgm:pt>
    <dgm:pt modelId="{E9A284AE-4F51-4CA6-AFF3-726C8E4DA97D}" type="pres">
      <dgm:prSet presAssocID="{B6588EA8-5DB2-43E1-A551-C5210368B93A}" presName="par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2F55825-687C-4BDE-9B66-AE3E3FC450D9}" type="pres">
      <dgm:prSet presAssocID="{B6588EA8-5DB2-43E1-A551-C5210368B93A}" presName="parSh" presStyleLbl="node1" presStyleIdx="1" presStyleCnt="4" custScaleX="147110"/>
      <dgm:spPr/>
      <dgm:t>
        <a:bodyPr/>
        <a:lstStyle/>
        <a:p>
          <a:endParaRPr lang="zh-TW" altLang="en-US"/>
        </a:p>
      </dgm:t>
    </dgm:pt>
    <dgm:pt modelId="{65A59347-DCDF-4D62-8954-17E461037B66}" type="pres">
      <dgm:prSet presAssocID="{B6588EA8-5DB2-43E1-A551-C5210368B93A}" presName="desTx" presStyleLbl="fgAcc1" presStyleIdx="1" presStyleCnt="4" custScaleX="123879" custScaleY="48359" custLinFactNeighborX="673" custLinFactNeighborY="-177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6C4C3AB-454A-4FD9-8F17-FCBD131DD96E}" type="pres">
      <dgm:prSet presAssocID="{0CE0AA52-7D9F-4F3D-8B4F-3787A2034729}" presName="sibTrans" presStyleLbl="sibTrans2D1" presStyleIdx="1" presStyleCnt="3"/>
      <dgm:spPr/>
      <dgm:t>
        <a:bodyPr/>
        <a:lstStyle/>
        <a:p>
          <a:endParaRPr lang="zh-TW" altLang="en-US"/>
        </a:p>
      </dgm:t>
    </dgm:pt>
    <dgm:pt modelId="{7F839E5F-0B68-49A6-8943-B25E9B5A2A92}" type="pres">
      <dgm:prSet presAssocID="{0CE0AA52-7D9F-4F3D-8B4F-3787A2034729}" presName="connTx" presStyleLbl="sibTrans2D1" presStyleIdx="1" presStyleCnt="3"/>
      <dgm:spPr/>
      <dgm:t>
        <a:bodyPr/>
        <a:lstStyle/>
        <a:p>
          <a:endParaRPr lang="zh-TW" altLang="en-US"/>
        </a:p>
      </dgm:t>
    </dgm:pt>
    <dgm:pt modelId="{9AE078E4-853A-4876-8A39-985C3FC859D6}" type="pres">
      <dgm:prSet presAssocID="{0886F7DD-ECA2-420F-9CD7-1ECB6817AEC7}" presName="composite" presStyleCnt="0"/>
      <dgm:spPr/>
    </dgm:pt>
    <dgm:pt modelId="{3451107C-D45C-41E3-ACBC-E357F91F4BF7}" type="pres">
      <dgm:prSet presAssocID="{0886F7DD-ECA2-420F-9CD7-1ECB6817AEC7}" presName="parTx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E2901D4-5C4F-45EE-B07C-02218586D6F9}" type="pres">
      <dgm:prSet presAssocID="{0886F7DD-ECA2-420F-9CD7-1ECB6817AEC7}" presName="parSh" presStyleLbl="node1" presStyleIdx="2" presStyleCnt="4" custScaleX="147110" custLinFactNeighborX="614" custLinFactNeighborY="2897"/>
      <dgm:spPr/>
      <dgm:t>
        <a:bodyPr/>
        <a:lstStyle/>
        <a:p>
          <a:endParaRPr lang="zh-TW" altLang="en-US"/>
        </a:p>
      </dgm:t>
    </dgm:pt>
    <dgm:pt modelId="{61E39B22-F0E5-4F41-A0F2-F042E1ADD43B}" type="pres">
      <dgm:prSet presAssocID="{0886F7DD-ECA2-420F-9CD7-1ECB6817AEC7}" presName="desTx" presStyleLbl="fgAcc1" presStyleIdx="2" presStyleCnt="4" custScaleX="123879" custScaleY="48359" custLinFactNeighborX="673" custLinFactNeighborY="-177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71157A2-E713-4753-9EB8-4563510B96DD}" type="pres">
      <dgm:prSet presAssocID="{AD5047FC-CD89-4E1E-8D1E-6D9CF7BA640E}" presName="sibTrans" presStyleLbl="sibTrans2D1" presStyleIdx="2" presStyleCnt="3"/>
      <dgm:spPr/>
      <dgm:t>
        <a:bodyPr/>
        <a:lstStyle/>
        <a:p>
          <a:endParaRPr lang="zh-TW" altLang="en-US"/>
        </a:p>
      </dgm:t>
    </dgm:pt>
    <dgm:pt modelId="{8E74AFD3-C577-4206-813C-6A20099D82DF}" type="pres">
      <dgm:prSet presAssocID="{AD5047FC-CD89-4E1E-8D1E-6D9CF7BA640E}" presName="connTx" presStyleLbl="sibTrans2D1" presStyleIdx="2" presStyleCnt="3"/>
      <dgm:spPr/>
      <dgm:t>
        <a:bodyPr/>
        <a:lstStyle/>
        <a:p>
          <a:endParaRPr lang="zh-TW" altLang="en-US"/>
        </a:p>
      </dgm:t>
    </dgm:pt>
    <dgm:pt modelId="{F7D51B80-F880-4527-A44D-7D4BEABEFD99}" type="pres">
      <dgm:prSet presAssocID="{263F8506-59A5-45FE-87DD-E9D5BADDF9ED}" presName="composite" presStyleCnt="0"/>
      <dgm:spPr/>
    </dgm:pt>
    <dgm:pt modelId="{ED553E1A-DB7C-49BB-BB7B-F577082E47D9}" type="pres">
      <dgm:prSet presAssocID="{263F8506-59A5-45FE-87DD-E9D5BADDF9ED}" presName="parTx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B98EF89-838C-4940-BC72-BC6A6D264270}" type="pres">
      <dgm:prSet presAssocID="{263F8506-59A5-45FE-87DD-E9D5BADDF9ED}" presName="parSh" presStyleLbl="node1" presStyleIdx="3" presStyleCnt="4" custScaleX="143900" custLinFactNeighborY="3825"/>
      <dgm:spPr/>
      <dgm:t>
        <a:bodyPr/>
        <a:lstStyle/>
        <a:p>
          <a:endParaRPr lang="zh-TW" altLang="en-US"/>
        </a:p>
      </dgm:t>
    </dgm:pt>
    <dgm:pt modelId="{6DBA49BD-9E73-4F54-BFFE-790CA2941EEF}" type="pres">
      <dgm:prSet presAssocID="{263F8506-59A5-45FE-87DD-E9D5BADDF9ED}" presName="desTx" presStyleLbl="fgAcc1" presStyleIdx="3" presStyleCnt="4" custScaleX="120554" custScaleY="5169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E4414203-8126-4FAF-A28B-F8440A6F7148}" type="presOf" srcId="{FF545021-227F-46EC-B235-0296C9C58FBB}" destId="{61E39B22-F0E5-4F41-A0F2-F042E1ADD43B}" srcOrd="0" destOrd="0" presId="urn:microsoft.com/office/officeart/2005/8/layout/process3"/>
    <dgm:cxn modelId="{6D20F516-7EFB-4740-BDE5-D7E444DB3F37}" type="presOf" srcId="{B6588EA8-5DB2-43E1-A551-C5210368B93A}" destId="{E9A284AE-4F51-4CA6-AFF3-726C8E4DA97D}" srcOrd="0" destOrd="0" presId="urn:microsoft.com/office/officeart/2005/8/layout/process3"/>
    <dgm:cxn modelId="{804F009D-DFD6-4D81-ACD9-83AB82D897E8}" srcId="{B6588EA8-5DB2-43E1-A551-C5210368B93A}" destId="{6C40DD2D-04F2-4F6D-8A0F-AEF1625F3260}" srcOrd="0" destOrd="0" parTransId="{D9023D74-15D2-4DB3-A45F-E20BA6EAEA63}" sibTransId="{9BC81B98-37EC-42EE-B724-8BA09B479D99}"/>
    <dgm:cxn modelId="{C9D66848-0134-4965-9A33-7270CE2B621B}" type="presOf" srcId="{F3BFB901-4B3E-49D2-98E3-F1ED95B54F0E}" destId="{6DBA49BD-9E73-4F54-BFFE-790CA2941EEF}" srcOrd="0" destOrd="0" presId="urn:microsoft.com/office/officeart/2005/8/layout/process3"/>
    <dgm:cxn modelId="{7EF60424-FB49-4CAF-8687-56659DAF9BA1}" type="presOf" srcId="{9C7C6FDB-06EA-4046-BA7B-A99FE615A8E6}" destId="{5D57F80C-068A-485F-B148-6CA20CDBED46}" srcOrd="1" destOrd="0" presId="urn:microsoft.com/office/officeart/2005/8/layout/process3"/>
    <dgm:cxn modelId="{6ED93F0A-5808-4477-AFFB-93C9AD744825}" srcId="{6E4F3B1B-FC6F-448F-8FEE-FE94B86A8973}" destId="{B58A6169-992E-407D-B5EB-70F32A4BDF7E}" srcOrd="0" destOrd="0" parTransId="{30D34531-D8AF-46CA-8BF8-CBEAF67E7AAD}" sibTransId="{9C7C6FDB-06EA-4046-BA7B-A99FE615A8E6}"/>
    <dgm:cxn modelId="{DF2D53D4-8407-4FB2-9EB1-43D6A2E296C9}" type="presOf" srcId="{0CE0AA52-7D9F-4F3D-8B4F-3787A2034729}" destId="{7F839E5F-0B68-49A6-8943-B25E9B5A2A92}" srcOrd="1" destOrd="0" presId="urn:microsoft.com/office/officeart/2005/8/layout/process3"/>
    <dgm:cxn modelId="{6F4A7C1E-5E5E-4544-9C3D-B86F531F871C}" type="presOf" srcId="{B58A6169-992E-407D-B5EB-70F32A4BDF7E}" destId="{57F308BF-F2E3-41DB-9B01-D8A224A1B688}" srcOrd="0" destOrd="0" presId="urn:microsoft.com/office/officeart/2005/8/layout/process3"/>
    <dgm:cxn modelId="{0C8BDE9E-12AC-4EA7-A73C-449C54D18B5C}" type="presOf" srcId="{9C7C6FDB-06EA-4046-BA7B-A99FE615A8E6}" destId="{DACFCC15-1B56-4F4E-98F2-65D8554C2D13}" srcOrd="0" destOrd="0" presId="urn:microsoft.com/office/officeart/2005/8/layout/process3"/>
    <dgm:cxn modelId="{3E0F34B7-8779-48CF-B4B7-2E845AB5683A}" type="presOf" srcId="{B6588EA8-5DB2-43E1-A551-C5210368B93A}" destId="{02F55825-687C-4BDE-9B66-AE3E3FC450D9}" srcOrd="1" destOrd="0" presId="urn:microsoft.com/office/officeart/2005/8/layout/process3"/>
    <dgm:cxn modelId="{D505E7A1-9EF1-4851-8F63-862AD5CF252C}" type="presOf" srcId="{6E4F3B1B-FC6F-448F-8FEE-FE94B86A8973}" destId="{9187244A-F580-4041-8624-17215DCA73F7}" srcOrd="0" destOrd="0" presId="urn:microsoft.com/office/officeart/2005/8/layout/process3"/>
    <dgm:cxn modelId="{DB4362AA-42FE-4DE5-8B32-7EE398E09D95}" type="presOf" srcId="{0CE0AA52-7D9F-4F3D-8B4F-3787A2034729}" destId="{C6C4C3AB-454A-4FD9-8F17-FCBD131DD96E}" srcOrd="0" destOrd="0" presId="urn:microsoft.com/office/officeart/2005/8/layout/process3"/>
    <dgm:cxn modelId="{AF9DCE0C-DC10-4BE8-ABA8-11683F346896}" type="presOf" srcId="{AD5047FC-CD89-4E1E-8D1E-6D9CF7BA640E}" destId="{8E74AFD3-C577-4206-813C-6A20099D82DF}" srcOrd="1" destOrd="0" presId="urn:microsoft.com/office/officeart/2005/8/layout/process3"/>
    <dgm:cxn modelId="{08E2176C-21D1-48A7-AB68-B2E5A33D9BED}" type="presOf" srcId="{B58A6169-992E-407D-B5EB-70F32A4BDF7E}" destId="{2A6FBA4B-8F86-4D9B-8CC1-7AFEB55448E3}" srcOrd="1" destOrd="0" presId="urn:microsoft.com/office/officeart/2005/8/layout/process3"/>
    <dgm:cxn modelId="{45CE348D-F439-4300-83D0-D1B4255D0174}" srcId="{263F8506-59A5-45FE-87DD-E9D5BADDF9ED}" destId="{F3BFB901-4B3E-49D2-98E3-F1ED95B54F0E}" srcOrd="0" destOrd="0" parTransId="{73CC9D93-C856-4AD9-AF20-215F4CB1A1A1}" sibTransId="{02816F71-0363-4D32-B5EF-B9921DFF280F}"/>
    <dgm:cxn modelId="{FFD98CA3-1E36-4123-8275-4BCCE82FDAE3}" type="presOf" srcId="{263F8506-59A5-45FE-87DD-E9D5BADDF9ED}" destId="{7B98EF89-838C-4940-BC72-BC6A6D264270}" srcOrd="1" destOrd="0" presId="urn:microsoft.com/office/officeart/2005/8/layout/process3"/>
    <dgm:cxn modelId="{682C345B-7BAE-4B60-BBBB-0FA17AD3FF3F}" srcId="{0886F7DD-ECA2-420F-9CD7-1ECB6817AEC7}" destId="{FF545021-227F-46EC-B235-0296C9C58FBB}" srcOrd="0" destOrd="0" parTransId="{EF2E1DC7-3C1B-498B-AD3D-A26B248A10D9}" sibTransId="{C884EC87-1BF1-45CA-9308-E2088DB3A735}"/>
    <dgm:cxn modelId="{5535C2FB-292D-4086-93A3-329B5CF6C1A2}" srcId="{6E4F3B1B-FC6F-448F-8FEE-FE94B86A8973}" destId="{B6588EA8-5DB2-43E1-A551-C5210368B93A}" srcOrd="1" destOrd="0" parTransId="{39E81602-4FD9-4F31-95EE-DF341A91DBF1}" sibTransId="{0CE0AA52-7D9F-4F3D-8B4F-3787A2034729}"/>
    <dgm:cxn modelId="{92F88403-0453-4479-A150-A2D308F3FB21}" type="presOf" srcId="{0886F7DD-ECA2-420F-9CD7-1ECB6817AEC7}" destId="{3451107C-D45C-41E3-ACBC-E357F91F4BF7}" srcOrd="0" destOrd="0" presId="urn:microsoft.com/office/officeart/2005/8/layout/process3"/>
    <dgm:cxn modelId="{EB0D930D-3203-4AB8-9466-ADB9A6E73FF2}" srcId="{6E4F3B1B-FC6F-448F-8FEE-FE94B86A8973}" destId="{0886F7DD-ECA2-420F-9CD7-1ECB6817AEC7}" srcOrd="2" destOrd="0" parTransId="{B9985535-D6A3-42CB-BBCC-AB3A794BB15D}" sibTransId="{AD5047FC-CD89-4E1E-8D1E-6D9CF7BA640E}"/>
    <dgm:cxn modelId="{15BA925E-5DBC-48C6-BE2B-832F0CFE3219}" type="presOf" srcId="{0886F7DD-ECA2-420F-9CD7-1ECB6817AEC7}" destId="{DE2901D4-5C4F-45EE-B07C-02218586D6F9}" srcOrd="1" destOrd="0" presId="urn:microsoft.com/office/officeart/2005/8/layout/process3"/>
    <dgm:cxn modelId="{1361729B-0FEA-4C6D-B95D-EF3BC88DD39E}" type="presOf" srcId="{6C40DD2D-04F2-4F6D-8A0F-AEF1625F3260}" destId="{65A59347-DCDF-4D62-8954-17E461037B66}" srcOrd="0" destOrd="0" presId="urn:microsoft.com/office/officeart/2005/8/layout/process3"/>
    <dgm:cxn modelId="{5543DC1B-A456-45CC-8945-BC5CE4FB95DE}" srcId="{B58A6169-992E-407D-B5EB-70F32A4BDF7E}" destId="{7139D23B-2AD9-40F2-B513-1A14E64DC22E}" srcOrd="0" destOrd="0" parTransId="{32779DD2-96DF-4374-B704-7EB9949465C0}" sibTransId="{D1DA42DC-95C5-419B-AFD6-A4EA89CDA647}"/>
    <dgm:cxn modelId="{C362F73F-20B5-48E7-96D2-32B90ABFE568}" srcId="{6E4F3B1B-FC6F-448F-8FEE-FE94B86A8973}" destId="{263F8506-59A5-45FE-87DD-E9D5BADDF9ED}" srcOrd="3" destOrd="0" parTransId="{C65D3506-B115-484E-BFCB-24E8E8F52890}" sibTransId="{A9BD01F9-FDF8-4128-8D74-0EF964CF26D0}"/>
    <dgm:cxn modelId="{D160CD8D-FB76-4849-BEB4-A3A463EDF7FF}" type="presOf" srcId="{263F8506-59A5-45FE-87DD-E9D5BADDF9ED}" destId="{ED553E1A-DB7C-49BB-BB7B-F577082E47D9}" srcOrd="0" destOrd="0" presId="urn:microsoft.com/office/officeart/2005/8/layout/process3"/>
    <dgm:cxn modelId="{8B6839F7-D6AD-4604-AACD-03A6588B1497}" type="presOf" srcId="{7139D23B-2AD9-40F2-B513-1A14E64DC22E}" destId="{9159A44A-E7FB-4190-B68C-9E399A933266}" srcOrd="0" destOrd="0" presId="urn:microsoft.com/office/officeart/2005/8/layout/process3"/>
    <dgm:cxn modelId="{B019639B-6926-4803-BCC4-902CA4CB4FC1}" type="presOf" srcId="{AD5047FC-CD89-4E1E-8D1E-6D9CF7BA640E}" destId="{B71157A2-E713-4753-9EB8-4563510B96DD}" srcOrd="0" destOrd="0" presId="urn:microsoft.com/office/officeart/2005/8/layout/process3"/>
    <dgm:cxn modelId="{8914FD02-5039-42E2-8DF0-6DE1134BE5C5}" type="presParOf" srcId="{9187244A-F580-4041-8624-17215DCA73F7}" destId="{247742B9-7358-478D-BB2D-3FA12EA83DBD}" srcOrd="0" destOrd="0" presId="urn:microsoft.com/office/officeart/2005/8/layout/process3"/>
    <dgm:cxn modelId="{AE2DCDB3-E19D-4339-B4E6-374D8F268D5C}" type="presParOf" srcId="{247742B9-7358-478D-BB2D-3FA12EA83DBD}" destId="{57F308BF-F2E3-41DB-9B01-D8A224A1B688}" srcOrd="0" destOrd="0" presId="urn:microsoft.com/office/officeart/2005/8/layout/process3"/>
    <dgm:cxn modelId="{99DE5A96-89B5-450D-838C-0F9BEAF06F50}" type="presParOf" srcId="{247742B9-7358-478D-BB2D-3FA12EA83DBD}" destId="{2A6FBA4B-8F86-4D9B-8CC1-7AFEB55448E3}" srcOrd="1" destOrd="0" presId="urn:microsoft.com/office/officeart/2005/8/layout/process3"/>
    <dgm:cxn modelId="{7AE95D7D-8ED6-4489-BF04-55A2B1E4D7C2}" type="presParOf" srcId="{247742B9-7358-478D-BB2D-3FA12EA83DBD}" destId="{9159A44A-E7FB-4190-B68C-9E399A933266}" srcOrd="2" destOrd="0" presId="urn:microsoft.com/office/officeart/2005/8/layout/process3"/>
    <dgm:cxn modelId="{289CD98F-409D-4B6D-9BF1-4974915791FC}" type="presParOf" srcId="{9187244A-F580-4041-8624-17215DCA73F7}" destId="{DACFCC15-1B56-4F4E-98F2-65D8554C2D13}" srcOrd="1" destOrd="0" presId="urn:microsoft.com/office/officeart/2005/8/layout/process3"/>
    <dgm:cxn modelId="{0F22D157-A1DB-453D-88EC-B4F60735A348}" type="presParOf" srcId="{DACFCC15-1B56-4F4E-98F2-65D8554C2D13}" destId="{5D57F80C-068A-485F-B148-6CA20CDBED46}" srcOrd="0" destOrd="0" presId="urn:microsoft.com/office/officeart/2005/8/layout/process3"/>
    <dgm:cxn modelId="{FCD51297-FBF1-4783-8522-7BB40153A711}" type="presParOf" srcId="{9187244A-F580-4041-8624-17215DCA73F7}" destId="{D76A28E9-78B2-44AD-841F-1DD1EE7334D1}" srcOrd="2" destOrd="0" presId="urn:microsoft.com/office/officeart/2005/8/layout/process3"/>
    <dgm:cxn modelId="{9E372DD5-9467-4B36-8F99-2F6F3F20DC78}" type="presParOf" srcId="{D76A28E9-78B2-44AD-841F-1DD1EE7334D1}" destId="{E9A284AE-4F51-4CA6-AFF3-726C8E4DA97D}" srcOrd="0" destOrd="0" presId="urn:microsoft.com/office/officeart/2005/8/layout/process3"/>
    <dgm:cxn modelId="{4D0C4EE4-7447-4078-B6A4-6DF73D1DAD0D}" type="presParOf" srcId="{D76A28E9-78B2-44AD-841F-1DD1EE7334D1}" destId="{02F55825-687C-4BDE-9B66-AE3E3FC450D9}" srcOrd="1" destOrd="0" presId="urn:microsoft.com/office/officeart/2005/8/layout/process3"/>
    <dgm:cxn modelId="{9C294B13-B313-4E27-B99F-EDCE031D3042}" type="presParOf" srcId="{D76A28E9-78B2-44AD-841F-1DD1EE7334D1}" destId="{65A59347-DCDF-4D62-8954-17E461037B66}" srcOrd="2" destOrd="0" presId="urn:microsoft.com/office/officeart/2005/8/layout/process3"/>
    <dgm:cxn modelId="{EC1819F1-6269-4B64-A1CC-9C53229D15EC}" type="presParOf" srcId="{9187244A-F580-4041-8624-17215DCA73F7}" destId="{C6C4C3AB-454A-4FD9-8F17-FCBD131DD96E}" srcOrd="3" destOrd="0" presId="urn:microsoft.com/office/officeart/2005/8/layout/process3"/>
    <dgm:cxn modelId="{7889A350-90A4-44CE-A959-E2C642CEC86E}" type="presParOf" srcId="{C6C4C3AB-454A-4FD9-8F17-FCBD131DD96E}" destId="{7F839E5F-0B68-49A6-8943-B25E9B5A2A92}" srcOrd="0" destOrd="0" presId="urn:microsoft.com/office/officeart/2005/8/layout/process3"/>
    <dgm:cxn modelId="{21A8E24C-B1A9-4CB0-A9F1-E486B431B08B}" type="presParOf" srcId="{9187244A-F580-4041-8624-17215DCA73F7}" destId="{9AE078E4-853A-4876-8A39-985C3FC859D6}" srcOrd="4" destOrd="0" presId="urn:microsoft.com/office/officeart/2005/8/layout/process3"/>
    <dgm:cxn modelId="{C9950DDD-5F42-4FA0-A67E-D568857987A9}" type="presParOf" srcId="{9AE078E4-853A-4876-8A39-985C3FC859D6}" destId="{3451107C-D45C-41E3-ACBC-E357F91F4BF7}" srcOrd="0" destOrd="0" presId="urn:microsoft.com/office/officeart/2005/8/layout/process3"/>
    <dgm:cxn modelId="{AFB8CBF8-F713-4A79-B233-BD1D3664C63F}" type="presParOf" srcId="{9AE078E4-853A-4876-8A39-985C3FC859D6}" destId="{DE2901D4-5C4F-45EE-B07C-02218586D6F9}" srcOrd="1" destOrd="0" presId="urn:microsoft.com/office/officeart/2005/8/layout/process3"/>
    <dgm:cxn modelId="{EAE61ACB-D2FB-462D-BFAF-0C8C50E8ACFF}" type="presParOf" srcId="{9AE078E4-853A-4876-8A39-985C3FC859D6}" destId="{61E39B22-F0E5-4F41-A0F2-F042E1ADD43B}" srcOrd="2" destOrd="0" presId="urn:microsoft.com/office/officeart/2005/8/layout/process3"/>
    <dgm:cxn modelId="{B2906786-2EB4-49F1-8F17-5116DAC4BDE8}" type="presParOf" srcId="{9187244A-F580-4041-8624-17215DCA73F7}" destId="{B71157A2-E713-4753-9EB8-4563510B96DD}" srcOrd="5" destOrd="0" presId="urn:microsoft.com/office/officeart/2005/8/layout/process3"/>
    <dgm:cxn modelId="{E77DEBC1-CB9A-42C7-B8EB-2466C6C9097A}" type="presParOf" srcId="{B71157A2-E713-4753-9EB8-4563510B96DD}" destId="{8E74AFD3-C577-4206-813C-6A20099D82DF}" srcOrd="0" destOrd="0" presId="urn:microsoft.com/office/officeart/2005/8/layout/process3"/>
    <dgm:cxn modelId="{D534FC13-17FD-41FF-8E88-6CDC9A8DE66A}" type="presParOf" srcId="{9187244A-F580-4041-8624-17215DCA73F7}" destId="{F7D51B80-F880-4527-A44D-7D4BEABEFD99}" srcOrd="6" destOrd="0" presId="urn:microsoft.com/office/officeart/2005/8/layout/process3"/>
    <dgm:cxn modelId="{243CAF2F-1209-40BE-A8AE-A6BEDBAA1BC1}" type="presParOf" srcId="{F7D51B80-F880-4527-A44D-7D4BEABEFD99}" destId="{ED553E1A-DB7C-49BB-BB7B-F577082E47D9}" srcOrd="0" destOrd="0" presId="urn:microsoft.com/office/officeart/2005/8/layout/process3"/>
    <dgm:cxn modelId="{1F2488F8-AED3-4D51-BEDD-F5A4415A01A6}" type="presParOf" srcId="{F7D51B80-F880-4527-A44D-7D4BEABEFD99}" destId="{7B98EF89-838C-4940-BC72-BC6A6D264270}" srcOrd="1" destOrd="0" presId="urn:microsoft.com/office/officeart/2005/8/layout/process3"/>
    <dgm:cxn modelId="{BC417C2C-DEA4-417D-98C1-1B5028C919A5}" type="presParOf" srcId="{F7D51B80-F880-4527-A44D-7D4BEABEFD99}" destId="{6DBA49BD-9E73-4F54-BFFE-790CA2941EEF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429CAA5-CE06-40EA-A70A-13063D0023D0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D5B35244-6415-40B9-AA8E-0FEA62E633AA}">
      <dgm:prSet phldrT="[文字]" custT="1"/>
      <dgm:spPr>
        <a:solidFill>
          <a:schemeClr val="accent1">
            <a:lumMod val="20000"/>
            <a:lumOff val="80000"/>
          </a:schemeClr>
        </a:solidFill>
      </dgm:spPr>
      <dgm:t>
        <a:bodyPr vert="vert"/>
        <a:lstStyle/>
        <a:p>
          <a:r>
            <a:rPr lang="zh-TW" altLang="en-US" sz="3200" dirty="0" smtClean="0"/>
            <a:t>大學二綱</a:t>
          </a:r>
          <a:endParaRPr lang="zh-TW" altLang="en-US" sz="3200" dirty="0"/>
        </a:p>
      </dgm:t>
    </dgm:pt>
    <dgm:pt modelId="{CD77673E-EDF7-4CCE-9966-57A615CC2F98}" type="parTrans" cxnId="{C968BE5A-03A7-42F8-B2B9-2FC80E96D453}">
      <dgm:prSet/>
      <dgm:spPr/>
      <dgm:t>
        <a:bodyPr/>
        <a:lstStyle/>
        <a:p>
          <a:endParaRPr lang="zh-TW" altLang="en-US"/>
        </a:p>
      </dgm:t>
    </dgm:pt>
    <dgm:pt modelId="{DCEA5433-B34B-4249-B2CA-C2E6292E6EE8}" type="sibTrans" cxnId="{C968BE5A-03A7-42F8-B2B9-2FC80E96D453}">
      <dgm:prSet/>
      <dgm:spPr/>
      <dgm:t>
        <a:bodyPr/>
        <a:lstStyle/>
        <a:p>
          <a:endParaRPr lang="zh-TW" altLang="en-US"/>
        </a:p>
      </dgm:t>
    </dgm:pt>
    <dgm:pt modelId="{158E2066-1940-48C0-AAF4-8089368BCBC0}">
      <dgm:prSet phldrT="[文字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zh-TW" altLang="en-US" sz="3200" dirty="0" smtClean="0"/>
            <a:t>明明德</a:t>
          </a:r>
          <a:endParaRPr lang="zh-TW" altLang="en-US" sz="3200" dirty="0"/>
        </a:p>
      </dgm:t>
    </dgm:pt>
    <dgm:pt modelId="{EA88435A-8BE1-4325-AF02-07F3D9D56824}" type="parTrans" cxnId="{293B10F8-6290-474C-A8FD-1C975BC17EBC}">
      <dgm:prSet/>
      <dgm:spPr/>
      <dgm:t>
        <a:bodyPr/>
        <a:lstStyle/>
        <a:p>
          <a:endParaRPr lang="zh-TW" altLang="en-US"/>
        </a:p>
      </dgm:t>
    </dgm:pt>
    <dgm:pt modelId="{0E91C80E-BAD4-41D2-BB1B-D21A669BD4D3}" type="sibTrans" cxnId="{293B10F8-6290-474C-A8FD-1C975BC17EBC}">
      <dgm:prSet/>
      <dgm:spPr/>
      <dgm:t>
        <a:bodyPr/>
        <a:lstStyle/>
        <a:p>
          <a:endParaRPr lang="zh-TW" altLang="en-US"/>
        </a:p>
      </dgm:t>
    </dgm:pt>
    <dgm:pt modelId="{75F959BF-528B-421B-B2C8-137C8FE70390}">
      <dgm:prSet phldrT="[文字]"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zh-TW" altLang="en-US" sz="3200" dirty="0" smtClean="0"/>
            <a:t>親民</a:t>
          </a:r>
          <a:endParaRPr lang="zh-TW" altLang="en-US" sz="3200" dirty="0"/>
        </a:p>
      </dgm:t>
    </dgm:pt>
    <dgm:pt modelId="{129852F5-2FB8-44A5-AE93-870EE19498CF}" type="parTrans" cxnId="{B557A9F7-11FD-47E8-8BB4-21476C43CF1A}">
      <dgm:prSet/>
      <dgm:spPr/>
      <dgm:t>
        <a:bodyPr/>
        <a:lstStyle/>
        <a:p>
          <a:endParaRPr lang="zh-TW" altLang="en-US"/>
        </a:p>
      </dgm:t>
    </dgm:pt>
    <dgm:pt modelId="{BE8739BB-7DBD-4C88-92B7-EFDC128E78A5}" type="sibTrans" cxnId="{B557A9F7-11FD-47E8-8BB4-21476C43CF1A}">
      <dgm:prSet/>
      <dgm:spPr/>
      <dgm:t>
        <a:bodyPr/>
        <a:lstStyle/>
        <a:p>
          <a:endParaRPr lang="zh-TW" altLang="en-US"/>
        </a:p>
      </dgm:t>
    </dgm:pt>
    <dgm:pt modelId="{A5A18334-9332-4470-AA53-88EEFE22E5F0}">
      <dgm:prSet phldrT="[文字]"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zh-TW" altLang="en-US" sz="3200" dirty="0" smtClean="0"/>
            <a:t>修身</a:t>
          </a:r>
          <a:endParaRPr lang="zh-TW" altLang="en-US" sz="3200" dirty="0"/>
        </a:p>
      </dgm:t>
    </dgm:pt>
    <dgm:pt modelId="{AE3786EE-E9CC-4CA6-8318-51745361D02A}" type="parTrans" cxnId="{83611052-735C-4EA9-8A26-4582B426383C}">
      <dgm:prSet/>
      <dgm:spPr/>
      <dgm:t>
        <a:bodyPr/>
        <a:lstStyle/>
        <a:p>
          <a:endParaRPr lang="zh-TW" altLang="en-US"/>
        </a:p>
      </dgm:t>
    </dgm:pt>
    <dgm:pt modelId="{DABCC34F-836D-4F8E-AF2C-850CBF8AAEDE}" type="sibTrans" cxnId="{83611052-735C-4EA9-8A26-4582B426383C}">
      <dgm:prSet/>
      <dgm:spPr/>
      <dgm:t>
        <a:bodyPr/>
        <a:lstStyle/>
        <a:p>
          <a:endParaRPr lang="zh-TW" altLang="en-US"/>
        </a:p>
      </dgm:t>
    </dgm:pt>
    <dgm:pt modelId="{F6E3FFB2-2B4A-44E4-A1C4-829A8DFC8897}">
      <dgm:prSet phldrT="[文字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zh-TW" altLang="en-US" sz="3200" dirty="0" smtClean="0"/>
            <a:t>格物</a:t>
          </a:r>
          <a:endParaRPr lang="zh-TW" altLang="en-US" sz="3200" dirty="0"/>
        </a:p>
      </dgm:t>
    </dgm:pt>
    <dgm:pt modelId="{CCF73436-7457-4744-A2B3-37ED2CA90141}" type="parTrans" cxnId="{0FA4EED2-8242-47A6-A4C1-354894D8ED19}">
      <dgm:prSet/>
      <dgm:spPr/>
      <dgm:t>
        <a:bodyPr/>
        <a:lstStyle/>
        <a:p>
          <a:endParaRPr lang="zh-TW" altLang="en-US"/>
        </a:p>
      </dgm:t>
    </dgm:pt>
    <dgm:pt modelId="{9DC0B19C-C3B8-46C1-84E9-AA6D9011FA70}" type="sibTrans" cxnId="{0FA4EED2-8242-47A6-A4C1-354894D8ED19}">
      <dgm:prSet/>
      <dgm:spPr/>
      <dgm:t>
        <a:bodyPr/>
        <a:lstStyle/>
        <a:p>
          <a:endParaRPr lang="zh-TW" altLang="en-US"/>
        </a:p>
      </dgm:t>
    </dgm:pt>
    <dgm:pt modelId="{B931EF5D-807D-4D59-9338-B98794778338}">
      <dgm:prSet phldrT="[文字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zh-TW" altLang="en-US" sz="3200" dirty="0" smtClean="0"/>
            <a:t>致知</a:t>
          </a:r>
          <a:endParaRPr lang="zh-TW" altLang="en-US" sz="3200" dirty="0"/>
        </a:p>
      </dgm:t>
    </dgm:pt>
    <dgm:pt modelId="{046E14E1-B403-4F76-A003-D26168F68EDD}" type="parTrans" cxnId="{380F3B67-D055-437B-87A1-301CD7CB41DB}">
      <dgm:prSet/>
      <dgm:spPr/>
      <dgm:t>
        <a:bodyPr/>
        <a:lstStyle/>
        <a:p>
          <a:endParaRPr lang="zh-TW" altLang="en-US"/>
        </a:p>
      </dgm:t>
    </dgm:pt>
    <dgm:pt modelId="{4DCB8BBC-ADC4-4DC6-8573-BF8FF693ABE7}" type="sibTrans" cxnId="{380F3B67-D055-437B-87A1-301CD7CB41DB}">
      <dgm:prSet/>
      <dgm:spPr/>
      <dgm:t>
        <a:bodyPr/>
        <a:lstStyle/>
        <a:p>
          <a:endParaRPr lang="zh-TW" altLang="en-US"/>
        </a:p>
      </dgm:t>
    </dgm:pt>
    <dgm:pt modelId="{C8BF8E3D-CA84-492E-BA58-A36B98878C0D}">
      <dgm:prSet phldrT="[文字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zh-TW" altLang="en-US" sz="3200" dirty="0" smtClean="0"/>
            <a:t>誠意</a:t>
          </a:r>
          <a:endParaRPr lang="zh-TW" altLang="en-US" sz="3200" dirty="0"/>
        </a:p>
      </dgm:t>
    </dgm:pt>
    <dgm:pt modelId="{8E6542A7-1C7D-4CC6-8EF0-101400042D15}" type="parTrans" cxnId="{55713792-AC4B-4C79-8B3A-E062FDFA199F}">
      <dgm:prSet/>
      <dgm:spPr/>
      <dgm:t>
        <a:bodyPr/>
        <a:lstStyle/>
        <a:p>
          <a:endParaRPr lang="zh-TW" altLang="en-US"/>
        </a:p>
      </dgm:t>
    </dgm:pt>
    <dgm:pt modelId="{FC13C87A-B77C-4A67-B091-2FDC4C00AF67}" type="sibTrans" cxnId="{55713792-AC4B-4C79-8B3A-E062FDFA199F}">
      <dgm:prSet/>
      <dgm:spPr/>
      <dgm:t>
        <a:bodyPr/>
        <a:lstStyle/>
        <a:p>
          <a:endParaRPr lang="zh-TW" altLang="en-US"/>
        </a:p>
      </dgm:t>
    </dgm:pt>
    <dgm:pt modelId="{FAACA180-79FF-4EB5-A48C-3E35D3BDE11F}">
      <dgm:prSet phldrT="[文字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zh-TW" altLang="en-US" sz="3200" dirty="0" smtClean="0"/>
            <a:t>正心</a:t>
          </a:r>
          <a:endParaRPr lang="zh-TW" altLang="en-US" sz="3200" dirty="0"/>
        </a:p>
      </dgm:t>
    </dgm:pt>
    <dgm:pt modelId="{05555A49-768C-404D-8579-01C4BC5F308C}" type="parTrans" cxnId="{51CA3576-6831-4F8A-B853-154DD2F947CA}">
      <dgm:prSet/>
      <dgm:spPr/>
      <dgm:t>
        <a:bodyPr/>
        <a:lstStyle/>
        <a:p>
          <a:endParaRPr lang="zh-TW" altLang="en-US"/>
        </a:p>
      </dgm:t>
    </dgm:pt>
    <dgm:pt modelId="{75731860-5DE9-49F5-BE0A-35E65ADF5D0C}" type="sibTrans" cxnId="{51CA3576-6831-4F8A-B853-154DD2F947CA}">
      <dgm:prSet/>
      <dgm:spPr/>
      <dgm:t>
        <a:bodyPr/>
        <a:lstStyle/>
        <a:p>
          <a:endParaRPr lang="zh-TW" altLang="en-US"/>
        </a:p>
      </dgm:t>
    </dgm:pt>
    <dgm:pt modelId="{6FEA3D32-3B5C-469B-9258-FEC3CADFDD13}">
      <dgm:prSet phldrT="[文字]"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zh-TW" altLang="en-US" sz="3200" dirty="0" smtClean="0"/>
            <a:t>齊家</a:t>
          </a:r>
          <a:endParaRPr lang="zh-TW" altLang="en-US" sz="3200" dirty="0"/>
        </a:p>
      </dgm:t>
    </dgm:pt>
    <dgm:pt modelId="{BD2BDCB4-9280-4BF6-AE4F-2332382CB627}" type="parTrans" cxnId="{A24FA967-CBC9-4C36-BF34-824799A57743}">
      <dgm:prSet/>
      <dgm:spPr/>
      <dgm:t>
        <a:bodyPr/>
        <a:lstStyle/>
        <a:p>
          <a:endParaRPr lang="zh-TW" altLang="en-US"/>
        </a:p>
      </dgm:t>
    </dgm:pt>
    <dgm:pt modelId="{40732388-945A-4899-9382-0950078D6067}" type="sibTrans" cxnId="{A24FA967-CBC9-4C36-BF34-824799A57743}">
      <dgm:prSet/>
      <dgm:spPr/>
      <dgm:t>
        <a:bodyPr/>
        <a:lstStyle/>
        <a:p>
          <a:endParaRPr lang="zh-TW" altLang="en-US"/>
        </a:p>
      </dgm:t>
    </dgm:pt>
    <dgm:pt modelId="{A6607B77-B646-45DB-959F-13A49EA92D92}">
      <dgm:prSet phldrT="[文字]"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zh-TW" altLang="en-US" sz="3200" dirty="0" smtClean="0"/>
            <a:t>治國</a:t>
          </a:r>
          <a:endParaRPr lang="zh-TW" altLang="en-US" sz="3200" dirty="0"/>
        </a:p>
      </dgm:t>
    </dgm:pt>
    <dgm:pt modelId="{C18D9742-CD12-4A17-99E2-96D8EC8971D5}" type="parTrans" cxnId="{E9DE1777-037E-4618-B5DC-6C9BC5350E9A}">
      <dgm:prSet/>
      <dgm:spPr/>
      <dgm:t>
        <a:bodyPr/>
        <a:lstStyle/>
        <a:p>
          <a:endParaRPr lang="zh-TW" altLang="en-US"/>
        </a:p>
      </dgm:t>
    </dgm:pt>
    <dgm:pt modelId="{BCD2BA0B-DF13-403A-815B-6B337B722BED}" type="sibTrans" cxnId="{E9DE1777-037E-4618-B5DC-6C9BC5350E9A}">
      <dgm:prSet/>
      <dgm:spPr/>
      <dgm:t>
        <a:bodyPr/>
        <a:lstStyle/>
        <a:p>
          <a:endParaRPr lang="zh-TW" altLang="en-US"/>
        </a:p>
      </dgm:t>
    </dgm:pt>
    <dgm:pt modelId="{E3061747-806D-4FD5-8D4C-D0437404D6E7}">
      <dgm:prSet phldrT="[文字]"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zh-TW" altLang="en-US" sz="3200" dirty="0" smtClean="0"/>
            <a:t>平天下</a:t>
          </a:r>
          <a:endParaRPr lang="zh-TW" altLang="en-US" sz="3200" dirty="0"/>
        </a:p>
      </dgm:t>
    </dgm:pt>
    <dgm:pt modelId="{A266391D-D7AD-499C-9343-569E19944556}" type="parTrans" cxnId="{9DC10863-78E3-4DA0-A76B-2BA4044AF3E5}">
      <dgm:prSet/>
      <dgm:spPr/>
      <dgm:t>
        <a:bodyPr/>
        <a:lstStyle/>
        <a:p>
          <a:endParaRPr lang="zh-TW" altLang="en-US"/>
        </a:p>
      </dgm:t>
    </dgm:pt>
    <dgm:pt modelId="{B0424FD8-82C4-4417-BC2D-F792E1550E97}" type="sibTrans" cxnId="{9DC10863-78E3-4DA0-A76B-2BA4044AF3E5}">
      <dgm:prSet/>
      <dgm:spPr/>
      <dgm:t>
        <a:bodyPr/>
        <a:lstStyle/>
        <a:p>
          <a:endParaRPr lang="zh-TW" altLang="en-US"/>
        </a:p>
      </dgm:t>
    </dgm:pt>
    <dgm:pt modelId="{9B694584-B6C3-4B87-9E33-D573E23144D9}" type="pres">
      <dgm:prSet presAssocID="{D429CAA5-CE06-40EA-A70A-13063D0023D0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C7AC4A2-A607-4BCB-A5B9-E674FEA90BFC}" type="pres">
      <dgm:prSet presAssocID="{D5B35244-6415-40B9-AA8E-0FEA62E633AA}" presName="root1" presStyleCnt="0"/>
      <dgm:spPr/>
      <dgm:t>
        <a:bodyPr/>
        <a:lstStyle/>
        <a:p>
          <a:endParaRPr lang="zh-TW" altLang="en-US"/>
        </a:p>
      </dgm:t>
    </dgm:pt>
    <dgm:pt modelId="{7A4C7566-282F-45A9-A0DF-9DCDCD104CA5}" type="pres">
      <dgm:prSet presAssocID="{D5B35244-6415-40B9-AA8E-0FEA62E633AA}" presName="LevelOneTextNode" presStyleLbl="node0" presStyleIdx="0" presStyleCnt="1" custScaleX="150261" custLinFactX="-156213" custLinFactNeighborX="-200000" custLinFactNeighborY="76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F3EA1B0-8C50-4685-96EB-96627F66B901}" type="pres">
      <dgm:prSet presAssocID="{D5B35244-6415-40B9-AA8E-0FEA62E633AA}" presName="level2hierChild" presStyleCnt="0"/>
      <dgm:spPr/>
      <dgm:t>
        <a:bodyPr/>
        <a:lstStyle/>
        <a:p>
          <a:endParaRPr lang="zh-TW" altLang="en-US"/>
        </a:p>
      </dgm:t>
    </dgm:pt>
    <dgm:pt modelId="{9E424DF7-EC47-42D3-84B5-47FB593CD124}" type="pres">
      <dgm:prSet presAssocID="{EA88435A-8BE1-4325-AF02-07F3D9D56824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B5E50DCA-35F9-4292-9D7C-8870F785A26E}" type="pres">
      <dgm:prSet presAssocID="{EA88435A-8BE1-4325-AF02-07F3D9D56824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005F8C9D-76BA-478C-865D-8F9B0DD23296}" type="pres">
      <dgm:prSet presAssocID="{158E2066-1940-48C0-AAF4-8089368BCBC0}" presName="root2" presStyleCnt="0"/>
      <dgm:spPr/>
      <dgm:t>
        <a:bodyPr/>
        <a:lstStyle/>
        <a:p>
          <a:endParaRPr lang="zh-TW" altLang="en-US"/>
        </a:p>
      </dgm:t>
    </dgm:pt>
    <dgm:pt modelId="{5A401309-B5F5-457E-856D-C3B9410A8F3E}" type="pres">
      <dgm:prSet presAssocID="{158E2066-1940-48C0-AAF4-8089368BCBC0}" presName="LevelTwoTextNode" presStyleLbl="node2" presStyleIdx="0" presStyleCnt="2" custScaleY="157702" custLinFactNeighborX="-50598" custLinFactNeighborY="202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7586602-7C59-4028-B972-38327EA8EB0E}" type="pres">
      <dgm:prSet presAssocID="{158E2066-1940-48C0-AAF4-8089368BCBC0}" presName="level3hierChild" presStyleCnt="0"/>
      <dgm:spPr/>
      <dgm:t>
        <a:bodyPr/>
        <a:lstStyle/>
        <a:p>
          <a:endParaRPr lang="zh-TW" altLang="en-US"/>
        </a:p>
      </dgm:t>
    </dgm:pt>
    <dgm:pt modelId="{26A32A57-8CDD-4CAD-BFCF-3787EA8D2E20}" type="pres">
      <dgm:prSet presAssocID="{CCF73436-7457-4744-A2B3-37ED2CA90141}" presName="conn2-1" presStyleLbl="parChTrans1D3" presStyleIdx="0" presStyleCnt="8"/>
      <dgm:spPr/>
      <dgm:t>
        <a:bodyPr/>
        <a:lstStyle/>
        <a:p>
          <a:endParaRPr lang="zh-TW" altLang="en-US"/>
        </a:p>
      </dgm:t>
    </dgm:pt>
    <dgm:pt modelId="{778DAF76-3ECB-4F6E-BFA9-B324D9A1B08B}" type="pres">
      <dgm:prSet presAssocID="{CCF73436-7457-4744-A2B3-37ED2CA90141}" presName="connTx" presStyleLbl="parChTrans1D3" presStyleIdx="0" presStyleCnt="8"/>
      <dgm:spPr/>
      <dgm:t>
        <a:bodyPr/>
        <a:lstStyle/>
        <a:p>
          <a:endParaRPr lang="zh-TW" altLang="en-US"/>
        </a:p>
      </dgm:t>
    </dgm:pt>
    <dgm:pt modelId="{A4155B64-E56F-418B-9E86-1EC002F6F30C}" type="pres">
      <dgm:prSet presAssocID="{F6E3FFB2-2B4A-44E4-A1C4-829A8DFC8897}" presName="root2" presStyleCnt="0"/>
      <dgm:spPr/>
      <dgm:t>
        <a:bodyPr/>
        <a:lstStyle/>
        <a:p>
          <a:endParaRPr lang="zh-TW" altLang="en-US"/>
        </a:p>
      </dgm:t>
    </dgm:pt>
    <dgm:pt modelId="{133A10A4-11FC-478B-B581-3405FD6AC19C}" type="pres">
      <dgm:prSet presAssocID="{F6E3FFB2-2B4A-44E4-A1C4-829A8DFC8897}" presName="LevelTwoTextNode" presStyleLbl="node3" presStyleIdx="0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1FD8369-C012-4485-BCE2-9830D49AE7E1}" type="pres">
      <dgm:prSet presAssocID="{F6E3FFB2-2B4A-44E4-A1C4-829A8DFC8897}" presName="level3hierChild" presStyleCnt="0"/>
      <dgm:spPr/>
      <dgm:t>
        <a:bodyPr/>
        <a:lstStyle/>
        <a:p>
          <a:endParaRPr lang="zh-TW" altLang="en-US"/>
        </a:p>
      </dgm:t>
    </dgm:pt>
    <dgm:pt modelId="{69327E8D-5665-4400-A474-E5E9438AAEED}" type="pres">
      <dgm:prSet presAssocID="{046E14E1-B403-4F76-A003-D26168F68EDD}" presName="conn2-1" presStyleLbl="parChTrans1D3" presStyleIdx="1" presStyleCnt="8"/>
      <dgm:spPr/>
      <dgm:t>
        <a:bodyPr/>
        <a:lstStyle/>
        <a:p>
          <a:endParaRPr lang="zh-TW" altLang="en-US"/>
        </a:p>
      </dgm:t>
    </dgm:pt>
    <dgm:pt modelId="{1FDF6375-2980-4C78-BE5D-0193DB328827}" type="pres">
      <dgm:prSet presAssocID="{046E14E1-B403-4F76-A003-D26168F68EDD}" presName="connTx" presStyleLbl="parChTrans1D3" presStyleIdx="1" presStyleCnt="8"/>
      <dgm:spPr/>
      <dgm:t>
        <a:bodyPr/>
        <a:lstStyle/>
        <a:p>
          <a:endParaRPr lang="zh-TW" altLang="en-US"/>
        </a:p>
      </dgm:t>
    </dgm:pt>
    <dgm:pt modelId="{6AA617BA-8497-453C-969D-7624FAE36CB4}" type="pres">
      <dgm:prSet presAssocID="{B931EF5D-807D-4D59-9338-B98794778338}" presName="root2" presStyleCnt="0"/>
      <dgm:spPr/>
      <dgm:t>
        <a:bodyPr/>
        <a:lstStyle/>
        <a:p>
          <a:endParaRPr lang="zh-TW" altLang="en-US"/>
        </a:p>
      </dgm:t>
    </dgm:pt>
    <dgm:pt modelId="{1E0981C3-FF77-4CF2-84C9-A0F21FBAA8EE}" type="pres">
      <dgm:prSet presAssocID="{B931EF5D-807D-4D59-9338-B98794778338}" presName="LevelTwoTextNode" presStyleLbl="node3" presStyleIdx="1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358248E-CFDE-42A9-A232-F03C9F65693B}" type="pres">
      <dgm:prSet presAssocID="{B931EF5D-807D-4D59-9338-B98794778338}" presName="level3hierChild" presStyleCnt="0"/>
      <dgm:spPr/>
      <dgm:t>
        <a:bodyPr/>
        <a:lstStyle/>
        <a:p>
          <a:endParaRPr lang="zh-TW" altLang="en-US"/>
        </a:p>
      </dgm:t>
    </dgm:pt>
    <dgm:pt modelId="{DBCECD76-7B87-4BCC-8C13-167627090CDA}" type="pres">
      <dgm:prSet presAssocID="{8E6542A7-1C7D-4CC6-8EF0-101400042D15}" presName="conn2-1" presStyleLbl="parChTrans1D3" presStyleIdx="2" presStyleCnt="8"/>
      <dgm:spPr/>
      <dgm:t>
        <a:bodyPr/>
        <a:lstStyle/>
        <a:p>
          <a:endParaRPr lang="zh-TW" altLang="en-US"/>
        </a:p>
      </dgm:t>
    </dgm:pt>
    <dgm:pt modelId="{23FCDF95-0663-488F-ABE4-F958C14105CB}" type="pres">
      <dgm:prSet presAssocID="{8E6542A7-1C7D-4CC6-8EF0-101400042D15}" presName="connTx" presStyleLbl="parChTrans1D3" presStyleIdx="2" presStyleCnt="8"/>
      <dgm:spPr/>
      <dgm:t>
        <a:bodyPr/>
        <a:lstStyle/>
        <a:p>
          <a:endParaRPr lang="zh-TW" altLang="en-US"/>
        </a:p>
      </dgm:t>
    </dgm:pt>
    <dgm:pt modelId="{B307147E-C082-4197-91B4-D6866A96BDE6}" type="pres">
      <dgm:prSet presAssocID="{C8BF8E3D-CA84-492E-BA58-A36B98878C0D}" presName="root2" presStyleCnt="0"/>
      <dgm:spPr/>
      <dgm:t>
        <a:bodyPr/>
        <a:lstStyle/>
        <a:p>
          <a:endParaRPr lang="zh-TW" altLang="en-US"/>
        </a:p>
      </dgm:t>
    </dgm:pt>
    <dgm:pt modelId="{778FC69C-1617-4AB9-9876-21DF341A78A0}" type="pres">
      <dgm:prSet presAssocID="{C8BF8E3D-CA84-492E-BA58-A36B98878C0D}" presName="LevelTwoTextNode" presStyleLbl="node3" presStyleIdx="2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0EF57A7-FBCE-4493-9181-9CC0BD4C1DAD}" type="pres">
      <dgm:prSet presAssocID="{C8BF8E3D-CA84-492E-BA58-A36B98878C0D}" presName="level3hierChild" presStyleCnt="0"/>
      <dgm:spPr/>
      <dgm:t>
        <a:bodyPr/>
        <a:lstStyle/>
        <a:p>
          <a:endParaRPr lang="zh-TW" altLang="en-US"/>
        </a:p>
      </dgm:t>
    </dgm:pt>
    <dgm:pt modelId="{EDE641D7-F2B4-4A59-9B28-7AEFAFF89B28}" type="pres">
      <dgm:prSet presAssocID="{05555A49-768C-404D-8579-01C4BC5F308C}" presName="conn2-1" presStyleLbl="parChTrans1D3" presStyleIdx="3" presStyleCnt="8"/>
      <dgm:spPr/>
      <dgm:t>
        <a:bodyPr/>
        <a:lstStyle/>
        <a:p>
          <a:endParaRPr lang="zh-TW" altLang="en-US"/>
        </a:p>
      </dgm:t>
    </dgm:pt>
    <dgm:pt modelId="{61B87BDF-9E60-45CD-A06F-031200D45C2D}" type="pres">
      <dgm:prSet presAssocID="{05555A49-768C-404D-8579-01C4BC5F308C}" presName="connTx" presStyleLbl="parChTrans1D3" presStyleIdx="3" presStyleCnt="8"/>
      <dgm:spPr/>
      <dgm:t>
        <a:bodyPr/>
        <a:lstStyle/>
        <a:p>
          <a:endParaRPr lang="zh-TW" altLang="en-US"/>
        </a:p>
      </dgm:t>
    </dgm:pt>
    <dgm:pt modelId="{7452E150-85D1-473A-934D-8C01BEDD0A44}" type="pres">
      <dgm:prSet presAssocID="{FAACA180-79FF-4EB5-A48C-3E35D3BDE11F}" presName="root2" presStyleCnt="0"/>
      <dgm:spPr/>
      <dgm:t>
        <a:bodyPr/>
        <a:lstStyle/>
        <a:p>
          <a:endParaRPr lang="zh-TW" altLang="en-US"/>
        </a:p>
      </dgm:t>
    </dgm:pt>
    <dgm:pt modelId="{6364A2C5-97B6-4F0B-BB20-4C8B8F4E34F8}" type="pres">
      <dgm:prSet presAssocID="{FAACA180-79FF-4EB5-A48C-3E35D3BDE11F}" presName="LevelTwoTextNode" presStyleLbl="node3" presStyleIdx="3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0CE8214-0F0D-4580-98C7-19674B0B6B88}" type="pres">
      <dgm:prSet presAssocID="{FAACA180-79FF-4EB5-A48C-3E35D3BDE11F}" presName="level3hierChild" presStyleCnt="0"/>
      <dgm:spPr/>
      <dgm:t>
        <a:bodyPr/>
        <a:lstStyle/>
        <a:p>
          <a:endParaRPr lang="zh-TW" altLang="en-US"/>
        </a:p>
      </dgm:t>
    </dgm:pt>
    <dgm:pt modelId="{028C4507-D2BE-4BB2-8807-D5106DD89320}" type="pres">
      <dgm:prSet presAssocID="{129852F5-2FB8-44A5-AE93-870EE19498CF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870FE849-AD02-4555-84B0-E61A5A174E74}" type="pres">
      <dgm:prSet presAssocID="{129852F5-2FB8-44A5-AE93-870EE19498CF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456CCC1D-ADCA-40EE-970C-E8195FBBF661}" type="pres">
      <dgm:prSet presAssocID="{75F959BF-528B-421B-B2C8-137C8FE70390}" presName="root2" presStyleCnt="0"/>
      <dgm:spPr/>
      <dgm:t>
        <a:bodyPr/>
        <a:lstStyle/>
        <a:p>
          <a:endParaRPr lang="zh-TW" altLang="en-US"/>
        </a:p>
      </dgm:t>
    </dgm:pt>
    <dgm:pt modelId="{DD6A563A-5594-4973-8DBF-EBA65F74A80C}" type="pres">
      <dgm:prSet presAssocID="{75F959BF-528B-421B-B2C8-137C8FE70390}" presName="LevelTwoTextNode" presStyleLbl="node2" presStyleIdx="1" presStyleCnt="2" custScaleY="157702" custLinFactNeighborX="-50598" custLinFactNeighborY="202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9261E82-98B7-4C01-AD36-0276D49311EB}" type="pres">
      <dgm:prSet presAssocID="{75F959BF-528B-421B-B2C8-137C8FE70390}" presName="level3hierChild" presStyleCnt="0"/>
      <dgm:spPr/>
      <dgm:t>
        <a:bodyPr/>
        <a:lstStyle/>
        <a:p>
          <a:endParaRPr lang="zh-TW" altLang="en-US"/>
        </a:p>
      </dgm:t>
    </dgm:pt>
    <dgm:pt modelId="{73EA8E62-1FC0-42FC-BBD9-8753C1352A20}" type="pres">
      <dgm:prSet presAssocID="{AE3786EE-E9CC-4CA6-8318-51745361D02A}" presName="conn2-1" presStyleLbl="parChTrans1D3" presStyleIdx="4" presStyleCnt="8"/>
      <dgm:spPr/>
      <dgm:t>
        <a:bodyPr/>
        <a:lstStyle/>
        <a:p>
          <a:endParaRPr lang="zh-TW" altLang="en-US"/>
        </a:p>
      </dgm:t>
    </dgm:pt>
    <dgm:pt modelId="{DC320A98-8EA9-44E1-9B4F-5982AE252D37}" type="pres">
      <dgm:prSet presAssocID="{AE3786EE-E9CC-4CA6-8318-51745361D02A}" presName="connTx" presStyleLbl="parChTrans1D3" presStyleIdx="4" presStyleCnt="8"/>
      <dgm:spPr/>
      <dgm:t>
        <a:bodyPr/>
        <a:lstStyle/>
        <a:p>
          <a:endParaRPr lang="zh-TW" altLang="en-US"/>
        </a:p>
      </dgm:t>
    </dgm:pt>
    <dgm:pt modelId="{7D0E5F1B-2909-4E09-A0D9-576C6083E527}" type="pres">
      <dgm:prSet presAssocID="{A5A18334-9332-4470-AA53-88EEFE22E5F0}" presName="root2" presStyleCnt="0"/>
      <dgm:spPr/>
      <dgm:t>
        <a:bodyPr/>
        <a:lstStyle/>
        <a:p>
          <a:endParaRPr lang="zh-TW" altLang="en-US"/>
        </a:p>
      </dgm:t>
    </dgm:pt>
    <dgm:pt modelId="{8E14DE71-48D2-4871-BB4B-6471A1E58AA5}" type="pres">
      <dgm:prSet presAssocID="{A5A18334-9332-4470-AA53-88EEFE22E5F0}" presName="LevelTwoTextNode" presStyleLbl="node3" presStyleIdx="4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40BCD0E-2E25-43E6-8D6D-CC9FB95C52DE}" type="pres">
      <dgm:prSet presAssocID="{A5A18334-9332-4470-AA53-88EEFE22E5F0}" presName="level3hierChild" presStyleCnt="0"/>
      <dgm:spPr/>
      <dgm:t>
        <a:bodyPr/>
        <a:lstStyle/>
        <a:p>
          <a:endParaRPr lang="zh-TW" altLang="en-US"/>
        </a:p>
      </dgm:t>
    </dgm:pt>
    <dgm:pt modelId="{361C837F-D3D4-4EF3-9DE2-D3F770E39204}" type="pres">
      <dgm:prSet presAssocID="{BD2BDCB4-9280-4BF6-AE4F-2332382CB627}" presName="conn2-1" presStyleLbl="parChTrans1D3" presStyleIdx="5" presStyleCnt="8"/>
      <dgm:spPr/>
      <dgm:t>
        <a:bodyPr/>
        <a:lstStyle/>
        <a:p>
          <a:endParaRPr lang="zh-TW" altLang="en-US"/>
        </a:p>
      </dgm:t>
    </dgm:pt>
    <dgm:pt modelId="{AE9BB764-DF04-4996-AF81-EB412766F19E}" type="pres">
      <dgm:prSet presAssocID="{BD2BDCB4-9280-4BF6-AE4F-2332382CB627}" presName="connTx" presStyleLbl="parChTrans1D3" presStyleIdx="5" presStyleCnt="8"/>
      <dgm:spPr/>
      <dgm:t>
        <a:bodyPr/>
        <a:lstStyle/>
        <a:p>
          <a:endParaRPr lang="zh-TW" altLang="en-US"/>
        </a:p>
      </dgm:t>
    </dgm:pt>
    <dgm:pt modelId="{F6E421BC-668B-4C0B-AA60-A51D1251B6CA}" type="pres">
      <dgm:prSet presAssocID="{6FEA3D32-3B5C-469B-9258-FEC3CADFDD13}" presName="root2" presStyleCnt="0"/>
      <dgm:spPr/>
      <dgm:t>
        <a:bodyPr/>
        <a:lstStyle/>
        <a:p>
          <a:endParaRPr lang="zh-TW" altLang="en-US"/>
        </a:p>
      </dgm:t>
    </dgm:pt>
    <dgm:pt modelId="{A578196B-BFBC-4693-8141-46B82BDECAE3}" type="pres">
      <dgm:prSet presAssocID="{6FEA3D32-3B5C-469B-9258-FEC3CADFDD13}" presName="LevelTwoTextNode" presStyleLbl="node3" presStyleIdx="5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599A629-89FA-4017-912B-FD64A1D259F0}" type="pres">
      <dgm:prSet presAssocID="{6FEA3D32-3B5C-469B-9258-FEC3CADFDD13}" presName="level3hierChild" presStyleCnt="0"/>
      <dgm:spPr/>
      <dgm:t>
        <a:bodyPr/>
        <a:lstStyle/>
        <a:p>
          <a:endParaRPr lang="zh-TW" altLang="en-US"/>
        </a:p>
      </dgm:t>
    </dgm:pt>
    <dgm:pt modelId="{1776BAC9-5672-491A-968E-A82C6FC30BCB}" type="pres">
      <dgm:prSet presAssocID="{C18D9742-CD12-4A17-99E2-96D8EC8971D5}" presName="conn2-1" presStyleLbl="parChTrans1D3" presStyleIdx="6" presStyleCnt="8"/>
      <dgm:spPr/>
      <dgm:t>
        <a:bodyPr/>
        <a:lstStyle/>
        <a:p>
          <a:endParaRPr lang="zh-TW" altLang="en-US"/>
        </a:p>
      </dgm:t>
    </dgm:pt>
    <dgm:pt modelId="{AC4F5A45-2255-45DD-83BB-51CDC82B716A}" type="pres">
      <dgm:prSet presAssocID="{C18D9742-CD12-4A17-99E2-96D8EC8971D5}" presName="connTx" presStyleLbl="parChTrans1D3" presStyleIdx="6" presStyleCnt="8"/>
      <dgm:spPr/>
      <dgm:t>
        <a:bodyPr/>
        <a:lstStyle/>
        <a:p>
          <a:endParaRPr lang="zh-TW" altLang="en-US"/>
        </a:p>
      </dgm:t>
    </dgm:pt>
    <dgm:pt modelId="{40D3DCA5-85A9-45BC-9A53-BB22790405A2}" type="pres">
      <dgm:prSet presAssocID="{A6607B77-B646-45DB-959F-13A49EA92D92}" presName="root2" presStyleCnt="0"/>
      <dgm:spPr/>
      <dgm:t>
        <a:bodyPr/>
        <a:lstStyle/>
        <a:p>
          <a:endParaRPr lang="zh-TW" altLang="en-US"/>
        </a:p>
      </dgm:t>
    </dgm:pt>
    <dgm:pt modelId="{396BA7A6-EF80-46A5-9C8F-9DD8C875E17A}" type="pres">
      <dgm:prSet presAssocID="{A6607B77-B646-45DB-959F-13A49EA92D92}" presName="LevelTwoTextNode" presStyleLbl="node3" presStyleIdx="6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A5F2F9D-96D8-457D-A011-BD595F5E9368}" type="pres">
      <dgm:prSet presAssocID="{A6607B77-B646-45DB-959F-13A49EA92D92}" presName="level3hierChild" presStyleCnt="0"/>
      <dgm:spPr/>
      <dgm:t>
        <a:bodyPr/>
        <a:lstStyle/>
        <a:p>
          <a:endParaRPr lang="zh-TW" altLang="en-US"/>
        </a:p>
      </dgm:t>
    </dgm:pt>
    <dgm:pt modelId="{7BD1EE88-80F8-40E4-B8FE-1BEAD706FE6E}" type="pres">
      <dgm:prSet presAssocID="{A266391D-D7AD-499C-9343-569E19944556}" presName="conn2-1" presStyleLbl="parChTrans1D3" presStyleIdx="7" presStyleCnt="8"/>
      <dgm:spPr/>
      <dgm:t>
        <a:bodyPr/>
        <a:lstStyle/>
        <a:p>
          <a:endParaRPr lang="zh-TW" altLang="en-US"/>
        </a:p>
      </dgm:t>
    </dgm:pt>
    <dgm:pt modelId="{43F942DC-FF01-4F98-878C-C76C00A2D0F9}" type="pres">
      <dgm:prSet presAssocID="{A266391D-D7AD-499C-9343-569E19944556}" presName="connTx" presStyleLbl="parChTrans1D3" presStyleIdx="7" presStyleCnt="8"/>
      <dgm:spPr/>
      <dgm:t>
        <a:bodyPr/>
        <a:lstStyle/>
        <a:p>
          <a:endParaRPr lang="zh-TW" altLang="en-US"/>
        </a:p>
      </dgm:t>
    </dgm:pt>
    <dgm:pt modelId="{6FE7B95B-96CC-4FB2-9019-6FDB723A4429}" type="pres">
      <dgm:prSet presAssocID="{E3061747-806D-4FD5-8D4C-D0437404D6E7}" presName="root2" presStyleCnt="0"/>
      <dgm:spPr/>
      <dgm:t>
        <a:bodyPr/>
        <a:lstStyle/>
        <a:p>
          <a:endParaRPr lang="zh-TW" altLang="en-US"/>
        </a:p>
      </dgm:t>
    </dgm:pt>
    <dgm:pt modelId="{2908F5B7-C359-4F79-AB1C-30B59B329C21}" type="pres">
      <dgm:prSet presAssocID="{E3061747-806D-4FD5-8D4C-D0437404D6E7}" presName="LevelTwoTextNode" presStyleLbl="node3" presStyleIdx="7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2E44041-FF65-4359-977D-6F065B3569C2}" type="pres">
      <dgm:prSet presAssocID="{E3061747-806D-4FD5-8D4C-D0437404D6E7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639E23A2-24D1-4337-A691-A23CA5AB5B0F}" type="presOf" srcId="{BD2BDCB4-9280-4BF6-AE4F-2332382CB627}" destId="{AE9BB764-DF04-4996-AF81-EB412766F19E}" srcOrd="1" destOrd="0" presId="urn:microsoft.com/office/officeart/2008/layout/HorizontalMultiLevelHierarchy"/>
    <dgm:cxn modelId="{87F02C17-0211-492F-B7E3-740B5D3225AD}" type="presOf" srcId="{AE3786EE-E9CC-4CA6-8318-51745361D02A}" destId="{DC320A98-8EA9-44E1-9B4F-5982AE252D37}" srcOrd="1" destOrd="0" presId="urn:microsoft.com/office/officeart/2008/layout/HorizontalMultiLevelHierarchy"/>
    <dgm:cxn modelId="{AFA72E43-894D-4008-9A29-F4DF9F1EA6DF}" type="presOf" srcId="{A266391D-D7AD-499C-9343-569E19944556}" destId="{43F942DC-FF01-4F98-878C-C76C00A2D0F9}" srcOrd="1" destOrd="0" presId="urn:microsoft.com/office/officeart/2008/layout/HorizontalMultiLevelHierarchy"/>
    <dgm:cxn modelId="{5BFE40C0-5ECB-4CE0-B99C-2A5608EF7D74}" type="presOf" srcId="{C8BF8E3D-CA84-492E-BA58-A36B98878C0D}" destId="{778FC69C-1617-4AB9-9876-21DF341A78A0}" srcOrd="0" destOrd="0" presId="urn:microsoft.com/office/officeart/2008/layout/HorizontalMultiLevelHierarchy"/>
    <dgm:cxn modelId="{C968BE5A-03A7-42F8-B2B9-2FC80E96D453}" srcId="{D429CAA5-CE06-40EA-A70A-13063D0023D0}" destId="{D5B35244-6415-40B9-AA8E-0FEA62E633AA}" srcOrd="0" destOrd="0" parTransId="{CD77673E-EDF7-4CCE-9966-57A615CC2F98}" sibTransId="{DCEA5433-B34B-4249-B2CA-C2E6292E6EE8}"/>
    <dgm:cxn modelId="{CCD105CE-A4D1-41D9-98E1-F310A9CBE58C}" type="presOf" srcId="{6FEA3D32-3B5C-469B-9258-FEC3CADFDD13}" destId="{A578196B-BFBC-4693-8141-46B82BDECAE3}" srcOrd="0" destOrd="0" presId="urn:microsoft.com/office/officeart/2008/layout/HorizontalMultiLevelHierarchy"/>
    <dgm:cxn modelId="{99EE2984-C219-48FF-BCF1-BA0AD24BF2A9}" type="presOf" srcId="{8E6542A7-1C7D-4CC6-8EF0-101400042D15}" destId="{DBCECD76-7B87-4BCC-8C13-167627090CDA}" srcOrd="0" destOrd="0" presId="urn:microsoft.com/office/officeart/2008/layout/HorizontalMultiLevelHierarchy"/>
    <dgm:cxn modelId="{188801F7-8B06-481E-8ED9-6A0D4211A6CF}" type="presOf" srcId="{129852F5-2FB8-44A5-AE93-870EE19498CF}" destId="{870FE849-AD02-4555-84B0-E61A5A174E74}" srcOrd="1" destOrd="0" presId="urn:microsoft.com/office/officeart/2008/layout/HorizontalMultiLevelHierarchy"/>
    <dgm:cxn modelId="{6E2D8752-F643-4C49-AD65-FE9BE1ACCC3A}" type="presOf" srcId="{A266391D-D7AD-499C-9343-569E19944556}" destId="{7BD1EE88-80F8-40E4-B8FE-1BEAD706FE6E}" srcOrd="0" destOrd="0" presId="urn:microsoft.com/office/officeart/2008/layout/HorizontalMultiLevelHierarchy"/>
    <dgm:cxn modelId="{51459C17-45CB-4CA6-A54F-368CFCEE5D31}" type="presOf" srcId="{129852F5-2FB8-44A5-AE93-870EE19498CF}" destId="{028C4507-D2BE-4BB2-8807-D5106DD89320}" srcOrd="0" destOrd="0" presId="urn:microsoft.com/office/officeart/2008/layout/HorizontalMultiLevelHierarchy"/>
    <dgm:cxn modelId="{16538AD1-3F6E-44E9-8C36-6FD8A3BBD21B}" type="presOf" srcId="{FAACA180-79FF-4EB5-A48C-3E35D3BDE11F}" destId="{6364A2C5-97B6-4F0B-BB20-4C8B8F4E34F8}" srcOrd="0" destOrd="0" presId="urn:microsoft.com/office/officeart/2008/layout/HorizontalMultiLevelHierarchy"/>
    <dgm:cxn modelId="{08D07570-1B78-4508-A95B-39933203CE36}" type="presOf" srcId="{75F959BF-528B-421B-B2C8-137C8FE70390}" destId="{DD6A563A-5594-4973-8DBF-EBA65F74A80C}" srcOrd="0" destOrd="0" presId="urn:microsoft.com/office/officeart/2008/layout/HorizontalMultiLevelHierarchy"/>
    <dgm:cxn modelId="{152540D1-2609-44AE-9B36-3FA66A4DC4C7}" type="presOf" srcId="{E3061747-806D-4FD5-8D4C-D0437404D6E7}" destId="{2908F5B7-C359-4F79-AB1C-30B59B329C21}" srcOrd="0" destOrd="0" presId="urn:microsoft.com/office/officeart/2008/layout/HorizontalMultiLevelHierarchy"/>
    <dgm:cxn modelId="{3BA96EC3-9915-49DF-9430-E1E7D93340D1}" type="presOf" srcId="{A6607B77-B646-45DB-959F-13A49EA92D92}" destId="{396BA7A6-EF80-46A5-9C8F-9DD8C875E17A}" srcOrd="0" destOrd="0" presId="urn:microsoft.com/office/officeart/2008/layout/HorizontalMultiLevelHierarchy"/>
    <dgm:cxn modelId="{0FA4EED2-8242-47A6-A4C1-354894D8ED19}" srcId="{158E2066-1940-48C0-AAF4-8089368BCBC0}" destId="{F6E3FFB2-2B4A-44E4-A1C4-829A8DFC8897}" srcOrd="0" destOrd="0" parTransId="{CCF73436-7457-4744-A2B3-37ED2CA90141}" sibTransId="{9DC0B19C-C3B8-46C1-84E9-AA6D9011FA70}"/>
    <dgm:cxn modelId="{5DAC9B03-1607-4DBB-8F92-1A61B2B48C41}" type="presOf" srcId="{CCF73436-7457-4744-A2B3-37ED2CA90141}" destId="{26A32A57-8CDD-4CAD-BFCF-3787EA8D2E20}" srcOrd="0" destOrd="0" presId="urn:microsoft.com/office/officeart/2008/layout/HorizontalMultiLevelHierarchy"/>
    <dgm:cxn modelId="{91A306A9-9B3A-4769-AB6C-B56111547258}" type="presOf" srcId="{B931EF5D-807D-4D59-9338-B98794778338}" destId="{1E0981C3-FF77-4CF2-84C9-A0F21FBAA8EE}" srcOrd="0" destOrd="0" presId="urn:microsoft.com/office/officeart/2008/layout/HorizontalMultiLevelHierarchy"/>
    <dgm:cxn modelId="{C0A15CAA-9212-41BB-865D-0F3B32E0C2D0}" type="presOf" srcId="{C18D9742-CD12-4A17-99E2-96D8EC8971D5}" destId="{AC4F5A45-2255-45DD-83BB-51CDC82B716A}" srcOrd="1" destOrd="0" presId="urn:microsoft.com/office/officeart/2008/layout/HorizontalMultiLevelHierarchy"/>
    <dgm:cxn modelId="{48CBD6F7-362D-4DDD-9AAC-92CE895A4280}" type="presOf" srcId="{EA88435A-8BE1-4325-AF02-07F3D9D56824}" destId="{9E424DF7-EC47-42D3-84B5-47FB593CD124}" srcOrd="0" destOrd="0" presId="urn:microsoft.com/office/officeart/2008/layout/HorizontalMultiLevelHierarchy"/>
    <dgm:cxn modelId="{3B1EDD9F-21AE-4046-B66A-B1615BA46CBF}" type="presOf" srcId="{05555A49-768C-404D-8579-01C4BC5F308C}" destId="{EDE641D7-F2B4-4A59-9B28-7AEFAFF89B28}" srcOrd="0" destOrd="0" presId="urn:microsoft.com/office/officeart/2008/layout/HorizontalMultiLevelHierarchy"/>
    <dgm:cxn modelId="{A143E880-659C-4A69-B352-80551A7EAB1C}" type="presOf" srcId="{F6E3FFB2-2B4A-44E4-A1C4-829A8DFC8897}" destId="{133A10A4-11FC-478B-B581-3405FD6AC19C}" srcOrd="0" destOrd="0" presId="urn:microsoft.com/office/officeart/2008/layout/HorizontalMultiLevelHierarchy"/>
    <dgm:cxn modelId="{83611052-735C-4EA9-8A26-4582B426383C}" srcId="{75F959BF-528B-421B-B2C8-137C8FE70390}" destId="{A5A18334-9332-4470-AA53-88EEFE22E5F0}" srcOrd="0" destOrd="0" parTransId="{AE3786EE-E9CC-4CA6-8318-51745361D02A}" sibTransId="{DABCC34F-836D-4F8E-AF2C-850CBF8AAEDE}"/>
    <dgm:cxn modelId="{253399D8-1382-4518-9120-CC53427609D7}" type="presOf" srcId="{05555A49-768C-404D-8579-01C4BC5F308C}" destId="{61B87BDF-9E60-45CD-A06F-031200D45C2D}" srcOrd="1" destOrd="0" presId="urn:microsoft.com/office/officeart/2008/layout/HorizontalMultiLevelHierarchy"/>
    <dgm:cxn modelId="{C7C1C4B1-2985-4A3D-AFEA-2840CDE7B9BD}" type="presOf" srcId="{158E2066-1940-48C0-AAF4-8089368BCBC0}" destId="{5A401309-B5F5-457E-856D-C3B9410A8F3E}" srcOrd="0" destOrd="0" presId="urn:microsoft.com/office/officeart/2008/layout/HorizontalMultiLevelHierarchy"/>
    <dgm:cxn modelId="{9DC10863-78E3-4DA0-A76B-2BA4044AF3E5}" srcId="{75F959BF-528B-421B-B2C8-137C8FE70390}" destId="{E3061747-806D-4FD5-8D4C-D0437404D6E7}" srcOrd="3" destOrd="0" parTransId="{A266391D-D7AD-499C-9343-569E19944556}" sibTransId="{B0424FD8-82C4-4417-BC2D-F792E1550E97}"/>
    <dgm:cxn modelId="{AC6057A5-2CF4-4728-BF98-54917DE34353}" type="presOf" srcId="{046E14E1-B403-4F76-A003-D26168F68EDD}" destId="{69327E8D-5665-4400-A474-E5E9438AAEED}" srcOrd="0" destOrd="0" presId="urn:microsoft.com/office/officeart/2008/layout/HorizontalMultiLevelHierarchy"/>
    <dgm:cxn modelId="{C420F9C0-5B40-4C42-963F-65DF68EB0581}" type="presOf" srcId="{CCF73436-7457-4744-A2B3-37ED2CA90141}" destId="{778DAF76-3ECB-4F6E-BFA9-B324D9A1B08B}" srcOrd="1" destOrd="0" presId="urn:microsoft.com/office/officeart/2008/layout/HorizontalMultiLevelHierarchy"/>
    <dgm:cxn modelId="{380F3B67-D055-437B-87A1-301CD7CB41DB}" srcId="{158E2066-1940-48C0-AAF4-8089368BCBC0}" destId="{B931EF5D-807D-4D59-9338-B98794778338}" srcOrd="1" destOrd="0" parTransId="{046E14E1-B403-4F76-A003-D26168F68EDD}" sibTransId="{4DCB8BBC-ADC4-4DC6-8573-BF8FF693ABE7}"/>
    <dgm:cxn modelId="{9C41623D-21DC-42F3-A6D6-13C96E842F90}" type="presOf" srcId="{D5B35244-6415-40B9-AA8E-0FEA62E633AA}" destId="{7A4C7566-282F-45A9-A0DF-9DCDCD104CA5}" srcOrd="0" destOrd="0" presId="urn:microsoft.com/office/officeart/2008/layout/HorizontalMultiLevelHierarchy"/>
    <dgm:cxn modelId="{54753809-4344-431C-BBD7-EF7AE3AB743A}" type="presOf" srcId="{D429CAA5-CE06-40EA-A70A-13063D0023D0}" destId="{9B694584-B6C3-4B87-9E33-D573E23144D9}" srcOrd="0" destOrd="0" presId="urn:microsoft.com/office/officeart/2008/layout/HorizontalMultiLevelHierarchy"/>
    <dgm:cxn modelId="{55713792-AC4B-4C79-8B3A-E062FDFA199F}" srcId="{158E2066-1940-48C0-AAF4-8089368BCBC0}" destId="{C8BF8E3D-CA84-492E-BA58-A36B98878C0D}" srcOrd="2" destOrd="0" parTransId="{8E6542A7-1C7D-4CC6-8EF0-101400042D15}" sibTransId="{FC13C87A-B77C-4A67-B091-2FDC4C00AF67}"/>
    <dgm:cxn modelId="{B557A9F7-11FD-47E8-8BB4-21476C43CF1A}" srcId="{D5B35244-6415-40B9-AA8E-0FEA62E633AA}" destId="{75F959BF-528B-421B-B2C8-137C8FE70390}" srcOrd="1" destOrd="0" parTransId="{129852F5-2FB8-44A5-AE93-870EE19498CF}" sibTransId="{BE8739BB-7DBD-4C88-92B7-EFDC128E78A5}"/>
    <dgm:cxn modelId="{293B10F8-6290-474C-A8FD-1C975BC17EBC}" srcId="{D5B35244-6415-40B9-AA8E-0FEA62E633AA}" destId="{158E2066-1940-48C0-AAF4-8089368BCBC0}" srcOrd="0" destOrd="0" parTransId="{EA88435A-8BE1-4325-AF02-07F3D9D56824}" sibTransId="{0E91C80E-BAD4-41D2-BB1B-D21A669BD4D3}"/>
    <dgm:cxn modelId="{57307AB1-C00A-43FA-84A4-DBCE41DDC3A8}" type="presOf" srcId="{EA88435A-8BE1-4325-AF02-07F3D9D56824}" destId="{B5E50DCA-35F9-4292-9D7C-8870F785A26E}" srcOrd="1" destOrd="0" presId="urn:microsoft.com/office/officeart/2008/layout/HorizontalMultiLevelHierarchy"/>
    <dgm:cxn modelId="{E9DE1777-037E-4618-B5DC-6C9BC5350E9A}" srcId="{75F959BF-528B-421B-B2C8-137C8FE70390}" destId="{A6607B77-B646-45DB-959F-13A49EA92D92}" srcOrd="2" destOrd="0" parTransId="{C18D9742-CD12-4A17-99E2-96D8EC8971D5}" sibTransId="{BCD2BA0B-DF13-403A-815B-6B337B722BED}"/>
    <dgm:cxn modelId="{2BB57D57-9A0D-4894-9A5A-F0FA29C9E9CC}" type="presOf" srcId="{A5A18334-9332-4470-AA53-88EEFE22E5F0}" destId="{8E14DE71-48D2-4871-BB4B-6471A1E58AA5}" srcOrd="0" destOrd="0" presId="urn:microsoft.com/office/officeart/2008/layout/HorizontalMultiLevelHierarchy"/>
    <dgm:cxn modelId="{DBEB1587-CD28-405D-8899-23A3F6944536}" type="presOf" srcId="{C18D9742-CD12-4A17-99E2-96D8EC8971D5}" destId="{1776BAC9-5672-491A-968E-A82C6FC30BCB}" srcOrd="0" destOrd="0" presId="urn:microsoft.com/office/officeart/2008/layout/HorizontalMultiLevelHierarchy"/>
    <dgm:cxn modelId="{09AB4C25-024A-4415-BF64-180A76DC6B75}" type="presOf" srcId="{AE3786EE-E9CC-4CA6-8318-51745361D02A}" destId="{73EA8E62-1FC0-42FC-BBD9-8753C1352A20}" srcOrd="0" destOrd="0" presId="urn:microsoft.com/office/officeart/2008/layout/HorizontalMultiLevelHierarchy"/>
    <dgm:cxn modelId="{354F0236-383D-4160-8A81-58D80F25E9B1}" type="presOf" srcId="{046E14E1-B403-4F76-A003-D26168F68EDD}" destId="{1FDF6375-2980-4C78-BE5D-0193DB328827}" srcOrd="1" destOrd="0" presId="urn:microsoft.com/office/officeart/2008/layout/HorizontalMultiLevelHierarchy"/>
    <dgm:cxn modelId="{A24FA967-CBC9-4C36-BF34-824799A57743}" srcId="{75F959BF-528B-421B-B2C8-137C8FE70390}" destId="{6FEA3D32-3B5C-469B-9258-FEC3CADFDD13}" srcOrd="1" destOrd="0" parTransId="{BD2BDCB4-9280-4BF6-AE4F-2332382CB627}" sibTransId="{40732388-945A-4899-9382-0950078D6067}"/>
    <dgm:cxn modelId="{51CA3576-6831-4F8A-B853-154DD2F947CA}" srcId="{158E2066-1940-48C0-AAF4-8089368BCBC0}" destId="{FAACA180-79FF-4EB5-A48C-3E35D3BDE11F}" srcOrd="3" destOrd="0" parTransId="{05555A49-768C-404D-8579-01C4BC5F308C}" sibTransId="{75731860-5DE9-49F5-BE0A-35E65ADF5D0C}"/>
    <dgm:cxn modelId="{438E5BE0-4AFB-4D23-BA77-BDA85ABD6DFE}" type="presOf" srcId="{8E6542A7-1C7D-4CC6-8EF0-101400042D15}" destId="{23FCDF95-0663-488F-ABE4-F958C14105CB}" srcOrd="1" destOrd="0" presId="urn:microsoft.com/office/officeart/2008/layout/HorizontalMultiLevelHierarchy"/>
    <dgm:cxn modelId="{23D7C615-F8B5-4270-82AF-0DDA2B54AF0B}" type="presOf" srcId="{BD2BDCB4-9280-4BF6-AE4F-2332382CB627}" destId="{361C837F-D3D4-4EF3-9DE2-D3F770E39204}" srcOrd="0" destOrd="0" presId="urn:microsoft.com/office/officeart/2008/layout/HorizontalMultiLevelHierarchy"/>
    <dgm:cxn modelId="{FCFDCC38-024E-488E-B0D0-09CFDAA22D9B}" type="presParOf" srcId="{9B694584-B6C3-4B87-9E33-D573E23144D9}" destId="{2C7AC4A2-A607-4BCB-A5B9-E674FEA90BFC}" srcOrd="0" destOrd="0" presId="urn:microsoft.com/office/officeart/2008/layout/HorizontalMultiLevelHierarchy"/>
    <dgm:cxn modelId="{CDEB5743-5F94-46C5-AA16-F997032A253D}" type="presParOf" srcId="{2C7AC4A2-A607-4BCB-A5B9-E674FEA90BFC}" destId="{7A4C7566-282F-45A9-A0DF-9DCDCD104CA5}" srcOrd="0" destOrd="0" presId="urn:microsoft.com/office/officeart/2008/layout/HorizontalMultiLevelHierarchy"/>
    <dgm:cxn modelId="{E6509BC9-546E-4B16-A549-1429426AA82E}" type="presParOf" srcId="{2C7AC4A2-A607-4BCB-A5B9-E674FEA90BFC}" destId="{6F3EA1B0-8C50-4685-96EB-96627F66B901}" srcOrd="1" destOrd="0" presId="urn:microsoft.com/office/officeart/2008/layout/HorizontalMultiLevelHierarchy"/>
    <dgm:cxn modelId="{5A5A2E06-6E03-43D2-8E93-3A8D447A61FE}" type="presParOf" srcId="{6F3EA1B0-8C50-4685-96EB-96627F66B901}" destId="{9E424DF7-EC47-42D3-84B5-47FB593CD124}" srcOrd="0" destOrd="0" presId="urn:microsoft.com/office/officeart/2008/layout/HorizontalMultiLevelHierarchy"/>
    <dgm:cxn modelId="{C4FBB3C9-2F80-4BC3-BF97-E6CCC6191B61}" type="presParOf" srcId="{9E424DF7-EC47-42D3-84B5-47FB593CD124}" destId="{B5E50DCA-35F9-4292-9D7C-8870F785A26E}" srcOrd="0" destOrd="0" presId="urn:microsoft.com/office/officeart/2008/layout/HorizontalMultiLevelHierarchy"/>
    <dgm:cxn modelId="{D8695E9B-35BE-4304-8FAC-3A9D2F8B1A84}" type="presParOf" srcId="{6F3EA1B0-8C50-4685-96EB-96627F66B901}" destId="{005F8C9D-76BA-478C-865D-8F9B0DD23296}" srcOrd="1" destOrd="0" presId="urn:microsoft.com/office/officeart/2008/layout/HorizontalMultiLevelHierarchy"/>
    <dgm:cxn modelId="{9DDF6B09-831E-4F00-939F-64C165CEE169}" type="presParOf" srcId="{005F8C9D-76BA-478C-865D-8F9B0DD23296}" destId="{5A401309-B5F5-457E-856D-C3B9410A8F3E}" srcOrd="0" destOrd="0" presId="urn:microsoft.com/office/officeart/2008/layout/HorizontalMultiLevelHierarchy"/>
    <dgm:cxn modelId="{B78D390D-D14F-461D-AFB0-1EB224384917}" type="presParOf" srcId="{005F8C9D-76BA-478C-865D-8F9B0DD23296}" destId="{E7586602-7C59-4028-B972-38327EA8EB0E}" srcOrd="1" destOrd="0" presId="urn:microsoft.com/office/officeart/2008/layout/HorizontalMultiLevelHierarchy"/>
    <dgm:cxn modelId="{B15C2C42-8E91-4DEE-9850-F765CB4EC19F}" type="presParOf" srcId="{E7586602-7C59-4028-B972-38327EA8EB0E}" destId="{26A32A57-8CDD-4CAD-BFCF-3787EA8D2E20}" srcOrd="0" destOrd="0" presId="urn:microsoft.com/office/officeart/2008/layout/HorizontalMultiLevelHierarchy"/>
    <dgm:cxn modelId="{069AC3CE-C388-4427-80CC-49EE48C452F3}" type="presParOf" srcId="{26A32A57-8CDD-4CAD-BFCF-3787EA8D2E20}" destId="{778DAF76-3ECB-4F6E-BFA9-B324D9A1B08B}" srcOrd="0" destOrd="0" presId="urn:microsoft.com/office/officeart/2008/layout/HorizontalMultiLevelHierarchy"/>
    <dgm:cxn modelId="{3DF7BBAF-7EF9-431D-BBD8-FE7A5846AABE}" type="presParOf" srcId="{E7586602-7C59-4028-B972-38327EA8EB0E}" destId="{A4155B64-E56F-418B-9E86-1EC002F6F30C}" srcOrd="1" destOrd="0" presId="urn:microsoft.com/office/officeart/2008/layout/HorizontalMultiLevelHierarchy"/>
    <dgm:cxn modelId="{416F3F5C-68A2-404E-89E4-161518639931}" type="presParOf" srcId="{A4155B64-E56F-418B-9E86-1EC002F6F30C}" destId="{133A10A4-11FC-478B-B581-3405FD6AC19C}" srcOrd="0" destOrd="0" presId="urn:microsoft.com/office/officeart/2008/layout/HorizontalMultiLevelHierarchy"/>
    <dgm:cxn modelId="{F98297CA-0A84-4F5A-9438-604B48341033}" type="presParOf" srcId="{A4155B64-E56F-418B-9E86-1EC002F6F30C}" destId="{E1FD8369-C012-4485-BCE2-9830D49AE7E1}" srcOrd="1" destOrd="0" presId="urn:microsoft.com/office/officeart/2008/layout/HorizontalMultiLevelHierarchy"/>
    <dgm:cxn modelId="{5F0631D2-66CD-449C-9F5F-EE8873E419D4}" type="presParOf" srcId="{E7586602-7C59-4028-B972-38327EA8EB0E}" destId="{69327E8D-5665-4400-A474-E5E9438AAEED}" srcOrd="2" destOrd="0" presId="urn:microsoft.com/office/officeart/2008/layout/HorizontalMultiLevelHierarchy"/>
    <dgm:cxn modelId="{155FF65C-0AEC-4B60-AEDF-041B51198982}" type="presParOf" srcId="{69327E8D-5665-4400-A474-E5E9438AAEED}" destId="{1FDF6375-2980-4C78-BE5D-0193DB328827}" srcOrd="0" destOrd="0" presId="urn:microsoft.com/office/officeart/2008/layout/HorizontalMultiLevelHierarchy"/>
    <dgm:cxn modelId="{89C06628-B01B-44EE-89AD-8E3BA25B5B49}" type="presParOf" srcId="{E7586602-7C59-4028-B972-38327EA8EB0E}" destId="{6AA617BA-8497-453C-969D-7624FAE36CB4}" srcOrd="3" destOrd="0" presId="urn:microsoft.com/office/officeart/2008/layout/HorizontalMultiLevelHierarchy"/>
    <dgm:cxn modelId="{41C6C216-C3B7-4A3A-BBE1-14868625AC9B}" type="presParOf" srcId="{6AA617BA-8497-453C-969D-7624FAE36CB4}" destId="{1E0981C3-FF77-4CF2-84C9-A0F21FBAA8EE}" srcOrd="0" destOrd="0" presId="urn:microsoft.com/office/officeart/2008/layout/HorizontalMultiLevelHierarchy"/>
    <dgm:cxn modelId="{941EC8DA-2AB6-4392-A1A6-F45E50B8D177}" type="presParOf" srcId="{6AA617BA-8497-453C-969D-7624FAE36CB4}" destId="{5358248E-CFDE-42A9-A232-F03C9F65693B}" srcOrd="1" destOrd="0" presId="urn:microsoft.com/office/officeart/2008/layout/HorizontalMultiLevelHierarchy"/>
    <dgm:cxn modelId="{A347A78A-C447-4D49-A9A2-072C30DD9E59}" type="presParOf" srcId="{E7586602-7C59-4028-B972-38327EA8EB0E}" destId="{DBCECD76-7B87-4BCC-8C13-167627090CDA}" srcOrd="4" destOrd="0" presId="urn:microsoft.com/office/officeart/2008/layout/HorizontalMultiLevelHierarchy"/>
    <dgm:cxn modelId="{CBB30289-FCBA-42FB-A9C4-467298F6CA60}" type="presParOf" srcId="{DBCECD76-7B87-4BCC-8C13-167627090CDA}" destId="{23FCDF95-0663-488F-ABE4-F958C14105CB}" srcOrd="0" destOrd="0" presId="urn:microsoft.com/office/officeart/2008/layout/HorizontalMultiLevelHierarchy"/>
    <dgm:cxn modelId="{23C7F3CB-0222-4540-B3D4-7CDBAC50FF06}" type="presParOf" srcId="{E7586602-7C59-4028-B972-38327EA8EB0E}" destId="{B307147E-C082-4197-91B4-D6866A96BDE6}" srcOrd="5" destOrd="0" presId="urn:microsoft.com/office/officeart/2008/layout/HorizontalMultiLevelHierarchy"/>
    <dgm:cxn modelId="{2DFD607D-924E-4999-91BC-DA3A3767C92B}" type="presParOf" srcId="{B307147E-C082-4197-91B4-D6866A96BDE6}" destId="{778FC69C-1617-4AB9-9876-21DF341A78A0}" srcOrd="0" destOrd="0" presId="urn:microsoft.com/office/officeart/2008/layout/HorizontalMultiLevelHierarchy"/>
    <dgm:cxn modelId="{E05F11AE-46A0-4CD7-9632-56F4B9FB471E}" type="presParOf" srcId="{B307147E-C082-4197-91B4-D6866A96BDE6}" destId="{C0EF57A7-FBCE-4493-9181-9CC0BD4C1DAD}" srcOrd="1" destOrd="0" presId="urn:microsoft.com/office/officeart/2008/layout/HorizontalMultiLevelHierarchy"/>
    <dgm:cxn modelId="{913C34A2-EC48-45BE-86F6-FC367008F53B}" type="presParOf" srcId="{E7586602-7C59-4028-B972-38327EA8EB0E}" destId="{EDE641D7-F2B4-4A59-9B28-7AEFAFF89B28}" srcOrd="6" destOrd="0" presId="urn:microsoft.com/office/officeart/2008/layout/HorizontalMultiLevelHierarchy"/>
    <dgm:cxn modelId="{D0A1BA08-920F-4A90-B21F-8EA0F28325C9}" type="presParOf" srcId="{EDE641D7-F2B4-4A59-9B28-7AEFAFF89B28}" destId="{61B87BDF-9E60-45CD-A06F-031200D45C2D}" srcOrd="0" destOrd="0" presId="urn:microsoft.com/office/officeart/2008/layout/HorizontalMultiLevelHierarchy"/>
    <dgm:cxn modelId="{D4CDC248-A67D-4A3E-9B58-FB586D931317}" type="presParOf" srcId="{E7586602-7C59-4028-B972-38327EA8EB0E}" destId="{7452E150-85D1-473A-934D-8C01BEDD0A44}" srcOrd="7" destOrd="0" presId="urn:microsoft.com/office/officeart/2008/layout/HorizontalMultiLevelHierarchy"/>
    <dgm:cxn modelId="{4A1F35DB-9536-4D17-989B-75F2609E69BB}" type="presParOf" srcId="{7452E150-85D1-473A-934D-8C01BEDD0A44}" destId="{6364A2C5-97B6-4F0B-BB20-4C8B8F4E34F8}" srcOrd="0" destOrd="0" presId="urn:microsoft.com/office/officeart/2008/layout/HorizontalMultiLevelHierarchy"/>
    <dgm:cxn modelId="{EDA47FD9-E993-425D-BC2E-FD677FBBF2E7}" type="presParOf" srcId="{7452E150-85D1-473A-934D-8C01BEDD0A44}" destId="{C0CE8214-0F0D-4580-98C7-19674B0B6B88}" srcOrd="1" destOrd="0" presId="urn:microsoft.com/office/officeart/2008/layout/HorizontalMultiLevelHierarchy"/>
    <dgm:cxn modelId="{4EDBA4A3-57D0-4766-A4E2-019FFA493971}" type="presParOf" srcId="{6F3EA1B0-8C50-4685-96EB-96627F66B901}" destId="{028C4507-D2BE-4BB2-8807-D5106DD89320}" srcOrd="2" destOrd="0" presId="urn:microsoft.com/office/officeart/2008/layout/HorizontalMultiLevelHierarchy"/>
    <dgm:cxn modelId="{85B82DEE-9986-47B0-98D1-4F1CBD3E9703}" type="presParOf" srcId="{028C4507-D2BE-4BB2-8807-D5106DD89320}" destId="{870FE849-AD02-4555-84B0-E61A5A174E74}" srcOrd="0" destOrd="0" presId="urn:microsoft.com/office/officeart/2008/layout/HorizontalMultiLevelHierarchy"/>
    <dgm:cxn modelId="{E9805E25-A6CC-44AF-ADE8-F0D3D751F04D}" type="presParOf" srcId="{6F3EA1B0-8C50-4685-96EB-96627F66B901}" destId="{456CCC1D-ADCA-40EE-970C-E8195FBBF661}" srcOrd="3" destOrd="0" presId="urn:microsoft.com/office/officeart/2008/layout/HorizontalMultiLevelHierarchy"/>
    <dgm:cxn modelId="{EC8EA08A-6C4E-4E4B-859C-684EC16D4005}" type="presParOf" srcId="{456CCC1D-ADCA-40EE-970C-E8195FBBF661}" destId="{DD6A563A-5594-4973-8DBF-EBA65F74A80C}" srcOrd="0" destOrd="0" presId="urn:microsoft.com/office/officeart/2008/layout/HorizontalMultiLevelHierarchy"/>
    <dgm:cxn modelId="{EE7FAF11-9CFB-43CE-A13F-AE6585043A68}" type="presParOf" srcId="{456CCC1D-ADCA-40EE-970C-E8195FBBF661}" destId="{79261E82-98B7-4C01-AD36-0276D49311EB}" srcOrd="1" destOrd="0" presId="urn:microsoft.com/office/officeart/2008/layout/HorizontalMultiLevelHierarchy"/>
    <dgm:cxn modelId="{24F84A58-997C-459F-8565-0C313D9D8CED}" type="presParOf" srcId="{79261E82-98B7-4C01-AD36-0276D49311EB}" destId="{73EA8E62-1FC0-42FC-BBD9-8753C1352A20}" srcOrd="0" destOrd="0" presId="urn:microsoft.com/office/officeart/2008/layout/HorizontalMultiLevelHierarchy"/>
    <dgm:cxn modelId="{FB95A699-5F50-43CA-B0DE-40EE6AF81FED}" type="presParOf" srcId="{73EA8E62-1FC0-42FC-BBD9-8753C1352A20}" destId="{DC320A98-8EA9-44E1-9B4F-5982AE252D37}" srcOrd="0" destOrd="0" presId="urn:microsoft.com/office/officeart/2008/layout/HorizontalMultiLevelHierarchy"/>
    <dgm:cxn modelId="{FB69022D-0698-4A4C-9C6A-5DAFC9011B2E}" type="presParOf" srcId="{79261E82-98B7-4C01-AD36-0276D49311EB}" destId="{7D0E5F1B-2909-4E09-A0D9-576C6083E527}" srcOrd="1" destOrd="0" presId="urn:microsoft.com/office/officeart/2008/layout/HorizontalMultiLevelHierarchy"/>
    <dgm:cxn modelId="{B3B9246E-F2E2-4AAB-8BC6-A3C2DDB8CDB3}" type="presParOf" srcId="{7D0E5F1B-2909-4E09-A0D9-576C6083E527}" destId="{8E14DE71-48D2-4871-BB4B-6471A1E58AA5}" srcOrd="0" destOrd="0" presId="urn:microsoft.com/office/officeart/2008/layout/HorizontalMultiLevelHierarchy"/>
    <dgm:cxn modelId="{21A420DA-649A-4BE6-A12F-E8D46C4579F6}" type="presParOf" srcId="{7D0E5F1B-2909-4E09-A0D9-576C6083E527}" destId="{240BCD0E-2E25-43E6-8D6D-CC9FB95C52DE}" srcOrd="1" destOrd="0" presId="urn:microsoft.com/office/officeart/2008/layout/HorizontalMultiLevelHierarchy"/>
    <dgm:cxn modelId="{7FCD1CD9-3EA4-41EA-86B1-3D285D55BCC0}" type="presParOf" srcId="{79261E82-98B7-4C01-AD36-0276D49311EB}" destId="{361C837F-D3D4-4EF3-9DE2-D3F770E39204}" srcOrd="2" destOrd="0" presId="urn:microsoft.com/office/officeart/2008/layout/HorizontalMultiLevelHierarchy"/>
    <dgm:cxn modelId="{112E7C0A-9AFF-4A17-A7A4-2B2892296596}" type="presParOf" srcId="{361C837F-D3D4-4EF3-9DE2-D3F770E39204}" destId="{AE9BB764-DF04-4996-AF81-EB412766F19E}" srcOrd="0" destOrd="0" presId="urn:microsoft.com/office/officeart/2008/layout/HorizontalMultiLevelHierarchy"/>
    <dgm:cxn modelId="{D3F4E029-3270-40D7-A83F-7EF113DBB041}" type="presParOf" srcId="{79261E82-98B7-4C01-AD36-0276D49311EB}" destId="{F6E421BC-668B-4C0B-AA60-A51D1251B6CA}" srcOrd="3" destOrd="0" presId="urn:microsoft.com/office/officeart/2008/layout/HorizontalMultiLevelHierarchy"/>
    <dgm:cxn modelId="{8A0C8B27-B01F-4AE1-835F-9C64DB1DAD0A}" type="presParOf" srcId="{F6E421BC-668B-4C0B-AA60-A51D1251B6CA}" destId="{A578196B-BFBC-4693-8141-46B82BDECAE3}" srcOrd="0" destOrd="0" presId="urn:microsoft.com/office/officeart/2008/layout/HorizontalMultiLevelHierarchy"/>
    <dgm:cxn modelId="{992B00A6-AF67-4775-A702-DA95A31480BD}" type="presParOf" srcId="{F6E421BC-668B-4C0B-AA60-A51D1251B6CA}" destId="{E599A629-89FA-4017-912B-FD64A1D259F0}" srcOrd="1" destOrd="0" presId="urn:microsoft.com/office/officeart/2008/layout/HorizontalMultiLevelHierarchy"/>
    <dgm:cxn modelId="{617ACFC5-B063-40E4-A8A4-BE1BBD9D8D2E}" type="presParOf" srcId="{79261E82-98B7-4C01-AD36-0276D49311EB}" destId="{1776BAC9-5672-491A-968E-A82C6FC30BCB}" srcOrd="4" destOrd="0" presId="urn:microsoft.com/office/officeart/2008/layout/HorizontalMultiLevelHierarchy"/>
    <dgm:cxn modelId="{C840701C-198D-4BD1-BB62-DAD664B47DA8}" type="presParOf" srcId="{1776BAC9-5672-491A-968E-A82C6FC30BCB}" destId="{AC4F5A45-2255-45DD-83BB-51CDC82B716A}" srcOrd="0" destOrd="0" presId="urn:microsoft.com/office/officeart/2008/layout/HorizontalMultiLevelHierarchy"/>
    <dgm:cxn modelId="{36231124-97EA-4F0E-8F63-7F63E3707102}" type="presParOf" srcId="{79261E82-98B7-4C01-AD36-0276D49311EB}" destId="{40D3DCA5-85A9-45BC-9A53-BB22790405A2}" srcOrd="5" destOrd="0" presId="urn:microsoft.com/office/officeart/2008/layout/HorizontalMultiLevelHierarchy"/>
    <dgm:cxn modelId="{31059131-9CCE-4ACC-B276-111BD27EAD32}" type="presParOf" srcId="{40D3DCA5-85A9-45BC-9A53-BB22790405A2}" destId="{396BA7A6-EF80-46A5-9C8F-9DD8C875E17A}" srcOrd="0" destOrd="0" presId="urn:microsoft.com/office/officeart/2008/layout/HorizontalMultiLevelHierarchy"/>
    <dgm:cxn modelId="{A07EB864-1D9E-4420-AAA3-A7939A94EE92}" type="presParOf" srcId="{40D3DCA5-85A9-45BC-9A53-BB22790405A2}" destId="{CA5F2F9D-96D8-457D-A011-BD595F5E9368}" srcOrd="1" destOrd="0" presId="urn:microsoft.com/office/officeart/2008/layout/HorizontalMultiLevelHierarchy"/>
    <dgm:cxn modelId="{CB7A37DB-1FA3-4A8B-BC75-210257CA5B8D}" type="presParOf" srcId="{79261E82-98B7-4C01-AD36-0276D49311EB}" destId="{7BD1EE88-80F8-40E4-B8FE-1BEAD706FE6E}" srcOrd="6" destOrd="0" presId="urn:microsoft.com/office/officeart/2008/layout/HorizontalMultiLevelHierarchy"/>
    <dgm:cxn modelId="{0D5FF9D3-CAF3-4D8F-A334-9B6F666F7891}" type="presParOf" srcId="{7BD1EE88-80F8-40E4-B8FE-1BEAD706FE6E}" destId="{43F942DC-FF01-4F98-878C-C76C00A2D0F9}" srcOrd="0" destOrd="0" presId="urn:microsoft.com/office/officeart/2008/layout/HorizontalMultiLevelHierarchy"/>
    <dgm:cxn modelId="{5C9FC445-1E66-436F-8CED-8AF53B81A12E}" type="presParOf" srcId="{79261E82-98B7-4C01-AD36-0276D49311EB}" destId="{6FE7B95B-96CC-4FB2-9019-6FDB723A4429}" srcOrd="7" destOrd="0" presId="urn:microsoft.com/office/officeart/2008/layout/HorizontalMultiLevelHierarchy"/>
    <dgm:cxn modelId="{AD9DC72A-56BB-4ED8-B0D4-B1C65947D71A}" type="presParOf" srcId="{6FE7B95B-96CC-4FB2-9019-6FDB723A4429}" destId="{2908F5B7-C359-4F79-AB1C-30B59B329C21}" srcOrd="0" destOrd="0" presId="urn:microsoft.com/office/officeart/2008/layout/HorizontalMultiLevelHierarchy"/>
    <dgm:cxn modelId="{4B4C431A-5392-4C7D-B7A5-2F7DF614F65F}" type="presParOf" srcId="{6FE7B95B-96CC-4FB2-9019-6FDB723A4429}" destId="{42E44041-FF65-4359-977D-6F065B3569C2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2B89CCF-AA36-4DC7-B1BE-AB206F17DD57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51386F43-3D2F-4CC0-8AEF-0BC31339EF52}">
      <dgm:prSet phldrT="[文字]"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zh-TW" altLang="en-US" sz="2800" dirty="0" smtClean="0"/>
            <a:t>鄭玄注</a:t>
          </a:r>
          <a:endParaRPr lang="zh-TW" altLang="en-US" sz="2800" dirty="0"/>
        </a:p>
      </dgm:t>
    </dgm:pt>
    <dgm:pt modelId="{3E06AEEF-8ACD-459F-84B1-6DD9269E6166}" type="parTrans" cxnId="{C0046072-22A2-4CBB-B127-85675B31646C}">
      <dgm:prSet/>
      <dgm:spPr/>
      <dgm:t>
        <a:bodyPr/>
        <a:lstStyle/>
        <a:p>
          <a:endParaRPr lang="zh-TW" altLang="en-US"/>
        </a:p>
      </dgm:t>
    </dgm:pt>
    <dgm:pt modelId="{C87BAB0C-DC84-4057-B387-AD2E52D7655A}" type="sibTrans" cxnId="{C0046072-22A2-4CBB-B127-85675B31646C}">
      <dgm:prSet/>
      <dgm:spPr/>
      <dgm:t>
        <a:bodyPr/>
        <a:lstStyle/>
        <a:p>
          <a:endParaRPr lang="zh-TW" altLang="en-US"/>
        </a:p>
      </dgm:t>
    </dgm:pt>
    <dgm:pt modelId="{232C709D-D98A-4EEB-8328-DAAFE8530123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大人之學</a:t>
          </a:r>
          <a:endParaRPr lang="zh-TW" altLang="en-US" sz="3200" dirty="0"/>
        </a:p>
      </dgm:t>
    </dgm:pt>
    <dgm:pt modelId="{4FE2358B-045D-4B4B-A41E-6B332D7CC57A}" type="parTrans" cxnId="{AF440179-D93F-4ABE-AF8C-231ED9BC7146}">
      <dgm:prSet/>
      <dgm:spPr/>
      <dgm:t>
        <a:bodyPr/>
        <a:lstStyle/>
        <a:p>
          <a:endParaRPr lang="zh-TW" altLang="en-US"/>
        </a:p>
      </dgm:t>
    </dgm:pt>
    <dgm:pt modelId="{87F334B0-0EE4-44E5-875B-FACDF9A5B139}" type="sibTrans" cxnId="{AF440179-D93F-4ABE-AF8C-231ED9BC7146}">
      <dgm:prSet/>
      <dgm:spPr/>
      <dgm:t>
        <a:bodyPr/>
        <a:lstStyle/>
        <a:p>
          <a:endParaRPr lang="zh-TW" altLang="en-US"/>
        </a:p>
      </dgm:t>
    </dgm:pt>
    <dgm:pt modelId="{1A87CD94-57E0-4DD5-9479-C4B999129520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學齡次第</a:t>
          </a:r>
          <a:endParaRPr lang="zh-TW" altLang="en-US" sz="3200" dirty="0"/>
        </a:p>
      </dgm:t>
    </dgm:pt>
    <dgm:pt modelId="{8D45744D-2F0C-4AA8-8483-2C129FD962C9}" type="parTrans" cxnId="{3F321AD7-5483-4827-92D3-71FDEBEEC16D}">
      <dgm:prSet/>
      <dgm:spPr/>
      <dgm:t>
        <a:bodyPr/>
        <a:lstStyle/>
        <a:p>
          <a:endParaRPr lang="zh-TW" altLang="en-US"/>
        </a:p>
      </dgm:t>
    </dgm:pt>
    <dgm:pt modelId="{4B16FD3D-9E46-4248-A5C1-8C9AB3C94F28}" type="sibTrans" cxnId="{3F321AD7-5483-4827-92D3-71FDEBEEC16D}">
      <dgm:prSet/>
      <dgm:spPr/>
      <dgm:t>
        <a:bodyPr/>
        <a:lstStyle/>
        <a:p>
          <a:endParaRPr lang="zh-TW" altLang="en-US"/>
        </a:p>
      </dgm:t>
    </dgm:pt>
    <dgm:pt modelId="{29A6F00B-66EB-4381-9F4F-21606A670277}">
      <dgm:prSet custT="1"/>
      <dgm:spPr/>
      <dgm:t>
        <a:bodyPr/>
        <a:lstStyle/>
        <a:p>
          <a:r>
            <a:rPr lang="zh-TW" altLang="en-US" sz="2800" dirty="0" smtClean="0"/>
            <a:t>朱熹解</a:t>
          </a:r>
          <a:endParaRPr lang="zh-TW" altLang="en-US" sz="2800" dirty="0"/>
        </a:p>
      </dgm:t>
    </dgm:pt>
    <dgm:pt modelId="{2CBE2A25-8929-4668-92EE-BB25B98B6594}" type="parTrans" cxnId="{EF4E9D2E-4CFD-4CE9-AF0D-B848E414E33E}">
      <dgm:prSet/>
      <dgm:spPr/>
      <dgm:t>
        <a:bodyPr/>
        <a:lstStyle/>
        <a:p>
          <a:endParaRPr lang="zh-TW" altLang="en-US"/>
        </a:p>
      </dgm:t>
    </dgm:pt>
    <dgm:pt modelId="{76F32D88-C237-4B82-9FA0-C2DB01FC2715}" type="sibTrans" cxnId="{EF4E9D2E-4CFD-4CE9-AF0D-B848E414E33E}">
      <dgm:prSet/>
      <dgm:spPr/>
      <dgm:t>
        <a:bodyPr/>
        <a:lstStyle/>
        <a:p>
          <a:endParaRPr lang="zh-TW" altLang="en-US"/>
        </a:p>
      </dgm:t>
    </dgm:pt>
    <dgm:pt modelId="{0396A37E-3356-4FEA-8406-72F9DDF39C7E}">
      <dgm:prSet phldrT="[文字]"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zh-TW" altLang="en-US" sz="3200" dirty="0" smtClean="0"/>
            <a:t>以其記博學，可以為政也。</a:t>
          </a:r>
          <a:endParaRPr lang="zh-TW" altLang="en-US" sz="3200" dirty="0"/>
        </a:p>
      </dgm:t>
    </dgm:pt>
    <dgm:pt modelId="{97A8809D-B6AE-4F07-AB98-0909583F2E4D}" type="parTrans" cxnId="{1DE1DD95-8058-40CF-94D9-49ABB7F25BC2}">
      <dgm:prSet/>
      <dgm:spPr/>
      <dgm:t>
        <a:bodyPr/>
        <a:lstStyle/>
        <a:p>
          <a:endParaRPr lang="zh-TW" altLang="en-US"/>
        </a:p>
      </dgm:t>
    </dgm:pt>
    <dgm:pt modelId="{5FFBA480-97E5-41F5-A64C-9B443CA4DCC0}" type="sibTrans" cxnId="{1DE1DD95-8058-40CF-94D9-49ABB7F25BC2}">
      <dgm:prSet/>
      <dgm:spPr/>
      <dgm:t>
        <a:bodyPr/>
        <a:lstStyle/>
        <a:p>
          <a:endParaRPr lang="zh-TW" altLang="en-US"/>
        </a:p>
      </dgm:t>
    </dgm:pt>
    <dgm:pt modelId="{D05D1A76-295E-467A-AC1D-10861A8DE892}">
      <dgm:prSet phldrT="[文字]" custT="1"/>
      <dgm:spPr/>
      <dgm:t>
        <a:bodyPr/>
        <a:lstStyle/>
        <a:p>
          <a:r>
            <a:rPr lang="zh-TW" altLang="en-US" sz="2800" dirty="0" smtClean="0"/>
            <a:t>周易：與天地合其德</a:t>
          </a:r>
          <a:endParaRPr lang="zh-TW" altLang="en-US" sz="2800" dirty="0"/>
        </a:p>
      </dgm:t>
    </dgm:pt>
    <dgm:pt modelId="{61D94520-A4D8-4106-8EE0-E5CF373D43D7}" type="parTrans" cxnId="{937E2931-567F-466F-B19C-DB476DC82051}">
      <dgm:prSet/>
      <dgm:spPr/>
      <dgm:t>
        <a:bodyPr/>
        <a:lstStyle/>
        <a:p>
          <a:endParaRPr lang="zh-TW" altLang="en-US"/>
        </a:p>
      </dgm:t>
    </dgm:pt>
    <dgm:pt modelId="{C4D5D26A-B073-4FF1-AC93-7FA386B0287D}" type="sibTrans" cxnId="{937E2931-567F-466F-B19C-DB476DC82051}">
      <dgm:prSet/>
      <dgm:spPr/>
      <dgm:t>
        <a:bodyPr/>
        <a:lstStyle/>
        <a:p>
          <a:endParaRPr lang="zh-TW" altLang="en-US"/>
        </a:p>
      </dgm:t>
    </dgm:pt>
    <dgm:pt modelId="{21355535-FF99-421F-B5D0-A8173802684C}">
      <dgm:prSet phldrT="[文字]" custT="1"/>
      <dgm:spPr/>
      <dgm:t>
        <a:bodyPr/>
        <a:lstStyle/>
        <a:p>
          <a:r>
            <a:rPr lang="zh-TW" altLang="en-US" sz="2800" dirty="0" smtClean="0"/>
            <a:t>孟子：</a:t>
          </a:r>
          <a:r>
            <a:rPr lang="zh-TW" altLang="en-US" sz="2800" dirty="0" smtClean="0">
              <a:hlinkClick xmlns:r="http://schemas.openxmlformats.org/officeDocument/2006/relationships" r:id="rId1" action="ppaction://hlinksldjump"/>
            </a:rPr>
            <a:t>正己而物正者也</a:t>
          </a:r>
          <a:endParaRPr lang="zh-TW" altLang="en-US" sz="2800" dirty="0"/>
        </a:p>
      </dgm:t>
    </dgm:pt>
    <dgm:pt modelId="{5331567D-3738-4F1B-B4AD-DBB1DAD78B94}" type="parTrans" cxnId="{46CB2A74-8D2B-43D7-B731-BD9AC215BEB2}">
      <dgm:prSet/>
      <dgm:spPr/>
      <dgm:t>
        <a:bodyPr/>
        <a:lstStyle/>
        <a:p>
          <a:endParaRPr lang="zh-TW" altLang="en-US"/>
        </a:p>
      </dgm:t>
    </dgm:pt>
    <dgm:pt modelId="{F04C5E39-0BE2-422E-B239-823B53CEAA2E}" type="sibTrans" cxnId="{46CB2A74-8D2B-43D7-B731-BD9AC215BEB2}">
      <dgm:prSet/>
      <dgm:spPr/>
      <dgm:t>
        <a:bodyPr/>
        <a:lstStyle/>
        <a:p>
          <a:endParaRPr lang="zh-TW" altLang="en-US"/>
        </a:p>
      </dgm:t>
    </dgm:pt>
    <dgm:pt modelId="{A79DEB4F-B2C8-48AB-BDA6-82FF224B8841}">
      <dgm:prSet phldrT="[文字]" custT="1"/>
      <dgm:spPr/>
      <dgm:t>
        <a:bodyPr/>
        <a:lstStyle/>
        <a:p>
          <a:r>
            <a:rPr lang="zh-TW" altLang="en-US" sz="2800" dirty="0" smtClean="0"/>
            <a:t>大學</a:t>
          </a:r>
          <a:endParaRPr lang="zh-TW" altLang="en-US" sz="2800" dirty="0"/>
        </a:p>
      </dgm:t>
    </dgm:pt>
    <dgm:pt modelId="{99C24D2C-CA8D-4395-841A-6246523DB0DB}" type="parTrans" cxnId="{845A17BB-C3C3-4E83-8605-82C08599B338}">
      <dgm:prSet/>
      <dgm:spPr/>
      <dgm:t>
        <a:bodyPr/>
        <a:lstStyle/>
        <a:p>
          <a:endParaRPr lang="zh-TW" altLang="en-US"/>
        </a:p>
      </dgm:t>
    </dgm:pt>
    <dgm:pt modelId="{3FAB9540-EBB9-44FA-856E-2C55E31BB330}" type="sibTrans" cxnId="{845A17BB-C3C3-4E83-8605-82C08599B338}">
      <dgm:prSet/>
      <dgm:spPr/>
      <dgm:t>
        <a:bodyPr/>
        <a:lstStyle/>
        <a:p>
          <a:endParaRPr lang="zh-TW" altLang="en-US"/>
        </a:p>
      </dgm:t>
    </dgm:pt>
    <dgm:pt modelId="{E9976766-64BC-4F46-AFD0-C5BC8029994D}">
      <dgm:prSet phldrT="[文字]" custT="1"/>
      <dgm:spPr/>
      <dgm:t>
        <a:bodyPr/>
        <a:lstStyle/>
        <a:p>
          <a:r>
            <a:rPr lang="zh-TW" altLang="en-US" sz="2800" dirty="0" smtClean="0"/>
            <a:t>小學</a:t>
          </a:r>
          <a:endParaRPr lang="zh-TW" altLang="en-US" sz="2800" dirty="0"/>
        </a:p>
      </dgm:t>
    </dgm:pt>
    <dgm:pt modelId="{6C63A8D6-B24A-42D7-BF5A-6B3F84BDD0A6}" type="parTrans" cxnId="{9F0F9B15-FF3D-43F5-B83C-7F7E054AE2FF}">
      <dgm:prSet/>
      <dgm:spPr/>
      <dgm:t>
        <a:bodyPr/>
        <a:lstStyle/>
        <a:p>
          <a:endParaRPr lang="zh-TW" altLang="en-US"/>
        </a:p>
      </dgm:t>
    </dgm:pt>
    <dgm:pt modelId="{136052D4-E7C8-4E87-9092-EF410324323F}" type="sibTrans" cxnId="{9F0F9B15-FF3D-43F5-B83C-7F7E054AE2FF}">
      <dgm:prSet/>
      <dgm:spPr/>
      <dgm:t>
        <a:bodyPr/>
        <a:lstStyle/>
        <a:p>
          <a:endParaRPr lang="zh-TW" altLang="en-US"/>
        </a:p>
      </dgm:t>
    </dgm:pt>
    <dgm:pt modelId="{B379BDF6-0DFF-4F37-A777-A5BBB673C08A}">
      <dgm:prSet phldrT="[文字]" custT="1"/>
      <dgm:spPr/>
      <dgm:t>
        <a:bodyPr/>
        <a:lstStyle/>
        <a:p>
          <a:r>
            <a:rPr lang="zh-TW" altLang="en-US" sz="2800" dirty="0" smtClean="0"/>
            <a:t>禮樂射御書數之業</a:t>
          </a:r>
          <a:endParaRPr lang="zh-TW" altLang="en-US" sz="2800" dirty="0"/>
        </a:p>
      </dgm:t>
    </dgm:pt>
    <dgm:pt modelId="{90B2B160-2DC5-4F65-9FE8-894D538381CA}" type="parTrans" cxnId="{E75A2F3E-0124-47C8-91B8-84C55E2B0C64}">
      <dgm:prSet/>
      <dgm:spPr/>
      <dgm:t>
        <a:bodyPr/>
        <a:lstStyle/>
        <a:p>
          <a:endParaRPr lang="zh-TW" altLang="en-US"/>
        </a:p>
      </dgm:t>
    </dgm:pt>
    <dgm:pt modelId="{20D4D781-6629-4183-97CA-9E73405395DC}" type="sibTrans" cxnId="{E75A2F3E-0124-47C8-91B8-84C55E2B0C64}">
      <dgm:prSet/>
      <dgm:spPr/>
      <dgm:t>
        <a:bodyPr/>
        <a:lstStyle/>
        <a:p>
          <a:endParaRPr lang="zh-TW" altLang="en-US"/>
        </a:p>
      </dgm:t>
    </dgm:pt>
    <dgm:pt modelId="{05697E65-DF5F-4CE1-9B50-15918FCA40B4}">
      <dgm:prSet phldrT="[文字]" custT="1"/>
      <dgm:spPr/>
      <dgm:t>
        <a:bodyPr/>
        <a:lstStyle/>
        <a:p>
          <a:r>
            <a:rPr lang="zh-TW" altLang="en-US" sz="2800" dirty="0" smtClean="0"/>
            <a:t>灑掃應對進退之行</a:t>
          </a:r>
          <a:endParaRPr lang="zh-TW" altLang="en-US" sz="2800" dirty="0"/>
        </a:p>
      </dgm:t>
    </dgm:pt>
    <dgm:pt modelId="{FBBE1ABA-1F69-4EC7-9FF3-C87429BED079}" type="parTrans" cxnId="{4BD09A54-C1E0-4F04-B0E4-FAF77DB3658F}">
      <dgm:prSet/>
      <dgm:spPr/>
      <dgm:t>
        <a:bodyPr/>
        <a:lstStyle/>
        <a:p>
          <a:endParaRPr lang="zh-TW" altLang="en-US"/>
        </a:p>
      </dgm:t>
    </dgm:pt>
    <dgm:pt modelId="{6CB5D1CF-4100-4154-A888-DD7958008066}" type="sibTrans" cxnId="{4BD09A54-C1E0-4F04-B0E4-FAF77DB3658F}">
      <dgm:prSet/>
      <dgm:spPr/>
      <dgm:t>
        <a:bodyPr/>
        <a:lstStyle/>
        <a:p>
          <a:endParaRPr lang="zh-TW" altLang="en-US"/>
        </a:p>
      </dgm:t>
    </dgm:pt>
    <dgm:pt modelId="{04C0BEB3-A10E-42E5-B115-17B2F7192D6E}">
      <dgm:prSet phldrT="[文字]" custT="1"/>
      <dgm:spPr/>
      <dgm:t>
        <a:bodyPr/>
        <a:lstStyle/>
        <a:p>
          <a:r>
            <a:rPr lang="zh-TW" altLang="en-US" sz="2800" dirty="0" smtClean="0"/>
            <a:t>修齊治平為事</a:t>
          </a:r>
          <a:endParaRPr lang="zh-TW" altLang="en-US" sz="2800" dirty="0"/>
        </a:p>
      </dgm:t>
    </dgm:pt>
    <dgm:pt modelId="{B8751D5B-4975-4A66-B661-FA3BD2480BB1}" type="parTrans" cxnId="{CE7F7524-718B-47D1-9B4F-DDD5637CB48A}">
      <dgm:prSet/>
      <dgm:spPr/>
      <dgm:t>
        <a:bodyPr/>
        <a:lstStyle/>
        <a:p>
          <a:endParaRPr lang="zh-TW" altLang="en-US"/>
        </a:p>
      </dgm:t>
    </dgm:pt>
    <dgm:pt modelId="{F5548EBA-7DD3-4B36-9B20-1AE2D9457107}" type="sibTrans" cxnId="{CE7F7524-718B-47D1-9B4F-DDD5637CB48A}">
      <dgm:prSet/>
      <dgm:spPr/>
      <dgm:t>
        <a:bodyPr/>
        <a:lstStyle/>
        <a:p>
          <a:endParaRPr lang="zh-TW" altLang="en-US"/>
        </a:p>
      </dgm:t>
    </dgm:pt>
    <dgm:pt modelId="{7043202A-0B51-4218-B9D1-F3F6045954D1}">
      <dgm:prSet phldrT="[文字]" custT="1"/>
      <dgm:spPr/>
      <dgm:t>
        <a:bodyPr/>
        <a:lstStyle/>
        <a:p>
          <a:r>
            <a:rPr lang="zh-TW" altLang="en-US" sz="2800" dirty="0" smtClean="0"/>
            <a:t>明德親民為宗</a:t>
          </a:r>
          <a:endParaRPr lang="zh-TW" altLang="en-US" sz="2800" dirty="0"/>
        </a:p>
      </dgm:t>
    </dgm:pt>
    <dgm:pt modelId="{6BEE1913-8281-4E2F-A813-891E327E8135}" type="parTrans" cxnId="{3F419394-CA3D-43DE-AD57-2ABA2EBCED80}">
      <dgm:prSet/>
      <dgm:spPr/>
      <dgm:t>
        <a:bodyPr/>
        <a:lstStyle/>
        <a:p>
          <a:endParaRPr lang="zh-TW" altLang="en-US"/>
        </a:p>
      </dgm:t>
    </dgm:pt>
    <dgm:pt modelId="{5642B3CE-A908-45F1-899C-168D500BC061}" type="sibTrans" cxnId="{3F419394-CA3D-43DE-AD57-2ABA2EBCED80}">
      <dgm:prSet/>
      <dgm:spPr/>
      <dgm:t>
        <a:bodyPr/>
        <a:lstStyle/>
        <a:p>
          <a:endParaRPr lang="zh-TW" altLang="en-US"/>
        </a:p>
      </dgm:t>
    </dgm:pt>
    <dgm:pt modelId="{F60BC29D-9E6A-4D49-B820-A300642B045D}" type="pres">
      <dgm:prSet presAssocID="{A2B89CCF-AA36-4DC7-B1BE-AB206F17DD57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6FF849E-D6DF-4AFA-8B2E-671639E1665E}" type="pres">
      <dgm:prSet presAssocID="{51386F43-3D2F-4CC0-8AEF-0BC31339EF52}" presName="root1" presStyleCnt="0"/>
      <dgm:spPr/>
      <dgm:t>
        <a:bodyPr/>
        <a:lstStyle/>
        <a:p>
          <a:endParaRPr lang="zh-TW" altLang="en-US"/>
        </a:p>
      </dgm:t>
    </dgm:pt>
    <dgm:pt modelId="{B0945511-F72E-4B96-A50A-CA0D119BCE39}" type="pres">
      <dgm:prSet presAssocID="{51386F43-3D2F-4CC0-8AEF-0BC31339EF52}" presName="LevelOneTextNode" presStyleLbl="node0" presStyleIdx="0" presStyleCnt="2" custLinFactNeighborX="-152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FE810A1-92F7-4712-A137-FB9721536F2F}" type="pres">
      <dgm:prSet presAssocID="{51386F43-3D2F-4CC0-8AEF-0BC31339EF52}" presName="level2hierChild" presStyleCnt="0"/>
      <dgm:spPr/>
      <dgm:t>
        <a:bodyPr/>
        <a:lstStyle/>
        <a:p>
          <a:endParaRPr lang="zh-TW" altLang="en-US"/>
        </a:p>
      </dgm:t>
    </dgm:pt>
    <dgm:pt modelId="{34D89394-CD04-431D-ADFB-1AEB05D447DF}" type="pres">
      <dgm:prSet presAssocID="{97A8809D-B6AE-4F07-AB98-0909583F2E4D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0AACDD49-6D59-4064-892D-80E151438D98}" type="pres">
      <dgm:prSet presAssocID="{97A8809D-B6AE-4F07-AB98-0909583F2E4D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9A222506-91E3-4208-BC37-C4B101C8B08E}" type="pres">
      <dgm:prSet presAssocID="{0396A37E-3356-4FEA-8406-72F9DDF39C7E}" presName="root2" presStyleCnt="0"/>
      <dgm:spPr/>
      <dgm:t>
        <a:bodyPr/>
        <a:lstStyle/>
        <a:p>
          <a:endParaRPr lang="zh-TW" altLang="en-US"/>
        </a:p>
      </dgm:t>
    </dgm:pt>
    <dgm:pt modelId="{B14BC0EB-DD19-4AE6-96FF-5A3649ED8D62}" type="pres">
      <dgm:prSet presAssocID="{0396A37E-3356-4FEA-8406-72F9DDF39C7E}" presName="LevelTwoTextNode" presStyleLbl="node2" presStyleIdx="0" presStyleCnt="3" custScaleX="4600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D36650D-6D6C-4A7A-A7FA-8679AED6930B}" type="pres">
      <dgm:prSet presAssocID="{0396A37E-3356-4FEA-8406-72F9DDF39C7E}" presName="level3hierChild" presStyleCnt="0"/>
      <dgm:spPr/>
      <dgm:t>
        <a:bodyPr/>
        <a:lstStyle/>
        <a:p>
          <a:endParaRPr lang="zh-TW" altLang="en-US"/>
        </a:p>
      </dgm:t>
    </dgm:pt>
    <dgm:pt modelId="{48DE174D-2A0A-4AFD-9B3D-CF0EF3292D21}" type="pres">
      <dgm:prSet presAssocID="{29A6F00B-66EB-4381-9F4F-21606A670277}" presName="root1" presStyleCnt="0"/>
      <dgm:spPr/>
      <dgm:t>
        <a:bodyPr/>
        <a:lstStyle/>
        <a:p>
          <a:endParaRPr lang="zh-TW" altLang="en-US"/>
        </a:p>
      </dgm:t>
    </dgm:pt>
    <dgm:pt modelId="{761C6FCF-5052-4D79-B18A-DD925C820AF9}" type="pres">
      <dgm:prSet presAssocID="{29A6F00B-66EB-4381-9F4F-21606A670277}" presName="LevelOneTextNode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71E9EB2-425E-4ADD-8EEF-F31FC2A7BF2C}" type="pres">
      <dgm:prSet presAssocID="{29A6F00B-66EB-4381-9F4F-21606A670277}" presName="level2hierChild" presStyleCnt="0"/>
      <dgm:spPr/>
      <dgm:t>
        <a:bodyPr/>
        <a:lstStyle/>
        <a:p>
          <a:endParaRPr lang="zh-TW" altLang="en-US"/>
        </a:p>
      </dgm:t>
    </dgm:pt>
    <dgm:pt modelId="{3068AD31-D2A6-4016-8F2F-6CB21AD7C204}" type="pres">
      <dgm:prSet presAssocID="{4FE2358B-045D-4B4B-A41E-6B332D7CC57A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EE48CACC-40F8-427B-857F-758447A7FC62}" type="pres">
      <dgm:prSet presAssocID="{4FE2358B-045D-4B4B-A41E-6B332D7CC57A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EA2D70B7-CB9B-4C37-808A-90DBFC1C22D9}" type="pres">
      <dgm:prSet presAssocID="{232C709D-D98A-4EEB-8328-DAAFE8530123}" presName="root2" presStyleCnt="0"/>
      <dgm:spPr/>
      <dgm:t>
        <a:bodyPr/>
        <a:lstStyle/>
        <a:p>
          <a:endParaRPr lang="zh-TW" altLang="en-US"/>
        </a:p>
      </dgm:t>
    </dgm:pt>
    <dgm:pt modelId="{96A0D796-0CFF-4C97-93C3-440D52345919}" type="pres">
      <dgm:prSet presAssocID="{232C709D-D98A-4EEB-8328-DAAFE8530123}" presName="LevelTwoTextNode" presStyleLbl="node2" presStyleIdx="1" presStyleCnt="3" custScaleX="81556" custScaleY="17050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F3E1A6D-C804-4D7C-B872-7459213A224B}" type="pres">
      <dgm:prSet presAssocID="{232C709D-D98A-4EEB-8328-DAAFE8530123}" presName="level3hierChild" presStyleCnt="0"/>
      <dgm:spPr/>
      <dgm:t>
        <a:bodyPr/>
        <a:lstStyle/>
        <a:p>
          <a:endParaRPr lang="zh-TW" altLang="en-US"/>
        </a:p>
      </dgm:t>
    </dgm:pt>
    <dgm:pt modelId="{EE17632A-AC0A-40B4-BA1A-CE4F9F6F62D5}" type="pres">
      <dgm:prSet presAssocID="{61D94520-A4D8-4106-8EE0-E5CF373D43D7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67510945-6130-48D4-91F4-C59BA2F06A45}" type="pres">
      <dgm:prSet presAssocID="{61D94520-A4D8-4106-8EE0-E5CF373D43D7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7B0103A8-5D5E-4C49-8935-B8A467E54351}" type="pres">
      <dgm:prSet presAssocID="{D05D1A76-295E-467A-AC1D-10861A8DE892}" presName="root2" presStyleCnt="0"/>
      <dgm:spPr/>
      <dgm:t>
        <a:bodyPr/>
        <a:lstStyle/>
        <a:p>
          <a:endParaRPr lang="zh-TW" altLang="en-US"/>
        </a:p>
      </dgm:t>
    </dgm:pt>
    <dgm:pt modelId="{C7150692-CD20-4114-A6D2-92289D6622D5}" type="pres">
      <dgm:prSet presAssocID="{D05D1A76-295E-467A-AC1D-10861A8DE892}" presName="LevelTwoTextNode" presStyleLbl="node3" presStyleIdx="0" presStyleCnt="4" custScaleX="33690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BC32358-A254-4593-BB16-98CE51973DF7}" type="pres">
      <dgm:prSet presAssocID="{D05D1A76-295E-467A-AC1D-10861A8DE892}" presName="level3hierChild" presStyleCnt="0"/>
      <dgm:spPr/>
      <dgm:t>
        <a:bodyPr/>
        <a:lstStyle/>
        <a:p>
          <a:endParaRPr lang="zh-TW" altLang="en-US"/>
        </a:p>
      </dgm:t>
    </dgm:pt>
    <dgm:pt modelId="{AF681F5A-6AF1-4FC9-968C-483546DBACE8}" type="pres">
      <dgm:prSet presAssocID="{5331567D-3738-4F1B-B4AD-DBB1DAD78B94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084E8F56-D1FD-42AB-9E34-1A38D202E8B1}" type="pres">
      <dgm:prSet presAssocID="{5331567D-3738-4F1B-B4AD-DBB1DAD78B94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8C937A87-1AF7-40E7-ACED-742ECC86467D}" type="pres">
      <dgm:prSet presAssocID="{21355535-FF99-421F-B5D0-A8173802684C}" presName="root2" presStyleCnt="0"/>
      <dgm:spPr/>
      <dgm:t>
        <a:bodyPr/>
        <a:lstStyle/>
        <a:p>
          <a:endParaRPr lang="zh-TW" altLang="en-US"/>
        </a:p>
      </dgm:t>
    </dgm:pt>
    <dgm:pt modelId="{A44CD87A-81F8-4814-BD5B-A2B4D67BE1B1}" type="pres">
      <dgm:prSet presAssocID="{21355535-FF99-421F-B5D0-A8173802684C}" presName="LevelTwoTextNode" presStyleLbl="node3" presStyleIdx="1" presStyleCnt="4" custScaleX="33690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7CDDC79-239D-4598-87E3-61F5370D9454}" type="pres">
      <dgm:prSet presAssocID="{21355535-FF99-421F-B5D0-A8173802684C}" presName="level3hierChild" presStyleCnt="0"/>
      <dgm:spPr/>
      <dgm:t>
        <a:bodyPr/>
        <a:lstStyle/>
        <a:p>
          <a:endParaRPr lang="zh-TW" altLang="en-US"/>
        </a:p>
      </dgm:t>
    </dgm:pt>
    <dgm:pt modelId="{FF89CB83-8B91-4327-BD96-3875D6DF0444}" type="pres">
      <dgm:prSet presAssocID="{8D45744D-2F0C-4AA8-8483-2C129FD962C9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4B4E4FC1-0B71-4868-8DDB-E3D9E14428F2}" type="pres">
      <dgm:prSet presAssocID="{8D45744D-2F0C-4AA8-8483-2C129FD962C9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D7EF221D-4B19-4C42-AC96-9E3DB6B7BFC2}" type="pres">
      <dgm:prSet presAssocID="{1A87CD94-57E0-4DD5-9479-C4B999129520}" presName="root2" presStyleCnt="0"/>
      <dgm:spPr/>
      <dgm:t>
        <a:bodyPr/>
        <a:lstStyle/>
        <a:p>
          <a:endParaRPr lang="zh-TW" altLang="en-US"/>
        </a:p>
      </dgm:t>
    </dgm:pt>
    <dgm:pt modelId="{856A02B2-E3E3-416A-8655-8EFA9C333289}" type="pres">
      <dgm:prSet presAssocID="{1A87CD94-57E0-4DD5-9479-C4B999129520}" presName="LevelTwoTextNode" presStyleLbl="node2" presStyleIdx="2" presStyleCnt="3" custScaleX="81556" custScaleY="17050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ED846AE-E097-4551-9CC9-4A65601D3572}" type="pres">
      <dgm:prSet presAssocID="{1A87CD94-57E0-4DD5-9479-C4B999129520}" presName="level3hierChild" presStyleCnt="0"/>
      <dgm:spPr/>
      <dgm:t>
        <a:bodyPr/>
        <a:lstStyle/>
        <a:p>
          <a:endParaRPr lang="zh-TW" altLang="en-US"/>
        </a:p>
      </dgm:t>
    </dgm:pt>
    <dgm:pt modelId="{D7C31C7B-1D44-4B08-9A50-B8B170D7715C}" type="pres">
      <dgm:prSet presAssocID="{6C63A8D6-B24A-42D7-BF5A-6B3F84BDD0A6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20484814-BBC5-42F7-8AA7-B9F0EC373D26}" type="pres">
      <dgm:prSet presAssocID="{6C63A8D6-B24A-42D7-BF5A-6B3F84BDD0A6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BE31488C-1F79-4C32-8DCF-4CE0E675A52F}" type="pres">
      <dgm:prSet presAssocID="{E9976766-64BC-4F46-AFD0-C5BC8029994D}" presName="root2" presStyleCnt="0"/>
      <dgm:spPr/>
      <dgm:t>
        <a:bodyPr/>
        <a:lstStyle/>
        <a:p>
          <a:endParaRPr lang="zh-TW" altLang="en-US"/>
        </a:p>
      </dgm:t>
    </dgm:pt>
    <dgm:pt modelId="{4CBECBF1-D322-4B0F-8CC1-AA61EEEC76E0}" type="pres">
      <dgm:prSet presAssocID="{E9976766-64BC-4F46-AFD0-C5BC8029994D}" presName="LevelTwoTextNode" presStyleLbl="node3" presStyleIdx="2" presStyleCnt="4" custScaleX="783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3CDA450-8A1E-485C-B1DE-AEAAA255D84D}" type="pres">
      <dgm:prSet presAssocID="{E9976766-64BC-4F46-AFD0-C5BC8029994D}" presName="level3hierChild" presStyleCnt="0"/>
      <dgm:spPr/>
      <dgm:t>
        <a:bodyPr/>
        <a:lstStyle/>
        <a:p>
          <a:endParaRPr lang="zh-TW" altLang="en-US"/>
        </a:p>
      </dgm:t>
    </dgm:pt>
    <dgm:pt modelId="{576F73EF-EC29-4D03-ADBA-803A345A8810}" type="pres">
      <dgm:prSet presAssocID="{90B2B160-2DC5-4F65-9FE8-894D538381CA}" presName="conn2-1" presStyleLbl="parChTrans1D4" presStyleIdx="0" presStyleCnt="4"/>
      <dgm:spPr/>
      <dgm:t>
        <a:bodyPr/>
        <a:lstStyle/>
        <a:p>
          <a:endParaRPr lang="zh-TW" altLang="en-US"/>
        </a:p>
      </dgm:t>
    </dgm:pt>
    <dgm:pt modelId="{819BDB48-842B-4122-B7C4-7CA2385F90DB}" type="pres">
      <dgm:prSet presAssocID="{90B2B160-2DC5-4F65-9FE8-894D538381CA}" presName="connTx" presStyleLbl="parChTrans1D4" presStyleIdx="0" presStyleCnt="4"/>
      <dgm:spPr/>
      <dgm:t>
        <a:bodyPr/>
        <a:lstStyle/>
        <a:p>
          <a:endParaRPr lang="zh-TW" altLang="en-US"/>
        </a:p>
      </dgm:t>
    </dgm:pt>
    <dgm:pt modelId="{DC3CA3F7-CE8F-4201-BB06-DACA6511927C}" type="pres">
      <dgm:prSet presAssocID="{B379BDF6-0DFF-4F37-A777-A5BBB673C08A}" presName="root2" presStyleCnt="0"/>
      <dgm:spPr/>
      <dgm:t>
        <a:bodyPr/>
        <a:lstStyle/>
        <a:p>
          <a:endParaRPr lang="zh-TW" altLang="en-US"/>
        </a:p>
      </dgm:t>
    </dgm:pt>
    <dgm:pt modelId="{5473F8BF-9474-4C0D-B906-8B988D410714}" type="pres">
      <dgm:prSet presAssocID="{B379BDF6-0DFF-4F37-A777-A5BBB673C08A}" presName="LevelTwoTextNode" presStyleLbl="node4" presStyleIdx="0" presStyleCnt="4" custScaleX="24114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345943A-0E4E-4F5E-99C4-6415681B4371}" type="pres">
      <dgm:prSet presAssocID="{B379BDF6-0DFF-4F37-A777-A5BBB673C08A}" presName="level3hierChild" presStyleCnt="0"/>
      <dgm:spPr/>
      <dgm:t>
        <a:bodyPr/>
        <a:lstStyle/>
        <a:p>
          <a:endParaRPr lang="zh-TW" altLang="en-US"/>
        </a:p>
      </dgm:t>
    </dgm:pt>
    <dgm:pt modelId="{C3D66ED5-D29A-49A7-9727-717F65963F81}" type="pres">
      <dgm:prSet presAssocID="{FBBE1ABA-1F69-4EC7-9FF3-C87429BED079}" presName="conn2-1" presStyleLbl="parChTrans1D4" presStyleIdx="1" presStyleCnt="4"/>
      <dgm:spPr/>
      <dgm:t>
        <a:bodyPr/>
        <a:lstStyle/>
        <a:p>
          <a:endParaRPr lang="zh-TW" altLang="en-US"/>
        </a:p>
      </dgm:t>
    </dgm:pt>
    <dgm:pt modelId="{A3F7DC4F-1E1F-4BBE-873E-F2506333559A}" type="pres">
      <dgm:prSet presAssocID="{FBBE1ABA-1F69-4EC7-9FF3-C87429BED079}" presName="connTx" presStyleLbl="parChTrans1D4" presStyleIdx="1" presStyleCnt="4"/>
      <dgm:spPr/>
      <dgm:t>
        <a:bodyPr/>
        <a:lstStyle/>
        <a:p>
          <a:endParaRPr lang="zh-TW" altLang="en-US"/>
        </a:p>
      </dgm:t>
    </dgm:pt>
    <dgm:pt modelId="{0E2BAC76-B8B3-42BA-B710-973D43932DC2}" type="pres">
      <dgm:prSet presAssocID="{05697E65-DF5F-4CE1-9B50-15918FCA40B4}" presName="root2" presStyleCnt="0"/>
      <dgm:spPr/>
      <dgm:t>
        <a:bodyPr/>
        <a:lstStyle/>
        <a:p>
          <a:endParaRPr lang="zh-TW" altLang="en-US"/>
        </a:p>
      </dgm:t>
    </dgm:pt>
    <dgm:pt modelId="{19D8941E-F295-476C-B948-1C160E5C303E}" type="pres">
      <dgm:prSet presAssocID="{05697E65-DF5F-4CE1-9B50-15918FCA40B4}" presName="LevelTwoTextNode" presStyleLbl="node4" presStyleIdx="1" presStyleCnt="4" custScaleX="24114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18998D0-398B-4CD7-8600-BAC005E24B47}" type="pres">
      <dgm:prSet presAssocID="{05697E65-DF5F-4CE1-9B50-15918FCA40B4}" presName="level3hierChild" presStyleCnt="0"/>
      <dgm:spPr/>
      <dgm:t>
        <a:bodyPr/>
        <a:lstStyle/>
        <a:p>
          <a:endParaRPr lang="zh-TW" altLang="en-US"/>
        </a:p>
      </dgm:t>
    </dgm:pt>
    <dgm:pt modelId="{976CB462-40BE-4474-960F-8F555A157EEF}" type="pres">
      <dgm:prSet presAssocID="{99C24D2C-CA8D-4395-841A-6246523DB0DB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647A49C7-95A0-4F71-B331-17675886D03F}" type="pres">
      <dgm:prSet presAssocID="{99C24D2C-CA8D-4395-841A-6246523DB0DB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2391C3F9-7184-494B-86DE-74215CE33D6C}" type="pres">
      <dgm:prSet presAssocID="{A79DEB4F-B2C8-48AB-BDA6-82FF224B8841}" presName="root2" presStyleCnt="0"/>
      <dgm:spPr/>
      <dgm:t>
        <a:bodyPr/>
        <a:lstStyle/>
        <a:p>
          <a:endParaRPr lang="zh-TW" altLang="en-US"/>
        </a:p>
      </dgm:t>
    </dgm:pt>
    <dgm:pt modelId="{497B1742-5524-4758-97B3-3DFEA2F61B3C}" type="pres">
      <dgm:prSet presAssocID="{A79DEB4F-B2C8-48AB-BDA6-82FF224B8841}" presName="LevelTwoTextNode" presStyleLbl="node3" presStyleIdx="3" presStyleCnt="4" custScaleX="783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5B3EFD6-FB8F-4B8B-8E41-01E6C6C939EC}" type="pres">
      <dgm:prSet presAssocID="{A79DEB4F-B2C8-48AB-BDA6-82FF224B8841}" presName="level3hierChild" presStyleCnt="0"/>
      <dgm:spPr/>
      <dgm:t>
        <a:bodyPr/>
        <a:lstStyle/>
        <a:p>
          <a:endParaRPr lang="zh-TW" altLang="en-US"/>
        </a:p>
      </dgm:t>
    </dgm:pt>
    <dgm:pt modelId="{98DED11F-3118-4BE2-BCA3-6817C496AC67}" type="pres">
      <dgm:prSet presAssocID="{6BEE1913-8281-4E2F-A813-891E327E8135}" presName="conn2-1" presStyleLbl="parChTrans1D4" presStyleIdx="2" presStyleCnt="4"/>
      <dgm:spPr/>
      <dgm:t>
        <a:bodyPr/>
        <a:lstStyle/>
        <a:p>
          <a:endParaRPr lang="zh-TW" altLang="en-US"/>
        </a:p>
      </dgm:t>
    </dgm:pt>
    <dgm:pt modelId="{36564B4A-5B2A-4E5A-B432-3B04C12209FA}" type="pres">
      <dgm:prSet presAssocID="{6BEE1913-8281-4E2F-A813-891E327E8135}" presName="connTx" presStyleLbl="parChTrans1D4" presStyleIdx="2" presStyleCnt="4"/>
      <dgm:spPr/>
      <dgm:t>
        <a:bodyPr/>
        <a:lstStyle/>
        <a:p>
          <a:endParaRPr lang="zh-TW" altLang="en-US"/>
        </a:p>
      </dgm:t>
    </dgm:pt>
    <dgm:pt modelId="{0F6CAAE7-C55C-48F7-97B9-47C9D0F7CC82}" type="pres">
      <dgm:prSet presAssocID="{7043202A-0B51-4218-B9D1-F3F6045954D1}" presName="root2" presStyleCnt="0"/>
      <dgm:spPr/>
      <dgm:t>
        <a:bodyPr/>
        <a:lstStyle/>
        <a:p>
          <a:endParaRPr lang="zh-TW" altLang="en-US"/>
        </a:p>
      </dgm:t>
    </dgm:pt>
    <dgm:pt modelId="{A8E02F73-10A5-4DB5-8EBA-D395EE5DB72F}" type="pres">
      <dgm:prSet presAssocID="{7043202A-0B51-4218-B9D1-F3F6045954D1}" presName="LevelTwoTextNode" presStyleLbl="node4" presStyleIdx="2" presStyleCnt="4" custScaleX="24114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7B3E904-23A1-4DA3-9DFA-84AA59CF5701}" type="pres">
      <dgm:prSet presAssocID="{7043202A-0B51-4218-B9D1-F3F6045954D1}" presName="level3hierChild" presStyleCnt="0"/>
      <dgm:spPr/>
      <dgm:t>
        <a:bodyPr/>
        <a:lstStyle/>
        <a:p>
          <a:endParaRPr lang="zh-TW" altLang="en-US"/>
        </a:p>
      </dgm:t>
    </dgm:pt>
    <dgm:pt modelId="{4BC4E940-B843-4D34-9C61-5C7C1EE02991}" type="pres">
      <dgm:prSet presAssocID="{B8751D5B-4975-4A66-B661-FA3BD2480BB1}" presName="conn2-1" presStyleLbl="parChTrans1D4" presStyleIdx="3" presStyleCnt="4"/>
      <dgm:spPr/>
      <dgm:t>
        <a:bodyPr/>
        <a:lstStyle/>
        <a:p>
          <a:endParaRPr lang="zh-TW" altLang="en-US"/>
        </a:p>
      </dgm:t>
    </dgm:pt>
    <dgm:pt modelId="{821FC1B6-E55E-442E-805D-ECC6F37944F0}" type="pres">
      <dgm:prSet presAssocID="{B8751D5B-4975-4A66-B661-FA3BD2480BB1}" presName="connTx" presStyleLbl="parChTrans1D4" presStyleIdx="3" presStyleCnt="4"/>
      <dgm:spPr/>
      <dgm:t>
        <a:bodyPr/>
        <a:lstStyle/>
        <a:p>
          <a:endParaRPr lang="zh-TW" altLang="en-US"/>
        </a:p>
      </dgm:t>
    </dgm:pt>
    <dgm:pt modelId="{A4020A0E-72EB-48D0-807C-03E2C414AD18}" type="pres">
      <dgm:prSet presAssocID="{04C0BEB3-A10E-42E5-B115-17B2F7192D6E}" presName="root2" presStyleCnt="0"/>
      <dgm:spPr/>
      <dgm:t>
        <a:bodyPr/>
        <a:lstStyle/>
        <a:p>
          <a:endParaRPr lang="zh-TW" altLang="en-US"/>
        </a:p>
      </dgm:t>
    </dgm:pt>
    <dgm:pt modelId="{622D3166-F811-409E-A522-D8F6E0D6BB69}" type="pres">
      <dgm:prSet presAssocID="{04C0BEB3-A10E-42E5-B115-17B2F7192D6E}" presName="LevelTwoTextNode" presStyleLbl="node4" presStyleIdx="3" presStyleCnt="4" custScaleX="24114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D6E40A0-7EF6-46DC-A954-8522C051A60B}" type="pres">
      <dgm:prSet presAssocID="{04C0BEB3-A10E-42E5-B115-17B2F7192D6E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845A17BB-C3C3-4E83-8605-82C08599B338}" srcId="{1A87CD94-57E0-4DD5-9479-C4B999129520}" destId="{A79DEB4F-B2C8-48AB-BDA6-82FF224B8841}" srcOrd="1" destOrd="0" parTransId="{99C24D2C-CA8D-4395-841A-6246523DB0DB}" sibTransId="{3FAB9540-EBB9-44FA-856E-2C55E31BB330}"/>
    <dgm:cxn modelId="{46CB2A74-8D2B-43D7-B731-BD9AC215BEB2}" srcId="{232C709D-D98A-4EEB-8328-DAAFE8530123}" destId="{21355535-FF99-421F-B5D0-A8173802684C}" srcOrd="1" destOrd="0" parTransId="{5331567D-3738-4F1B-B4AD-DBB1DAD78B94}" sibTransId="{F04C5E39-0BE2-422E-B239-823B53CEAA2E}"/>
    <dgm:cxn modelId="{1A03F9FC-28E5-4B8D-8D3B-F8567D966399}" type="presOf" srcId="{6C63A8D6-B24A-42D7-BF5A-6B3F84BDD0A6}" destId="{D7C31C7B-1D44-4B08-9A50-B8B170D7715C}" srcOrd="0" destOrd="0" presId="urn:microsoft.com/office/officeart/2005/8/layout/hierarchy2"/>
    <dgm:cxn modelId="{AFF09455-B2A9-418B-9069-3FCA70EB32B9}" type="presOf" srcId="{0396A37E-3356-4FEA-8406-72F9DDF39C7E}" destId="{B14BC0EB-DD19-4AE6-96FF-5A3649ED8D62}" srcOrd="0" destOrd="0" presId="urn:microsoft.com/office/officeart/2005/8/layout/hierarchy2"/>
    <dgm:cxn modelId="{21BD83EB-3B88-42F2-8B76-85BF351F250B}" type="presOf" srcId="{6BEE1913-8281-4E2F-A813-891E327E8135}" destId="{36564B4A-5B2A-4E5A-B432-3B04C12209FA}" srcOrd="1" destOrd="0" presId="urn:microsoft.com/office/officeart/2005/8/layout/hierarchy2"/>
    <dgm:cxn modelId="{A5871DF6-5502-46BF-8193-CE248E77C689}" type="presOf" srcId="{51386F43-3D2F-4CC0-8AEF-0BC31339EF52}" destId="{B0945511-F72E-4B96-A50A-CA0D119BCE39}" srcOrd="0" destOrd="0" presId="urn:microsoft.com/office/officeart/2005/8/layout/hierarchy2"/>
    <dgm:cxn modelId="{016D9F63-10FC-4410-8E86-DD9195C4E076}" type="presOf" srcId="{5331567D-3738-4F1B-B4AD-DBB1DAD78B94}" destId="{084E8F56-D1FD-42AB-9E34-1A38D202E8B1}" srcOrd="1" destOrd="0" presId="urn:microsoft.com/office/officeart/2005/8/layout/hierarchy2"/>
    <dgm:cxn modelId="{ECC1FD3B-665D-4168-B6B7-39721AE2E16C}" type="presOf" srcId="{232C709D-D98A-4EEB-8328-DAAFE8530123}" destId="{96A0D796-0CFF-4C97-93C3-440D52345919}" srcOrd="0" destOrd="0" presId="urn:microsoft.com/office/officeart/2005/8/layout/hierarchy2"/>
    <dgm:cxn modelId="{893F1654-04FC-4DFE-AB39-CDB39EB51CCB}" type="presOf" srcId="{61D94520-A4D8-4106-8EE0-E5CF373D43D7}" destId="{EE17632A-AC0A-40B4-BA1A-CE4F9F6F62D5}" srcOrd="0" destOrd="0" presId="urn:microsoft.com/office/officeart/2005/8/layout/hierarchy2"/>
    <dgm:cxn modelId="{9340A5B6-C6F0-4E92-8F53-0E0ED0A27C54}" type="presOf" srcId="{99C24D2C-CA8D-4395-841A-6246523DB0DB}" destId="{647A49C7-95A0-4F71-B331-17675886D03F}" srcOrd="1" destOrd="0" presId="urn:microsoft.com/office/officeart/2005/8/layout/hierarchy2"/>
    <dgm:cxn modelId="{5B498CCE-C181-43BA-9020-5D4057E893CF}" type="presOf" srcId="{05697E65-DF5F-4CE1-9B50-15918FCA40B4}" destId="{19D8941E-F295-476C-B948-1C160E5C303E}" srcOrd="0" destOrd="0" presId="urn:microsoft.com/office/officeart/2005/8/layout/hierarchy2"/>
    <dgm:cxn modelId="{5E29E3AA-F936-4680-895E-5B2D477A4A9D}" type="presOf" srcId="{04C0BEB3-A10E-42E5-B115-17B2F7192D6E}" destId="{622D3166-F811-409E-A522-D8F6E0D6BB69}" srcOrd="0" destOrd="0" presId="urn:microsoft.com/office/officeart/2005/8/layout/hierarchy2"/>
    <dgm:cxn modelId="{9F0F9B15-FF3D-43F5-B83C-7F7E054AE2FF}" srcId="{1A87CD94-57E0-4DD5-9479-C4B999129520}" destId="{E9976766-64BC-4F46-AFD0-C5BC8029994D}" srcOrd="0" destOrd="0" parTransId="{6C63A8D6-B24A-42D7-BF5A-6B3F84BDD0A6}" sibTransId="{136052D4-E7C8-4E87-9092-EF410324323F}"/>
    <dgm:cxn modelId="{4FC1D60A-CE92-42B2-AD13-9E1FC4F3C6FE}" type="presOf" srcId="{97A8809D-B6AE-4F07-AB98-0909583F2E4D}" destId="{34D89394-CD04-431D-ADFB-1AEB05D447DF}" srcOrd="0" destOrd="0" presId="urn:microsoft.com/office/officeart/2005/8/layout/hierarchy2"/>
    <dgm:cxn modelId="{B950D6B0-8395-4A73-98D5-DD1A31192661}" type="presOf" srcId="{90B2B160-2DC5-4F65-9FE8-894D538381CA}" destId="{819BDB48-842B-4122-B7C4-7CA2385F90DB}" srcOrd="1" destOrd="0" presId="urn:microsoft.com/office/officeart/2005/8/layout/hierarchy2"/>
    <dgm:cxn modelId="{7315967A-EB26-4D0E-881F-2E5A9DED54B4}" type="presOf" srcId="{D05D1A76-295E-467A-AC1D-10861A8DE892}" destId="{C7150692-CD20-4114-A6D2-92289D6622D5}" srcOrd="0" destOrd="0" presId="urn:microsoft.com/office/officeart/2005/8/layout/hierarchy2"/>
    <dgm:cxn modelId="{49C298EB-009B-4B05-9EB7-012BDF58DD70}" type="presOf" srcId="{FBBE1ABA-1F69-4EC7-9FF3-C87429BED079}" destId="{C3D66ED5-D29A-49A7-9727-717F65963F81}" srcOrd="0" destOrd="0" presId="urn:microsoft.com/office/officeart/2005/8/layout/hierarchy2"/>
    <dgm:cxn modelId="{C9CC59C5-0456-4E97-8FB7-80E3868F5A32}" type="presOf" srcId="{99C24D2C-CA8D-4395-841A-6246523DB0DB}" destId="{976CB462-40BE-4474-960F-8F555A157EEF}" srcOrd="0" destOrd="0" presId="urn:microsoft.com/office/officeart/2005/8/layout/hierarchy2"/>
    <dgm:cxn modelId="{DE35A106-6402-43E6-B8FE-7699E8B0867D}" type="presOf" srcId="{4FE2358B-045D-4B4B-A41E-6B332D7CC57A}" destId="{EE48CACC-40F8-427B-857F-758447A7FC62}" srcOrd="1" destOrd="0" presId="urn:microsoft.com/office/officeart/2005/8/layout/hierarchy2"/>
    <dgm:cxn modelId="{F39C6100-E32B-42C8-BD7D-A9A3478D0B0D}" type="presOf" srcId="{21355535-FF99-421F-B5D0-A8173802684C}" destId="{A44CD87A-81F8-4814-BD5B-A2B4D67BE1B1}" srcOrd="0" destOrd="0" presId="urn:microsoft.com/office/officeart/2005/8/layout/hierarchy2"/>
    <dgm:cxn modelId="{11CE0E37-B093-4654-9D38-15C777052452}" type="presOf" srcId="{4FE2358B-045D-4B4B-A41E-6B332D7CC57A}" destId="{3068AD31-D2A6-4016-8F2F-6CB21AD7C204}" srcOrd="0" destOrd="0" presId="urn:microsoft.com/office/officeart/2005/8/layout/hierarchy2"/>
    <dgm:cxn modelId="{3D3F7250-8BF4-4D5C-9CF9-1B9CB4971A86}" type="presOf" srcId="{5331567D-3738-4F1B-B4AD-DBB1DAD78B94}" destId="{AF681F5A-6AF1-4FC9-968C-483546DBACE8}" srcOrd="0" destOrd="0" presId="urn:microsoft.com/office/officeart/2005/8/layout/hierarchy2"/>
    <dgm:cxn modelId="{22E48149-C320-482C-9205-359E5D006C46}" type="presOf" srcId="{E9976766-64BC-4F46-AFD0-C5BC8029994D}" destId="{4CBECBF1-D322-4B0F-8CC1-AA61EEEC76E0}" srcOrd="0" destOrd="0" presId="urn:microsoft.com/office/officeart/2005/8/layout/hierarchy2"/>
    <dgm:cxn modelId="{28316C14-C942-4E1F-A55E-2D60DCB594BE}" type="presOf" srcId="{6C63A8D6-B24A-42D7-BF5A-6B3F84BDD0A6}" destId="{20484814-BBC5-42F7-8AA7-B9F0EC373D26}" srcOrd="1" destOrd="0" presId="urn:microsoft.com/office/officeart/2005/8/layout/hierarchy2"/>
    <dgm:cxn modelId="{D58F7E77-C102-4303-9F22-FEF464F57F41}" type="presOf" srcId="{A2B89CCF-AA36-4DC7-B1BE-AB206F17DD57}" destId="{F60BC29D-9E6A-4D49-B820-A300642B045D}" srcOrd="0" destOrd="0" presId="urn:microsoft.com/office/officeart/2005/8/layout/hierarchy2"/>
    <dgm:cxn modelId="{B3F14F47-0528-46E2-B8AD-6428F5CA8AC7}" type="presOf" srcId="{B379BDF6-0DFF-4F37-A777-A5BBB673C08A}" destId="{5473F8BF-9474-4C0D-B906-8B988D410714}" srcOrd="0" destOrd="0" presId="urn:microsoft.com/office/officeart/2005/8/layout/hierarchy2"/>
    <dgm:cxn modelId="{E75A2F3E-0124-47C8-91B8-84C55E2B0C64}" srcId="{E9976766-64BC-4F46-AFD0-C5BC8029994D}" destId="{B379BDF6-0DFF-4F37-A777-A5BBB673C08A}" srcOrd="0" destOrd="0" parTransId="{90B2B160-2DC5-4F65-9FE8-894D538381CA}" sibTransId="{20D4D781-6629-4183-97CA-9E73405395DC}"/>
    <dgm:cxn modelId="{C0046072-22A2-4CBB-B127-85675B31646C}" srcId="{A2B89CCF-AA36-4DC7-B1BE-AB206F17DD57}" destId="{51386F43-3D2F-4CC0-8AEF-0BC31339EF52}" srcOrd="0" destOrd="0" parTransId="{3E06AEEF-8ACD-459F-84B1-6DD9269E6166}" sibTransId="{C87BAB0C-DC84-4057-B387-AD2E52D7655A}"/>
    <dgm:cxn modelId="{FB2977B8-08D9-408E-BCF5-1FEA082734AA}" type="presOf" srcId="{FBBE1ABA-1F69-4EC7-9FF3-C87429BED079}" destId="{A3F7DC4F-1E1F-4BBE-873E-F2506333559A}" srcOrd="1" destOrd="0" presId="urn:microsoft.com/office/officeart/2005/8/layout/hierarchy2"/>
    <dgm:cxn modelId="{AE9CD53F-5659-4AC5-82E3-F9DCAA4E7851}" type="presOf" srcId="{7043202A-0B51-4218-B9D1-F3F6045954D1}" destId="{A8E02F73-10A5-4DB5-8EBA-D395EE5DB72F}" srcOrd="0" destOrd="0" presId="urn:microsoft.com/office/officeart/2005/8/layout/hierarchy2"/>
    <dgm:cxn modelId="{05BAA089-EACC-49D5-822E-A37774FCCC99}" type="presOf" srcId="{8D45744D-2F0C-4AA8-8483-2C129FD962C9}" destId="{FF89CB83-8B91-4327-BD96-3875D6DF0444}" srcOrd="0" destOrd="0" presId="urn:microsoft.com/office/officeart/2005/8/layout/hierarchy2"/>
    <dgm:cxn modelId="{3F419394-CA3D-43DE-AD57-2ABA2EBCED80}" srcId="{A79DEB4F-B2C8-48AB-BDA6-82FF224B8841}" destId="{7043202A-0B51-4218-B9D1-F3F6045954D1}" srcOrd="0" destOrd="0" parTransId="{6BEE1913-8281-4E2F-A813-891E327E8135}" sibTransId="{5642B3CE-A908-45F1-899C-168D500BC061}"/>
    <dgm:cxn modelId="{C812F58D-77ED-47AB-B6EC-71C9CF2018DA}" type="presOf" srcId="{61D94520-A4D8-4106-8EE0-E5CF373D43D7}" destId="{67510945-6130-48D4-91F4-C59BA2F06A45}" srcOrd="1" destOrd="0" presId="urn:microsoft.com/office/officeart/2005/8/layout/hierarchy2"/>
    <dgm:cxn modelId="{4BD09A54-C1E0-4F04-B0E4-FAF77DB3658F}" srcId="{E9976766-64BC-4F46-AFD0-C5BC8029994D}" destId="{05697E65-DF5F-4CE1-9B50-15918FCA40B4}" srcOrd="1" destOrd="0" parTransId="{FBBE1ABA-1F69-4EC7-9FF3-C87429BED079}" sibTransId="{6CB5D1CF-4100-4154-A888-DD7958008066}"/>
    <dgm:cxn modelId="{26813536-7AFF-4283-9B24-4229319C0D4E}" type="presOf" srcId="{29A6F00B-66EB-4381-9F4F-21606A670277}" destId="{761C6FCF-5052-4D79-B18A-DD925C820AF9}" srcOrd="0" destOrd="0" presId="urn:microsoft.com/office/officeart/2005/8/layout/hierarchy2"/>
    <dgm:cxn modelId="{CE7F7524-718B-47D1-9B4F-DDD5637CB48A}" srcId="{A79DEB4F-B2C8-48AB-BDA6-82FF224B8841}" destId="{04C0BEB3-A10E-42E5-B115-17B2F7192D6E}" srcOrd="1" destOrd="0" parTransId="{B8751D5B-4975-4A66-B661-FA3BD2480BB1}" sibTransId="{F5548EBA-7DD3-4B36-9B20-1AE2D9457107}"/>
    <dgm:cxn modelId="{AF440179-D93F-4ABE-AF8C-231ED9BC7146}" srcId="{29A6F00B-66EB-4381-9F4F-21606A670277}" destId="{232C709D-D98A-4EEB-8328-DAAFE8530123}" srcOrd="0" destOrd="0" parTransId="{4FE2358B-045D-4B4B-A41E-6B332D7CC57A}" sibTransId="{87F334B0-0EE4-44E5-875B-FACDF9A5B139}"/>
    <dgm:cxn modelId="{3F321AD7-5483-4827-92D3-71FDEBEEC16D}" srcId="{29A6F00B-66EB-4381-9F4F-21606A670277}" destId="{1A87CD94-57E0-4DD5-9479-C4B999129520}" srcOrd="1" destOrd="0" parTransId="{8D45744D-2F0C-4AA8-8483-2C129FD962C9}" sibTransId="{4B16FD3D-9E46-4248-A5C1-8C9AB3C94F28}"/>
    <dgm:cxn modelId="{04416224-0DBC-4568-A697-79C50112BA21}" type="presOf" srcId="{B8751D5B-4975-4A66-B661-FA3BD2480BB1}" destId="{821FC1B6-E55E-442E-805D-ECC6F37944F0}" srcOrd="1" destOrd="0" presId="urn:microsoft.com/office/officeart/2005/8/layout/hierarchy2"/>
    <dgm:cxn modelId="{28F56F71-9560-4EA4-A279-BCE894D12597}" type="presOf" srcId="{A79DEB4F-B2C8-48AB-BDA6-82FF224B8841}" destId="{497B1742-5524-4758-97B3-3DFEA2F61B3C}" srcOrd="0" destOrd="0" presId="urn:microsoft.com/office/officeart/2005/8/layout/hierarchy2"/>
    <dgm:cxn modelId="{14568960-DD6F-48C3-A616-C99D5F87E584}" type="presOf" srcId="{90B2B160-2DC5-4F65-9FE8-894D538381CA}" destId="{576F73EF-EC29-4D03-ADBA-803A345A8810}" srcOrd="0" destOrd="0" presId="urn:microsoft.com/office/officeart/2005/8/layout/hierarchy2"/>
    <dgm:cxn modelId="{7F78CAB6-B811-4ABF-90E1-525A1FB845A7}" type="presOf" srcId="{1A87CD94-57E0-4DD5-9479-C4B999129520}" destId="{856A02B2-E3E3-416A-8655-8EFA9C333289}" srcOrd="0" destOrd="0" presId="urn:microsoft.com/office/officeart/2005/8/layout/hierarchy2"/>
    <dgm:cxn modelId="{EF4E9D2E-4CFD-4CE9-AF0D-B848E414E33E}" srcId="{A2B89CCF-AA36-4DC7-B1BE-AB206F17DD57}" destId="{29A6F00B-66EB-4381-9F4F-21606A670277}" srcOrd="1" destOrd="0" parTransId="{2CBE2A25-8929-4668-92EE-BB25B98B6594}" sibTransId="{76F32D88-C237-4B82-9FA0-C2DB01FC2715}"/>
    <dgm:cxn modelId="{1358D51E-1C68-41A1-8C6D-5EC833921AF0}" type="presOf" srcId="{B8751D5B-4975-4A66-B661-FA3BD2480BB1}" destId="{4BC4E940-B843-4D34-9C61-5C7C1EE02991}" srcOrd="0" destOrd="0" presId="urn:microsoft.com/office/officeart/2005/8/layout/hierarchy2"/>
    <dgm:cxn modelId="{937E2931-567F-466F-B19C-DB476DC82051}" srcId="{232C709D-D98A-4EEB-8328-DAAFE8530123}" destId="{D05D1A76-295E-467A-AC1D-10861A8DE892}" srcOrd="0" destOrd="0" parTransId="{61D94520-A4D8-4106-8EE0-E5CF373D43D7}" sibTransId="{C4D5D26A-B073-4FF1-AC93-7FA386B0287D}"/>
    <dgm:cxn modelId="{83A8E496-F6C2-449C-88F2-20A7E349F2A2}" type="presOf" srcId="{6BEE1913-8281-4E2F-A813-891E327E8135}" destId="{98DED11F-3118-4BE2-BCA3-6817C496AC67}" srcOrd="0" destOrd="0" presId="urn:microsoft.com/office/officeart/2005/8/layout/hierarchy2"/>
    <dgm:cxn modelId="{1DE1DD95-8058-40CF-94D9-49ABB7F25BC2}" srcId="{51386F43-3D2F-4CC0-8AEF-0BC31339EF52}" destId="{0396A37E-3356-4FEA-8406-72F9DDF39C7E}" srcOrd="0" destOrd="0" parTransId="{97A8809D-B6AE-4F07-AB98-0909583F2E4D}" sibTransId="{5FFBA480-97E5-41F5-A64C-9B443CA4DCC0}"/>
    <dgm:cxn modelId="{C1976661-0A42-4580-AA91-8B1CCDE8453F}" type="presOf" srcId="{8D45744D-2F0C-4AA8-8483-2C129FD962C9}" destId="{4B4E4FC1-0B71-4868-8DDB-E3D9E14428F2}" srcOrd="1" destOrd="0" presId="urn:microsoft.com/office/officeart/2005/8/layout/hierarchy2"/>
    <dgm:cxn modelId="{455C4EEE-737C-48EC-8CF7-CD742AF2242D}" type="presOf" srcId="{97A8809D-B6AE-4F07-AB98-0909583F2E4D}" destId="{0AACDD49-6D59-4064-892D-80E151438D98}" srcOrd="1" destOrd="0" presId="urn:microsoft.com/office/officeart/2005/8/layout/hierarchy2"/>
    <dgm:cxn modelId="{E4B32224-89E8-47BF-B3EF-E309EA8AE9AF}" type="presParOf" srcId="{F60BC29D-9E6A-4D49-B820-A300642B045D}" destId="{16FF849E-D6DF-4AFA-8B2E-671639E1665E}" srcOrd="0" destOrd="0" presId="urn:microsoft.com/office/officeart/2005/8/layout/hierarchy2"/>
    <dgm:cxn modelId="{1C54359C-E467-4047-B83C-1345418DA296}" type="presParOf" srcId="{16FF849E-D6DF-4AFA-8B2E-671639E1665E}" destId="{B0945511-F72E-4B96-A50A-CA0D119BCE39}" srcOrd="0" destOrd="0" presId="urn:microsoft.com/office/officeart/2005/8/layout/hierarchy2"/>
    <dgm:cxn modelId="{C128E023-3D23-4DF0-984B-3090689DA37E}" type="presParOf" srcId="{16FF849E-D6DF-4AFA-8B2E-671639E1665E}" destId="{DFE810A1-92F7-4712-A137-FB9721536F2F}" srcOrd="1" destOrd="0" presId="urn:microsoft.com/office/officeart/2005/8/layout/hierarchy2"/>
    <dgm:cxn modelId="{9BD6C1EB-0995-467B-8753-87AB80A7BFF7}" type="presParOf" srcId="{DFE810A1-92F7-4712-A137-FB9721536F2F}" destId="{34D89394-CD04-431D-ADFB-1AEB05D447DF}" srcOrd="0" destOrd="0" presId="urn:microsoft.com/office/officeart/2005/8/layout/hierarchy2"/>
    <dgm:cxn modelId="{C519C492-870D-48B2-BC02-801ED4AE2E90}" type="presParOf" srcId="{34D89394-CD04-431D-ADFB-1AEB05D447DF}" destId="{0AACDD49-6D59-4064-892D-80E151438D98}" srcOrd="0" destOrd="0" presId="urn:microsoft.com/office/officeart/2005/8/layout/hierarchy2"/>
    <dgm:cxn modelId="{B1A0A2A6-0E35-4DBA-BFCD-11D25A0A27C7}" type="presParOf" srcId="{DFE810A1-92F7-4712-A137-FB9721536F2F}" destId="{9A222506-91E3-4208-BC37-C4B101C8B08E}" srcOrd="1" destOrd="0" presId="urn:microsoft.com/office/officeart/2005/8/layout/hierarchy2"/>
    <dgm:cxn modelId="{71727EE5-3C57-48A7-A4FF-3FD27C501806}" type="presParOf" srcId="{9A222506-91E3-4208-BC37-C4B101C8B08E}" destId="{B14BC0EB-DD19-4AE6-96FF-5A3649ED8D62}" srcOrd="0" destOrd="0" presId="urn:microsoft.com/office/officeart/2005/8/layout/hierarchy2"/>
    <dgm:cxn modelId="{8FF18A11-EFA0-491C-BDF7-03BA80B60073}" type="presParOf" srcId="{9A222506-91E3-4208-BC37-C4B101C8B08E}" destId="{2D36650D-6D6C-4A7A-A7FA-8679AED6930B}" srcOrd="1" destOrd="0" presId="urn:microsoft.com/office/officeart/2005/8/layout/hierarchy2"/>
    <dgm:cxn modelId="{1EA7EEB3-21EA-4CD4-9287-DD65A54352CB}" type="presParOf" srcId="{F60BC29D-9E6A-4D49-B820-A300642B045D}" destId="{48DE174D-2A0A-4AFD-9B3D-CF0EF3292D21}" srcOrd="1" destOrd="0" presId="urn:microsoft.com/office/officeart/2005/8/layout/hierarchy2"/>
    <dgm:cxn modelId="{C783D409-0E2A-4488-B80B-D6EC87A52AB5}" type="presParOf" srcId="{48DE174D-2A0A-4AFD-9B3D-CF0EF3292D21}" destId="{761C6FCF-5052-4D79-B18A-DD925C820AF9}" srcOrd="0" destOrd="0" presId="urn:microsoft.com/office/officeart/2005/8/layout/hierarchy2"/>
    <dgm:cxn modelId="{2DAAA151-0989-4A32-A40C-0E0FA9915B64}" type="presParOf" srcId="{48DE174D-2A0A-4AFD-9B3D-CF0EF3292D21}" destId="{C71E9EB2-425E-4ADD-8EEF-F31FC2A7BF2C}" srcOrd="1" destOrd="0" presId="urn:microsoft.com/office/officeart/2005/8/layout/hierarchy2"/>
    <dgm:cxn modelId="{1F59FEC1-25EB-44AE-98E7-3F8AE794710F}" type="presParOf" srcId="{C71E9EB2-425E-4ADD-8EEF-F31FC2A7BF2C}" destId="{3068AD31-D2A6-4016-8F2F-6CB21AD7C204}" srcOrd="0" destOrd="0" presId="urn:microsoft.com/office/officeart/2005/8/layout/hierarchy2"/>
    <dgm:cxn modelId="{4F2085B2-7AEC-4231-A058-95B8E03F1091}" type="presParOf" srcId="{3068AD31-D2A6-4016-8F2F-6CB21AD7C204}" destId="{EE48CACC-40F8-427B-857F-758447A7FC62}" srcOrd="0" destOrd="0" presId="urn:microsoft.com/office/officeart/2005/8/layout/hierarchy2"/>
    <dgm:cxn modelId="{26DE3DDF-AB87-4DB1-85CF-0C206E041EA5}" type="presParOf" srcId="{C71E9EB2-425E-4ADD-8EEF-F31FC2A7BF2C}" destId="{EA2D70B7-CB9B-4C37-808A-90DBFC1C22D9}" srcOrd="1" destOrd="0" presId="urn:microsoft.com/office/officeart/2005/8/layout/hierarchy2"/>
    <dgm:cxn modelId="{C7424487-C9C0-4002-B0EE-8987B4B6B1EF}" type="presParOf" srcId="{EA2D70B7-CB9B-4C37-808A-90DBFC1C22D9}" destId="{96A0D796-0CFF-4C97-93C3-440D52345919}" srcOrd="0" destOrd="0" presId="urn:microsoft.com/office/officeart/2005/8/layout/hierarchy2"/>
    <dgm:cxn modelId="{42B1A3E8-527D-4971-A05F-D89E0CDEBB63}" type="presParOf" srcId="{EA2D70B7-CB9B-4C37-808A-90DBFC1C22D9}" destId="{3F3E1A6D-C804-4D7C-B872-7459213A224B}" srcOrd="1" destOrd="0" presId="urn:microsoft.com/office/officeart/2005/8/layout/hierarchy2"/>
    <dgm:cxn modelId="{4DE9E5A4-96DC-493F-BB6D-1A3571F8D0F4}" type="presParOf" srcId="{3F3E1A6D-C804-4D7C-B872-7459213A224B}" destId="{EE17632A-AC0A-40B4-BA1A-CE4F9F6F62D5}" srcOrd="0" destOrd="0" presId="urn:microsoft.com/office/officeart/2005/8/layout/hierarchy2"/>
    <dgm:cxn modelId="{9A2EF19D-BFE8-405F-BB8D-6A2B4E78F8A3}" type="presParOf" srcId="{EE17632A-AC0A-40B4-BA1A-CE4F9F6F62D5}" destId="{67510945-6130-48D4-91F4-C59BA2F06A45}" srcOrd="0" destOrd="0" presId="urn:microsoft.com/office/officeart/2005/8/layout/hierarchy2"/>
    <dgm:cxn modelId="{88D61594-C7BD-4647-971C-321E8BD824DB}" type="presParOf" srcId="{3F3E1A6D-C804-4D7C-B872-7459213A224B}" destId="{7B0103A8-5D5E-4C49-8935-B8A467E54351}" srcOrd="1" destOrd="0" presId="urn:microsoft.com/office/officeart/2005/8/layout/hierarchy2"/>
    <dgm:cxn modelId="{9CB97072-DAD9-4435-A4F4-BB976ECB9703}" type="presParOf" srcId="{7B0103A8-5D5E-4C49-8935-B8A467E54351}" destId="{C7150692-CD20-4114-A6D2-92289D6622D5}" srcOrd="0" destOrd="0" presId="urn:microsoft.com/office/officeart/2005/8/layout/hierarchy2"/>
    <dgm:cxn modelId="{808E3DF3-6E6C-47D0-B8CD-5959F6B47D6B}" type="presParOf" srcId="{7B0103A8-5D5E-4C49-8935-B8A467E54351}" destId="{9BC32358-A254-4593-BB16-98CE51973DF7}" srcOrd="1" destOrd="0" presId="urn:microsoft.com/office/officeart/2005/8/layout/hierarchy2"/>
    <dgm:cxn modelId="{78678C64-8914-49E5-9219-A13E5777E216}" type="presParOf" srcId="{3F3E1A6D-C804-4D7C-B872-7459213A224B}" destId="{AF681F5A-6AF1-4FC9-968C-483546DBACE8}" srcOrd="2" destOrd="0" presId="urn:microsoft.com/office/officeart/2005/8/layout/hierarchy2"/>
    <dgm:cxn modelId="{CE129EC0-7AB9-4F4D-9B38-3ED82D5F8656}" type="presParOf" srcId="{AF681F5A-6AF1-4FC9-968C-483546DBACE8}" destId="{084E8F56-D1FD-42AB-9E34-1A38D202E8B1}" srcOrd="0" destOrd="0" presId="urn:microsoft.com/office/officeart/2005/8/layout/hierarchy2"/>
    <dgm:cxn modelId="{DBB3264F-DF07-4198-A253-1449EEE05226}" type="presParOf" srcId="{3F3E1A6D-C804-4D7C-B872-7459213A224B}" destId="{8C937A87-1AF7-40E7-ACED-742ECC86467D}" srcOrd="3" destOrd="0" presId="urn:microsoft.com/office/officeart/2005/8/layout/hierarchy2"/>
    <dgm:cxn modelId="{EA9E9D38-FF48-4771-8885-0DE14325096D}" type="presParOf" srcId="{8C937A87-1AF7-40E7-ACED-742ECC86467D}" destId="{A44CD87A-81F8-4814-BD5B-A2B4D67BE1B1}" srcOrd="0" destOrd="0" presId="urn:microsoft.com/office/officeart/2005/8/layout/hierarchy2"/>
    <dgm:cxn modelId="{158A0EF9-5047-44E8-9C8B-DB03B74F13E0}" type="presParOf" srcId="{8C937A87-1AF7-40E7-ACED-742ECC86467D}" destId="{57CDDC79-239D-4598-87E3-61F5370D9454}" srcOrd="1" destOrd="0" presId="urn:microsoft.com/office/officeart/2005/8/layout/hierarchy2"/>
    <dgm:cxn modelId="{9CCE84F6-A437-49C8-9533-18CC738B48FD}" type="presParOf" srcId="{C71E9EB2-425E-4ADD-8EEF-F31FC2A7BF2C}" destId="{FF89CB83-8B91-4327-BD96-3875D6DF0444}" srcOrd="2" destOrd="0" presId="urn:microsoft.com/office/officeart/2005/8/layout/hierarchy2"/>
    <dgm:cxn modelId="{B1D0A986-5030-4D18-B176-EC5D241A8EB9}" type="presParOf" srcId="{FF89CB83-8B91-4327-BD96-3875D6DF0444}" destId="{4B4E4FC1-0B71-4868-8DDB-E3D9E14428F2}" srcOrd="0" destOrd="0" presId="urn:microsoft.com/office/officeart/2005/8/layout/hierarchy2"/>
    <dgm:cxn modelId="{1BEAC85A-6B3A-447D-A91F-06EDFC90F6BC}" type="presParOf" srcId="{C71E9EB2-425E-4ADD-8EEF-F31FC2A7BF2C}" destId="{D7EF221D-4B19-4C42-AC96-9E3DB6B7BFC2}" srcOrd="3" destOrd="0" presId="urn:microsoft.com/office/officeart/2005/8/layout/hierarchy2"/>
    <dgm:cxn modelId="{FC2C2120-5613-4309-8863-8EA439F9C95A}" type="presParOf" srcId="{D7EF221D-4B19-4C42-AC96-9E3DB6B7BFC2}" destId="{856A02B2-E3E3-416A-8655-8EFA9C333289}" srcOrd="0" destOrd="0" presId="urn:microsoft.com/office/officeart/2005/8/layout/hierarchy2"/>
    <dgm:cxn modelId="{D7C3C8F2-53B5-4542-B358-E368C3BDAEEA}" type="presParOf" srcId="{D7EF221D-4B19-4C42-AC96-9E3DB6B7BFC2}" destId="{5ED846AE-E097-4551-9CC9-4A65601D3572}" srcOrd="1" destOrd="0" presId="urn:microsoft.com/office/officeart/2005/8/layout/hierarchy2"/>
    <dgm:cxn modelId="{92A9209E-1BAF-4A21-9139-181BE6EF306C}" type="presParOf" srcId="{5ED846AE-E097-4551-9CC9-4A65601D3572}" destId="{D7C31C7B-1D44-4B08-9A50-B8B170D7715C}" srcOrd="0" destOrd="0" presId="urn:microsoft.com/office/officeart/2005/8/layout/hierarchy2"/>
    <dgm:cxn modelId="{8761465B-DC4A-4E66-92B2-C250C6A3C939}" type="presParOf" srcId="{D7C31C7B-1D44-4B08-9A50-B8B170D7715C}" destId="{20484814-BBC5-42F7-8AA7-B9F0EC373D26}" srcOrd="0" destOrd="0" presId="urn:microsoft.com/office/officeart/2005/8/layout/hierarchy2"/>
    <dgm:cxn modelId="{A2D87169-1D22-48B3-88D4-9EDD2E7F12B1}" type="presParOf" srcId="{5ED846AE-E097-4551-9CC9-4A65601D3572}" destId="{BE31488C-1F79-4C32-8DCF-4CE0E675A52F}" srcOrd="1" destOrd="0" presId="urn:microsoft.com/office/officeart/2005/8/layout/hierarchy2"/>
    <dgm:cxn modelId="{766C8A0E-0323-43A8-8052-6779A92818B8}" type="presParOf" srcId="{BE31488C-1F79-4C32-8DCF-4CE0E675A52F}" destId="{4CBECBF1-D322-4B0F-8CC1-AA61EEEC76E0}" srcOrd="0" destOrd="0" presId="urn:microsoft.com/office/officeart/2005/8/layout/hierarchy2"/>
    <dgm:cxn modelId="{459CC8B8-3BE0-4365-A5C8-8796401C804F}" type="presParOf" srcId="{BE31488C-1F79-4C32-8DCF-4CE0E675A52F}" destId="{13CDA450-8A1E-485C-B1DE-AEAAA255D84D}" srcOrd="1" destOrd="0" presId="urn:microsoft.com/office/officeart/2005/8/layout/hierarchy2"/>
    <dgm:cxn modelId="{FBB5E8DB-738E-4A75-B627-F5B22C5A1BB2}" type="presParOf" srcId="{13CDA450-8A1E-485C-B1DE-AEAAA255D84D}" destId="{576F73EF-EC29-4D03-ADBA-803A345A8810}" srcOrd="0" destOrd="0" presId="urn:microsoft.com/office/officeart/2005/8/layout/hierarchy2"/>
    <dgm:cxn modelId="{E333ACBB-57ED-47D7-B1D9-988BB4CF6AC5}" type="presParOf" srcId="{576F73EF-EC29-4D03-ADBA-803A345A8810}" destId="{819BDB48-842B-4122-B7C4-7CA2385F90DB}" srcOrd="0" destOrd="0" presId="urn:microsoft.com/office/officeart/2005/8/layout/hierarchy2"/>
    <dgm:cxn modelId="{4A6DA1A4-0925-4614-BCCC-B7EC8340D815}" type="presParOf" srcId="{13CDA450-8A1E-485C-B1DE-AEAAA255D84D}" destId="{DC3CA3F7-CE8F-4201-BB06-DACA6511927C}" srcOrd="1" destOrd="0" presId="urn:microsoft.com/office/officeart/2005/8/layout/hierarchy2"/>
    <dgm:cxn modelId="{2735ACE2-E64D-4443-A53B-7AD7F3AB9A42}" type="presParOf" srcId="{DC3CA3F7-CE8F-4201-BB06-DACA6511927C}" destId="{5473F8BF-9474-4C0D-B906-8B988D410714}" srcOrd="0" destOrd="0" presId="urn:microsoft.com/office/officeart/2005/8/layout/hierarchy2"/>
    <dgm:cxn modelId="{981FA28A-D50D-4B72-A2B4-4391DF162605}" type="presParOf" srcId="{DC3CA3F7-CE8F-4201-BB06-DACA6511927C}" destId="{9345943A-0E4E-4F5E-99C4-6415681B4371}" srcOrd="1" destOrd="0" presId="urn:microsoft.com/office/officeart/2005/8/layout/hierarchy2"/>
    <dgm:cxn modelId="{0D56A62C-62C8-4632-BB78-1BE4FB1B19B4}" type="presParOf" srcId="{13CDA450-8A1E-485C-B1DE-AEAAA255D84D}" destId="{C3D66ED5-D29A-49A7-9727-717F65963F81}" srcOrd="2" destOrd="0" presId="urn:microsoft.com/office/officeart/2005/8/layout/hierarchy2"/>
    <dgm:cxn modelId="{6CDD5ECD-6CB9-40AF-ADB6-EC1F418FF3D8}" type="presParOf" srcId="{C3D66ED5-D29A-49A7-9727-717F65963F81}" destId="{A3F7DC4F-1E1F-4BBE-873E-F2506333559A}" srcOrd="0" destOrd="0" presId="urn:microsoft.com/office/officeart/2005/8/layout/hierarchy2"/>
    <dgm:cxn modelId="{9556658C-FC6A-49D3-9B69-EE833E8F3399}" type="presParOf" srcId="{13CDA450-8A1E-485C-B1DE-AEAAA255D84D}" destId="{0E2BAC76-B8B3-42BA-B710-973D43932DC2}" srcOrd="3" destOrd="0" presId="urn:microsoft.com/office/officeart/2005/8/layout/hierarchy2"/>
    <dgm:cxn modelId="{FB926CC9-8947-440D-A193-826CA27C89E7}" type="presParOf" srcId="{0E2BAC76-B8B3-42BA-B710-973D43932DC2}" destId="{19D8941E-F295-476C-B948-1C160E5C303E}" srcOrd="0" destOrd="0" presId="urn:microsoft.com/office/officeart/2005/8/layout/hierarchy2"/>
    <dgm:cxn modelId="{29A3BD89-7CC8-4B02-AE8C-F5A9EFE972E3}" type="presParOf" srcId="{0E2BAC76-B8B3-42BA-B710-973D43932DC2}" destId="{818998D0-398B-4CD7-8600-BAC005E24B47}" srcOrd="1" destOrd="0" presId="urn:microsoft.com/office/officeart/2005/8/layout/hierarchy2"/>
    <dgm:cxn modelId="{E943C8E2-8530-43F3-8240-F43A0DF5CB21}" type="presParOf" srcId="{5ED846AE-E097-4551-9CC9-4A65601D3572}" destId="{976CB462-40BE-4474-960F-8F555A157EEF}" srcOrd="2" destOrd="0" presId="urn:microsoft.com/office/officeart/2005/8/layout/hierarchy2"/>
    <dgm:cxn modelId="{972C8295-DF25-4090-903B-15CF302B7AAE}" type="presParOf" srcId="{976CB462-40BE-4474-960F-8F555A157EEF}" destId="{647A49C7-95A0-4F71-B331-17675886D03F}" srcOrd="0" destOrd="0" presId="urn:microsoft.com/office/officeart/2005/8/layout/hierarchy2"/>
    <dgm:cxn modelId="{D077BF3E-D14A-4B35-B584-54008992B2EF}" type="presParOf" srcId="{5ED846AE-E097-4551-9CC9-4A65601D3572}" destId="{2391C3F9-7184-494B-86DE-74215CE33D6C}" srcOrd="3" destOrd="0" presId="urn:microsoft.com/office/officeart/2005/8/layout/hierarchy2"/>
    <dgm:cxn modelId="{D63262E0-2864-41A4-841A-03792F4BBEB0}" type="presParOf" srcId="{2391C3F9-7184-494B-86DE-74215CE33D6C}" destId="{497B1742-5524-4758-97B3-3DFEA2F61B3C}" srcOrd="0" destOrd="0" presId="urn:microsoft.com/office/officeart/2005/8/layout/hierarchy2"/>
    <dgm:cxn modelId="{DA6B2421-5C9B-4FAE-8CEF-F5A4B4945E13}" type="presParOf" srcId="{2391C3F9-7184-494B-86DE-74215CE33D6C}" destId="{65B3EFD6-FB8F-4B8B-8E41-01E6C6C939EC}" srcOrd="1" destOrd="0" presId="urn:microsoft.com/office/officeart/2005/8/layout/hierarchy2"/>
    <dgm:cxn modelId="{586821E9-41F5-4225-AB9A-92C947F6D1E5}" type="presParOf" srcId="{65B3EFD6-FB8F-4B8B-8E41-01E6C6C939EC}" destId="{98DED11F-3118-4BE2-BCA3-6817C496AC67}" srcOrd="0" destOrd="0" presId="urn:microsoft.com/office/officeart/2005/8/layout/hierarchy2"/>
    <dgm:cxn modelId="{42C30FB9-0E34-4BEA-995D-28501AD8575F}" type="presParOf" srcId="{98DED11F-3118-4BE2-BCA3-6817C496AC67}" destId="{36564B4A-5B2A-4E5A-B432-3B04C12209FA}" srcOrd="0" destOrd="0" presId="urn:microsoft.com/office/officeart/2005/8/layout/hierarchy2"/>
    <dgm:cxn modelId="{300D86AD-E4A2-4BAF-BC27-CC7EFEE97718}" type="presParOf" srcId="{65B3EFD6-FB8F-4B8B-8E41-01E6C6C939EC}" destId="{0F6CAAE7-C55C-48F7-97B9-47C9D0F7CC82}" srcOrd="1" destOrd="0" presId="urn:microsoft.com/office/officeart/2005/8/layout/hierarchy2"/>
    <dgm:cxn modelId="{B1D1E5B0-8634-4408-B38B-D90BE71D3291}" type="presParOf" srcId="{0F6CAAE7-C55C-48F7-97B9-47C9D0F7CC82}" destId="{A8E02F73-10A5-4DB5-8EBA-D395EE5DB72F}" srcOrd="0" destOrd="0" presId="urn:microsoft.com/office/officeart/2005/8/layout/hierarchy2"/>
    <dgm:cxn modelId="{7655DA81-1CF7-4A2C-B338-C698DB585219}" type="presParOf" srcId="{0F6CAAE7-C55C-48F7-97B9-47C9D0F7CC82}" destId="{F7B3E904-23A1-4DA3-9DFA-84AA59CF5701}" srcOrd="1" destOrd="0" presId="urn:microsoft.com/office/officeart/2005/8/layout/hierarchy2"/>
    <dgm:cxn modelId="{04EF9032-5905-465D-A64F-AC092DE0D3CE}" type="presParOf" srcId="{65B3EFD6-FB8F-4B8B-8E41-01E6C6C939EC}" destId="{4BC4E940-B843-4D34-9C61-5C7C1EE02991}" srcOrd="2" destOrd="0" presId="urn:microsoft.com/office/officeart/2005/8/layout/hierarchy2"/>
    <dgm:cxn modelId="{C37CD396-F851-4381-93AE-01C063C40302}" type="presParOf" srcId="{4BC4E940-B843-4D34-9C61-5C7C1EE02991}" destId="{821FC1B6-E55E-442E-805D-ECC6F37944F0}" srcOrd="0" destOrd="0" presId="urn:microsoft.com/office/officeart/2005/8/layout/hierarchy2"/>
    <dgm:cxn modelId="{11BA8C64-E8C0-49FE-9766-9EDF48B67038}" type="presParOf" srcId="{65B3EFD6-FB8F-4B8B-8E41-01E6C6C939EC}" destId="{A4020A0E-72EB-48D0-807C-03E2C414AD18}" srcOrd="3" destOrd="0" presId="urn:microsoft.com/office/officeart/2005/8/layout/hierarchy2"/>
    <dgm:cxn modelId="{29FDA81A-E54F-4CB7-A76C-F73F957AF7DC}" type="presParOf" srcId="{A4020A0E-72EB-48D0-807C-03E2C414AD18}" destId="{622D3166-F811-409E-A522-D8F6E0D6BB69}" srcOrd="0" destOrd="0" presId="urn:microsoft.com/office/officeart/2005/8/layout/hierarchy2"/>
    <dgm:cxn modelId="{7A75BC1B-ADAE-4256-864C-4FD1232D960B}" type="presParOf" srcId="{A4020A0E-72EB-48D0-807C-03E2C414AD18}" destId="{7D6E40A0-7EF6-46DC-A954-8522C051A60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2B89CCF-AA36-4DC7-B1BE-AB206F17DD57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51386F43-3D2F-4CC0-8AEF-0BC31339EF52}">
      <dgm:prSet phldrT="[文字]"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zh-TW" altLang="en-US" sz="2800" dirty="0" smtClean="0"/>
            <a:t>鄭玄注</a:t>
          </a:r>
          <a:endParaRPr lang="zh-TW" altLang="en-US" sz="2800" dirty="0"/>
        </a:p>
      </dgm:t>
    </dgm:pt>
    <dgm:pt modelId="{3E06AEEF-8ACD-459F-84B1-6DD9269E6166}" type="parTrans" cxnId="{C0046072-22A2-4CBB-B127-85675B31646C}">
      <dgm:prSet/>
      <dgm:spPr/>
      <dgm:t>
        <a:bodyPr/>
        <a:lstStyle/>
        <a:p>
          <a:endParaRPr lang="zh-TW" altLang="en-US"/>
        </a:p>
      </dgm:t>
    </dgm:pt>
    <dgm:pt modelId="{C87BAB0C-DC84-4057-B387-AD2E52D7655A}" type="sibTrans" cxnId="{C0046072-22A2-4CBB-B127-85675B31646C}">
      <dgm:prSet/>
      <dgm:spPr/>
      <dgm:t>
        <a:bodyPr/>
        <a:lstStyle/>
        <a:p>
          <a:endParaRPr lang="zh-TW" altLang="en-US"/>
        </a:p>
      </dgm:t>
    </dgm:pt>
    <dgm:pt modelId="{232C709D-D98A-4EEB-8328-DAAFE8530123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大人之學</a:t>
          </a:r>
          <a:endParaRPr lang="zh-TW" altLang="en-US" sz="3200" dirty="0"/>
        </a:p>
      </dgm:t>
    </dgm:pt>
    <dgm:pt modelId="{4FE2358B-045D-4B4B-A41E-6B332D7CC57A}" type="parTrans" cxnId="{AF440179-D93F-4ABE-AF8C-231ED9BC7146}">
      <dgm:prSet/>
      <dgm:spPr/>
      <dgm:t>
        <a:bodyPr/>
        <a:lstStyle/>
        <a:p>
          <a:endParaRPr lang="zh-TW" altLang="en-US"/>
        </a:p>
      </dgm:t>
    </dgm:pt>
    <dgm:pt modelId="{87F334B0-0EE4-44E5-875B-FACDF9A5B139}" type="sibTrans" cxnId="{AF440179-D93F-4ABE-AF8C-231ED9BC7146}">
      <dgm:prSet/>
      <dgm:spPr/>
      <dgm:t>
        <a:bodyPr/>
        <a:lstStyle/>
        <a:p>
          <a:endParaRPr lang="zh-TW" altLang="en-US"/>
        </a:p>
      </dgm:t>
    </dgm:pt>
    <dgm:pt modelId="{1A87CD94-57E0-4DD5-9479-C4B999129520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學齡次第</a:t>
          </a:r>
          <a:endParaRPr lang="zh-TW" altLang="en-US" sz="3200" dirty="0"/>
        </a:p>
      </dgm:t>
    </dgm:pt>
    <dgm:pt modelId="{8D45744D-2F0C-4AA8-8483-2C129FD962C9}" type="parTrans" cxnId="{3F321AD7-5483-4827-92D3-71FDEBEEC16D}">
      <dgm:prSet/>
      <dgm:spPr/>
      <dgm:t>
        <a:bodyPr/>
        <a:lstStyle/>
        <a:p>
          <a:endParaRPr lang="zh-TW" altLang="en-US"/>
        </a:p>
      </dgm:t>
    </dgm:pt>
    <dgm:pt modelId="{4B16FD3D-9E46-4248-A5C1-8C9AB3C94F28}" type="sibTrans" cxnId="{3F321AD7-5483-4827-92D3-71FDEBEEC16D}">
      <dgm:prSet/>
      <dgm:spPr/>
      <dgm:t>
        <a:bodyPr/>
        <a:lstStyle/>
        <a:p>
          <a:endParaRPr lang="zh-TW" altLang="en-US"/>
        </a:p>
      </dgm:t>
    </dgm:pt>
    <dgm:pt modelId="{29A6F00B-66EB-4381-9F4F-21606A670277}">
      <dgm:prSet custT="1"/>
      <dgm:spPr/>
      <dgm:t>
        <a:bodyPr/>
        <a:lstStyle/>
        <a:p>
          <a:r>
            <a:rPr lang="zh-TW" altLang="en-US" sz="2800" dirty="0" smtClean="0"/>
            <a:t>朱熹解</a:t>
          </a:r>
          <a:endParaRPr lang="zh-TW" altLang="en-US" sz="2800" dirty="0"/>
        </a:p>
      </dgm:t>
    </dgm:pt>
    <dgm:pt modelId="{2CBE2A25-8929-4668-92EE-BB25B98B6594}" type="parTrans" cxnId="{EF4E9D2E-4CFD-4CE9-AF0D-B848E414E33E}">
      <dgm:prSet/>
      <dgm:spPr/>
      <dgm:t>
        <a:bodyPr/>
        <a:lstStyle/>
        <a:p>
          <a:endParaRPr lang="zh-TW" altLang="en-US"/>
        </a:p>
      </dgm:t>
    </dgm:pt>
    <dgm:pt modelId="{76F32D88-C237-4B82-9FA0-C2DB01FC2715}" type="sibTrans" cxnId="{EF4E9D2E-4CFD-4CE9-AF0D-B848E414E33E}">
      <dgm:prSet/>
      <dgm:spPr/>
      <dgm:t>
        <a:bodyPr/>
        <a:lstStyle/>
        <a:p>
          <a:endParaRPr lang="zh-TW" altLang="en-US"/>
        </a:p>
      </dgm:t>
    </dgm:pt>
    <dgm:pt modelId="{0396A37E-3356-4FEA-8406-72F9DDF39C7E}">
      <dgm:prSet phldrT="[文字]"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zh-TW" altLang="en-US" sz="3200" dirty="0" smtClean="0"/>
            <a:t>以其記博學，可以為政也。</a:t>
          </a:r>
          <a:endParaRPr lang="zh-TW" altLang="en-US" sz="3200" dirty="0"/>
        </a:p>
      </dgm:t>
    </dgm:pt>
    <dgm:pt modelId="{97A8809D-B6AE-4F07-AB98-0909583F2E4D}" type="parTrans" cxnId="{1DE1DD95-8058-40CF-94D9-49ABB7F25BC2}">
      <dgm:prSet/>
      <dgm:spPr/>
      <dgm:t>
        <a:bodyPr/>
        <a:lstStyle/>
        <a:p>
          <a:endParaRPr lang="zh-TW" altLang="en-US"/>
        </a:p>
      </dgm:t>
    </dgm:pt>
    <dgm:pt modelId="{5FFBA480-97E5-41F5-A64C-9B443CA4DCC0}" type="sibTrans" cxnId="{1DE1DD95-8058-40CF-94D9-49ABB7F25BC2}">
      <dgm:prSet/>
      <dgm:spPr/>
      <dgm:t>
        <a:bodyPr/>
        <a:lstStyle/>
        <a:p>
          <a:endParaRPr lang="zh-TW" altLang="en-US"/>
        </a:p>
      </dgm:t>
    </dgm:pt>
    <dgm:pt modelId="{D05D1A76-295E-467A-AC1D-10861A8DE892}">
      <dgm:prSet phldrT="[文字]" custT="1"/>
      <dgm:spPr/>
      <dgm:t>
        <a:bodyPr/>
        <a:lstStyle/>
        <a:p>
          <a:r>
            <a:rPr lang="zh-TW" altLang="en-US" sz="2800" dirty="0" smtClean="0"/>
            <a:t>周易：與天地合其德</a:t>
          </a:r>
          <a:endParaRPr lang="zh-TW" altLang="en-US" sz="2800" dirty="0"/>
        </a:p>
      </dgm:t>
    </dgm:pt>
    <dgm:pt modelId="{61D94520-A4D8-4106-8EE0-E5CF373D43D7}" type="parTrans" cxnId="{937E2931-567F-466F-B19C-DB476DC82051}">
      <dgm:prSet/>
      <dgm:spPr/>
      <dgm:t>
        <a:bodyPr/>
        <a:lstStyle/>
        <a:p>
          <a:endParaRPr lang="zh-TW" altLang="en-US"/>
        </a:p>
      </dgm:t>
    </dgm:pt>
    <dgm:pt modelId="{C4D5D26A-B073-4FF1-AC93-7FA386B0287D}" type="sibTrans" cxnId="{937E2931-567F-466F-B19C-DB476DC82051}">
      <dgm:prSet/>
      <dgm:spPr/>
      <dgm:t>
        <a:bodyPr/>
        <a:lstStyle/>
        <a:p>
          <a:endParaRPr lang="zh-TW" altLang="en-US"/>
        </a:p>
      </dgm:t>
    </dgm:pt>
    <dgm:pt modelId="{21355535-FF99-421F-B5D0-A8173802684C}">
      <dgm:prSet phldrT="[文字]" custT="1"/>
      <dgm:spPr/>
      <dgm:t>
        <a:bodyPr/>
        <a:lstStyle/>
        <a:p>
          <a:r>
            <a:rPr lang="zh-TW" altLang="en-US" sz="2800" dirty="0" smtClean="0"/>
            <a:t>孟子：正己而物正者也</a:t>
          </a:r>
          <a:endParaRPr lang="zh-TW" altLang="en-US" sz="2800" dirty="0"/>
        </a:p>
      </dgm:t>
    </dgm:pt>
    <dgm:pt modelId="{5331567D-3738-4F1B-B4AD-DBB1DAD78B94}" type="parTrans" cxnId="{46CB2A74-8D2B-43D7-B731-BD9AC215BEB2}">
      <dgm:prSet/>
      <dgm:spPr/>
      <dgm:t>
        <a:bodyPr/>
        <a:lstStyle/>
        <a:p>
          <a:endParaRPr lang="zh-TW" altLang="en-US"/>
        </a:p>
      </dgm:t>
    </dgm:pt>
    <dgm:pt modelId="{F04C5E39-0BE2-422E-B239-823B53CEAA2E}" type="sibTrans" cxnId="{46CB2A74-8D2B-43D7-B731-BD9AC215BEB2}">
      <dgm:prSet/>
      <dgm:spPr/>
      <dgm:t>
        <a:bodyPr/>
        <a:lstStyle/>
        <a:p>
          <a:endParaRPr lang="zh-TW" altLang="en-US"/>
        </a:p>
      </dgm:t>
    </dgm:pt>
    <dgm:pt modelId="{A79DEB4F-B2C8-48AB-BDA6-82FF224B8841}">
      <dgm:prSet phldrT="[文字]" custT="1"/>
      <dgm:spPr/>
      <dgm:t>
        <a:bodyPr/>
        <a:lstStyle/>
        <a:p>
          <a:r>
            <a:rPr lang="zh-TW" altLang="en-US" sz="2800" dirty="0" smtClean="0"/>
            <a:t>大學</a:t>
          </a:r>
          <a:endParaRPr lang="zh-TW" altLang="en-US" sz="2800" dirty="0"/>
        </a:p>
      </dgm:t>
    </dgm:pt>
    <dgm:pt modelId="{99C24D2C-CA8D-4395-841A-6246523DB0DB}" type="parTrans" cxnId="{845A17BB-C3C3-4E83-8605-82C08599B338}">
      <dgm:prSet/>
      <dgm:spPr/>
      <dgm:t>
        <a:bodyPr/>
        <a:lstStyle/>
        <a:p>
          <a:endParaRPr lang="zh-TW" altLang="en-US"/>
        </a:p>
      </dgm:t>
    </dgm:pt>
    <dgm:pt modelId="{3FAB9540-EBB9-44FA-856E-2C55E31BB330}" type="sibTrans" cxnId="{845A17BB-C3C3-4E83-8605-82C08599B338}">
      <dgm:prSet/>
      <dgm:spPr/>
      <dgm:t>
        <a:bodyPr/>
        <a:lstStyle/>
        <a:p>
          <a:endParaRPr lang="zh-TW" altLang="en-US"/>
        </a:p>
      </dgm:t>
    </dgm:pt>
    <dgm:pt modelId="{E9976766-64BC-4F46-AFD0-C5BC8029994D}">
      <dgm:prSet phldrT="[文字]" custT="1"/>
      <dgm:spPr/>
      <dgm:t>
        <a:bodyPr/>
        <a:lstStyle/>
        <a:p>
          <a:r>
            <a:rPr lang="zh-TW" altLang="en-US" sz="2800" dirty="0" smtClean="0"/>
            <a:t>小學</a:t>
          </a:r>
          <a:endParaRPr lang="zh-TW" altLang="en-US" sz="2800" dirty="0"/>
        </a:p>
      </dgm:t>
    </dgm:pt>
    <dgm:pt modelId="{6C63A8D6-B24A-42D7-BF5A-6B3F84BDD0A6}" type="parTrans" cxnId="{9F0F9B15-FF3D-43F5-B83C-7F7E054AE2FF}">
      <dgm:prSet/>
      <dgm:spPr/>
      <dgm:t>
        <a:bodyPr/>
        <a:lstStyle/>
        <a:p>
          <a:endParaRPr lang="zh-TW" altLang="en-US"/>
        </a:p>
      </dgm:t>
    </dgm:pt>
    <dgm:pt modelId="{136052D4-E7C8-4E87-9092-EF410324323F}" type="sibTrans" cxnId="{9F0F9B15-FF3D-43F5-B83C-7F7E054AE2FF}">
      <dgm:prSet/>
      <dgm:spPr/>
      <dgm:t>
        <a:bodyPr/>
        <a:lstStyle/>
        <a:p>
          <a:endParaRPr lang="zh-TW" altLang="en-US"/>
        </a:p>
      </dgm:t>
    </dgm:pt>
    <dgm:pt modelId="{B379BDF6-0DFF-4F37-A777-A5BBB673C08A}">
      <dgm:prSet phldrT="[文字]" custT="1"/>
      <dgm:spPr/>
      <dgm:t>
        <a:bodyPr/>
        <a:lstStyle/>
        <a:p>
          <a:r>
            <a:rPr lang="zh-TW" altLang="en-US" sz="2800" dirty="0" smtClean="0"/>
            <a:t>禮樂射御書數之業</a:t>
          </a:r>
          <a:endParaRPr lang="zh-TW" altLang="en-US" sz="2800" dirty="0"/>
        </a:p>
      </dgm:t>
    </dgm:pt>
    <dgm:pt modelId="{90B2B160-2DC5-4F65-9FE8-894D538381CA}" type="parTrans" cxnId="{E75A2F3E-0124-47C8-91B8-84C55E2B0C64}">
      <dgm:prSet/>
      <dgm:spPr/>
      <dgm:t>
        <a:bodyPr/>
        <a:lstStyle/>
        <a:p>
          <a:endParaRPr lang="zh-TW" altLang="en-US"/>
        </a:p>
      </dgm:t>
    </dgm:pt>
    <dgm:pt modelId="{20D4D781-6629-4183-97CA-9E73405395DC}" type="sibTrans" cxnId="{E75A2F3E-0124-47C8-91B8-84C55E2B0C64}">
      <dgm:prSet/>
      <dgm:spPr/>
      <dgm:t>
        <a:bodyPr/>
        <a:lstStyle/>
        <a:p>
          <a:endParaRPr lang="zh-TW" altLang="en-US"/>
        </a:p>
      </dgm:t>
    </dgm:pt>
    <dgm:pt modelId="{05697E65-DF5F-4CE1-9B50-15918FCA40B4}">
      <dgm:prSet phldrT="[文字]" custT="1"/>
      <dgm:spPr/>
      <dgm:t>
        <a:bodyPr/>
        <a:lstStyle/>
        <a:p>
          <a:r>
            <a:rPr lang="zh-TW" altLang="en-US" sz="2800" dirty="0" smtClean="0"/>
            <a:t>灑掃應對進退之行</a:t>
          </a:r>
          <a:endParaRPr lang="zh-TW" altLang="en-US" sz="2800" dirty="0"/>
        </a:p>
      </dgm:t>
    </dgm:pt>
    <dgm:pt modelId="{FBBE1ABA-1F69-4EC7-9FF3-C87429BED079}" type="parTrans" cxnId="{4BD09A54-C1E0-4F04-B0E4-FAF77DB3658F}">
      <dgm:prSet/>
      <dgm:spPr/>
      <dgm:t>
        <a:bodyPr/>
        <a:lstStyle/>
        <a:p>
          <a:endParaRPr lang="zh-TW" altLang="en-US"/>
        </a:p>
      </dgm:t>
    </dgm:pt>
    <dgm:pt modelId="{6CB5D1CF-4100-4154-A888-DD7958008066}" type="sibTrans" cxnId="{4BD09A54-C1E0-4F04-B0E4-FAF77DB3658F}">
      <dgm:prSet/>
      <dgm:spPr/>
      <dgm:t>
        <a:bodyPr/>
        <a:lstStyle/>
        <a:p>
          <a:endParaRPr lang="zh-TW" altLang="en-US"/>
        </a:p>
      </dgm:t>
    </dgm:pt>
    <dgm:pt modelId="{04C0BEB3-A10E-42E5-B115-17B2F7192D6E}">
      <dgm:prSet phldrT="[文字]" custT="1"/>
      <dgm:spPr/>
      <dgm:t>
        <a:bodyPr/>
        <a:lstStyle/>
        <a:p>
          <a:r>
            <a:rPr lang="zh-TW" altLang="en-US" sz="2800" dirty="0" smtClean="0"/>
            <a:t>修齊治平為事</a:t>
          </a:r>
          <a:endParaRPr lang="zh-TW" altLang="en-US" sz="2800" dirty="0"/>
        </a:p>
      </dgm:t>
    </dgm:pt>
    <dgm:pt modelId="{B8751D5B-4975-4A66-B661-FA3BD2480BB1}" type="parTrans" cxnId="{CE7F7524-718B-47D1-9B4F-DDD5637CB48A}">
      <dgm:prSet/>
      <dgm:spPr/>
      <dgm:t>
        <a:bodyPr/>
        <a:lstStyle/>
        <a:p>
          <a:endParaRPr lang="zh-TW" altLang="en-US"/>
        </a:p>
      </dgm:t>
    </dgm:pt>
    <dgm:pt modelId="{F5548EBA-7DD3-4B36-9B20-1AE2D9457107}" type="sibTrans" cxnId="{CE7F7524-718B-47D1-9B4F-DDD5637CB48A}">
      <dgm:prSet/>
      <dgm:spPr/>
      <dgm:t>
        <a:bodyPr/>
        <a:lstStyle/>
        <a:p>
          <a:endParaRPr lang="zh-TW" altLang="en-US"/>
        </a:p>
      </dgm:t>
    </dgm:pt>
    <dgm:pt modelId="{7043202A-0B51-4218-B9D1-F3F6045954D1}">
      <dgm:prSet phldrT="[文字]" custT="1"/>
      <dgm:spPr/>
      <dgm:t>
        <a:bodyPr/>
        <a:lstStyle/>
        <a:p>
          <a:r>
            <a:rPr lang="zh-TW" altLang="en-US" sz="2800" dirty="0" smtClean="0"/>
            <a:t>明德親民為宗</a:t>
          </a:r>
          <a:endParaRPr lang="zh-TW" altLang="en-US" sz="2800" dirty="0"/>
        </a:p>
      </dgm:t>
    </dgm:pt>
    <dgm:pt modelId="{6BEE1913-8281-4E2F-A813-891E327E8135}" type="parTrans" cxnId="{3F419394-CA3D-43DE-AD57-2ABA2EBCED80}">
      <dgm:prSet/>
      <dgm:spPr/>
      <dgm:t>
        <a:bodyPr/>
        <a:lstStyle/>
        <a:p>
          <a:endParaRPr lang="zh-TW" altLang="en-US"/>
        </a:p>
      </dgm:t>
    </dgm:pt>
    <dgm:pt modelId="{5642B3CE-A908-45F1-899C-168D500BC061}" type="sibTrans" cxnId="{3F419394-CA3D-43DE-AD57-2ABA2EBCED80}">
      <dgm:prSet/>
      <dgm:spPr/>
      <dgm:t>
        <a:bodyPr/>
        <a:lstStyle/>
        <a:p>
          <a:endParaRPr lang="zh-TW" altLang="en-US"/>
        </a:p>
      </dgm:t>
    </dgm:pt>
    <dgm:pt modelId="{F60BC29D-9E6A-4D49-B820-A300642B045D}" type="pres">
      <dgm:prSet presAssocID="{A2B89CCF-AA36-4DC7-B1BE-AB206F17DD57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6FF849E-D6DF-4AFA-8B2E-671639E1665E}" type="pres">
      <dgm:prSet presAssocID="{51386F43-3D2F-4CC0-8AEF-0BC31339EF52}" presName="root1" presStyleCnt="0"/>
      <dgm:spPr/>
      <dgm:t>
        <a:bodyPr/>
        <a:lstStyle/>
        <a:p>
          <a:endParaRPr lang="zh-TW" altLang="en-US"/>
        </a:p>
      </dgm:t>
    </dgm:pt>
    <dgm:pt modelId="{B0945511-F72E-4B96-A50A-CA0D119BCE39}" type="pres">
      <dgm:prSet presAssocID="{51386F43-3D2F-4CC0-8AEF-0BC31339EF52}" presName="LevelOneTextNode" presStyleLbl="node0" presStyleIdx="0" presStyleCnt="2" custLinFactNeighborX="-152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FE810A1-92F7-4712-A137-FB9721536F2F}" type="pres">
      <dgm:prSet presAssocID="{51386F43-3D2F-4CC0-8AEF-0BC31339EF52}" presName="level2hierChild" presStyleCnt="0"/>
      <dgm:spPr/>
      <dgm:t>
        <a:bodyPr/>
        <a:lstStyle/>
        <a:p>
          <a:endParaRPr lang="zh-TW" altLang="en-US"/>
        </a:p>
      </dgm:t>
    </dgm:pt>
    <dgm:pt modelId="{34D89394-CD04-431D-ADFB-1AEB05D447DF}" type="pres">
      <dgm:prSet presAssocID="{97A8809D-B6AE-4F07-AB98-0909583F2E4D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0AACDD49-6D59-4064-892D-80E151438D98}" type="pres">
      <dgm:prSet presAssocID="{97A8809D-B6AE-4F07-AB98-0909583F2E4D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9A222506-91E3-4208-BC37-C4B101C8B08E}" type="pres">
      <dgm:prSet presAssocID="{0396A37E-3356-4FEA-8406-72F9DDF39C7E}" presName="root2" presStyleCnt="0"/>
      <dgm:spPr/>
      <dgm:t>
        <a:bodyPr/>
        <a:lstStyle/>
        <a:p>
          <a:endParaRPr lang="zh-TW" altLang="en-US"/>
        </a:p>
      </dgm:t>
    </dgm:pt>
    <dgm:pt modelId="{B14BC0EB-DD19-4AE6-96FF-5A3649ED8D62}" type="pres">
      <dgm:prSet presAssocID="{0396A37E-3356-4FEA-8406-72F9DDF39C7E}" presName="LevelTwoTextNode" presStyleLbl="node2" presStyleIdx="0" presStyleCnt="3" custScaleX="4600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D36650D-6D6C-4A7A-A7FA-8679AED6930B}" type="pres">
      <dgm:prSet presAssocID="{0396A37E-3356-4FEA-8406-72F9DDF39C7E}" presName="level3hierChild" presStyleCnt="0"/>
      <dgm:spPr/>
      <dgm:t>
        <a:bodyPr/>
        <a:lstStyle/>
        <a:p>
          <a:endParaRPr lang="zh-TW" altLang="en-US"/>
        </a:p>
      </dgm:t>
    </dgm:pt>
    <dgm:pt modelId="{48DE174D-2A0A-4AFD-9B3D-CF0EF3292D21}" type="pres">
      <dgm:prSet presAssocID="{29A6F00B-66EB-4381-9F4F-21606A670277}" presName="root1" presStyleCnt="0"/>
      <dgm:spPr/>
      <dgm:t>
        <a:bodyPr/>
        <a:lstStyle/>
        <a:p>
          <a:endParaRPr lang="zh-TW" altLang="en-US"/>
        </a:p>
      </dgm:t>
    </dgm:pt>
    <dgm:pt modelId="{761C6FCF-5052-4D79-B18A-DD925C820AF9}" type="pres">
      <dgm:prSet presAssocID="{29A6F00B-66EB-4381-9F4F-21606A670277}" presName="LevelOneTextNode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71E9EB2-425E-4ADD-8EEF-F31FC2A7BF2C}" type="pres">
      <dgm:prSet presAssocID="{29A6F00B-66EB-4381-9F4F-21606A670277}" presName="level2hierChild" presStyleCnt="0"/>
      <dgm:spPr/>
      <dgm:t>
        <a:bodyPr/>
        <a:lstStyle/>
        <a:p>
          <a:endParaRPr lang="zh-TW" altLang="en-US"/>
        </a:p>
      </dgm:t>
    </dgm:pt>
    <dgm:pt modelId="{3068AD31-D2A6-4016-8F2F-6CB21AD7C204}" type="pres">
      <dgm:prSet presAssocID="{4FE2358B-045D-4B4B-A41E-6B332D7CC57A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EE48CACC-40F8-427B-857F-758447A7FC62}" type="pres">
      <dgm:prSet presAssocID="{4FE2358B-045D-4B4B-A41E-6B332D7CC57A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EA2D70B7-CB9B-4C37-808A-90DBFC1C22D9}" type="pres">
      <dgm:prSet presAssocID="{232C709D-D98A-4EEB-8328-DAAFE8530123}" presName="root2" presStyleCnt="0"/>
      <dgm:spPr/>
      <dgm:t>
        <a:bodyPr/>
        <a:lstStyle/>
        <a:p>
          <a:endParaRPr lang="zh-TW" altLang="en-US"/>
        </a:p>
      </dgm:t>
    </dgm:pt>
    <dgm:pt modelId="{96A0D796-0CFF-4C97-93C3-440D52345919}" type="pres">
      <dgm:prSet presAssocID="{232C709D-D98A-4EEB-8328-DAAFE8530123}" presName="LevelTwoTextNode" presStyleLbl="node2" presStyleIdx="1" presStyleCnt="3" custScaleX="81556" custScaleY="17050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F3E1A6D-C804-4D7C-B872-7459213A224B}" type="pres">
      <dgm:prSet presAssocID="{232C709D-D98A-4EEB-8328-DAAFE8530123}" presName="level3hierChild" presStyleCnt="0"/>
      <dgm:spPr/>
      <dgm:t>
        <a:bodyPr/>
        <a:lstStyle/>
        <a:p>
          <a:endParaRPr lang="zh-TW" altLang="en-US"/>
        </a:p>
      </dgm:t>
    </dgm:pt>
    <dgm:pt modelId="{EE17632A-AC0A-40B4-BA1A-CE4F9F6F62D5}" type="pres">
      <dgm:prSet presAssocID="{61D94520-A4D8-4106-8EE0-E5CF373D43D7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67510945-6130-48D4-91F4-C59BA2F06A45}" type="pres">
      <dgm:prSet presAssocID="{61D94520-A4D8-4106-8EE0-E5CF373D43D7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7B0103A8-5D5E-4C49-8935-B8A467E54351}" type="pres">
      <dgm:prSet presAssocID="{D05D1A76-295E-467A-AC1D-10861A8DE892}" presName="root2" presStyleCnt="0"/>
      <dgm:spPr/>
      <dgm:t>
        <a:bodyPr/>
        <a:lstStyle/>
        <a:p>
          <a:endParaRPr lang="zh-TW" altLang="en-US"/>
        </a:p>
      </dgm:t>
    </dgm:pt>
    <dgm:pt modelId="{C7150692-CD20-4114-A6D2-92289D6622D5}" type="pres">
      <dgm:prSet presAssocID="{D05D1A76-295E-467A-AC1D-10861A8DE892}" presName="LevelTwoTextNode" presStyleLbl="node3" presStyleIdx="0" presStyleCnt="4" custScaleX="33690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BC32358-A254-4593-BB16-98CE51973DF7}" type="pres">
      <dgm:prSet presAssocID="{D05D1A76-295E-467A-AC1D-10861A8DE892}" presName="level3hierChild" presStyleCnt="0"/>
      <dgm:spPr/>
      <dgm:t>
        <a:bodyPr/>
        <a:lstStyle/>
        <a:p>
          <a:endParaRPr lang="zh-TW" altLang="en-US"/>
        </a:p>
      </dgm:t>
    </dgm:pt>
    <dgm:pt modelId="{AF681F5A-6AF1-4FC9-968C-483546DBACE8}" type="pres">
      <dgm:prSet presAssocID="{5331567D-3738-4F1B-B4AD-DBB1DAD78B94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084E8F56-D1FD-42AB-9E34-1A38D202E8B1}" type="pres">
      <dgm:prSet presAssocID="{5331567D-3738-4F1B-B4AD-DBB1DAD78B94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8C937A87-1AF7-40E7-ACED-742ECC86467D}" type="pres">
      <dgm:prSet presAssocID="{21355535-FF99-421F-B5D0-A8173802684C}" presName="root2" presStyleCnt="0"/>
      <dgm:spPr/>
      <dgm:t>
        <a:bodyPr/>
        <a:lstStyle/>
        <a:p>
          <a:endParaRPr lang="zh-TW" altLang="en-US"/>
        </a:p>
      </dgm:t>
    </dgm:pt>
    <dgm:pt modelId="{A44CD87A-81F8-4814-BD5B-A2B4D67BE1B1}" type="pres">
      <dgm:prSet presAssocID="{21355535-FF99-421F-B5D0-A8173802684C}" presName="LevelTwoTextNode" presStyleLbl="node3" presStyleIdx="1" presStyleCnt="4" custScaleX="33690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7CDDC79-239D-4598-87E3-61F5370D9454}" type="pres">
      <dgm:prSet presAssocID="{21355535-FF99-421F-B5D0-A8173802684C}" presName="level3hierChild" presStyleCnt="0"/>
      <dgm:spPr/>
      <dgm:t>
        <a:bodyPr/>
        <a:lstStyle/>
        <a:p>
          <a:endParaRPr lang="zh-TW" altLang="en-US"/>
        </a:p>
      </dgm:t>
    </dgm:pt>
    <dgm:pt modelId="{FF89CB83-8B91-4327-BD96-3875D6DF0444}" type="pres">
      <dgm:prSet presAssocID="{8D45744D-2F0C-4AA8-8483-2C129FD962C9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4B4E4FC1-0B71-4868-8DDB-E3D9E14428F2}" type="pres">
      <dgm:prSet presAssocID="{8D45744D-2F0C-4AA8-8483-2C129FD962C9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D7EF221D-4B19-4C42-AC96-9E3DB6B7BFC2}" type="pres">
      <dgm:prSet presAssocID="{1A87CD94-57E0-4DD5-9479-C4B999129520}" presName="root2" presStyleCnt="0"/>
      <dgm:spPr/>
      <dgm:t>
        <a:bodyPr/>
        <a:lstStyle/>
        <a:p>
          <a:endParaRPr lang="zh-TW" altLang="en-US"/>
        </a:p>
      </dgm:t>
    </dgm:pt>
    <dgm:pt modelId="{856A02B2-E3E3-416A-8655-8EFA9C333289}" type="pres">
      <dgm:prSet presAssocID="{1A87CD94-57E0-4DD5-9479-C4B999129520}" presName="LevelTwoTextNode" presStyleLbl="node2" presStyleIdx="2" presStyleCnt="3" custScaleX="81556" custScaleY="17050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ED846AE-E097-4551-9CC9-4A65601D3572}" type="pres">
      <dgm:prSet presAssocID="{1A87CD94-57E0-4DD5-9479-C4B999129520}" presName="level3hierChild" presStyleCnt="0"/>
      <dgm:spPr/>
      <dgm:t>
        <a:bodyPr/>
        <a:lstStyle/>
        <a:p>
          <a:endParaRPr lang="zh-TW" altLang="en-US"/>
        </a:p>
      </dgm:t>
    </dgm:pt>
    <dgm:pt modelId="{D7C31C7B-1D44-4B08-9A50-B8B170D7715C}" type="pres">
      <dgm:prSet presAssocID="{6C63A8D6-B24A-42D7-BF5A-6B3F84BDD0A6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20484814-BBC5-42F7-8AA7-B9F0EC373D26}" type="pres">
      <dgm:prSet presAssocID="{6C63A8D6-B24A-42D7-BF5A-6B3F84BDD0A6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BE31488C-1F79-4C32-8DCF-4CE0E675A52F}" type="pres">
      <dgm:prSet presAssocID="{E9976766-64BC-4F46-AFD0-C5BC8029994D}" presName="root2" presStyleCnt="0"/>
      <dgm:spPr/>
      <dgm:t>
        <a:bodyPr/>
        <a:lstStyle/>
        <a:p>
          <a:endParaRPr lang="zh-TW" altLang="en-US"/>
        </a:p>
      </dgm:t>
    </dgm:pt>
    <dgm:pt modelId="{4CBECBF1-D322-4B0F-8CC1-AA61EEEC76E0}" type="pres">
      <dgm:prSet presAssocID="{E9976766-64BC-4F46-AFD0-C5BC8029994D}" presName="LevelTwoTextNode" presStyleLbl="node3" presStyleIdx="2" presStyleCnt="4" custScaleX="783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3CDA450-8A1E-485C-B1DE-AEAAA255D84D}" type="pres">
      <dgm:prSet presAssocID="{E9976766-64BC-4F46-AFD0-C5BC8029994D}" presName="level3hierChild" presStyleCnt="0"/>
      <dgm:spPr/>
      <dgm:t>
        <a:bodyPr/>
        <a:lstStyle/>
        <a:p>
          <a:endParaRPr lang="zh-TW" altLang="en-US"/>
        </a:p>
      </dgm:t>
    </dgm:pt>
    <dgm:pt modelId="{576F73EF-EC29-4D03-ADBA-803A345A8810}" type="pres">
      <dgm:prSet presAssocID="{90B2B160-2DC5-4F65-9FE8-894D538381CA}" presName="conn2-1" presStyleLbl="parChTrans1D4" presStyleIdx="0" presStyleCnt="4"/>
      <dgm:spPr/>
      <dgm:t>
        <a:bodyPr/>
        <a:lstStyle/>
        <a:p>
          <a:endParaRPr lang="zh-TW" altLang="en-US"/>
        </a:p>
      </dgm:t>
    </dgm:pt>
    <dgm:pt modelId="{819BDB48-842B-4122-B7C4-7CA2385F90DB}" type="pres">
      <dgm:prSet presAssocID="{90B2B160-2DC5-4F65-9FE8-894D538381CA}" presName="connTx" presStyleLbl="parChTrans1D4" presStyleIdx="0" presStyleCnt="4"/>
      <dgm:spPr/>
      <dgm:t>
        <a:bodyPr/>
        <a:lstStyle/>
        <a:p>
          <a:endParaRPr lang="zh-TW" altLang="en-US"/>
        </a:p>
      </dgm:t>
    </dgm:pt>
    <dgm:pt modelId="{DC3CA3F7-CE8F-4201-BB06-DACA6511927C}" type="pres">
      <dgm:prSet presAssocID="{B379BDF6-0DFF-4F37-A777-A5BBB673C08A}" presName="root2" presStyleCnt="0"/>
      <dgm:spPr/>
      <dgm:t>
        <a:bodyPr/>
        <a:lstStyle/>
        <a:p>
          <a:endParaRPr lang="zh-TW" altLang="en-US"/>
        </a:p>
      </dgm:t>
    </dgm:pt>
    <dgm:pt modelId="{5473F8BF-9474-4C0D-B906-8B988D410714}" type="pres">
      <dgm:prSet presAssocID="{B379BDF6-0DFF-4F37-A777-A5BBB673C08A}" presName="LevelTwoTextNode" presStyleLbl="node4" presStyleIdx="0" presStyleCnt="4" custScaleX="24114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345943A-0E4E-4F5E-99C4-6415681B4371}" type="pres">
      <dgm:prSet presAssocID="{B379BDF6-0DFF-4F37-A777-A5BBB673C08A}" presName="level3hierChild" presStyleCnt="0"/>
      <dgm:spPr/>
      <dgm:t>
        <a:bodyPr/>
        <a:lstStyle/>
        <a:p>
          <a:endParaRPr lang="zh-TW" altLang="en-US"/>
        </a:p>
      </dgm:t>
    </dgm:pt>
    <dgm:pt modelId="{C3D66ED5-D29A-49A7-9727-717F65963F81}" type="pres">
      <dgm:prSet presAssocID="{FBBE1ABA-1F69-4EC7-9FF3-C87429BED079}" presName="conn2-1" presStyleLbl="parChTrans1D4" presStyleIdx="1" presStyleCnt="4"/>
      <dgm:spPr/>
      <dgm:t>
        <a:bodyPr/>
        <a:lstStyle/>
        <a:p>
          <a:endParaRPr lang="zh-TW" altLang="en-US"/>
        </a:p>
      </dgm:t>
    </dgm:pt>
    <dgm:pt modelId="{A3F7DC4F-1E1F-4BBE-873E-F2506333559A}" type="pres">
      <dgm:prSet presAssocID="{FBBE1ABA-1F69-4EC7-9FF3-C87429BED079}" presName="connTx" presStyleLbl="parChTrans1D4" presStyleIdx="1" presStyleCnt="4"/>
      <dgm:spPr/>
      <dgm:t>
        <a:bodyPr/>
        <a:lstStyle/>
        <a:p>
          <a:endParaRPr lang="zh-TW" altLang="en-US"/>
        </a:p>
      </dgm:t>
    </dgm:pt>
    <dgm:pt modelId="{0E2BAC76-B8B3-42BA-B710-973D43932DC2}" type="pres">
      <dgm:prSet presAssocID="{05697E65-DF5F-4CE1-9B50-15918FCA40B4}" presName="root2" presStyleCnt="0"/>
      <dgm:spPr/>
      <dgm:t>
        <a:bodyPr/>
        <a:lstStyle/>
        <a:p>
          <a:endParaRPr lang="zh-TW" altLang="en-US"/>
        </a:p>
      </dgm:t>
    </dgm:pt>
    <dgm:pt modelId="{19D8941E-F295-476C-B948-1C160E5C303E}" type="pres">
      <dgm:prSet presAssocID="{05697E65-DF5F-4CE1-9B50-15918FCA40B4}" presName="LevelTwoTextNode" presStyleLbl="node4" presStyleIdx="1" presStyleCnt="4" custScaleX="24114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18998D0-398B-4CD7-8600-BAC005E24B47}" type="pres">
      <dgm:prSet presAssocID="{05697E65-DF5F-4CE1-9B50-15918FCA40B4}" presName="level3hierChild" presStyleCnt="0"/>
      <dgm:spPr/>
      <dgm:t>
        <a:bodyPr/>
        <a:lstStyle/>
        <a:p>
          <a:endParaRPr lang="zh-TW" altLang="en-US"/>
        </a:p>
      </dgm:t>
    </dgm:pt>
    <dgm:pt modelId="{976CB462-40BE-4474-960F-8F555A157EEF}" type="pres">
      <dgm:prSet presAssocID="{99C24D2C-CA8D-4395-841A-6246523DB0DB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647A49C7-95A0-4F71-B331-17675886D03F}" type="pres">
      <dgm:prSet presAssocID="{99C24D2C-CA8D-4395-841A-6246523DB0DB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2391C3F9-7184-494B-86DE-74215CE33D6C}" type="pres">
      <dgm:prSet presAssocID="{A79DEB4F-B2C8-48AB-BDA6-82FF224B8841}" presName="root2" presStyleCnt="0"/>
      <dgm:spPr/>
      <dgm:t>
        <a:bodyPr/>
        <a:lstStyle/>
        <a:p>
          <a:endParaRPr lang="zh-TW" altLang="en-US"/>
        </a:p>
      </dgm:t>
    </dgm:pt>
    <dgm:pt modelId="{497B1742-5524-4758-97B3-3DFEA2F61B3C}" type="pres">
      <dgm:prSet presAssocID="{A79DEB4F-B2C8-48AB-BDA6-82FF224B8841}" presName="LevelTwoTextNode" presStyleLbl="node3" presStyleIdx="3" presStyleCnt="4" custScaleX="783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5B3EFD6-FB8F-4B8B-8E41-01E6C6C939EC}" type="pres">
      <dgm:prSet presAssocID="{A79DEB4F-B2C8-48AB-BDA6-82FF224B8841}" presName="level3hierChild" presStyleCnt="0"/>
      <dgm:spPr/>
      <dgm:t>
        <a:bodyPr/>
        <a:lstStyle/>
        <a:p>
          <a:endParaRPr lang="zh-TW" altLang="en-US"/>
        </a:p>
      </dgm:t>
    </dgm:pt>
    <dgm:pt modelId="{98DED11F-3118-4BE2-BCA3-6817C496AC67}" type="pres">
      <dgm:prSet presAssocID="{6BEE1913-8281-4E2F-A813-891E327E8135}" presName="conn2-1" presStyleLbl="parChTrans1D4" presStyleIdx="2" presStyleCnt="4"/>
      <dgm:spPr/>
      <dgm:t>
        <a:bodyPr/>
        <a:lstStyle/>
        <a:p>
          <a:endParaRPr lang="zh-TW" altLang="en-US"/>
        </a:p>
      </dgm:t>
    </dgm:pt>
    <dgm:pt modelId="{36564B4A-5B2A-4E5A-B432-3B04C12209FA}" type="pres">
      <dgm:prSet presAssocID="{6BEE1913-8281-4E2F-A813-891E327E8135}" presName="connTx" presStyleLbl="parChTrans1D4" presStyleIdx="2" presStyleCnt="4"/>
      <dgm:spPr/>
      <dgm:t>
        <a:bodyPr/>
        <a:lstStyle/>
        <a:p>
          <a:endParaRPr lang="zh-TW" altLang="en-US"/>
        </a:p>
      </dgm:t>
    </dgm:pt>
    <dgm:pt modelId="{0F6CAAE7-C55C-48F7-97B9-47C9D0F7CC82}" type="pres">
      <dgm:prSet presAssocID="{7043202A-0B51-4218-B9D1-F3F6045954D1}" presName="root2" presStyleCnt="0"/>
      <dgm:spPr/>
      <dgm:t>
        <a:bodyPr/>
        <a:lstStyle/>
        <a:p>
          <a:endParaRPr lang="zh-TW" altLang="en-US"/>
        </a:p>
      </dgm:t>
    </dgm:pt>
    <dgm:pt modelId="{A8E02F73-10A5-4DB5-8EBA-D395EE5DB72F}" type="pres">
      <dgm:prSet presAssocID="{7043202A-0B51-4218-B9D1-F3F6045954D1}" presName="LevelTwoTextNode" presStyleLbl="node4" presStyleIdx="2" presStyleCnt="4" custScaleX="24114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7B3E904-23A1-4DA3-9DFA-84AA59CF5701}" type="pres">
      <dgm:prSet presAssocID="{7043202A-0B51-4218-B9D1-F3F6045954D1}" presName="level3hierChild" presStyleCnt="0"/>
      <dgm:spPr/>
      <dgm:t>
        <a:bodyPr/>
        <a:lstStyle/>
        <a:p>
          <a:endParaRPr lang="zh-TW" altLang="en-US"/>
        </a:p>
      </dgm:t>
    </dgm:pt>
    <dgm:pt modelId="{4BC4E940-B843-4D34-9C61-5C7C1EE02991}" type="pres">
      <dgm:prSet presAssocID="{B8751D5B-4975-4A66-B661-FA3BD2480BB1}" presName="conn2-1" presStyleLbl="parChTrans1D4" presStyleIdx="3" presStyleCnt="4"/>
      <dgm:spPr/>
      <dgm:t>
        <a:bodyPr/>
        <a:lstStyle/>
        <a:p>
          <a:endParaRPr lang="zh-TW" altLang="en-US"/>
        </a:p>
      </dgm:t>
    </dgm:pt>
    <dgm:pt modelId="{821FC1B6-E55E-442E-805D-ECC6F37944F0}" type="pres">
      <dgm:prSet presAssocID="{B8751D5B-4975-4A66-B661-FA3BD2480BB1}" presName="connTx" presStyleLbl="parChTrans1D4" presStyleIdx="3" presStyleCnt="4"/>
      <dgm:spPr/>
      <dgm:t>
        <a:bodyPr/>
        <a:lstStyle/>
        <a:p>
          <a:endParaRPr lang="zh-TW" altLang="en-US"/>
        </a:p>
      </dgm:t>
    </dgm:pt>
    <dgm:pt modelId="{A4020A0E-72EB-48D0-807C-03E2C414AD18}" type="pres">
      <dgm:prSet presAssocID="{04C0BEB3-A10E-42E5-B115-17B2F7192D6E}" presName="root2" presStyleCnt="0"/>
      <dgm:spPr/>
      <dgm:t>
        <a:bodyPr/>
        <a:lstStyle/>
        <a:p>
          <a:endParaRPr lang="zh-TW" altLang="en-US"/>
        </a:p>
      </dgm:t>
    </dgm:pt>
    <dgm:pt modelId="{622D3166-F811-409E-A522-D8F6E0D6BB69}" type="pres">
      <dgm:prSet presAssocID="{04C0BEB3-A10E-42E5-B115-17B2F7192D6E}" presName="LevelTwoTextNode" presStyleLbl="node4" presStyleIdx="3" presStyleCnt="4" custScaleX="24114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D6E40A0-7EF6-46DC-A954-8522C051A60B}" type="pres">
      <dgm:prSet presAssocID="{04C0BEB3-A10E-42E5-B115-17B2F7192D6E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845A17BB-C3C3-4E83-8605-82C08599B338}" srcId="{1A87CD94-57E0-4DD5-9479-C4B999129520}" destId="{A79DEB4F-B2C8-48AB-BDA6-82FF224B8841}" srcOrd="1" destOrd="0" parTransId="{99C24D2C-CA8D-4395-841A-6246523DB0DB}" sibTransId="{3FAB9540-EBB9-44FA-856E-2C55E31BB330}"/>
    <dgm:cxn modelId="{46CB2A74-8D2B-43D7-B731-BD9AC215BEB2}" srcId="{232C709D-D98A-4EEB-8328-DAAFE8530123}" destId="{21355535-FF99-421F-B5D0-A8173802684C}" srcOrd="1" destOrd="0" parTransId="{5331567D-3738-4F1B-B4AD-DBB1DAD78B94}" sibTransId="{F04C5E39-0BE2-422E-B239-823B53CEAA2E}"/>
    <dgm:cxn modelId="{E5E67224-894C-4FDD-9A9D-3240BC0CDA4D}" type="presOf" srcId="{1A87CD94-57E0-4DD5-9479-C4B999129520}" destId="{856A02B2-E3E3-416A-8655-8EFA9C333289}" srcOrd="0" destOrd="0" presId="urn:microsoft.com/office/officeart/2005/8/layout/hierarchy2"/>
    <dgm:cxn modelId="{3928B669-07EC-4B3A-97EC-A68471886650}" type="presOf" srcId="{97A8809D-B6AE-4F07-AB98-0909583F2E4D}" destId="{0AACDD49-6D59-4064-892D-80E151438D98}" srcOrd="1" destOrd="0" presId="urn:microsoft.com/office/officeart/2005/8/layout/hierarchy2"/>
    <dgm:cxn modelId="{9423FF45-DAF9-444B-AF52-4007C51DE290}" type="presOf" srcId="{FBBE1ABA-1F69-4EC7-9FF3-C87429BED079}" destId="{C3D66ED5-D29A-49A7-9727-717F65963F81}" srcOrd="0" destOrd="0" presId="urn:microsoft.com/office/officeart/2005/8/layout/hierarchy2"/>
    <dgm:cxn modelId="{29690105-F652-4CCD-B477-EC7E559EA590}" type="presOf" srcId="{4FE2358B-045D-4B4B-A41E-6B332D7CC57A}" destId="{EE48CACC-40F8-427B-857F-758447A7FC62}" srcOrd="1" destOrd="0" presId="urn:microsoft.com/office/officeart/2005/8/layout/hierarchy2"/>
    <dgm:cxn modelId="{C045E20E-244B-4FEF-BA50-FAF22ED71962}" type="presOf" srcId="{D05D1A76-295E-467A-AC1D-10861A8DE892}" destId="{C7150692-CD20-4114-A6D2-92289D6622D5}" srcOrd="0" destOrd="0" presId="urn:microsoft.com/office/officeart/2005/8/layout/hierarchy2"/>
    <dgm:cxn modelId="{2AB53842-BBD6-495F-A2D6-0EA3ED88DEB0}" type="presOf" srcId="{6C63A8D6-B24A-42D7-BF5A-6B3F84BDD0A6}" destId="{D7C31C7B-1D44-4B08-9A50-B8B170D7715C}" srcOrd="0" destOrd="0" presId="urn:microsoft.com/office/officeart/2005/8/layout/hierarchy2"/>
    <dgm:cxn modelId="{020FE62D-5010-429B-9B1B-FBB4141EAC88}" type="presOf" srcId="{99C24D2C-CA8D-4395-841A-6246523DB0DB}" destId="{976CB462-40BE-4474-960F-8F555A157EEF}" srcOrd="0" destOrd="0" presId="urn:microsoft.com/office/officeart/2005/8/layout/hierarchy2"/>
    <dgm:cxn modelId="{9F0F9B15-FF3D-43F5-B83C-7F7E054AE2FF}" srcId="{1A87CD94-57E0-4DD5-9479-C4B999129520}" destId="{E9976766-64BC-4F46-AFD0-C5BC8029994D}" srcOrd="0" destOrd="0" parTransId="{6C63A8D6-B24A-42D7-BF5A-6B3F84BDD0A6}" sibTransId="{136052D4-E7C8-4E87-9092-EF410324323F}"/>
    <dgm:cxn modelId="{81286B8A-D296-4A8A-A106-55E3D7125EA9}" type="presOf" srcId="{B8751D5B-4975-4A66-B661-FA3BD2480BB1}" destId="{821FC1B6-E55E-442E-805D-ECC6F37944F0}" srcOrd="1" destOrd="0" presId="urn:microsoft.com/office/officeart/2005/8/layout/hierarchy2"/>
    <dgm:cxn modelId="{033B7882-EC0E-4385-AFE5-4C95680BB65A}" type="presOf" srcId="{21355535-FF99-421F-B5D0-A8173802684C}" destId="{A44CD87A-81F8-4814-BD5B-A2B4D67BE1B1}" srcOrd="0" destOrd="0" presId="urn:microsoft.com/office/officeart/2005/8/layout/hierarchy2"/>
    <dgm:cxn modelId="{DB5AC840-FA57-45FE-984D-B512B62F2641}" type="presOf" srcId="{8D45744D-2F0C-4AA8-8483-2C129FD962C9}" destId="{4B4E4FC1-0B71-4868-8DDB-E3D9E14428F2}" srcOrd="1" destOrd="0" presId="urn:microsoft.com/office/officeart/2005/8/layout/hierarchy2"/>
    <dgm:cxn modelId="{D8D9C59A-ED2C-40E0-BE65-08A42164BA0E}" type="presOf" srcId="{7043202A-0B51-4218-B9D1-F3F6045954D1}" destId="{A8E02F73-10A5-4DB5-8EBA-D395EE5DB72F}" srcOrd="0" destOrd="0" presId="urn:microsoft.com/office/officeart/2005/8/layout/hierarchy2"/>
    <dgm:cxn modelId="{5704C080-BBB0-40DC-B690-BD21B6411B14}" type="presOf" srcId="{05697E65-DF5F-4CE1-9B50-15918FCA40B4}" destId="{19D8941E-F295-476C-B948-1C160E5C303E}" srcOrd="0" destOrd="0" presId="urn:microsoft.com/office/officeart/2005/8/layout/hierarchy2"/>
    <dgm:cxn modelId="{E0BDF46C-8890-4B8D-AAF4-DE6A321D9ECC}" type="presOf" srcId="{90B2B160-2DC5-4F65-9FE8-894D538381CA}" destId="{576F73EF-EC29-4D03-ADBA-803A345A8810}" srcOrd="0" destOrd="0" presId="urn:microsoft.com/office/officeart/2005/8/layout/hierarchy2"/>
    <dgm:cxn modelId="{5BA94ED5-16D1-4DA2-9E51-BAD4670F27D2}" type="presOf" srcId="{29A6F00B-66EB-4381-9F4F-21606A670277}" destId="{761C6FCF-5052-4D79-B18A-DD925C820AF9}" srcOrd="0" destOrd="0" presId="urn:microsoft.com/office/officeart/2005/8/layout/hierarchy2"/>
    <dgm:cxn modelId="{2604F2C2-E220-4A97-AD69-DA387E3D5368}" type="presOf" srcId="{FBBE1ABA-1F69-4EC7-9FF3-C87429BED079}" destId="{A3F7DC4F-1E1F-4BBE-873E-F2506333559A}" srcOrd="1" destOrd="0" presId="urn:microsoft.com/office/officeart/2005/8/layout/hierarchy2"/>
    <dgm:cxn modelId="{3C8380C3-3F60-4657-AB1D-10B96F8DDA87}" type="presOf" srcId="{04C0BEB3-A10E-42E5-B115-17B2F7192D6E}" destId="{622D3166-F811-409E-A522-D8F6E0D6BB69}" srcOrd="0" destOrd="0" presId="urn:microsoft.com/office/officeart/2005/8/layout/hierarchy2"/>
    <dgm:cxn modelId="{36BD2226-8DC1-4CDE-982F-02D4179B77C1}" type="presOf" srcId="{51386F43-3D2F-4CC0-8AEF-0BC31339EF52}" destId="{B0945511-F72E-4B96-A50A-CA0D119BCE39}" srcOrd="0" destOrd="0" presId="urn:microsoft.com/office/officeart/2005/8/layout/hierarchy2"/>
    <dgm:cxn modelId="{E75A2F3E-0124-47C8-91B8-84C55E2B0C64}" srcId="{E9976766-64BC-4F46-AFD0-C5BC8029994D}" destId="{B379BDF6-0DFF-4F37-A777-A5BBB673C08A}" srcOrd="0" destOrd="0" parTransId="{90B2B160-2DC5-4F65-9FE8-894D538381CA}" sibTransId="{20D4D781-6629-4183-97CA-9E73405395DC}"/>
    <dgm:cxn modelId="{02020A76-A3B3-483B-A9FF-B9D003D4762E}" type="presOf" srcId="{6BEE1913-8281-4E2F-A813-891E327E8135}" destId="{98DED11F-3118-4BE2-BCA3-6817C496AC67}" srcOrd="0" destOrd="0" presId="urn:microsoft.com/office/officeart/2005/8/layout/hierarchy2"/>
    <dgm:cxn modelId="{839245DB-0458-42E7-9882-BA473EC67202}" type="presOf" srcId="{B379BDF6-0DFF-4F37-A777-A5BBB673C08A}" destId="{5473F8BF-9474-4C0D-B906-8B988D410714}" srcOrd="0" destOrd="0" presId="urn:microsoft.com/office/officeart/2005/8/layout/hierarchy2"/>
    <dgm:cxn modelId="{C0046072-22A2-4CBB-B127-85675B31646C}" srcId="{A2B89CCF-AA36-4DC7-B1BE-AB206F17DD57}" destId="{51386F43-3D2F-4CC0-8AEF-0BC31339EF52}" srcOrd="0" destOrd="0" parTransId="{3E06AEEF-8ACD-459F-84B1-6DD9269E6166}" sibTransId="{C87BAB0C-DC84-4057-B387-AD2E52D7655A}"/>
    <dgm:cxn modelId="{4B50FA3A-828F-4EEF-8F1B-5C1BDA8C0CE4}" type="presOf" srcId="{99C24D2C-CA8D-4395-841A-6246523DB0DB}" destId="{647A49C7-95A0-4F71-B331-17675886D03F}" srcOrd="1" destOrd="0" presId="urn:microsoft.com/office/officeart/2005/8/layout/hierarchy2"/>
    <dgm:cxn modelId="{D59CB250-B822-45C1-809E-71E6E616D46C}" type="presOf" srcId="{61D94520-A4D8-4106-8EE0-E5CF373D43D7}" destId="{EE17632A-AC0A-40B4-BA1A-CE4F9F6F62D5}" srcOrd="0" destOrd="0" presId="urn:microsoft.com/office/officeart/2005/8/layout/hierarchy2"/>
    <dgm:cxn modelId="{CD2AB76A-0C5E-4530-B267-0BB15F620F3F}" type="presOf" srcId="{5331567D-3738-4F1B-B4AD-DBB1DAD78B94}" destId="{084E8F56-D1FD-42AB-9E34-1A38D202E8B1}" srcOrd="1" destOrd="0" presId="urn:microsoft.com/office/officeart/2005/8/layout/hierarchy2"/>
    <dgm:cxn modelId="{B5B5E2CB-A7D3-4FDE-9902-DCF29D857800}" type="presOf" srcId="{4FE2358B-045D-4B4B-A41E-6B332D7CC57A}" destId="{3068AD31-D2A6-4016-8F2F-6CB21AD7C204}" srcOrd="0" destOrd="0" presId="urn:microsoft.com/office/officeart/2005/8/layout/hierarchy2"/>
    <dgm:cxn modelId="{3F419394-CA3D-43DE-AD57-2ABA2EBCED80}" srcId="{A79DEB4F-B2C8-48AB-BDA6-82FF224B8841}" destId="{7043202A-0B51-4218-B9D1-F3F6045954D1}" srcOrd="0" destOrd="0" parTransId="{6BEE1913-8281-4E2F-A813-891E327E8135}" sibTransId="{5642B3CE-A908-45F1-899C-168D500BC061}"/>
    <dgm:cxn modelId="{4BD09A54-C1E0-4F04-B0E4-FAF77DB3658F}" srcId="{E9976766-64BC-4F46-AFD0-C5BC8029994D}" destId="{05697E65-DF5F-4CE1-9B50-15918FCA40B4}" srcOrd="1" destOrd="0" parTransId="{FBBE1ABA-1F69-4EC7-9FF3-C87429BED079}" sibTransId="{6CB5D1CF-4100-4154-A888-DD7958008066}"/>
    <dgm:cxn modelId="{C0183974-175C-4403-B347-4D70DA1E6621}" type="presOf" srcId="{90B2B160-2DC5-4F65-9FE8-894D538381CA}" destId="{819BDB48-842B-4122-B7C4-7CA2385F90DB}" srcOrd="1" destOrd="0" presId="urn:microsoft.com/office/officeart/2005/8/layout/hierarchy2"/>
    <dgm:cxn modelId="{CE7F7524-718B-47D1-9B4F-DDD5637CB48A}" srcId="{A79DEB4F-B2C8-48AB-BDA6-82FF224B8841}" destId="{04C0BEB3-A10E-42E5-B115-17B2F7192D6E}" srcOrd="1" destOrd="0" parTransId="{B8751D5B-4975-4A66-B661-FA3BD2480BB1}" sibTransId="{F5548EBA-7DD3-4B36-9B20-1AE2D9457107}"/>
    <dgm:cxn modelId="{B6D06ED6-6BDD-4CCC-AF1A-B58CFF9EC600}" type="presOf" srcId="{232C709D-D98A-4EEB-8328-DAAFE8530123}" destId="{96A0D796-0CFF-4C97-93C3-440D52345919}" srcOrd="0" destOrd="0" presId="urn:microsoft.com/office/officeart/2005/8/layout/hierarchy2"/>
    <dgm:cxn modelId="{AF440179-D93F-4ABE-AF8C-231ED9BC7146}" srcId="{29A6F00B-66EB-4381-9F4F-21606A670277}" destId="{232C709D-D98A-4EEB-8328-DAAFE8530123}" srcOrd="0" destOrd="0" parTransId="{4FE2358B-045D-4B4B-A41E-6B332D7CC57A}" sibTransId="{87F334B0-0EE4-44E5-875B-FACDF9A5B139}"/>
    <dgm:cxn modelId="{3F321AD7-5483-4827-92D3-71FDEBEEC16D}" srcId="{29A6F00B-66EB-4381-9F4F-21606A670277}" destId="{1A87CD94-57E0-4DD5-9479-C4B999129520}" srcOrd="1" destOrd="0" parTransId="{8D45744D-2F0C-4AA8-8483-2C129FD962C9}" sibTransId="{4B16FD3D-9E46-4248-A5C1-8C9AB3C94F28}"/>
    <dgm:cxn modelId="{BD732569-9D9C-46CC-B824-38CB5C86DF78}" type="presOf" srcId="{6BEE1913-8281-4E2F-A813-891E327E8135}" destId="{36564B4A-5B2A-4E5A-B432-3B04C12209FA}" srcOrd="1" destOrd="0" presId="urn:microsoft.com/office/officeart/2005/8/layout/hierarchy2"/>
    <dgm:cxn modelId="{3B771134-8256-4380-BCE8-C66A17EFAA1E}" type="presOf" srcId="{6C63A8D6-B24A-42D7-BF5A-6B3F84BDD0A6}" destId="{20484814-BBC5-42F7-8AA7-B9F0EC373D26}" srcOrd="1" destOrd="0" presId="urn:microsoft.com/office/officeart/2005/8/layout/hierarchy2"/>
    <dgm:cxn modelId="{D47F172C-356A-47F2-B6A5-ED5D5E3070D8}" type="presOf" srcId="{0396A37E-3356-4FEA-8406-72F9DDF39C7E}" destId="{B14BC0EB-DD19-4AE6-96FF-5A3649ED8D62}" srcOrd="0" destOrd="0" presId="urn:microsoft.com/office/officeart/2005/8/layout/hierarchy2"/>
    <dgm:cxn modelId="{534B4377-C82D-4AFB-8A39-20E8F0855F37}" type="presOf" srcId="{8D45744D-2F0C-4AA8-8483-2C129FD962C9}" destId="{FF89CB83-8B91-4327-BD96-3875D6DF0444}" srcOrd="0" destOrd="0" presId="urn:microsoft.com/office/officeart/2005/8/layout/hierarchy2"/>
    <dgm:cxn modelId="{50CCF67E-0A27-47EC-842B-FBE1BFE889DE}" type="presOf" srcId="{A2B89CCF-AA36-4DC7-B1BE-AB206F17DD57}" destId="{F60BC29D-9E6A-4D49-B820-A300642B045D}" srcOrd="0" destOrd="0" presId="urn:microsoft.com/office/officeart/2005/8/layout/hierarchy2"/>
    <dgm:cxn modelId="{D5C140EF-B1CE-492B-9F60-546AC478482B}" type="presOf" srcId="{E9976766-64BC-4F46-AFD0-C5BC8029994D}" destId="{4CBECBF1-D322-4B0F-8CC1-AA61EEEC76E0}" srcOrd="0" destOrd="0" presId="urn:microsoft.com/office/officeart/2005/8/layout/hierarchy2"/>
    <dgm:cxn modelId="{B36E5D7A-51D2-467E-BB49-096D39DE5FBB}" type="presOf" srcId="{5331567D-3738-4F1B-B4AD-DBB1DAD78B94}" destId="{AF681F5A-6AF1-4FC9-968C-483546DBACE8}" srcOrd="0" destOrd="0" presId="urn:microsoft.com/office/officeart/2005/8/layout/hierarchy2"/>
    <dgm:cxn modelId="{9BF9BCC4-5917-43B5-8A14-35EEB9A77E44}" type="presOf" srcId="{61D94520-A4D8-4106-8EE0-E5CF373D43D7}" destId="{67510945-6130-48D4-91F4-C59BA2F06A45}" srcOrd="1" destOrd="0" presId="urn:microsoft.com/office/officeart/2005/8/layout/hierarchy2"/>
    <dgm:cxn modelId="{EF4E9D2E-4CFD-4CE9-AF0D-B848E414E33E}" srcId="{A2B89CCF-AA36-4DC7-B1BE-AB206F17DD57}" destId="{29A6F00B-66EB-4381-9F4F-21606A670277}" srcOrd="1" destOrd="0" parTransId="{2CBE2A25-8929-4668-92EE-BB25B98B6594}" sibTransId="{76F32D88-C237-4B82-9FA0-C2DB01FC2715}"/>
    <dgm:cxn modelId="{740DDCD9-6A84-4C4D-89C9-072EA5F3308C}" type="presOf" srcId="{B8751D5B-4975-4A66-B661-FA3BD2480BB1}" destId="{4BC4E940-B843-4D34-9C61-5C7C1EE02991}" srcOrd="0" destOrd="0" presId="urn:microsoft.com/office/officeart/2005/8/layout/hierarchy2"/>
    <dgm:cxn modelId="{937E2931-567F-466F-B19C-DB476DC82051}" srcId="{232C709D-D98A-4EEB-8328-DAAFE8530123}" destId="{D05D1A76-295E-467A-AC1D-10861A8DE892}" srcOrd="0" destOrd="0" parTransId="{61D94520-A4D8-4106-8EE0-E5CF373D43D7}" sibTransId="{C4D5D26A-B073-4FF1-AC93-7FA386B0287D}"/>
    <dgm:cxn modelId="{754E9BD7-6C8C-481D-A373-E9BE790BAB6C}" type="presOf" srcId="{97A8809D-B6AE-4F07-AB98-0909583F2E4D}" destId="{34D89394-CD04-431D-ADFB-1AEB05D447DF}" srcOrd="0" destOrd="0" presId="urn:microsoft.com/office/officeart/2005/8/layout/hierarchy2"/>
    <dgm:cxn modelId="{35FE853F-8FB9-49C4-8867-DECEED7D5720}" type="presOf" srcId="{A79DEB4F-B2C8-48AB-BDA6-82FF224B8841}" destId="{497B1742-5524-4758-97B3-3DFEA2F61B3C}" srcOrd="0" destOrd="0" presId="urn:microsoft.com/office/officeart/2005/8/layout/hierarchy2"/>
    <dgm:cxn modelId="{1DE1DD95-8058-40CF-94D9-49ABB7F25BC2}" srcId="{51386F43-3D2F-4CC0-8AEF-0BC31339EF52}" destId="{0396A37E-3356-4FEA-8406-72F9DDF39C7E}" srcOrd="0" destOrd="0" parTransId="{97A8809D-B6AE-4F07-AB98-0909583F2E4D}" sibTransId="{5FFBA480-97E5-41F5-A64C-9B443CA4DCC0}"/>
    <dgm:cxn modelId="{03282F96-DBBC-49F2-8342-A41CD937DA60}" type="presParOf" srcId="{F60BC29D-9E6A-4D49-B820-A300642B045D}" destId="{16FF849E-D6DF-4AFA-8B2E-671639E1665E}" srcOrd="0" destOrd="0" presId="urn:microsoft.com/office/officeart/2005/8/layout/hierarchy2"/>
    <dgm:cxn modelId="{CFA54B54-C748-40D2-9817-CD1DD7FC19BB}" type="presParOf" srcId="{16FF849E-D6DF-4AFA-8B2E-671639E1665E}" destId="{B0945511-F72E-4B96-A50A-CA0D119BCE39}" srcOrd="0" destOrd="0" presId="urn:microsoft.com/office/officeart/2005/8/layout/hierarchy2"/>
    <dgm:cxn modelId="{65F382D3-7FEE-4A85-A86B-F3D2BA943F1E}" type="presParOf" srcId="{16FF849E-D6DF-4AFA-8B2E-671639E1665E}" destId="{DFE810A1-92F7-4712-A137-FB9721536F2F}" srcOrd="1" destOrd="0" presId="urn:microsoft.com/office/officeart/2005/8/layout/hierarchy2"/>
    <dgm:cxn modelId="{5B7E7B02-5F60-4998-9450-478853FCA321}" type="presParOf" srcId="{DFE810A1-92F7-4712-A137-FB9721536F2F}" destId="{34D89394-CD04-431D-ADFB-1AEB05D447DF}" srcOrd="0" destOrd="0" presId="urn:microsoft.com/office/officeart/2005/8/layout/hierarchy2"/>
    <dgm:cxn modelId="{D7EB4DAB-D840-4E31-BE49-269EE864202B}" type="presParOf" srcId="{34D89394-CD04-431D-ADFB-1AEB05D447DF}" destId="{0AACDD49-6D59-4064-892D-80E151438D98}" srcOrd="0" destOrd="0" presId="urn:microsoft.com/office/officeart/2005/8/layout/hierarchy2"/>
    <dgm:cxn modelId="{2CC3FB28-77AF-43EB-B15D-33A6CB9814C5}" type="presParOf" srcId="{DFE810A1-92F7-4712-A137-FB9721536F2F}" destId="{9A222506-91E3-4208-BC37-C4B101C8B08E}" srcOrd="1" destOrd="0" presId="urn:microsoft.com/office/officeart/2005/8/layout/hierarchy2"/>
    <dgm:cxn modelId="{3D402819-95D0-433A-BA5A-DB9B733FBD10}" type="presParOf" srcId="{9A222506-91E3-4208-BC37-C4B101C8B08E}" destId="{B14BC0EB-DD19-4AE6-96FF-5A3649ED8D62}" srcOrd="0" destOrd="0" presId="urn:microsoft.com/office/officeart/2005/8/layout/hierarchy2"/>
    <dgm:cxn modelId="{D4E395B3-EAFA-49F7-BF0E-6D3B33170732}" type="presParOf" srcId="{9A222506-91E3-4208-BC37-C4B101C8B08E}" destId="{2D36650D-6D6C-4A7A-A7FA-8679AED6930B}" srcOrd="1" destOrd="0" presId="urn:microsoft.com/office/officeart/2005/8/layout/hierarchy2"/>
    <dgm:cxn modelId="{36DAC044-73AA-46A0-8406-2239D32C5E12}" type="presParOf" srcId="{F60BC29D-9E6A-4D49-B820-A300642B045D}" destId="{48DE174D-2A0A-4AFD-9B3D-CF0EF3292D21}" srcOrd="1" destOrd="0" presId="urn:microsoft.com/office/officeart/2005/8/layout/hierarchy2"/>
    <dgm:cxn modelId="{9E81F393-27B8-4398-99E5-CEEEA640E5D0}" type="presParOf" srcId="{48DE174D-2A0A-4AFD-9B3D-CF0EF3292D21}" destId="{761C6FCF-5052-4D79-B18A-DD925C820AF9}" srcOrd="0" destOrd="0" presId="urn:microsoft.com/office/officeart/2005/8/layout/hierarchy2"/>
    <dgm:cxn modelId="{8B72DE34-2135-426B-A18B-A9DA865A6F54}" type="presParOf" srcId="{48DE174D-2A0A-4AFD-9B3D-CF0EF3292D21}" destId="{C71E9EB2-425E-4ADD-8EEF-F31FC2A7BF2C}" srcOrd="1" destOrd="0" presId="urn:microsoft.com/office/officeart/2005/8/layout/hierarchy2"/>
    <dgm:cxn modelId="{40BF7F7F-C9FE-4675-B9C8-EE83BCAC38B4}" type="presParOf" srcId="{C71E9EB2-425E-4ADD-8EEF-F31FC2A7BF2C}" destId="{3068AD31-D2A6-4016-8F2F-6CB21AD7C204}" srcOrd="0" destOrd="0" presId="urn:microsoft.com/office/officeart/2005/8/layout/hierarchy2"/>
    <dgm:cxn modelId="{F01F6AD9-5524-4966-8E1B-0630C5779D8A}" type="presParOf" srcId="{3068AD31-D2A6-4016-8F2F-6CB21AD7C204}" destId="{EE48CACC-40F8-427B-857F-758447A7FC62}" srcOrd="0" destOrd="0" presId="urn:microsoft.com/office/officeart/2005/8/layout/hierarchy2"/>
    <dgm:cxn modelId="{35954B08-13F4-4B6B-820F-0B39434FC524}" type="presParOf" srcId="{C71E9EB2-425E-4ADD-8EEF-F31FC2A7BF2C}" destId="{EA2D70B7-CB9B-4C37-808A-90DBFC1C22D9}" srcOrd="1" destOrd="0" presId="urn:microsoft.com/office/officeart/2005/8/layout/hierarchy2"/>
    <dgm:cxn modelId="{DA50AB99-2F43-4A7B-8022-646ACBD4D61E}" type="presParOf" srcId="{EA2D70B7-CB9B-4C37-808A-90DBFC1C22D9}" destId="{96A0D796-0CFF-4C97-93C3-440D52345919}" srcOrd="0" destOrd="0" presId="urn:microsoft.com/office/officeart/2005/8/layout/hierarchy2"/>
    <dgm:cxn modelId="{28F6BCF0-65EA-4D13-AD66-8D315F692707}" type="presParOf" srcId="{EA2D70B7-CB9B-4C37-808A-90DBFC1C22D9}" destId="{3F3E1A6D-C804-4D7C-B872-7459213A224B}" srcOrd="1" destOrd="0" presId="urn:microsoft.com/office/officeart/2005/8/layout/hierarchy2"/>
    <dgm:cxn modelId="{80506B8E-5F32-4160-A63E-973D2B833E82}" type="presParOf" srcId="{3F3E1A6D-C804-4D7C-B872-7459213A224B}" destId="{EE17632A-AC0A-40B4-BA1A-CE4F9F6F62D5}" srcOrd="0" destOrd="0" presId="urn:microsoft.com/office/officeart/2005/8/layout/hierarchy2"/>
    <dgm:cxn modelId="{467560DE-BE31-493C-BDFA-F434FB5FE856}" type="presParOf" srcId="{EE17632A-AC0A-40B4-BA1A-CE4F9F6F62D5}" destId="{67510945-6130-48D4-91F4-C59BA2F06A45}" srcOrd="0" destOrd="0" presId="urn:microsoft.com/office/officeart/2005/8/layout/hierarchy2"/>
    <dgm:cxn modelId="{6B91E484-C1C5-4A40-A1D3-9BA0CD9B8FDE}" type="presParOf" srcId="{3F3E1A6D-C804-4D7C-B872-7459213A224B}" destId="{7B0103A8-5D5E-4C49-8935-B8A467E54351}" srcOrd="1" destOrd="0" presId="urn:microsoft.com/office/officeart/2005/8/layout/hierarchy2"/>
    <dgm:cxn modelId="{B341DB3A-C089-4ACB-8B5B-4C6B5BF9A674}" type="presParOf" srcId="{7B0103A8-5D5E-4C49-8935-B8A467E54351}" destId="{C7150692-CD20-4114-A6D2-92289D6622D5}" srcOrd="0" destOrd="0" presId="urn:microsoft.com/office/officeart/2005/8/layout/hierarchy2"/>
    <dgm:cxn modelId="{5B622D75-A654-4D0A-B6F2-685BE25E48D0}" type="presParOf" srcId="{7B0103A8-5D5E-4C49-8935-B8A467E54351}" destId="{9BC32358-A254-4593-BB16-98CE51973DF7}" srcOrd="1" destOrd="0" presId="urn:microsoft.com/office/officeart/2005/8/layout/hierarchy2"/>
    <dgm:cxn modelId="{F8C98D55-DF5A-43E3-A9FB-2838109C8088}" type="presParOf" srcId="{3F3E1A6D-C804-4D7C-B872-7459213A224B}" destId="{AF681F5A-6AF1-4FC9-968C-483546DBACE8}" srcOrd="2" destOrd="0" presId="urn:microsoft.com/office/officeart/2005/8/layout/hierarchy2"/>
    <dgm:cxn modelId="{11EEDC3C-BA19-4DF8-9B94-91A09414CCDA}" type="presParOf" srcId="{AF681F5A-6AF1-4FC9-968C-483546DBACE8}" destId="{084E8F56-D1FD-42AB-9E34-1A38D202E8B1}" srcOrd="0" destOrd="0" presId="urn:microsoft.com/office/officeart/2005/8/layout/hierarchy2"/>
    <dgm:cxn modelId="{59759D7B-31DC-40EA-B82F-F326CCA5EF1F}" type="presParOf" srcId="{3F3E1A6D-C804-4D7C-B872-7459213A224B}" destId="{8C937A87-1AF7-40E7-ACED-742ECC86467D}" srcOrd="3" destOrd="0" presId="urn:microsoft.com/office/officeart/2005/8/layout/hierarchy2"/>
    <dgm:cxn modelId="{7694E257-891D-4220-A5AE-6BA83D851153}" type="presParOf" srcId="{8C937A87-1AF7-40E7-ACED-742ECC86467D}" destId="{A44CD87A-81F8-4814-BD5B-A2B4D67BE1B1}" srcOrd="0" destOrd="0" presId="urn:microsoft.com/office/officeart/2005/8/layout/hierarchy2"/>
    <dgm:cxn modelId="{C65EA4BB-49DE-4E12-804A-346DEFCED4DC}" type="presParOf" srcId="{8C937A87-1AF7-40E7-ACED-742ECC86467D}" destId="{57CDDC79-239D-4598-87E3-61F5370D9454}" srcOrd="1" destOrd="0" presId="urn:microsoft.com/office/officeart/2005/8/layout/hierarchy2"/>
    <dgm:cxn modelId="{C04420EC-6B6B-4258-AC98-12EE2784763F}" type="presParOf" srcId="{C71E9EB2-425E-4ADD-8EEF-F31FC2A7BF2C}" destId="{FF89CB83-8B91-4327-BD96-3875D6DF0444}" srcOrd="2" destOrd="0" presId="urn:microsoft.com/office/officeart/2005/8/layout/hierarchy2"/>
    <dgm:cxn modelId="{6FE5B397-8196-4F78-92CE-D839951FFD1E}" type="presParOf" srcId="{FF89CB83-8B91-4327-BD96-3875D6DF0444}" destId="{4B4E4FC1-0B71-4868-8DDB-E3D9E14428F2}" srcOrd="0" destOrd="0" presId="urn:microsoft.com/office/officeart/2005/8/layout/hierarchy2"/>
    <dgm:cxn modelId="{0D4E877B-25AA-4A4C-9792-B3E920256EBB}" type="presParOf" srcId="{C71E9EB2-425E-4ADD-8EEF-F31FC2A7BF2C}" destId="{D7EF221D-4B19-4C42-AC96-9E3DB6B7BFC2}" srcOrd="3" destOrd="0" presId="urn:microsoft.com/office/officeart/2005/8/layout/hierarchy2"/>
    <dgm:cxn modelId="{65519067-0F1A-4E5A-9B57-8C6DBBB4EFD7}" type="presParOf" srcId="{D7EF221D-4B19-4C42-AC96-9E3DB6B7BFC2}" destId="{856A02B2-E3E3-416A-8655-8EFA9C333289}" srcOrd="0" destOrd="0" presId="urn:microsoft.com/office/officeart/2005/8/layout/hierarchy2"/>
    <dgm:cxn modelId="{185EC75F-C6F0-4BFB-81FF-B2FCDCACE225}" type="presParOf" srcId="{D7EF221D-4B19-4C42-AC96-9E3DB6B7BFC2}" destId="{5ED846AE-E097-4551-9CC9-4A65601D3572}" srcOrd="1" destOrd="0" presId="urn:microsoft.com/office/officeart/2005/8/layout/hierarchy2"/>
    <dgm:cxn modelId="{5D1D4A07-98F0-419E-90CE-3908C2BCD5C6}" type="presParOf" srcId="{5ED846AE-E097-4551-9CC9-4A65601D3572}" destId="{D7C31C7B-1D44-4B08-9A50-B8B170D7715C}" srcOrd="0" destOrd="0" presId="urn:microsoft.com/office/officeart/2005/8/layout/hierarchy2"/>
    <dgm:cxn modelId="{41A82D5A-2838-452D-943F-C2FB4B112BC1}" type="presParOf" srcId="{D7C31C7B-1D44-4B08-9A50-B8B170D7715C}" destId="{20484814-BBC5-42F7-8AA7-B9F0EC373D26}" srcOrd="0" destOrd="0" presId="urn:microsoft.com/office/officeart/2005/8/layout/hierarchy2"/>
    <dgm:cxn modelId="{4314B3B2-03BE-41E9-9434-5716CFD9BCF9}" type="presParOf" srcId="{5ED846AE-E097-4551-9CC9-4A65601D3572}" destId="{BE31488C-1F79-4C32-8DCF-4CE0E675A52F}" srcOrd="1" destOrd="0" presId="urn:microsoft.com/office/officeart/2005/8/layout/hierarchy2"/>
    <dgm:cxn modelId="{D08A0933-2F33-43BB-AA52-8FA9CD11ADF8}" type="presParOf" srcId="{BE31488C-1F79-4C32-8DCF-4CE0E675A52F}" destId="{4CBECBF1-D322-4B0F-8CC1-AA61EEEC76E0}" srcOrd="0" destOrd="0" presId="urn:microsoft.com/office/officeart/2005/8/layout/hierarchy2"/>
    <dgm:cxn modelId="{BD37ADBD-B71A-4525-B86D-B7A7E3A5CC60}" type="presParOf" srcId="{BE31488C-1F79-4C32-8DCF-4CE0E675A52F}" destId="{13CDA450-8A1E-485C-B1DE-AEAAA255D84D}" srcOrd="1" destOrd="0" presId="urn:microsoft.com/office/officeart/2005/8/layout/hierarchy2"/>
    <dgm:cxn modelId="{A520A509-BCC9-4137-BA73-38770B03D5A7}" type="presParOf" srcId="{13CDA450-8A1E-485C-B1DE-AEAAA255D84D}" destId="{576F73EF-EC29-4D03-ADBA-803A345A8810}" srcOrd="0" destOrd="0" presId="urn:microsoft.com/office/officeart/2005/8/layout/hierarchy2"/>
    <dgm:cxn modelId="{C6E0BC2B-0975-4E32-9ED0-1475053D3A08}" type="presParOf" srcId="{576F73EF-EC29-4D03-ADBA-803A345A8810}" destId="{819BDB48-842B-4122-B7C4-7CA2385F90DB}" srcOrd="0" destOrd="0" presId="urn:microsoft.com/office/officeart/2005/8/layout/hierarchy2"/>
    <dgm:cxn modelId="{2BC305F5-0D3C-403A-8FC8-D9E84AB94D07}" type="presParOf" srcId="{13CDA450-8A1E-485C-B1DE-AEAAA255D84D}" destId="{DC3CA3F7-CE8F-4201-BB06-DACA6511927C}" srcOrd="1" destOrd="0" presId="urn:microsoft.com/office/officeart/2005/8/layout/hierarchy2"/>
    <dgm:cxn modelId="{4C33618F-CE6C-41F9-964F-F4D3357F6C95}" type="presParOf" srcId="{DC3CA3F7-CE8F-4201-BB06-DACA6511927C}" destId="{5473F8BF-9474-4C0D-B906-8B988D410714}" srcOrd="0" destOrd="0" presId="urn:microsoft.com/office/officeart/2005/8/layout/hierarchy2"/>
    <dgm:cxn modelId="{FDD31E3E-DC12-4070-BB35-B1FB3114389A}" type="presParOf" srcId="{DC3CA3F7-CE8F-4201-BB06-DACA6511927C}" destId="{9345943A-0E4E-4F5E-99C4-6415681B4371}" srcOrd="1" destOrd="0" presId="urn:microsoft.com/office/officeart/2005/8/layout/hierarchy2"/>
    <dgm:cxn modelId="{8EDB9E1D-CFA1-45C2-8AED-C0A41DFA5598}" type="presParOf" srcId="{13CDA450-8A1E-485C-B1DE-AEAAA255D84D}" destId="{C3D66ED5-D29A-49A7-9727-717F65963F81}" srcOrd="2" destOrd="0" presId="urn:microsoft.com/office/officeart/2005/8/layout/hierarchy2"/>
    <dgm:cxn modelId="{B4122F4A-D5C7-40C8-A447-5DDC5E0F6EFD}" type="presParOf" srcId="{C3D66ED5-D29A-49A7-9727-717F65963F81}" destId="{A3F7DC4F-1E1F-4BBE-873E-F2506333559A}" srcOrd="0" destOrd="0" presId="urn:microsoft.com/office/officeart/2005/8/layout/hierarchy2"/>
    <dgm:cxn modelId="{9871A7B5-4328-41BA-892A-B9536F3E01F3}" type="presParOf" srcId="{13CDA450-8A1E-485C-B1DE-AEAAA255D84D}" destId="{0E2BAC76-B8B3-42BA-B710-973D43932DC2}" srcOrd="3" destOrd="0" presId="urn:microsoft.com/office/officeart/2005/8/layout/hierarchy2"/>
    <dgm:cxn modelId="{3FBD1D35-4C33-4840-8A58-C5AF72BAD5AB}" type="presParOf" srcId="{0E2BAC76-B8B3-42BA-B710-973D43932DC2}" destId="{19D8941E-F295-476C-B948-1C160E5C303E}" srcOrd="0" destOrd="0" presId="urn:microsoft.com/office/officeart/2005/8/layout/hierarchy2"/>
    <dgm:cxn modelId="{2199FF1F-F90A-40F8-BE34-3B4E4BFE4371}" type="presParOf" srcId="{0E2BAC76-B8B3-42BA-B710-973D43932DC2}" destId="{818998D0-398B-4CD7-8600-BAC005E24B47}" srcOrd="1" destOrd="0" presId="urn:microsoft.com/office/officeart/2005/8/layout/hierarchy2"/>
    <dgm:cxn modelId="{21741ADE-C47C-41DE-A434-B53CA4B6A56A}" type="presParOf" srcId="{5ED846AE-E097-4551-9CC9-4A65601D3572}" destId="{976CB462-40BE-4474-960F-8F555A157EEF}" srcOrd="2" destOrd="0" presId="urn:microsoft.com/office/officeart/2005/8/layout/hierarchy2"/>
    <dgm:cxn modelId="{DB17ACDD-E9B1-4EEE-A30F-028156706C61}" type="presParOf" srcId="{976CB462-40BE-4474-960F-8F555A157EEF}" destId="{647A49C7-95A0-4F71-B331-17675886D03F}" srcOrd="0" destOrd="0" presId="urn:microsoft.com/office/officeart/2005/8/layout/hierarchy2"/>
    <dgm:cxn modelId="{CB80AC6A-69D8-47D8-B652-5F10D9BCD8B8}" type="presParOf" srcId="{5ED846AE-E097-4551-9CC9-4A65601D3572}" destId="{2391C3F9-7184-494B-86DE-74215CE33D6C}" srcOrd="3" destOrd="0" presId="urn:microsoft.com/office/officeart/2005/8/layout/hierarchy2"/>
    <dgm:cxn modelId="{611603A0-DDB9-4D9B-924D-37C566E6C635}" type="presParOf" srcId="{2391C3F9-7184-494B-86DE-74215CE33D6C}" destId="{497B1742-5524-4758-97B3-3DFEA2F61B3C}" srcOrd="0" destOrd="0" presId="urn:microsoft.com/office/officeart/2005/8/layout/hierarchy2"/>
    <dgm:cxn modelId="{88019666-8C17-4574-91FB-EA086DB6DCEB}" type="presParOf" srcId="{2391C3F9-7184-494B-86DE-74215CE33D6C}" destId="{65B3EFD6-FB8F-4B8B-8E41-01E6C6C939EC}" srcOrd="1" destOrd="0" presId="urn:microsoft.com/office/officeart/2005/8/layout/hierarchy2"/>
    <dgm:cxn modelId="{B9C16755-152A-4DCD-ADE2-CCAE6A0CCEF7}" type="presParOf" srcId="{65B3EFD6-FB8F-4B8B-8E41-01E6C6C939EC}" destId="{98DED11F-3118-4BE2-BCA3-6817C496AC67}" srcOrd="0" destOrd="0" presId="urn:microsoft.com/office/officeart/2005/8/layout/hierarchy2"/>
    <dgm:cxn modelId="{F977F940-4313-4BC9-83B6-FF720D0B026A}" type="presParOf" srcId="{98DED11F-3118-4BE2-BCA3-6817C496AC67}" destId="{36564B4A-5B2A-4E5A-B432-3B04C12209FA}" srcOrd="0" destOrd="0" presId="urn:microsoft.com/office/officeart/2005/8/layout/hierarchy2"/>
    <dgm:cxn modelId="{44932D2E-CA5E-45E5-BA62-F1F8F1932C38}" type="presParOf" srcId="{65B3EFD6-FB8F-4B8B-8E41-01E6C6C939EC}" destId="{0F6CAAE7-C55C-48F7-97B9-47C9D0F7CC82}" srcOrd="1" destOrd="0" presId="urn:microsoft.com/office/officeart/2005/8/layout/hierarchy2"/>
    <dgm:cxn modelId="{7E667C7B-C439-443C-8AAB-EC99BCB743D8}" type="presParOf" srcId="{0F6CAAE7-C55C-48F7-97B9-47C9D0F7CC82}" destId="{A8E02F73-10A5-4DB5-8EBA-D395EE5DB72F}" srcOrd="0" destOrd="0" presId="urn:microsoft.com/office/officeart/2005/8/layout/hierarchy2"/>
    <dgm:cxn modelId="{EFE7A4C9-E7F6-4EA0-BEFC-66E83BED8E14}" type="presParOf" srcId="{0F6CAAE7-C55C-48F7-97B9-47C9D0F7CC82}" destId="{F7B3E904-23A1-4DA3-9DFA-84AA59CF5701}" srcOrd="1" destOrd="0" presId="urn:microsoft.com/office/officeart/2005/8/layout/hierarchy2"/>
    <dgm:cxn modelId="{7B3F1465-9CC8-4DE1-A921-EAA4CCC84123}" type="presParOf" srcId="{65B3EFD6-FB8F-4B8B-8E41-01E6C6C939EC}" destId="{4BC4E940-B843-4D34-9C61-5C7C1EE02991}" srcOrd="2" destOrd="0" presId="urn:microsoft.com/office/officeart/2005/8/layout/hierarchy2"/>
    <dgm:cxn modelId="{75EF7CF8-9776-463A-9441-D4764FDCDBEE}" type="presParOf" srcId="{4BC4E940-B843-4D34-9C61-5C7C1EE02991}" destId="{821FC1B6-E55E-442E-805D-ECC6F37944F0}" srcOrd="0" destOrd="0" presId="urn:microsoft.com/office/officeart/2005/8/layout/hierarchy2"/>
    <dgm:cxn modelId="{6AD2C33D-24E7-427D-B4EE-0FAC7D03F72F}" type="presParOf" srcId="{65B3EFD6-FB8F-4B8B-8E41-01E6C6C939EC}" destId="{A4020A0E-72EB-48D0-807C-03E2C414AD18}" srcOrd="3" destOrd="0" presId="urn:microsoft.com/office/officeart/2005/8/layout/hierarchy2"/>
    <dgm:cxn modelId="{EAF9591B-14BA-4E33-930B-35F8932FDAFC}" type="presParOf" srcId="{A4020A0E-72EB-48D0-807C-03E2C414AD18}" destId="{622D3166-F811-409E-A522-D8F6E0D6BB69}" srcOrd="0" destOrd="0" presId="urn:microsoft.com/office/officeart/2005/8/layout/hierarchy2"/>
    <dgm:cxn modelId="{9AAD40AD-3EEA-4BD2-A269-D881039483DE}" type="presParOf" srcId="{A4020A0E-72EB-48D0-807C-03E2C414AD18}" destId="{7D6E40A0-7EF6-46DC-A954-8522C051A60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A1DAF48-EB98-4667-A37F-459C86A17E4C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73196641-7406-4E07-86D8-62C04CA8A647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明德</a:t>
          </a:r>
          <a:endParaRPr lang="zh-TW" altLang="en-US" sz="3200" dirty="0"/>
        </a:p>
      </dgm:t>
    </dgm:pt>
    <dgm:pt modelId="{A6AA63A6-9A5E-4322-A888-5D377B1314A8}" type="parTrans" cxnId="{C8CC6249-9882-4319-93AF-08566565DB87}">
      <dgm:prSet/>
      <dgm:spPr/>
      <dgm:t>
        <a:bodyPr/>
        <a:lstStyle/>
        <a:p>
          <a:endParaRPr lang="zh-TW" altLang="en-US"/>
        </a:p>
      </dgm:t>
    </dgm:pt>
    <dgm:pt modelId="{67E73E23-88BD-48A1-89D9-775D11888F60}" type="sibTrans" cxnId="{C8CC6249-9882-4319-93AF-08566565DB87}">
      <dgm:prSet/>
      <dgm:spPr/>
      <dgm:t>
        <a:bodyPr/>
        <a:lstStyle/>
        <a:p>
          <a:endParaRPr lang="zh-TW" altLang="en-US"/>
        </a:p>
      </dgm:t>
    </dgm:pt>
    <dgm:pt modelId="{F1820F65-52F3-4196-A519-128565908411}">
      <dgm:prSet phldrT="[文字]" custT="1"/>
      <dgm:spPr>
        <a:solidFill>
          <a:schemeClr val="bg2">
            <a:lumMod val="90000"/>
          </a:schemeClr>
        </a:solidFill>
      </dgm:spPr>
      <dgm:t>
        <a:bodyPr/>
        <a:lstStyle/>
        <a:p>
          <a:pPr algn="ctr"/>
          <a:r>
            <a:rPr lang="zh-TW" altLang="en-US" sz="3200" dirty="0" smtClean="0"/>
            <a:t>正己</a:t>
          </a:r>
          <a:endParaRPr lang="zh-TW" altLang="en-US" sz="3200" dirty="0"/>
        </a:p>
      </dgm:t>
    </dgm:pt>
    <dgm:pt modelId="{97CBD504-422E-4C55-83B9-03AAE3AA0956}" type="parTrans" cxnId="{75E88F12-4A0F-42F0-A149-F91E5AEB322F}">
      <dgm:prSet/>
      <dgm:spPr/>
      <dgm:t>
        <a:bodyPr/>
        <a:lstStyle/>
        <a:p>
          <a:endParaRPr lang="zh-TW" altLang="en-US"/>
        </a:p>
      </dgm:t>
    </dgm:pt>
    <dgm:pt modelId="{8C8297F9-3D96-43AF-B04E-4BEBD3CEAC78}" type="sibTrans" cxnId="{75E88F12-4A0F-42F0-A149-F91E5AEB322F}">
      <dgm:prSet/>
      <dgm:spPr/>
      <dgm:t>
        <a:bodyPr/>
        <a:lstStyle/>
        <a:p>
          <a:endParaRPr lang="zh-TW" altLang="en-US"/>
        </a:p>
      </dgm:t>
    </dgm:pt>
    <dgm:pt modelId="{290B378B-7D6A-4CB9-BDCC-F564AAC878B1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本善性德，明具眾理，能應萬物</a:t>
          </a:r>
          <a:endParaRPr lang="zh-TW" altLang="en-US" sz="3200" dirty="0"/>
        </a:p>
      </dgm:t>
    </dgm:pt>
    <dgm:pt modelId="{0BF7663D-40FD-4392-B1A2-96DA9A52A134}" type="parTrans" cxnId="{0A3D7355-17F4-4373-A6C8-E31EE319D84B}">
      <dgm:prSet/>
      <dgm:spPr/>
      <dgm:t>
        <a:bodyPr/>
        <a:lstStyle/>
        <a:p>
          <a:endParaRPr lang="zh-TW" altLang="en-US"/>
        </a:p>
      </dgm:t>
    </dgm:pt>
    <dgm:pt modelId="{280D6B07-A838-4F26-B2C4-98A43442639B}" type="sibTrans" cxnId="{0A3D7355-17F4-4373-A6C8-E31EE319D84B}">
      <dgm:prSet/>
      <dgm:spPr/>
      <dgm:t>
        <a:bodyPr/>
        <a:lstStyle/>
        <a:p>
          <a:endParaRPr lang="zh-TW" altLang="en-US"/>
        </a:p>
      </dgm:t>
    </dgm:pt>
    <dgm:pt modelId="{221B5526-CB59-430D-8943-3CA7DEEBE86F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為欲所蔽，非失似失，去蔽復明</a:t>
          </a:r>
          <a:endParaRPr lang="zh-TW" altLang="en-US" sz="3200" dirty="0"/>
        </a:p>
      </dgm:t>
    </dgm:pt>
    <dgm:pt modelId="{35D52F7E-A5F0-42AC-9EEC-B871B47602A3}" type="parTrans" cxnId="{F630CFC4-9758-4B5F-B923-AF59A7823232}">
      <dgm:prSet/>
      <dgm:spPr/>
      <dgm:t>
        <a:bodyPr/>
        <a:lstStyle/>
        <a:p>
          <a:endParaRPr lang="zh-TW" altLang="en-US"/>
        </a:p>
      </dgm:t>
    </dgm:pt>
    <dgm:pt modelId="{8C05FD4F-8FF9-45CA-BD59-8FF80ED0E018}" type="sibTrans" cxnId="{F630CFC4-9758-4B5F-B923-AF59A7823232}">
      <dgm:prSet/>
      <dgm:spPr/>
      <dgm:t>
        <a:bodyPr/>
        <a:lstStyle/>
        <a:p>
          <a:endParaRPr lang="zh-TW" altLang="en-US"/>
        </a:p>
      </dgm:t>
    </dgm:pt>
    <dgm:pt modelId="{B682CD44-CF2C-4457-898D-3E62D92CF153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親民</a:t>
          </a:r>
          <a:endParaRPr lang="zh-TW" altLang="en-US" sz="3200" dirty="0"/>
        </a:p>
      </dgm:t>
    </dgm:pt>
    <dgm:pt modelId="{525FF8E3-CB94-4409-9133-5FAAE12B383A}" type="parTrans" cxnId="{32FE95C6-FA81-4A35-A2D2-BB30FB65007E}">
      <dgm:prSet/>
      <dgm:spPr/>
      <dgm:t>
        <a:bodyPr/>
        <a:lstStyle/>
        <a:p>
          <a:endParaRPr lang="zh-TW" altLang="en-US"/>
        </a:p>
      </dgm:t>
    </dgm:pt>
    <dgm:pt modelId="{3D10FD91-98AB-46B3-A30B-4665F05B220F}" type="sibTrans" cxnId="{32FE95C6-FA81-4A35-A2D2-BB30FB65007E}">
      <dgm:prSet/>
      <dgm:spPr/>
      <dgm:t>
        <a:bodyPr/>
        <a:lstStyle/>
        <a:p>
          <a:endParaRPr lang="zh-TW" altLang="en-US"/>
        </a:p>
      </dgm:t>
    </dgm:pt>
    <dgm:pt modelId="{E9437B54-E87C-4541-87DE-1BF302DEF5F9}">
      <dgm:prSet phldrT="[文字]" custT="1"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pPr algn="ctr"/>
          <a:r>
            <a:rPr lang="zh-TW" altLang="en-US" sz="3200" dirty="0" smtClean="0"/>
            <a:t>物正</a:t>
          </a:r>
          <a:endParaRPr lang="zh-TW" altLang="en-US" sz="3200" dirty="0"/>
        </a:p>
      </dgm:t>
    </dgm:pt>
    <dgm:pt modelId="{8552E103-7331-42C4-8E7F-D62FC94A6803}" type="parTrans" cxnId="{729ECF46-F2B5-42CF-8A09-0538DE13DE0C}">
      <dgm:prSet/>
      <dgm:spPr/>
      <dgm:t>
        <a:bodyPr/>
        <a:lstStyle/>
        <a:p>
          <a:endParaRPr lang="zh-TW" altLang="en-US"/>
        </a:p>
      </dgm:t>
    </dgm:pt>
    <dgm:pt modelId="{07438E72-3A3B-495A-A47F-2DDBF76F3332}" type="sibTrans" cxnId="{729ECF46-F2B5-42CF-8A09-0538DE13DE0C}">
      <dgm:prSet/>
      <dgm:spPr/>
      <dgm:t>
        <a:bodyPr/>
        <a:lstStyle/>
        <a:p>
          <a:endParaRPr lang="zh-TW" altLang="en-US"/>
        </a:p>
      </dgm:t>
    </dgm:pt>
    <dgm:pt modelId="{42E74037-425F-4527-80D5-19FE06F73A9B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化民明其明德</a:t>
          </a:r>
          <a:endParaRPr lang="zh-TW" altLang="en-US" sz="3200" dirty="0"/>
        </a:p>
      </dgm:t>
    </dgm:pt>
    <dgm:pt modelId="{DDA94980-290D-4640-8789-5EB77C4DEAD4}" type="parTrans" cxnId="{B92A0BA7-32C2-4739-8E99-5E95787FBF0C}">
      <dgm:prSet/>
      <dgm:spPr/>
      <dgm:t>
        <a:bodyPr/>
        <a:lstStyle/>
        <a:p>
          <a:endParaRPr lang="zh-TW" altLang="en-US"/>
        </a:p>
      </dgm:t>
    </dgm:pt>
    <dgm:pt modelId="{10A5D7A3-2659-4FBF-A7E2-708334DC9426}" type="sibTrans" cxnId="{B92A0BA7-32C2-4739-8E99-5E95787FBF0C}">
      <dgm:prSet/>
      <dgm:spPr/>
      <dgm:t>
        <a:bodyPr/>
        <a:lstStyle/>
        <a:p>
          <a:endParaRPr lang="zh-TW" altLang="en-US"/>
        </a:p>
      </dgm:t>
    </dgm:pt>
    <dgm:pt modelId="{3EA4C42D-4C17-4E72-99A5-229E3D8F7042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程朱謂「親」為「新」之訛</a:t>
          </a:r>
          <a:endParaRPr lang="zh-TW" altLang="en-US" sz="3200" dirty="0"/>
        </a:p>
      </dgm:t>
    </dgm:pt>
    <dgm:pt modelId="{699CC70E-50CD-42A2-AE16-5C3F5CCBA154}" type="parTrans" cxnId="{20B6E86B-24A8-4596-9222-431B55B5DC3D}">
      <dgm:prSet/>
      <dgm:spPr/>
      <dgm:t>
        <a:bodyPr/>
        <a:lstStyle/>
        <a:p>
          <a:endParaRPr lang="zh-TW" altLang="en-US"/>
        </a:p>
      </dgm:t>
    </dgm:pt>
    <dgm:pt modelId="{CEE3098E-7203-4B5E-B98B-46E13DA63D0E}" type="sibTrans" cxnId="{20B6E86B-24A8-4596-9222-431B55B5DC3D}">
      <dgm:prSet/>
      <dgm:spPr/>
      <dgm:t>
        <a:bodyPr/>
        <a:lstStyle/>
        <a:p>
          <a:endParaRPr lang="zh-TW" altLang="en-US"/>
        </a:p>
      </dgm:t>
    </dgm:pt>
    <dgm:pt modelId="{9E23189C-AC40-4BF2-B735-E1629F3B7848}" type="pres">
      <dgm:prSet presAssocID="{6A1DAF48-EB98-4667-A37F-459C86A17E4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C6F76C9-3EDF-425E-9F5A-229DD6F97385}" type="pres">
      <dgm:prSet presAssocID="{73196641-7406-4E07-86D8-62C04CA8A647}" presName="root1" presStyleCnt="0"/>
      <dgm:spPr/>
      <dgm:t>
        <a:bodyPr/>
        <a:lstStyle/>
        <a:p>
          <a:endParaRPr lang="zh-TW" altLang="en-US"/>
        </a:p>
      </dgm:t>
    </dgm:pt>
    <dgm:pt modelId="{DC11865B-9409-4F17-A81B-028B654818B9}" type="pres">
      <dgm:prSet presAssocID="{73196641-7406-4E07-86D8-62C04CA8A647}" presName="LevelOneTextNode" presStyleLbl="node0" presStyleIdx="0" presStyleCnt="2" custScaleX="129810" custScaleY="19867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48DE8D2-96B2-46BE-BCAB-34D59A568EDD}" type="pres">
      <dgm:prSet presAssocID="{73196641-7406-4E07-86D8-62C04CA8A647}" presName="level2hierChild" presStyleCnt="0"/>
      <dgm:spPr/>
      <dgm:t>
        <a:bodyPr/>
        <a:lstStyle/>
        <a:p>
          <a:endParaRPr lang="zh-TW" altLang="en-US"/>
        </a:p>
      </dgm:t>
    </dgm:pt>
    <dgm:pt modelId="{2A15AECB-E277-4602-9E75-80056D5650C5}" type="pres">
      <dgm:prSet presAssocID="{97CBD504-422E-4C55-83B9-03AAE3AA0956}" presName="conn2-1" presStyleLbl="parChTrans1D2" presStyleIdx="0" presStyleCnt="6"/>
      <dgm:spPr/>
      <dgm:t>
        <a:bodyPr/>
        <a:lstStyle/>
        <a:p>
          <a:endParaRPr lang="zh-TW" altLang="en-US"/>
        </a:p>
      </dgm:t>
    </dgm:pt>
    <dgm:pt modelId="{5EE3EE79-D86D-4592-AD73-5A02EF241A00}" type="pres">
      <dgm:prSet presAssocID="{97CBD504-422E-4C55-83B9-03AAE3AA0956}" presName="connTx" presStyleLbl="parChTrans1D2" presStyleIdx="0" presStyleCnt="6"/>
      <dgm:spPr/>
      <dgm:t>
        <a:bodyPr/>
        <a:lstStyle/>
        <a:p>
          <a:endParaRPr lang="zh-TW" altLang="en-US"/>
        </a:p>
      </dgm:t>
    </dgm:pt>
    <dgm:pt modelId="{99F54F79-FFF1-4C35-8371-1EA15C316943}" type="pres">
      <dgm:prSet presAssocID="{F1820F65-52F3-4196-A519-128565908411}" presName="root2" presStyleCnt="0"/>
      <dgm:spPr/>
      <dgm:t>
        <a:bodyPr/>
        <a:lstStyle/>
        <a:p>
          <a:endParaRPr lang="zh-TW" altLang="en-US"/>
        </a:p>
      </dgm:t>
    </dgm:pt>
    <dgm:pt modelId="{04D8A676-A21B-4727-BDCC-34F4D91E445C}" type="pres">
      <dgm:prSet presAssocID="{F1820F65-52F3-4196-A519-128565908411}" presName="LevelTwoTextNode" presStyleLbl="node2" presStyleIdx="0" presStyleCnt="6" custScaleX="456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C8259B1-C1EA-4613-8E79-28E2B7FDE46A}" type="pres">
      <dgm:prSet presAssocID="{F1820F65-52F3-4196-A519-128565908411}" presName="level3hierChild" presStyleCnt="0"/>
      <dgm:spPr/>
      <dgm:t>
        <a:bodyPr/>
        <a:lstStyle/>
        <a:p>
          <a:endParaRPr lang="zh-TW" altLang="en-US"/>
        </a:p>
      </dgm:t>
    </dgm:pt>
    <dgm:pt modelId="{30CC9BF4-717E-4145-9466-298B75C60E90}" type="pres">
      <dgm:prSet presAssocID="{0BF7663D-40FD-4392-B1A2-96DA9A52A134}" presName="conn2-1" presStyleLbl="parChTrans1D2" presStyleIdx="1" presStyleCnt="6"/>
      <dgm:spPr/>
      <dgm:t>
        <a:bodyPr/>
        <a:lstStyle/>
        <a:p>
          <a:endParaRPr lang="zh-TW" altLang="en-US"/>
        </a:p>
      </dgm:t>
    </dgm:pt>
    <dgm:pt modelId="{E5752418-97BB-4370-91D9-550F3FE588CD}" type="pres">
      <dgm:prSet presAssocID="{0BF7663D-40FD-4392-B1A2-96DA9A52A134}" presName="connTx" presStyleLbl="parChTrans1D2" presStyleIdx="1" presStyleCnt="6"/>
      <dgm:spPr/>
      <dgm:t>
        <a:bodyPr/>
        <a:lstStyle/>
        <a:p>
          <a:endParaRPr lang="zh-TW" altLang="en-US"/>
        </a:p>
      </dgm:t>
    </dgm:pt>
    <dgm:pt modelId="{35DF44C8-547C-4630-ABD9-66604665F8AC}" type="pres">
      <dgm:prSet presAssocID="{290B378B-7D6A-4CB9-BDCC-F564AAC878B1}" presName="root2" presStyleCnt="0"/>
      <dgm:spPr/>
      <dgm:t>
        <a:bodyPr/>
        <a:lstStyle/>
        <a:p>
          <a:endParaRPr lang="zh-TW" altLang="en-US"/>
        </a:p>
      </dgm:t>
    </dgm:pt>
    <dgm:pt modelId="{D91F9BF3-6B99-425D-BC3E-E5839FFE75CE}" type="pres">
      <dgm:prSet presAssocID="{290B378B-7D6A-4CB9-BDCC-F564AAC878B1}" presName="LevelTwoTextNode" presStyleLbl="node2" presStyleIdx="1" presStyleCnt="6" custScaleX="456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46BF8F-7316-4FCF-AF68-856885F02389}" type="pres">
      <dgm:prSet presAssocID="{290B378B-7D6A-4CB9-BDCC-F564AAC878B1}" presName="level3hierChild" presStyleCnt="0"/>
      <dgm:spPr/>
      <dgm:t>
        <a:bodyPr/>
        <a:lstStyle/>
        <a:p>
          <a:endParaRPr lang="zh-TW" altLang="en-US"/>
        </a:p>
      </dgm:t>
    </dgm:pt>
    <dgm:pt modelId="{1016C487-FB0A-4F9E-9E47-73F977822539}" type="pres">
      <dgm:prSet presAssocID="{35D52F7E-A5F0-42AC-9EEC-B871B47602A3}" presName="conn2-1" presStyleLbl="parChTrans1D2" presStyleIdx="2" presStyleCnt="6"/>
      <dgm:spPr/>
      <dgm:t>
        <a:bodyPr/>
        <a:lstStyle/>
        <a:p>
          <a:endParaRPr lang="zh-TW" altLang="en-US"/>
        </a:p>
      </dgm:t>
    </dgm:pt>
    <dgm:pt modelId="{888048F7-6D24-4C41-9C3D-5C1061B56FA5}" type="pres">
      <dgm:prSet presAssocID="{35D52F7E-A5F0-42AC-9EEC-B871B47602A3}" presName="connTx" presStyleLbl="parChTrans1D2" presStyleIdx="2" presStyleCnt="6"/>
      <dgm:spPr/>
      <dgm:t>
        <a:bodyPr/>
        <a:lstStyle/>
        <a:p>
          <a:endParaRPr lang="zh-TW" altLang="en-US"/>
        </a:p>
      </dgm:t>
    </dgm:pt>
    <dgm:pt modelId="{799B9922-0413-43F7-BA2F-73C44E14E420}" type="pres">
      <dgm:prSet presAssocID="{221B5526-CB59-430D-8943-3CA7DEEBE86F}" presName="root2" presStyleCnt="0"/>
      <dgm:spPr/>
      <dgm:t>
        <a:bodyPr/>
        <a:lstStyle/>
        <a:p>
          <a:endParaRPr lang="zh-TW" altLang="en-US"/>
        </a:p>
      </dgm:t>
    </dgm:pt>
    <dgm:pt modelId="{0404C5A4-AE64-4240-8D08-43433ADBFCEE}" type="pres">
      <dgm:prSet presAssocID="{221B5526-CB59-430D-8943-3CA7DEEBE86F}" presName="LevelTwoTextNode" presStyleLbl="node2" presStyleIdx="2" presStyleCnt="6" custScaleX="456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E6EB52B-34DF-4808-95AA-93729462DFB8}" type="pres">
      <dgm:prSet presAssocID="{221B5526-CB59-430D-8943-3CA7DEEBE86F}" presName="level3hierChild" presStyleCnt="0"/>
      <dgm:spPr/>
      <dgm:t>
        <a:bodyPr/>
        <a:lstStyle/>
        <a:p>
          <a:endParaRPr lang="zh-TW" altLang="en-US"/>
        </a:p>
      </dgm:t>
    </dgm:pt>
    <dgm:pt modelId="{F69229DF-D3ED-4656-9887-2E6D296B9532}" type="pres">
      <dgm:prSet presAssocID="{B682CD44-CF2C-4457-898D-3E62D92CF153}" presName="root1" presStyleCnt="0"/>
      <dgm:spPr/>
      <dgm:t>
        <a:bodyPr/>
        <a:lstStyle/>
        <a:p>
          <a:endParaRPr lang="zh-TW" altLang="en-US"/>
        </a:p>
      </dgm:t>
    </dgm:pt>
    <dgm:pt modelId="{96D17075-6ABF-4FDA-8BFC-E2D5466644A9}" type="pres">
      <dgm:prSet presAssocID="{B682CD44-CF2C-4457-898D-3E62D92CF153}" presName="LevelOneTextNode" presStyleLbl="node0" presStyleIdx="1" presStyleCnt="2" custScaleX="129810" custScaleY="19867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1CB37CD-56ED-4339-8F4C-6222EFF22752}" type="pres">
      <dgm:prSet presAssocID="{B682CD44-CF2C-4457-898D-3E62D92CF153}" presName="level2hierChild" presStyleCnt="0"/>
      <dgm:spPr/>
      <dgm:t>
        <a:bodyPr/>
        <a:lstStyle/>
        <a:p>
          <a:endParaRPr lang="zh-TW" altLang="en-US"/>
        </a:p>
      </dgm:t>
    </dgm:pt>
    <dgm:pt modelId="{4384C572-5642-447E-AF8F-B26835AF6808}" type="pres">
      <dgm:prSet presAssocID="{8552E103-7331-42C4-8E7F-D62FC94A6803}" presName="conn2-1" presStyleLbl="parChTrans1D2" presStyleIdx="3" presStyleCnt="6"/>
      <dgm:spPr/>
      <dgm:t>
        <a:bodyPr/>
        <a:lstStyle/>
        <a:p>
          <a:endParaRPr lang="zh-TW" altLang="en-US"/>
        </a:p>
      </dgm:t>
    </dgm:pt>
    <dgm:pt modelId="{569CDFA6-96EE-49DC-BAC6-990584EA813A}" type="pres">
      <dgm:prSet presAssocID="{8552E103-7331-42C4-8E7F-D62FC94A6803}" presName="connTx" presStyleLbl="parChTrans1D2" presStyleIdx="3" presStyleCnt="6"/>
      <dgm:spPr/>
      <dgm:t>
        <a:bodyPr/>
        <a:lstStyle/>
        <a:p>
          <a:endParaRPr lang="zh-TW" altLang="en-US"/>
        </a:p>
      </dgm:t>
    </dgm:pt>
    <dgm:pt modelId="{8D1CC0EA-AA01-4D93-86A6-1ACFD9DC529F}" type="pres">
      <dgm:prSet presAssocID="{E9437B54-E87C-4541-87DE-1BF302DEF5F9}" presName="root2" presStyleCnt="0"/>
      <dgm:spPr/>
      <dgm:t>
        <a:bodyPr/>
        <a:lstStyle/>
        <a:p>
          <a:endParaRPr lang="zh-TW" altLang="en-US"/>
        </a:p>
      </dgm:t>
    </dgm:pt>
    <dgm:pt modelId="{E7D7C239-98BC-468C-BA49-5E37F8BB681C}" type="pres">
      <dgm:prSet presAssocID="{E9437B54-E87C-4541-87DE-1BF302DEF5F9}" presName="LevelTwoTextNode" presStyleLbl="node2" presStyleIdx="3" presStyleCnt="6" custScaleX="456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30DE3BE-1826-48E1-A124-571060549008}" type="pres">
      <dgm:prSet presAssocID="{E9437B54-E87C-4541-87DE-1BF302DEF5F9}" presName="level3hierChild" presStyleCnt="0"/>
      <dgm:spPr/>
      <dgm:t>
        <a:bodyPr/>
        <a:lstStyle/>
        <a:p>
          <a:endParaRPr lang="zh-TW" altLang="en-US"/>
        </a:p>
      </dgm:t>
    </dgm:pt>
    <dgm:pt modelId="{8E011FCC-8B97-49C6-AB69-55DE9D48ADFF}" type="pres">
      <dgm:prSet presAssocID="{DDA94980-290D-4640-8789-5EB77C4DEAD4}" presName="conn2-1" presStyleLbl="parChTrans1D2" presStyleIdx="4" presStyleCnt="6"/>
      <dgm:spPr/>
      <dgm:t>
        <a:bodyPr/>
        <a:lstStyle/>
        <a:p>
          <a:endParaRPr lang="zh-TW" altLang="en-US"/>
        </a:p>
      </dgm:t>
    </dgm:pt>
    <dgm:pt modelId="{5B0AC072-87EA-4F7F-9C0C-46CFF31478B2}" type="pres">
      <dgm:prSet presAssocID="{DDA94980-290D-4640-8789-5EB77C4DEAD4}" presName="connTx" presStyleLbl="parChTrans1D2" presStyleIdx="4" presStyleCnt="6"/>
      <dgm:spPr/>
      <dgm:t>
        <a:bodyPr/>
        <a:lstStyle/>
        <a:p>
          <a:endParaRPr lang="zh-TW" altLang="en-US"/>
        </a:p>
      </dgm:t>
    </dgm:pt>
    <dgm:pt modelId="{E920B9EC-5453-4C14-92E5-E9F913A2CC9D}" type="pres">
      <dgm:prSet presAssocID="{42E74037-425F-4527-80D5-19FE06F73A9B}" presName="root2" presStyleCnt="0"/>
      <dgm:spPr/>
      <dgm:t>
        <a:bodyPr/>
        <a:lstStyle/>
        <a:p>
          <a:endParaRPr lang="zh-TW" altLang="en-US"/>
        </a:p>
      </dgm:t>
    </dgm:pt>
    <dgm:pt modelId="{F9FD0A5D-98A6-49B0-BD35-27B099E5742D}" type="pres">
      <dgm:prSet presAssocID="{42E74037-425F-4527-80D5-19FE06F73A9B}" presName="LevelTwoTextNode" presStyleLbl="node2" presStyleIdx="4" presStyleCnt="6" custScaleX="456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19298C5-A047-494D-94C2-74F1790F77C9}" type="pres">
      <dgm:prSet presAssocID="{42E74037-425F-4527-80D5-19FE06F73A9B}" presName="level3hierChild" presStyleCnt="0"/>
      <dgm:spPr/>
      <dgm:t>
        <a:bodyPr/>
        <a:lstStyle/>
        <a:p>
          <a:endParaRPr lang="zh-TW" altLang="en-US"/>
        </a:p>
      </dgm:t>
    </dgm:pt>
    <dgm:pt modelId="{C04693B4-4CBD-4548-95FC-DAFACBF4A645}" type="pres">
      <dgm:prSet presAssocID="{699CC70E-50CD-42A2-AE16-5C3F5CCBA154}" presName="conn2-1" presStyleLbl="parChTrans1D2" presStyleIdx="5" presStyleCnt="6"/>
      <dgm:spPr/>
      <dgm:t>
        <a:bodyPr/>
        <a:lstStyle/>
        <a:p>
          <a:endParaRPr lang="zh-TW" altLang="en-US"/>
        </a:p>
      </dgm:t>
    </dgm:pt>
    <dgm:pt modelId="{66169F6F-B851-40B0-AABA-672564528E98}" type="pres">
      <dgm:prSet presAssocID="{699CC70E-50CD-42A2-AE16-5C3F5CCBA154}" presName="connTx" presStyleLbl="parChTrans1D2" presStyleIdx="5" presStyleCnt="6"/>
      <dgm:spPr/>
      <dgm:t>
        <a:bodyPr/>
        <a:lstStyle/>
        <a:p>
          <a:endParaRPr lang="zh-TW" altLang="en-US"/>
        </a:p>
      </dgm:t>
    </dgm:pt>
    <dgm:pt modelId="{FB9FA2A6-256B-443F-8CEF-7CEEE24B0198}" type="pres">
      <dgm:prSet presAssocID="{3EA4C42D-4C17-4E72-99A5-229E3D8F7042}" presName="root2" presStyleCnt="0"/>
      <dgm:spPr/>
      <dgm:t>
        <a:bodyPr/>
        <a:lstStyle/>
        <a:p>
          <a:endParaRPr lang="zh-TW" altLang="en-US"/>
        </a:p>
      </dgm:t>
    </dgm:pt>
    <dgm:pt modelId="{16C5F004-5ADC-4F0F-91B6-A0799836CC9E}" type="pres">
      <dgm:prSet presAssocID="{3EA4C42D-4C17-4E72-99A5-229E3D8F7042}" presName="LevelTwoTextNode" presStyleLbl="node2" presStyleIdx="5" presStyleCnt="6" custScaleX="456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923830B-6F2D-47EA-B284-3DA1A4F08B43}" type="pres">
      <dgm:prSet presAssocID="{3EA4C42D-4C17-4E72-99A5-229E3D8F7042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C4020968-A7EC-4742-BBB9-240C5F22B754}" type="presOf" srcId="{8552E103-7331-42C4-8E7F-D62FC94A6803}" destId="{4384C572-5642-447E-AF8F-B26835AF6808}" srcOrd="0" destOrd="0" presId="urn:microsoft.com/office/officeart/2005/8/layout/hierarchy2"/>
    <dgm:cxn modelId="{F25E5892-1637-4ED4-8CFC-44C3EC57B1D3}" type="presOf" srcId="{0BF7663D-40FD-4392-B1A2-96DA9A52A134}" destId="{30CC9BF4-717E-4145-9466-298B75C60E90}" srcOrd="0" destOrd="0" presId="urn:microsoft.com/office/officeart/2005/8/layout/hierarchy2"/>
    <dgm:cxn modelId="{6830E941-7032-412C-85AF-D967B09A7CEE}" type="presOf" srcId="{699CC70E-50CD-42A2-AE16-5C3F5CCBA154}" destId="{66169F6F-B851-40B0-AABA-672564528E98}" srcOrd="1" destOrd="0" presId="urn:microsoft.com/office/officeart/2005/8/layout/hierarchy2"/>
    <dgm:cxn modelId="{75E88F12-4A0F-42F0-A149-F91E5AEB322F}" srcId="{73196641-7406-4E07-86D8-62C04CA8A647}" destId="{F1820F65-52F3-4196-A519-128565908411}" srcOrd="0" destOrd="0" parTransId="{97CBD504-422E-4C55-83B9-03AAE3AA0956}" sibTransId="{8C8297F9-3D96-43AF-B04E-4BEBD3CEAC78}"/>
    <dgm:cxn modelId="{2950E465-D0F8-4249-8992-FCC2E8C69CA9}" type="presOf" srcId="{221B5526-CB59-430D-8943-3CA7DEEBE86F}" destId="{0404C5A4-AE64-4240-8D08-43433ADBFCEE}" srcOrd="0" destOrd="0" presId="urn:microsoft.com/office/officeart/2005/8/layout/hierarchy2"/>
    <dgm:cxn modelId="{B38F0A16-69C4-485C-B790-FB121E058870}" type="presOf" srcId="{97CBD504-422E-4C55-83B9-03AAE3AA0956}" destId="{5EE3EE79-D86D-4592-AD73-5A02EF241A00}" srcOrd="1" destOrd="0" presId="urn:microsoft.com/office/officeart/2005/8/layout/hierarchy2"/>
    <dgm:cxn modelId="{37D901C0-CC0F-4A83-8BE1-A074B63A4855}" type="presOf" srcId="{0BF7663D-40FD-4392-B1A2-96DA9A52A134}" destId="{E5752418-97BB-4370-91D9-550F3FE588CD}" srcOrd="1" destOrd="0" presId="urn:microsoft.com/office/officeart/2005/8/layout/hierarchy2"/>
    <dgm:cxn modelId="{E1081B88-2010-427E-BDAB-380E7AF863A3}" type="presOf" srcId="{35D52F7E-A5F0-42AC-9EEC-B871B47602A3}" destId="{1016C487-FB0A-4F9E-9E47-73F977822539}" srcOrd="0" destOrd="0" presId="urn:microsoft.com/office/officeart/2005/8/layout/hierarchy2"/>
    <dgm:cxn modelId="{18A45DF2-D67A-41C8-972B-EEA6CDCD1789}" type="presOf" srcId="{8552E103-7331-42C4-8E7F-D62FC94A6803}" destId="{569CDFA6-96EE-49DC-BAC6-990584EA813A}" srcOrd="1" destOrd="0" presId="urn:microsoft.com/office/officeart/2005/8/layout/hierarchy2"/>
    <dgm:cxn modelId="{5D2DB86B-FFF0-4C3F-818B-05D2A0EEAA4D}" type="presOf" srcId="{73196641-7406-4E07-86D8-62C04CA8A647}" destId="{DC11865B-9409-4F17-A81B-028B654818B9}" srcOrd="0" destOrd="0" presId="urn:microsoft.com/office/officeart/2005/8/layout/hierarchy2"/>
    <dgm:cxn modelId="{32FE95C6-FA81-4A35-A2D2-BB30FB65007E}" srcId="{6A1DAF48-EB98-4667-A37F-459C86A17E4C}" destId="{B682CD44-CF2C-4457-898D-3E62D92CF153}" srcOrd="1" destOrd="0" parTransId="{525FF8E3-CB94-4409-9133-5FAAE12B383A}" sibTransId="{3D10FD91-98AB-46B3-A30B-4665F05B220F}"/>
    <dgm:cxn modelId="{5C322FBF-631F-4A73-B456-499C594768CF}" type="presOf" srcId="{290B378B-7D6A-4CB9-BDCC-F564AAC878B1}" destId="{D91F9BF3-6B99-425D-BC3E-E5839FFE75CE}" srcOrd="0" destOrd="0" presId="urn:microsoft.com/office/officeart/2005/8/layout/hierarchy2"/>
    <dgm:cxn modelId="{B92A0BA7-32C2-4739-8E99-5E95787FBF0C}" srcId="{B682CD44-CF2C-4457-898D-3E62D92CF153}" destId="{42E74037-425F-4527-80D5-19FE06F73A9B}" srcOrd="1" destOrd="0" parTransId="{DDA94980-290D-4640-8789-5EB77C4DEAD4}" sibTransId="{10A5D7A3-2659-4FBF-A7E2-708334DC9426}"/>
    <dgm:cxn modelId="{27531E87-AF2E-4F4E-894C-50509BA548B0}" type="presOf" srcId="{42E74037-425F-4527-80D5-19FE06F73A9B}" destId="{F9FD0A5D-98A6-49B0-BD35-27B099E5742D}" srcOrd="0" destOrd="0" presId="urn:microsoft.com/office/officeart/2005/8/layout/hierarchy2"/>
    <dgm:cxn modelId="{B935E5B6-2E91-4768-8904-9869CD7407B6}" type="presOf" srcId="{97CBD504-422E-4C55-83B9-03AAE3AA0956}" destId="{2A15AECB-E277-4602-9E75-80056D5650C5}" srcOrd="0" destOrd="0" presId="urn:microsoft.com/office/officeart/2005/8/layout/hierarchy2"/>
    <dgm:cxn modelId="{24031C80-4535-4A7B-AD96-1BE19A903BAD}" type="presOf" srcId="{3EA4C42D-4C17-4E72-99A5-229E3D8F7042}" destId="{16C5F004-5ADC-4F0F-91B6-A0799836CC9E}" srcOrd="0" destOrd="0" presId="urn:microsoft.com/office/officeart/2005/8/layout/hierarchy2"/>
    <dgm:cxn modelId="{D53EDEB0-5D02-478D-AC8A-7D17A09EE3A0}" type="presOf" srcId="{DDA94980-290D-4640-8789-5EB77C4DEAD4}" destId="{8E011FCC-8B97-49C6-AB69-55DE9D48ADFF}" srcOrd="0" destOrd="0" presId="urn:microsoft.com/office/officeart/2005/8/layout/hierarchy2"/>
    <dgm:cxn modelId="{C8CC6249-9882-4319-93AF-08566565DB87}" srcId="{6A1DAF48-EB98-4667-A37F-459C86A17E4C}" destId="{73196641-7406-4E07-86D8-62C04CA8A647}" srcOrd="0" destOrd="0" parTransId="{A6AA63A6-9A5E-4322-A888-5D377B1314A8}" sibTransId="{67E73E23-88BD-48A1-89D9-775D11888F60}"/>
    <dgm:cxn modelId="{F630CFC4-9758-4B5F-B923-AF59A7823232}" srcId="{73196641-7406-4E07-86D8-62C04CA8A647}" destId="{221B5526-CB59-430D-8943-3CA7DEEBE86F}" srcOrd="2" destOrd="0" parTransId="{35D52F7E-A5F0-42AC-9EEC-B871B47602A3}" sibTransId="{8C05FD4F-8FF9-45CA-BD59-8FF80ED0E018}"/>
    <dgm:cxn modelId="{B304DE5E-649E-4F1C-B1D6-18D6D28707DD}" type="presOf" srcId="{DDA94980-290D-4640-8789-5EB77C4DEAD4}" destId="{5B0AC072-87EA-4F7F-9C0C-46CFF31478B2}" srcOrd="1" destOrd="0" presId="urn:microsoft.com/office/officeart/2005/8/layout/hierarchy2"/>
    <dgm:cxn modelId="{729ECF46-F2B5-42CF-8A09-0538DE13DE0C}" srcId="{B682CD44-CF2C-4457-898D-3E62D92CF153}" destId="{E9437B54-E87C-4541-87DE-1BF302DEF5F9}" srcOrd="0" destOrd="0" parTransId="{8552E103-7331-42C4-8E7F-D62FC94A6803}" sibTransId="{07438E72-3A3B-495A-A47F-2DDBF76F3332}"/>
    <dgm:cxn modelId="{0D5DB27E-3BBF-4EF3-878E-0E8C92599123}" type="presOf" srcId="{699CC70E-50CD-42A2-AE16-5C3F5CCBA154}" destId="{C04693B4-4CBD-4548-95FC-DAFACBF4A645}" srcOrd="0" destOrd="0" presId="urn:microsoft.com/office/officeart/2005/8/layout/hierarchy2"/>
    <dgm:cxn modelId="{CF8F9248-C880-48F3-AD23-0AF61F3116E8}" type="presOf" srcId="{F1820F65-52F3-4196-A519-128565908411}" destId="{04D8A676-A21B-4727-BDCC-34F4D91E445C}" srcOrd="0" destOrd="0" presId="urn:microsoft.com/office/officeart/2005/8/layout/hierarchy2"/>
    <dgm:cxn modelId="{20201E0D-E615-418E-B914-0840F8CAC1A5}" type="presOf" srcId="{6A1DAF48-EB98-4667-A37F-459C86A17E4C}" destId="{9E23189C-AC40-4BF2-B735-E1629F3B7848}" srcOrd="0" destOrd="0" presId="urn:microsoft.com/office/officeart/2005/8/layout/hierarchy2"/>
    <dgm:cxn modelId="{75EECAAC-D147-4CEC-B83A-FC4D50537C4D}" type="presOf" srcId="{35D52F7E-A5F0-42AC-9EEC-B871B47602A3}" destId="{888048F7-6D24-4C41-9C3D-5C1061B56FA5}" srcOrd="1" destOrd="0" presId="urn:microsoft.com/office/officeart/2005/8/layout/hierarchy2"/>
    <dgm:cxn modelId="{20B6E86B-24A8-4596-9222-431B55B5DC3D}" srcId="{B682CD44-CF2C-4457-898D-3E62D92CF153}" destId="{3EA4C42D-4C17-4E72-99A5-229E3D8F7042}" srcOrd="2" destOrd="0" parTransId="{699CC70E-50CD-42A2-AE16-5C3F5CCBA154}" sibTransId="{CEE3098E-7203-4B5E-B98B-46E13DA63D0E}"/>
    <dgm:cxn modelId="{0A3D7355-17F4-4373-A6C8-E31EE319D84B}" srcId="{73196641-7406-4E07-86D8-62C04CA8A647}" destId="{290B378B-7D6A-4CB9-BDCC-F564AAC878B1}" srcOrd="1" destOrd="0" parTransId="{0BF7663D-40FD-4392-B1A2-96DA9A52A134}" sibTransId="{280D6B07-A838-4F26-B2C4-98A43442639B}"/>
    <dgm:cxn modelId="{198FB4F6-22DA-4FC2-8BC4-A3979063B1EA}" type="presOf" srcId="{E9437B54-E87C-4541-87DE-1BF302DEF5F9}" destId="{E7D7C239-98BC-468C-BA49-5E37F8BB681C}" srcOrd="0" destOrd="0" presId="urn:microsoft.com/office/officeart/2005/8/layout/hierarchy2"/>
    <dgm:cxn modelId="{4EB6B22E-9A12-49ED-A7FC-7A4BD161A3C3}" type="presOf" srcId="{B682CD44-CF2C-4457-898D-3E62D92CF153}" destId="{96D17075-6ABF-4FDA-8BFC-E2D5466644A9}" srcOrd="0" destOrd="0" presId="urn:microsoft.com/office/officeart/2005/8/layout/hierarchy2"/>
    <dgm:cxn modelId="{8C65383D-0092-41C0-B1B4-9BC29CC4417A}" type="presParOf" srcId="{9E23189C-AC40-4BF2-B735-E1629F3B7848}" destId="{DC6F76C9-3EDF-425E-9F5A-229DD6F97385}" srcOrd="0" destOrd="0" presId="urn:microsoft.com/office/officeart/2005/8/layout/hierarchy2"/>
    <dgm:cxn modelId="{FCB0D3CD-7D0D-42A5-AFD7-54FCEF2A4416}" type="presParOf" srcId="{DC6F76C9-3EDF-425E-9F5A-229DD6F97385}" destId="{DC11865B-9409-4F17-A81B-028B654818B9}" srcOrd="0" destOrd="0" presId="urn:microsoft.com/office/officeart/2005/8/layout/hierarchy2"/>
    <dgm:cxn modelId="{2B055BDC-EA3F-485C-BD91-E429D6531651}" type="presParOf" srcId="{DC6F76C9-3EDF-425E-9F5A-229DD6F97385}" destId="{D48DE8D2-96B2-46BE-BCAB-34D59A568EDD}" srcOrd="1" destOrd="0" presId="urn:microsoft.com/office/officeart/2005/8/layout/hierarchy2"/>
    <dgm:cxn modelId="{A974D38A-2F8E-438E-97CB-A1EA70CE5475}" type="presParOf" srcId="{D48DE8D2-96B2-46BE-BCAB-34D59A568EDD}" destId="{2A15AECB-E277-4602-9E75-80056D5650C5}" srcOrd="0" destOrd="0" presId="urn:microsoft.com/office/officeart/2005/8/layout/hierarchy2"/>
    <dgm:cxn modelId="{E9503442-0397-45EA-8EF0-13745FF83A13}" type="presParOf" srcId="{2A15AECB-E277-4602-9E75-80056D5650C5}" destId="{5EE3EE79-D86D-4592-AD73-5A02EF241A00}" srcOrd="0" destOrd="0" presId="urn:microsoft.com/office/officeart/2005/8/layout/hierarchy2"/>
    <dgm:cxn modelId="{31DF8D99-DC5F-44D3-A398-476A65A51E85}" type="presParOf" srcId="{D48DE8D2-96B2-46BE-BCAB-34D59A568EDD}" destId="{99F54F79-FFF1-4C35-8371-1EA15C316943}" srcOrd="1" destOrd="0" presId="urn:microsoft.com/office/officeart/2005/8/layout/hierarchy2"/>
    <dgm:cxn modelId="{F0766264-D3C7-49EA-BED5-C4F8859A1917}" type="presParOf" srcId="{99F54F79-FFF1-4C35-8371-1EA15C316943}" destId="{04D8A676-A21B-4727-BDCC-34F4D91E445C}" srcOrd="0" destOrd="0" presId="urn:microsoft.com/office/officeart/2005/8/layout/hierarchy2"/>
    <dgm:cxn modelId="{C341086B-BFAC-482D-823F-99E173AD1D09}" type="presParOf" srcId="{99F54F79-FFF1-4C35-8371-1EA15C316943}" destId="{1C8259B1-C1EA-4613-8E79-28E2B7FDE46A}" srcOrd="1" destOrd="0" presId="urn:microsoft.com/office/officeart/2005/8/layout/hierarchy2"/>
    <dgm:cxn modelId="{A6F3E7F0-45B6-4FB1-84D4-3DB54B8518C3}" type="presParOf" srcId="{D48DE8D2-96B2-46BE-BCAB-34D59A568EDD}" destId="{30CC9BF4-717E-4145-9466-298B75C60E90}" srcOrd="2" destOrd="0" presId="urn:microsoft.com/office/officeart/2005/8/layout/hierarchy2"/>
    <dgm:cxn modelId="{93FA79F2-0618-440D-BB44-57D9D33C3B20}" type="presParOf" srcId="{30CC9BF4-717E-4145-9466-298B75C60E90}" destId="{E5752418-97BB-4370-91D9-550F3FE588CD}" srcOrd="0" destOrd="0" presId="urn:microsoft.com/office/officeart/2005/8/layout/hierarchy2"/>
    <dgm:cxn modelId="{5F54CA89-6C99-4CFC-B1CA-F4938C86533A}" type="presParOf" srcId="{D48DE8D2-96B2-46BE-BCAB-34D59A568EDD}" destId="{35DF44C8-547C-4630-ABD9-66604665F8AC}" srcOrd="3" destOrd="0" presId="urn:microsoft.com/office/officeart/2005/8/layout/hierarchy2"/>
    <dgm:cxn modelId="{A7C27EE9-D466-4FE6-A343-ABD6959B3416}" type="presParOf" srcId="{35DF44C8-547C-4630-ABD9-66604665F8AC}" destId="{D91F9BF3-6B99-425D-BC3E-E5839FFE75CE}" srcOrd="0" destOrd="0" presId="urn:microsoft.com/office/officeart/2005/8/layout/hierarchy2"/>
    <dgm:cxn modelId="{59D0EA9D-C6C9-4E3E-B81F-E5DD9A0AA9D6}" type="presParOf" srcId="{35DF44C8-547C-4630-ABD9-66604665F8AC}" destId="{BE46BF8F-7316-4FCF-AF68-856885F02389}" srcOrd="1" destOrd="0" presId="urn:microsoft.com/office/officeart/2005/8/layout/hierarchy2"/>
    <dgm:cxn modelId="{DDB712C5-8635-4D32-90BD-C596F6662FD8}" type="presParOf" srcId="{D48DE8D2-96B2-46BE-BCAB-34D59A568EDD}" destId="{1016C487-FB0A-4F9E-9E47-73F977822539}" srcOrd="4" destOrd="0" presId="urn:microsoft.com/office/officeart/2005/8/layout/hierarchy2"/>
    <dgm:cxn modelId="{6A81247C-588E-4685-95C8-6F8474FF62E9}" type="presParOf" srcId="{1016C487-FB0A-4F9E-9E47-73F977822539}" destId="{888048F7-6D24-4C41-9C3D-5C1061B56FA5}" srcOrd="0" destOrd="0" presId="urn:microsoft.com/office/officeart/2005/8/layout/hierarchy2"/>
    <dgm:cxn modelId="{4857AB15-6EF7-40BB-8B5F-D664A6F89EA6}" type="presParOf" srcId="{D48DE8D2-96B2-46BE-BCAB-34D59A568EDD}" destId="{799B9922-0413-43F7-BA2F-73C44E14E420}" srcOrd="5" destOrd="0" presId="urn:microsoft.com/office/officeart/2005/8/layout/hierarchy2"/>
    <dgm:cxn modelId="{0DF10E83-A9AD-414C-89AE-5C1CAD6B9408}" type="presParOf" srcId="{799B9922-0413-43F7-BA2F-73C44E14E420}" destId="{0404C5A4-AE64-4240-8D08-43433ADBFCEE}" srcOrd="0" destOrd="0" presId="urn:microsoft.com/office/officeart/2005/8/layout/hierarchy2"/>
    <dgm:cxn modelId="{139984AF-156F-458E-B91E-368FADFC28C5}" type="presParOf" srcId="{799B9922-0413-43F7-BA2F-73C44E14E420}" destId="{7E6EB52B-34DF-4808-95AA-93729462DFB8}" srcOrd="1" destOrd="0" presId="urn:microsoft.com/office/officeart/2005/8/layout/hierarchy2"/>
    <dgm:cxn modelId="{6EAFE4E4-7A74-4489-8BD3-950539B57D6E}" type="presParOf" srcId="{9E23189C-AC40-4BF2-B735-E1629F3B7848}" destId="{F69229DF-D3ED-4656-9887-2E6D296B9532}" srcOrd="1" destOrd="0" presId="urn:microsoft.com/office/officeart/2005/8/layout/hierarchy2"/>
    <dgm:cxn modelId="{41ED0F77-A0B5-41EC-BAEF-6153BADFA5C3}" type="presParOf" srcId="{F69229DF-D3ED-4656-9887-2E6D296B9532}" destId="{96D17075-6ABF-4FDA-8BFC-E2D5466644A9}" srcOrd="0" destOrd="0" presId="urn:microsoft.com/office/officeart/2005/8/layout/hierarchy2"/>
    <dgm:cxn modelId="{4EBD31F7-E029-470A-9F7D-FC3AB9A027F9}" type="presParOf" srcId="{F69229DF-D3ED-4656-9887-2E6D296B9532}" destId="{21CB37CD-56ED-4339-8F4C-6222EFF22752}" srcOrd="1" destOrd="0" presId="urn:microsoft.com/office/officeart/2005/8/layout/hierarchy2"/>
    <dgm:cxn modelId="{D2EBD622-9E31-439D-80EF-23062310CAD1}" type="presParOf" srcId="{21CB37CD-56ED-4339-8F4C-6222EFF22752}" destId="{4384C572-5642-447E-AF8F-B26835AF6808}" srcOrd="0" destOrd="0" presId="urn:microsoft.com/office/officeart/2005/8/layout/hierarchy2"/>
    <dgm:cxn modelId="{926B75BC-2275-41C7-B42F-8DBBD0104E1A}" type="presParOf" srcId="{4384C572-5642-447E-AF8F-B26835AF6808}" destId="{569CDFA6-96EE-49DC-BAC6-990584EA813A}" srcOrd="0" destOrd="0" presId="urn:microsoft.com/office/officeart/2005/8/layout/hierarchy2"/>
    <dgm:cxn modelId="{6B36D229-102F-49F6-8CA5-2E1600E045C6}" type="presParOf" srcId="{21CB37CD-56ED-4339-8F4C-6222EFF22752}" destId="{8D1CC0EA-AA01-4D93-86A6-1ACFD9DC529F}" srcOrd="1" destOrd="0" presId="urn:microsoft.com/office/officeart/2005/8/layout/hierarchy2"/>
    <dgm:cxn modelId="{68BF0922-5D02-461D-9B80-4A55E58EFDFC}" type="presParOf" srcId="{8D1CC0EA-AA01-4D93-86A6-1ACFD9DC529F}" destId="{E7D7C239-98BC-468C-BA49-5E37F8BB681C}" srcOrd="0" destOrd="0" presId="urn:microsoft.com/office/officeart/2005/8/layout/hierarchy2"/>
    <dgm:cxn modelId="{8DFE871D-41B4-4A98-AC62-AAE51C9E284C}" type="presParOf" srcId="{8D1CC0EA-AA01-4D93-86A6-1ACFD9DC529F}" destId="{D30DE3BE-1826-48E1-A124-571060549008}" srcOrd="1" destOrd="0" presId="urn:microsoft.com/office/officeart/2005/8/layout/hierarchy2"/>
    <dgm:cxn modelId="{15299FD9-E47F-4086-BC3A-CEB4E27B89F8}" type="presParOf" srcId="{21CB37CD-56ED-4339-8F4C-6222EFF22752}" destId="{8E011FCC-8B97-49C6-AB69-55DE9D48ADFF}" srcOrd="2" destOrd="0" presId="urn:microsoft.com/office/officeart/2005/8/layout/hierarchy2"/>
    <dgm:cxn modelId="{2045CFBB-866B-4252-9A0B-9ABFCBE14AAE}" type="presParOf" srcId="{8E011FCC-8B97-49C6-AB69-55DE9D48ADFF}" destId="{5B0AC072-87EA-4F7F-9C0C-46CFF31478B2}" srcOrd="0" destOrd="0" presId="urn:microsoft.com/office/officeart/2005/8/layout/hierarchy2"/>
    <dgm:cxn modelId="{1A959789-5645-4640-BBB0-D3D638D5DBB0}" type="presParOf" srcId="{21CB37CD-56ED-4339-8F4C-6222EFF22752}" destId="{E920B9EC-5453-4C14-92E5-E9F913A2CC9D}" srcOrd="3" destOrd="0" presId="urn:microsoft.com/office/officeart/2005/8/layout/hierarchy2"/>
    <dgm:cxn modelId="{EA8016CA-D0BB-4CCD-ABAF-7F9DCBA4DDE9}" type="presParOf" srcId="{E920B9EC-5453-4C14-92E5-E9F913A2CC9D}" destId="{F9FD0A5D-98A6-49B0-BD35-27B099E5742D}" srcOrd="0" destOrd="0" presId="urn:microsoft.com/office/officeart/2005/8/layout/hierarchy2"/>
    <dgm:cxn modelId="{2153B62E-65CD-44C7-A108-FFC85338B5C7}" type="presParOf" srcId="{E920B9EC-5453-4C14-92E5-E9F913A2CC9D}" destId="{919298C5-A047-494D-94C2-74F1790F77C9}" srcOrd="1" destOrd="0" presId="urn:microsoft.com/office/officeart/2005/8/layout/hierarchy2"/>
    <dgm:cxn modelId="{CDF6ACD4-74A8-4F35-820A-CC57D4EDCA9B}" type="presParOf" srcId="{21CB37CD-56ED-4339-8F4C-6222EFF22752}" destId="{C04693B4-4CBD-4548-95FC-DAFACBF4A645}" srcOrd="4" destOrd="0" presId="urn:microsoft.com/office/officeart/2005/8/layout/hierarchy2"/>
    <dgm:cxn modelId="{AAEE8ED7-24B5-48E5-8009-2D29D6C706E4}" type="presParOf" srcId="{C04693B4-4CBD-4548-95FC-DAFACBF4A645}" destId="{66169F6F-B851-40B0-AABA-672564528E98}" srcOrd="0" destOrd="0" presId="urn:microsoft.com/office/officeart/2005/8/layout/hierarchy2"/>
    <dgm:cxn modelId="{792ADE04-3370-47B9-AA8E-BE6213B46FC8}" type="presParOf" srcId="{21CB37CD-56ED-4339-8F4C-6222EFF22752}" destId="{FB9FA2A6-256B-443F-8CEF-7CEEE24B0198}" srcOrd="5" destOrd="0" presId="urn:microsoft.com/office/officeart/2005/8/layout/hierarchy2"/>
    <dgm:cxn modelId="{668FEAE7-7A27-4AF6-8529-B0A610DC3027}" type="presParOf" srcId="{FB9FA2A6-256B-443F-8CEF-7CEEE24B0198}" destId="{16C5F004-5ADC-4F0F-91B6-A0799836CC9E}" srcOrd="0" destOrd="0" presId="urn:microsoft.com/office/officeart/2005/8/layout/hierarchy2"/>
    <dgm:cxn modelId="{34E9A092-6A0D-46FB-A121-8F4F8E5EE1D1}" type="presParOf" srcId="{FB9FA2A6-256B-443F-8CEF-7CEEE24B0198}" destId="{B923830B-6F2D-47EA-B284-3DA1A4F08B4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F2F58A5-0550-448C-9718-35B975937BA1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C84A3D15-570F-4153-8A2C-C66466762ABE}">
      <dgm:prSet phldrT="[文字]" custT="1"/>
      <dgm:spPr/>
      <dgm:t>
        <a:bodyPr/>
        <a:lstStyle/>
        <a:p>
          <a:r>
            <a:rPr lang="zh-TW" altLang="en-US" sz="3600" dirty="0" smtClean="0"/>
            <a:t>明德</a:t>
          </a:r>
          <a:endParaRPr lang="zh-TW" altLang="en-US" sz="3600" dirty="0"/>
        </a:p>
      </dgm:t>
    </dgm:pt>
    <dgm:pt modelId="{5606856A-D87E-42D3-BF6F-7FEB1D43E801}" type="parTrans" cxnId="{756665AC-F0CF-4755-A59C-559FF2B27C67}">
      <dgm:prSet/>
      <dgm:spPr/>
      <dgm:t>
        <a:bodyPr/>
        <a:lstStyle/>
        <a:p>
          <a:endParaRPr lang="zh-TW" altLang="en-US"/>
        </a:p>
      </dgm:t>
    </dgm:pt>
    <dgm:pt modelId="{13A3656D-01D0-4104-A6BA-48BAB24C4E4B}" type="sibTrans" cxnId="{756665AC-F0CF-4755-A59C-559FF2B27C67}">
      <dgm:prSet/>
      <dgm:spPr/>
      <dgm:t>
        <a:bodyPr/>
        <a:lstStyle/>
        <a:p>
          <a:endParaRPr lang="zh-TW" altLang="en-US"/>
        </a:p>
      </dgm:t>
    </dgm:pt>
    <dgm:pt modelId="{E0AC40E8-E3F6-42FD-A4E8-5157518CB443}">
      <dgm:prSet phldrT="[文字]" custT="1"/>
      <dgm:spPr/>
      <dgm:t>
        <a:bodyPr/>
        <a:lstStyle/>
        <a:p>
          <a:pPr>
            <a:lnSpc>
              <a:spcPts val="4320"/>
            </a:lnSpc>
          </a:pPr>
          <a:r>
            <a:rPr lang="zh-TW" altLang="en-US" sz="3600" dirty="0" smtClean="0"/>
            <a:t>即中庸「天命之謂性」之性</a:t>
          </a:r>
          <a:endParaRPr lang="zh-TW" altLang="en-US" sz="3600" dirty="0"/>
        </a:p>
      </dgm:t>
    </dgm:pt>
    <dgm:pt modelId="{2A0A1ED9-1B9A-47A4-BBE9-E2B9D583E909}" type="parTrans" cxnId="{27E13341-0E9C-4F76-AFC0-B795A91D2B96}">
      <dgm:prSet/>
      <dgm:spPr/>
      <dgm:t>
        <a:bodyPr/>
        <a:lstStyle/>
        <a:p>
          <a:endParaRPr lang="zh-TW" altLang="en-US"/>
        </a:p>
      </dgm:t>
    </dgm:pt>
    <dgm:pt modelId="{B02DE1ED-E520-4DBC-BD9C-F58C73E10B3A}" type="sibTrans" cxnId="{27E13341-0E9C-4F76-AFC0-B795A91D2B96}">
      <dgm:prSet/>
      <dgm:spPr/>
      <dgm:t>
        <a:bodyPr/>
        <a:lstStyle/>
        <a:p>
          <a:endParaRPr lang="zh-TW" altLang="en-US"/>
        </a:p>
      </dgm:t>
    </dgm:pt>
    <dgm:pt modelId="{2D3CBA19-9311-4CBC-A838-FF04E40E79FD}">
      <dgm:prSet phldrT="[文字]" custT="1"/>
      <dgm:spPr/>
      <dgm:t>
        <a:bodyPr/>
        <a:lstStyle/>
        <a:p>
          <a:r>
            <a:rPr lang="zh-TW" altLang="en-US" sz="3600" dirty="0" smtClean="0"/>
            <a:t>得天之「</a:t>
          </a:r>
          <a:r>
            <a:rPr lang="zh-TW" altLang="en-US" sz="3600" b="0" dirty="0" smtClean="0">
              <a:latin typeface="標楷體" panose="03000509000000000000" pitchFamily="65" charset="-120"/>
              <a:ea typeface="標楷體" panose="03000509000000000000" pitchFamily="65" charset="-120"/>
            </a:rPr>
            <a:t>虛靈</a:t>
          </a:r>
          <a:r>
            <a:rPr lang="zh-TW" altLang="en-US" sz="3600" b="1" dirty="0" smtClean="0"/>
            <a:t>」</a:t>
          </a:r>
          <a:r>
            <a:rPr lang="zh-TW" altLang="en-US" sz="3600" dirty="0" smtClean="0"/>
            <a:t>不昧</a:t>
          </a:r>
          <a:endParaRPr lang="zh-TW" altLang="en-US" sz="3600" dirty="0"/>
        </a:p>
      </dgm:t>
    </dgm:pt>
    <dgm:pt modelId="{136FCF60-22E2-4C57-8ED8-37619077A955}" type="parTrans" cxnId="{D54FDDE5-EF24-4923-A2F5-143B65603D17}">
      <dgm:prSet/>
      <dgm:spPr/>
      <dgm:t>
        <a:bodyPr/>
        <a:lstStyle/>
        <a:p>
          <a:endParaRPr lang="zh-TW" altLang="en-US"/>
        </a:p>
      </dgm:t>
    </dgm:pt>
    <dgm:pt modelId="{82E15AFC-4FFB-4D6D-9CDD-CDB13C6532EF}" type="sibTrans" cxnId="{D54FDDE5-EF24-4923-A2F5-143B65603D17}">
      <dgm:prSet/>
      <dgm:spPr/>
      <dgm:t>
        <a:bodyPr/>
        <a:lstStyle/>
        <a:p>
          <a:endParaRPr lang="zh-TW" altLang="en-US"/>
        </a:p>
      </dgm:t>
    </dgm:pt>
    <dgm:pt modelId="{8973CB3A-5E42-49E1-AF71-5C56B6907596}">
      <dgm:prSet phldrT="[文字]" custT="1"/>
      <dgm:spPr/>
      <dgm:t>
        <a:bodyPr/>
        <a:lstStyle/>
        <a:p>
          <a:r>
            <a:rPr lang="zh-TW" altLang="en-US" sz="3600" u="sng" dirty="0" smtClean="0"/>
            <a:t>具眾理</a:t>
          </a:r>
          <a:r>
            <a:rPr lang="zh-TW" altLang="en-US" sz="3600" dirty="0" smtClean="0"/>
            <a:t>而</a:t>
          </a:r>
          <a:r>
            <a:rPr lang="zh-TW" altLang="en-US" sz="3600" u="sng" dirty="0" smtClean="0"/>
            <a:t>應萬事</a:t>
          </a:r>
          <a:endParaRPr lang="zh-TW" altLang="en-US" sz="3600" u="sng" dirty="0"/>
        </a:p>
      </dgm:t>
    </dgm:pt>
    <dgm:pt modelId="{6E1BD440-27FE-45C6-B8F2-0F1698F0E85E}" type="parTrans" cxnId="{F505E60A-D12E-4779-8E97-89911A130F79}">
      <dgm:prSet/>
      <dgm:spPr/>
      <dgm:t>
        <a:bodyPr/>
        <a:lstStyle/>
        <a:p>
          <a:endParaRPr lang="zh-TW" altLang="en-US"/>
        </a:p>
      </dgm:t>
    </dgm:pt>
    <dgm:pt modelId="{AD98FBE2-230E-4B0D-8B97-DA026C95E86A}" type="sibTrans" cxnId="{F505E60A-D12E-4779-8E97-89911A130F79}">
      <dgm:prSet/>
      <dgm:spPr/>
      <dgm:t>
        <a:bodyPr/>
        <a:lstStyle/>
        <a:p>
          <a:endParaRPr lang="zh-TW" altLang="en-US"/>
        </a:p>
      </dgm:t>
    </dgm:pt>
    <dgm:pt modelId="{2E207EB1-9EEE-4EFA-A464-E5CE22F4D9F5}">
      <dgm:prSet phldrT="[文字]" custT="1"/>
      <dgm:spPr/>
      <dgm:t>
        <a:bodyPr/>
        <a:lstStyle/>
        <a:p>
          <a:r>
            <a:rPr lang="zh-TW" altLang="en-US" sz="3600" dirty="0" smtClean="0"/>
            <a:t>虛：無不包</a:t>
          </a:r>
          <a:endParaRPr lang="zh-TW" altLang="en-US" sz="3600" dirty="0"/>
        </a:p>
      </dgm:t>
    </dgm:pt>
    <dgm:pt modelId="{946EE174-0B7E-4C3A-B88F-55DAE3420FC8}" type="parTrans" cxnId="{B8B35355-0B84-4457-B9CE-FEC6D830F4B4}">
      <dgm:prSet/>
      <dgm:spPr/>
      <dgm:t>
        <a:bodyPr/>
        <a:lstStyle/>
        <a:p>
          <a:endParaRPr lang="zh-TW" altLang="en-US"/>
        </a:p>
      </dgm:t>
    </dgm:pt>
    <dgm:pt modelId="{97540388-B7E4-4216-8059-965D0B1FAB1B}" type="sibTrans" cxnId="{B8B35355-0B84-4457-B9CE-FEC6D830F4B4}">
      <dgm:prSet/>
      <dgm:spPr/>
      <dgm:t>
        <a:bodyPr/>
        <a:lstStyle/>
        <a:p>
          <a:endParaRPr lang="zh-TW" altLang="en-US"/>
        </a:p>
      </dgm:t>
    </dgm:pt>
    <dgm:pt modelId="{DBEB80E4-3F63-4129-939D-BAEF9E72F3C1}">
      <dgm:prSet custT="1"/>
      <dgm:spPr/>
      <dgm:t>
        <a:bodyPr/>
        <a:lstStyle/>
        <a:p>
          <a:r>
            <a:rPr lang="zh-TW" altLang="en-US" sz="3600" dirty="0" smtClean="0"/>
            <a:t>靈：無</a:t>
          </a:r>
          <a:r>
            <a:rPr lang="zh-TW" altLang="en-US" sz="3600" dirty="0"/>
            <a:t>不覺</a:t>
          </a:r>
        </a:p>
      </dgm:t>
    </dgm:pt>
    <dgm:pt modelId="{589B0796-E137-434B-B401-42521E9A771E}" type="parTrans" cxnId="{CD4E4CAA-8F37-41A7-8EBF-B7A4D3FECB21}">
      <dgm:prSet/>
      <dgm:spPr/>
      <dgm:t>
        <a:bodyPr/>
        <a:lstStyle/>
        <a:p>
          <a:endParaRPr lang="zh-TW" altLang="en-US"/>
        </a:p>
      </dgm:t>
    </dgm:pt>
    <dgm:pt modelId="{E8181C5E-FAFC-4BB6-9B4C-35B2844C5979}" type="sibTrans" cxnId="{CD4E4CAA-8F37-41A7-8EBF-B7A4D3FECB21}">
      <dgm:prSet/>
      <dgm:spPr/>
      <dgm:t>
        <a:bodyPr/>
        <a:lstStyle/>
        <a:p>
          <a:endParaRPr lang="zh-TW" altLang="en-US"/>
        </a:p>
      </dgm:t>
    </dgm:pt>
    <dgm:pt modelId="{C490E7A0-A19D-41B0-8426-FDD9124D0796}" type="pres">
      <dgm:prSet presAssocID="{8F2F58A5-0550-448C-9718-35B975937BA1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7C4453F-A6CB-4E7B-BEFD-644B8B049CF9}" type="pres">
      <dgm:prSet presAssocID="{C84A3D15-570F-4153-8A2C-C66466762ABE}" presName="root1" presStyleCnt="0"/>
      <dgm:spPr/>
      <dgm:t>
        <a:bodyPr/>
        <a:lstStyle/>
        <a:p>
          <a:endParaRPr lang="zh-TW" altLang="en-US"/>
        </a:p>
      </dgm:t>
    </dgm:pt>
    <dgm:pt modelId="{5B51ABF1-1293-4120-9850-D3A806CE84A6}" type="pres">
      <dgm:prSet presAssocID="{C84A3D15-570F-4153-8A2C-C66466762ABE}" presName="LevelOneTextNode" presStyleLbl="node0" presStyleIdx="0" presStyleCnt="1" custScaleX="6265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0CA64FA-34BA-4C43-8536-731C3D7EA37E}" type="pres">
      <dgm:prSet presAssocID="{C84A3D15-570F-4153-8A2C-C66466762ABE}" presName="level2hierChild" presStyleCnt="0"/>
      <dgm:spPr/>
      <dgm:t>
        <a:bodyPr/>
        <a:lstStyle/>
        <a:p>
          <a:endParaRPr lang="zh-TW" altLang="en-US"/>
        </a:p>
      </dgm:t>
    </dgm:pt>
    <dgm:pt modelId="{7F2495B5-D5E5-4D06-AC53-0A2C280332D1}" type="pres">
      <dgm:prSet presAssocID="{2A0A1ED9-1B9A-47A4-BBE9-E2B9D583E909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7E31E98B-C6FD-4881-8D93-74E6D6339DAC}" type="pres">
      <dgm:prSet presAssocID="{2A0A1ED9-1B9A-47A4-BBE9-E2B9D583E909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6D323341-8984-42AE-9C3C-31593CC83E77}" type="pres">
      <dgm:prSet presAssocID="{E0AC40E8-E3F6-42FD-A4E8-5157518CB443}" presName="root2" presStyleCnt="0"/>
      <dgm:spPr/>
      <dgm:t>
        <a:bodyPr/>
        <a:lstStyle/>
        <a:p>
          <a:endParaRPr lang="zh-TW" altLang="en-US"/>
        </a:p>
      </dgm:t>
    </dgm:pt>
    <dgm:pt modelId="{5F42A378-0FBC-48B4-B113-970E67E09E87}" type="pres">
      <dgm:prSet presAssocID="{E0AC40E8-E3F6-42FD-A4E8-5157518CB443}" presName="LevelTwoTextNode" presStyleLbl="node2" presStyleIdx="0" presStyleCnt="3" custScaleX="228576" custScaleY="74888" custLinFactNeighborX="-376" custLinFactNeighborY="-5942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7AC4EAB-B878-493D-B1C6-846F2FF476C3}" type="pres">
      <dgm:prSet presAssocID="{E0AC40E8-E3F6-42FD-A4E8-5157518CB443}" presName="level3hierChild" presStyleCnt="0"/>
      <dgm:spPr/>
      <dgm:t>
        <a:bodyPr/>
        <a:lstStyle/>
        <a:p>
          <a:endParaRPr lang="zh-TW" altLang="en-US"/>
        </a:p>
      </dgm:t>
    </dgm:pt>
    <dgm:pt modelId="{97AEBE61-C7B3-4A25-B511-2A3329579200}" type="pres">
      <dgm:prSet presAssocID="{136FCF60-22E2-4C57-8ED8-37619077A955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5C4AC5C3-24DB-4D1D-9F2F-A7EB07742862}" type="pres">
      <dgm:prSet presAssocID="{136FCF60-22E2-4C57-8ED8-37619077A955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52A3B730-C2AB-4468-9ED7-6AAC4F303315}" type="pres">
      <dgm:prSet presAssocID="{2D3CBA19-9311-4CBC-A838-FF04E40E79FD}" presName="root2" presStyleCnt="0"/>
      <dgm:spPr/>
      <dgm:t>
        <a:bodyPr/>
        <a:lstStyle/>
        <a:p>
          <a:endParaRPr lang="zh-TW" altLang="en-US"/>
        </a:p>
      </dgm:t>
    </dgm:pt>
    <dgm:pt modelId="{902B0082-FFEE-4A24-963C-BDD4EA7AB7BB}" type="pres">
      <dgm:prSet presAssocID="{2D3CBA19-9311-4CBC-A838-FF04E40E79FD}" presName="LevelTwoTextNode" presStyleLbl="node2" presStyleIdx="1" presStyleCnt="3" custScaleX="164360" custScaleY="74888" custLinFactNeighborX="1788" custLinFactNeighborY="-3613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78484BD-9615-4512-8FF6-91A558042053}" type="pres">
      <dgm:prSet presAssocID="{2D3CBA19-9311-4CBC-A838-FF04E40E79FD}" presName="level3hierChild" presStyleCnt="0"/>
      <dgm:spPr/>
      <dgm:t>
        <a:bodyPr/>
        <a:lstStyle/>
        <a:p>
          <a:endParaRPr lang="zh-TW" altLang="en-US"/>
        </a:p>
      </dgm:t>
    </dgm:pt>
    <dgm:pt modelId="{602A813F-1538-4968-9890-8E31D200CFD9}" type="pres">
      <dgm:prSet presAssocID="{946EE174-0B7E-4C3A-B88F-55DAE3420FC8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249E38F8-E8BD-4A7D-8E8A-02B5847D61DD}" type="pres">
      <dgm:prSet presAssocID="{946EE174-0B7E-4C3A-B88F-55DAE3420FC8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682B9962-BBBF-49C9-BC09-4F21BD37A5D7}" type="pres">
      <dgm:prSet presAssocID="{2E207EB1-9EEE-4EFA-A464-E5CE22F4D9F5}" presName="root2" presStyleCnt="0"/>
      <dgm:spPr/>
    </dgm:pt>
    <dgm:pt modelId="{7E22F302-8FEE-4CF9-9563-7C05697221E3}" type="pres">
      <dgm:prSet presAssocID="{2E207EB1-9EEE-4EFA-A464-E5CE22F4D9F5}" presName="LevelTwoTextNode" presStyleLbl="node3" presStyleIdx="0" presStyleCnt="2" custLinFactNeighborX="-894" custLinFactNeighborY="-277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2315CEC-D945-47AC-B89A-98C55206782F}" type="pres">
      <dgm:prSet presAssocID="{2E207EB1-9EEE-4EFA-A464-E5CE22F4D9F5}" presName="level3hierChild" presStyleCnt="0"/>
      <dgm:spPr/>
    </dgm:pt>
    <dgm:pt modelId="{9357314B-3C1E-46B2-AB5E-A3049C3574B6}" type="pres">
      <dgm:prSet presAssocID="{589B0796-E137-434B-B401-42521E9A771E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AFDC1A3D-D083-4B3A-B226-045B010D8B00}" type="pres">
      <dgm:prSet presAssocID="{589B0796-E137-434B-B401-42521E9A771E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DA7C6B24-2261-49B1-8782-2A58D8AC1302}" type="pres">
      <dgm:prSet presAssocID="{DBEB80E4-3F63-4129-939D-BAEF9E72F3C1}" presName="root2" presStyleCnt="0"/>
      <dgm:spPr/>
    </dgm:pt>
    <dgm:pt modelId="{5E77E913-53AB-483F-B470-7BC1FCDEDD24}" type="pres">
      <dgm:prSet presAssocID="{DBEB80E4-3F63-4129-939D-BAEF9E72F3C1}" presName="LevelTwoTextNode" presStyleLbl="node3" presStyleIdx="1" presStyleCnt="2" custLinFactNeighborY="-330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2870791-2A15-4F59-B174-207B309753E0}" type="pres">
      <dgm:prSet presAssocID="{DBEB80E4-3F63-4129-939D-BAEF9E72F3C1}" presName="level3hierChild" presStyleCnt="0"/>
      <dgm:spPr/>
    </dgm:pt>
    <dgm:pt modelId="{8E395501-42F3-416E-B792-3C970FC5853D}" type="pres">
      <dgm:prSet presAssocID="{6E1BD440-27FE-45C6-B8F2-0F1698F0E85E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8725615B-32E7-48BB-8B10-641335020F76}" type="pres">
      <dgm:prSet presAssocID="{6E1BD440-27FE-45C6-B8F2-0F1698F0E85E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39321134-CBD0-4467-8769-1ACE449594BE}" type="pres">
      <dgm:prSet presAssocID="{8973CB3A-5E42-49E1-AF71-5C56B6907596}" presName="root2" presStyleCnt="0"/>
      <dgm:spPr/>
      <dgm:t>
        <a:bodyPr/>
        <a:lstStyle/>
        <a:p>
          <a:endParaRPr lang="zh-TW" altLang="en-US"/>
        </a:p>
      </dgm:t>
    </dgm:pt>
    <dgm:pt modelId="{B7A301DA-C5CC-4F4C-BD58-13B12140630F}" type="pres">
      <dgm:prSet presAssocID="{8973CB3A-5E42-49E1-AF71-5C56B6907596}" presName="LevelTwoTextNode" presStyleLbl="node2" presStyleIdx="2" presStyleCnt="3" custScaleX="164360" custScaleY="74906" custLinFactNeighborX="3412" custLinFactNeighborY="1029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1C1607E-74CB-40F3-9161-DD8365145896}" type="pres">
      <dgm:prSet presAssocID="{8973CB3A-5E42-49E1-AF71-5C56B6907596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618A4B2D-18C6-4B2C-B700-DFF0151979B9}" type="presOf" srcId="{DBEB80E4-3F63-4129-939D-BAEF9E72F3C1}" destId="{5E77E913-53AB-483F-B470-7BC1FCDEDD24}" srcOrd="0" destOrd="0" presId="urn:microsoft.com/office/officeart/2005/8/layout/hierarchy2"/>
    <dgm:cxn modelId="{27E13341-0E9C-4F76-AFC0-B795A91D2B96}" srcId="{C84A3D15-570F-4153-8A2C-C66466762ABE}" destId="{E0AC40E8-E3F6-42FD-A4E8-5157518CB443}" srcOrd="0" destOrd="0" parTransId="{2A0A1ED9-1B9A-47A4-BBE9-E2B9D583E909}" sibTransId="{B02DE1ED-E520-4DBC-BD9C-F58C73E10B3A}"/>
    <dgm:cxn modelId="{CD4E4CAA-8F37-41A7-8EBF-B7A4D3FECB21}" srcId="{2D3CBA19-9311-4CBC-A838-FF04E40E79FD}" destId="{DBEB80E4-3F63-4129-939D-BAEF9E72F3C1}" srcOrd="1" destOrd="0" parTransId="{589B0796-E137-434B-B401-42521E9A771E}" sibTransId="{E8181C5E-FAFC-4BB6-9B4C-35B2844C5979}"/>
    <dgm:cxn modelId="{5DEA77A8-F7B6-45AE-A755-C31F547AF72B}" type="presOf" srcId="{946EE174-0B7E-4C3A-B88F-55DAE3420FC8}" destId="{602A813F-1538-4968-9890-8E31D200CFD9}" srcOrd="0" destOrd="0" presId="urn:microsoft.com/office/officeart/2005/8/layout/hierarchy2"/>
    <dgm:cxn modelId="{BD53DF60-9AB8-4049-B9DE-B40770957B6C}" type="presOf" srcId="{8F2F58A5-0550-448C-9718-35B975937BA1}" destId="{C490E7A0-A19D-41B0-8426-FDD9124D0796}" srcOrd="0" destOrd="0" presId="urn:microsoft.com/office/officeart/2005/8/layout/hierarchy2"/>
    <dgm:cxn modelId="{B8B35355-0B84-4457-B9CE-FEC6D830F4B4}" srcId="{2D3CBA19-9311-4CBC-A838-FF04E40E79FD}" destId="{2E207EB1-9EEE-4EFA-A464-E5CE22F4D9F5}" srcOrd="0" destOrd="0" parTransId="{946EE174-0B7E-4C3A-B88F-55DAE3420FC8}" sibTransId="{97540388-B7E4-4216-8059-965D0B1FAB1B}"/>
    <dgm:cxn modelId="{C3E6572E-F34B-4653-9DAD-5DC4BFBFEB08}" type="presOf" srcId="{C84A3D15-570F-4153-8A2C-C66466762ABE}" destId="{5B51ABF1-1293-4120-9850-D3A806CE84A6}" srcOrd="0" destOrd="0" presId="urn:microsoft.com/office/officeart/2005/8/layout/hierarchy2"/>
    <dgm:cxn modelId="{1FD08B06-C547-4A7E-9DFF-E59F0883593E}" type="presOf" srcId="{946EE174-0B7E-4C3A-B88F-55DAE3420FC8}" destId="{249E38F8-E8BD-4A7D-8E8A-02B5847D61DD}" srcOrd="1" destOrd="0" presId="urn:microsoft.com/office/officeart/2005/8/layout/hierarchy2"/>
    <dgm:cxn modelId="{D54FDDE5-EF24-4923-A2F5-143B65603D17}" srcId="{C84A3D15-570F-4153-8A2C-C66466762ABE}" destId="{2D3CBA19-9311-4CBC-A838-FF04E40E79FD}" srcOrd="1" destOrd="0" parTransId="{136FCF60-22E2-4C57-8ED8-37619077A955}" sibTransId="{82E15AFC-4FFB-4D6D-9CDD-CDB13C6532EF}"/>
    <dgm:cxn modelId="{756665AC-F0CF-4755-A59C-559FF2B27C67}" srcId="{8F2F58A5-0550-448C-9718-35B975937BA1}" destId="{C84A3D15-570F-4153-8A2C-C66466762ABE}" srcOrd="0" destOrd="0" parTransId="{5606856A-D87E-42D3-BF6F-7FEB1D43E801}" sibTransId="{13A3656D-01D0-4104-A6BA-48BAB24C4E4B}"/>
    <dgm:cxn modelId="{E55713E5-C263-43D7-8C77-E22849614E4B}" type="presOf" srcId="{136FCF60-22E2-4C57-8ED8-37619077A955}" destId="{5C4AC5C3-24DB-4D1D-9F2F-A7EB07742862}" srcOrd="1" destOrd="0" presId="urn:microsoft.com/office/officeart/2005/8/layout/hierarchy2"/>
    <dgm:cxn modelId="{9806899A-CF78-44FE-8CD2-694306D2D882}" type="presOf" srcId="{136FCF60-22E2-4C57-8ED8-37619077A955}" destId="{97AEBE61-C7B3-4A25-B511-2A3329579200}" srcOrd="0" destOrd="0" presId="urn:microsoft.com/office/officeart/2005/8/layout/hierarchy2"/>
    <dgm:cxn modelId="{968D3BF5-1BFC-4CFB-AF19-D3F6CD8FA9EB}" type="presOf" srcId="{2A0A1ED9-1B9A-47A4-BBE9-E2B9D583E909}" destId="{7F2495B5-D5E5-4D06-AC53-0A2C280332D1}" srcOrd="0" destOrd="0" presId="urn:microsoft.com/office/officeart/2005/8/layout/hierarchy2"/>
    <dgm:cxn modelId="{531BF063-5431-4C65-A4F6-A1C9FEDD5EFF}" type="presOf" srcId="{2A0A1ED9-1B9A-47A4-BBE9-E2B9D583E909}" destId="{7E31E98B-C6FD-4881-8D93-74E6D6339DAC}" srcOrd="1" destOrd="0" presId="urn:microsoft.com/office/officeart/2005/8/layout/hierarchy2"/>
    <dgm:cxn modelId="{EAD66298-01FC-456F-9E8D-9DD6B6E67936}" type="presOf" srcId="{2E207EB1-9EEE-4EFA-A464-E5CE22F4D9F5}" destId="{7E22F302-8FEE-4CF9-9563-7C05697221E3}" srcOrd="0" destOrd="0" presId="urn:microsoft.com/office/officeart/2005/8/layout/hierarchy2"/>
    <dgm:cxn modelId="{771B0C95-BB76-44F2-8A0B-2B9BBCBFA5F7}" type="presOf" srcId="{589B0796-E137-434B-B401-42521E9A771E}" destId="{9357314B-3C1E-46B2-AB5E-A3049C3574B6}" srcOrd="0" destOrd="0" presId="urn:microsoft.com/office/officeart/2005/8/layout/hierarchy2"/>
    <dgm:cxn modelId="{B7B03532-F62E-4E50-91BD-1F29A2CAC756}" type="presOf" srcId="{6E1BD440-27FE-45C6-B8F2-0F1698F0E85E}" destId="{8E395501-42F3-416E-B792-3C970FC5853D}" srcOrd="0" destOrd="0" presId="urn:microsoft.com/office/officeart/2005/8/layout/hierarchy2"/>
    <dgm:cxn modelId="{F505E60A-D12E-4779-8E97-89911A130F79}" srcId="{C84A3D15-570F-4153-8A2C-C66466762ABE}" destId="{8973CB3A-5E42-49E1-AF71-5C56B6907596}" srcOrd="2" destOrd="0" parTransId="{6E1BD440-27FE-45C6-B8F2-0F1698F0E85E}" sibTransId="{AD98FBE2-230E-4B0D-8B97-DA026C95E86A}"/>
    <dgm:cxn modelId="{42A6B483-B7E7-4B08-99C2-200A2C43AB64}" type="presOf" srcId="{2D3CBA19-9311-4CBC-A838-FF04E40E79FD}" destId="{902B0082-FFEE-4A24-963C-BDD4EA7AB7BB}" srcOrd="0" destOrd="0" presId="urn:microsoft.com/office/officeart/2005/8/layout/hierarchy2"/>
    <dgm:cxn modelId="{1C8D0161-3759-46E8-B303-704E700DF267}" type="presOf" srcId="{6E1BD440-27FE-45C6-B8F2-0F1698F0E85E}" destId="{8725615B-32E7-48BB-8B10-641335020F76}" srcOrd="1" destOrd="0" presId="urn:microsoft.com/office/officeart/2005/8/layout/hierarchy2"/>
    <dgm:cxn modelId="{070D47B4-BE5B-42E2-BFFA-0BCBA868F6E5}" type="presOf" srcId="{8973CB3A-5E42-49E1-AF71-5C56B6907596}" destId="{B7A301DA-C5CC-4F4C-BD58-13B12140630F}" srcOrd="0" destOrd="0" presId="urn:microsoft.com/office/officeart/2005/8/layout/hierarchy2"/>
    <dgm:cxn modelId="{5EF87729-F1B5-4492-A9F8-0C1932909E83}" type="presOf" srcId="{589B0796-E137-434B-B401-42521E9A771E}" destId="{AFDC1A3D-D083-4B3A-B226-045B010D8B00}" srcOrd="1" destOrd="0" presId="urn:microsoft.com/office/officeart/2005/8/layout/hierarchy2"/>
    <dgm:cxn modelId="{934170E7-CCA5-43E4-A933-80A5324A392B}" type="presOf" srcId="{E0AC40E8-E3F6-42FD-A4E8-5157518CB443}" destId="{5F42A378-0FBC-48B4-B113-970E67E09E87}" srcOrd="0" destOrd="0" presId="urn:microsoft.com/office/officeart/2005/8/layout/hierarchy2"/>
    <dgm:cxn modelId="{FB9B364D-DF59-467C-A7FA-DA01092AE6EE}" type="presParOf" srcId="{C490E7A0-A19D-41B0-8426-FDD9124D0796}" destId="{D7C4453F-A6CB-4E7B-BEFD-644B8B049CF9}" srcOrd="0" destOrd="0" presId="urn:microsoft.com/office/officeart/2005/8/layout/hierarchy2"/>
    <dgm:cxn modelId="{CEBD7FAF-F4E7-486F-8848-25EB5E546C17}" type="presParOf" srcId="{D7C4453F-A6CB-4E7B-BEFD-644B8B049CF9}" destId="{5B51ABF1-1293-4120-9850-D3A806CE84A6}" srcOrd="0" destOrd="0" presId="urn:microsoft.com/office/officeart/2005/8/layout/hierarchy2"/>
    <dgm:cxn modelId="{E27A3664-856F-4590-81B1-3D4AA355CD60}" type="presParOf" srcId="{D7C4453F-A6CB-4E7B-BEFD-644B8B049CF9}" destId="{80CA64FA-34BA-4C43-8536-731C3D7EA37E}" srcOrd="1" destOrd="0" presId="urn:microsoft.com/office/officeart/2005/8/layout/hierarchy2"/>
    <dgm:cxn modelId="{791A2CA6-EC47-476A-9179-3B57DB37365B}" type="presParOf" srcId="{80CA64FA-34BA-4C43-8536-731C3D7EA37E}" destId="{7F2495B5-D5E5-4D06-AC53-0A2C280332D1}" srcOrd="0" destOrd="0" presId="urn:microsoft.com/office/officeart/2005/8/layout/hierarchy2"/>
    <dgm:cxn modelId="{876DE4D8-DD1C-4424-9B7A-0230B10FFD43}" type="presParOf" srcId="{7F2495B5-D5E5-4D06-AC53-0A2C280332D1}" destId="{7E31E98B-C6FD-4881-8D93-74E6D6339DAC}" srcOrd="0" destOrd="0" presId="urn:microsoft.com/office/officeart/2005/8/layout/hierarchy2"/>
    <dgm:cxn modelId="{700D15D3-4ADC-4072-818E-C39E947CB2FB}" type="presParOf" srcId="{80CA64FA-34BA-4C43-8536-731C3D7EA37E}" destId="{6D323341-8984-42AE-9C3C-31593CC83E77}" srcOrd="1" destOrd="0" presId="urn:microsoft.com/office/officeart/2005/8/layout/hierarchy2"/>
    <dgm:cxn modelId="{6BD792D5-BC9F-4BA5-934D-2D0C2A0A7768}" type="presParOf" srcId="{6D323341-8984-42AE-9C3C-31593CC83E77}" destId="{5F42A378-0FBC-48B4-B113-970E67E09E87}" srcOrd="0" destOrd="0" presId="urn:microsoft.com/office/officeart/2005/8/layout/hierarchy2"/>
    <dgm:cxn modelId="{1AC73B02-6119-462B-854E-E7F816724B9A}" type="presParOf" srcId="{6D323341-8984-42AE-9C3C-31593CC83E77}" destId="{F7AC4EAB-B878-493D-B1C6-846F2FF476C3}" srcOrd="1" destOrd="0" presId="urn:microsoft.com/office/officeart/2005/8/layout/hierarchy2"/>
    <dgm:cxn modelId="{689D6514-2A1E-4530-A2FE-A3D0E9B16A47}" type="presParOf" srcId="{80CA64FA-34BA-4C43-8536-731C3D7EA37E}" destId="{97AEBE61-C7B3-4A25-B511-2A3329579200}" srcOrd="2" destOrd="0" presId="urn:microsoft.com/office/officeart/2005/8/layout/hierarchy2"/>
    <dgm:cxn modelId="{8F23524A-A891-41EA-A776-307F300930C1}" type="presParOf" srcId="{97AEBE61-C7B3-4A25-B511-2A3329579200}" destId="{5C4AC5C3-24DB-4D1D-9F2F-A7EB07742862}" srcOrd="0" destOrd="0" presId="urn:microsoft.com/office/officeart/2005/8/layout/hierarchy2"/>
    <dgm:cxn modelId="{9E25B3F0-C332-459E-8FC7-55BC2BF0BC12}" type="presParOf" srcId="{80CA64FA-34BA-4C43-8536-731C3D7EA37E}" destId="{52A3B730-C2AB-4468-9ED7-6AAC4F303315}" srcOrd="3" destOrd="0" presId="urn:microsoft.com/office/officeart/2005/8/layout/hierarchy2"/>
    <dgm:cxn modelId="{F1223990-4624-4AF4-8FCE-C9436E24C970}" type="presParOf" srcId="{52A3B730-C2AB-4468-9ED7-6AAC4F303315}" destId="{902B0082-FFEE-4A24-963C-BDD4EA7AB7BB}" srcOrd="0" destOrd="0" presId="urn:microsoft.com/office/officeart/2005/8/layout/hierarchy2"/>
    <dgm:cxn modelId="{95502189-F4CF-4E04-B3E3-6F7066343E86}" type="presParOf" srcId="{52A3B730-C2AB-4468-9ED7-6AAC4F303315}" destId="{678484BD-9615-4512-8FF6-91A558042053}" srcOrd="1" destOrd="0" presId="urn:microsoft.com/office/officeart/2005/8/layout/hierarchy2"/>
    <dgm:cxn modelId="{5507AFF3-8FB6-4074-B7A3-17BEB2F1BE85}" type="presParOf" srcId="{678484BD-9615-4512-8FF6-91A558042053}" destId="{602A813F-1538-4968-9890-8E31D200CFD9}" srcOrd="0" destOrd="0" presId="urn:microsoft.com/office/officeart/2005/8/layout/hierarchy2"/>
    <dgm:cxn modelId="{479F6EA0-8EDD-424D-B2E6-4AFAC7A07986}" type="presParOf" srcId="{602A813F-1538-4968-9890-8E31D200CFD9}" destId="{249E38F8-E8BD-4A7D-8E8A-02B5847D61DD}" srcOrd="0" destOrd="0" presId="urn:microsoft.com/office/officeart/2005/8/layout/hierarchy2"/>
    <dgm:cxn modelId="{CBE80A82-C305-4A07-A6BF-15D8905642DC}" type="presParOf" srcId="{678484BD-9615-4512-8FF6-91A558042053}" destId="{682B9962-BBBF-49C9-BC09-4F21BD37A5D7}" srcOrd="1" destOrd="0" presId="urn:microsoft.com/office/officeart/2005/8/layout/hierarchy2"/>
    <dgm:cxn modelId="{28AFABA7-91BD-4CF5-B884-F2701D57C6EC}" type="presParOf" srcId="{682B9962-BBBF-49C9-BC09-4F21BD37A5D7}" destId="{7E22F302-8FEE-4CF9-9563-7C05697221E3}" srcOrd="0" destOrd="0" presId="urn:microsoft.com/office/officeart/2005/8/layout/hierarchy2"/>
    <dgm:cxn modelId="{639093C4-EAA3-4DB6-8CB0-FAB0C47778DE}" type="presParOf" srcId="{682B9962-BBBF-49C9-BC09-4F21BD37A5D7}" destId="{62315CEC-D945-47AC-B89A-98C55206782F}" srcOrd="1" destOrd="0" presId="urn:microsoft.com/office/officeart/2005/8/layout/hierarchy2"/>
    <dgm:cxn modelId="{32992C62-836E-41A9-A8C6-48ECB343F2DA}" type="presParOf" srcId="{678484BD-9615-4512-8FF6-91A558042053}" destId="{9357314B-3C1E-46B2-AB5E-A3049C3574B6}" srcOrd="2" destOrd="0" presId="urn:microsoft.com/office/officeart/2005/8/layout/hierarchy2"/>
    <dgm:cxn modelId="{F8C86AE8-ADFB-4645-9C41-149144F19377}" type="presParOf" srcId="{9357314B-3C1E-46B2-AB5E-A3049C3574B6}" destId="{AFDC1A3D-D083-4B3A-B226-045B010D8B00}" srcOrd="0" destOrd="0" presId="urn:microsoft.com/office/officeart/2005/8/layout/hierarchy2"/>
    <dgm:cxn modelId="{6AD8BA8B-AD72-409A-9663-D56236501C60}" type="presParOf" srcId="{678484BD-9615-4512-8FF6-91A558042053}" destId="{DA7C6B24-2261-49B1-8782-2A58D8AC1302}" srcOrd="3" destOrd="0" presId="urn:microsoft.com/office/officeart/2005/8/layout/hierarchy2"/>
    <dgm:cxn modelId="{8C052410-8D1D-4A13-8182-012AD801CE0A}" type="presParOf" srcId="{DA7C6B24-2261-49B1-8782-2A58D8AC1302}" destId="{5E77E913-53AB-483F-B470-7BC1FCDEDD24}" srcOrd="0" destOrd="0" presId="urn:microsoft.com/office/officeart/2005/8/layout/hierarchy2"/>
    <dgm:cxn modelId="{27660501-FDC7-4313-9EA1-141BD48EA511}" type="presParOf" srcId="{DA7C6B24-2261-49B1-8782-2A58D8AC1302}" destId="{D2870791-2A15-4F59-B174-207B309753E0}" srcOrd="1" destOrd="0" presId="urn:microsoft.com/office/officeart/2005/8/layout/hierarchy2"/>
    <dgm:cxn modelId="{ABABC6B5-A341-48B2-AD5B-E1DA02AC4843}" type="presParOf" srcId="{80CA64FA-34BA-4C43-8536-731C3D7EA37E}" destId="{8E395501-42F3-416E-B792-3C970FC5853D}" srcOrd="4" destOrd="0" presId="urn:microsoft.com/office/officeart/2005/8/layout/hierarchy2"/>
    <dgm:cxn modelId="{2C3166D4-2A48-4A4D-A6BE-1426D0C7C0BB}" type="presParOf" srcId="{8E395501-42F3-416E-B792-3C970FC5853D}" destId="{8725615B-32E7-48BB-8B10-641335020F76}" srcOrd="0" destOrd="0" presId="urn:microsoft.com/office/officeart/2005/8/layout/hierarchy2"/>
    <dgm:cxn modelId="{465F6A24-ED11-406F-85A2-E88C894DBEE9}" type="presParOf" srcId="{80CA64FA-34BA-4C43-8536-731C3D7EA37E}" destId="{39321134-CBD0-4467-8769-1ACE449594BE}" srcOrd="5" destOrd="0" presId="urn:microsoft.com/office/officeart/2005/8/layout/hierarchy2"/>
    <dgm:cxn modelId="{B38C4BD3-7233-4EED-9B08-D3361C6B7375}" type="presParOf" srcId="{39321134-CBD0-4467-8769-1ACE449594BE}" destId="{B7A301DA-C5CC-4F4C-BD58-13B12140630F}" srcOrd="0" destOrd="0" presId="urn:microsoft.com/office/officeart/2005/8/layout/hierarchy2"/>
    <dgm:cxn modelId="{4345AA7C-05EA-4CDD-A12D-6A23CC422641}" type="presParOf" srcId="{39321134-CBD0-4467-8769-1ACE449594BE}" destId="{C1C1607E-74CB-40F3-9161-DD836514589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1C32F0C-455D-4214-89A2-7ACA44505E03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F4EB814B-B6D2-406E-81F7-E2DBE4648E11}">
      <dgm:prSet phldrT="[文字]" custT="1"/>
      <dgm:spPr/>
      <dgm:t>
        <a:bodyPr/>
        <a:lstStyle/>
        <a:p>
          <a:r>
            <a:rPr lang="zh-TW" altLang="en-US" sz="3600" dirty="0" smtClean="0"/>
            <a:t>親民</a:t>
          </a:r>
          <a:endParaRPr lang="zh-TW" altLang="en-US" sz="3600" dirty="0"/>
        </a:p>
      </dgm:t>
    </dgm:pt>
    <dgm:pt modelId="{27622D64-8DCF-449B-8BAD-FA3C809C2D35}" type="parTrans" cxnId="{0D04BAB5-686F-48B0-A4DD-4FD8933C1864}">
      <dgm:prSet/>
      <dgm:spPr/>
      <dgm:t>
        <a:bodyPr/>
        <a:lstStyle/>
        <a:p>
          <a:endParaRPr lang="zh-TW" altLang="en-US"/>
        </a:p>
      </dgm:t>
    </dgm:pt>
    <dgm:pt modelId="{E7977739-CB3F-4DF8-B713-F7345CC22172}" type="sibTrans" cxnId="{0D04BAB5-686F-48B0-A4DD-4FD8933C1864}">
      <dgm:prSet/>
      <dgm:spPr/>
      <dgm:t>
        <a:bodyPr/>
        <a:lstStyle/>
        <a:p>
          <a:endParaRPr lang="zh-TW" altLang="en-US"/>
        </a:p>
      </dgm:t>
    </dgm:pt>
    <dgm:pt modelId="{8061C769-0AF9-475D-8D19-2D33C54CCD09}">
      <dgm:prSet phldrT="[文字]" custT="1"/>
      <dgm:spPr/>
      <dgm:t>
        <a:bodyPr/>
        <a:lstStyle/>
        <a:p>
          <a:r>
            <a:rPr lang="zh-TW" altLang="en-US" sz="3200" dirty="0" smtClean="0"/>
            <a:t>親作新，由程子以傳中「日新」之類疑之也。</a:t>
          </a:r>
          <a:endParaRPr lang="zh-TW" altLang="en-US" sz="3200" dirty="0"/>
        </a:p>
      </dgm:t>
    </dgm:pt>
    <dgm:pt modelId="{B004148D-CFAE-4F88-92CB-749AA0CFCB89}" type="parTrans" cxnId="{F2157244-DD2F-4311-B172-B452B03905E6}">
      <dgm:prSet/>
      <dgm:spPr/>
      <dgm:t>
        <a:bodyPr/>
        <a:lstStyle/>
        <a:p>
          <a:endParaRPr lang="zh-TW" altLang="en-US"/>
        </a:p>
      </dgm:t>
    </dgm:pt>
    <dgm:pt modelId="{7D1414E4-AD25-4431-AD56-D6E298EF6861}" type="sibTrans" cxnId="{F2157244-DD2F-4311-B172-B452B03905E6}">
      <dgm:prSet/>
      <dgm:spPr/>
      <dgm:t>
        <a:bodyPr/>
        <a:lstStyle/>
        <a:p>
          <a:endParaRPr lang="zh-TW" altLang="en-US"/>
        </a:p>
      </dgm:t>
    </dgm:pt>
    <dgm:pt modelId="{FD3BAC56-61D7-402E-8B11-C0CA4965D45C}">
      <dgm:prSet phldrT="[文字]" custT="1"/>
      <dgm:spPr/>
      <dgm:t>
        <a:bodyPr/>
        <a:lstStyle/>
        <a:p>
          <a:r>
            <a:rPr lang="zh-TW" altLang="en-US" sz="3200" dirty="0" smtClean="0"/>
            <a:t>王陽明仍作「親」解</a:t>
          </a:r>
          <a:endParaRPr lang="zh-TW" altLang="en-US" sz="3200" dirty="0"/>
        </a:p>
      </dgm:t>
    </dgm:pt>
    <dgm:pt modelId="{5A272E98-8978-49CB-9761-6C2D0A01F591}" type="parTrans" cxnId="{FA26866C-8F1C-431C-96F0-CAD2613B6A69}">
      <dgm:prSet/>
      <dgm:spPr/>
      <dgm:t>
        <a:bodyPr/>
        <a:lstStyle/>
        <a:p>
          <a:endParaRPr lang="zh-TW" altLang="en-US"/>
        </a:p>
      </dgm:t>
    </dgm:pt>
    <dgm:pt modelId="{81D6658F-E1BC-47F6-8FDD-6ABC087670A3}" type="sibTrans" cxnId="{FA26866C-8F1C-431C-96F0-CAD2613B6A69}">
      <dgm:prSet/>
      <dgm:spPr/>
      <dgm:t>
        <a:bodyPr/>
        <a:lstStyle/>
        <a:p>
          <a:endParaRPr lang="zh-TW" altLang="en-US"/>
        </a:p>
      </dgm:t>
    </dgm:pt>
    <dgm:pt modelId="{3E2C7A6D-5751-4391-B803-5E921CF2F540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3200" dirty="0" smtClean="0"/>
            <a:t>混疑</a:t>
          </a:r>
          <a:endParaRPr lang="en-US" altLang="zh-TW" sz="3200" dirty="0" smtClean="0"/>
        </a:p>
        <a:p>
          <a:pPr>
            <a:lnSpc>
              <a:spcPts val="3360"/>
            </a:lnSpc>
            <a:spcAft>
              <a:spcPts val="0"/>
            </a:spcAft>
          </a:pP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親新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D0FF60CE-6B65-43FB-9F4E-109B4AB2B503}" type="parTrans" cxnId="{7806FE4C-873E-4309-B0BC-8AC34EB34C78}">
      <dgm:prSet/>
      <dgm:spPr/>
      <dgm:t>
        <a:bodyPr/>
        <a:lstStyle/>
        <a:p>
          <a:endParaRPr lang="zh-TW" altLang="en-US"/>
        </a:p>
      </dgm:t>
    </dgm:pt>
    <dgm:pt modelId="{B558D78D-47DE-41EA-9A59-ECDE6CCC59D0}" type="sibTrans" cxnId="{7806FE4C-873E-4309-B0BC-8AC34EB34C78}">
      <dgm:prSet/>
      <dgm:spPr/>
      <dgm:t>
        <a:bodyPr/>
        <a:lstStyle/>
        <a:p>
          <a:endParaRPr lang="zh-TW" altLang="en-US"/>
        </a:p>
      </dgm:t>
    </dgm:pt>
    <dgm:pt modelId="{8E6D450D-9892-42D3-A847-3CB301F90819}">
      <dgm:prSet phldrT="[文字]" custT="1"/>
      <dgm:spPr/>
      <dgm:t>
        <a:bodyPr/>
        <a:lstStyle/>
        <a:p>
          <a:r>
            <a:rPr lang="zh-TW" altLang="en-US" sz="2800" dirty="0" smtClean="0"/>
            <a:t>尚書金縢篇「新迎」蔡沉等釋「親迎」</a:t>
          </a:r>
          <a:endParaRPr lang="zh-TW" altLang="en-US" sz="2800" dirty="0"/>
        </a:p>
      </dgm:t>
    </dgm:pt>
    <dgm:pt modelId="{569441B2-DE58-4B74-B835-8E568C6185D9}" type="parTrans" cxnId="{59023C3B-B215-4D3C-B79B-3AD9DEE805C0}">
      <dgm:prSet/>
      <dgm:spPr/>
      <dgm:t>
        <a:bodyPr/>
        <a:lstStyle/>
        <a:p>
          <a:endParaRPr lang="zh-TW" altLang="en-US"/>
        </a:p>
      </dgm:t>
    </dgm:pt>
    <dgm:pt modelId="{8F90F147-EB5D-4B84-A1EF-F02A51AECC41}" type="sibTrans" cxnId="{59023C3B-B215-4D3C-B79B-3AD9DEE805C0}">
      <dgm:prSet/>
      <dgm:spPr/>
      <dgm:t>
        <a:bodyPr/>
        <a:lstStyle/>
        <a:p>
          <a:endParaRPr lang="zh-TW" altLang="en-US"/>
        </a:p>
      </dgm:t>
    </dgm:pt>
    <dgm:pt modelId="{49D6D773-AE8E-474A-8101-FA727F15E84B}">
      <dgm:prSet phldrT="[文字]" custT="1"/>
      <dgm:spPr/>
      <dgm:t>
        <a:bodyPr/>
        <a:lstStyle/>
        <a:p>
          <a:pPr algn="l"/>
          <a:r>
            <a:rPr lang="zh-TW" altLang="en-US" sz="2800" dirty="0" smtClean="0"/>
            <a:t>春秋繁露「新周故宋」</a:t>
          </a:r>
          <a:endParaRPr lang="zh-TW" altLang="en-US" sz="2800" dirty="0"/>
        </a:p>
      </dgm:t>
    </dgm:pt>
    <dgm:pt modelId="{09C203C8-0E6F-4BC9-9135-4F1244A23DF9}" type="parTrans" cxnId="{B29A79BC-2A61-4917-BDFF-1C5EA3B20E14}">
      <dgm:prSet/>
      <dgm:spPr/>
      <dgm:t>
        <a:bodyPr/>
        <a:lstStyle/>
        <a:p>
          <a:endParaRPr lang="zh-TW" altLang="en-US"/>
        </a:p>
      </dgm:t>
    </dgm:pt>
    <dgm:pt modelId="{0261B2B4-D2F7-4C94-8E4A-2C8A1C7C8067}" type="sibTrans" cxnId="{B29A79BC-2A61-4917-BDFF-1C5EA3B20E14}">
      <dgm:prSet/>
      <dgm:spPr/>
      <dgm:t>
        <a:bodyPr/>
        <a:lstStyle/>
        <a:p>
          <a:endParaRPr lang="zh-TW" altLang="en-US"/>
        </a:p>
      </dgm:t>
    </dgm:pt>
    <dgm:pt modelId="{750C3FB2-19E3-4227-9A62-BB80238BF276}">
      <dgm:prSet phldrT="[文字]" custT="1"/>
      <dgm:spPr/>
      <dgm:t>
        <a:bodyPr/>
        <a:lstStyle/>
        <a:p>
          <a:r>
            <a:rPr lang="zh-TW" altLang="en-US" sz="2800" dirty="0" smtClean="0"/>
            <a:t>史記孔子世家「據魯親周」</a:t>
          </a:r>
          <a:endParaRPr lang="zh-TW" altLang="en-US" sz="2800" dirty="0"/>
        </a:p>
      </dgm:t>
    </dgm:pt>
    <dgm:pt modelId="{E2D961BE-7AD1-452F-AC42-59F543374C27}" type="parTrans" cxnId="{E6958777-AC72-4F35-AF4F-EEB1BB1FCB26}">
      <dgm:prSet/>
      <dgm:spPr/>
      <dgm:t>
        <a:bodyPr/>
        <a:lstStyle/>
        <a:p>
          <a:endParaRPr lang="zh-TW" altLang="en-US"/>
        </a:p>
      </dgm:t>
    </dgm:pt>
    <dgm:pt modelId="{00873A3C-5CE4-4DB3-8575-C495557F94A5}" type="sibTrans" cxnId="{E6958777-AC72-4F35-AF4F-EEB1BB1FCB26}">
      <dgm:prSet/>
      <dgm:spPr/>
      <dgm:t>
        <a:bodyPr/>
        <a:lstStyle/>
        <a:p>
          <a:endParaRPr lang="zh-TW" altLang="en-US"/>
        </a:p>
      </dgm:t>
    </dgm:pt>
    <dgm:pt modelId="{04F32626-F17F-4EF8-8264-0AD7A2AF1EE0}">
      <dgm:prSet phldrT="[文字]" custT="1"/>
      <dgm:spPr/>
      <dgm:t>
        <a:bodyPr/>
        <a:lstStyle/>
        <a:p>
          <a:r>
            <a:rPr lang="zh-TW" altLang="en-US" sz="2800" dirty="0" smtClean="0"/>
            <a:t>左傳「晉新得諸侯」唐石經「親」</a:t>
          </a:r>
          <a:endParaRPr lang="zh-TW" altLang="en-US" sz="2800" dirty="0"/>
        </a:p>
      </dgm:t>
    </dgm:pt>
    <dgm:pt modelId="{4EFC3953-308F-40F7-B97E-7218ACB38F75}" type="parTrans" cxnId="{DD3ECC2E-4215-4195-9C97-E3563A2547F6}">
      <dgm:prSet/>
      <dgm:spPr/>
      <dgm:t>
        <a:bodyPr/>
        <a:lstStyle/>
        <a:p>
          <a:endParaRPr lang="zh-TW" altLang="en-US"/>
        </a:p>
      </dgm:t>
    </dgm:pt>
    <dgm:pt modelId="{FA53BF4B-4FC5-4864-BD4B-D033709DD48B}" type="sibTrans" cxnId="{DD3ECC2E-4215-4195-9C97-E3563A2547F6}">
      <dgm:prSet/>
      <dgm:spPr/>
      <dgm:t>
        <a:bodyPr/>
        <a:lstStyle/>
        <a:p>
          <a:endParaRPr lang="zh-TW" altLang="en-US"/>
        </a:p>
      </dgm:t>
    </dgm:pt>
    <dgm:pt modelId="{276C4C00-7A84-45CC-B494-C8EB09167813}" type="pres">
      <dgm:prSet presAssocID="{71C32F0C-455D-4214-89A2-7ACA44505E0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62BA896-1828-4D35-8F96-01694EE866A7}" type="pres">
      <dgm:prSet presAssocID="{F4EB814B-B6D2-406E-81F7-E2DBE4648E11}" presName="root1" presStyleCnt="0"/>
      <dgm:spPr/>
      <dgm:t>
        <a:bodyPr/>
        <a:lstStyle/>
        <a:p>
          <a:endParaRPr lang="zh-TW" altLang="en-US"/>
        </a:p>
      </dgm:t>
    </dgm:pt>
    <dgm:pt modelId="{D15A48A4-9284-4105-9894-36C994C533F4}" type="pres">
      <dgm:prSet presAssocID="{F4EB814B-B6D2-406E-81F7-E2DBE4648E11}" presName="LevelOneTextNode" presStyleLbl="node0" presStyleIdx="0" presStyleCnt="1" custScaleX="7354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1DB1F64-F37F-4168-8D98-8C73253C98C7}" type="pres">
      <dgm:prSet presAssocID="{F4EB814B-B6D2-406E-81F7-E2DBE4648E11}" presName="level2hierChild" presStyleCnt="0"/>
      <dgm:spPr/>
      <dgm:t>
        <a:bodyPr/>
        <a:lstStyle/>
        <a:p>
          <a:endParaRPr lang="zh-TW" altLang="en-US"/>
        </a:p>
      </dgm:t>
    </dgm:pt>
    <dgm:pt modelId="{C639EBF7-F92E-423A-B2C4-719692865580}" type="pres">
      <dgm:prSet presAssocID="{B004148D-CFAE-4F88-92CB-749AA0CFCB89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6A5A2C67-DD41-485C-AAA9-2A41B7529C59}" type="pres">
      <dgm:prSet presAssocID="{B004148D-CFAE-4F88-92CB-749AA0CFCB89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277E2791-ECB9-41BF-BFE7-E18EBE9C6869}" type="pres">
      <dgm:prSet presAssocID="{8061C769-0AF9-475D-8D19-2D33C54CCD09}" presName="root2" presStyleCnt="0"/>
      <dgm:spPr/>
      <dgm:t>
        <a:bodyPr/>
        <a:lstStyle/>
        <a:p>
          <a:endParaRPr lang="zh-TW" altLang="en-US"/>
        </a:p>
      </dgm:t>
    </dgm:pt>
    <dgm:pt modelId="{A15D9FD3-C33E-47AD-AD43-D5D44F606F51}" type="pres">
      <dgm:prSet presAssocID="{8061C769-0AF9-475D-8D19-2D33C54CCD09}" presName="LevelTwoTextNode" presStyleLbl="node2" presStyleIdx="0" presStyleCnt="3" custScaleX="495408" custLinFactNeighborX="2165" custLinFactNeighborY="-283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A57C79C-04BA-4D22-9BEE-38F5ADEE8C07}" type="pres">
      <dgm:prSet presAssocID="{8061C769-0AF9-475D-8D19-2D33C54CCD09}" presName="level3hierChild" presStyleCnt="0"/>
      <dgm:spPr/>
      <dgm:t>
        <a:bodyPr/>
        <a:lstStyle/>
        <a:p>
          <a:endParaRPr lang="zh-TW" altLang="en-US"/>
        </a:p>
      </dgm:t>
    </dgm:pt>
    <dgm:pt modelId="{9571AFAD-171E-41D2-BA05-587BCB89533D}" type="pres">
      <dgm:prSet presAssocID="{5A272E98-8978-49CB-9761-6C2D0A01F591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303CDA74-B845-41D1-8008-747BDB985A8C}" type="pres">
      <dgm:prSet presAssocID="{5A272E98-8978-49CB-9761-6C2D0A01F591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94B8054D-AE19-4174-A9F2-3D487D50ED0C}" type="pres">
      <dgm:prSet presAssocID="{FD3BAC56-61D7-402E-8B11-C0CA4965D45C}" presName="root2" presStyleCnt="0"/>
      <dgm:spPr/>
      <dgm:t>
        <a:bodyPr/>
        <a:lstStyle/>
        <a:p>
          <a:endParaRPr lang="zh-TW" altLang="en-US"/>
        </a:p>
      </dgm:t>
    </dgm:pt>
    <dgm:pt modelId="{3645122B-E07B-4CD7-A2B4-EE84B71DB632}" type="pres">
      <dgm:prSet presAssocID="{FD3BAC56-61D7-402E-8B11-C0CA4965D45C}" presName="LevelTwoTextNode" presStyleLbl="node2" presStyleIdx="1" presStyleCnt="3" custScaleX="275876" custLinFactNeighborX="2706" custLinFactNeighborY="-10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9038FEC-CF13-42FC-9EB5-81FF158AC778}" type="pres">
      <dgm:prSet presAssocID="{FD3BAC56-61D7-402E-8B11-C0CA4965D45C}" presName="level3hierChild" presStyleCnt="0"/>
      <dgm:spPr/>
      <dgm:t>
        <a:bodyPr/>
        <a:lstStyle/>
        <a:p>
          <a:endParaRPr lang="zh-TW" altLang="en-US"/>
        </a:p>
      </dgm:t>
    </dgm:pt>
    <dgm:pt modelId="{2BB7223F-09E0-4A29-8B9D-694D8F5F7175}" type="pres">
      <dgm:prSet presAssocID="{D0FF60CE-6B65-43FB-9F4E-109B4AB2B503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8A50F635-AFA7-4F89-9712-A24C941703DC}" type="pres">
      <dgm:prSet presAssocID="{D0FF60CE-6B65-43FB-9F4E-109B4AB2B503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ABD43B72-E137-4E81-99AD-0A5E3B27CCA5}" type="pres">
      <dgm:prSet presAssocID="{3E2C7A6D-5751-4391-B803-5E921CF2F540}" presName="root2" presStyleCnt="0"/>
      <dgm:spPr/>
      <dgm:t>
        <a:bodyPr/>
        <a:lstStyle/>
        <a:p>
          <a:endParaRPr lang="zh-TW" altLang="en-US"/>
        </a:p>
      </dgm:t>
    </dgm:pt>
    <dgm:pt modelId="{AEDBCD2A-9271-437F-91F1-C3128FD845F8}" type="pres">
      <dgm:prSet presAssocID="{3E2C7A6D-5751-4391-B803-5E921CF2F540}" presName="LevelTwoTextNode" presStyleLbl="node2" presStyleIdx="2" presStyleCnt="3" custScaleY="16703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8B1743D-9642-4306-82DC-EA1692055E89}" type="pres">
      <dgm:prSet presAssocID="{3E2C7A6D-5751-4391-B803-5E921CF2F540}" presName="level3hierChild" presStyleCnt="0"/>
      <dgm:spPr/>
      <dgm:t>
        <a:bodyPr/>
        <a:lstStyle/>
        <a:p>
          <a:endParaRPr lang="zh-TW" altLang="en-US"/>
        </a:p>
      </dgm:t>
    </dgm:pt>
    <dgm:pt modelId="{858363DF-738B-42E6-A92D-EEDA00E8CFE9}" type="pres">
      <dgm:prSet presAssocID="{569441B2-DE58-4B74-B835-8E568C6185D9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7ECA028A-9384-4F13-B09C-3044F4330897}" type="pres">
      <dgm:prSet presAssocID="{569441B2-DE58-4B74-B835-8E568C6185D9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4EDEB53E-B804-4D44-827B-5E5C29370CD4}" type="pres">
      <dgm:prSet presAssocID="{8E6D450D-9892-42D3-A847-3CB301F90819}" presName="root2" presStyleCnt="0"/>
      <dgm:spPr/>
      <dgm:t>
        <a:bodyPr/>
        <a:lstStyle/>
        <a:p>
          <a:endParaRPr lang="zh-TW" altLang="en-US"/>
        </a:p>
      </dgm:t>
    </dgm:pt>
    <dgm:pt modelId="{BA037597-CB4A-4B31-AB13-659422A4D1FC}" type="pres">
      <dgm:prSet presAssocID="{8E6D450D-9892-42D3-A847-3CB301F90819}" presName="LevelTwoTextNode" presStyleLbl="node3" presStyleIdx="0" presStyleCnt="4" custScaleX="367855" custScaleY="77864" custLinFactNeighborX="-1105" custLinFactNeighborY="-209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158C838-B100-43DA-9227-564FAE950AD9}" type="pres">
      <dgm:prSet presAssocID="{8E6D450D-9892-42D3-A847-3CB301F90819}" presName="level3hierChild" presStyleCnt="0"/>
      <dgm:spPr/>
      <dgm:t>
        <a:bodyPr/>
        <a:lstStyle/>
        <a:p>
          <a:endParaRPr lang="zh-TW" altLang="en-US"/>
        </a:p>
      </dgm:t>
    </dgm:pt>
    <dgm:pt modelId="{75598141-310B-43BD-A3B2-D9C8CAAFFACE}" type="pres">
      <dgm:prSet presAssocID="{09C203C8-0E6F-4BC9-9135-4F1244A23DF9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B01F949B-9F7A-4D7D-A6CD-9E229F7EB393}" type="pres">
      <dgm:prSet presAssocID="{09C203C8-0E6F-4BC9-9135-4F1244A23DF9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7228CCD6-3B32-427F-A58F-F630833F4841}" type="pres">
      <dgm:prSet presAssocID="{49D6D773-AE8E-474A-8101-FA727F15E84B}" presName="root2" presStyleCnt="0"/>
      <dgm:spPr/>
      <dgm:t>
        <a:bodyPr/>
        <a:lstStyle/>
        <a:p>
          <a:endParaRPr lang="zh-TW" altLang="en-US"/>
        </a:p>
      </dgm:t>
    </dgm:pt>
    <dgm:pt modelId="{0E1D48C4-EC44-4BC2-8FB6-69DEB5293B90}" type="pres">
      <dgm:prSet presAssocID="{49D6D773-AE8E-474A-8101-FA727F15E84B}" presName="LevelTwoTextNode" presStyleLbl="node3" presStyleIdx="1" presStyleCnt="4" custScaleX="254886" custScaleY="77864" custLinFactNeighborX="-510" custLinFactNeighborY="742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A5625F7-469A-4523-B6AD-8BE2CC34979E}" type="pres">
      <dgm:prSet presAssocID="{49D6D773-AE8E-474A-8101-FA727F15E84B}" presName="level3hierChild" presStyleCnt="0"/>
      <dgm:spPr/>
      <dgm:t>
        <a:bodyPr/>
        <a:lstStyle/>
        <a:p>
          <a:endParaRPr lang="zh-TW" altLang="en-US"/>
        </a:p>
      </dgm:t>
    </dgm:pt>
    <dgm:pt modelId="{AC1661CE-5E94-4F07-B87C-418E9544D566}" type="pres">
      <dgm:prSet presAssocID="{E2D961BE-7AD1-452F-AC42-59F543374C27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DA0848C8-385C-47D4-A791-7C266FC1FA94}" type="pres">
      <dgm:prSet presAssocID="{E2D961BE-7AD1-452F-AC42-59F543374C27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9394D1C7-C461-476F-AF5B-0A885CC618E6}" type="pres">
      <dgm:prSet presAssocID="{750C3FB2-19E3-4227-9A62-BB80238BF276}" presName="root2" presStyleCnt="0"/>
      <dgm:spPr/>
      <dgm:t>
        <a:bodyPr/>
        <a:lstStyle/>
        <a:p>
          <a:endParaRPr lang="zh-TW" altLang="en-US"/>
        </a:p>
      </dgm:t>
    </dgm:pt>
    <dgm:pt modelId="{C5F38550-56C8-4FC4-BA42-F81711D5361A}" type="pres">
      <dgm:prSet presAssocID="{750C3FB2-19E3-4227-9A62-BB80238BF276}" presName="LevelTwoTextNode" presStyleLbl="node3" presStyleIdx="2" presStyleCnt="4" custScaleX="254365" custScaleY="77864" custLinFactNeighborX="-510" custLinFactNeighborY="2525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20EA97C-4329-400C-96EB-B01F769B28B4}" type="pres">
      <dgm:prSet presAssocID="{750C3FB2-19E3-4227-9A62-BB80238BF276}" presName="level3hierChild" presStyleCnt="0"/>
      <dgm:spPr/>
      <dgm:t>
        <a:bodyPr/>
        <a:lstStyle/>
        <a:p>
          <a:endParaRPr lang="zh-TW" altLang="en-US"/>
        </a:p>
      </dgm:t>
    </dgm:pt>
    <dgm:pt modelId="{AA61017C-51AC-443D-B78C-6D903A79CB72}" type="pres">
      <dgm:prSet presAssocID="{4EFC3953-308F-40F7-B97E-7218ACB38F75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F8F3453A-3C2A-4E9D-BE23-FC249F58F2FC}" type="pres">
      <dgm:prSet presAssocID="{4EFC3953-308F-40F7-B97E-7218ACB38F75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BCA66944-52D9-4F27-BFC5-C9544CDEFC5D}" type="pres">
      <dgm:prSet presAssocID="{04F32626-F17F-4EF8-8264-0AD7A2AF1EE0}" presName="root2" presStyleCnt="0"/>
      <dgm:spPr/>
      <dgm:t>
        <a:bodyPr/>
        <a:lstStyle/>
        <a:p>
          <a:endParaRPr lang="zh-TW" altLang="en-US"/>
        </a:p>
      </dgm:t>
    </dgm:pt>
    <dgm:pt modelId="{A13CA9D3-390E-4EB6-82D1-60325B5C1737}" type="pres">
      <dgm:prSet presAssocID="{04F32626-F17F-4EF8-8264-0AD7A2AF1EE0}" presName="LevelTwoTextNode" presStyleLbl="node3" presStyleIdx="3" presStyleCnt="4" custScaleX="326024" custScaleY="77864" custLinFactNeighborX="-2889" custLinFactNeighborY="8471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80ADAFC-41DF-49FB-94C2-4DD8CBBA4481}" type="pres">
      <dgm:prSet presAssocID="{04F32626-F17F-4EF8-8264-0AD7A2AF1EE0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A1C476F2-8EF5-4CBA-810A-4283A8FDB019}" type="presOf" srcId="{09C203C8-0E6F-4BC9-9135-4F1244A23DF9}" destId="{75598141-310B-43BD-A3B2-D9C8CAAFFACE}" srcOrd="0" destOrd="0" presId="urn:microsoft.com/office/officeart/2005/8/layout/hierarchy2"/>
    <dgm:cxn modelId="{7A9E975A-A000-4233-9078-7F750FDAE252}" type="presOf" srcId="{5A272E98-8978-49CB-9761-6C2D0A01F591}" destId="{303CDA74-B845-41D1-8008-747BDB985A8C}" srcOrd="1" destOrd="0" presId="urn:microsoft.com/office/officeart/2005/8/layout/hierarchy2"/>
    <dgm:cxn modelId="{E6958777-AC72-4F35-AF4F-EEB1BB1FCB26}" srcId="{3E2C7A6D-5751-4391-B803-5E921CF2F540}" destId="{750C3FB2-19E3-4227-9A62-BB80238BF276}" srcOrd="2" destOrd="0" parTransId="{E2D961BE-7AD1-452F-AC42-59F543374C27}" sibTransId="{00873A3C-5CE4-4DB3-8575-C495557F94A5}"/>
    <dgm:cxn modelId="{F2157244-DD2F-4311-B172-B452B03905E6}" srcId="{F4EB814B-B6D2-406E-81F7-E2DBE4648E11}" destId="{8061C769-0AF9-475D-8D19-2D33C54CCD09}" srcOrd="0" destOrd="0" parTransId="{B004148D-CFAE-4F88-92CB-749AA0CFCB89}" sibTransId="{7D1414E4-AD25-4431-AD56-D6E298EF6861}"/>
    <dgm:cxn modelId="{67A79C95-9F0B-4C5C-B7FE-49FDBAD482D1}" type="presOf" srcId="{FD3BAC56-61D7-402E-8B11-C0CA4965D45C}" destId="{3645122B-E07B-4CD7-A2B4-EE84B71DB632}" srcOrd="0" destOrd="0" presId="urn:microsoft.com/office/officeart/2005/8/layout/hierarchy2"/>
    <dgm:cxn modelId="{84F58FB4-CF9B-4FF1-B882-E60BD8F94905}" type="presOf" srcId="{71C32F0C-455D-4214-89A2-7ACA44505E03}" destId="{276C4C00-7A84-45CC-B494-C8EB09167813}" srcOrd="0" destOrd="0" presId="urn:microsoft.com/office/officeart/2005/8/layout/hierarchy2"/>
    <dgm:cxn modelId="{4829DCF6-B721-49BC-8E85-7EA6FF16032E}" type="presOf" srcId="{569441B2-DE58-4B74-B835-8E568C6185D9}" destId="{7ECA028A-9384-4F13-B09C-3044F4330897}" srcOrd="1" destOrd="0" presId="urn:microsoft.com/office/officeart/2005/8/layout/hierarchy2"/>
    <dgm:cxn modelId="{A57D4C53-0DFA-4958-BEE3-B12498E01DAB}" type="presOf" srcId="{5A272E98-8978-49CB-9761-6C2D0A01F591}" destId="{9571AFAD-171E-41D2-BA05-587BCB89533D}" srcOrd="0" destOrd="0" presId="urn:microsoft.com/office/officeart/2005/8/layout/hierarchy2"/>
    <dgm:cxn modelId="{1C07640B-7F0D-4D35-A656-0BD3036F9B7E}" type="presOf" srcId="{8E6D450D-9892-42D3-A847-3CB301F90819}" destId="{BA037597-CB4A-4B31-AB13-659422A4D1FC}" srcOrd="0" destOrd="0" presId="urn:microsoft.com/office/officeart/2005/8/layout/hierarchy2"/>
    <dgm:cxn modelId="{B29A79BC-2A61-4917-BDFF-1C5EA3B20E14}" srcId="{3E2C7A6D-5751-4391-B803-5E921CF2F540}" destId="{49D6D773-AE8E-474A-8101-FA727F15E84B}" srcOrd="1" destOrd="0" parTransId="{09C203C8-0E6F-4BC9-9135-4F1244A23DF9}" sibTransId="{0261B2B4-D2F7-4C94-8E4A-2C8A1C7C8067}"/>
    <dgm:cxn modelId="{A64FC957-56EF-4D2E-AE0A-9D2E60F1A2BD}" type="presOf" srcId="{09C203C8-0E6F-4BC9-9135-4F1244A23DF9}" destId="{B01F949B-9F7A-4D7D-A6CD-9E229F7EB393}" srcOrd="1" destOrd="0" presId="urn:microsoft.com/office/officeart/2005/8/layout/hierarchy2"/>
    <dgm:cxn modelId="{B21356EE-361C-4973-B4B7-CE4914BC76CE}" type="presOf" srcId="{569441B2-DE58-4B74-B835-8E568C6185D9}" destId="{858363DF-738B-42E6-A92D-EEDA00E8CFE9}" srcOrd="0" destOrd="0" presId="urn:microsoft.com/office/officeart/2005/8/layout/hierarchy2"/>
    <dgm:cxn modelId="{D4A277C2-C0CD-4494-A9C0-E277C881AAB5}" type="presOf" srcId="{E2D961BE-7AD1-452F-AC42-59F543374C27}" destId="{DA0848C8-385C-47D4-A791-7C266FC1FA94}" srcOrd="1" destOrd="0" presId="urn:microsoft.com/office/officeart/2005/8/layout/hierarchy2"/>
    <dgm:cxn modelId="{B0325532-9BD8-4160-BE12-A395D27A7954}" type="presOf" srcId="{B004148D-CFAE-4F88-92CB-749AA0CFCB89}" destId="{C639EBF7-F92E-423A-B2C4-719692865580}" srcOrd="0" destOrd="0" presId="urn:microsoft.com/office/officeart/2005/8/layout/hierarchy2"/>
    <dgm:cxn modelId="{DD3ECC2E-4215-4195-9C97-E3563A2547F6}" srcId="{3E2C7A6D-5751-4391-B803-5E921CF2F540}" destId="{04F32626-F17F-4EF8-8264-0AD7A2AF1EE0}" srcOrd="3" destOrd="0" parTransId="{4EFC3953-308F-40F7-B97E-7218ACB38F75}" sibTransId="{FA53BF4B-4FC5-4864-BD4B-D033709DD48B}"/>
    <dgm:cxn modelId="{988FB31C-8900-4279-8826-BB2ED88EFE6D}" type="presOf" srcId="{D0FF60CE-6B65-43FB-9F4E-109B4AB2B503}" destId="{2BB7223F-09E0-4A29-8B9D-694D8F5F7175}" srcOrd="0" destOrd="0" presId="urn:microsoft.com/office/officeart/2005/8/layout/hierarchy2"/>
    <dgm:cxn modelId="{D75EA11C-90C8-4D73-A306-C2C7235C7996}" type="presOf" srcId="{8061C769-0AF9-475D-8D19-2D33C54CCD09}" destId="{A15D9FD3-C33E-47AD-AD43-D5D44F606F51}" srcOrd="0" destOrd="0" presId="urn:microsoft.com/office/officeart/2005/8/layout/hierarchy2"/>
    <dgm:cxn modelId="{5195734C-A60E-4639-B55B-D92016E6513C}" type="presOf" srcId="{D0FF60CE-6B65-43FB-9F4E-109B4AB2B503}" destId="{8A50F635-AFA7-4F89-9712-A24C941703DC}" srcOrd="1" destOrd="0" presId="urn:microsoft.com/office/officeart/2005/8/layout/hierarchy2"/>
    <dgm:cxn modelId="{EC04235E-7DF4-4ACB-944C-6A497733DB2C}" type="presOf" srcId="{750C3FB2-19E3-4227-9A62-BB80238BF276}" destId="{C5F38550-56C8-4FC4-BA42-F81711D5361A}" srcOrd="0" destOrd="0" presId="urn:microsoft.com/office/officeart/2005/8/layout/hierarchy2"/>
    <dgm:cxn modelId="{7806FE4C-873E-4309-B0BC-8AC34EB34C78}" srcId="{F4EB814B-B6D2-406E-81F7-E2DBE4648E11}" destId="{3E2C7A6D-5751-4391-B803-5E921CF2F540}" srcOrd="2" destOrd="0" parTransId="{D0FF60CE-6B65-43FB-9F4E-109B4AB2B503}" sibTransId="{B558D78D-47DE-41EA-9A59-ECDE6CCC59D0}"/>
    <dgm:cxn modelId="{59023C3B-B215-4D3C-B79B-3AD9DEE805C0}" srcId="{3E2C7A6D-5751-4391-B803-5E921CF2F540}" destId="{8E6D450D-9892-42D3-A847-3CB301F90819}" srcOrd="0" destOrd="0" parTransId="{569441B2-DE58-4B74-B835-8E568C6185D9}" sibTransId="{8F90F147-EB5D-4B84-A1EF-F02A51AECC41}"/>
    <dgm:cxn modelId="{99B97E95-1507-43F3-A20A-68EC55EF5452}" type="presOf" srcId="{3E2C7A6D-5751-4391-B803-5E921CF2F540}" destId="{AEDBCD2A-9271-437F-91F1-C3128FD845F8}" srcOrd="0" destOrd="0" presId="urn:microsoft.com/office/officeart/2005/8/layout/hierarchy2"/>
    <dgm:cxn modelId="{DE5FFC24-3E7A-4FBE-B339-897D8927F71A}" type="presOf" srcId="{04F32626-F17F-4EF8-8264-0AD7A2AF1EE0}" destId="{A13CA9D3-390E-4EB6-82D1-60325B5C1737}" srcOrd="0" destOrd="0" presId="urn:microsoft.com/office/officeart/2005/8/layout/hierarchy2"/>
    <dgm:cxn modelId="{790DDA07-1A9F-45D9-AC84-6FEA63DE1C70}" type="presOf" srcId="{B004148D-CFAE-4F88-92CB-749AA0CFCB89}" destId="{6A5A2C67-DD41-485C-AAA9-2A41B7529C59}" srcOrd="1" destOrd="0" presId="urn:microsoft.com/office/officeart/2005/8/layout/hierarchy2"/>
    <dgm:cxn modelId="{749A5C76-3218-4A48-8B1E-C30A0DEFF8D0}" type="presOf" srcId="{49D6D773-AE8E-474A-8101-FA727F15E84B}" destId="{0E1D48C4-EC44-4BC2-8FB6-69DEB5293B90}" srcOrd="0" destOrd="0" presId="urn:microsoft.com/office/officeart/2005/8/layout/hierarchy2"/>
    <dgm:cxn modelId="{CB105301-3037-4C7D-9C72-37DC1D69641A}" type="presOf" srcId="{4EFC3953-308F-40F7-B97E-7218ACB38F75}" destId="{AA61017C-51AC-443D-B78C-6D903A79CB72}" srcOrd="0" destOrd="0" presId="urn:microsoft.com/office/officeart/2005/8/layout/hierarchy2"/>
    <dgm:cxn modelId="{D107BD8F-3056-465A-8DD0-660F5581DF3A}" type="presOf" srcId="{F4EB814B-B6D2-406E-81F7-E2DBE4648E11}" destId="{D15A48A4-9284-4105-9894-36C994C533F4}" srcOrd="0" destOrd="0" presId="urn:microsoft.com/office/officeart/2005/8/layout/hierarchy2"/>
    <dgm:cxn modelId="{FA26866C-8F1C-431C-96F0-CAD2613B6A69}" srcId="{F4EB814B-B6D2-406E-81F7-E2DBE4648E11}" destId="{FD3BAC56-61D7-402E-8B11-C0CA4965D45C}" srcOrd="1" destOrd="0" parTransId="{5A272E98-8978-49CB-9761-6C2D0A01F591}" sibTransId="{81D6658F-E1BC-47F6-8FDD-6ABC087670A3}"/>
    <dgm:cxn modelId="{591D512F-90A6-4192-B11F-C7492ED294D0}" type="presOf" srcId="{E2D961BE-7AD1-452F-AC42-59F543374C27}" destId="{AC1661CE-5E94-4F07-B87C-418E9544D566}" srcOrd="0" destOrd="0" presId="urn:microsoft.com/office/officeart/2005/8/layout/hierarchy2"/>
    <dgm:cxn modelId="{41AC1381-9D95-46B3-8C7A-765A1052FD0B}" type="presOf" srcId="{4EFC3953-308F-40F7-B97E-7218ACB38F75}" destId="{F8F3453A-3C2A-4E9D-BE23-FC249F58F2FC}" srcOrd="1" destOrd="0" presId="urn:microsoft.com/office/officeart/2005/8/layout/hierarchy2"/>
    <dgm:cxn modelId="{0D04BAB5-686F-48B0-A4DD-4FD8933C1864}" srcId="{71C32F0C-455D-4214-89A2-7ACA44505E03}" destId="{F4EB814B-B6D2-406E-81F7-E2DBE4648E11}" srcOrd="0" destOrd="0" parTransId="{27622D64-8DCF-449B-8BAD-FA3C809C2D35}" sibTransId="{E7977739-CB3F-4DF8-B713-F7345CC22172}"/>
    <dgm:cxn modelId="{39408572-5385-4541-AEB5-33CE4FA8C741}" type="presParOf" srcId="{276C4C00-7A84-45CC-B494-C8EB09167813}" destId="{262BA896-1828-4D35-8F96-01694EE866A7}" srcOrd="0" destOrd="0" presId="urn:microsoft.com/office/officeart/2005/8/layout/hierarchy2"/>
    <dgm:cxn modelId="{EA2F8DCE-EA01-4B3C-B736-5E36571053E9}" type="presParOf" srcId="{262BA896-1828-4D35-8F96-01694EE866A7}" destId="{D15A48A4-9284-4105-9894-36C994C533F4}" srcOrd="0" destOrd="0" presId="urn:microsoft.com/office/officeart/2005/8/layout/hierarchy2"/>
    <dgm:cxn modelId="{4164D38A-6A68-49FB-832D-F785E02CCAD6}" type="presParOf" srcId="{262BA896-1828-4D35-8F96-01694EE866A7}" destId="{E1DB1F64-F37F-4168-8D98-8C73253C98C7}" srcOrd="1" destOrd="0" presId="urn:microsoft.com/office/officeart/2005/8/layout/hierarchy2"/>
    <dgm:cxn modelId="{71E5F85F-012E-4EDF-819F-C0C23393AEB5}" type="presParOf" srcId="{E1DB1F64-F37F-4168-8D98-8C73253C98C7}" destId="{C639EBF7-F92E-423A-B2C4-719692865580}" srcOrd="0" destOrd="0" presId="urn:microsoft.com/office/officeart/2005/8/layout/hierarchy2"/>
    <dgm:cxn modelId="{96426B7C-5283-41BD-85B1-C276B3B3969E}" type="presParOf" srcId="{C639EBF7-F92E-423A-B2C4-719692865580}" destId="{6A5A2C67-DD41-485C-AAA9-2A41B7529C59}" srcOrd="0" destOrd="0" presId="urn:microsoft.com/office/officeart/2005/8/layout/hierarchy2"/>
    <dgm:cxn modelId="{C6A7927A-A7E8-4788-8528-4FE0EFA34E86}" type="presParOf" srcId="{E1DB1F64-F37F-4168-8D98-8C73253C98C7}" destId="{277E2791-ECB9-41BF-BFE7-E18EBE9C6869}" srcOrd="1" destOrd="0" presId="urn:microsoft.com/office/officeart/2005/8/layout/hierarchy2"/>
    <dgm:cxn modelId="{231A5983-E220-489C-9214-FA07D961FDC8}" type="presParOf" srcId="{277E2791-ECB9-41BF-BFE7-E18EBE9C6869}" destId="{A15D9FD3-C33E-47AD-AD43-D5D44F606F51}" srcOrd="0" destOrd="0" presId="urn:microsoft.com/office/officeart/2005/8/layout/hierarchy2"/>
    <dgm:cxn modelId="{8E6C23B1-0EA1-4D09-B98E-F2B4C8AD8F88}" type="presParOf" srcId="{277E2791-ECB9-41BF-BFE7-E18EBE9C6869}" destId="{6A57C79C-04BA-4D22-9BEE-38F5ADEE8C07}" srcOrd="1" destOrd="0" presId="urn:microsoft.com/office/officeart/2005/8/layout/hierarchy2"/>
    <dgm:cxn modelId="{1C941A05-9AAB-4B61-B73D-F6C5D248831A}" type="presParOf" srcId="{E1DB1F64-F37F-4168-8D98-8C73253C98C7}" destId="{9571AFAD-171E-41D2-BA05-587BCB89533D}" srcOrd="2" destOrd="0" presId="urn:microsoft.com/office/officeart/2005/8/layout/hierarchy2"/>
    <dgm:cxn modelId="{C6A438F4-B134-4B21-A3AA-4402FF90C6CB}" type="presParOf" srcId="{9571AFAD-171E-41D2-BA05-587BCB89533D}" destId="{303CDA74-B845-41D1-8008-747BDB985A8C}" srcOrd="0" destOrd="0" presId="urn:microsoft.com/office/officeart/2005/8/layout/hierarchy2"/>
    <dgm:cxn modelId="{028BE42E-68C6-4B3E-B18A-188BBBC38B9B}" type="presParOf" srcId="{E1DB1F64-F37F-4168-8D98-8C73253C98C7}" destId="{94B8054D-AE19-4174-A9F2-3D487D50ED0C}" srcOrd="3" destOrd="0" presId="urn:microsoft.com/office/officeart/2005/8/layout/hierarchy2"/>
    <dgm:cxn modelId="{E8CAB37E-6239-4780-8B04-7B1410B91C04}" type="presParOf" srcId="{94B8054D-AE19-4174-A9F2-3D487D50ED0C}" destId="{3645122B-E07B-4CD7-A2B4-EE84B71DB632}" srcOrd="0" destOrd="0" presId="urn:microsoft.com/office/officeart/2005/8/layout/hierarchy2"/>
    <dgm:cxn modelId="{D5AFFDFE-86C1-4EE1-9D41-632AA846DFBB}" type="presParOf" srcId="{94B8054D-AE19-4174-A9F2-3D487D50ED0C}" destId="{A9038FEC-CF13-42FC-9EB5-81FF158AC778}" srcOrd="1" destOrd="0" presId="urn:microsoft.com/office/officeart/2005/8/layout/hierarchy2"/>
    <dgm:cxn modelId="{C6BCD200-0092-44EA-BE85-4CE483DEA153}" type="presParOf" srcId="{E1DB1F64-F37F-4168-8D98-8C73253C98C7}" destId="{2BB7223F-09E0-4A29-8B9D-694D8F5F7175}" srcOrd="4" destOrd="0" presId="urn:microsoft.com/office/officeart/2005/8/layout/hierarchy2"/>
    <dgm:cxn modelId="{F9802D87-9082-4483-867B-2590B109F060}" type="presParOf" srcId="{2BB7223F-09E0-4A29-8B9D-694D8F5F7175}" destId="{8A50F635-AFA7-4F89-9712-A24C941703DC}" srcOrd="0" destOrd="0" presId="urn:microsoft.com/office/officeart/2005/8/layout/hierarchy2"/>
    <dgm:cxn modelId="{FB7DFC2B-A752-48C2-9FB5-5737FBE219A2}" type="presParOf" srcId="{E1DB1F64-F37F-4168-8D98-8C73253C98C7}" destId="{ABD43B72-E137-4E81-99AD-0A5E3B27CCA5}" srcOrd="5" destOrd="0" presId="urn:microsoft.com/office/officeart/2005/8/layout/hierarchy2"/>
    <dgm:cxn modelId="{036A3CFC-B7AC-4F3E-A92E-A7A1E0B627B1}" type="presParOf" srcId="{ABD43B72-E137-4E81-99AD-0A5E3B27CCA5}" destId="{AEDBCD2A-9271-437F-91F1-C3128FD845F8}" srcOrd="0" destOrd="0" presId="urn:microsoft.com/office/officeart/2005/8/layout/hierarchy2"/>
    <dgm:cxn modelId="{A4C60FE0-FBFA-4781-A845-A6F49C9889C6}" type="presParOf" srcId="{ABD43B72-E137-4E81-99AD-0A5E3B27CCA5}" destId="{48B1743D-9642-4306-82DC-EA1692055E89}" srcOrd="1" destOrd="0" presId="urn:microsoft.com/office/officeart/2005/8/layout/hierarchy2"/>
    <dgm:cxn modelId="{64267673-7DBC-4E5F-B619-157647E7853A}" type="presParOf" srcId="{48B1743D-9642-4306-82DC-EA1692055E89}" destId="{858363DF-738B-42E6-A92D-EEDA00E8CFE9}" srcOrd="0" destOrd="0" presId="urn:microsoft.com/office/officeart/2005/8/layout/hierarchy2"/>
    <dgm:cxn modelId="{F474993E-4C90-4C0F-BC0E-D81EF0F0B989}" type="presParOf" srcId="{858363DF-738B-42E6-A92D-EEDA00E8CFE9}" destId="{7ECA028A-9384-4F13-B09C-3044F4330897}" srcOrd="0" destOrd="0" presId="urn:microsoft.com/office/officeart/2005/8/layout/hierarchy2"/>
    <dgm:cxn modelId="{36672028-A237-4BFB-B2E4-053C50CFCCCB}" type="presParOf" srcId="{48B1743D-9642-4306-82DC-EA1692055E89}" destId="{4EDEB53E-B804-4D44-827B-5E5C29370CD4}" srcOrd="1" destOrd="0" presId="urn:microsoft.com/office/officeart/2005/8/layout/hierarchy2"/>
    <dgm:cxn modelId="{C91CD24F-C605-4D07-8D37-9A37010B6CCB}" type="presParOf" srcId="{4EDEB53E-B804-4D44-827B-5E5C29370CD4}" destId="{BA037597-CB4A-4B31-AB13-659422A4D1FC}" srcOrd="0" destOrd="0" presId="urn:microsoft.com/office/officeart/2005/8/layout/hierarchy2"/>
    <dgm:cxn modelId="{B702F55C-F54B-49E5-AC59-1C854911810C}" type="presParOf" srcId="{4EDEB53E-B804-4D44-827B-5E5C29370CD4}" destId="{8158C838-B100-43DA-9227-564FAE950AD9}" srcOrd="1" destOrd="0" presId="urn:microsoft.com/office/officeart/2005/8/layout/hierarchy2"/>
    <dgm:cxn modelId="{0C95858D-8F67-4460-ABF6-43877B00E764}" type="presParOf" srcId="{48B1743D-9642-4306-82DC-EA1692055E89}" destId="{75598141-310B-43BD-A3B2-D9C8CAAFFACE}" srcOrd="2" destOrd="0" presId="urn:microsoft.com/office/officeart/2005/8/layout/hierarchy2"/>
    <dgm:cxn modelId="{0E3C2A86-A0DD-49EA-886F-D62CC64F325D}" type="presParOf" srcId="{75598141-310B-43BD-A3B2-D9C8CAAFFACE}" destId="{B01F949B-9F7A-4D7D-A6CD-9E229F7EB393}" srcOrd="0" destOrd="0" presId="urn:microsoft.com/office/officeart/2005/8/layout/hierarchy2"/>
    <dgm:cxn modelId="{09BF03B0-B919-47C1-93DE-82D90D9265D8}" type="presParOf" srcId="{48B1743D-9642-4306-82DC-EA1692055E89}" destId="{7228CCD6-3B32-427F-A58F-F630833F4841}" srcOrd="3" destOrd="0" presId="urn:microsoft.com/office/officeart/2005/8/layout/hierarchy2"/>
    <dgm:cxn modelId="{3546D235-857A-4211-B19B-3B4928C4C021}" type="presParOf" srcId="{7228CCD6-3B32-427F-A58F-F630833F4841}" destId="{0E1D48C4-EC44-4BC2-8FB6-69DEB5293B90}" srcOrd="0" destOrd="0" presId="urn:microsoft.com/office/officeart/2005/8/layout/hierarchy2"/>
    <dgm:cxn modelId="{A075B386-EAFD-4CC8-B333-1DD86A43E20A}" type="presParOf" srcId="{7228CCD6-3B32-427F-A58F-F630833F4841}" destId="{DA5625F7-469A-4523-B6AD-8BE2CC34979E}" srcOrd="1" destOrd="0" presId="urn:microsoft.com/office/officeart/2005/8/layout/hierarchy2"/>
    <dgm:cxn modelId="{1FDF4251-578B-4951-9D98-336BD18BAD42}" type="presParOf" srcId="{48B1743D-9642-4306-82DC-EA1692055E89}" destId="{AC1661CE-5E94-4F07-B87C-418E9544D566}" srcOrd="4" destOrd="0" presId="urn:microsoft.com/office/officeart/2005/8/layout/hierarchy2"/>
    <dgm:cxn modelId="{37ED1059-63C9-4007-87F3-F0B35C4EEB43}" type="presParOf" srcId="{AC1661CE-5E94-4F07-B87C-418E9544D566}" destId="{DA0848C8-385C-47D4-A791-7C266FC1FA94}" srcOrd="0" destOrd="0" presId="urn:microsoft.com/office/officeart/2005/8/layout/hierarchy2"/>
    <dgm:cxn modelId="{241F8871-786D-4C12-9C78-71E5306D3D6E}" type="presParOf" srcId="{48B1743D-9642-4306-82DC-EA1692055E89}" destId="{9394D1C7-C461-476F-AF5B-0A885CC618E6}" srcOrd="5" destOrd="0" presId="urn:microsoft.com/office/officeart/2005/8/layout/hierarchy2"/>
    <dgm:cxn modelId="{D2D001F9-97BD-4E82-B681-FAD5D2FFD1C6}" type="presParOf" srcId="{9394D1C7-C461-476F-AF5B-0A885CC618E6}" destId="{C5F38550-56C8-4FC4-BA42-F81711D5361A}" srcOrd="0" destOrd="0" presId="urn:microsoft.com/office/officeart/2005/8/layout/hierarchy2"/>
    <dgm:cxn modelId="{B125A996-9770-485F-A1ED-82854C795A0F}" type="presParOf" srcId="{9394D1C7-C461-476F-AF5B-0A885CC618E6}" destId="{D20EA97C-4329-400C-96EB-B01F769B28B4}" srcOrd="1" destOrd="0" presId="urn:microsoft.com/office/officeart/2005/8/layout/hierarchy2"/>
    <dgm:cxn modelId="{BD7818A1-3696-4A10-B5EB-FC950F9CB852}" type="presParOf" srcId="{48B1743D-9642-4306-82DC-EA1692055E89}" destId="{AA61017C-51AC-443D-B78C-6D903A79CB72}" srcOrd="6" destOrd="0" presId="urn:microsoft.com/office/officeart/2005/8/layout/hierarchy2"/>
    <dgm:cxn modelId="{C3EDC959-4F19-45EE-B7A6-44D14366A116}" type="presParOf" srcId="{AA61017C-51AC-443D-B78C-6D903A79CB72}" destId="{F8F3453A-3C2A-4E9D-BE23-FC249F58F2FC}" srcOrd="0" destOrd="0" presId="urn:microsoft.com/office/officeart/2005/8/layout/hierarchy2"/>
    <dgm:cxn modelId="{B5CAFD36-0D28-4D86-974B-31292B217FE9}" type="presParOf" srcId="{48B1743D-9642-4306-82DC-EA1692055E89}" destId="{BCA66944-52D9-4F27-BFC5-C9544CDEFC5D}" srcOrd="7" destOrd="0" presId="urn:microsoft.com/office/officeart/2005/8/layout/hierarchy2"/>
    <dgm:cxn modelId="{48C827B9-9953-40C1-A01C-861F38806A1A}" type="presParOf" srcId="{BCA66944-52D9-4F27-BFC5-C9544CDEFC5D}" destId="{A13CA9D3-390E-4EB6-82D1-60325B5C1737}" srcOrd="0" destOrd="0" presId="urn:microsoft.com/office/officeart/2005/8/layout/hierarchy2"/>
    <dgm:cxn modelId="{EEC0DB94-A64B-4007-BB1A-9682FB3FE5F2}" type="presParOf" srcId="{BCA66944-52D9-4F27-BFC5-C9544CDEFC5D}" destId="{580ADAFC-41DF-49FB-94C2-4DD8CBBA448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A1DAF48-EB98-4667-A37F-459C86A17E4C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73196641-7406-4E07-86D8-62C04CA8A647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止</a:t>
          </a:r>
          <a:endParaRPr lang="zh-TW" altLang="en-US" sz="3200" dirty="0"/>
        </a:p>
      </dgm:t>
    </dgm:pt>
    <dgm:pt modelId="{A6AA63A6-9A5E-4322-A888-5D377B1314A8}" type="parTrans" cxnId="{C8CC6249-9882-4319-93AF-08566565DB87}">
      <dgm:prSet/>
      <dgm:spPr/>
      <dgm:t>
        <a:bodyPr/>
        <a:lstStyle/>
        <a:p>
          <a:endParaRPr lang="zh-TW" altLang="en-US"/>
        </a:p>
      </dgm:t>
    </dgm:pt>
    <dgm:pt modelId="{67E73E23-88BD-48A1-89D9-775D11888F60}" type="sibTrans" cxnId="{C8CC6249-9882-4319-93AF-08566565DB87}">
      <dgm:prSet/>
      <dgm:spPr/>
      <dgm:t>
        <a:bodyPr/>
        <a:lstStyle/>
        <a:p>
          <a:endParaRPr lang="zh-TW" altLang="en-US"/>
        </a:p>
      </dgm:t>
    </dgm:pt>
    <dgm:pt modelId="{F1820F65-52F3-4196-A519-128565908411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心向居處，安住不移</a:t>
          </a:r>
          <a:endParaRPr lang="zh-TW" altLang="en-US" sz="3200" dirty="0"/>
        </a:p>
      </dgm:t>
    </dgm:pt>
    <dgm:pt modelId="{97CBD504-422E-4C55-83B9-03AAE3AA0956}" type="parTrans" cxnId="{75E88F12-4A0F-42F0-A149-F91E5AEB322F}">
      <dgm:prSet/>
      <dgm:spPr/>
      <dgm:t>
        <a:bodyPr/>
        <a:lstStyle/>
        <a:p>
          <a:endParaRPr lang="zh-TW" altLang="en-US"/>
        </a:p>
      </dgm:t>
    </dgm:pt>
    <dgm:pt modelId="{8C8297F9-3D96-43AF-B04E-4BEBD3CEAC78}" type="sibTrans" cxnId="{75E88F12-4A0F-42F0-A149-F91E5AEB322F}">
      <dgm:prSet/>
      <dgm:spPr/>
      <dgm:t>
        <a:bodyPr/>
        <a:lstStyle/>
        <a:p>
          <a:endParaRPr lang="zh-TW" altLang="en-US"/>
        </a:p>
      </dgm:t>
    </dgm:pt>
    <dgm:pt modelId="{290B378B-7D6A-4CB9-BDCC-F564AAC878B1}">
      <dgm:prSet phldrT="[文字]" custT="1"/>
      <dgm:spPr>
        <a:solidFill>
          <a:schemeClr val="bg2">
            <a:lumMod val="90000"/>
          </a:schemeClr>
        </a:solidFill>
      </dgm:spPr>
      <dgm:t>
        <a:bodyPr/>
        <a:lstStyle/>
        <a:p>
          <a:pPr algn="ctr"/>
          <a:r>
            <a:rPr lang="zh-TW" altLang="en-US" sz="3200" dirty="0" smtClean="0"/>
            <a:t>念茲在茲，繫念不忘</a:t>
          </a:r>
          <a:endParaRPr lang="zh-TW" altLang="en-US" sz="3200" dirty="0"/>
        </a:p>
      </dgm:t>
    </dgm:pt>
    <dgm:pt modelId="{0BF7663D-40FD-4392-B1A2-96DA9A52A134}" type="parTrans" cxnId="{0A3D7355-17F4-4373-A6C8-E31EE319D84B}">
      <dgm:prSet/>
      <dgm:spPr/>
      <dgm:t>
        <a:bodyPr/>
        <a:lstStyle/>
        <a:p>
          <a:endParaRPr lang="zh-TW" altLang="en-US"/>
        </a:p>
      </dgm:t>
    </dgm:pt>
    <dgm:pt modelId="{280D6B07-A838-4F26-B2C4-98A43442639B}" type="sibTrans" cxnId="{0A3D7355-17F4-4373-A6C8-E31EE319D84B}">
      <dgm:prSet/>
      <dgm:spPr/>
      <dgm:t>
        <a:bodyPr/>
        <a:lstStyle/>
        <a:p>
          <a:endParaRPr lang="zh-TW" altLang="en-US"/>
        </a:p>
      </dgm:t>
    </dgm:pt>
    <dgm:pt modelId="{B682CD44-CF2C-4457-898D-3E62D92CF153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至善</a:t>
          </a:r>
          <a:endParaRPr lang="zh-TW" altLang="en-US" sz="3200" dirty="0"/>
        </a:p>
      </dgm:t>
    </dgm:pt>
    <dgm:pt modelId="{525FF8E3-CB94-4409-9133-5FAAE12B383A}" type="parTrans" cxnId="{32FE95C6-FA81-4A35-A2D2-BB30FB65007E}">
      <dgm:prSet/>
      <dgm:spPr/>
      <dgm:t>
        <a:bodyPr/>
        <a:lstStyle/>
        <a:p>
          <a:endParaRPr lang="zh-TW" altLang="en-US"/>
        </a:p>
      </dgm:t>
    </dgm:pt>
    <dgm:pt modelId="{3D10FD91-98AB-46B3-A30B-4665F05B220F}" type="sibTrans" cxnId="{32FE95C6-FA81-4A35-A2D2-BB30FB65007E}">
      <dgm:prSet/>
      <dgm:spPr/>
      <dgm:t>
        <a:bodyPr/>
        <a:lstStyle/>
        <a:p>
          <a:endParaRPr lang="zh-TW" altLang="en-US"/>
        </a:p>
      </dgm:t>
    </dgm:pt>
    <dgm:pt modelId="{E9437B54-E87C-4541-87DE-1BF302DEF5F9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自己他人性德之本明</a:t>
          </a:r>
          <a:endParaRPr lang="zh-TW" altLang="en-US" sz="3200" dirty="0"/>
        </a:p>
      </dgm:t>
    </dgm:pt>
    <dgm:pt modelId="{8552E103-7331-42C4-8E7F-D62FC94A6803}" type="parTrans" cxnId="{729ECF46-F2B5-42CF-8A09-0538DE13DE0C}">
      <dgm:prSet/>
      <dgm:spPr/>
      <dgm:t>
        <a:bodyPr/>
        <a:lstStyle/>
        <a:p>
          <a:endParaRPr lang="zh-TW" altLang="en-US"/>
        </a:p>
      </dgm:t>
    </dgm:pt>
    <dgm:pt modelId="{07438E72-3A3B-495A-A47F-2DDBF76F3332}" type="sibTrans" cxnId="{729ECF46-F2B5-42CF-8A09-0538DE13DE0C}">
      <dgm:prSet/>
      <dgm:spPr/>
      <dgm:t>
        <a:bodyPr/>
        <a:lstStyle/>
        <a:p>
          <a:endParaRPr lang="zh-TW" altLang="en-US"/>
        </a:p>
      </dgm:t>
    </dgm:pt>
    <dgm:pt modelId="{3EA4C42D-4C17-4E72-99A5-229E3D8F7042}">
      <dgm:prSet phldrT="[文字]" custT="1"/>
      <dgm:spPr>
        <a:solidFill>
          <a:schemeClr val="bg2">
            <a:lumMod val="90000"/>
          </a:schemeClr>
        </a:solidFill>
      </dgm:spPr>
      <dgm:t>
        <a:bodyPr/>
        <a:lstStyle/>
        <a:p>
          <a:pPr algn="ctr"/>
          <a:r>
            <a:rPr lang="zh-TW" altLang="en-US" sz="3200" dirty="0" smtClean="0"/>
            <a:t>人類萬物無限之潛能</a:t>
          </a:r>
          <a:endParaRPr lang="zh-TW" altLang="en-US" sz="3200" dirty="0"/>
        </a:p>
      </dgm:t>
    </dgm:pt>
    <dgm:pt modelId="{699CC70E-50CD-42A2-AE16-5C3F5CCBA154}" type="parTrans" cxnId="{20B6E86B-24A8-4596-9222-431B55B5DC3D}">
      <dgm:prSet/>
      <dgm:spPr/>
      <dgm:t>
        <a:bodyPr/>
        <a:lstStyle/>
        <a:p>
          <a:endParaRPr lang="zh-TW" altLang="en-US"/>
        </a:p>
      </dgm:t>
    </dgm:pt>
    <dgm:pt modelId="{CEE3098E-7203-4B5E-B98B-46E13DA63D0E}" type="sibTrans" cxnId="{20B6E86B-24A8-4596-9222-431B55B5DC3D}">
      <dgm:prSet/>
      <dgm:spPr/>
      <dgm:t>
        <a:bodyPr/>
        <a:lstStyle/>
        <a:p>
          <a:endParaRPr lang="zh-TW" altLang="en-US"/>
        </a:p>
      </dgm:t>
    </dgm:pt>
    <dgm:pt modelId="{9E23189C-AC40-4BF2-B735-E1629F3B7848}" type="pres">
      <dgm:prSet presAssocID="{6A1DAF48-EB98-4667-A37F-459C86A17E4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C6F76C9-3EDF-425E-9F5A-229DD6F97385}" type="pres">
      <dgm:prSet presAssocID="{73196641-7406-4E07-86D8-62C04CA8A647}" presName="root1" presStyleCnt="0"/>
      <dgm:spPr/>
      <dgm:t>
        <a:bodyPr/>
        <a:lstStyle/>
        <a:p>
          <a:endParaRPr lang="zh-TW" altLang="en-US"/>
        </a:p>
      </dgm:t>
    </dgm:pt>
    <dgm:pt modelId="{DC11865B-9409-4F17-A81B-028B654818B9}" type="pres">
      <dgm:prSet presAssocID="{73196641-7406-4E07-86D8-62C04CA8A647}" presName="LevelOneTextNode" presStyleLbl="node0" presStyleIdx="0" presStyleCnt="2" custScaleX="58812" custScaleY="936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48DE8D2-96B2-46BE-BCAB-34D59A568EDD}" type="pres">
      <dgm:prSet presAssocID="{73196641-7406-4E07-86D8-62C04CA8A647}" presName="level2hierChild" presStyleCnt="0"/>
      <dgm:spPr/>
      <dgm:t>
        <a:bodyPr/>
        <a:lstStyle/>
        <a:p>
          <a:endParaRPr lang="zh-TW" altLang="en-US"/>
        </a:p>
      </dgm:t>
    </dgm:pt>
    <dgm:pt modelId="{2A15AECB-E277-4602-9E75-80056D5650C5}" type="pres">
      <dgm:prSet presAssocID="{97CBD504-422E-4C55-83B9-03AAE3AA0956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5EE3EE79-D86D-4592-AD73-5A02EF241A00}" type="pres">
      <dgm:prSet presAssocID="{97CBD504-422E-4C55-83B9-03AAE3AA0956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99F54F79-FFF1-4C35-8371-1EA15C316943}" type="pres">
      <dgm:prSet presAssocID="{F1820F65-52F3-4196-A519-128565908411}" presName="root2" presStyleCnt="0"/>
      <dgm:spPr/>
      <dgm:t>
        <a:bodyPr/>
        <a:lstStyle/>
        <a:p>
          <a:endParaRPr lang="zh-TW" altLang="en-US"/>
        </a:p>
      </dgm:t>
    </dgm:pt>
    <dgm:pt modelId="{04D8A676-A21B-4727-BDCC-34F4D91E445C}" type="pres">
      <dgm:prSet presAssocID="{F1820F65-52F3-4196-A519-128565908411}" presName="LevelTwoTextNode" presStyleLbl="node2" presStyleIdx="0" presStyleCnt="4" custScaleX="20506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C8259B1-C1EA-4613-8E79-28E2B7FDE46A}" type="pres">
      <dgm:prSet presAssocID="{F1820F65-52F3-4196-A519-128565908411}" presName="level3hierChild" presStyleCnt="0"/>
      <dgm:spPr/>
      <dgm:t>
        <a:bodyPr/>
        <a:lstStyle/>
        <a:p>
          <a:endParaRPr lang="zh-TW" altLang="en-US"/>
        </a:p>
      </dgm:t>
    </dgm:pt>
    <dgm:pt modelId="{30CC9BF4-717E-4145-9466-298B75C60E90}" type="pres">
      <dgm:prSet presAssocID="{0BF7663D-40FD-4392-B1A2-96DA9A52A134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E5752418-97BB-4370-91D9-550F3FE588CD}" type="pres">
      <dgm:prSet presAssocID="{0BF7663D-40FD-4392-B1A2-96DA9A52A134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35DF44C8-547C-4630-ABD9-66604665F8AC}" type="pres">
      <dgm:prSet presAssocID="{290B378B-7D6A-4CB9-BDCC-F564AAC878B1}" presName="root2" presStyleCnt="0"/>
      <dgm:spPr/>
      <dgm:t>
        <a:bodyPr/>
        <a:lstStyle/>
        <a:p>
          <a:endParaRPr lang="zh-TW" altLang="en-US"/>
        </a:p>
      </dgm:t>
    </dgm:pt>
    <dgm:pt modelId="{D91F9BF3-6B99-425D-BC3E-E5839FFE75CE}" type="pres">
      <dgm:prSet presAssocID="{290B378B-7D6A-4CB9-BDCC-F564AAC878B1}" presName="LevelTwoTextNode" presStyleLbl="node2" presStyleIdx="1" presStyleCnt="4" custScaleX="20506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46BF8F-7316-4FCF-AF68-856885F02389}" type="pres">
      <dgm:prSet presAssocID="{290B378B-7D6A-4CB9-BDCC-F564AAC878B1}" presName="level3hierChild" presStyleCnt="0"/>
      <dgm:spPr/>
      <dgm:t>
        <a:bodyPr/>
        <a:lstStyle/>
        <a:p>
          <a:endParaRPr lang="zh-TW" altLang="en-US"/>
        </a:p>
      </dgm:t>
    </dgm:pt>
    <dgm:pt modelId="{F69229DF-D3ED-4656-9887-2E6D296B9532}" type="pres">
      <dgm:prSet presAssocID="{B682CD44-CF2C-4457-898D-3E62D92CF153}" presName="root1" presStyleCnt="0"/>
      <dgm:spPr/>
      <dgm:t>
        <a:bodyPr/>
        <a:lstStyle/>
        <a:p>
          <a:endParaRPr lang="zh-TW" altLang="en-US"/>
        </a:p>
      </dgm:t>
    </dgm:pt>
    <dgm:pt modelId="{96D17075-6ABF-4FDA-8BFC-E2D5466644A9}" type="pres">
      <dgm:prSet presAssocID="{B682CD44-CF2C-4457-898D-3E62D92CF153}" presName="LevelOneTextNode" presStyleLbl="node0" presStyleIdx="1" presStyleCnt="2" custScaleX="58812" custScaleY="936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1CB37CD-56ED-4339-8F4C-6222EFF22752}" type="pres">
      <dgm:prSet presAssocID="{B682CD44-CF2C-4457-898D-3E62D92CF153}" presName="level2hierChild" presStyleCnt="0"/>
      <dgm:spPr/>
      <dgm:t>
        <a:bodyPr/>
        <a:lstStyle/>
        <a:p>
          <a:endParaRPr lang="zh-TW" altLang="en-US"/>
        </a:p>
      </dgm:t>
    </dgm:pt>
    <dgm:pt modelId="{4384C572-5642-447E-AF8F-B26835AF6808}" type="pres">
      <dgm:prSet presAssocID="{8552E103-7331-42C4-8E7F-D62FC94A6803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569CDFA6-96EE-49DC-BAC6-990584EA813A}" type="pres">
      <dgm:prSet presAssocID="{8552E103-7331-42C4-8E7F-D62FC94A6803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8D1CC0EA-AA01-4D93-86A6-1ACFD9DC529F}" type="pres">
      <dgm:prSet presAssocID="{E9437B54-E87C-4541-87DE-1BF302DEF5F9}" presName="root2" presStyleCnt="0"/>
      <dgm:spPr/>
      <dgm:t>
        <a:bodyPr/>
        <a:lstStyle/>
        <a:p>
          <a:endParaRPr lang="zh-TW" altLang="en-US"/>
        </a:p>
      </dgm:t>
    </dgm:pt>
    <dgm:pt modelId="{E7D7C239-98BC-468C-BA49-5E37F8BB681C}" type="pres">
      <dgm:prSet presAssocID="{E9437B54-E87C-4541-87DE-1BF302DEF5F9}" presName="LevelTwoTextNode" presStyleLbl="node2" presStyleIdx="2" presStyleCnt="4" custScaleX="20506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30DE3BE-1826-48E1-A124-571060549008}" type="pres">
      <dgm:prSet presAssocID="{E9437B54-E87C-4541-87DE-1BF302DEF5F9}" presName="level3hierChild" presStyleCnt="0"/>
      <dgm:spPr/>
      <dgm:t>
        <a:bodyPr/>
        <a:lstStyle/>
        <a:p>
          <a:endParaRPr lang="zh-TW" altLang="en-US"/>
        </a:p>
      </dgm:t>
    </dgm:pt>
    <dgm:pt modelId="{C04693B4-4CBD-4548-95FC-DAFACBF4A645}" type="pres">
      <dgm:prSet presAssocID="{699CC70E-50CD-42A2-AE16-5C3F5CCBA154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66169F6F-B851-40B0-AABA-672564528E98}" type="pres">
      <dgm:prSet presAssocID="{699CC70E-50CD-42A2-AE16-5C3F5CCBA154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FB9FA2A6-256B-443F-8CEF-7CEEE24B0198}" type="pres">
      <dgm:prSet presAssocID="{3EA4C42D-4C17-4E72-99A5-229E3D8F7042}" presName="root2" presStyleCnt="0"/>
      <dgm:spPr/>
      <dgm:t>
        <a:bodyPr/>
        <a:lstStyle/>
        <a:p>
          <a:endParaRPr lang="zh-TW" altLang="en-US"/>
        </a:p>
      </dgm:t>
    </dgm:pt>
    <dgm:pt modelId="{16C5F004-5ADC-4F0F-91B6-A0799836CC9E}" type="pres">
      <dgm:prSet presAssocID="{3EA4C42D-4C17-4E72-99A5-229E3D8F7042}" presName="LevelTwoTextNode" presStyleLbl="node2" presStyleIdx="3" presStyleCnt="4" custScaleX="20506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923830B-6F2D-47EA-B284-3DA1A4F08B43}" type="pres">
      <dgm:prSet presAssocID="{3EA4C42D-4C17-4E72-99A5-229E3D8F7042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F25E5892-1637-4ED4-8CFC-44C3EC57B1D3}" type="presOf" srcId="{0BF7663D-40FD-4392-B1A2-96DA9A52A134}" destId="{30CC9BF4-717E-4145-9466-298B75C60E90}" srcOrd="0" destOrd="0" presId="urn:microsoft.com/office/officeart/2005/8/layout/hierarchy2"/>
    <dgm:cxn modelId="{6830E941-7032-412C-85AF-D967B09A7CEE}" type="presOf" srcId="{699CC70E-50CD-42A2-AE16-5C3F5CCBA154}" destId="{66169F6F-B851-40B0-AABA-672564528E98}" srcOrd="1" destOrd="0" presId="urn:microsoft.com/office/officeart/2005/8/layout/hierarchy2"/>
    <dgm:cxn modelId="{C4020968-A7EC-4742-BBB9-240C5F22B754}" type="presOf" srcId="{8552E103-7331-42C4-8E7F-D62FC94A6803}" destId="{4384C572-5642-447E-AF8F-B26835AF6808}" srcOrd="0" destOrd="0" presId="urn:microsoft.com/office/officeart/2005/8/layout/hierarchy2"/>
    <dgm:cxn modelId="{0D5DB27E-3BBF-4EF3-878E-0E8C92599123}" type="presOf" srcId="{699CC70E-50CD-42A2-AE16-5C3F5CCBA154}" destId="{C04693B4-4CBD-4548-95FC-DAFACBF4A645}" srcOrd="0" destOrd="0" presId="urn:microsoft.com/office/officeart/2005/8/layout/hierarchy2"/>
    <dgm:cxn modelId="{729ECF46-F2B5-42CF-8A09-0538DE13DE0C}" srcId="{B682CD44-CF2C-4457-898D-3E62D92CF153}" destId="{E9437B54-E87C-4541-87DE-1BF302DEF5F9}" srcOrd="0" destOrd="0" parTransId="{8552E103-7331-42C4-8E7F-D62FC94A6803}" sibTransId="{07438E72-3A3B-495A-A47F-2DDBF76F3332}"/>
    <dgm:cxn modelId="{75E88F12-4A0F-42F0-A149-F91E5AEB322F}" srcId="{73196641-7406-4E07-86D8-62C04CA8A647}" destId="{F1820F65-52F3-4196-A519-128565908411}" srcOrd="0" destOrd="0" parTransId="{97CBD504-422E-4C55-83B9-03AAE3AA0956}" sibTransId="{8C8297F9-3D96-43AF-B04E-4BEBD3CEAC78}"/>
    <dgm:cxn modelId="{18A45DF2-D67A-41C8-972B-EEA6CDCD1789}" type="presOf" srcId="{8552E103-7331-42C4-8E7F-D62FC94A6803}" destId="{569CDFA6-96EE-49DC-BAC6-990584EA813A}" srcOrd="1" destOrd="0" presId="urn:microsoft.com/office/officeart/2005/8/layout/hierarchy2"/>
    <dgm:cxn modelId="{24031C80-4535-4A7B-AD96-1BE19A903BAD}" type="presOf" srcId="{3EA4C42D-4C17-4E72-99A5-229E3D8F7042}" destId="{16C5F004-5ADC-4F0F-91B6-A0799836CC9E}" srcOrd="0" destOrd="0" presId="urn:microsoft.com/office/officeart/2005/8/layout/hierarchy2"/>
    <dgm:cxn modelId="{C8CC6249-9882-4319-93AF-08566565DB87}" srcId="{6A1DAF48-EB98-4667-A37F-459C86A17E4C}" destId="{73196641-7406-4E07-86D8-62C04CA8A647}" srcOrd="0" destOrd="0" parTransId="{A6AA63A6-9A5E-4322-A888-5D377B1314A8}" sibTransId="{67E73E23-88BD-48A1-89D9-775D11888F60}"/>
    <dgm:cxn modelId="{37D901C0-CC0F-4A83-8BE1-A074B63A4855}" type="presOf" srcId="{0BF7663D-40FD-4392-B1A2-96DA9A52A134}" destId="{E5752418-97BB-4370-91D9-550F3FE588CD}" srcOrd="1" destOrd="0" presId="urn:microsoft.com/office/officeart/2005/8/layout/hierarchy2"/>
    <dgm:cxn modelId="{5C322FBF-631F-4A73-B456-499C594768CF}" type="presOf" srcId="{290B378B-7D6A-4CB9-BDCC-F564AAC878B1}" destId="{D91F9BF3-6B99-425D-BC3E-E5839FFE75CE}" srcOrd="0" destOrd="0" presId="urn:microsoft.com/office/officeart/2005/8/layout/hierarchy2"/>
    <dgm:cxn modelId="{CF8F9248-C880-48F3-AD23-0AF61F3116E8}" type="presOf" srcId="{F1820F65-52F3-4196-A519-128565908411}" destId="{04D8A676-A21B-4727-BDCC-34F4D91E445C}" srcOrd="0" destOrd="0" presId="urn:microsoft.com/office/officeart/2005/8/layout/hierarchy2"/>
    <dgm:cxn modelId="{0A3D7355-17F4-4373-A6C8-E31EE319D84B}" srcId="{73196641-7406-4E07-86D8-62C04CA8A647}" destId="{290B378B-7D6A-4CB9-BDCC-F564AAC878B1}" srcOrd="1" destOrd="0" parTransId="{0BF7663D-40FD-4392-B1A2-96DA9A52A134}" sibTransId="{280D6B07-A838-4F26-B2C4-98A43442639B}"/>
    <dgm:cxn modelId="{32FE95C6-FA81-4A35-A2D2-BB30FB65007E}" srcId="{6A1DAF48-EB98-4667-A37F-459C86A17E4C}" destId="{B682CD44-CF2C-4457-898D-3E62D92CF153}" srcOrd="1" destOrd="0" parTransId="{525FF8E3-CB94-4409-9133-5FAAE12B383A}" sibTransId="{3D10FD91-98AB-46B3-A30B-4665F05B220F}"/>
    <dgm:cxn modelId="{B935E5B6-2E91-4768-8904-9869CD7407B6}" type="presOf" srcId="{97CBD504-422E-4C55-83B9-03AAE3AA0956}" destId="{2A15AECB-E277-4602-9E75-80056D5650C5}" srcOrd="0" destOrd="0" presId="urn:microsoft.com/office/officeart/2005/8/layout/hierarchy2"/>
    <dgm:cxn modelId="{B38F0A16-69C4-485C-B790-FB121E058870}" type="presOf" srcId="{97CBD504-422E-4C55-83B9-03AAE3AA0956}" destId="{5EE3EE79-D86D-4592-AD73-5A02EF241A00}" srcOrd="1" destOrd="0" presId="urn:microsoft.com/office/officeart/2005/8/layout/hierarchy2"/>
    <dgm:cxn modelId="{5D2DB86B-FFF0-4C3F-818B-05D2A0EEAA4D}" type="presOf" srcId="{73196641-7406-4E07-86D8-62C04CA8A647}" destId="{DC11865B-9409-4F17-A81B-028B654818B9}" srcOrd="0" destOrd="0" presId="urn:microsoft.com/office/officeart/2005/8/layout/hierarchy2"/>
    <dgm:cxn modelId="{20B6E86B-24A8-4596-9222-431B55B5DC3D}" srcId="{B682CD44-CF2C-4457-898D-3E62D92CF153}" destId="{3EA4C42D-4C17-4E72-99A5-229E3D8F7042}" srcOrd="1" destOrd="0" parTransId="{699CC70E-50CD-42A2-AE16-5C3F5CCBA154}" sibTransId="{CEE3098E-7203-4B5E-B98B-46E13DA63D0E}"/>
    <dgm:cxn modelId="{20201E0D-E615-418E-B914-0840F8CAC1A5}" type="presOf" srcId="{6A1DAF48-EB98-4667-A37F-459C86A17E4C}" destId="{9E23189C-AC40-4BF2-B735-E1629F3B7848}" srcOrd="0" destOrd="0" presId="urn:microsoft.com/office/officeart/2005/8/layout/hierarchy2"/>
    <dgm:cxn modelId="{4EB6B22E-9A12-49ED-A7FC-7A4BD161A3C3}" type="presOf" srcId="{B682CD44-CF2C-4457-898D-3E62D92CF153}" destId="{96D17075-6ABF-4FDA-8BFC-E2D5466644A9}" srcOrd="0" destOrd="0" presId="urn:microsoft.com/office/officeart/2005/8/layout/hierarchy2"/>
    <dgm:cxn modelId="{198FB4F6-22DA-4FC2-8BC4-A3979063B1EA}" type="presOf" srcId="{E9437B54-E87C-4541-87DE-1BF302DEF5F9}" destId="{E7D7C239-98BC-468C-BA49-5E37F8BB681C}" srcOrd="0" destOrd="0" presId="urn:microsoft.com/office/officeart/2005/8/layout/hierarchy2"/>
    <dgm:cxn modelId="{8C65383D-0092-41C0-B1B4-9BC29CC4417A}" type="presParOf" srcId="{9E23189C-AC40-4BF2-B735-E1629F3B7848}" destId="{DC6F76C9-3EDF-425E-9F5A-229DD6F97385}" srcOrd="0" destOrd="0" presId="urn:microsoft.com/office/officeart/2005/8/layout/hierarchy2"/>
    <dgm:cxn modelId="{FCB0D3CD-7D0D-42A5-AFD7-54FCEF2A4416}" type="presParOf" srcId="{DC6F76C9-3EDF-425E-9F5A-229DD6F97385}" destId="{DC11865B-9409-4F17-A81B-028B654818B9}" srcOrd="0" destOrd="0" presId="urn:microsoft.com/office/officeart/2005/8/layout/hierarchy2"/>
    <dgm:cxn modelId="{2B055BDC-EA3F-485C-BD91-E429D6531651}" type="presParOf" srcId="{DC6F76C9-3EDF-425E-9F5A-229DD6F97385}" destId="{D48DE8D2-96B2-46BE-BCAB-34D59A568EDD}" srcOrd="1" destOrd="0" presId="urn:microsoft.com/office/officeart/2005/8/layout/hierarchy2"/>
    <dgm:cxn modelId="{A974D38A-2F8E-438E-97CB-A1EA70CE5475}" type="presParOf" srcId="{D48DE8D2-96B2-46BE-BCAB-34D59A568EDD}" destId="{2A15AECB-E277-4602-9E75-80056D5650C5}" srcOrd="0" destOrd="0" presId="urn:microsoft.com/office/officeart/2005/8/layout/hierarchy2"/>
    <dgm:cxn modelId="{E9503442-0397-45EA-8EF0-13745FF83A13}" type="presParOf" srcId="{2A15AECB-E277-4602-9E75-80056D5650C5}" destId="{5EE3EE79-D86D-4592-AD73-5A02EF241A00}" srcOrd="0" destOrd="0" presId="urn:microsoft.com/office/officeart/2005/8/layout/hierarchy2"/>
    <dgm:cxn modelId="{31DF8D99-DC5F-44D3-A398-476A65A51E85}" type="presParOf" srcId="{D48DE8D2-96B2-46BE-BCAB-34D59A568EDD}" destId="{99F54F79-FFF1-4C35-8371-1EA15C316943}" srcOrd="1" destOrd="0" presId="urn:microsoft.com/office/officeart/2005/8/layout/hierarchy2"/>
    <dgm:cxn modelId="{F0766264-D3C7-49EA-BED5-C4F8859A1917}" type="presParOf" srcId="{99F54F79-FFF1-4C35-8371-1EA15C316943}" destId="{04D8A676-A21B-4727-BDCC-34F4D91E445C}" srcOrd="0" destOrd="0" presId="urn:microsoft.com/office/officeart/2005/8/layout/hierarchy2"/>
    <dgm:cxn modelId="{C341086B-BFAC-482D-823F-99E173AD1D09}" type="presParOf" srcId="{99F54F79-FFF1-4C35-8371-1EA15C316943}" destId="{1C8259B1-C1EA-4613-8E79-28E2B7FDE46A}" srcOrd="1" destOrd="0" presId="urn:microsoft.com/office/officeart/2005/8/layout/hierarchy2"/>
    <dgm:cxn modelId="{A6F3E7F0-45B6-4FB1-84D4-3DB54B8518C3}" type="presParOf" srcId="{D48DE8D2-96B2-46BE-BCAB-34D59A568EDD}" destId="{30CC9BF4-717E-4145-9466-298B75C60E90}" srcOrd="2" destOrd="0" presId="urn:microsoft.com/office/officeart/2005/8/layout/hierarchy2"/>
    <dgm:cxn modelId="{93FA79F2-0618-440D-BB44-57D9D33C3B20}" type="presParOf" srcId="{30CC9BF4-717E-4145-9466-298B75C60E90}" destId="{E5752418-97BB-4370-91D9-550F3FE588CD}" srcOrd="0" destOrd="0" presId="urn:microsoft.com/office/officeart/2005/8/layout/hierarchy2"/>
    <dgm:cxn modelId="{5F54CA89-6C99-4CFC-B1CA-F4938C86533A}" type="presParOf" srcId="{D48DE8D2-96B2-46BE-BCAB-34D59A568EDD}" destId="{35DF44C8-547C-4630-ABD9-66604665F8AC}" srcOrd="3" destOrd="0" presId="urn:microsoft.com/office/officeart/2005/8/layout/hierarchy2"/>
    <dgm:cxn modelId="{A7C27EE9-D466-4FE6-A343-ABD6959B3416}" type="presParOf" srcId="{35DF44C8-547C-4630-ABD9-66604665F8AC}" destId="{D91F9BF3-6B99-425D-BC3E-E5839FFE75CE}" srcOrd="0" destOrd="0" presId="urn:microsoft.com/office/officeart/2005/8/layout/hierarchy2"/>
    <dgm:cxn modelId="{59D0EA9D-C6C9-4E3E-B81F-E5DD9A0AA9D6}" type="presParOf" srcId="{35DF44C8-547C-4630-ABD9-66604665F8AC}" destId="{BE46BF8F-7316-4FCF-AF68-856885F02389}" srcOrd="1" destOrd="0" presId="urn:microsoft.com/office/officeart/2005/8/layout/hierarchy2"/>
    <dgm:cxn modelId="{6EAFE4E4-7A74-4489-8BD3-950539B57D6E}" type="presParOf" srcId="{9E23189C-AC40-4BF2-B735-E1629F3B7848}" destId="{F69229DF-D3ED-4656-9887-2E6D296B9532}" srcOrd="1" destOrd="0" presId="urn:microsoft.com/office/officeart/2005/8/layout/hierarchy2"/>
    <dgm:cxn modelId="{41ED0F77-A0B5-41EC-BAEF-6153BADFA5C3}" type="presParOf" srcId="{F69229DF-D3ED-4656-9887-2E6D296B9532}" destId="{96D17075-6ABF-4FDA-8BFC-E2D5466644A9}" srcOrd="0" destOrd="0" presId="urn:microsoft.com/office/officeart/2005/8/layout/hierarchy2"/>
    <dgm:cxn modelId="{4EBD31F7-E029-470A-9F7D-FC3AB9A027F9}" type="presParOf" srcId="{F69229DF-D3ED-4656-9887-2E6D296B9532}" destId="{21CB37CD-56ED-4339-8F4C-6222EFF22752}" srcOrd="1" destOrd="0" presId="urn:microsoft.com/office/officeart/2005/8/layout/hierarchy2"/>
    <dgm:cxn modelId="{D2EBD622-9E31-439D-80EF-23062310CAD1}" type="presParOf" srcId="{21CB37CD-56ED-4339-8F4C-6222EFF22752}" destId="{4384C572-5642-447E-AF8F-B26835AF6808}" srcOrd="0" destOrd="0" presId="urn:microsoft.com/office/officeart/2005/8/layout/hierarchy2"/>
    <dgm:cxn modelId="{926B75BC-2275-41C7-B42F-8DBBD0104E1A}" type="presParOf" srcId="{4384C572-5642-447E-AF8F-B26835AF6808}" destId="{569CDFA6-96EE-49DC-BAC6-990584EA813A}" srcOrd="0" destOrd="0" presId="urn:microsoft.com/office/officeart/2005/8/layout/hierarchy2"/>
    <dgm:cxn modelId="{6B36D229-102F-49F6-8CA5-2E1600E045C6}" type="presParOf" srcId="{21CB37CD-56ED-4339-8F4C-6222EFF22752}" destId="{8D1CC0EA-AA01-4D93-86A6-1ACFD9DC529F}" srcOrd="1" destOrd="0" presId="urn:microsoft.com/office/officeart/2005/8/layout/hierarchy2"/>
    <dgm:cxn modelId="{68BF0922-5D02-461D-9B80-4A55E58EFDFC}" type="presParOf" srcId="{8D1CC0EA-AA01-4D93-86A6-1ACFD9DC529F}" destId="{E7D7C239-98BC-468C-BA49-5E37F8BB681C}" srcOrd="0" destOrd="0" presId="urn:microsoft.com/office/officeart/2005/8/layout/hierarchy2"/>
    <dgm:cxn modelId="{8DFE871D-41B4-4A98-AC62-AAE51C9E284C}" type="presParOf" srcId="{8D1CC0EA-AA01-4D93-86A6-1ACFD9DC529F}" destId="{D30DE3BE-1826-48E1-A124-571060549008}" srcOrd="1" destOrd="0" presId="urn:microsoft.com/office/officeart/2005/8/layout/hierarchy2"/>
    <dgm:cxn modelId="{CDF6ACD4-74A8-4F35-820A-CC57D4EDCA9B}" type="presParOf" srcId="{21CB37CD-56ED-4339-8F4C-6222EFF22752}" destId="{C04693B4-4CBD-4548-95FC-DAFACBF4A645}" srcOrd="2" destOrd="0" presId="urn:microsoft.com/office/officeart/2005/8/layout/hierarchy2"/>
    <dgm:cxn modelId="{AAEE8ED7-24B5-48E5-8009-2D29D6C706E4}" type="presParOf" srcId="{C04693B4-4CBD-4548-95FC-DAFACBF4A645}" destId="{66169F6F-B851-40B0-AABA-672564528E98}" srcOrd="0" destOrd="0" presId="urn:microsoft.com/office/officeart/2005/8/layout/hierarchy2"/>
    <dgm:cxn modelId="{792ADE04-3370-47B9-AA8E-BE6213B46FC8}" type="presParOf" srcId="{21CB37CD-56ED-4339-8F4C-6222EFF22752}" destId="{FB9FA2A6-256B-443F-8CEF-7CEEE24B0198}" srcOrd="3" destOrd="0" presId="urn:microsoft.com/office/officeart/2005/8/layout/hierarchy2"/>
    <dgm:cxn modelId="{668FEAE7-7A27-4AF6-8529-B0A610DC3027}" type="presParOf" srcId="{FB9FA2A6-256B-443F-8CEF-7CEEE24B0198}" destId="{16C5F004-5ADC-4F0F-91B6-A0799836CC9E}" srcOrd="0" destOrd="0" presId="urn:microsoft.com/office/officeart/2005/8/layout/hierarchy2"/>
    <dgm:cxn modelId="{34E9A092-6A0D-46FB-A121-8F4F8E5EE1D1}" type="presParOf" srcId="{FB9FA2A6-256B-443F-8CEF-7CEEE24B0198}" destId="{B923830B-6F2D-47EA-B284-3DA1A4F08B4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06A8D08-16EB-476A-94B7-4A7BBE35403D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1A6C886A-DAE8-4DEC-952E-E1B4F96084DD}">
      <dgm:prSet phldrT="[文字]" custT="1"/>
      <dgm:spPr/>
      <dgm:t>
        <a:bodyPr/>
        <a:lstStyle/>
        <a:p>
          <a:r>
            <a:rPr lang="zh-TW" altLang="en-US" sz="3200" dirty="0" smtClean="0"/>
            <a:t>結果期於至善</a:t>
          </a:r>
          <a:endParaRPr lang="zh-TW" altLang="en-US" sz="3200" dirty="0"/>
        </a:p>
      </dgm:t>
    </dgm:pt>
    <dgm:pt modelId="{C0BCC538-DE3E-4728-B438-04DD278B588C}" type="parTrans" cxnId="{09A7B53B-910F-47B1-9F20-486F943FED1F}">
      <dgm:prSet/>
      <dgm:spPr/>
      <dgm:t>
        <a:bodyPr/>
        <a:lstStyle/>
        <a:p>
          <a:endParaRPr lang="zh-TW" altLang="en-US"/>
        </a:p>
      </dgm:t>
    </dgm:pt>
    <dgm:pt modelId="{82F4F372-6D3E-4C36-9061-8D2534F23AA9}" type="sibTrans" cxnId="{09A7B53B-910F-47B1-9F20-486F943FED1F}">
      <dgm:prSet/>
      <dgm:spPr/>
      <dgm:t>
        <a:bodyPr/>
        <a:lstStyle/>
        <a:p>
          <a:endParaRPr lang="zh-TW" altLang="en-US"/>
        </a:p>
      </dgm:t>
    </dgm:pt>
    <dgm:pt modelId="{899E49DE-E631-46A9-B672-AA98C765CAD5}">
      <dgm:prSet phldrT="[文字]" custT="1"/>
      <dgm:spPr/>
      <dgm:t>
        <a:bodyPr/>
        <a:lstStyle/>
        <a:p>
          <a:r>
            <a:rPr lang="zh-TW" altLang="en-US" sz="3200" dirty="0" smtClean="0"/>
            <a:t>因行先知所善</a:t>
          </a:r>
          <a:endParaRPr lang="zh-TW" altLang="en-US" sz="3200" dirty="0"/>
        </a:p>
      </dgm:t>
    </dgm:pt>
    <dgm:pt modelId="{21F8750B-1708-4E41-9BC1-D37D7CCEAE50}" type="parTrans" cxnId="{DA37DA9C-18FE-49CE-8A62-65192ABB801E}">
      <dgm:prSet/>
      <dgm:spPr/>
      <dgm:t>
        <a:bodyPr/>
        <a:lstStyle/>
        <a:p>
          <a:endParaRPr lang="zh-TW" altLang="en-US"/>
        </a:p>
      </dgm:t>
    </dgm:pt>
    <dgm:pt modelId="{DC9CD813-6F21-44A6-A792-B203C3E55DC8}" type="sibTrans" cxnId="{DA37DA9C-18FE-49CE-8A62-65192ABB801E}">
      <dgm:prSet/>
      <dgm:spPr/>
      <dgm:t>
        <a:bodyPr/>
        <a:lstStyle/>
        <a:p>
          <a:endParaRPr lang="zh-TW" altLang="en-US"/>
        </a:p>
      </dgm:t>
    </dgm:pt>
    <dgm:pt modelId="{BE0DEB5D-C564-428F-B4E1-A8D45F95D443}" type="pres">
      <dgm:prSet presAssocID="{406A8D08-16EB-476A-94B7-4A7BBE35403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FD483AA-6307-48CD-B5F3-CC20A9DDD8D5}" type="pres">
      <dgm:prSet presAssocID="{1A6C886A-DAE8-4DEC-952E-E1B4F96084DD}" presName="root1" presStyleCnt="0"/>
      <dgm:spPr/>
      <dgm:t>
        <a:bodyPr/>
        <a:lstStyle/>
        <a:p>
          <a:endParaRPr lang="zh-TW" altLang="en-US"/>
        </a:p>
      </dgm:t>
    </dgm:pt>
    <dgm:pt modelId="{26AD3765-DFED-49A1-B5E1-4EF5BEFF84A6}" type="pres">
      <dgm:prSet presAssocID="{1A6C886A-DAE8-4DEC-952E-E1B4F96084DD}" presName="LevelOneTextNode" presStyleLbl="node0" presStyleIdx="0" presStyleCnt="2" custScaleX="36137" custScaleY="19968" custLinFactNeighborX="362" custLinFactNeighborY="509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281B38C-2DF6-4147-A104-1B2F0B06D60A}" type="pres">
      <dgm:prSet presAssocID="{1A6C886A-DAE8-4DEC-952E-E1B4F96084DD}" presName="level2hierChild" presStyleCnt="0"/>
      <dgm:spPr/>
      <dgm:t>
        <a:bodyPr/>
        <a:lstStyle/>
        <a:p>
          <a:endParaRPr lang="zh-TW" altLang="en-US"/>
        </a:p>
      </dgm:t>
    </dgm:pt>
    <dgm:pt modelId="{C78F3A99-6D0C-4CAE-9926-55E3AF0E6F43}" type="pres">
      <dgm:prSet presAssocID="{899E49DE-E631-46A9-B672-AA98C765CAD5}" presName="root1" presStyleCnt="0"/>
      <dgm:spPr/>
      <dgm:t>
        <a:bodyPr/>
        <a:lstStyle/>
        <a:p>
          <a:endParaRPr lang="zh-TW" altLang="en-US"/>
        </a:p>
      </dgm:t>
    </dgm:pt>
    <dgm:pt modelId="{1B00828F-A3C0-4A7B-8399-C8A247A74E08}" type="pres">
      <dgm:prSet presAssocID="{899E49DE-E631-46A9-B672-AA98C765CAD5}" presName="LevelOneTextNode" presStyleLbl="node0" presStyleIdx="1" presStyleCnt="2" custScaleX="36137" custScaleY="19968" custLinFactNeighborX="275" custLinFactNeighborY="-99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1DF6208-7481-4E07-882F-3C94A3F238A8}" type="pres">
      <dgm:prSet presAssocID="{899E49DE-E631-46A9-B672-AA98C765CAD5}" presName="level2hierChild" presStyleCnt="0"/>
      <dgm:spPr/>
      <dgm:t>
        <a:bodyPr/>
        <a:lstStyle/>
        <a:p>
          <a:endParaRPr lang="zh-TW" altLang="en-US"/>
        </a:p>
      </dgm:t>
    </dgm:pt>
  </dgm:ptLst>
  <dgm:cxnLst>
    <dgm:cxn modelId="{E6BDB25E-F81E-4B5B-ADC0-3404CD038877}" type="presOf" srcId="{1A6C886A-DAE8-4DEC-952E-E1B4F96084DD}" destId="{26AD3765-DFED-49A1-B5E1-4EF5BEFF84A6}" srcOrd="0" destOrd="0" presId="urn:microsoft.com/office/officeart/2005/8/layout/hierarchy2"/>
    <dgm:cxn modelId="{AB06991A-A4D2-47AD-9E0E-D853B37BC7E1}" type="presOf" srcId="{899E49DE-E631-46A9-B672-AA98C765CAD5}" destId="{1B00828F-A3C0-4A7B-8399-C8A247A74E08}" srcOrd="0" destOrd="0" presId="urn:microsoft.com/office/officeart/2005/8/layout/hierarchy2"/>
    <dgm:cxn modelId="{DA37DA9C-18FE-49CE-8A62-65192ABB801E}" srcId="{406A8D08-16EB-476A-94B7-4A7BBE35403D}" destId="{899E49DE-E631-46A9-B672-AA98C765CAD5}" srcOrd="1" destOrd="0" parTransId="{21F8750B-1708-4E41-9BC1-D37D7CCEAE50}" sibTransId="{DC9CD813-6F21-44A6-A792-B203C3E55DC8}"/>
    <dgm:cxn modelId="{09A7B53B-910F-47B1-9F20-486F943FED1F}" srcId="{406A8D08-16EB-476A-94B7-4A7BBE35403D}" destId="{1A6C886A-DAE8-4DEC-952E-E1B4F96084DD}" srcOrd="0" destOrd="0" parTransId="{C0BCC538-DE3E-4728-B438-04DD278B588C}" sibTransId="{82F4F372-6D3E-4C36-9061-8D2534F23AA9}"/>
    <dgm:cxn modelId="{202E1C9B-BDFB-4779-B8C2-124501ABEA35}" type="presOf" srcId="{406A8D08-16EB-476A-94B7-4A7BBE35403D}" destId="{BE0DEB5D-C564-428F-B4E1-A8D45F95D443}" srcOrd="0" destOrd="0" presId="urn:microsoft.com/office/officeart/2005/8/layout/hierarchy2"/>
    <dgm:cxn modelId="{06B8280D-C719-44D8-9B9E-82B32C8AA0F8}" type="presParOf" srcId="{BE0DEB5D-C564-428F-B4E1-A8D45F95D443}" destId="{6FD483AA-6307-48CD-B5F3-CC20A9DDD8D5}" srcOrd="0" destOrd="0" presId="urn:microsoft.com/office/officeart/2005/8/layout/hierarchy2"/>
    <dgm:cxn modelId="{A9CEFCC4-5FD5-4979-B933-22AE08ED9375}" type="presParOf" srcId="{6FD483AA-6307-48CD-B5F3-CC20A9DDD8D5}" destId="{26AD3765-DFED-49A1-B5E1-4EF5BEFF84A6}" srcOrd="0" destOrd="0" presId="urn:microsoft.com/office/officeart/2005/8/layout/hierarchy2"/>
    <dgm:cxn modelId="{7C5C920F-0BF2-4029-911E-CA8AA092EF01}" type="presParOf" srcId="{6FD483AA-6307-48CD-B5F3-CC20A9DDD8D5}" destId="{6281B38C-2DF6-4147-A104-1B2F0B06D60A}" srcOrd="1" destOrd="0" presId="urn:microsoft.com/office/officeart/2005/8/layout/hierarchy2"/>
    <dgm:cxn modelId="{562CE0C2-DFA0-4AEE-A36B-0A9E4B0790CC}" type="presParOf" srcId="{BE0DEB5D-C564-428F-B4E1-A8D45F95D443}" destId="{C78F3A99-6D0C-4CAE-9926-55E3AF0E6F43}" srcOrd="1" destOrd="0" presId="urn:microsoft.com/office/officeart/2005/8/layout/hierarchy2"/>
    <dgm:cxn modelId="{F41F43DB-78C5-413D-8E2C-DA1CA18F1A4E}" type="presParOf" srcId="{C78F3A99-6D0C-4CAE-9926-55E3AF0E6F43}" destId="{1B00828F-A3C0-4A7B-8399-C8A247A74E08}" srcOrd="0" destOrd="0" presId="urn:microsoft.com/office/officeart/2005/8/layout/hierarchy2"/>
    <dgm:cxn modelId="{F4B216E5-A910-45A4-8DCC-C0995CA676AF}" type="presParOf" srcId="{C78F3A99-6D0C-4CAE-9926-55E3AF0E6F43}" destId="{91DF6208-7481-4E07-882F-3C94A3F238A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F346AE9-5FC4-42C7-A7EF-A535D25B254E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07B0F3B5-CC1A-4C0B-A268-1C94E07A10D9}">
      <dgm:prSet phldrT="[文字]"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zh-TW" altLang="en-US" sz="3200" dirty="0" smtClean="0"/>
            <a:t>止</a:t>
          </a:r>
          <a:endParaRPr lang="zh-TW" altLang="en-US" sz="3200" dirty="0"/>
        </a:p>
      </dgm:t>
    </dgm:pt>
    <dgm:pt modelId="{0504C7D8-3765-4747-9E3A-C5A6BA8F6A41}" type="par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B7F62488-3F98-4C8B-8663-1DBD075F66F0}" type="sib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E641F1EE-C0A6-46AC-86D2-9330D652B364}">
      <dgm:prSet phldrT="[文字]" custT="1"/>
      <dgm:spPr/>
      <dgm:t>
        <a:bodyPr/>
        <a:lstStyle/>
        <a:p>
          <a:r>
            <a:rPr lang="zh-TW" altLang="en-US" sz="3200" dirty="0" smtClean="0"/>
            <a:t>泰然恬然，心不異遷</a:t>
          </a:r>
          <a:endParaRPr lang="zh-TW" altLang="en-US" sz="3200" dirty="0"/>
        </a:p>
      </dgm:t>
    </dgm:pt>
    <dgm:pt modelId="{51F7130B-4CFB-44AB-8202-9B176FF6AA68}" type="parTrans" cxnId="{ED232543-5CD2-4452-B186-D8AC17101896}">
      <dgm:prSet/>
      <dgm:spPr/>
      <dgm:t>
        <a:bodyPr/>
        <a:lstStyle/>
        <a:p>
          <a:endParaRPr lang="zh-TW" altLang="en-US"/>
        </a:p>
      </dgm:t>
    </dgm:pt>
    <dgm:pt modelId="{09066B5C-01D4-4801-9B01-533A0BFA5A96}" type="sibTrans" cxnId="{ED232543-5CD2-4452-B186-D8AC17101896}">
      <dgm:prSet/>
      <dgm:spPr/>
      <dgm:t>
        <a:bodyPr/>
        <a:lstStyle/>
        <a:p>
          <a:endParaRPr lang="zh-TW" altLang="en-US"/>
        </a:p>
      </dgm:t>
    </dgm:pt>
    <dgm:pt modelId="{5F97118B-37DB-49B7-8DA6-106BD553DE2B}">
      <dgm:prSet phldrT="[文字]" custT="1"/>
      <dgm:spPr/>
      <dgm:t>
        <a:bodyPr/>
        <a:lstStyle/>
        <a:p>
          <a:r>
            <a:rPr lang="zh-TW" altLang="en-US" sz="3200" dirty="0" smtClean="0"/>
            <a:t>靜</a:t>
          </a:r>
          <a:endParaRPr lang="zh-TW" altLang="en-US" sz="3200" dirty="0"/>
        </a:p>
      </dgm:t>
    </dgm:pt>
    <dgm:pt modelId="{E2E39361-9B67-44A7-BD55-0EAAF75BC9AB}" type="parTrans" cxnId="{3138D7D9-031B-4CCA-8EAD-B7F926F39B20}">
      <dgm:prSet/>
      <dgm:spPr/>
      <dgm:t>
        <a:bodyPr/>
        <a:lstStyle/>
        <a:p>
          <a:endParaRPr lang="zh-TW" altLang="en-US"/>
        </a:p>
      </dgm:t>
    </dgm:pt>
    <dgm:pt modelId="{3BADBCF3-CFCC-4FB5-8273-80CC17A241AD}" type="sibTrans" cxnId="{3138D7D9-031B-4CCA-8EAD-B7F926F39B20}">
      <dgm:prSet/>
      <dgm:spPr/>
      <dgm:t>
        <a:bodyPr/>
        <a:lstStyle/>
        <a:p>
          <a:endParaRPr lang="zh-TW" altLang="en-US"/>
        </a:p>
      </dgm:t>
    </dgm:pt>
    <dgm:pt modelId="{4D0FB631-BBD3-441B-8482-7DD254B0CB12}">
      <dgm:prSet phldrT="[文字]" custT="1"/>
      <dgm:spPr/>
      <dgm:t>
        <a:bodyPr/>
        <a:lstStyle/>
        <a:p>
          <a:r>
            <a:rPr lang="zh-TW" altLang="en-US" sz="3200" dirty="0" smtClean="0"/>
            <a:t>安</a:t>
          </a:r>
          <a:endParaRPr lang="zh-TW" altLang="en-US" sz="3200" dirty="0"/>
        </a:p>
      </dgm:t>
    </dgm:pt>
    <dgm:pt modelId="{8BB8AFE8-0775-45ED-AD5D-EF74F1FB3611}" type="parTrans" cxnId="{833C21D6-A2CF-4940-B46D-6117706EA9BC}">
      <dgm:prSet/>
      <dgm:spPr/>
      <dgm:t>
        <a:bodyPr/>
        <a:lstStyle/>
        <a:p>
          <a:endParaRPr lang="zh-TW" altLang="en-US"/>
        </a:p>
      </dgm:t>
    </dgm:pt>
    <dgm:pt modelId="{DBB7835D-B0DB-42E2-ADD7-A8A50AFE1C5B}" type="sibTrans" cxnId="{833C21D6-A2CF-4940-B46D-6117706EA9BC}">
      <dgm:prSet/>
      <dgm:spPr/>
      <dgm:t>
        <a:bodyPr/>
        <a:lstStyle/>
        <a:p>
          <a:endParaRPr lang="zh-TW" altLang="en-US"/>
        </a:p>
      </dgm:t>
    </dgm:pt>
    <dgm:pt modelId="{C101A78C-3C78-4FAA-AC7A-FD01F4F21996}">
      <dgm:prSet phldrT="[文字]" custT="1"/>
      <dgm:spPr/>
      <dgm:t>
        <a:bodyPr/>
        <a:lstStyle/>
        <a:p>
          <a:r>
            <a:rPr lang="zh-TW" altLang="en-US" sz="3200" dirty="0" smtClean="0"/>
            <a:t>念茲在茲（本性明德）</a:t>
          </a:r>
          <a:endParaRPr lang="zh-TW" altLang="en-US" sz="3200" dirty="0"/>
        </a:p>
      </dgm:t>
    </dgm:pt>
    <dgm:pt modelId="{82959B63-5353-4FDE-8873-BAB7DC85A321}" type="parTrans" cxnId="{36D4D0EE-F048-4D67-BF2A-886467C77AD6}">
      <dgm:prSet/>
      <dgm:spPr/>
      <dgm:t>
        <a:bodyPr/>
        <a:lstStyle/>
        <a:p>
          <a:endParaRPr lang="zh-TW" altLang="en-US"/>
        </a:p>
      </dgm:t>
    </dgm:pt>
    <dgm:pt modelId="{F4CA0F42-A98F-45D4-BAA2-B96A4728245F}" type="sibTrans" cxnId="{36D4D0EE-F048-4D67-BF2A-886467C77AD6}">
      <dgm:prSet/>
      <dgm:spPr/>
      <dgm:t>
        <a:bodyPr/>
        <a:lstStyle/>
        <a:p>
          <a:endParaRPr lang="zh-TW" altLang="en-US"/>
        </a:p>
      </dgm:t>
    </dgm:pt>
    <dgm:pt modelId="{D0FD9B6A-1E95-4435-AFC6-47426EBAFB63}">
      <dgm:prSet phldrT="[文字]" custT="1"/>
      <dgm:spPr/>
      <dgm:t>
        <a:bodyPr/>
        <a:lstStyle/>
        <a:p>
          <a:r>
            <a:rPr lang="zh-TW" altLang="en-US" sz="3200" dirty="0" smtClean="0"/>
            <a:t>志有所立，勉持不變</a:t>
          </a:r>
          <a:endParaRPr lang="zh-TW" altLang="en-US" sz="3200" dirty="0"/>
        </a:p>
      </dgm:t>
    </dgm:pt>
    <dgm:pt modelId="{D89C10D0-5553-406F-82DC-B57B26D2BD05}" type="parTrans" cxnId="{51A6EEF3-CD62-4867-A592-430832F2BCC6}">
      <dgm:prSet/>
      <dgm:spPr/>
      <dgm:t>
        <a:bodyPr/>
        <a:lstStyle/>
        <a:p>
          <a:endParaRPr lang="zh-TW" altLang="en-US"/>
        </a:p>
      </dgm:t>
    </dgm:pt>
    <dgm:pt modelId="{9A892D69-A0BD-4AAE-A6A1-5A4BA09B47E5}" type="sibTrans" cxnId="{51A6EEF3-CD62-4867-A592-430832F2BCC6}">
      <dgm:prSet/>
      <dgm:spPr/>
      <dgm:t>
        <a:bodyPr/>
        <a:lstStyle/>
        <a:p>
          <a:endParaRPr lang="zh-TW" altLang="en-US"/>
        </a:p>
      </dgm:t>
    </dgm:pt>
    <dgm:pt modelId="{E8C7215C-9C27-4E24-9181-B2945BC1758C}">
      <dgm:prSet phldrT="[文字]" custT="1"/>
      <dgm:spPr/>
      <dgm:t>
        <a:bodyPr/>
        <a:lstStyle/>
        <a:p>
          <a:r>
            <a:rPr lang="zh-TW" altLang="en-US" sz="3200" dirty="0" smtClean="0"/>
            <a:t>定</a:t>
          </a:r>
          <a:endParaRPr lang="zh-TW" altLang="en-US" sz="3200" dirty="0"/>
        </a:p>
      </dgm:t>
    </dgm:pt>
    <dgm:pt modelId="{189BFBA7-FF4B-4B9E-A0C3-B795D1D1535C}" type="sibTrans" cxnId="{E6E68C12-7686-4A1E-9F15-46F66101475B}">
      <dgm:prSet/>
      <dgm:spPr/>
      <dgm:t>
        <a:bodyPr/>
        <a:lstStyle/>
        <a:p>
          <a:endParaRPr lang="zh-TW" altLang="en-US"/>
        </a:p>
      </dgm:t>
    </dgm:pt>
    <dgm:pt modelId="{2C2D700F-1BBF-4BCE-923A-84EFA1AC0398}" type="parTrans" cxnId="{E6E68C12-7686-4A1E-9F15-46F66101475B}">
      <dgm:prSet/>
      <dgm:spPr/>
      <dgm:t>
        <a:bodyPr/>
        <a:lstStyle/>
        <a:p>
          <a:endParaRPr lang="zh-TW" altLang="en-US"/>
        </a:p>
      </dgm:t>
    </dgm:pt>
    <dgm:pt modelId="{E3CB7CB1-2DF0-4223-9D6B-10A4F5D02863}">
      <dgm:prSet phldrT="[文字]" custT="1"/>
      <dgm:spPr/>
      <dgm:t>
        <a:bodyPr/>
        <a:lstStyle/>
        <a:p>
          <a:r>
            <a:rPr lang="zh-TW" altLang="en-US" sz="3200" dirty="0" smtClean="0"/>
            <a:t>得</a:t>
          </a:r>
          <a:endParaRPr lang="zh-TW" altLang="en-US" sz="3200" dirty="0"/>
        </a:p>
      </dgm:t>
    </dgm:pt>
    <dgm:pt modelId="{2DCBEE01-ABDD-4FA4-A38E-F0274717ACEC}" type="parTrans" cxnId="{6D7FD7C5-B2FA-40C1-9EFB-3E60078A201C}">
      <dgm:prSet/>
      <dgm:spPr/>
      <dgm:t>
        <a:bodyPr/>
        <a:lstStyle/>
        <a:p>
          <a:endParaRPr lang="zh-TW" altLang="en-US"/>
        </a:p>
      </dgm:t>
    </dgm:pt>
    <dgm:pt modelId="{DE106A14-2C5F-4844-A9DA-4771DF141EFF}" type="sibTrans" cxnId="{6D7FD7C5-B2FA-40C1-9EFB-3E60078A201C}">
      <dgm:prSet/>
      <dgm:spPr/>
      <dgm:t>
        <a:bodyPr/>
        <a:lstStyle/>
        <a:p>
          <a:endParaRPr lang="zh-TW" altLang="en-US"/>
        </a:p>
      </dgm:t>
    </dgm:pt>
    <dgm:pt modelId="{C6CF7254-36DB-4ED2-A004-3A2975DED4A2}">
      <dgm:prSet phldrT="[文字]" custT="1"/>
      <dgm:spPr/>
      <dgm:t>
        <a:bodyPr/>
        <a:lstStyle/>
        <a:p>
          <a:r>
            <a:rPr lang="zh-TW" altLang="en-US" sz="3200" dirty="0" smtClean="0"/>
            <a:t>慮</a:t>
          </a:r>
          <a:endParaRPr lang="zh-TW" altLang="en-US" sz="3200" dirty="0"/>
        </a:p>
      </dgm:t>
    </dgm:pt>
    <dgm:pt modelId="{BC696B32-0B19-47FB-9D35-D9C0190685FA}" type="parTrans" cxnId="{6D553768-34E4-4A7F-B021-4C82973E8A53}">
      <dgm:prSet/>
      <dgm:spPr/>
      <dgm:t>
        <a:bodyPr/>
        <a:lstStyle/>
        <a:p>
          <a:endParaRPr lang="zh-TW" altLang="en-US"/>
        </a:p>
      </dgm:t>
    </dgm:pt>
    <dgm:pt modelId="{FD3505A9-AB70-422F-8E64-93EA14B2161D}" type="sibTrans" cxnId="{6D553768-34E4-4A7F-B021-4C82973E8A53}">
      <dgm:prSet/>
      <dgm:spPr/>
      <dgm:t>
        <a:bodyPr/>
        <a:lstStyle/>
        <a:p>
          <a:endParaRPr lang="zh-TW" altLang="en-US"/>
        </a:p>
      </dgm:t>
    </dgm:pt>
    <dgm:pt modelId="{767ECFF4-87DE-4A96-A80A-04B7A87F993C}">
      <dgm:prSet phldrT="[文字]" custT="1"/>
      <dgm:spPr/>
      <dgm:t>
        <a:bodyPr/>
        <a:lstStyle/>
        <a:p>
          <a:r>
            <a:rPr lang="zh-TW" altLang="en-US" sz="3200" dirty="0" smtClean="0"/>
            <a:t>久而躁釋，不為妄動</a:t>
          </a:r>
          <a:endParaRPr lang="zh-TW" altLang="en-US" sz="3200" dirty="0"/>
        </a:p>
      </dgm:t>
    </dgm:pt>
    <dgm:pt modelId="{4928136F-498D-41B7-A8FA-8665E4E30FF6}" type="sibTrans" cxnId="{F8A2106E-A6E4-460C-8BB2-7B3905BA76DC}">
      <dgm:prSet/>
      <dgm:spPr/>
      <dgm:t>
        <a:bodyPr/>
        <a:lstStyle/>
        <a:p>
          <a:endParaRPr lang="zh-TW" altLang="en-US"/>
        </a:p>
      </dgm:t>
    </dgm:pt>
    <dgm:pt modelId="{47B8B438-1CBF-4DB7-9C30-AE0398B9D7EE}" type="parTrans" cxnId="{F8A2106E-A6E4-460C-8BB2-7B3905BA76DC}">
      <dgm:prSet/>
      <dgm:spPr/>
      <dgm:t>
        <a:bodyPr/>
        <a:lstStyle/>
        <a:p>
          <a:endParaRPr lang="zh-TW" altLang="en-US"/>
        </a:p>
      </dgm:t>
    </dgm:pt>
    <dgm:pt modelId="{9EC03FBE-549E-432B-9FE5-B45F8C65FED3}">
      <dgm:prSet phldrT="[文字]" custT="1"/>
      <dgm:spPr/>
      <dgm:t>
        <a:bodyPr/>
        <a:lstStyle/>
        <a:p>
          <a:r>
            <a:rPr lang="zh-TW" altLang="en-US" sz="3200" dirty="0" smtClean="0"/>
            <a:t>精研明辨</a:t>
          </a:r>
          <a:endParaRPr lang="zh-TW" altLang="en-US" sz="3200" dirty="0"/>
        </a:p>
      </dgm:t>
    </dgm:pt>
    <dgm:pt modelId="{7DAEBA3A-BBD3-4656-9F50-C64BEB28A421}" type="parTrans" cxnId="{04C1EA1F-8741-4DB4-AE0B-359FC2F790A3}">
      <dgm:prSet/>
      <dgm:spPr/>
      <dgm:t>
        <a:bodyPr/>
        <a:lstStyle/>
        <a:p>
          <a:endParaRPr lang="zh-TW" altLang="en-US"/>
        </a:p>
      </dgm:t>
    </dgm:pt>
    <dgm:pt modelId="{039A87A4-46F7-4BA5-9517-72D019599303}" type="sibTrans" cxnId="{04C1EA1F-8741-4DB4-AE0B-359FC2F790A3}">
      <dgm:prSet/>
      <dgm:spPr/>
      <dgm:t>
        <a:bodyPr/>
        <a:lstStyle/>
        <a:p>
          <a:endParaRPr lang="zh-TW" altLang="en-US"/>
        </a:p>
      </dgm:t>
    </dgm:pt>
    <dgm:pt modelId="{581F2AA6-66BD-4E90-988E-967080333FEA}">
      <dgm:prSet phldrT="[文字]" custT="1"/>
      <dgm:spPr/>
      <dgm:t>
        <a:bodyPr/>
        <a:lstStyle/>
        <a:p>
          <a:r>
            <a:rPr lang="zh-TW" altLang="en-US" sz="3200" dirty="0" smtClean="0"/>
            <a:t>獲其達於至善之要</a:t>
          </a:r>
          <a:endParaRPr lang="zh-TW" altLang="en-US" sz="3200" dirty="0"/>
        </a:p>
      </dgm:t>
    </dgm:pt>
    <dgm:pt modelId="{63B1E467-02D8-43B6-A769-5C736F266828}" type="parTrans" cxnId="{A9CB7FF2-7BA1-47CC-BE21-70DC8769CA3E}">
      <dgm:prSet/>
      <dgm:spPr/>
      <dgm:t>
        <a:bodyPr/>
        <a:lstStyle/>
        <a:p>
          <a:endParaRPr lang="zh-TW" altLang="en-US"/>
        </a:p>
      </dgm:t>
    </dgm:pt>
    <dgm:pt modelId="{250327A8-04FC-400C-A9D6-7C7EF81479BE}" type="sibTrans" cxnId="{A9CB7FF2-7BA1-47CC-BE21-70DC8769CA3E}">
      <dgm:prSet/>
      <dgm:spPr/>
      <dgm:t>
        <a:bodyPr/>
        <a:lstStyle/>
        <a:p>
          <a:endParaRPr lang="zh-TW" altLang="en-US"/>
        </a:p>
      </dgm:t>
    </dgm:pt>
    <dgm:pt modelId="{BEB7B858-FD05-4D0F-9136-61DCC1A053A9}" type="pres">
      <dgm:prSet presAssocID="{6F346AE9-5FC4-42C7-A7EF-A535D25B254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AE50092-AC1E-43B3-9DA2-3BDCC81EF71F}" type="pres">
      <dgm:prSet presAssocID="{07B0F3B5-CC1A-4C0B-A268-1C94E07A10D9}" presName="root1" presStyleCnt="0"/>
      <dgm:spPr/>
      <dgm:t>
        <a:bodyPr/>
        <a:lstStyle/>
        <a:p>
          <a:endParaRPr lang="zh-TW" altLang="en-US"/>
        </a:p>
      </dgm:t>
    </dgm:pt>
    <dgm:pt modelId="{D825E4D8-36CA-45A3-B0D0-D6862ED24A50}" type="pres">
      <dgm:prSet presAssocID="{07B0F3B5-CC1A-4C0B-A268-1C94E07A10D9}" presName="LevelOneTextNode" presStyleLbl="node0" presStyleIdx="0" presStyleCnt="6" custScaleX="651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8FEECB7-F98D-43C2-936A-187D67B7C56D}" type="pres">
      <dgm:prSet presAssocID="{07B0F3B5-CC1A-4C0B-A268-1C94E07A10D9}" presName="level2hierChild" presStyleCnt="0"/>
      <dgm:spPr/>
      <dgm:t>
        <a:bodyPr/>
        <a:lstStyle/>
        <a:p>
          <a:endParaRPr lang="zh-TW" altLang="en-US"/>
        </a:p>
      </dgm:t>
    </dgm:pt>
    <dgm:pt modelId="{907B7E97-D955-4696-B971-93091BD241CE}" type="pres">
      <dgm:prSet presAssocID="{82959B63-5353-4FDE-8873-BAB7DC85A321}" presName="conn2-1" presStyleLbl="parChTrans1D2" presStyleIdx="0" presStyleCnt="6"/>
      <dgm:spPr/>
      <dgm:t>
        <a:bodyPr/>
        <a:lstStyle/>
        <a:p>
          <a:endParaRPr lang="zh-TW" altLang="en-US"/>
        </a:p>
      </dgm:t>
    </dgm:pt>
    <dgm:pt modelId="{F9A4F9F2-5255-4E75-8919-59FBF3E51E7A}" type="pres">
      <dgm:prSet presAssocID="{82959B63-5353-4FDE-8873-BAB7DC85A321}" presName="connTx" presStyleLbl="parChTrans1D2" presStyleIdx="0" presStyleCnt="6"/>
      <dgm:spPr/>
      <dgm:t>
        <a:bodyPr/>
        <a:lstStyle/>
        <a:p>
          <a:endParaRPr lang="zh-TW" altLang="en-US"/>
        </a:p>
      </dgm:t>
    </dgm:pt>
    <dgm:pt modelId="{B52E9799-0E9A-4A28-BE4C-2D85FE658D5B}" type="pres">
      <dgm:prSet presAssocID="{C101A78C-3C78-4FAA-AC7A-FD01F4F21996}" presName="root2" presStyleCnt="0"/>
      <dgm:spPr/>
      <dgm:t>
        <a:bodyPr/>
        <a:lstStyle/>
        <a:p>
          <a:endParaRPr lang="zh-TW" altLang="en-US"/>
        </a:p>
      </dgm:t>
    </dgm:pt>
    <dgm:pt modelId="{CEED2A8E-CFBD-47AC-9F75-A4886380BA70}" type="pres">
      <dgm:prSet presAssocID="{C101A78C-3C78-4FAA-AC7A-FD01F4F21996}" presName="LevelTwoTextNode" presStyleLbl="node2" presStyleIdx="0" presStyleCnt="6" custScaleX="2773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B49AE47-302E-4725-9F97-D2379B569D88}" type="pres">
      <dgm:prSet presAssocID="{C101A78C-3C78-4FAA-AC7A-FD01F4F21996}" presName="level3hierChild" presStyleCnt="0"/>
      <dgm:spPr/>
      <dgm:t>
        <a:bodyPr/>
        <a:lstStyle/>
        <a:p>
          <a:endParaRPr lang="zh-TW" altLang="en-US"/>
        </a:p>
      </dgm:t>
    </dgm:pt>
    <dgm:pt modelId="{CC67123C-3ABF-414D-A093-BFBB9009CA33}" type="pres">
      <dgm:prSet presAssocID="{E8C7215C-9C27-4E24-9181-B2945BC1758C}" presName="root1" presStyleCnt="0"/>
      <dgm:spPr/>
      <dgm:t>
        <a:bodyPr/>
        <a:lstStyle/>
        <a:p>
          <a:endParaRPr lang="zh-TW" altLang="en-US"/>
        </a:p>
      </dgm:t>
    </dgm:pt>
    <dgm:pt modelId="{DEE35968-8C74-405D-AD46-64137E9E19C2}" type="pres">
      <dgm:prSet presAssocID="{E8C7215C-9C27-4E24-9181-B2945BC1758C}" presName="LevelOneTextNode" presStyleLbl="node0" presStyleIdx="1" presStyleCnt="6" custScaleX="651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0A60E92-1093-4EA5-9020-DC61B19BC662}" type="pres">
      <dgm:prSet presAssocID="{E8C7215C-9C27-4E24-9181-B2945BC1758C}" presName="level2hierChild" presStyleCnt="0"/>
      <dgm:spPr/>
      <dgm:t>
        <a:bodyPr/>
        <a:lstStyle/>
        <a:p>
          <a:endParaRPr lang="zh-TW" altLang="en-US"/>
        </a:p>
      </dgm:t>
    </dgm:pt>
    <dgm:pt modelId="{E4D712F6-5B30-4B56-80AD-B50D1A9A625D}" type="pres">
      <dgm:prSet presAssocID="{D89C10D0-5553-406F-82DC-B57B26D2BD05}" presName="conn2-1" presStyleLbl="parChTrans1D2" presStyleIdx="1" presStyleCnt="6"/>
      <dgm:spPr/>
      <dgm:t>
        <a:bodyPr/>
        <a:lstStyle/>
        <a:p>
          <a:endParaRPr lang="zh-TW" altLang="en-US"/>
        </a:p>
      </dgm:t>
    </dgm:pt>
    <dgm:pt modelId="{9D7B74E4-B303-4C4F-A1E2-4C24EA64DD3B}" type="pres">
      <dgm:prSet presAssocID="{D89C10D0-5553-406F-82DC-B57B26D2BD05}" presName="connTx" presStyleLbl="parChTrans1D2" presStyleIdx="1" presStyleCnt="6"/>
      <dgm:spPr/>
      <dgm:t>
        <a:bodyPr/>
        <a:lstStyle/>
        <a:p>
          <a:endParaRPr lang="zh-TW" altLang="en-US"/>
        </a:p>
      </dgm:t>
    </dgm:pt>
    <dgm:pt modelId="{6EB0C3E8-97E4-4A5D-B6EF-4EBBE2327BA3}" type="pres">
      <dgm:prSet presAssocID="{D0FD9B6A-1E95-4435-AFC6-47426EBAFB63}" presName="root2" presStyleCnt="0"/>
      <dgm:spPr/>
      <dgm:t>
        <a:bodyPr/>
        <a:lstStyle/>
        <a:p>
          <a:endParaRPr lang="zh-TW" altLang="en-US"/>
        </a:p>
      </dgm:t>
    </dgm:pt>
    <dgm:pt modelId="{4C980F01-4BCF-4325-B08D-E6E3BFC75E5A}" type="pres">
      <dgm:prSet presAssocID="{D0FD9B6A-1E95-4435-AFC6-47426EBAFB63}" presName="LevelTwoTextNode" presStyleLbl="node2" presStyleIdx="1" presStyleCnt="6" custScaleX="2773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0695974-5791-4D05-BDB2-8A55FBCAC6DE}" type="pres">
      <dgm:prSet presAssocID="{D0FD9B6A-1E95-4435-AFC6-47426EBAFB63}" presName="level3hierChild" presStyleCnt="0"/>
      <dgm:spPr/>
      <dgm:t>
        <a:bodyPr/>
        <a:lstStyle/>
        <a:p>
          <a:endParaRPr lang="zh-TW" altLang="en-US"/>
        </a:p>
      </dgm:t>
    </dgm:pt>
    <dgm:pt modelId="{5EF66AC7-7DFD-435E-8E28-5E4442B64CF0}" type="pres">
      <dgm:prSet presAssocID="{5F97118B-37DB-49B7-8DA6-106BD553DE2B}" presName="root1" presStyleCnt="0"/>
      <dgm:spPr/>
      <dgm:t>
        <a:bodyPr/>
        <a:lstStyle/>
        <a:p>
          <a:endParaRPr lang="zh-TW" altLang="en-US"/>
        </a:p>
      </dgm:t>
    </dgm:pt>
    <dgm:pt modelId="{C44C97F7-3EE4-4F04-80F9-FF4D9613340C}" type="pres">
      <dgm:prSet presAssocID="{5F97118B-37DB-49B7-8DA6-106BD553DE2B}" presName="LevelOneTextNode" presStyleLbl="node0" presStyleIdx="2" presStyleCnt="6" custScaleX="651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D14B3F3-BB7A-4153-B276-288528FE3FB0}" type="pres">
      <dgm:prSet presAssocID="{5F97118B-37DB-49B7-8DA6-106BD553DE2B}" presName="level2hierChild" presStyleCnt="0"/>
      <dgm:spPr/>
      <dgm:t>
        <a:bodyPr/>
        <a:lstStyle/>
        <a:p>
          <a:endParaRPr lang="zh-TW" altLang="en-US"/>
        </a:p>
      </dgm:t>
    </dgm:pt>
    <dgm:pt modelId="{58736745-EE59-4330-BCF6-039BB6045960}" type="pres">
      <dgm:prSet presAssocID="{47B8B438-1CBF-4DB7-9C30-AE0398B9D7EE}" presName="conn2-1" presStyleLbl="parChTrans1D2" presStyleIdx="2" presStyleCnt="6"/>
      <dgm:spPr/>
      <dgm:t>
        <a:bodyPr/>
        <a:lstStyle/>
        <a:p>
          <a:endParaRPr lang="zh-TW" altLang="en-US"/>
        </a:p>
      </dgm:t>
    </dgm:pt>
    <dgm:pt modelId="{8DA1F6ED-B781-45ED-9B51-934CD6BE99B0}" type="pres">
      <dgm:prSet presAssocID="{47B8B438-1CBF-4DB7-9C30-AE0398B9D7EE}" presName="connTx" presStyleLbl="parChTrans1D2" presStyleIdx="2" presStyleCnt="6"/>
      <dgm:spPr/>
      <dgm:t>
        <a:bodyPr/>
        <a:lstStyle/>
        <a:p>
          <a:endParaRPr lang="zh-TW" altLang="en-US"/>
        </a:p>
      </dgm:t>
    </dgm:pt>
    <dgm:pt modelId="{D9DF1419-4CDC-4C04-AF2D-1CC4A92A787B}" type="pres">
      <dgm:prSet presAssocID="{767ECFF4-87DE-4A96-A80A-04B7A87F993C}" presName="root2" presStyleCnt="0"/>
      <dgm:spPr/>
      <dgm:t>
        <a:bodyPr/>
        <a:lstStyle/>
        <a:p>
          <a:endParaRPr lang="zh-TW" altLang="en-US"/>
        </a:p>
      </dgm:t>
    </dgm:pt>
    <dgm:pt modelId="{1345B90E-23F6-453E-8094-0FEB117A8DB2}" type="pres">
      <dgm:prSet presAssocID="{767ECFF4-87DE-4A96-A80A-04B7A87F993C}" presName="LevelTwoTextNode" presStyleLbl="node2" presStyleIdx="2" presStyleCnt="6" custScaleX="2773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BF27C83-5F57-4702-839F-353CE351EAFF}" type="pres">
      <dgm:prSet presAssocID="{767ECFF4-87DE-4A96-A80A-04B7A87F993C}" presName="level3hierChild" presStyleCnt="0"/>
      <dgm:spPr/>
      <dgm:t>
        <a:bodyPr/>
        <a:lstStyle/>
        <a:p>
          <a:endParaRPr lang="zh-TW" altLang="en-US"/>
        </a:p>
      </dgm:t>
    </dgm:pt>
    <dgm:pt modelId="{E6298422-42D5-42CD-9642-91DBF2CBE199}" type="pres">
      <dgm:prSet presAssocID="{4D0FB631-BBD3-441B-8482-7DD254B0CB12}" presName="root1" presStyleCnt="0"/>
      <dgm:spPr/>
      <dgm:t>
        <a:bodyPr/>
        <a:lstStyle/>
        <a:p>
          <a:endParaRPr lang="zh-TW" altLang="en-US"/>
        </a:p>
      </dgm:t>
    </dgm:pt>
    <dgm:pt modelId="{02702204-5294-4868-999C-236FAE32E317}" type="pres">
      <dgm:prSet presAssocID="{4D0FB631-BBD3-441B-8482-7DD254B0CB12}" presName="LevelOneTextNode" presStyleLbl="node0" presStyleIdx="3" presStyleCnt="6" custScaleX="651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30119BA-C109-4351-8569-076619011C4C}" type="pres">
      <dgm:prSet presAssocID="{4D0FB631-BBD3-441B-8482-7DD254B0CB12}" presName="level2hierChild" presStyleCnt="0"/>
      <dgm:spPr/>
      <dgm:t>
        <a:bodyPr/>
        <a:lstStyle/>
        <a:p>
          <a:endParaRPr lang="zh-TW" altLang="en-US"/>
        </a:p>
      </dgm:t>
    </dgm:pt>
    <dgm:pt modelId="{962DFDDC-E70A-4318-9623-9930112433C1}" type="pres">
      <dgm:prSet presAssocID="{51F7130B-4CFB-44AB-8202-9B176FF6AA68}" presName="conn2-1" presStyleLbl="parChTrans1D2" presStyleIdx="3" presStyleCnt="6"/>
      <dgm:spPr/>
      <dgm:t>
        <a:bodyPr/>
        <a:lstStyle/>
        <a:p>
          <a:endParaRPr lang="zh-TW" altLang="en-US"/>
        </a:p>
      </dgm:t>
    </dgm:pt>
    <dgm:pt modelId="{95E9F35B-3439-417E-8503-1E1B05377769}" type="pres">
      <dgm:prSet presAssocID="{51F7130B-4CFB-44AB-8202-9B176FF6AA68}" presName="connTx" presStyleLbl="parChTrans1D2" presStyleIdx="3" presStyleCnt="6"/>
      <dgm:spPr/>
      <dgm:t>
        <a:bodyPr/>
        <a:lstStyle/>
        <a:p>
          <a:endParaRPr lang="zh-TW" altLang="en-US"/>
        </a:p>
      </dgm:t>
    </dgm:pt>
    <dgm:pt modelId="{B2389B82-C1F4-4E23-B7E9-66431C03EB3F}" type="pres">
      <dgm:prSet presAssocID="{E641F1EE-C0A6-46AC-86D2-9330D652B364}" presName="root2" presStyleCnt="0"/>
      <dgm:spPr/>
      <dgm:t>
        <a:bodyPr/>
        <a:lstStyle/>
        <a:p>
          <a:endParaRPr lang="zh-TW" altLang="en-US"/>
        </a:p>
      </dgm:t>
    </dgm:pt>
    <dgm:pt modelId="{8FE3BA1F-334C-45B7-9C5A-25CA2D147675}" type="pres">
      <dgm:prSet presAssocID="{E641F1EE-C0A6-46AC-86D2-9330D652B364}" presName="LevelTwoTextNode" presStyleLbl="node2" presStyleIdx="3" presStyleCnt="6" custScaleX="2773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CF7660A-EEF8-4403-9ABC-A9383E82CFC3}" type="pres">
      <dgm:prSet presAssocID="{E641F1EE-C0A6-46AC-86D2-9330D652B364}" presName="level3hierChild" presStyleCnt="0"/>
      <dgm:spPr/>
      <dgm:t>
        <a:bodyPr/>
        <a:lstStyle/>
        <a:p>
          <a:endParaRPr lang="zh-TW" altLang="en-US"/>
        </a:p>
      </dgm:t>
    </dgm:pt>
    <dgm:pt modelId="{9F14C516-7041-4DD0-87CF-384DB58F2874}" type="pres">
      <dgm:prSet presAssocID="{C6CF7254-36DB-4ED2-A004-3A2975DED4A2}" presName="root1" presStyleCnt="0"/>
      <dgm:spPr/>
      <dgm:t>
        <a:bodyPr/>
        <a:lstStyle/>
        <a:p>
          <a:endParaRPr lang="zh-TW" altLang="en-US"/>
        </a:p>
      </dgm:t>
    </dgm:pt>
    <dgm:pt modelId="{E534B3C0-81FA-4AE5-8131-218139DBD531}" type="pres">
      <dgm:prSet presAssocID="{C6CF7254-36DB-4ED2-A004-3A2975DED4A2}" presName="LevelOneTextNode" presStyleLbl="node0" presStyleIdx="4" presStyleCnt="6" custScaleX="6280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E6F5B13-8AE0-4C69-A5B2-8AD8C7038234}" type="pres">
      <dgm:prSet presAssocID="{C6CF7254-36DB-4ED2-A004-3A2975DED4A2}" presName="level2hierChild" presStyleCnt="0"/>
      <dgm:spPr/>
      <dgm:t>
        <a:bodyPr/>
        <a:lstStyle/>
        <a:p>
          <a:endParaRPr lang="zh-TW" altLang="en-US"/>
        </a:p>
      </dgm:t>
    </dgm:pt>
    <dgm:pt modelId="{0382300F-6FF0-473B-87E8-5B89DA12205D}" type="pres">
      <dgm:prSet presAssocID="{7DAEBA3A-BBD3-4656-9F50-C64BEB28A421}" presName="conn2-1" presStyleLbl="parChTrans1D2" presStyleIdx="4" presStyleCnt="6"/>
      <dgm:spPr/>
      <dgm:t>
        <a:bodyPr/>
        <a:lstStyle/>
        <a:p>
          <a:endParaRPr lang="zh-TW" altLang="en-US"/>
        </a:p>
      </dgm:t>
    </dgm:pt>
    <dgm:pt modelId="{5C6CEDB4-8E0C-452C-85B7-4A7B2BB1E690}" type="pres">
      <dgm:prSet presAssocID="{7DAEBA3A-BBD3-4656-9F50-C64BEB28A421}" presName="connTx" presStyleLbl="parChTrans1D2" presStyleIdx="4" presStyleCnt="6"/>
      <dgm:spPr/>
      <dgm:t>
        <a:bodyPr/>
        <a:lstStyle/>
        <a:p>
          <a:endParaRPr lang="zh-TW" altLang="en-US"/>
        </a:p>
      </dgm:t>
    </dgm:pt>
    <dgm:pt modelId="{42C67ADA-263A-480C-ADCE-0CDB96EB4CB2}" type="pres">
      <dgm:prSet presAssocID="{9EC03FBE-549E-432B-9FE5-B45F8C65FED3}" presName="root2" presStyleCnt="0"/>
      <dgm:spPr/>
      <dgm:t>
        <a:bodyPr/>
        <a:lstStyle/>
        <a:p>
          <a:endParaRPr lang="zh-TW" altLang="en-US"/>
        </a:p>
      </dgm:t>
    </dgm:pt>
    <dgm:pt modelId="{26EB8B26-158F-47F4-A123-8F223FC8FC10}" type="pres">
      <dgm:prSet presAssocID="{9EC03FBE-549E-432B-9FE5-B45F8C65FED3}" presName="LevelTwoTextNode" presStyleLbl="node2" presStyleIdx="4" presStyleCnt="6" custScaleX="28346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273DE0A-6C81-42E6-B102-FBF71B5E97D3}" type="pres">
      <dgm:prSet presAssocID="{9EC03FBE-549E-432B-9FE5-B45F8C65FED3}" presName="level3hierChild" presStyleCnt="0"/>
      <dgm:spPr/>
      <dgm:t>
        <a:bodyPr/>
        <a:lstStyle/>
        <a:p>
          <a:endParaRPr lang="zh-TW" altLang="en-US"/>
        </a:p>
      </dgm:t>
    </dgm:pt>
    <dgm:pt modelId="{2D2F616A-320B-440B-B2D3-D04A54AAEE18}" type="pres">
      <dgm:prSet presAssocID="{E3CB7CB1-2DF0-4223-9D6B-10A4F5D02863}" presName="root1" presStyleCnt="0"/>
      <dgm:spPr/>
      <dgm:t>
        <a:bodyPr/>
        <a:lstStyle/>
        <a:p>
          <a:endParaRPr lang="zh-TW" altLang="en-US"/>
        </a:p>
      </dgm:t>
    </dgm:pt>
    <dgm:pt modelId="{C913F183-FE4C-4752-BBD0-CE42FF1CDBD1}" type="pres">
      <dgm:prSet presAssocID="{E3CB7CB1-2DF0-4223-9D6B-10A4F5D02863}" presName="LevelOneTextNode" presStyleLbl="node0" presStyleIdx="5" presStyleCnt="6" custScaleX="6280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1C8F565-15F7-439F-BD5B-BA4400146992}" type="pres">
      <dgm:prSet presAssocID="{E3CB7CB1-2DF0-4223-9D6B-10A4F5D02863}" presName="level2hierChild" presStyleCnt="0"/>
      <dgm:spPr/>
      <dgm:t>
        <a:bodyPr/>
        <a:lstStyle/>
        <a:p>
          <a:endParaRPr lang="zh-TW" altLang="en-US"/>
        </a:p>
      </dgm:t>
    </dgm:pt>
    <dgm:pt modelId="{4685FA01-3555-4409-9211-C7D6911C8597}" type="pres">
      <dgm:prSet presAssocID="{63B1E467-02D8-43B6-A769-5C736F266828}" presName="conn2-1" presStyleLbl="parChTrans1D2" presStyleIdx="5" presStyleCnt="6"/>
      <dgm:spPr/>
      <dgm:t>
        <a:bodyPr/>
        <a:lstStyle/>
        <a:p>
          <a:endParaRPr lang="zh-TW" altLang="en-US"/>
        </a:p>
      </dgm:t>
    </dgm:pt>
    <dgm:pt modelId="{17189729-346C-412D-975F-92DE72BC608D}" type="pres">
      <dgm:prSet presAssocID="{63B1E467-02D8-43B6-A769-5C736F266828}" presName="connTx" presStyleLbl="parChTrans1D2" presStyleIdx="5" presStyleCnt="6"/>
      <dgm:spPr/>
      <dgm:t>
        <a:bodyPr/>
        <a:lstStyle/>
        <a:p>
          <a:endParaRPr lang="zh-TW" altLang="en-US"/>
        </a:p>
      </dgm:t>
    </dgm:pt>
    <dgm:pt modelId="{6152075A-C6B1-4C57-9333-8E642F2A99ED}" type="pres">
      <dgm:prSet presAssocID="{581F2AA6-66BD-4E90-988E-967080333FEA}" presName="root2" presStyleCnt="0"/>
      <dgm:spPr/>
      <dgm:t>
        <a:bodyPr/>
        <a:lstStyle/>
        <a:p>
          <a:endParaRPr lang="zh-TW" altLang="en-US"/>
        </a:p>
      </dgm:t>
    </dgm:pt>
    <dgm:pt modelId="{4FFBE47E-A9F4-4BE7-82B8-A22CB9A0470E}" type="pres">
      <dgm:prSet presAssocID="{581F2AA6-66BD-4E90-988E-967080333FEA}" presName="LevelTwoTextNode" presStyleLbl="node2" presStyleIdx="5" presStyleCnt="6" custScaleX="28346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FDCF259-0F29-4D81-9357-1349CD37C42F}" type="pres">
      <dgm:prSet presAssocID="{581F2AA6-66BD-4E90-988E-967080333FEA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1F43DF7C-9D4B-404F-A204-C2B3D85576C3}" type="presOf" srcId="{4D0FB631-BBD3-441B-8482-7DD254B0CB12}" destId="{02702204-5294-4868-999C-236FAE32E317}" srcOrd="0" destOrd="0" presId="urn:microsoft.com/office/officeart/2005/8/layout/hierarchy2"/>
    <dgm:cxn modelId="{2B89CB49-BD05-49C3-927F-CEF9CE1F5D25}" type="presOf" srcId="{5F97118B-37DB-49B7-8DA6-106BD553DE2B}" destId="{C44C97F7-3EE4-4F04-80F9-FF4D9613340C}" srcOrd="0" destOrd="0" presId="urn:microsoft.com/office/officeart/2005/8/layout/hierarchy2"/>
    <dgm:cxn modelId="{4345FE19-CA3A-4C6D-80E2-442DF205AE96}" type="presOf" srcId="{D89C10D0-5553-406F-82DC-B57B26D2BD05}" destId="{E4D712F6-5B30-4B56-80AD-B50D1A9A625D}" srcOrd="0" destOrd="0" presId="urn:microsoft.com/office/officeart/2005/8/layout/hierarchy2"/>
    <dgm:cxn modelId="{35A05F5B-35F5-4526-AF3C-7C61A84F68B3}" type="presOf" srcId="{767ECFF4-87DE-4A96-A80A-04B7A87F993C}" destId="{1345B90E-23F6-453E-8094-0FEB117A8DB2}" srcOrd="0" destOrd="0" presId="urn:microsoft.com/office/officeart/2005/8/layout/hierarchy2"/>
    <dgm:cxn modelId="{D11355F1-979B-4A3F-8B6B-FCEEF3865A4D}" type="presOf" srcId="{6F346AE9-5FC4-42C7-A7EF-A535D25B254E}" destId="{BEB7B858-FD05-4D0F-9136-61DCC1A053A9}" srcOrd="0" destOrd="0" presId="urn:microsoft.com/office/officeart/2005/8/layout/hierarchy2"/>
    <dgm:cxn modelId="{F8A2106E-A6E4-460C-8BB2-7B3905BA76DC}" srcId="{5F97118B-37DB-49B7-8DA6-106BD553DE2B}" destId="{767ECFF4-87DE-4A96-A80A-04B7A87F993C}" srcOrd="0" destOrd="0" parTransId="{47B8B438-1CBF-4DB7-9C30-AE0398B9D7EE}" sibTransId="{4928136F-498D-41B7-A8FA-8665E4E30FF6}"/>
    <dgm:cxn modelId="{A26FEDFB-EB53-4925-8B5B-C93FE52D2F96}" type="presOf" srcId="{63B1E467-02D8-43B6-A769-5C736F266828}" destId="{17189729-346C-412D-975F-92DE72BC608D}" srcOrd="1" destOrd="0" presId="urn:microsoft.com/office/officeart/2005/8/layout/hierarchy2"/>
    <dgm:cxn modelId="{7FA7EF39-ACC2-46B3-94B0-E016417D8405}" type="presOf" srcId="{82959B63-5353-4FDE-8873-BAB7DC85A321}" destId="{907B7E97-D955-4696-B971-93091BD241CE}" srcOrd="0" destOrd="0" presId="urn:microsoft.com/office/officeart/2005/8/layout/hierarchy2"/>
    <dgm:cxn modelId="{A9CB7FF2-7BA1-47CC-BE21-70DC8769CA3E}" srcId="{E3CB7CB1-2DF0-4223-9D6B-10A4F5D02863}" destId="{581F2AA6-66BD-4E90-988E-967080333FEA}" srcOrd="0" destOrd="0" parTransId="{63B1E467-02D8-43B6-A769-5C736F266828}" sibTransId="{250327A8-04FC-400C-A9D6-7C7EF81479BE}"/>
    <dgm:cxn modelId="{EBB17176-275C-4775-B126-13463B8BF5ED}" type="presOf" srcId="{D89C10D0-5553-406F-82DC-B57B26D2BD05}" destId="{9D7B74E4-B303-4C4F-A1E2-4C24EA64DD3B}" srcOrd="1" destOrd="0" presId="urn:microsoft.com/office/officeart/2005/8/layout/hierarchy2"/>
    <dgm:cxn modelId="{1194AB7F-339E-4E52-9583-5501327489EA}" type="presOf" srcId="{47B8B438-1CBF-4DB7-9C30-AE0398B9D7EE}" destId="{8DA1F6ED-B781-45ED-9B51-934CD6BE99B0}" srcOrd="1" destOrd="0" presId="urn:microsoft.com/office/officeart/2005/8/layout/hierarchy2"/>
    <dgm:cxn modelId="{BC27A5A7-FBC0-454C-A9A8-3A5AA2FC1BA2}" type="presOf" srcId="{51F7130B-4CFB-44AB-8202-9B176FF6AA68}" destId="{962DFDDC-E70A-4318-9623-9930112433C1}" srcOrd="0" destOrd="0" presId="urn:microsoft.com/office/officeart/2005/8/layout/hierarchy2"/>
    <dgm:cxn modelId="{1768F0C1-D7EB-4CC7-8209-14C15BDCE4CC}" type="presOf" srcId="{E8C7215C-9C27-4E24-9181-B2945BC1758C}" destId="{DEE35968-8C74-405D-AD46-64137E9E19C2}" srcOrd="0" destOrd="0" presId="urn:microsoft.com/office/officeart/2005/8/layout/hierarchy2"/>
    <dgm:cxn modelId="{04C1EA1F-8741-4DB4-AE0B-359FC2F790A3}" srcId="{C6CF7254-36DB-4ED2-A004-3A2975DED4A2}" destId="{9EC03FBE-549E-432B-9FE5-B45F8C65FED3}" srcOrd="0" destOrd="0" parTransId="{7DAEBA3A-BBD3-4656-9F50-C64BEB28A421}" sibTransId="{039A87A4-46F7-4BA5-9517-72D019599303}"/>
    <dgm:cxn modelId="{833C21D6-A2CF-4940-B46D-6117706EA9BC}" srcId="{6F346AE9-5FC4-42C7-A7EF-A535D25B254E}" destId="{4D0FB631-BBD3-441B-8482-7DD254B0CB12}" srcOrd="3" destOrd="0" parTransId="{8BB8AFE8-0775-45ED-AD5D-EF74F1FB3611}" sibTransId="{DBB7835D-B0DB-42E2-ADD7-A8A50AFE1C5B}"/>
    <dgm:cxn modelId="{24091EE2-1510-4C5F-8F04-92FCC6409901}" type="presOf" srcId="{82959B63-5353-4FDE-8873-BAB7DC85A321}" destId="{F9A4F9F2-5255-4E75-8919-59FBF3E51E7A}" srcOrd="1" destOrd="0" presId="urn:microsoft.com/office/officeart/2005/8/layout/hierarchy2"/>
    <dgm:cxn modelId="{51A6EEF3-CD62-4867-A592-430832F2BCC6}" srcId="{E8C7215C-9C27-4E24-9181-B2945BC1758C}" destId="{D0FD9B6A-1E95-4435-AFC6-47426EBAFB63}" srcOrd="0" destOrd="0" parTransId="{D89C10D0-5553-406F-82DC-B57B26D2BD05}" sibTransId="{9A892D69-A0BD-4AAE-A6A1-5A4BA09B47E5}"/>
    <dgm:cxn modelId="{6EEAA7FC-7E2D-465C-A639-D27FE47C6DBD}" type="presOf" srcId="{7DAEBA3A-BBD3-4656-9F50-C64BEB28A421}" destId="{5C6CEDB4-8E0C-452C-85B7-4A7B2BB1E690}" srcOrd="1" destOrd="0" presId="urn:microsoft.com/office/officeart/2005/8/layout/hierarchy2"/>
    <dgm:cxn modelId="{F3AFAB24-ECEC-49C3-8B9C-F48D252356D3}" type="presOf" srcId="{51F7130B-4CFB-44AB-8202-9B176FF6AA68}" destId="{95E9F35B-3439-417E-8503-1E1B05377769}" srcOrd="1" destOrd="0" presId="urn:microsoft.com/office/officeart/2005/8/layout/hierarchy2"/>
    <dgm:cxn modelId="{36D4D0EE-F048-4D67-BF2A-886467C77AD6}" srcId="{07B0F3B5-CC1A-4C0B-A268-1C94E07A10D9}" destId="{C101A78C-3C78-4FAA-AC7A-FD01F4F21996}" srcOrd="0" destOrd="0" parTransId="{82959B63-5353-4FDE-8873-BAB7DC85A321}" sibTransId="{F4CA0F42-A98F-45D4-BAA2-B96A4728245F}"/>
    <dgm:cxn modelId="{ED232543-5CD2-4452-B186-D8AC17101896}" srcId="{4D0FB631-BBD3-441B-8482-7DD254B0CB12}" destId="{E641F1EE-C0A6-46AC-86D2-9330D652B364}" srcOrd="0" destOrd="0" parTransId="{51F7130B-4CFB-44AB-8202-9B176FF6AA68}" sibTransId="{09066B5C-01D4-4801-9B01-533A0BFA5A96}"/>
    <dgm:cxn modelId="{54F900AE-6103-440D-90E1-3BC1D3BEA599}" type="presOf" srcId="{C101A78C-3C78-4FAA-AC7A-FD01F4F21996}" destId="{CEED2A8E-CFBD-47AC-9F75-A4886380BA70}" srcOrd="0" destOrd="0" presId="urn:microsoft.com/office/officeart/2005/8/layout/hierarchy2"/>
    <dgm:cxn modelId="{D3AFCD2B-A3EF-4E90-8A5D-ABCA344E4B08}" type="presOf" srcId="{D0FD9B6A-1E95-4435-AFC6-47426EBAFB63}" destId="{4C980F01-4BCF-4325-B08D-E6E3BFC75E5A}" srcOrd="0" destOrd="0" presId="urn:microsoft.com/office/officeart/2005/8/layout/hierarchy2"/>
    <dgm:cxn modelId="{F274CF4D-F242-4F55-B651-6EE6CDBD4E43}" type="presOf" srcId="{581F2AA6-66BD-4E90-988E-967080333FEA}" destId="{4FFBE47E-A9F4-4BE7-82B8-A22CB9A0470E}" srcOrd="0" destOrd="0" presId="urn:microsoft.com/office/officeart/2005/8/layout/hierarchy2"/>
    <dgm:cxn modelId="{7CF12102-7057-49F2-90EE-5B3ACE726CFE}" type="presOf" srcId="{47B8B438-1CBF-4DB7-9C30-AE0398B9D7EE}" destId="{58736745-EE59-4330-BCF6-039BB6045960}" srcOrd="0" destOrd="0" presId="urn:microsoft.com/office/officeart/2005/8/layout/hierarchy2"/>
    <dgm:cxn modelId="{6D7FD7C5-B2FA-40C1-9EFB-3E60078A201C}" srcId="{6F346AE9-5FC4-42C7-A7EF-A535D25B254E}" destId="{E3CB7CB1-2DF0-4223-9D6B-10A4F5D02863}" srcOrd="5" destOrd="0" parTransId="{2DCBEE01-ABDD-4FA4-A38E-F0274717ACEC}" sibTransId="{DE106A14-2C5F-4844-A9DA-4771DF141EFF}"/>
    <dgm:cxn modelId="{46C98B10-67B6-4FAE-8BD8-6BB8065175F5}" type="presOf" srcId="{C6CF7254-36DB-4ED2-A004-3A2975DED4A2}" destId="{E534B3C0-81FA-4AE5-8131-218139DBD531}" srcOrd="0" destOrd="0" presId="urn:microsoft.com/office/officeart/2005/8/layout/hierarchy2"/>
    <dgm:cxn modelId="{D7BEC59E-9F3D-422F-855E-0D9D86879108}" type="presOf" srcId="{7DAEBA3A-BBD3-4656-9F50-C64BEB28A421}" destId="{0382300F-6FF0-473B-87E8-5B89DA12205D}" srcOrd="0" destOrd="0" presId="urn:microsoft.com/office/officeart/2005/8/layout/hierarchy2"/>
    <dgm:cxn modelId="{F25F7A49-6A61-481F-9A46-693A5596E7A6}" type="presOf" srcId="{E641F1EE-C0A6-46AC-86D2-9330D652B364}" destId="{8FE3BA1F-334C-45B7-9C5A-25CA2D147675}" srcOrd="0" destOrd="0" presId="urn:microsoft.com/office/officeart/2005/8/layout/hierarchy2"/>
    <dgm:cxn modelId="{DAABE685-7009-432F-9F3B-62DBAA0A46A9}" type="presOf" srcId="{07B0F3B5-CC1A-4C0B-A268-1C94E07A10D9}" destId="{D825E4D8-36CA-45A3-B0D0-D6862ED24A50}" srcOrd="0" destOrd="0" presId="urn:microsoft.com/office/officeart/2005/8/layout/hierarchy2"/>
    <dgm:cxn modelId="{6D553768-34E4-4A7F-B021-4C82973E8A53}" srcId="{6F346AE9-5FC4-42C7-A7EF-A535D25B254E}" destId="{C6CF7254-36DB-4ED2-A004-3A2975DED4A2}" srcOrd="4" destOrd="0" parTransId="{BC696B32-0B19-47FB-9D35-D9C0190685FA}" sibTransId="{FD3505A9-AB70-422F-8E64-93EA14B2161D}"/>
    <dgm:cxn modelId="{3AEFA6CD-DFA6-489C-8583-A4F1F25FA95C}" type="presOf" srcId="{E3CB7CB1-2DF0-4223-9D6B-10A4F5D02863}" destId="{C913F183-FE4C-4752-BBD0-CE42FF1CDBD1}" srcOrd="0" destOrd="0" presId="urn:microsoft.com/office/officeart/2005/8/layout/hierarchy2"/>
    <dgm:cxn modelId="{BFC863A8-2F02-42F9-8560-D85FFDFA4D6A}" srcId="{6F346AE9-5FC4-42C7-A7EF-A535D25B254E}" destId="{07B0F3B5-CC1A-4C0B-A268-1C94E07A10D9}" srcOrd="0" destOrd="0" parTransId="{0504C7D8-3765-4747-9E3A-C5A6BA8F6A41}" sibTransId="{B7F62488-3F98-4C8B-8663-1DBD075F66F0}"/>
    <dgm:cxn modelId="{BEBCD9C6-D8EA-4A55-858A-0B35E6909077}" type="presOf" srcId="{63B1E467-02D8-43B6-A769-5C736F266828}" destId="{4685FA01-3555-4409-9211-C7D6911C8597}" srcOrd="0" destOrd="0" presId="urn:microsoft.com/office/officeart/2005/8/layout/hierarchy2"/>
    <dgm:cxn modelId="{E6E68C12-7686-4A1E-9F15-46F66101475B}" srcId="{6F346AE9-5FC4-42C7-A7EF-A535D25B254E}" destId="{E8C7215C-9C27-4E24-9181-B2945BC1758C}" srcOrd="1" destOrd="0" parTransId="{2C2D700F-1BBF-4BCE-923A-84EFA1AC0398}" sibTransId="{189BFBA7-FF4B-4B9E-A0C3-B795D1D1535C}"/>
    <dgm:cxn modelId="{C185CA01-2163-4120-BA7A-4B7C50CE0A5B}" type="presOf" srcId="{9EC03FBE-549E-432B-9FE5-B45F8C65FED3}" destId="{26EB8B26-158F-47F4-A123-8F223FC8FC10}" srcOrd="0" destOrd="0" presId="urn:microsoft.com/office/officeart/2005/8/layout/hierarchy2"/>
    <dgm:cxn modelId="{3138D7D9-031B-4CCA-8EAD-B7F926F39B20}" srcId="{6F346AE9-5FC4-42C7-A7EF-A535D25B254E}" destId="{5F97118B-37DB-49B7-8DA6-106BD553DE2B}" srcOrd="2" destOrd="0" parTransId="{E2E39361-9B67-44A7-BD55-0EAAF75BC9AB}" sibTransId="{3BADBCF3-CFCC-4FB5-8273-80CC17A241AD}"/>
    <dgm:cxn modelId="{9AD69C32-E0AB-4AB5-9F0B-0F7B9D2946F1}" type="presParOf" srcId="{BEB7B858-FD05-4D0F-9136-61DCC1A053A9}" destId="{5AE50092-AC1E-43B3-9DA2-3BDCC81EF71F}" srcOrd="0" destOrd="0" presId="urn:microsoft.com/office/officeart/2005/8/layout/hierarchy2"/>
    <dgm:cxn modelId="{1302587F-9C3F-4524-A11A-F8E4054EB265}" type="presParOf" srcId="{5AE50092-AC1E-43B3-9DA2-3BDCC81EF71F}" destId="{D825E4D8-36CA-45A3-B0D0-D6862ED24A50}" srcOrd="0" destOrd="0" presId="urn:microsoft.com/office/officeart/2005/8/layout/hierarchy2"/>
    <dgm:cxn modelId="{B89E3A41-8222-4FDD-9476-FAC0FDC67C78}" type="presParOf" srcId="{5AE50092-AC1E-43B3-9DA2-3BDCC81EF71F}" destId="{28FEECB7-F98D-43C2-936A-187D67B7C56D}" srcOrd="1" destOrd="0" presId="urn:microsoft.com/office/officeart/2005/8/layout/hierarchy2"/>
    <dgm:cxn modelId="{B2E8A0B8-716E-45B1-8EC9-2C2797286D8E}" type="presParOf" srcId="{28FEECB7-F98D-43C2-936A-187D67B7C56D}" destId="{907B7E97-D955-4696-B971-93091BD241CE}" srcOrd="0" destOrd="0" presId="urn:microsoft.com/office/officeart/2005/8/layout/hierarchy2"/>
    <dgm:cxn modelId="{35940B32-C008-4CA1-968B-DFE4CF860C3A}" type="presParOf" srcId="{907B7E97-D955-4696-B971-93091BD241CE}" destId="{F9A4F9F2-5255-4E75-8919-59FBF3E51E7A}" srcOrd="0" destOrd="0" presId="urn:microsoft.com/office/officeart/2005/8/layout/hierarchy2"/>
    <dgm:cxn modelId="{9119CCFB-764B-44F9-9280-1480A1F73644}" type="presParOf" srcId="{28FEECB7-F98D-43C2-936A-187D67B7C56D}" destId="{B52E9799-0E9A-4A28-BE4C-2D85FE658D5B}" srcOrd="1" destOrd="0" presId="urn:microsoft.com/office/officeart/2005/8/layout/hierarchy2"/>
    <dgm:cxn modelId="{6A49D519-5287-463A-A633-7AF9CD028E1D}" type="presParOf" srcId="{B52E9799-0E9A-4A28-BE4C-2D85FE658D5B}" destId="{CEED2A8E-CFBD-47AC-9F75-A4886380BA70}" srcOrd="0" destOrd="0" presId="urn:microsoft.com/office/officeart/2005/8/layout/hierarchy2"/>
    <dgm:cxn modelId="{EF289208-19E5-49B4-B683-1F6CAE1ABD1B}" type="presParOf" srcId="{B52E9799-0E9A-4A28-BE4C-2D85FE658D5B}" destId="{BB49AE47-302E-4725-9F97-D2379B569D88}" srcOrd="1" destOrd="0" presId="urn:microsoft.com/office/officeart/2005/8/layout/hierarchy2"/>
    <dgm:cxn modelId="{A08F2947-7C42-4A7F-AFDD-DC8207FEE60A}" type="presParOf" srcId="{BEB7B858-FD05-4D0F-9136-61DCC1A053A9}" destId="{CC67123C-3ABF-414D-A093-BFBB9009CA33}" srcOrd="1" destOrd="0" presId="urn:microsoft.com/office/officeart/2005/8/layout/hierarchy2"/>
    <dgm:cxn modelId="{1B025F9B-9CBC-487A-B4C7-A5745E8C9A45}" type="presParOf" srcId="{CC67123C-3ABF-414D-A093-BFBB9009CA33}" destId="{DEE35968-8C74-405D-AD46-64137E9E19C2}" srcOrd="0" destOrd="0" presId="urn:microsoft.com/office/officeart/2005/8/layout/hierarchy2"/>
    <dgm:cxn modelId="{1CF49471-5F80-4E83-AD52-3B4B0F5C0BE2}" type="presParOf" srcId="{CC67123C-3ABF-414D-A093-BFBB9009CA33}" destId="{70A60E92-1093-4EA5-9020-DC61B19BC662}" srcOrd="1" destOrd="0" presId="urn:microsoft.com/office/officeart/2005/8/layout/hierarchy2"/>
    <dgm:cxn modelId="{AD30A018-C84B-412F-AE58-094B9CECDE20}" type="presParOf" srcId="{70A60E92-1093-4EA5-9020-DC61B19BC662}" destId="{E4D712F6-5B30-4B56-80AD-B50D1A9A625D}" srcOrd="0" destOrd="0" presId="urn:microsoft.com/office/officeart/2005/8/layout/hierarchy2"/>
    <dgm:cxn modelId="{D286EA7A-FD9A-472C-BA34-887E294250AC}" type="presParOf" srcId="{E4D712F6-5B30-4B56-80AD-B50D1A9A625D}" destId="{9D7B74E4-B303-4C4F-A1E2-4C24EA64DD3B}" srcOrd="0" destOrd="0" presId="urn:microsoft.com/office/officeart/2005/8/layout/hierarchy2"/>
    <dgm:cxn modelId="{3C733C45-D802-43E4-B415-73C2C537CEDC}" type="presParOf" srcId="{70A60E92-1093-4EA5-9020-DC61B19BC662}" destId="{6EB0C3E8-97E4-4A5D-B6EF-4EBBE2327BA3}" srcOrd="1" destOrd="0" presId="urn:microsoft.com/office/officeart/2005/8/layout/hierarchy2"/>
    <dgm:cxn modelId="{DE4B7303-FCA8-4C47-82CD-78CEACB12B05}" type="presParOf" srcId="{6EB0C3E8-97E4-4A5D-B6EF-4EBBE2327BA3}" destId="{4C980F01-4BCF-4325-B08D-E6E3BFC75E5A}" srcOrd="0" destOrd="0" presId="urn:microsoft.com/office/officeart/2005/8/layout/hierarchy2"/>
    <dgm:cxn modelId="{C1B24CFB-7D64-41DF-B841-DE33EC2C985E}" type="presParOf" srcId="{6EB0C3E8-97E4-4A5D-B6EF-4EBBE2327BA3}" destId="{F0695974-5791-4D05-BDB2-8A55FBCAC6DE}" srcOrd="1" destOrd="0" presId="urn:microsoft.com/office/officeart/2005/8/layout/hierarchy2"/>
    <dgm:cxn modelId="{A474B319-0B07-49F2-B2DD-36505DD46058}" type="presParOf" srcId="{BEB7B858-FD05-4D0F-9136-61DCC1A053A9}" destId="{5EF66AC7-7DFD-435E-8E28-5E4442B64CF0}" srcOrd="2" destOrd="0" presId="urn:microsoft.com/office/officeart/2005/8/layout/hierarchy2"/>
    <dgm:cxn modelId="{F0E3790F-5E18-42E3-B881-2B972764D9F9}" type="presParOf" srcId="{5EF66AC7-7DFD-435E-8E28-5E4442B64CF0}" destId="{C44C97F7-3EE4-4F04-80F9-FF4D9613340C}" srcOrd="0" destOrd="0" presId="urn:microsoft.com/office/officeart/2005/8/layout/hierarchy2"/>
    <dgm:cxn modelId="{937B5F2A-7A7B-4806-B0E2-8354669216CA}" type="presParOf" srcId="{5EF66AC7-7DFD-435E-8E28-5E4442B64CF0}" destId="{5D14B3F3-BB7A-4153-B276-288528FE3FB0}" srcOrd="1" destOrd="0" presId="urn:microsoft.com/office/officeart/2005/8/layout/hierarchy2"/>
    <dgm:cxn modelId="{10299566-C374-4520-9767-F2D833B6F5CF}" type="presParOf" srcId="{5D14B3F3-BB7A-4153-B276-288528FE3FB0}" destId="{58736745-EE59-4330-BCF6-039BB6045960}" srcOrd="0" destOrd="0" presId="urn:microsoft.com/office/officeart/2005/8/layout/hierarchy2"/>
    <dgm:cxn modelId="{0D03DE9E-D72C-4A06-9745-2C2C295CEFAB}" type="presParOf" srcId="{58736745-EE59-4330-BCF6-039BB6045960}" destId="{8DA1F6ED-B781-45ED-9B51-934CD6BE99B0}" srcOrd="0" destOrd="0" presId="urn:microsoft.com/office/officeart/2005/8/layout/hierarchy2"/>
    <dgm:cxn modelId="{E3026E0C-B928-4F4B-8635-CC0F389B8D61}" type="presParOf" srcId="{5D14B3F3-BB7A-4153-B276-288528FE3FB0}" destId="{D9DF1419-4CDC-4C04-AF2D-1CC4A92A787B}" srcOrd="1" destOrd="0" presId="urn:microsoft.com/office/officeart/2005/8/layout/hierarchy2"/>
    <dgm:cxn modelId="{5442FD93-3F4C-4967-935F-AA3584CB3740}" type="presParOf" srcId="{D9DF1419-4CDC-4C04-AF2D-1CC4A92A787B}" destId="{1345B90E-23F6-453E-8094-0FEB117A8DB2}" srcOrd="0" destOrd="0" presId="urn:microsoft.com/office/officeart/2005/8/layout/hierarchy2"/>
    <dgm:cxn modelId="{FA315E2C-3C84-443E-9D1B-E642F2AC9595}" type="presParOf" srcId="{D9DF1419-4CDC-4C04-AF2D-1CC4A92A787B}" destId="{6BF27C83-5F57-4702-839F-353CE351EAFF}" srcOrd="1" destOrd="0" presId="urn:microsoft.com/office/officeart/2005/8/layout/hierarchy2"/>
    <dgm:cxn modelId="{5DDF42EF-FF91-437B-A000-C8A5DE4C6652}" type="presParOf" srcId="{BEB7B858-FD05-4D0F-9136-61DCC1A053A9}" destId="{E6298422-42D5-42CD-9642-91DBF2CBE199}" srcOrd="3" destOrd="0" presId="urn:microsoft.com/office/officeart/2005/8/layout/hierarchy2"/>
    <dgm:cxn modelId="{73479D58-8F81-4D7E-95FE-A97E53018705}" type="presParOf" srcId="{E6298422-42D5-42CD-9642-91DBF2CBE199}" destId="{02702204-5294-4868-999C-236FAE32E317}" srcOrd="0" destOrd="0" presId="urn:microsoft.com/office/officeart/2005/8/layout/hierarchy2"/>
    <dgm:cxn modelId="{86A17F37-D990-47EA-B4C2-6AE975CCE3D7}" type="presParOf" srcId="{E6298422-42D5-42CD-9642-91DBF2CBE199}" destId="{730119BA-C109-4351-8569-076619011C4C}" srcOrd="1" destOrd="0" presId="urn:microsoft.com/office/officeart/2005/8/layout/hierarchy2"/>
    <dgm:cxn modelId="{4F9CEB4B-4DD4-462F-AA34-2D9CAB28FC4A}" type="presParOf" srcId="{730119BA-C109-4351-8569-076619011C4C}" destId="{962DFDDC-E70A-4318-9623-9930112433C1}" srcOrd="0" destOrd="0" presId="urn:microsoft.com/office/officeart/2005/8/layout/hierarchy2"/>
    <dgm:cxn modelId="{0FE9D281-75B5-4FB3-AC54-742F9979821A}" type="presParOf" srcId="{962DFDDC-E70A-4318-9623-9930112433C1}" destId="{95E9F35B-3439-417E-8503-1E1B05377769}" srcOrd="0" destOrd="0" presId="urn:microsoft.com/office/officeart/2005/8/layout/hierarchy2"/>
    <dgm:cxn modelId="{5F7CC1A0-9DF9-4AB9-9823-09D35F37F6FE}" type="presParOf" srcId="{730119BA-C109-4351-8569-076619011C4C}" destId="{B2389B82-C1F4-4E23-B7E9-66431C03EB3F}" srcOrd="1" destOrd="0" presId="urn:microsoft.com/office/officeart/2005/8/layout/hierarchy2"/>
    <dgm:cxn modelId="{B3F23F57-2338-47E1-BC64-C26DD2E2AF1D}" type="presParOf" srcId="{B2389B82-C1F4-4E23-B7E9-66431C03EB3F}" destId="{8FE3BA1F-334C-45B7-9C5A-25CA2D147675}" srcOrd="0" destOrd="0" presId="urn:microsoft.com/office/officeart/2005/8/layout/hierarchy2"/>
    <dgm:cxn modelId="{43676153-7833-4CBE-A46A-2E63C8CE6174}" type="presParOf" srcId="{B2389B82-C1F4-4E23-B7E9-66431C03EB3F}" destId="{CCF7660A-EEF8-4403-9ABC-A9383E82CFC3}" srcOrd="1" destOrd="0" presId="urn:microsoft.com/office/officeart/2005/8/layout/hierarchy2"/>
    <dgm:cxn modelId="{C2F5D53E-D8A7-4AA1-82C0-7871F245DBAD}" type="presParOf" srcId="{BEB7B858-FD05-4D0F-9136-61DCC1A053A9}" destId="{9F14C516-7041-4DD0-87CF-384DB58F2874}" srcOrd="4" destOrd="0" presId="urn:microsoft.com/office/officeart/2005/8/layout/hierarchy2"/>
    <dgm:cxn modelId="{FF607AF5-9A12-43DD-8187-BDA6E263FA19}" type="presParOf" srcId="{9F14C516-7041-4DD0-87CF-384DB58F2874}" destId="{E534B3C0-81FA-4AE5-8131-218139DBD531}" srcOrd="0" destOrd="0" presId="urn:microsoft.com/office/officeart/2005/8/layout/hierarchy2"/>
    <dgm:cxn modelId="{7859871D-5DFA-4F51-9D46-25D32F126942}" type="presParOf" srcId="{9F14C516-7041-4DD0-87CF-384DB58F2874}" destId="{5E6F5B13-8AE0-4C69-A5B2-8AD8C7038234}" srcOrd="1" destOrd="0" presId="urn:microsoft.com/office/officeart/2005/8/layout/hierarchy2"/>
    <dgm:cxn modelId="{39B7885F-AECB-4DFD-B393-700AD6F9FB59}" type="presParOf" srcId="{5E6F5B13-8AE0-4C69-A5B2-8AD8C7038234}" destId="{0382300F-6FF0-473B-87E8-5B89DA12205D}" srcOrd="0" destOrd="0" presId="urn:microsoft.com/office/officeart/2005/8/layout/hierarchy2"/>
    <dgm:cxn modelId="{9D1996F2-CC53-4BF2-AC97-48D2BF53D376}" type="presParOf" srcId="{0382300F-6FF0-473B-87E8-5B89DA12205D}" destId="{5C6CEDB4-8E0C-452C-85B7-4A7B2BB1E690}" srcOrd="0" destOrd="0" presId="urn:microsoft.com/office/officeart/2005/8/layout/hierarchy2"/>
    <dgm:cxn modelId="{B61F7AF9-555D-4C37-93BB-B57A27D4CDFE}" type="presParOf" srcId="{5E6F5B13-8AE0-4C69-A5B2-8AD8C7038234}" destId="{42C67ADA-263A-480C-ADCE-0CDB96EB4CB2}" srcOrd="1" destOrd="0" presId="urn:microsoft.com/office/officeart/2005/8/layout/hierarchy2"/>
    <dgm:cxn modelId="{034F03E4-B4B9-4451-AD88-6A8C24EDE2D2}" type="presParOf" srcId="{42C67ADA-263A-480C-ADCE-0CDB96EB4CB2}" destId="{26EB8B26-158F-47F4-A123-8F223FC8FC10}" srcOrd="0" destOrd="0" presId="urn:microsoft.com/office/officeart/2005/8/layout/hierarchy2"/>
    <dgm:cxn modelId="{390D5C85-5EB3-4C58-842E-3EAFB6C407D7}" type="presParOf" srcId="{42C67ADA-263A-480C-ADCE-0CDB96EB4CB2}" destId="{5273DE0A-6C81-42E6-B102-FBF71B5E97D3}" srcOrd="1" destOrd="0" presId="urn:microsoft.com/office/officeart/2005/8/layout/hierarchy2"/>
    <dgm:cxn modelId="{BB509AE4-F73D-4D2A-8AE7-82792A4FA895}" type="presParOf" srcId="{BEB7B858-FD05-4D0F-9136-61DCC1A053A9}" destId="{2D2F616A-320B-440B-B2D3-D04A54AAEE18}" srcOrd="5" destOrd="0" presId="urn:microsoft.com/office/officeart/2005/8/layout/hierarchy2"/>
    <dgm:cxn modelId="{165A11BA-0286-4D21-9907-97AC7A960688}" type="presParOf" srcId="{2D2F616A-320B-440B-B2D3-D04A54AAEE18}" destId="{C913F183-FE4C-4752-BBD0-CE42FF1CDBD1}" srcOrd="0" destOrd="0" presId="urn:microsoft.com/office/officeart/2005/8/layout/hierarchy2"/>
    <dgm:cxn modelId="{5A642DAF-EF43-4112-9AE6-645410828E49}" type="presParOf" srcId="{2D2F616A-320B-440B-B2D3-D04A54AAEE18}" destId="{41C8F565-15F7-439F-BD5B-BA4400146992}" srcOrd="1" destOrd="0" presId="urn:microsoft.com/office/officeart/2005/8/layout/hierarchy2"/>
    <dgm:cxn modelId="{960EB494-0422-484B-B454-4929D415636A}" type="presParOf" srcId="{41C8F565-15F7-439F-BD5B-BA4400146992}" destId="{4685FA01-3555-4409-9211-C7D6911C8597}" srcOrd="0" destOrd="0" presId="urn:microsoft.com/office/officeart/2005/8/layout/hierarchy2"/>
    <dgm:cxn modelId="{44E90B67-A61A-4BE3-9BB0-A6818A741989}" type="presParOf" srcId="{4685FA01-3555-4409-9211-C7D6911C8597}" destId="{17189729-346C-412D-975F-92DE72BC608D}" srcOrd="0" destOrd="0" presId="urn:microsoft.com/office/officeart/2005/8/layout/hierarchy2"/>
    <dgm:cxn modelId="{0504C2A2-1F5F-4A7F-912A-E3BEA5812A51}" type="presParOf" srcId="{41C8F565-15F7-439F-BD5B-BA4400146992}" destId="{6152075A-C6B1-4C57-9333-8E642F2A99ED}" srcOrd="1" destOrd="0" presId="urn:microsoft.com/office/officeart/2005/8/layout/hierarchy2"/>
    <dgm:cxn modelId="{7ECCC220-88D8-45C5-A16C-AFC4AD5CEA53}" type="presParOf" srcId="{6152075A-C6B1-4C57-9333-8E642F2A99ED}" destId="{4FFBE47E-A9F4-4BE7-82B8-A22CB9A0470E}" srcOrd="0" destOrd="0" presId="urn:microsoft.com/office/officeart/2005/8/layout/hierarchy2"/>
    <dgm:cxn modelId="{1B0CE8ED-525A-43F2-B3EC-132715C3CAB9}" type="presParOf" srcId="{6152075A-C6B1-4C57-9333-8E642F2A99ED}" destId="{BFDCF259-0F29-4D81-9357-1349CD37C42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A1DAF48-EB98-4667-A37F-459C86A17E4C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73196641-7406-4E07-86D8-62C04CA8A647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體：</a:t>
          </a:r>
          <a:r>
            <a:rPr lang="zh-TW" altLang="en-US" sz="3200" dirty="0" smtClean="0">
              <a:solidFill>
                <a:srgbClr val="FF0000"/>
              </a:solidFill>
            </a:rPr>
            <a:t>物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A6AA63A6-9A5E-4322-A888-5D377B1314A8}" type="parTrans" cxnId="{C8CC6249-9882-4319-93AF-08566565DB87}">
      <dgm:prSet/>
      <dgm:spPr/>
      <dgm:t>
        <a:bodyPr/>
        <a:lstStyle/>
        <a:p>
          <a:endParaRPr lang="zh-TW" altLang="en-US"/>
        </a:p>
      </dgm:t>
    </dgm:pt>
    <dgm:pt modelId="{67E73E23-88BD-48A1-89D9-775D11888F60}" type="sibTrans" cxnId="{C8CC6249-9882-4319-93AF-08566565DB87}">
      <dgm:prSet/>
      <dgm:spPr/>
      <dgm:t>
        <a:bodyPr/>
        <a:lstStyle/>
        <a:p>
          <a:endParaRPr lang="zh-TW" altLang="en-US"/>
        </a:p>
      </dgm:t>
    </dgm:pt>
    <dgm:pt modelId="{F1820F65-52F3-4196-A519-128565908411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本：明德（先）</a:t>
          </a:r>
          <a:endParaRPr lang="zh-TW" altLang="en-US" sz="3200" dirty="0"/>
        </a:p>
      </dgm:t>
    </dgm:pt>
    <dgm:pt modelId="{97CBD504-422E-4C55-83B9-03AAE3AA0956}" type="parTrans" cxnId="{75E88F12-4A0F-42F0-A149-F91E5AEB322F}">
      <dgm:prSet/>
      <dgm:spPr/>
      <dgm:t>
        <a:bodyPr/>
        <a:lstStyle/>
        <a:p>
          <a:endParaRPr lang="zh-TW" altLang="en-US"/>
        </a:p>
      </dgm:t>
    </dgm:pt>
    <dgm:pt modelId="{8C8297F9-3D96-43AF-B04E-4BEBD3CEAC78}" type="sibTrans" cxnId="{75E88F12-4A0F-42F0-A149-F91E5AEB322F}">
      <dgm:prSet/>
      <dgm:spPr/>
      <dgm:t>
        <a:bodyPr/>
        <a:lstStyle/>
        <a:p>
          <a:endParaRPr lang="zh-TW" altLang="en-US"/>
        </a:p>
      </dgm:t>
    </dgm:pt>
    <dgm:pt modelId="{290B378B-7D6A-4CB9-BDCC-F564AAC878B1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末：親民（後）</a:t>
          </a:r>
          <a:endParaRPr lang="zh-TW" altLang="en-US" sz="3200" dirty="0"/>
        </a:p>
      </dgm:t>
    </dgm:pt>
    <dgm:pt modelId="{0BF7663D-40FD-4392-B1A2-96DA9A52A134}" type="parTrans" cxnId="{0A3D7355-17F4-4373-A6C8-E31EE319D84B}">
      <dgm:prSet/>
      <dgm:spPr/>
      <dgm:t>
        <a:bodyPr/>
        <a:lstStyle/>
        <a:p>
          <a:endParaRPr lang="zh-TW" altLang="en-US"/>
        </a:p>
      </dgm:t>
    </dgm:pt>
    <dgm:pt modelId="{280D6B07-A838-4F26-B2C4-98A43442639B}" type="sibTrans" cxnId="{0A3D7355-17F4-4373-A6C8-E31EE319D84B}">
      <dgm:prSet/>
      <dgm:spPr/>
      <dgm:t>
        <a:bodyPr/>
        <a:lstStyle/>
        <a:p>
          <a:endParaRPr lang="zh-TW" altLang="en-US"/>
        </a:p>
      </dgm:t>
    </dgm:pt>
    <dgm:pt modelId="{B682CD44-CF2C-4457-898D-3E62D92CF153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用：</a:t>
          </a:r>
          <a:r>
            <a:rPr lang="zh-TW" altLang="en-US" sz="3200" dirty="0" smtClean="0">
              <a:solidFill>
                <a:srgbClr val="FF0000"/>
              </a:solidFill>
            </a:rPr>
            <a:t>事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525FF8E3-CB94-4409-9133-5FAAE12B383A}" type="parTrans" cxnId="{32FE95C6-FA81-4A35-A2D2-BB30FB65007E}">
      <dgm:prSet/>
      <dgm:spPr/>
      <dgm:t>
        <a:bodyPr/>
        <a:lstStyle/>
        <a:p>
          <a:endParaRPr lang="zh-TW" altLang="en-US"/>
        </a:p>
      </dgm:t>
    </dgm:pt>
    <dgm:pt modelId="{3D10FD91-98AB-46B3-A30B-4665F05B220F}" type="sibTrans" cxnId="{32FE95C6-FA81-4A35-A2D2-BB30FB65007E}">
      <dgm:prSet/>
      <dgm:spPr/>
      <dgm:t>
        <a:bodyPr/>
        <a:lstStyle/>
        <a:p>
          <a:endParaRPr lang="zh-TW" altLang="en-US"/>
        </a:p>
      </dgm:t>
    </dgm:pt>
    <dgm:pt modelId="{E9437B54-E87C-4541-87DE-1BF302DEF5F9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終：能得（後）</a:t>
          </a:r>
          <a:endParaRPr lang="zh-TW" altLang="en-US" sz="3200" dirty="0"/>
        </a:p>
      </dgm:t>
    </dgm:pt>
    <dgm:pt modelId="{8552E103-7331-42C4-8E7F-D62FC94A6803}" type="parTrans" cxnId="{729ECF46-F2B5-42CF-8A09-0538DE13DE0C}">
      <dgm:prSet/>
      <dgm:spPr/>
      <dgm:t>
        <a:bodyPr/>
        <a:lstStyle/>
        <a:p>
          <a:endParaRPr lang="zh-TW" altLang="en-US"/>
        </a:p>
      </dgm:t>
    </dgm:pt>
    <dgm:pt modelId="{07438E72-3A3B-495A-A47F-2DDBF76F3332}" type="sibTrans" cxnId="{729ECF46-F2B5-42CF-8A09-0538DE13DE0C}">
      <dgm:prSet/>
      <dgm:spPr/>
      <dgm:t>
        <a:bodyPr/>
        <a:lstStyle/>
        <a:p>
          <a:endParaRPr lang="zh-TW" altLang="en-US"/>
        </a:p>
      </dgm:t>
    </dgm:pt>
    <dgm:pt modelId="{3EA4C42D-4C17-4E72-99A5-229E3D8F7042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始：知止（先）</a:t>
          </a:r>
          <a:endParaRPr lang="zh-TW" altLang="en-US" sz="3200" dirty="0"/>
        </a:p>
      </dgm:t>
    </dgm:pt>
    <dgm:pt modelId="{699CC70E-50CD-42A2-AE16-5C3F5CCBA154}" type="parTrans" cxnId="{20B6E86B-24A8-4596-9222-431B55B5DC3D}">
      <dgm:prSet/>
      <dgm:spPr/>
      <dgm:t>
        <a:bodyPr/>
        <a:lstStyle/>
        <a:p>
          <a:endParaRPr lang="zh-TW" altLang="en-US"/>
        </a:p>
      </dgm:t>
    </dgm:pt>
    <dgm:pt modelId="{CEE3098E-7203-4B5E-B98B-46E13DA63D0E}" type="sibTrans" cxnId="{20B6E86B-24A8-4596-9222-431B55B5DC3D}">
      <dgm:prSet/>
      <dgm:spPr/>
      <dgm:t>
        <a:bodyPr/>
        <a:lstStyle/>
        <a:p>
          <a:endParaRPr lang="zh-TW" altLang="en-US"/>
        </a:p>
      </dgm:t>
    </dgm:pt>
    <dgm:pt modelId="{9E23189C-AC40-4BF2-B735-E1629F3B7848}" type="pres">
      <dgm:prSet presAssocID="{6A1DAF48-EB98-4667-A37F-459C86A17E4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C6F76C9-3EDF-425E-9F5A-229DD6F97385}" type="pres">
      <dgm:prSet presAssocID="{73196641-7406-4E07-86D8-62C04CA8A647}" presName="root1" presStyleCnt="0"/>
      <dgm:spPr/>
      <dgm:t>
        <a:bodyPr/>
        <a:lstStyle/>
        <a:p>
          <a:endParaRPr lang="zh-TW" altLang="en-US"/>
        </a:p>
      </dgm:t>
    </dgm:pt>
    <dgm:pt modelId="{DC11865B-9409-4F17-A81B-028B654818B9}" type="pres">
      <dgm:prSet presAssocID="{73196641-7406-4E07-86D8-62C04CA8A647}" presName="LevelOneTextNode" presStyleLbl="node0" presStyleIdx="0" presStyleCnt="2" custScaleX="100458" custScaleY="936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48DE8D2-96B2-46BE-BCAB-34D59A568EDD}" type="pres">
      <dgm:prSet presAssocID="{73196641-7406-4E07-86D8-62C04CA8A647}" presName="level2hierChild" presStyleCnt="0"/>
      <dgm:spPr/>
      <dgm:t>
        <a:bodyPr/>
        <a:lstStyle/>
        <a:p>
          <a:endParaRPr lang="zh-TW" altLang="en-US"/>
        </a:p>
      </dgm:t>
    </dgm:pt>
    <dgm:pt modelId="{2A15AECB-E277-4602-9E75-80056D5650C5}" type="pres">
      <dgm:prSet presAssocID="{97CBD504-422E-4C55-83B9-03AAE3AA0956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5EE3EE79-D86D-4592-AD73-5A02EF241A00}" type="pres">
      <dgm:prSet presAssocID="{97CBD504-422E-4C55-83B9-03AAE3AA0956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99F54F79-FFF1-4C35-8371-1EA15C316943}" type="pres">
      <dgm:prSet presAssocID="{F1820F65-52F3-4196-A519-128565908411}" presName="root2" presStyleCnt="0"/>
      <dgm:spPr/>
      <dgm:t>
        <a:bodyPr/>
        <a:lstStyle/>
        <a:p>
          <a:endParaRPr lang="zh-TW" altLang="en-US"/>
        </a:p>
      </dgm:t>
    </dgm:pt>
    <dgm:pt modelId="{04D8A676-A21B-4727-BDCC-34F4D91E445C}" type="pres">
      <dgm:prSet presAssocID="{F1820F65-52F3-4196-A519-128565908411}" presName="LevelTwoTextNode" presStyleLbl="node2" presStyleIdx="0" presStyleCnt="4" custScaleX="15571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C8259B1-C1EA-4613-8E79-28E2B7FDE46A}" type="pres">
      <dgm:prSet presAssocID="{F1820F65-52F3-4196-A519-128565908411}" presName="level3hierChild" presStyleCnt="0"/>
      <dgm:spPr/>
      <dgm:t>
        <a:bodyPr/>
        <a:lstStyle/>
        <a:p>
          <a:endParaRPr lang="zh-TW" altLang="en-US"/>
        </a:p>
      </dgm:t>
    </dgm:pt>
    <dgm:pt modelId="{30CC9BF4-717E-4145-9466-298B75C60E90}" type="pres">
      <dgm:prSet presAssocID="{0BF7663D-40FD-4392-B1A2-96DA9A52A134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E5752418-97BB-4370-91D9-550F3FE588CD}" type="pres">
      <dgm:prSet presAssocID="{0BF7663D-40FD-4392-B1A2-96DA9A52A134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35DF44C8-547C-4630-ABD9-66604665F8AC}" type="pres">
      <dgm:prSet presAssocID="{290B378B-7D6A-4CB9-BDCC-F564AAC878B1}" presName="root2" presStyleCnt="0"/>
      <dgm:spPr/>
      <dgm:t>
        <a:bodyPr/>
        <a:lstStyle/>
        <a:p>
          <a:endParaRPr lang="zh-TW" altLang="en-US"/>
        </a:p>
      </dgm:t>
    </dgm:pt>
    <dgm:pt modelId="{D91F9BF3-6B99-425D-BC3E-E5839FFE75CE}" type="pres">
      <dgm:prSet presAssocID="{290B378B-7D6A-4CB9-BDCC-F564AAC878B1}" presName="LevelTwoTextNode" presStyleLbl="node2" presStyleIdx="1" presStyleCnt="4" custScaleX="155717" custLinFactNeighborX="440" custLinFactNeighborY="-65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46BF8F-7316-4FCF-AF68-856885F02389}" type="pres">
      <dgm:prSet presAssocID="{290B378B-7D6A-4CB9-BDCC-F564AAC878B1}" presName="level3hierChild" presStyleCnt="0"/>
      <dgm:spPr/>
      <dgm:t>
        <a:bodyPr/>
        <a:lstStyle/>
        <a:p>
          <a:endParaRPr lang="zh-TW" altLang="en-US"/>
        </a:p>
      </dgm:t>
    </dgm:pt>
    <dgm:pt modelId="{F69229DF-D3ED-4656-9887-2E6D296B9532}" type="pres">
      <dgm:prSet presAssocID="{B682CD44-CF2C-4457-898D-3E62D92CF153}" presName="root1" presStyleCnt="0"/>
      <dgm:spPr/>
      <dgm:t>
        <a:bodyPr/>
        <a:lstStyle/>
        <a:p>
          <a:endParaRPr lang="zh-TW" altLang="en-US"/>
        </a:p>
      </dgm:t>
    </dgm:pt>
    <dgm:pt modelId="{96D17075-6ABF-4FDA-8BFC-E2D5466644A9}" type="pres">
      <dgm:prSet presAssocID="{B682CD44-CF2C-4457-898D-3E62D92CF153}" presName="LevelOneTextNode" presStyleLbl="node0" presStyleIdx="1" presStyleCnt="2" custScaleX="100458" custScaleY="936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1CB37CD-56ED-4339-8F4C-6222EFF22752}" type="pres">
      <dgm:prSet presAssocID="{B682CD44-CF2C-4457-898D-3E62D92CF153}" presName="level2hierChild" presStyleCnt="0"/>
      <dgm:spPr/>
      <dgm:t>
        <a:bodyPr/>
        <a:lstStyle/>
        <a:p>
          <a:endParaRPr lang="zh-TW" altLang="en-US"/>
        </a:p>
      </dgm:t>
    </dgm:pt>
    <dgm:pt modelId="{4384C572-5642-447E-AF8F-B26835AF6808}" type="pres">
      <dgm:prSet presAssocID="{8552E103-7331-42C4-8E7F-D62FC94A6803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569CDFA6-96EE-49DC-BAC6-990584EA813A}" type="pres">
      <dgm:prSet presAssocID="{8552E103-7331-42C4-8E7F-D62FC94A6803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8D1CC0EA-AA01-4D93-86A6-1ACFD9DC529F}" type="pres">
      <dgm:prSet presAssocID="{E9437B54-E87C-4541-87DE-1BF302DEF5F9}" presName="root2" presStyleCnt="0"/>
      <dgm:spPr/>
      <dgm:t>
        <a:bodyPr/>
        <a:lstStyle/>
        <a:p>
          <a:endParaRPr lang="zh-TW" altLang="en-US"/>
        </a:p>
      </dgm:t>
    </dgm:pt>
    <dgm:pt modelId="{E7D7C239-98BC-468C-BA49-5E37F8BB681C}" type="pres">
      <dgm:prSet presAssocID="{E9437B54-E87C-4541-87DE-1BF302DEF5F9}" presName="LevelTwoTextNode" presStyleLbl="node2" presStyleIdx="2" presStyleCnt="4" custScaleX="155717" custLinFactNeighborX="440" custLinFactNeighborY="-65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30DE3BE-1826-48E1-A124-571060549008}" type="pres">
      <dgm:prSet presAssocID="{E9437B54-E87C-4541-87DE-1BF302DEF5F9}" presName="level3hierChild" presStyleCnt="0"/>
      <dgm:spPr/>
      <dgm:t>
        <a:bodyPr/>
        <a:lstStyle/>
        <a:p>
          <a:endParaRPr lang="zh-TW" altLang="en-US"/>
        </a:p>
      </dgm:t>
    </dgm:pt>
    <dgm:pt modelId="{C04693B4-4CBD-4548-95FC-DAFACBF4A645}" type="pres">
      <dgm:prSet presAssocID="{699CC70E-50CD-42A2-AE16-5C3F5CCBA154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66169F6F-B851-40B0-AABA-672564528E98}" type="pres">
      <dgm:prSet presAssocID="{699CC70E-50CD-42A2-AE16-5C3F5CCBA154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FB9FA2A6-256B-443F-8CEF-7CEEE24B0198}" type="pres">
      <dgm:prSet presAssocID="{3EA4C42D-4C17-4E72-99A5-229E3D8F7042}" presName="root2" presStyleCnt="0"/>
      <dgm:spPr/>
      <dgm:t>
        <a:bodyPr/>
        <a:lstStyle/>
        <a:p>
          <a:endParaRPr lang="zh-TW" altLang="en-US"/>
        </a:p>
      </dgm:t>
    </dgm:pt>
    <dgm:pt modelId="{16C5F004-5ADC-4F0F-91B6-A0799836CC9E}" type="pres">
      <dgm:prSet presAssocID="{3EA4C42D-4C17-4E72-99A5-229E3D8F7042}" presName="LevelTwoTextNode" presStyleLbl="node2" presStyleIdx="3" presStyleCnt="4" custScaleX="155717" custLinFactNeighborX="440" custLinFactNeighborY="-65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923830B-6F2D-47EA-B284-3DA1A4F08B43}" type="pres">
      <dgm:prSet presAssocID="{3EA4C42D-4C17-4E72-99A5-229E3D8F7042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B159DF71-B942-40D3-AA8D-31617F13CE93}" type="presOf" srcId="{0BF7663D-40FD-4392-B1A2-96DA9A52A134}" destId="{E5752418-97BB-4370-91D9-550F3FE588CD}" srcOrd="1" destOrd="0" presId="urn:microsoft.com/office/officeart/2005/8/layout/hierarchy2"/>
    <dgm:cxn modelId="{4BCD1C0A-13EF-4E83-AB60-EEAF5C4E75B2}" type="presOf" srcId="{8552E103-7331-42C4-8E7F-D62FC94A6803}" destId="{4384C572-5642-447E-AF8F-B26835AF6808}" srcOrd="0" destOrd="0" presId="urn:microsoft.com/office/officeart/2005/8/layout/hierarchy2"/>
    <dgm:cxn modelId="{482022E9-B43F-40E7-958C-EFBF6FC6E82A}" type="presOf" srcId="{F1820F65-52F3-4196-A519-128565908411}" destId="{04D8A676-A21B-4727-BDCC-34F4D91E445C}" srcOrd="0" destOrd="0" presId="urn:microsoft.com/office/officeart/2005/8/layout/hierarchy2"/>
    <dgm:cxn modelId="{081C9B21-FB48-4001-8254-D3A0EE72B4CE}" type="presOf" srcId="{97CBD504-422E-4C55-83B9-03AAE3AA0956}" destId="{5EE3EE79-D86D-4592-AD73-5A02EF241A00}" srcOrd="1" destOrd="0" presId="urn:microsoft.com/office/officeart/2005/8/layout/hierarchy2"/>
    <dgm:cxn modelId="{B2EC9E90-701D-432E-8A9D-65DB0FA39D3E}" type="presOf" srcId="{B682CD44-CF2C-4457-898D-3E62D92CF153}" destId="{96D17075-6ABF-4FDA-8BFC-E2D5466644A9}" srcOrd="0" destOrd="0" presId="urn:microsoft.com/office/officeart/2005/8/layout/hierarchy2"/>
    <dgm:cxn modelId="{AFA3A17D-94F6-40EC-B28D-1132EC6CEC94}" type="presOf" srcId="{0BF7663D-40FD-4392-B1A2-96DA9A52A134}" destId="{30CC9BF4-717E-4145-9466-298B75C60E90}" srcOrd="0" destOrd="0" presId="urn:microsoft.com/office/officeart/2005/8/layout/hierarchy2"/>
    <dgm:cxn modelId="{729ECF46-F2B5-42CF-8A09-0538DE13DE0C}" srcId="{B682CD44-CF2C-4457-898D-3E62D92CF153}" destId="{E9437B54-E87C-4541-87DE-1BF302DEF5F9}" srcOrd="0" destOrd="0" parTransId="{8552E103-7331-42C4-8E7F-D62FC94A6803}" sibTransId="{07438E72-3A3B-495A-A47F-2DDBF76F3332}"/>
    <dgm:cxn modelId="{3EEA196C-18E4-4E5F-8AA6-749BE3DC4463}" type="presOf" srcId="{73196641-7406-4E07-86D8-62C04CA8A647}" destId="{DC11865B-9409-4F17-A81B-028B654818B9}" srcOrd="0" destOrd="0" presId="urn:microsoft.com/office/officeart/2005/8/layout/hierarchy2"/>
    <dgm:cxn modelId="{A1A3307C-28FB-406A-8AB3-98829B1A86C1}" type="presOf" srcId="{699CC70E-50CD-42A2-AE16-5C3F5CCBA154}" destId="{C04693B4-4CBD-4548-95FC-DAFACBF4A645}" srcOrd="0" destOrd="0" presId="urn:microsoft.com/office/officeart/2005/8/layout/hierarchy2"/>
    <dgm:cxn modelId="{75E88F12-4A0F-42F0-A149-F91E5AEB322F}" srcId="{73196641-7406-4E07-86D8-62C04CA8A647}" destId="{F1820F65-52F3-4196-A519-128565908411}" srcOrd="0" destOrd="0" parTransId="{97CBD504-422E-4C55-83B9-03AAE3AA0956}" sibTransId="{8C8297F9-3D96-43AF-B04E-4BEBD3CEAC78}"/>
    <dgm:cxn modelId="{C8CC6249-9882-4319-93AF-08566565DB87}" srcId="{6A1DAF48-EB98-4667-A37F-459C86A17E4C}" destId="{73196641-7406-4E07-86D8-62C04CA8A647}" srcOrd="0" destOrd="0" parTransId="{A6AA63A6-9A5E-4322-A888-5D377B1314A8}" sibTransId="{67E73E23-88BD-48A1-89D9-775D11888F60}"/>
    <dgm:cxn modelId="{9C71E0B4-9E9F-4F4D-87B0-9A0329C3430E}" type="presOf" srcId="{97CBD504-422E-4C55-83B9-03AAE3AA0956}" destId="{2A15AECB-E277-4602-9E75-80056D5650C5}" srcOrd="0" destOrd="0" presId="urn:microsoft.com/office/officeart/2005/8/layout/hierarchy2"/>
    <dgm:cxn modelId="{99365FB9-AC5D-49C5-A424-9A458C339E99}" type="presOf" srcId="{8552E103-7331-42C4-8E7F-D62FC94A6803}" destId="{569CDFA6-96EE-49DC-BAC6-990584EA813A}" srcOrd="1" destOrd="0" presId="urn:microsoft.com/office/officeart/2005/8/layout/hierarchy2"/>
    <dgm:cxn modelId="{256B7A7F-5AA2-4025-8139-7455F92771F6}" type="presOf" srcId="{E9437B54-E87C-4541-87DE-1BF302DEF5F9}" destId="{E7D7C239-98BC-468C-BA49-5E37F8BB681C}" srcOrd="0" destOrd="0" presId="urn:microsoft.com/office/officeart/2005/8/layout/hierarchy2"/>
    <dgm:cxn modelId="{20F923FF-788D-4201-B01D-287E5ADD8FF6}" type="presOf" srcId="{699CC70E-50CD-42A2-AE16-5C3F5CCBA154}" destId="{66169F6F-B851-40B0-AABA-672564528E98}" srcOrd="1" destOrd="0" presId="urn:microsoft.com/office/officeart/2005/8/layout/hierarchy2"/>
    <dgm:cxn modelId="{54F0E0DC-8F84-4F5E-B43A-711EC7F15547}" type="presOf" srcId="{290B378B-7D6A-4CB9-BDCC-F564AAC878B1}" destId="{D91F9BF3-6B99-425D-BC3E-E5839FFE75CE}" srcOrd="0" destOrd="0" presId="urn:microsoft.com/office/officeart/2005/8/layout/hierarchy2"/>
    <dgm:cxn modelId="{0A3D7355-17F4-4373-A6C8-E31EE319D84B}" srcId="{73196641-7406-4E07-86D8-62C04CA8A647}" destId="{290B378B-7D6A-4CB9-BDCC-F564AAC878B1}" srcOrd="1" destOrd="0" parTransId="{0BF7663D-40FD-4392-B1A2-96DA9A52A134}" sibTransId="{280D6B07-A838-4F26-B2C4-98A43442639B}"/>
    <dgm:cxn modelId="{32FE95C6-FA81-4A35-A2D2-BB30FB65007E}" srcId="{6A1DAF48-EB98-4667-A37F-459C86A17E4C}" destId="{B682CD44-CF2C-4457-898D-3E62D92CF153}" srcOrd="1" destOrd="0" parTransId="{525FF8E3-CB94-4409-9133-5FAAE12B383A}" sibTransId="{3D10FD91-98AB-46B3-A30B-4665F05B220F}"/>
    <dgm:cxn modelId="{B15A1F75-2707-4D45-BD16-DB69CBDDDA6C}" type="presOf" srcId="{3EA4C42D-4C17-4E72-99A5-229E3D8F7042}" destId="{16C5F004-5ADC-4F0F-91B6-A0799836CC9E}" srcOrd="0" destOrd="0" presId="urn:microsoft.com/office/officeart/2005/8/layout/hierarchy2"/>
    <dgm:cxn modelId="{20B6E86B-24A8-4596-9222-431B55B5DC3D}" srcId="{B682CD44-CF2C-4457-898D-3E62D92CF153}" destId="{3EA4C42D-4C17-4E72-99A5-229E3D8F7042}" srcOrd="1" destOrd="0" parTransId="{699CC70E-50CD-42A2-AE16-5C3F5CCBA154}" sibTransId="{CEE3098E-7203-4B5E-B98B-46E13DA63D0E}"/>
    <dgm:cxn modelId="{2CDF8503-91F4-478E-A699-B1C1FB007B6D}" type="presOf" srcId="{6A1DAF48-EB98-4667-A37F-459C86A17E4C}" destId="{9E23189C-AC40-4BF2-B735-E1629F3B7848}" srcOrd="0" destOrd="0" presId="urn:microsoft.com/office/officeart/2005/8/layout/hierarchy2"/>
    <dgm:cxn modelId="{4C73C8AF-5A1B-4CC1-AE27-95216E4820FD}" type="presParOf" srcId="{9E23189C-AC40-4BF2-B735-E1629F3B7848}" destId="{DC6F76C9-3EDF-425E-9F5A-229DD6F97385}" srcOrd="0" destOrd="0" presId="urn:microsoft.com/office/officeart/2005/8/layout/hierarchy2"/>
    <dgm:cxn modelId="{31FD3021-9E5A-444D-9B2C-C65C82503EAB}" type="presParOf" srcId="{DC6F76C9-3EDF-425E-9F5A-229DD6F97385}" destId="{DC11865B-9409-4F17-A81B-028B654818B9}" srcOrd="0" destOrd="0" presId="urn:microsoft.com/office/officeart/2005/8/layout/hierarchy2"/>
    <dgm:cxn modelId="{81F9E798-0420-4F01-A162-7BF092D4CCC5}" type="presParOf" srcId="{DC6F76C9-3EDF-425E-9F5A-229DD6F97385}" destId="{D48DE8D2-96B2-46BE-BCAB-34D59A568EDD}" srcOrd="1" destOrd="0" presId="urn:microsoft.com/office/officeart/2005/8/layout/hierarchy2"/>
    <dgm:cxn modelId="{FFE93793-B909-4F33-9D8B-3292ED9BAB14}" type="presParOf" srcId="{D48DE8D2-96B2-46BE-BCAB-34D59A568EDD}" destId="{2A15AECB-E277-4602-9E75-80056D5650C5}" srcOrd="0" destOrd="0" presId="urn:microsoft.com/office/officeart/2005/8/layout/hierarchy2"/>
    <dgm:cxn modelId="{0C172BE1-E6F9-48D6-B6CB-79E97EB90A8F}" type="presParOf" srcId="{2A15AECB-E277-4602-9E75-80056D5650C5}" destId="{5EE3EE79-D86D-4592-AD73-5A02EF241A00}" srcOrd="0" destOrd="0" presId="urn:microsoft.com/office/officeart/2005/8/layout/hierarchy2"/>
    <dgm:cxn modelId="{B8FFC426-7F06-477C-A094-F9A9CA822979}" type="presParOf" srcId="{D48DE8D2-96B2-46BE-BCAB-34D59A568EDD}" destId="{99F54F79-FFF1-4C35-8371-1EA15C316943}" srcOrd="1" destOrd="0" presId="urn:microsoft.com/office/officeart/2005/8/layout/hierarchy2"/>
    <dgm:cxn modelId="{C2F5F5A1-A31A-4045-B455-F0B2F2606F31}" type="presParOf" srcId="{99F54F79-FFF1-4C35-8371-1EA15C316943}" destId="{04D8A676-A21B-4727-BDCC-34F4D91E445C}" srcOrd="0" destOrd="0" presId="urn:microsoft.com/office/officeart/2005/8/layout/hierarchy2"/>
    <dgm:cxn modelId="{FD4BA75A-1970-4B6F-98F9-D698A6A781CA}" type="presParOf" srcId="{99F54F79-FFF1-4C35-8371-1EA15C316943}" destId="{1C8259B1-C1EA-4613-8E79-28E2B7FDE46A}" srcOrd="1" destOrd="0" presId="urn:microsoft.com/office/officeart/2005/8/layout/hierarchy2"/>
    <dgm:cxn modelId="{145F0C42-C576-457B-AAB1-548427AAD7DE}" type="presParOf" srcId="{D48DE8D2-96B2-46BE-BCAB-34D59A568EDD}" destId="{30CC9BF4-717E-4145-9466-298B75C60E90}" srcOrd="2" destOrd="0" presId="urn:microsoft.com/office/officeart/2005/8/layout/hierarchy2"/>
    <dgm:cxn modelId="{91400662-E15C-4D80-BA26-DC353B18A83B}" type="presParOf" srcId="{30CC9BF4-717E-4145-9466-298B75C60E90}" destId="{E5752418-97BB-4370-91D9-550F3FE588CD}" srcOrd="0" destOrd="0" presId="urn:microsoft.com/office/officeart/2005/8/layout/hierarchy2"/>
    <dgm:cxn modelId="{E2AEDE5F-D501-4B6A-A5EE-3AF0A6148B66}" type="presParOf" srcId="{D48DE8D2-96B2-46BE-BCAB-34D59A568EDD}" destId="{35DF44C8-547C-4630-ABD9-66604665F8AC}" srcOrd="3" destOrd="0" presId="urn:microsoft.com/office/officeart/2005/8/layout/hierarchy2"/>
    <dgm:cxn modelId="{0F335B15-A312-4A5A-BE0C-37B9ABE7D6C1}" type="presParOf" srcId="{35DF44C8-547C-4630-ABD9-66604665F8AC}" destId="{D91F9BF3-6B99-425D-BC3E-E5839FFE75CE}" srcOrd="0" destOrd="0" presId="urn:microsoft.com/office/officeart/2005/8/layout/hierarchy2"/>
    <dgm:cxn modelId="{B1AF2056-3DE3-4F38-B79D-48962EA70D1D}" type="presParOf" srcId="{35DF44C8-547C-4630-ABD9-66604665F8AC}" destId="{BE46BF8F-7316-4FCF-AF68-856885F02389}" srcOrd="1" destOrd="0" presId="urn:microsoft.com/office/officeart/2005/8/layout/hierarchy2"/>
    <dgm:cxn modelId="{3107EAFA-9881-4182-985C-4A9C3C74246F}" type="presParOf" srcId="{9E23189C-AC40-4BF2-B735-E1629F3B7848}" destId="{F69229DF-D3ED-4656-9887-2E6D296B9532}" srcOrd="1" destOrd="0" presId="urn:microsoft.com/office/officeart/2005/8/layout/hierarchy2"/>
    <dgm:cxn modelId="{F3DA12CA-BADD-4C9B-85A8-D799551850E6}" type="presParOf" srcId="{F69229DF-D3ED-4656-9887-2E6D296B9532}" destId="{96D17075-6ABF-4FDA-8BFC-E2D5466644A9}" srcOrd="0" destOrd="0" presId="urn:microsoft.com/office/officeart/2005/8/layout/hierarchy2"/>
    <dgm:cxn modelId="{BAE1F54D-C134-42EC-BD21-69E466FF4B1F}" type="presParOf" srcId="{F69229DF-D3ED-4656-9887-2E6D296B9532}" destId="{21CB37CD-56ED-4339-8F4C-6222EFF22752}" srcOrd="1" destOrd="0" presId="urn:microsoft.com/office/officeart/2005/8/layout/hierarchy2"/>
    <dgm:cxn modelId="{A1CA0D57-6F74-45D4-A11F-8394D17DD6DE}" type="presParOf" srcId="{21CB37CD-56ED-4339-8F4C-6222EFF22752}" destId="{4384C572-5642-447E-AF8F-B26835AF6808}" srcOrd="0" destOrd="0" presId="urn:microsoft.com/office/officeart/2005/8/layout/hierarchy2"/>
    <dgm:cxn modelId="{7A9407A4-05C4-4758-B301-99ED2AEEE286}" type="presParOf" srcId="{4384C572-5642-447E-AF8F-B26835AF6808}" destId="{569CDFA6-96EE-49DC-BAC6-990584EA813A}" srcOrd="0" destOrd="0" presId="urn:microsoft.com/office/officeart/2005/8/layout/hierarchy2"/>
    <dgm:cxn modelId="{0C2D6A40-83AA-42C5-BE5A-BF472C8F3658}" type="presParOf" srcId="{21CB37CD-56ED-4339-8F4C-6222EFF22752}" destId="{8D1CC0EA-AA01-4D93-86A6-1ACFD9DC529F}" srcOrd="1" destOrd="0" presId="urn:microsoft.com/office/officeart/2005/8/layout/hierarchy2"/>
    <dgm:cxn modelId="{934ACFD2-C1C7-418B-A842-9EAE8EB2D827}" type="presParOf" srcId="{8D1CC0EA-AA01-4D93-86A6-1ACFD9DC529F}" destId="{E7D7C239-98BC-468C-BA49-5E37F8BB681C}" srcOrd="0" destOrd="0" presId="urn:microsoft.com/office/officeart/2005/8/layout/hierarchy2"/>
    <dgm:cxn modelId="{A7F6845C-6110-4810-A944-D1AA2E1265F9}" type="presParOf" srcId="{8D1CC0EA-AA01-4D93-86A6-1ACFD9DC529F}" destId="{D30DE3BE-1826-48E1-A124-571060549008}" srcOrd="1" destOrd="0" presId="urn:microsoft.com/office/officeart/2005/8/layout/hierarchy2"/>
    <dgm:cxn modelId="{F0A991E3-2B0D-4C91-890C-A32F2BBB78C3}" type="presParOf" srcId="{21CB37CD-56ED-4339-8F4C-6222EFF22752}" destId="{C04693B4-4CBD-4548-95FC-DAFACBF4A645}" srcOrd="2" destOrd="0" presId="urn:microsoft.com/office/officeart/2005/8/layout/hierarchy2"/>
    <dgm:cxn modelId="{72D25CFE-912D-4C2D-96A9-4C7E83E2607C}" type="presParOf" srcId="{C04693B4-4CBD-4548-95FC-DAFACBF4A645}" destId="{66169F6F-B851-40B0-AABA-672564528E98}" srcOrd="0" destOrd="0" presId="urn:microsoft.com/office/officeart/2005/8/layout/hierarchy2"/>
    <dgm:cxn modelId="{A21719E0-A5E3-409E-9056-4FCEAE1D100F}" type="presParOf" srcId="{21CB37CD-56ED-4339-8F4C-6222EFF22752}" destId="{FB9FA2A6-256B-443F-8CEF-7CEEE24B0198}" srcOrd="3" destOrd="0" presId="urn:microsoft.com/office/officeart/2005/8/layout/hierarchy2"/>
    <dgm:cxn modelId="{29D2B971-503E-484D-8DC0-886FC03E239D}" type="presParOf" srcId="{FB9FA2A6-256B-443F-8CEF-7CEEE24B0198}" destId="{16C5F004-5ADC-4F0F-91B6-A0799836CC9E}" srcOrd="0" destOrd="0" presId="urn:microsoft.com/office/officeart/2005/8/layout/hierarchy2"/>
    <dgm:cxn modelId="{111B920A-2185-4FDE-8063-8DAE4BEE4833}" type="presParOf" srcId="{FB9FA2A6-256B-443F-8CEF-7CEEE24B0198}" destId="{B923830B-6F2D-47EA-B284-3DA1A4F08B4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7EB7299A-6ED5-4605-BE5F-89F077775031}" type="doc">
      <dgm:prSet loTypeId="urn:microsoft.com/office/officeart/2005/8/layout/StepDownProcess" loCatId="process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7E1D0328-6034-43DE-ABA7-E0653AB510AE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明明德</a:t>
          </a:r>
          <a:endParaRPr lang="en-US" altLang="zh-TW" sz="3200" dirty="0" smtClean="0"/>
        </a:p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於天下</a:t>
          </a:r>
          <a:endParaRPr lang="zh-TW" altLang="en-US" sz="3200" dirty="0"/>
        </a:p>
      </dgm:t>
    </dgm:pt>
    <dgm:pt modelId="{C25C12DC-8690-42C8-AECF-5B94A4F8BF77}" type="parTrans" cxnId="{710BCDBA-A04C-4D72-8CDD-C679B511E57C}">
      <dgm:prSet/>
      <dgm:spPr/>
      <dgm:t>
        <a:bodyPr/>
        <a:lstStyle/>
        <a:p>
          <a:endParaRPr lang="zh-TW" altLang="en-US"/>
        </a:p>
      </dgm:t>
    </dgm:pt>
    <dgm:pt modelId="{DB981541-15C7-4C30-B1B6-E2D9E1B2241F}" type="sibTrans" cxnId="{710BCDBA-A04C-4D72-8CDD-C679B511E57C}">
      <dgm:prSet/>
      <dgm:spPr/>
      <dgm:t>
        <a:bodyPr/>
        <a:lstStyle/>
        <a:p>
          <a:endParaRPr lang="zh-TW" altLang="en-US"/>
        </a:p>
      </dgm:t>
    </dgm:pt>
    <dgm:pt modelId="{78A95C03-1B19-433A-8040-B01F1981252D}">
      <dgm:prSet phldrT="[文字]" custT="1"/>
      <dgm:spPr/>
      <dgm:t>
        <a:bodyPr/>
        <a:lstStyle/>
        <a:p>
          <a:r>
            <a:rPr lang="zh-TW" altLang="en-US" sz="3200" dirty="0" smtClean="0"/>
            <a:t>治其國</a:t>
          </a:r>
          <a:endParaRPr lang="zh-TW" altLang="en-US" sz="3200" dirty="0"/>
        </a:p>
      </dgm:t>
    </dgm:pt>
    <dgm:pt modelId="{B4427292-0597-4AD3-8A1D-56FACB22BF02}" type="parTrans" cxnId="{75B899D2-8894-450F-A0CC-88CDC327A505}">
      <dgm:prSet/>
      <dgm:spPr/>
      <dgm:t>
        <a:bodyPr/>
        <a:lstStyle/>
        <a:p>
          <a:endParaRPr lang="zh-TW" altLang="en-US"/>
        </a:p>
      </dgm:t>
    </dgm:pt>
    <dgm:pt modelId="{4561C384-A70F-4ED8-97A1-E82F11D66E72}" type="sibTrans" cxnId="{75B899D2-8894-450F-A0CC-88CDC327A505}">
      <dgm:prSet/>
      <dgm:spPr/>
      <dgm:t>
        <a:bodyPr/>
        <a:lstStyle/>
        <a:p>
          <a:endParaRPr lang="zh-TW" altLang="en-US"/>
        </a:p>
      </dgm:t>
    </dgm:pt>
    <dgm:pt modelId="{5FD80980-0E7B-4585-8ECB-4E2694A7B209}">
      <dgm:prSet phldrT="[文字]" custT="1"/>
      <dgm:spPr/>
      <dgm:t>
        <a:bodyPr/>
        <a:lstStyle/>
        <a:p>
          <a:r>
            <a:rPr lang="zh-TW" altLang="en-US" sz="3200" dirty="0" smtClean="0"/>
            <a:t>齊其家</a:t>
          </a:r>
          <a:endParaRPr lang="zh-TW" altLang="en-US" sz="3200" dirty="0"/>
        </a:p>
      </dgm:t>
    </dgm:pt>
    <dgm:pt modelId="{6BD1E17E-AAA2-4D35-9430-F02687CE3E5D}" type="parTrans" cxnId="{D2DB71E1-7E1C-44EA-AD54-A14E230E93FF}">
      <dgm:prSet/>
      <dgm:spPr/>
      <dgm:t>
        <a:bodyPr/>
        <a:lstStyle/>
        <a:p>
          <a:endParaRPr lang="zh-TW" altLang="en-US"/>
        </a:p>
      </dgm:t>
    </dgm:pt>
    <dgm:pt modelId="{945D3FAA-31BD-48AC-A7B5-76F87A65B505}" type="sibTrans" cxnId="{D2DB71E1-7E1C-44EA-AD54-A14E230E93FF}">
      <dgm:prSet/>
      <dgm:spPr/>
      <dgm:t>
        <a:bodyPr/>
        <a:lstStyle/>
        <a:p>
          <a:endParaRPr lang="zh-TW" altLang="en-US"/>
        </a:p>
      </dgm:t>
    </dgm:pt>
    <dgm:pt modelId="{F42BFD1C-EF71-4472-8450-78A46D046354}">
      <dgm:prSet phldrT="[文字]" custT="1"/>
      <dgm:spPr/>
      <dgm:t>
        <a:bodyPr/>
        <a:lstStyle/>
        <a:p>
          <a:r>
            <a:rPr lang="zh-TW" altLang="en-US" sz="3200" dirty="0" smtClean="0"/>
            <a:t>修其身</a:t>
          </a:r>
          <a:endParaRPr lang="zh-TW" altLang="en-US" sz="3200" dirty="0"/>
        </a:p>
      </dgm:t>
    </dgm:pt>
    <dgm:pt modelId="{80313731-5552-4836-9979-79643931530E}" type="parTrans" cxnId="{2477C53B-F268-4BF6-816A-038477119264}">
      <dgm:prSet/>
      <dgm:spPr/>
      <dgm:t>
        <a:bodyPr/>
        <a:lstStyle/>
        <a:p>
          <a:endParaRPr lang="zh-TW" altLang="en-US"/>
        </a:p>
      </dgm:t>
    </dgm:pt>
    <dgm:pt modelId="{DAA7293C-95CA-4891-8C8A-84459E89AF5A}" type="sibTrans" cxnId="{2477C53B-F268-4BF6-816A-038477119264}">
      <dgm:prSet/>
      <dgm:spPr/>
      <dgm:t>
        <a:bodyPr/>
        <a:lstStyle/>
        <a:p>
          <a:endParaRPr lang="zh-TW" altLang="en-US"/>
        </a:p>
      </dgm:t>
    </dgm:pt>
    <dgm:pt modelId="{4A4713B3-57E2-421E-8611-04128811632C}" type="pres">
      <dgm:prSet presAssocID="{7EB7299A-6ED5-4605-BE5F-89F077775031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752E577C-008F-4AFB-8B23-EA8C9C1B1585}" type="pres">
      <dgm:prSet presAssocID="{7E1D0328-6034-43DE-ABA7-E0653AB510AE}" presName="composite" presStyleCnt="0"/>
      <dgm:spPr/>
    </dgm:pt>
    <dgm:pt modelId="{92A69FF6-3269-466C-B142-74E3EC89F602}" type="pres">
      <dgm:prSet presAssocID="{7E1D0328-6034-43DE-ABA7-E0653AB510AE}" presName="bentUpArrow1" presStyleLbl="alignImgPlace1" presStyleIdx="0" presStyleCnt="3"/>
      <dgm:spPr/>
    </dgm:pt>
    <dgm:pt modelId="{1C4DEF2C-D9E0-4BF0-972F-21EBD8776DD3}" type="pres">
      <dgm:prSet presAssocID="{7E1D0328-6034-43DE-ABA7-E0653AB510AE}" presName="ParentText" presStyleLbl="node1" presStyleIdx="0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4D845DD-8B11-4A30-9458-FC586050306D}" type="pres">
      <dgm:prSet presAssocID="{7E1D0328-6034-43DE-ABA7-E0653AB510AE}" presName="ChildText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F407F5A-06A8-4E90-AAB0-D15F9903458C}" type="pres">
      <dgm:prSet presAssocID="{DB981541-15C7-4C30-B1B6-E2D9E1B2241F}" presName="sibTrans" presStyleCnt="0"/>
      <dgm:spPr/>
    </dgm:pt>
    <dgm:pt modelId="{6879E07D-ED8D-4D56-8C4C-DCD0EA42CF60}" type="pres">
      <dgm:prSet presAssocID="{78A95C03-1B19-433A-8040-B01F1981252D}" presName="composite" presStyleCnt="0"/>
      <dgm:spPr/>
    </dgm:pt>
    <dgm:pt modelId="{E759D92F-9F42-4357-8EE2-2CB64936BF8D}" type="pres">
      <dgm:prSet presAssocID="{78A95C03-1B19-433A-8040-B01F1981252D}" presName="bentUpArrow1" presStyleLbl="alignImgPlace1" presStyleIdx="1" presStyleCnt="3"/>
      <dgm:spPr/>
    </dgm:pt>
    <dgm:pt modelId="{B4977840-6E4F-4D62-9D6C-D7879FB40B80}" type="pres">
      <dgm:prSet presAssocID="{78A95C03-1B19-433A-8040-B01F1981252D}" presName="ParentText" presStyleLbl="node1" presStyleIdx="1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DC90FE7-13EA-4216-907A-3EE3281FB722}" type="pres">
      <dgm:prSet presAssocID="{78A95C03-1B19-433A-8040-B01F1981252D}" presName="ChildText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BB8B4CA-F73C-46DD-BDA4-2220057ED5CA}" type="pres">
      <dgm:prSet presAssocID="{4561C384-A70F-4ED8-97A1-E82F11D66E72}" presName="sibTrans" presStyleCnt="0"/>
      <dgm:spPr/>
    </dgm:pt>
    <dgm:pt modelId="{CECB7D22-E552-4463-9D94-E58AC7C5B72A}" type="pres">
      <dgm:prSet presAssocID="{5FD80980-0E7B-4585-8ECB-4E2694A7B209}" presName="composite" presStyleCnt="0"/>
      <dgm:spPr/>
    </dgm:pt>
    <dgm:pt modelId="{EE692519-D13A-49FA-9D41-4F4F63E752B1}" type="pres">
      <dgm:prSet presAssocID="{5FD80980-0E7B-4585-8ECB-4E2694A7B209}" presName="bentUpArrow1" presStyleLbl="alignImgPlace1" presStyleIdx="2" presStyleCnt="3"/>
      <dgm:spPr/>
    </dgm:pt>
    <dgm:pt modelId="{17E7F3D2-7FAF-4958-A943-A31C5F355369}" type="pres">
      <dgm:prSet presAssocID="{5FD80980-0E7B-4585-8ECB-4E2694A7B209}" presName="ParentText" presStyleLbl="node1" presStyleIdx="2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6C99128-81EE-4A1F-85AD-91D217B24443}" type="pres">
      <dgm:prSet presAssocID="{5FD80980-0E7B-4585-8ECB-4E2694A7B209}" presName="ChildText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BB3E333-F08D-47B1-BE8B-EBD0FAA6F9C2}" type="pres">
      <dgm:prSet presAssocID="{945D3FAA-31BD-48AC-A7B5-76F87A65B505}" presName="sibTrans" presStyleCnt="0"/>
      <dgm:spPr/>
    </dgm:pt>
    <dgm:pt modelId="{2A95085F-B92B-4A5C-8D05-BE7C927D0364}" type="pres">
      <dgm:prSet presAssocID="{F42BFD1C-EF71-4472-8450-78A46D046354}" presName="composite" presStyleCnt="0"/>
      <dgm:spPr/>
    </dgm:pt>
    <dgm:pt modelId="{9973FF11-DF79-4B59-9405-F7B8ADD6531E}" type="pres">
      <dgm:prSet presAssocID="{F42BFD1C-EF71-4472-8450-78A46D046354}" presName="ParentText" presStyleLbl="node1" presStyleIdx="3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710BCDBA-A04C-4D72-8CDD-C679B511E57C}" srcId="{7EB7299A-6ED5-4605-BE5F-89F077775031}" destId="{7E1D0328-6034-43DE-ABA7-E0653AB510AE}" srcOrd="0" destOrd="0" parTransId="{C25C12DC-8690-42C8-AECF-5B94A4F8BF77}" sibTransId="{DB981541-15C7-4C30-B1B6-E2D9E1B2241F}"/>
    <dgm:cxn modelId="{D2DB71E1-7E1C-44EA-AD54-A14E230E93FF}" srcId="{7EB7299A-6ED5-4605-BE5F-89F077775031}" destId="{5FD80980-0E7B-4585-8ECB-4E2694A7B209}" srcOrd="2" destOrd="0" parTransId="{6BD1E17E-AAA2-4D35-9430-F02687CE3E5D}" sibTransId="{945D3FAA-31BD-48AC-A7B5-76F87A65B505}"/>
    <dgm:cxn modelId="{8961159F-4826-49DB-B9ED-30B79E227B0E}" type="presOf" srcId="{7E1D0328-6034-43DE-ABA7-E0653AB510AE}" destId="{1C4DEF2C-D9E0-4BF0-972F-21EBD8776DD3}" srcOrd="0" destOrd="0" presId="urn:microsoft.com/office/officeart/2005/8/layout/StepDownProcess"/>
    <dgm:cxn modelId="{2477C53B-F268-4BF6-816A-038477119264}" srcId="{7EB7299A-6ED5-4605-BE5F-89F077775031}" destId="{F42BFD1C-EF71-4472-8450-78A46D046354}" srcOrd="3" destOrd="0" parTransId="{80313731-5552-4836-9979-79643931530E}" sibTransId="{DAA7293C-95CA-4891-8C8A-84459E89AF5A}"/>
    <dgm:cxn modelId="{AA22ACD0-A12E-4CF7-8912-476EAECDB855}" type="presOf" srcId="{78A95C03-1B19-433A-8040-B01F1981252D}" destId="{B4977840-6E4F-4D62-9D6C-D7879FB40B80}" srcOrd="0" destOrd="0" presId="urn:microsoft.com/office/officeart/2005/8/layout/StepDownProcess"/>
    <dgm:cxn modelId="{9C6EA1B9-EA01-400F-80E3-1E122CC484FA}" type="presOf" srcId="{F42BFD1C-EF71-4472-8450-78A46D046354}" destId="{9973FF11-DF79-4B59-9405-F7B8ADD6531E}" srcOrd="0" destOrd="0" presId="urn:microsoft.com/office/officeart/2005/8/layout/StepDownProcess"/>
    <dgm:cxn modelId="{4886F600-BDCF-4394-B51C-A850091BE8CE}" type="presOf" srcId="{7EB7299A-6ED5-4605-BE5F-89F077775031}" destId="{4A4713B3-57E2-421E-8611-04128811632C}" srcOrd="0" destOrd="0" presId="urn:microsoft.com/office/officeart/2005/8/layout/StepDownProcess"/>
    <dgm:cxn modelId="{75B899D2-8894-450F-A0CC-88CDC327A505}" srcId="{7EB7299A-6ED5-4605-BE5F-89F077775031}" destId="{78A95C03-1B19-433A-8040-B01F1981252D}" srcOrd="1" destOrd="0" parTransId="{B4427292-0597-4AD3-8A1D-56FACB22BF02}" sibTransId="{4561C384-A70F-4ED8-97A1-E82F11D66E72}"/>
    <dgm:cxn modelId="{D81D9711-DDAA-4461-B63F-F0B72600AEED}" type="presOf" srcId="{5FD80980-0E7B-4585-8ECB-4E2694A7B209}" destId="{17E7F3D2-7FAF-4958-A943-A31C5F355369}" srcOrd="0" destOrd="0" presId="urn:microsoft.com/office/officeart/2005/8/layout/StepDownProcess"/>
    <dgm:cxn modelId="{C5F5CA30-6BEF-429C-B5F4-4115DACE7E3E}" type="presParOf" srcId="{4A4713B3-57E2-421E-8611-04128811632C}" destId="{752E577C-008F-4AFB-8B23-EA8C9C1B1585}" srcOrd="0" destOrd="0" presId="urn:microsoft.com/office/officeart/2005/8/layout/StepDownProcess"/>
    <dgm:cxn modelId="{807B2C87-9900-4DA9-A7A7-47AD5C4D71ED}" type="presParOf" srcId="{752E577C-008F-4AFB-8B23-EA8C9C1B1585}" destId="{92A69FF6-3269-466C-B142-74E3EC89F602}" srcOrd="0" destOrd="0" presId="urn:microsoft.com/office/officeart/2005/8/layout/StepDownProcess"/>
    <dgm:cxn modelId="{D4C2D3F9-B01F-4222-BCFD-76CBC62DEC93}" type="presParOf" srcId="{752E577C-008F-4AFB-8B23-EA8C9C1B1585}" destId="{1C4DEF2C-D9E0-4BF0-972F-21EBD8776DD3}" srcOrd="1" destOrd="0" presId="urn:microsoft.com/office/officeart/2005/8/layout/StepDownProcess"/>
    <dgm:cxn modelId="{791A9C21-6AF0-4627-B8C4-3A480F80BD57}" type="presParOf" srcId="{752E577C-008F-4AFB-8B23-EA8C9C1B1585}" destId="{A4D845DD-8B11-4A30-9458-FC586050306D}" srcOrd="2" destOrd="0" presId="urn:microsoft.com/office/officeart/2005/8/layout/StepDownProcess"/>
    <dgm:cxn modelId="{26ED9254-7791-40ED-BF6D-324F0D2DA387}" type="presParOf" srcId="{4A4713B3-57E2-421E-8611-04128811632C}" destId="{3F407F5A-06A8-4E90-AAB0-D15F9903458C}" srcOrd="1" destOrd="0" presId="urn:microsoft.com/office/officeart/2005/8/layout/StepDownProcess"/>
    <dgm:cxn modelId="{2076FE04-D95C-4961-B93C-A8378251DE0E}" type="presParOf" srcId="{4A4713B3-57E2-421E-8611-04128811632C}" destId="{6879E07D-ED8D-4D56-8C4C-DCD0EA42CF60}" srcOrd="2" destOrd="0" presId="urn:microsoft.com/office/officeart/2005/8/layout/StepDownProcess"/>
    <dgm:cxn modelId="{53B25ED0-4353-4FE9-ABC2-4E5AA58A2270}" type="presParOf" srcId="{6879E07D-ED8D-4D56-8C4C-DCD0EA42CF60}" destId="{E759D92F-9F42-4357-8EE2-2CB64936BF8D}" srcOrd="0" destOrd="0" presId="urn:microsoft.com/office/officeart/2005/8/layout/StepDownProcess"/>
    <dgm:cxn modelId="{FE106578-3309-4447-9EFD-6C5657E0C656}" type="presParOf" srcId="{6879E07D-ED8D-4D56-8C4C-DCD0EA42CF60}" destId="{B4977840-6E4F-4D62-9D6C-D7879FB40B80}" srcOrd="1" destOrd="0" presId="urn:microsoft.com/office/officeart/2005/8/layout/StepDownProcess"/>
    <dgm:cxn modelId="{CE9039D0-2FEF-4216-8E1F-4C497DC3C3C5}" type="presParOf" srcId="{6879E07D-ED8D-4D56-8C4C-DCD0EA42CF60}" destId="{2DC90FE7-13EA-4216-907A-3EE3281FB722}" srcOrd="2" destOrd="0" presId="urn:microsoft.com/office/officeart/2005/8/layout/StepDownProcess"/>
    <dgm:cxn modelId="{FAF1CE4E-291E-45C3-B7CF-9755B3F7EC98}" type="presParOf" srcId="{4A4713B3-57E2-421E-8611-04128811632C}" destId="{3BB8B4CA-F73C-46DD-BDA4-2220057ED5CA}" srcOrd="3" destOrd="0" presId="urn:microsoft.com/office/officeart/2005/8/layout/StepDownProcess"/>
    <dgm:cxn modelId="{0D778198-62A6-40DB-B96F-9B6584537D26}" type="presParOf" srcId="{4A4713B3-57E2-421E-8611-04128811632C}" destId="{CECB7D22-E552-4463-9D94-E58AC7C5B72A}" srcOrd="4" destOrd="0" presId="urn:microsoft.com/office/officeart/2005/8/layout/StepDownProcess"/>
    <dgm:cxn modelId="{4C010C96-CC41-4FA2-92EF-60E61F2DDEC7}" type="presParOf" srcId="{CECB7D22-E552-4463-9D94-E58AC7C5B72A}" destId="{EE692519-D13A-49FA-9D41-4F4F63E752B1}" srcOrd="0" destOrd="0" presId="urn:microsoft.com/office/officeart/2005/8/layout/StepDownProcess"/>
    <dgm:cxn modelId="{286ADDD5-1DEC-4EDA-9932-34075E8A76EA}" type="presParOf" srcId="{CECB7D22-E552-4463-9D94-E58AC7C5B72A}" destId="{17E7F3D2-7FAF-4958-A943-A31C5F355369}" srcOrd="1" destOrd="0" presId="urn:microsoft.com/office/officeart/2005/8/layout/StepDownProcess"/>
    <dgm:cxn modelId="{61E049B2-8761-47B9-B841-33343D01DBCE}" type="presParOf" srcId="{CECB7D22-E552-4463-9D94-E58AC7C5B72A}" destId="{A6C99128-81EE-4A1F-85AD-91D217B24443}" srcOrd="2" destOrd="0" presId="urn:microsoft.com/office/officeart/2005/8/layout/StepDownProcess"/>
    <dgm:cxn modelId="{E56B7E1A-8E5E-492F-AF48-DC0E0E36C9F2}" type="presParOf" srcId="{4A4713B3-57E2-421E-8611-04128811632C}" destId="{2BB3E333-F08D-47B1-BE8B-EBD0FAA6F9C2}" srcOrd="5" destOrd="0" presId="urn:microsoft.com/office/officeart/2005/8/layout/StepDownProcess"/>
    <dgm:cxn modelId="{76C347FE-9FF7-48A3-8F3A-13689D0EB03E}" type="presParOf" srcId="{4A4713B3-57E2-421E-8611-04128811632C}" destId="{2A95085F-B92B-4A5C-8D05-BE7C927D0364}" srcOrd="6" destOrd="0" presId="urn:microsoft.com/office/officeart/2005/8/layout/StepDownProcess"/>
    <dgm:cxn modelId="{1D6071C4-A100-4785-B974-5AB7F7750260}" type="presParOf" srcId="{2A95085F-B92B-4A5C-8D05-BE7C927D0364}" destId="{9973FF11-DF79-4B59-9405-F7B8ADD6531E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EB7299A-6ED5-4605-BE5F-89F077775031}" type="doc">
      <dgm:prSet loTypeId="urn:microsoft.com/office/officeart/2005/8/layout/StepDownProcess" loCatId="process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7E1D0328-6034-43DE-ABA7-E0653AB510AE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正其心</a:t>
          </a:r>
          <a:endParaRPr lang="zh-TW" altLang="en-US" sz="3200" dirty="0"/>
        </a:p>
      </dgm:t>
    </dgm:pt>
    <dgm:pt modelId="{C25C12DC-8690-42C8-AECF-5B94A4F8BF77}" type="parTrans" cxnId="{710BCDBA-A04C-4D72-8CDD-C679B511E57C}">
      <dgm:prSet/>
      <dgm:spPr/>
      <dgm:t>
        <a:bodyPr/>
        <a:lstStyle/>
        <a:p>
          <a:endParaRPr lang="zh-TW" altLang="en-US"/>
        </a:p>
      </dgm:t>
    </dgm:pt>
    <dgm:pt modelId="{DB981541-15C7-4C30-B1B6-E2D9E1B2241F}" type="sibTrans" cxnId="{710BCDBA-A04C-4D72-8CDD-C679B511E57C}">
      <dgm:prSet/>
      <dgm:spPr/>
      <dgm:t>
        <a:bodyPr/>
        <a:lstStyle/>
        <a:p>
          <a:endParaRPr lang="zh-TW" altLang="en-US"/>
        </a:p>
      </dgm:t>
    </dgm:pt>
    <dgm:pt modelId="{6BAF1177-D608-453E-A888-0B9E87AEDF5B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誠其意</a:t>
          </a:r>
          <a:endParaRPr lang="zh-TW" altLang="en-US" sz="3200" dirty="0"/>
        </a:p>
      </dgm:t>
    </dgm:pt>
    <dgm:pt modelId="{6948EF11-C49B-404D-AA91-4EAB76C0EBFE}" type="parTrans" cxnId="{88F89AFA-B75A-4DE4-9206-9DD50DF3BF1E}">
      <dgm:prSet/>
      <dgm:spPr/>
      <dgm:t>
        <a:bodyPr/>
        <a:lstStyle/>
        <a:p>
          <a:endParaRPr lang="zh-TW" altLang="en-US"/>
        </a:p>
      </dgm:t>
    </dgm:pt>
    <dgm:pt modelId="{F4B26DB7-E278-4839-9580-D6FF84462C3A}" type="sibTrans" cxnId="{88F89AFA-B75A-4DE4-9206-9DD50DF3BF1E}">
      <dgm:prSet/>
      <dgm:spPr/>
      <dgm:t>
        <a:bodyPr/>
        <a:lstStyle/>
        <a:p>
          <a:endParaRPr lang="zh-TW" altLang="en-US"/>
        </a:p>
      </dgm:t>
    </dgm:pt>
    <dgm:pt modelId="{EEE7F73E-D304-4090-9498-CC9A70286FC8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致其知</a:t>
          </a:r>
          <a:endParaRPr lang="zh-TW" altLang="en-US" sz="3200" dirty="0"/>
        </a:p>
      </dgm:t>
    </dgm:pt>
    <dgm:pt modelId="{9ADCEFBB-CAED-44DC-984F-5DA325B39373}" type="parTrans" cxnId="{AE999994-D7F0-46FD-A318-82566DA26F90}">
      <dgm:prSet/>
      <dgm:spPr/>
      <dgm:t>
        <a:bodyPr/>
        <a:lstStyle/>
        <a:p>
          <a:endParaRPr lang="zh-TW" altLang="en-US"/>
        </a:p>
      </dgm:t>
    </dgm:pt>
    <dgm:pt modelId="{AC68BA56-B988-4C3C-9479-0B4254C1C94D}" type="sibTrans" cxnId="{AE999994-D7F0-46FD-A318-82566DA26F90}">
      <dgm:prSet/>
      <dgm:spPr/>
      <dgm:t>
        <a:bodyPr/>
        <a:lstStyle/>
        <a:p>
          <a:endParaRPr lang="zh-TW" altLang="en-US"/>
        </a:p>
      </dgm:t>
    </dgm:pt>
    <dgm:pt modelId="{5C44C499-BAB0-4680-951D-38B1F3F0DF82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格物</a:t>
          </a:r>
          <a:endParaRPr lang="zh-TW" altLang="en-US" sz="3200" dirty="0"/>
        </a:p>
      </dgm:t>
    </dgm:pt>
    <dgm:pt modelId="{81440CC6-CD66-4FD2-88F5-0412EB46D88C}" type="parTrans" cxnId="{3983A7C3-4903-4CDC-B587-4C179CA22D5F}">
      <dgm:prSet/>
      <dgm:spPr/>
      <dgm:t>
        <a:bodyPr/>
        <a:lstStyle/>
        <a:p>
          <a:endParaRPr lang="zh-TW" altLang="en-US"/>
        </a:p>
      </dgm:t>
    </dgm:pt>
    <dgm:pt modelId="{0BEE5390-A9B3-454C-8CE8-CCB412287954}" type="sibTrans" cxnId="{3983A7C3-4903-4CDC-B587-4C179CA22D5F}">
      <dgm:prSet/>
      <dgm:spPr/>
      <dgm:t>
        <a:bodyPr/>
        <a:lstStyle/>
        <a:p>
          <a:endParaRPr lang="zh-TW" altLang="en-US"/>
        </a:p>
      </dgm:t>
    </dgm:pt>
    <dgm:pt modelId="{4A4713B3-57E2-421E-8611-04128811632C}" type="pres">
      <dgm:prSet presAssocID="{7EB7299A-6ED5-4605-BE5F-89F077775031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752E577C-008F-4AFB-8B23-EA8C9C1B1585}" type="pres">
      <dgm:prSet presAssocID="{7E1D0328-6034-43DE-ABA7-E0653AB510AE}" presName="composite" presStyleCnt="0"/>
      <dgm:spPr/>
    </dgm:pt>
    <dgm:pt modelId="{92A69FF6-3269-466C-B142-74E3EC89F602}" type="pres">
      <dgm:prSet presAssocID="{7E1D0328-6034-43DE-ABA7-E0653AB510AE}" presName="bentUpArrow1" presStyleLbl="alignImgPlace1" presStyleIdx="0" presStyleCnt="3"/>
      <dgm:spPr/>
    </dgm:pt>
    <dgm:pt modelId="{1C4DEF2C-D9E0-4BF0-972F-21EBD8776DD3}" type="pres">
      <dgm:prSet presAssocID="{7E1D0328-6034-43DE-ABA7-E0653AB510AE}" presName="ParentText" presStyleLbl="node1" presStyleIdx="0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4D845DD-8B11-4A30-9458-FC586050306D}" type="pres">
      <dgm:prSet presAssocID="{7E1D0328-6034-43DE-ABA7-E0653AB510AE}" presName="ChildText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F407F5A-06A8-4E90-AAB0-D15F9903458C}" type="pres">
      <dgm:prSet presAssocID="{DB981541-15C7-4C30-B1B6-E2D9E1B2241F}" presName="sibTrans" presStyleCnt="0"/>
      <dgm:spPr/>
    </dgm:pt>
    <dgm:pt modelId="{1FE12DC1-402C-4BA1-839C-5C4495B8B9EB}" type="pres">
      <dgm:prSet presAssocID="{6BAF1177-D608-453E-A888-0B9E87AEDF5B}" presName="composite" presStyleCnt="0"/>
      <dgm:spPr/>
    </dgm:pt>
    <dgm:pt modelId="{D5B09215-BA64-48C1-8976-5DA08516F80D}" type="pres">
      <dgm:prSet presAssocID="{6BAF1177-D608-453E-A888-0B9E87AEDF5B}" presName="bentUpArrow1" presStyleLbl="alignImgPlace1" presStyleIdx="1" presStyleCnt="3"/>
      <dgm:spPr/>
    </dgm:pt>
    <dgm:pt modelId="{AB4857D7-2A29-4767-ABCA-BC41983E31CF}" type="pres">
      <dgm:prSet presAssocID="{6BAF1177-D608-453E-A888-0B9E87AEDF5B}" presName="ParentText" presStyleLbl="node1" presStyleIdx="1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88383BC-148C-43B4-9606-13BBB44B387B}" type="pres">
      <dgm:prSet presAssocID="{6BAF1177-D608-453E-A888-0B9E87AEDF5B}" presName="ChildText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8A013A9A-843D-4156-9ADA-9750EA6838C8}" type="pres">
      <dgm:prSet presAssocID="{F4B26DB7-E278-4839-9580-D6FF84462C3A}" presName="sibTrans" presStyleCnt="0"/>
      <dgm:spPr/>
    </dgm:pt>
    <dgm:pt modelId="{A3B3DC6B-3887-4F2A-AE99-1B44EF21A684}" type="pres">
      <dgm:prSet presAssocID="{EEE7F73E-D304-4090-9498-CC9A70286FC8}" presName="composite" presStyleCnt="0"/>
      <dgm:spPr/>
    </dgm:pt>
    <dgm:pt modelId="{4C254939-F5C7-4327-8524-F361D63FAEBC}" type="pres">
      <dgm:prSet presAssocID="{EEE7F73E-D304-4090-9498-CC9A70286FC8}" presName="bentUpArrow1" presStyleLbl="alignImgPlace1" presStyleIdx="2" presStyleCnt="3"/>
      <dgm:spPr/>
    </dgm:pt>
    <dgm:pt modelId="{77909D3C-C4BA-405A-B9BA-16D0FBD80A2C}" type="pres">
      <dgm:prSet presAssocID="{EEE7F73E-D304-4090-9498-CC9A70286FC8}" presName="ParentText" presStyleLbl="node1" presStyleIdx="2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3D20446-F959-4708-A067-8D2F7B99C918}" type="pres">
      <dgm:prSet presAssocID="{EEE7F73E-D304-4090-9498-CC9A70286FC8}" presName="ChildText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A5ED1648-B182-4D6D-BA02-4B74C4D01416}" type="pres">
      <dgm:prSet presAssocID="{AC68BA56-B988-4C3C-9479-0B4254C1C94D}" presName="sibTrans" presStyleCnt="0"/>
      <dgm:spPr/>
    </dgm:pt>
    <dgm:pt modelId="{098EA868-4A78-4DB1-B2B7-C471D1BC8FA9}" type="pres">
      <dgm:prSet presAssocID="{5C44C499-BAB0-4680-951D-38B1F3F0DF82}" presName="composite" presStyleCnt="0"/>
      <dgm:spPr/>
    </dgm:pt>
    <dgm:pt modelId="{94CDE18F-FB65-451A-87EC-EC4531A4A8C0}" type="pres">
      <dgm:prSet presAssocID="{5C44C499-BAB0-4680-951D-38B1F3F0DF82}" presName="ParentText" presStyleLbl="node1" presStyleIdx="3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04AD6E7E-6C07-462A-AEBC-04C770C1477D}" type="presOf" srcId="{6BAF1177-D608-453E-A888-0B9E87AEDF5B}" destId="{AB4857D7-2A29-4767-ABCA-BC41983E31CF}" srcOrd="0" destOrd="0" presId="urn:microsoft.com/office/officeart/2005/8/layout/StepDownProcess"/>
    <dgm:cxn modelId="{4206F263-3E35-4F2E-8FCA-870C948E6C3D}" type="presOf" srcId="{5C44C499-BAB0-4680-951D-38B1F3F0DF82}" destId="{94CDE18F-FB65-451A-87EC-EC4531A4A8C0}" srcOrd="0" destOrd="0" presId="urn:microsoft.com/office/officeart/2005/8/layout/StepDownProcess"/>
    <dgm:cxn modelId="{710BCDBA-A04C-4D72-8CDD-C679B511E57C}" srcId="{7EB7299A-6ED5-4605-BE5F-89F077775031}" destId="{7E1D0328-6034-43DE-ABA7-E0653AB510AE}" srcOrd="0" destOrd="0" parTransId="{C25C12DC-8690-42C8-AECF-5B94A4F8BF77}" sibTransId="{DB981541-15C7-4C30-B1B6-E2D9E1B2241F}"/>
    <dgm:cxn modelId="{AE999994-D7F0-46FD-A318-82566DA26F90}" srcId="{7EB7299A-6ED5-4605-BE5F-89F077775031}" destId="{EEE7F73E-D304-4090-9498-CC9A70286FC8}" srcOrd="2" destOrd="0" parTransId="{9ADCEFBB-CAED-44DC-984F-5DA325B39373}" sibTransId="{AC68BA56-B988-4C3C-9479-0B4254C1C94D}"/>
    <dgm:cxn modelId="{5C999C80-C8A9-45FB-963C-1676D6C107E9}" type="presOf" srcId="{7E1D0328-6034-43DE-ABA7-E0653AB510AE}" destId="{1C4DEF2C-D9E0-4BF0-972F-21EBD8776DD3}" srcOrd="0" destOrd="0" presId="urn:microsoft.com/office/officeart/2005/8/layout/StepDownProcess"/>
    <dgm:cxn modelId="{3983A7C3-4903-4CDC-B587-4C179CA22D5F}" srcId="{7EB7299A-6ED5-4605-BE5F-89F077775031}" destId="{5C44C499-BAB0-4680-951D-38B1F3F0DF82}" srcOrd="3" destOrd="0" parTransId="{81440CC6-CD66-4FD2-88F5-0412EB46D88C}" sibTransId="{0BEE5390-A9B3-454C-8CE8-CCB412287954}"/>
    <dgm:cxn modelId="{7963F8F9-91B4-4C34-A8F6-A79FA6B77B23}" type="presOf" srcId="{7EB7299A-6ED5-4605-BE5F-89F077775031}" destId="{4A4713B3-57E2-421E-8611-04128811632C}" srcOrd="0" destOrd="0" presId="urn:microsoft.com/office/officeart/2005/8/layout/StepDownProcess"/>
    <dgm:cxn modelId="{FD50A513-7A59-4F33-A3BE-602517FCBF85}" type="presOf" srcId="{EEE7F73E-D304-4090-9498-CC9A70286FC8}" destId="{77909D3C-C4BA-405A-B9BA-16D0FBD80A2C}" srcOrd="0" destOrd="0" presId="urn:microsoft.com/office/officeart/2005/8/layout/StepDownProcess"/>
    <dgm:cxn modelId="{88F89AFA-B75A-4DE4-9206-9DD50DF3BF1E}" srcId="{7EB7299A-6ED5-4605-BE5F-89F077775031}" destId="{6BAF1177-D608-453E-A888-0B9E87AEDF5B}" srcOrd="1" destOrd="0" parTransId="{6948EF11-C49B-404D-AA91-4EAB76C0EBFE}" sibTransId="{F4B26DB7-E278-4839-9580-D6FF84462C3A}"/>
    <dgm:cxn modelId="{6CCC3E39-FF5B-431D-8151-3D377E1A0D54}" type="presParOf" srcId="{4A4713B3-57E2-421E-8611-04128811632C}" destId="{752E577C-008F-4AFB-8B23-EA8C9C1B1585}" srcOrd="0" destOrd="0" presId="urn:microsoft.com/office/officeart/2005/8/layout/StepDownProcess"/>
    <dgm:cxn modelId="{3A9ABFE8-4AF0-4EB1-8DC8-7816CC6A755F}" type="presParOf" srcId="{752E577C-008F-4AFB-8B23-EA8C9C1B1585}" destId="{92A69FF6-3269-466C-B142-74E3EC89F602}" srcOrd="0" destOrd="0" presId="urn:microsoft.com/office/officeart/2005/8/layout/StepDownProcess"/>
    <dgm:cxn modelId="{923DA1C5-035C-421C-BB8F-0BD54C24A9D6}" type="presParOf" srcId="{752E577C-008F-4AFB-8B23-EA8C9C1B1585}" destId="{1C4DEF2C-D9E0-4BF0-972F-21EBD8776DD3}" srcOrd="1" destOrd="0" presId="urn:microsoft.com/office/officeart/2005/8/layout/StepDownProcess"/>
    <dgm:cxn modelId="{71A58E92-ACB8-4706-901C-38623DF2444C}" type="presParOf" srcId="{752E577C-008F-4AFB-8B23-EA8C9C1B1585}" destId="{A4D845DD-8B11-4A30-9458-FC586050306D}" srcOrd="2" destOrd="0" presId="urn:microsoft.com/office/officeart/2005/8/layout/StepDownProcess"/>
    <dgm:cxn modelId="{CB1E4179-EABD-448E-B41F-F68738C7AAD1}" type="presParOf" srcId="{4A4713B3-57E2-421E-8611-04128811632C}" destId="{3F407F5A-06A8-4E90-AAB0-D15F9903458C}" srcOrd="1" destOrd="0" presId="urn:microsoft.com/office/officeart/2005/8/layout/StepDownProcess"/>
    <dgm:cxn modelId="{E2EC9934-2F0D-4107-A2D8-81AC4EA3FA43}" type="presParOf" srcId="{4A4713B3-57E2-421E-8611-04128811632C}" destId="{1FE12DC1-402C-4BA1-839C-5C4495B8B9EB}" srcOrd="2" destOrd="0" presId="urn:microsoft.com/office/officeart/2005/8/layout/StepDownProcess"/>
    <dgm:cxn modelId="{2B9ECD6D-7568-47D9-808F-09DAA46A70A7}" type="presParOf" srcId="{1FE12DC1-402C-4BA1-839C-5C4495B8B9EB}" destId="{D5B09215-BA64-48C1-8976-5DA08516F80D}" srcOrd="0" destOrd="0" presId="urn:microsoft.com/office/officeart/2005/8/layout/StepDownProcess"/>
    <dgm:cxn modelId="{8B7ABF85-9445-4C8C-AF32-746D84A9C876}" type="presParOf" srcId="{1FE12DC1-402C-4BA1-839C-5C4495B8B9EB}" destId="{AB4857D7-2A29-4767-ABCA-BC41983E31CF}" srcOrd="1" destOrd="0" presId="urn:microsoft.com/office/officeart/2005/8/layout/StepDownProcess"/>
    <dgm:cxn modelId="{EE13068D-2B44-4F71-96EA-1B3EED8E6095}" type="presParOf" srcId="{1FE12DC1-402C-4BA1-839C-5C4495B8B9EB}" destId="{F88383BC-148C-43B4-9606-13BBB44B387B}" srcOrd="2" destOrd="0" presId="urn:microsoft.com/office/officeart/2005/8/layout/StepDownProcess"/>
    <dgm:cxn modelId="{17DE2B8F-9F81-407F-9688-27A7D56A6506}" type="presParOf" srcId="{4A4713B3-57E2-421E-8611-04128811632C}" destId="{8A013A9A-843D-4156-9ADA-9750EA6838C8}" srcOrd="3" destOrd="0" presId="urn:microsoft.com/office/officeart/2005/8/layout/StepDownProcess"/>
    <dgm:cxn modelId="{92F05E3A-C33B-4B23-B5C4-08A104129635}" type="presParOf" srcId="{4A4713B3-57E2-421E-8611-04128811632C}" destId="{A3B3DC6B-3887-4F2A-AE99-1B44EF21A684}" srcOrd="4" destOrd="0" presId="urn:microsoft.com/office/officeart/2005/8/layout/StepDownProcess"/>
    <dgm:cxn modelId="{B0E32EA9-F290-45A4-8439-F2105B6F3E45}" type="presParOf" srcId="{A3B3DC6B-3887-4F2A-AE99-1B44EF21A684}" destId="{4C254939-F5C7-4327-8524-F361D63FAEBC}" srcOrd="0" destOrd="0" presId="urn:microsoft.com/office/officeart/2005/8/layout/StepDownProcess"/>
    <dgm:cxn modelId="{59F8EB63-65B0-463B-A489-FB75D763DF8F}" type="presParOf" srcId="{A3B3DC6B-3887-4F2A-AE99-1B44EF21A684}" destId="{77909D3C-C4BA-405A-B9BA-16D0FBD80A2C}" srcOrd="1" destOrd="0" presId="urn:microsoft.com/office/officeart/2005/8/layout/StepDownProcess"/>
    <dgm:cxn modelId="{1026DF2F-557E-405D-B051-208D6DF8AA1B}" type="presParOf" srcId="{A3B3DC6B-3887-4F2A-AE99-1B44EF21A684}" destId="{03D20446-F959-4708-A067-8D2F7B99C918}" srcOrd="2" destOrd="0" presId="urn:microsoft.com/office/officeart/2005/8/layout/StepDownProcess"/>
    <dgm:cxn modelId="{85D34F70-83B3-4AA8-9EE8-EA8A98D805BF}" type="presParOf" srcId="{4A4713B3-57E2-421E-8611-04128811632C}" destId="{A5ED1648-B182-4D6D-BA02-4B74C4D01416}" srcOrd="5" destOrd="0" presId="urn:microsoft.com/office/officeart/2005/8/layout/StepDownProcess"/>
    <dgm:cxn modelId="{A052740F-0039-4964-845F-066985CFAB65}" type="presParOf" srcId="{4A4713B3-57E2-421E-8611-04128811632C}" destId="{098EA868-4A78-4DB1-B2B7-C471D1BC8FA9}" srcOrd="6" destOrd="0" presId="urn:microsoft.com/office/officeart/2005/8/layout/StepDownProcess"/>
    <dgm:cxn modelId="{EF231B0D-5B5A-4A15-8D53-D267B0779939}" type="presParOf" srcId="{098EA868-4A78-4DB1-B2B7-C471D1BC8FA9}" destId="{94CDE18F-FB65-451A-87EC-EC4531A4A8C0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03229245-0C3E-417B-B976-EF3B279C7821}" type="doc">
      <dgm:prSet loTypeId="urn:microsoft.com/office/officeart/2005/8/layout/chevron1" loCatId="process" qsTypeId="urn:microsoft.com/office/officeart/2005/8/quickstyle/simple1" qsCatId="simple" csTypeId="urn:microsoft.com/office/officeart/2005/8/colors/colorful3" csCatId="colorful" phldr="1"/>
      <dgm:spPr/>
    </dgm:pt>
    <dgm:pt modelId="{5BA128C7-BB36-4CFE-A826-62CA28AE8775}">
      <dgm:prSet phldrT="[文字]" custT="1"/>
      <dgm:spPr/>
      <dgm:t>
        <a:bodyPr/>
        <a:lstStyle/>
        <a:p>
          <a:r>
            <a:rPr lang="zh-TW" altLang="en-US" sz="3200" dirty="0" smtClean="0"/>
            <a:t>物格</a:t>
          </a:r>
          <a:endParaRPr lang="zh-TW" altLang="en-US" sz="3200" dirty="0"/>
        </a:p>
      </dgm:t>
    </dgm:pt>
    <dgm:pt modelId="{AB88353B-49F3-46DD-8724-DFBF9AA6F88B}" type="parTrans" cxnId="{6BE54276-9447-4145-BC75-A12BF572BCD3}">
      <dgm:prSet/>
      <dgm:spPr/>
      <dgm:t>
        <a:bodyPr/>
        <a:lstStyle/>
        <a:p>
          <a:endParaRPr lang="zh-TW" altLang="en-US"/>
        </a:p>
      </dgm:t>
    </dgm:pt>
    <dgm:pt modelId="{78A3FEA6-FB7E-4197-BE67-F8DE59E9EFAC}" type="sibTrans" cxnId="{6BE54276-9447-4145-BC75-A12BF572BCD3}">
      <dgm:prSet/>
      <dgm:spPr/>
      <dgm:t>
        <a:bodyPr/>
        <a:lstStyle/>
        <a:p>
          <a:endParaRPr lang="zh-TW" altLang="en-US"/>
        </a:p>
      </dgm:t>
    </dgm:pt>
    <dgm:pt modelId="{8BBE8C22-EC99-4D91-8F68-5C17EA815771}">
      <dgm:prSet phldrT="[文字]" custT="1"/>
      <dgm:spPr/>
      <dgm:t>
        <a:bodyPr/>
        <a:lstStyle/>
        <a:p>
          <a:r>
            <a:rPr lang="zh-TW" altLang="en-US" sz="3200" dirty="0" smtClean="0"/>
            <a:t>知至</a:t>
          </a:r>
          <a:endParaRPr lang="zh-TW" altLang="en-US" sz="3200" dirty="0"/>
        </a:p>
      </dgm:t>
    </dgm:pt>
    <dgm:pt modelId="{2C1C8335-9D5F-4CA8-8D5B-5D23F7B0F8EB}" type="parTrans" cxnId="{49836B5C-57A5-40E5-924E-62029C20DCE9}">
      <dgm:prSet/>
      <dgm:spPr/>
      <dgm:t>
        <a:bodyPr/>
        <a:lstStyle/>
        <a:p>
          <a:endParaRPr lang="zh-TW" altLang="en-US"/>
        </a:p>
      </dgm:t>
    </dgm:pt>
    <dgm:pt modelId="{86659C01-3425-4F9B-BFE8-DB80166337A2}" type="sibTrans" cxnId="{49836B5C-57A5-40E5-924E-62029C20DCE9}">
      <dgm:prSet/>
      <dgm:spPr/>
      <dgm:t>
        <a:bodyPr/>
        <a:lstStyle/>
        <a:p>
          <a:endParaRPr lang="zh-TW" altLang="en-US"/>
        </a:p>
      </dgm:t>
    </dgm:pt>
    <dgm:pt modelId="{6EB81706-CBF4-42DC-A5F7-7130FEB0B705}">
      <dgm:prSet phldrT="[文字]" custT="1"/>
      <dgm:spPr/>
      <dgm:t>
        <a:bodyPr/>
        <a:lstStyle/>
        <a:p>
          <a:r>
            <a:rPr lang="zh-TW" altLang="en-US" sz="3200" dirty="0" smtClean="0"/>
            <a:t>意誠</a:t>
          </a:r>
          <a:endParaRPr lang="zh-TW" altLang="en-US" sz="3200" dirty="0"/>
        </a:p>
      </dgm:t>
    </dgm:pt>
    <dgm:pt modelId="{DDB576AC-FB8A-42C2-9936-5BEE9A92BE22}" type="parTrans" cxnId="{3A43EA30-0D53-4E68-9247-A35B3328A110}">
      <dgm:prSet/>
      <dgm:spPr/>
      <dgm:t>
        <a:bodyPr/>
        <a:lstStyle/>
        <a:p>
          <a:endParaRPr lang="zh-TW" altLang="en-US"/>
        </a:p>
      </dgm:t>
    </dgm:pt>
    <dgm:pt modelId="{156E60AF-9894-4ADF-8E17-647972016E48}" type="sibTrans" cxnId="{3A43EA30-0D53-4E68-9247-A35B3328A110}">
      <dgm:prSet/>
      <dgm:spPr/>
      <dgm:t>
        <a:bodyPr/>
        <a:lstStyle/>
        <a:p>
          <a:endParaRPr lang="zh-TW" altLang="en-US"/>
        </a:p>
      </dgm:t>
    </dgm:pt>
    <dgm:pt modelId="{AEDB9A6C-E78B-441A-839E-F2FA0CD6FF16}">
      <dgm:prSet phldrT="[文字]" custT="1"/>
      <dgm:spPr/>
      <dgm:t>
        <a:bodyPr/>
        <a:lstStyle/>
        <a:p>
          <a:r>
            <a:rPr lang="zh-TW" altLang="en-US" sz="3200" dirty="0" smtClean="0"/>
            <a:t>心正</a:t>
          </a:r>
          <a:endParaRPr lang="zh-TW" altLang="en-US" sz="3200" dirty="0"/>
        </a:p>
      </dgm:t>
    </dgm:pt>
    <dgm:pt modelId="{BCC6FEA0-1D37-4DA0-8DA4-8530E9C00216}" type="parTrans" cxnId="{F9C596F3-DBA3-4912-8298-B321E4F62572}">
      <dgm:prSet/>
      <dgm:spPr/>
      <dgm:t>
        <a:bodyPr/>
        <a:lstStyle/>
        <a:p>
          <a:endParaRPr lang="zh-TW" altLang="en-US"/>
        </a:p>
      </dgm:t>
    </dgm:pt>
    <dgm:pt modelId="{F67E877A-4B40-41E4-86A9-30215BD239C7}" type="sibTrans" cxnId="{F9C596F3-DBA3-4912-8298-B321E4F62572}">
      <dgm:prSet/>
      <dgm:spPr/>
      <dgm:t>
        <a:bodyPr/>
        <a:lstStyle/>
        <a:p>
          <a:endParaRPr lang="zh-TW" altLang="en-US"/>
        </a:p>
      </dgm:t>
    </dgm:pt>
    <dgm:pt modelId="{C25D3130-4228-49EE-8214-EAB7F99BD8AC}" type="pres">
      <dgm:prSet presAssocID="{03229245-0C3E-417B-B976-EF3B279C7821}" presName="Name0" presStyleCnt="0">
        <dgm:presLayoutVars>
          <dgm:dir/>
          <dgm:animLvl val="lvl"/>
          <dgm:resizeHandles val="exact"/>
        </dgm:presLayoutVars>
      </dgm:prSet>
      <dgm:spPr/>
    </dgm:pt>
    <dgm:pt modelId="{8BB65A44-2335-43CE-95D6-7C4804D11B1C}" type="pres">
      <dgm:prSet presAssocID="{5BA128C7-BB36-4CFE-A826-62CA28AE8775}" presName="parTxOnly" presStyleLbl="node1" presStyleIdx="0" presStyleCnt="4" custScaleY="11110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D42B653-C930-43AD-9E5E-1DD6142AEA07}" type="pres">
      <dgm:prSet presAssocID="{78A3FEA6-FB7E-4197-BE67-F8DE59E9EFAC}" presName="parTxOnlySpace" presStyleCnt="0"/>
      <dgm:spPr/>
    </dgm:pt>
    <dgm:pt modelId="{47A11132-0F9F-4BD3-BA59-6B052BA7CE01}" type="pres">
      <dgm:prSet presAssocID="{8BBE8C22-EC99-4D91-8F68-5C17EA815771}" presName="parTxOnly" presStyleLbl="node1" presStyleIdx="1" presStyleCnt="4" custScaleY="11110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4905248-D649-4C3F-B8F8-50286BBDCBA4}" type="pres">
      <dgm:prSet presAssocID="{86659C01-3425-4F9B-BFE8-DB80166337A2}" presName="parTxOnlySpace" presStyleCnt="0"/>
      <dgm:spPr/>
    </dgm:pt>
    <dgm:pt modelId="{BC4AEC46-181E-4AC1-8BA1-9A9AF40280EB}" type="pres">
      <dgm:prSet presAssocID="{6EB81706-CBF4-42DC-A5F7-7130FEB0B705}" presName="parTxOnly" presStyleLbl="node1" presStyleIdx="2" presStyleCnt="4" custScaleY="11110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EC4EED0-6C21-4C2B-9F48-957482A32413}" type="pres">
      <dgm:prSet presAssocID="{156E60AF-9894-4ADF-8E17-647972016E48}" presName="parTxOnlySpace" presStyleCnt="0"/>
      <dgm:spPr/>
    </dgm:pt>
    <dgm:pt modelId="{E7784C13-7BA6-4731-A71D-84CB5355DBBB}" type="pres">
      <dgm:prSet presAssocID="{AEDB9A6C-E78B-441A-839E-F2FA0CD6FF16}" presName="parTxOnly" presStyleLbl="node1" presStyleIdx="3" presStyleCnt="4" custScaleY="11110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6BE54276-9447-4145-BC75-A12BF572BCD3}" srcId="{03229245-0C3E-417B-B976-EF3B279C7821}" destId="{5BA128C7-BB36-4CFE-A826-62CA28AE8775}" srcOrd="0" destOrd="0" parTransId="{AB88353B-49F3-46DD-8724-DFBF9AA6F88B}" sibTransId="{78A3FEA6-FB7E-4197-BE67-F8DE59E9EFAC}"/>
    <dgm:cxn modelId="{2B8AA2FD-DD5C-4A19-AB91-5570EE70322B}" type="presOf" srcId="{03229245-0C3E-417B-B976-EF3B279C7821}" destId="{C25D3130-4228-49EE-8214-EAB7F99BD8AC}" srcOrd="0" destOrd="0" presId="urn:microsoft.com/office/officeart/2005/8/layout/chevron1"/>
    <dgm:cxn modelId="{E6A68C8E-279F-4178-9B86-D4670FF7719B}" type="presOf" srcId="{5BA128C7-BB36-4CFE-A826-62CA28AE8775}" destId="{8BB65A44-2335-43CE-95D6-7C4804D11B1C}" srcOrd="0" destOrd="0" presId="urn:microsoft.com/office/officeart/2005/8/layout/chevron1"/>
    <dgm:cxn modelId="{186CC3D9-AAAC-4F3C-8895-A816758A0008}" type="presOf" srcId="{AEDB9A6C-E78B-441A-839E-F2FA0CD6FF16}" destId="{E7784C13-7BA6-4731-A71D-84CB5355DBBB}" srcOrd="0" destOrd="0" presId="urn:microsoft.com/office/officeart/2005/8/layout/chevron1"/>
    <dgm:cxn modelId="{3A43EA30-0D53-4E68-9247-A35B3328A110}" srcId="{03229245-0C3E-417B-B976-EF3B279C7821}" destId="{6EB81706-CBF4-42DC-A5F7-7130FEB0B705}" srcOrd="2" destOrd="0" parTransId="{DDB576AC-FB8A-42C2-9936-5BEE9A92BE22}" sibTransId="{156E60AF-9894-4ADF-8E17-647972016E48}"/>
    <dgm:cxn modelId="{F9C596F3-DBA3-4912-8298-B321E4F62572}" srcId="{03229245-0C3E-417B-B976-EF3B279C7821}" destId="{AEDB9A6C-E78B-441A-839E-F2FA0CD6FF16}" srcOrd="3" destOrd="0" parTransId="{BCC6FEA0-1D37-4DA0-8DA4-8530E9C00216}" sibTransId="{F67E877A-4B40-41E4-86A9-30215BD239C7}"/>
    <dgm:cxn modelId="{49836B5C-57A5-40E5-924E-62029C20DCE9}" srcId="{03229245-0C3E-417B-B976-EF3B279C7821}" destId="{8BBE8C22-EC99-4D91-8F68-5C17EA815771}" srcOrd="1" destOrd="0" parTransId="{2C1C8335-9D5F-4CA8-8D5B-5D23F7B0F8EB}" sibTransId="{86659C01-3425-4F9B-BFE8-DB80166337A2}"/>
    <dgm:cxn modelId="{7B65C512-3AEA-4965-86AE-CCC739EBDE81}" type="presOf" srcId="{8BBE8C22-EC99-4D91-8F68-5C17EA815771}" destId="{47A11132-0F9F-4BD3-BA59-6B052BA7CE01}" srcOrd="0" destOrd="0" presId="urn:microsoft.com/office/officeart/2005/8/layout/chevron1"/>
    <dgm:cxn modelId="{2C961786-DB1E-44D2-AA34-4A4534EDBEEC}" type="presOf" srcId="{6EB81706-CBF4-42DC-A5F7-7130FEB0B705}" destId="{BC4AEC46-181E-4AC1-8BA1-9A9AF40280EB}" srcOrd="0" destOrd="0" presId="urn:microsoft.com/office/officeart/2005/8/layout/chevron1"/>
    <dgm:cxn modelId="{BF0D33ED-7561-45C2-BB05-8A83E3261C66}" type="presParOf" srcId="{C25D3130-4228-49EE-8214-EAB7F99BD8AC}" destId="{8BB65A44-2335-43CE-95D6-7C4804D11B1C}" srcOrd="0" destOrd="0" presId="urn:microsoft.com/office/officeart/2005/8/layout/chevron1"/>
    <dgm:cxn modelId="{82C7FB4B-BBA8-4653-B236-47F5D88AEE7D}" type="presParOf" srcId="{C25D3130-4228-49EE-8214-EAB7F99BD8AC}" destId="{AD42B653-C930-43AD-9E5E-1DD6142AEA07}" srcOrd="1" destOrd="0" presId="urn:microsoft.com/office/officeart/2005/8/layout/chevron1"/>
    <dgm:cxn modelId="{9C7E99A5-87B3-46C8-BF9B-76033523C17E}" type="presParOf" srcId="{C25D3130-4228-49EE-8214-EAB7F99BD8AC}" destId="{47A11132-0F9F-4BD3-BA59-6B052BA7CE01}" srcOrd="2" destOrd="0" presId="urn:microsoft.com/office/officeart/2005/8/layout/chevron1"/>
    <dgm:cxn modelId="{F5C19F34-2B30-42D7-8E1D-B0D19B35D618}" type="presParOf" srcId="{C25D3130-4228-49EE-8214-EAB7F99BD8AC}" destId="{44905248-D649-4C3F-B8F8-50286BBDCBA4}" srcOrd="3" destOrd="0" presId="urn:microsoft.com/office/officeart/2005/8/layout/chevron1"/>
    <dgm:cxn modelId="{DF2E6479-7264-411D-8F44-8B515BC35336}" type="presParOf" srcId="{C25D3130-4228-49EE-8214-EAB7F99BD8AC}" destId="{BC4AEC46-181E-4AC1-8BA1-9A9AF40280EB}" srcOrd="4" destOrd="0" presId="urn:microsoft.com/office/officeart/2005/8/layout/chevron1"/>
    <dgm:cxn modelId="{7DCFEF64-B626-4A8C-B020-AF507CD7C1F2}" type="presParOf" srcId="{C25D3130-4228-49EE-8214-EAB7F99BD8AC}" destId="{DEC4EED0-6C21-4C2B-9F48-957482A32413}" srcOrd="5" destOrd="0" presId="urn:microsoft.com/office/officeart/2005/8/layout/chevron1"/>
    <dgm:cxn modelId="{275537C9-BF62-40F9-AB55-588019DA7CF7}" type="presParOf" srcId="{C25D3130-4228-49EE-8214-EAB7F99BD8AC}" destId="{E7784C13-7BA6-4731-A71D-84CB5355DBBB}" srcOrd="6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03229245-0C3E-417B-B976-EF3B279C7821}" type="doc">
      <dgm:prSet loTypeId="urn:microsoft.com/office/officeart/2005/8/layout/chevron1" loCatId="process" qsTypeId="urn:microsoft.com/office/officeart/2005/8/quickstyle/simple1" qsCatId="simple" csTypeId="urn:microsoft.com/office/officeart/2005/8/colors/colorful4" csCatId="colorful" phldr="1"/>
      <dgm:spPr/>
    </dgm:pt>
    <dgm:pt modelId="{F0F4F85A-1EB0-4C46-8EC2-10C2C9F95A03}">
      <dgm:prSet phldrT="[文字]" custT="1"/>
      <dgm:spPr/>
      <dgm:t>
        <a:bodyPr/>
        <a:lstStyle/>
        <a:p>
          <a:r>
            <a:rPr lang="zh-TW" altLang="en-US" sz="3200" dirty="0" smtClean="0"/>
            <a:t>身修</a:t>
          </a:r>
          <a:endParaRPr lang="zh-TW" altLang="en-US" sz="3200" dirty="0"/>
        </a:p>
      </dgm:t>
    </dgm:pt>
    <dgm:pt modelId="{28B603D5-6B5E-4940-9E38-240A85F81A13}" type="parTrans" cxnId="{ADDD0DBD-212C-4222-9540-A0854EFB90CB}">
      <dgm:prSet/>
      <dgm:spPr/>
      <dgm:t>
        <a:bodyPr/>
        <a:lstStyle/>
        <a:p>
          <a:endParaRPr lang="zh-TW" altLang="en-US"/>
        </a:p>
      </dgm:t>
    </dgm:pt>
    <dgm:pt modelId="{84637A70-E8B5-4073-AF19-7E27B3824C34}" type="sibTrans" cxnId="{ADDD0DBD-212C-4222-9540-A0854EFB90CB}">
      <dgm:prSet/>
      <dgm:spPr/>
      <dgm:t>
        <a:bodyPr/>
        <a:lstStyle/>
        <a:p>
          <a:endParaRPr lang="zh-TW" altLang="en-US"/>
        </a:p>
      </dgm:t>
    </dgm:pt>
    <dgm:pt modelId="{16ABC42E-8E2F-4595-AB8B-CB2DDC8D977E}">
      <dgm:prSet phldrT="[文字]" custT="1"/>
      <dgm:spPr/>
      <dgm:t>
        <a:bodyPr/>
        <a:lstStyle/>
        <a:p>
          <a:r>
            <a:rPr lang="zh-TW" altLang="en-US" sz="3200" dirty="0" smtClean="0"/>
            <a:t>家齊</a:t>
          </a:r>
          <a:endParaRPr lang="zh-TW" altLang="en-US" sz="3200" dirty="0"/>
        </a:p>
      </dgm:t>
    </dgm:pt>
    <dgm:pt modelId="{42EC1413-5047-4116-8B3A-23B4B52761E3}" type="parTrans" cxnId="{A8F9AE8E-E1F9-47EA-94BB-551EC29B18AD}">
      <dgm:prSet/>
      <dgm:spPr/>
      <dgm:t>
        <a:bodyPr/>
        <a:lstStyle/>
        <a:p>
          <a:endParaRPr lang="zh-TW" altLang="en-US"/>
        </a:p>
      </dgm:t>
    </dgm:pt>
    <dgm:pt modelId="{227CE65D-EAEE-43E7-8567-9DF142DF5FC8}" type="sibTrans" cxnId="{A8F9AE8E-E1F9-47EA-94BB-551EC29B18AD}">
      <dgm:prSet/>
      <dgm:spPr/>
      <dgm:t>
        <a:bodyPr/>
        <a:lstStyle/>
        <a:p>
          <a:endParaRPr lang="zh-TW" altLang="en-US"/>
        </a:p>
      </dgm:t>
    </dgm:pt>
    <dgm:pt modelId="{05BBCA8E-0739-44BB-9490-90108ABE54C7}">
      <dgm:prSet phldrT="[文字]" custT="1"/>
      <dgm:spPr/>
      <dgm:t>
        <a:bodyPr/>
        <a:lstStyle/>
        <a:p>
          <a:r>
            <a:rPr lang="zh-TW" altLang="en-US" sz="3200" dirty="0" smtClean="0"/>
            <a:t>國治</a:t>
          </a:r>
          <a:endParaRPr lang="zh-TW" altLang="en-US" sz="3200" dirty="0"/>
        </a:p>
      </dgm:t>
    </dgm:pt>
    <dgm:pt modelId="{7464D592-8230-477D-8F93-7F9ADDD1C898}" type="parTrans" cxnId="{D39AE9AC-D687-4C05-A049-0C38CC15014F}">
      <dgm:prSet/>
      <dgm:spPr/>
      <dgm:t>
        <a:bodyPr/>
        <a:lstStyle/>
        <a:p>
          <a:endParaRPr lang="zh-TW" altLang="en-US"/>
        </a:p>
      </dgm:t>
    </dgm:pt>
    <dgm:pt modelId="{7E05F601-883C-48E9-B661-9608365EE2C7}" type="sibTrans" cxnId="{D39AE9AC-D687-4C05-A049-0C38CC15014F}">
      <dgm:prSet/>
      <dgm:spPr/>
      <dgm:t>
        <a:bodyPr/>
        <a:lstStyle/>
        <a:p>
          <a:endParaRPr lang="zh-TW" altLang="en-US"/>
        </a:p>
      </dgm:t>
    </dgm:pt>
    <dgm:pt modelId="{1648DBBC-D6C1-4DC8-B08B-8921A466A22C}">
      <dgm:prSet phldrT="[文字]"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天下平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2D2B67EF-9913-4E7C-9678-2C4A457779AE}" type="parTrans" cxnId="{799C28BA-E32F-4714-BF11-C462FD80AFF7}">
      <dgm:prSet/>
      <dgm:spPr/>
      <dgm:t>
        <a:bodyPr/>
        <a:lstStyle/>
        <a:p>
          <a:endParaRPr lang="zh-TW" altLang="en-US"/>
        </a:p>
      </dgm:t>
    </dgm:pt>
    <dgm:pt modelId="{F872153C-00AE-4A04-A0B5-E123A3CDD59B}" type="sibTrans" cxnId="{799C28BA-E32F-4714-BF11-C462FD80AFF7}">
      <dgm:prSet/>
      <dgm:spPr/>
      <dgm:t>
        <a:bodyPr/>
        <a:lstStyle/>
        <a:p>
          <a:endParaRPr lang="zh-TW" altLang="en-US"/>
        </a:p>
      </dgm:t>
    </dgm:pt>
    <dgm:pt modelId="{C25D3130-4228-49EE-8214-EAB7F99BD8AC}" type="pres">
      <dgm:prSet presAssocID="{03229245-0C3E-417B-B976-EF3B279C7821}" presName="Name0" presStyleCnt="0">
        <dgm:presLayoutVars>
          <dgm:dir/>
          <dgm:animLvl val="lvl"/>
          <dgm:resizeHandles val="exact"/>
        </dgm:presLayoutVars>
      </dgm:prSet>
      <dgm:spPr/>
    </dgm:pt>
    <dgm:pt modelId="{3BB50EB7-224C-4C3F-9D19-A496DE85A7A2}" type="pres">
      <dgm:prSet presAssocID="{F0F4F85A-1EB0-4C46-8EC2-10C2C9F95A03}" presName="parTxOnly" presStyleLbl="node1" presStyleIdx="0" presStyleCnt="4" custScaleY="11747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D344AD2-3D23-49D8-AC50-A7919B18A210}" type="pres">
      <dgm:prSet presAssocID="{84637A70-E8B5-4073-AF19-7E27B3824C34}" presName="parTxOnlySpace" presStyleCnt="0"/>
      <dgm:spPr/>
    </dgm:pt>
    <dgm:pt modelId="{4651F07B-1BB7-48B6-9371-DB60870E6753}" type="pres">
      <dgm:prSet presAssocID="{16ABC42E-8E2F-4595-AB8B-CB2DDC8D977E}" presName="parTxOnly" presStyleLbl="node1" presStyleIdx="1" presStyleCnt="4" custScaleY="11747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66A60D8-AD89-47B8-91A9-E7D5D3F49716}" type="pres">
      <dgm:prSet presAssocID="{227CE65D-EAEE-43E7-8567-9DF142DF5FC8}" presName="parTxOnlySpace" presStyleCnt="0"/>
      <dgm:spPr/>
    </dgm:pt>
    <dgm:pt modelId="{3701F036-6E6A-45E8-A194-F2B8C23FCD03}" type="pres">
      <dgm:prSet presAssocID="{05BBCA8E-0739-44BB-9490-90108ABE54C7}" presName="parTxOnly" presStyleLbl="node1" presStyleIdx="2" presStyleCnt="4" custScaleY="11747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CDDAE91-875A-43D7-AC10-68CC82572428}" type="pres">
      <dgm:prSet presAssocID="{7E05F601-883C-48E9-B661-9608365EE2C7}" presName="parTxOnlySpace" presStyleCnt="0"/>
      <dgm:spPr/>
    </dgm:pt>
    <dgm:pt modelId="{8E48F645-5FBB-4BD3-9414-C14F44FBF2CF}" type="pres">
      <dgm:prSet presAssocID="{1648DBBC-D6C1-4DC8-B08B-8921A466A22C}" presName="parTxOnly" presStyleLbl="node1" presStyleIdx="3" presStyleCnt="4" custScaleX="121392" custScaleY="11747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D39AE9AC-D687-4C05-A049-0C38CC15014F}" srcId="{03229245-0C3E-417B-B976-EF3B279C7821}" destId="{05BBCA8E-0739-44BB-9490-90108ABE54C7}" srcOrd="2" destOrd="0" parTransId="{7464D592-8230-477D-8F93-7F9ADDD1C898}" sibTransId="{7E05F601-883C-48E9-B661-9608365EE2C7}"/>
    <dgm:cxn modelId="{ADDD0DBD-212C-4222-9540-A0854EFB90CB}" srcId="{03229245-0C3E-417B-B976-EF3B279C7821}" destId="{F0F4F85A-1EB0-4C46-8EC2-10C2C9F95A03}" srcOrd="0" destOrd="0" parTransId="{28B603D5-6B5E-4940-9E38-240A85F81A13}" sibTransId="{84637A70-E8B5-4073-AF19-7E27B3824C34}"/>
    <dgm:cxn modelId="{A8F9AE8E-E1F9-47EA-94BB-551EC29B18AD}" srcId="{03229245-0C3E-417B-B976-EF3B279C7821}" destId="{16ABC42E-8E2F-4595-AB8B-CB2DDC8D977E}" srcOrd="1" destOrd="0" parTransId="{42EC1413-5047-4116-8B3A-23B4B52761E3}" sibTransId="{227CE65D-EAEE-43E7-8567-9DF142DF5FC8}"/>
    <dgm:cxn modelId="{799C28BA-E32F-4714-BF11-C462FD80AFF7}" srcId="{03229245-0C3E-417B-B976-EF3B279C7821}" destId="{1648DBBC-D6C1-4DC8-B08B-8921A466A22C}" srcOrd="3" destOrd="0" parTransId="{2D2B67EF-9913-4E7C-9678-2C4A457779AE}" sibTransId="{F872153C-00AE-4A04-A0B5-E123A3CDD59B}"/>
    <dgm:cxn modelId="{2C8D0CC8-554C-4780-AB7A-A52941CF6C56}" type="presOf" srcId="{05BBCA8E-0739-44BB-9490-90108ABE54C7}" destId="{3701F036-6E6A-45E8-A194-F2B8C23FCD03}" srcOrd="0" destOrd="0" presId="urn:microsoft.com/office/officeart/2005/8/layout/chevron1"/>
    <dgm:cxn modelId="{03CCC656-AB80-4535-B771-A36CB8929103}" type="presOf" srcId="{16ABC42E-8E2F-4595-AB8B-CB2DDC8D977E}" destId="{4651F07B-1BB7-48B6-9371-DB60870E6753}" srcOrd="0" destOrd="0" presId="urn:microsoft.com/office/officeart/2005/8/layout/chevron1"/>
    <dgm:cxn modelId="{95E348E0-5A86-4CD2-ABD2-C4F40A3D1DC1}" type="presOf" srcId="{03229245-0C3E-417B-B976-EF3B279C7821}" destId="{C25D3130-4228-49EE-8214-EAB7F99BD8AC}" srcOrd="0" destOrd="0" presId="urn:microsoft.com/office/officeart/2005/8/layout/chevron1"/>
    <dgm:cxn modelId="{141E0E84-C43D-4BB5-AABB-6996C99E1449}" type="presOf" srcId="{1648DBBC-D6C1-4DC8-B08B-8921A466A22C}" destId="{8E48F645-5FBB-4BD3-9414-C14F44FBF2CF}" srcOrd="0" destOrd="0" presId="urn:microsoft.com/office/officeart/2005/8/layout/chevron1"/>
    <dgm:cxn modelId="{9BE96291-2EC9-4525-832D-C4DF3E607996}" type="presOf" srcId="{F0F4F85A-1EB0-4C46-8EC2-10C2C9F95A03}" destId="{3BB50EB7-224C-4C3F-9D19-A496DE85A7A2}" srcOrd="0" destOrd="0" presId="urn:microsoft.com/office/officeart/2005/8/layout/chevron1"/>
    <dgm:cxn modelId="{0149ECF5-FB53-4FD9-8BB1-B23156629EEE}" type="presParOf" srcId="{C25D3130-4228-49EE-8214-EAB7F99BD8AC}" destId="{3BB50EB7-224C-4C3F-9D19-A496DE85A7A2}" srcOrd="0" destOrd="0" presId="urn:microsoft.com/office/officeart/2005/8/layout/chevron1"/>
    <dgm:cxn modelId="{9B2E7EBD-5614-412E-B83B-CD2D1EC89A37}" type="presParOf" srcId="{C25D3130-4228-49EE-8214-EAB7F99BD8AC}" destId="{ED344AD2-3D23-49D8-AC50-A7919B18A210}" srcOrd="1" destOrd="0" presId="urn:microsoft.com/office/officeart/2005/8/layout/chevron1"/>
    <dgm:cxn modelId="{44AD8F3E-7E70-42D8-BA61-9EDF3E031E2C}" type="presParOf" srcId="{C25D3130-4228-49EE-8214-EAB7F99BD8AC}" destId="{4651F07B-1BB7-48B6-9371-DB60870E6753}" srcOrd="2" destOrd="0" presId="urn:microsoft.com/office/officeart/2005/8/layout/chevron1"/>
    <dgm:cxn modelId="{A8CA989B-B077-4BD2-A907-76B56C858CD4}" type="presParOf" srcId="{C25D3130-4228-49EE-8214-EAB7F99BD8AC}" destId="{766A60D8-AD89-47B8-91A9-E7D5D3F49716}" srcOrd="3" destOrd="0" presId="urn:microsoft.com/office/officeart/2005/8/layout/chevron1"/>
    <dgm:cxn modelId="{9DB0CB42-F4E5-4942-A032-4D5F50F12ABA}" type="presParOf" srcId="{C25D3130-4228-49EE-8214-EAB7F99BD8AC}" destId="{3701F036-6E6A-45E8-A194-F2B8C23FCD03}" srcOrd="4" destOrd="0" presId="urn:microsoft.com/office/officeart/2005/8/layout/chevron1"/>
    <dgm:cxn modelId="{3919A3DA-3555-4972-9C71-EBCB73DD2662}" type="presParOf" srcId="{C25D3130-4228-49EE-8214-EAB7F99BD8AC}" destId="{0CDDAE91-875A-43D7-AC10-68CC82572428}" srcOrd="5" destOrd="0" presId="urn:microsoft.com/office/officeart/2005/8/layout/chevron1"/>
    <dgm:cxn modelId="{30F7AC37-24CD-46FB-90C7-2541E503E6FD}" type="presParOf" srcId="{C25D3130-4228-49EE-8214-EAB7F99BD8AC}" destId="{8E48F645-5FBB-4BD3-9414-C14F44FBF2CF}" srcOrd="6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C7777071-5698-4EB0-9246-B93A48F1C4B6}" type="doc">
      <dgm:prSet loTypeId="urn:microsoft.com/office/officeart/2005/8/layout/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C17D3EE1-2A8E-4139-B0FA-0588DB3899A4}">
      <dgm:prSet phldrT="[文字]" custT="1"/>
      <dgm:spPr/>
      <dgm:t>
        <a:bodyPr anchor="ctr"/>
        <a:lstStyle/>
        <a:p>
          <a:r>
            <a:rPr lang="zh-TW" altLang="en-US" sz="3200" dirty="0" smtClean="0"/>
            <a:t>修</a:t>
          </a:r>
          <a:endParaRPr lang="zh-TW" altLang="en-US" sz="3200" dirty="0"/>
        </a:p>
      </dgm:t>
    </dgm:pt>
    <dgm:pt modelId="{D9444580-FAAD-479A-9D85-368EA3D64749}" type="parTrans" cxnId="{0AAA2E3C-7DA7-4832-A48A-404C8BBE5D15}">
      <dgm:prSet/>
      <dgm:spPr/>
      <dgm:t>
        <a:bodyPr/>
        <a:lstStyle/>
        <a:p>
          <a:endParaRPr lang="zh-TW" altLang="en-US"/>
        </a:p>
      </dgm:t>
    </dgm:pt>
    <dgm:pt modelId="{73696365-562D-4BBB-A992-7B8E9F1C78A4}" type="sibTrans" cxnId="{0AAA2E3C-7DA7-4832-A48A-404C8BBE5D15}">
      <dgm:prSet/>
      <dgm:spPr/>
      <dgm:t>
        <a:bodyPr/>
        <a:lstStyle/>
        <a:p>
          <a:endParaRPr lang="zh-TW" altLang="en-US"/>
        </a:p>
      </dgm:t>
    </dgm:pt>
    <dgm:pt modelId="{8629FACF-392D-4DD4-B697-52A62E0CF20E}">
      <dgm:prSet phldrT="[文字]" custT="1"/>
      <dgm:spPr/>
      <dgm:t>
        <a:bodyPr anchor="ctr"/>
        <a:lstStyle/>
        <a:p>
          <a:pPr algn="ctr"/>
          <a:r>
            <a:rPr lang="zh-TW" altLang="en-US" sz="3200" dirty="0" smtClean="0"/>
            <a:t>身</a:t>
          </a:r>
          <a:endParaRPr lang="zh-TW" altLang="en-US" sz="3200" dirty="0"/>
        </a:p>
      </dgm:t>
    </dgm:pt>
    <dgm:pt modelId="{739BCA9C-DBA4-4F30-A01F-5C1C1D4E299C}" type="parTrans" cxnId="{C86C4913-9065-4667-971C-86D67BE34D34}">
      <dgm:prSet/>
      <dgm:spPr/>
      <dgm:t>
        <a:bodyPr/>
        <a:lstStyle/>
        <a:p>
          <a:endParaRPr lang="zh-TW" altLang="en-US"/>
        </a:p>
      </dgm:t>
    </dgm:pt>
    <dgm:pt modelId="{5D128176-BB62-4838-B931-64F10BED296C}" type="sibTrans" cxnId="{C86C4913-9065-4667-971C-86D67BE34D34}">
      <dgm:prSet/>
      <dgm:spPr/>
      <dgm:t>
        <a:bodyPr/>
        <a:lstStyle/>
        <a:p>
          <a:endParaRPr lang="zh-TW" altLang="en-US"/>
        </a:p>
      </dgm:t>
    </dgm:pt>
    <dgm:pt modelId="{E862B563-AB07-4B51-959A-5D56356F33BD}">
      <dgm:prSet phldrT="[文字]" custT="1"/>
      <dgm:spPr/>
      <dgm:t>
        <a:bodyPr anchor="ctr"/>
        <a:lstStyle/>
        <a:p>
          <a:r>
            <a:rPr lang="zh-TW" altLang="en-US" sz="3200" dirty="0" smtClean="0"/>
            <a:t>正</a:t>
          </a:r>
          <a:endParaRPr lang="zh-TW" altLang="en-US" sz="3200" dirty="0"/>
        </a:p>
      </dgm:t>
    </dgm:pt>
    <dgm:pt modelId="{818234F9-EEA6-4E06-A946-A552D7DC47A6}" type="parTrans" cxnId="{5BA942B0-86A9-47E4-9C9C-47912E71335A}">
      <dgm:prSet/>
      <dgm:spPr/>
      <dgm:t>
        <a:bodyPr/>
        <a:lstStyle/>
        <a:p>
          <a:endParaRPr lang="zh-TW" altLang="en-US"/>
        </a:p>
      </dgm:t>
    </dgm:pt>
    <dgm:pt modelId="{456191AC-C75D-4477-BAB5-E23F42DEE6F0}" type="sibTrans" cxnId="{5BA942B0-86A9-47E4-9C9C-47912E71335A}">
      <dgm:prSet/>
      <dgm:spPr/>
      <dgm:t>
        <a:bodyPr/>
        <a:lstStyle/>
        <a:p>
          <a:endParaRPr lang="zh-TW" altLang="en-US"/>
        </a:p>
      </dgm:t>
    </dgm:pt>
    <dgm:pt modelId="{5162445E-8818-4804-B06A-9733EF2A626D}">
      <dgm:prSet phldrT="[文字]" custT="1"/>
      <dgm:spPr/>
      <dgm:t>
        <a:bodyPr anchor="ctr"/>
        <a:lstStyle/>
        <a:p>
          <a:pPr algn="ctr"/>
          <a:r>
            <a:rPr lang="zh-TW" altLang="en-US" sz="3200" dirty="0" smtClean="0"/>
            <a:t>心</a:t>
          </a:r>
          <a:endParaRPr lang="zh-TW" altLang="en-US" sz="3200" dirty="0"/>
        </a:p>
      </dgm:t>
    </dgm:pt>
    <dgm:pt modelId="{13FE8746-1D3B-4FAB-98B8-181DB987429D}" type="parTrans" cxnId="{5BDB8B30-109F-47B5-B679-4DD36CF55264}">
      <dgm:prSet/>
      <dgm:spPr/>
      <dgm:t>
        <a:bodyPr/>
        <a:lstStyle/>
        <a:p>
          <a:endParaRPr lang="zh-TW" altLang="en-US"/>
        </a:p>
      </dgm:t>
    </dgm:pt>
    <dgm:pt modelId="{A63AE9FE-2886-4E0A-8CF0-3133F521F20E}" type="sibTrans" cxnId="{5BDB8B30-109F-47B5-B679-4DD36CF55264}">
      <dgm:prSet/>
      <dgm:spPr/>
      <dgm:t>
        <a:bodyPr/>
        <a:lstStyle/>
        <a:p>
          <a:endParaRPr lang="zh-TW" altLang="en-US"/>
        </a:p>
      </dgm:t>
    </dgm:pt>
    <dgm:pt modelId="{756ED7DB-33C7-41AB-9B49-5282202A55E6}">
      <dgm:prSet phldrT="[文字]" custT="1"/>
      <dgm:spPr/>
      <dgm:t>
        <a:bodyPr anchor="ctr"/>
        <a:lstStyle/>
        <a:p>
          <a:r>
            <a:rPr lang="zh-TW" altLang="en-US" sz="3200" dirty="0" smtClean="0"/>
            <a:t>誠</a:t>
          </a:r>
          <a:endParaRPr lang="zh-TW" altLang="en-US" sz="3200" dirty="0"/>
        </a:p>
      </dgm:t>
    </dgm:pt>
    <dgm:pt modelId="{CC226449-1C5C-456E-9A42-29BD1D009CA4}" type="parTrans" cxnId="{B979DF15-4D83-4714-9EFF-C4C53F670EAE}">
      <dgm:prSet/>
      <dgm:spPr/>
      <dgm:t>
        <a:bodyPr/>
        <a:lstStyle/>
        <a:p>
          <a:endParaRPr lang="zh-TW" altLang="en-US"/>
        </a:p>
      </dgm:t>
    </dgm:pt>
    <dgm:pt modelId="{41C1A732-3426-487B-B6E7-EFD4CF361C79}" type="sibTrans" cxnId="{B979DF15-4D83-4714-9EFF-C4C53F670EAE}">
      <dgm:prSet/>
      <dgm:spPr/>
      <dgm:t>
        <a:bodyPr/>
        <a:lstStyle/>
        <a:p>
          <a:endParaRPr lang="zh-TW" altLang="en-US"/>
        </a:p>
      </dgm:t>
    </dgm:pt>
    <dgm:pt modelId="{3309E4A8-5C7F-4BBD-A4EE-3104CCD2987F}">
      <dgm:prSet phldrT="[文字]" custT="1"/>
      <dgm:spPr/>
      <dgm:t>
        <a:bodyPr anchor="ctr"/>
        <a:lstStyle/>
        <a:p>
          <a:pPr algn="ctr"/>
          <a:r>
            <a:rPr lang="zh-TW" altLang="en-US" sz="3200" dirty="0" smtClean="0"/>
            <a:t>意</a:t>
          </a:r>
          <a:endParaRPr lang="zh-TW" altLang="en-US" sz="3200" dirty="0"/>
        </a:p>
      </dgm:t>
    </dgm:pt>
    <dgm:pt modelId="{E5741CB7-2C3E-4D59-9345-2B62B42171DA}" type="parTrans" cxnId="{2AE979DC-8827-4687-9021-72F80BD8EF51}">
      <dgm:prSet/>
      <dgm:spPr/>
      <dgm:t>
        <a:bodyPr/>
        <a:lstStyle/>
        <a:p>
          <a:endParaRPr lang="zh-TW" altLang="en-US"/>
        </a:p>
      </dgm:t>
    </dgm:pt>
    <dgm:pt modelId="{E0FA6DDA-08CA-459D-B3ED-5A160A74B687}" type="sibTrans" cxnId="{2AE979DC-8827-4687-9021-72F80BD8EF51}">
      <dgm:prSet/>
      <dgm:spPr/>
      <dgm:t>
        <a:bodyPr/>
        <a:lstStyle/>
        <a:p>
          <a:endParaRPr lang="zh-TW" altLang="en-US"/>
        </a:p>
      </dgm:t>
    </dgm:pt>
    <dgm:pt modelId="{A99B782A-35F7-41DA-A5E7-FCC12021EAD2}">
      <dgm:prSet phldrT="[文字]" custT="1"/>
      <dgm:spPr/>
      <dgm:t>
        <a:bodyPr anchor="ctr"/>
        <a:lstStyle/>
        <a:p>
          <a:pPr algn="ctr"/>
          <a:r>
            <a:rPr lang="zh-TW" altLang="en-US" sz="3200" dirty="0" smtClean="0"/>
            <a:t>物</a:t>
          </a:r>
          <a:endParaRPr lang="zh-TW" altLang="en-US" sz="3200" dirty="0"/>
        </a:p>
      </dgm:t>
    </dgm:pt>
    <dgm:pt modelId="{9020305F-813D-420A-8203-A92F83EA3CCE}" type="parTrans" cxnId="{A64CC1EC-5A0D-4E6E-9DB2-84BEFF1DD49A}">
      <dgm:prSet/>
      <dgm:spPr/>
      <dgm:t>
        <a:bodyPr/>
        <a:lstStyle/>
        <a:p>
          <a:endParaRPr lang="zh-TW" altLang="en-US"/>
        </a:p>
      </dgm:t>
    </dgm:pt>
    <dgm:pt modelId="{5DD3D4D8-EBCA-4BAB-BEC1-22ED81E2D2CF}" type="sibTrans" cxnId="{A64CC1EC-5A0D-4E6E-9DB2-84BEFF1DD49A}">
      <dgm:prSet/>
      <dgm:spPr/>
      <dgm:t>
        <a:bodyPr/>
        <a:lstStyle/>
        <a:p>
          <a:endParaRPr lang="zh-TW" altLang="en-US"/>
        </a:p>
      </dgm:t>
    </dgm:pt>
    <dgm:pt modelId="{3F113C92-ED95-4978-8BB3-0EB0A97EB62C}">
      <dgm:prSet phldrT="[文字]" custT="1"/>
      <dgm:spPr/>
      <dgm:t>
        <a:bodyPr anchor="ctr"/>
        <a:lstStyle/>
        <a:p>
          <a:r>
            <a:rPr lang="zh-TW" altLang="en-US" sz="3200" dirty="0" smtClean="0"/>
            <a:t>致</a:t>
          </a:r>
          <a:endParaRPr lang="zh-TW" altLang="en-US" sz="3200" dirty="0"/>
        </a:p>
      </dgm:t>
    </dgm:pt>
    <dgm:pt modelId="{046F5CBB-2C55-4B44-9B93-5A431A28ADF9}" type="parTrans" cxnId="{8F4DCB28-E770-408A-9139-949D403A5F1F}">
      <dgm:prSet/>
      <dgm:spPr/>
      <dgm:t>
        <a:bodyPr/>
        <a:lstStyle/>
        <a:p>
          <a:endParaRPr lang="zh-TW" altLang="en-US"/>
        </a:p>
      </dgm:t>
    </dgm:pt>
    <dgm:pt modelId="{88C57BD0-7D20-40EC-92D0-597F94267B4E}" type="sibTrans" cxnId="{8F4DCB28-E770-408A-9139-949D403A5F1F}">
      <dgm:prSet/>
      <dgm:spPr/>
      <dgm:t>
        <a:bodyPr/>
        <a:lstStyle/>
        <a:p>
          <a:endParaRPr lang="zh-TW" altLang="en-US"/>
        </a:p>
      </dgm:t>
    </dgm:pt>
    <dgm:pt modelId="{3DC0F283-ACD2-4055-B81D-26E6E2F9A3C3}">
      <dgm:prSet phldrT="[文字]" custT="1"/>
      <dgm:spPr/>
      <dgm:t>
        <a:bodyPr anchor="ctr"/>
        <a:lstStyle/>
        <a:p>
          <a:pPr algn="ctr"/>
          <a:r>
            <a:rPr lang="zh-TW" altLang="en-US" sz="3200" dirty="0" smtClean="0"/>
            <a:t>知</a:t>
          </a:r>
          <a:endParaRPr lang="zh-TW" altLang="en-US" sz="3200" dirty="0"/>
        </a:p>
      </dgm:t>
    </dgm:pt>
    <dgm:pt modelId="{E17C64B6-D384-4E99-A932-A657FD3339EE}" type="parTrans" cxnId="{D06F40A2-AC67-449D-B844-CFF0C1AA045D}">
      <dgm:prSet/>
      <dgm:spPr/>
      <dgm:t>
        <a:bodyPr/>
        <a:lstStyle/>
        <a:p>
          <a:endParaRPr lang="zh-TW" altLang="en-US"/>
        </a:p>
      </dgm:t>
    </dgm:pt>
    <dgm:pt modelId="{F479A287-7322-4FE1-A9D8-AA858AB55590}" type="sibTrans" cxnId="{D06F40A2-AC67-449D-B844-CFF0C1AA045D}">
      <dgm:prSet/>
      <dgm:spPr/>
      <dgm:t>
        <a:bodyPr/>
        <a:lstStyle/>
        <a:p>
          <a:endParaRPr lang="zh-TW" altLang="en-US"/>
        </a:p>
      </dgm:t>
    </dgm:pt>
    <dgm:pt modelId="{EC38A2EC-448E-4C5F-ADFC-149552C51810}">
      <dgm:prSet phldrT="[文字]" custT="1"/>
      <dgm:spPr/>
      <dgm:t>
        <a:bodyPr anchor="ctr"/>
        <a:lstStyle/>
        <a:p>
          <a:r>
            <a:rPr lang="zh-TW" altLang="en-US" sz="3200" dirty="0" smtClean="0"/>
            <a:t>格</a:t>
          </a:r>
          <a:endParaRPr lang="zh-TW" altLang="en-US" sz="3200" dirty="0"/>
        </a:p>
      </dgm:t>
    </dgm:pt>
    <dgm:pt modelId="{1216311D-8F7D-4A6F-B351-7C1B210DC792}" type="parTrans" cxnId="{8EE09ED8-34BE-4CEB-B4E2-6598A015F7D4}">
      <dgm:prSet/>
      <dgm:spPr/>
      <dgm:t>
        <a:bodyPr/>
        <a:lstStyle/>
        <a:p>
          <a:endParaRPr lang="zh-TW" altLang="en-US"/>
        </a:p>
      </dgm:t>
    </dgm:pt>
    <dgm:pt modelId="{987F60DF-1A95-46DC-AF4E-E89593380AFE}" type="sibTrans" cxnId="{8EE09ED8-34BE-4CEB-B4E2-6598A015F7D4}">
      <dgm:prSet/>
      <dgm:spPr/>
      <dgm:t>
        <a:bodyPr/>
        <a:lstStyle/>
        <a:p>
          <a:endParaRPr lang="zh-TW" altLang="en-US"/>
        </a:p>
      </dgm:t>
    </dgm:pt>
    <dgm:pt modelId="{78427EAE-8C12-4A6E-952A-356821BAD588}" type="pres">
      <dgm:prSet presAssocID="{C7777071-5698-4EB0-9246-B93A48F1C4B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3FAB8558-DC0D-4795-9EA0-E78244229B0F}" type="pres">
      <dgm:prSet presAssocID="{EC38A2EC-448E-4C5F-ADFC-149552C51810}" presName="composite" presStyleCnt="0"/>
      <dgm:spPr/>
    </dgm:pt>
    <dgm:pt modelId="{BB9681A3-021D-46B2-8E6C-B66C6655A99D}" type="pres">
      <dgm:prSet presAssocID="{EC38A2EC-448E-4C5F-ADFC-149552C51810}" presName="parTx" presStyleLbl="node1" presStyleIdx="0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F422F04-5504-4E4A-B77A-2F11D2CE358A}" type="pres">
      <dgm:prSet presAssocID="{EC38A2EC-448E-4C5F-ADFC-149552C51810}" presName="parSh" presStyleLbl="node1" presStyleIdx="0" presStyleCnt="5" custScaleY="129746" custLinFactNeighborX="20961" custLinFactNeighborY="-45416"/>
      <dgm:spPr/>
      <dgm:t>
        <a:bodyPr/>
        <a:lstStyle/>
        <a:p>
          <a:endParaRPr lang="zh-TW" altLang="en-US"/>
        </a:p>
      </dgm:t>
    </dgm:pt>
    <dgm:pt modelId="{4E6BA8A5-EFF1-4CFB-B40D-FE5B12F5FDCF}" type="pres">
      <dgm:prSet presAssocID="{EC38A2EC-448E-4C5F-ADFC-149552C51810}" presName="desTx" presStyleLbl="fgAcc1" presStyleIdx="0" presStyleCnt="5" custScaleY="109524" custLinFactNeighborY="1022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8BF2978-0B37-4DDA-956E-767B284D90E8}" type="pres">
      <dgm:prSet presAssocID="{987F60DF-1A95-46DC-AF4E-E89593380AFE}" presName="sibTrans" presStyleLbl="sibTrans2D1" presStyleIdx="0" presStyleCnt="4"/>
      <dgm:spPr/>
      <dgm:t>
        <a:bodyPr/>
        <a:lstStyle/>
        <a:p>
          <a:endParaRPr lang="zh-TW" altLang="en-US"/>
        </a:p>
      </dgm:t>
    </dgm:pt>
    <dgm:pt modelId="{C31AC997-658F-4629-9CA5-FD042132013D}" type="pres">
      <dgm:prSet presAssocID="{987F60DF-1A95-46DC-AF4E-E89593380AFE}" presName="connTx" presStyleLbl="sibTrans2D1" presStyleIdx="0" presStyleCnt="4"/>
      <dgm:spPr/>
      <dgm:t>
        <a:bodyPr/>
        <a:lstStyle/>
        <a:p>
          <a:endParaRPr lang="zh-TW" altLang="en-US"/>
        </a:p>
      </dgm:t>
    </dgm:pt>
    <dgm:pt modelId="{F091E188-0E96-4FFB-84CB-DAB20B2843A9}" type="pres">
      <dgm:prSet presAssocID="{3F113C92-ED95-4978-8BB3-0EB0A97EB62C}" presName="composite" presStyleCnt="0"/>
      <dgm:spPr/>
    </dgm:pt>
    <dgm:pt modelId="{1DECBEF2-863B-4C1C-BCBC-7318419FA4FA}" type="pres">
      <dgm:prSet presAssocID="{3F113C92-ED95-4978-8BB3-0EB0A97EB62C}" presName="parTx" presStyleLbl="node1" presStyleIdx="0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402D5B0-90EE-4912-8942-A1282C24CC46}" type="pres">
      <dgm:prSet presAssocID="{3F113C92-ED95-4978-8BB3-0EB0A97EB62C}" presName="parSh" presStyleLbl="node1" presStyleIdx="1" presStyleCnt="5" custScaleY="129746" custLinFactNeighborX="20961" custLinFactNeighborY="-45416"/>
      <dgm:spPr/>
      <dgm:t>
        <a:bodyPr/>
        <a:lstStyle/>
        <a:p>
          <a:endParaRPr lang="zh-TW" altLang="en-US"/>
        </a:p>
      </dgm:t>
    </dgm:pt>
    <dgm:pt modelId="{C8D948D8-709F-49E8-B70F-07B1A0B7B7AA}" type="pres">
      <dgm:prSet presAssocID="{3F113C92-ED95-4978-8BB3-0EB0A97EB62C}" presName="desTx" presStyleLbl="fgAcc1" presStyleIdx="1" presStyleCnt="5" custScaleY="109524" custLinFactNeighborY="1022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8B381CE-AF82-47E2-A525-EF27CE10067E}" type="pres">
      <dgm:prSet presAssocID="{88C57BD0-7D20-40EC-92D0-597F94267B4E}" presName="sibTrans" presStyleLbl="sibTrans2D1" presStyleIdx="1" presStyleCnt="4"/>
      <dgm:spPr/>
      <dgm:t>
        <a:bodyPr/>
        <a:lstStyle/>
        <a:p>
          <a:endParaRPr lang="zh-TW" altLang="en-US"/>
        </a:p>
      </dgm:t>
    </dgm:pt>
    <dgm:pt modelId="{51E4E7FE-F43A-4DDA-9275-3B85A25C4D26}" type="pres">
      <dgm:prSet presAssocID="{88C57BD0-7D20-40EC-92D0-597F94267B4E}" presName="connTx" presStyleLbl="sibTrans2D1" presStyleIdx="1" presStyleCnt="4"/>
      <dgm:spPr/>
      <dgm:t>
        <a:bodyPr/>
        <a:lstStyle/>
        <a:p>
          <a:endParaRPr lang="zh-TW" altLang="en-US"/>
        </a:p>
      </dgm:t>
    </dgm:pt>
    <dgm:pt modelId="{43F89F96-8237-4F45-ACCF-937FB942BD9A}" type="pres">
      <dgm:prSet presAssocID="{756ED7DB-33C7-41AB-9B49-5282202A55E6}" presName="composite" presStyleCnt="0"/>
      <dgm:spPr/>
    </dgm:pt>
    <dgm:pt modelId="{DBE8F234-0B94-4CD6-B60D-6EA2B2A358EB}" type="pres">
      <dgm:prSet presAssocID="{756ED7DB-33C7-41AB-9B49-5282202A55E6}" presName="parTx" presStyleLbl="node1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B32FFA4-B90E-4403-8279-DEE1473016B8}" type="pres">
      <dgm:prSet presAssocID="{756ED7DB-33C7-41AB-9B49-5282202A55E6}" presName="parSh" presStyleLbl="node1" presStyleIdx="2" presStyleCnt="5" custScaleY="129746" custLinFactNeighborX="20961" custLinFactNeighborY="-45416"/>
      <dgm:spPr/>
      <dgm:t>
        <a:bodyPr/>
        <a:lstStyle/>
        <a:p>
          <a:endParaRPr lang="zh-TW" altLang="en-US"/>
        </a:p>
      </dgm:t>
    </dgm:pt>
    <dgm:pt modelId="{DB53A7AD-8FC9-43C2-AB33-CFD03E8FC47F}" type="pres">
      <dgm:prSet presAssocID="{756ED7DB-33C7-41AB-9B49-5282202A55E6}" presName="desTx" presStyleLbl="fgAcc1" presStyleIdx="2" presStyleCnt="5" custScaleY="109524" custLinFactNeighborY="1022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742F146-9A34-4FD2-B95A-C5DE671B1DB4}" type="pres">
      <dgm:prSet presAssocID="{41C1A732-3426-487B-B6E7-EFD4CF361C79}" presName="sibTrans" presStyleLbl="sibTrans2D1" presStyleIdx="2" presStyleCnt="4"/>
      <dgm:spPr/>
      <dgm:t>
        <a:bodyPr/>
        <a:lstStyle/>
        <a:p>
          <a:endParaRPr lang="zh-TW" altLang="en-US"/>
        </a:p>
      </dgm:t>
    </dgm:pt>
    <dgm:pt modelId="{2791B706-B516-4F82-94B6-E88825386651}" type="pres">
      <dgm:prSet presAssocID="{41C1A732-3426-487B-B6E7-EFD4CF361C79}" presName="connTx" presStyleLbl="sibTrans2D1" presStyleIdx="2" presStyleCnt="4"/>
      <dgm:spPr/>
      <dgm:t>
        <a:bodyPr/>
        <a:lstStyle/>
        <a:p>
          <a:endParaRPr lang="zh-TW" altLang="en-US"/>
        </a:p>
      </dgm:t>
    </dgm:pt>
    <dgm:pt modelId="{8BDA38C5-C5E0-4340-92F1-003CE4AE4D8A}" type="pres">
      <dgm:prSet presAssocID="{E862B563-AB07-4B51-959A-5D56356F33BD}" presName="composite" presStyleCnt="0"/>
      <dgm:spPr/>
    </dgm:pt>
    <dgm:pt modelId="{6415ECE5-7E16-4450-BD78-4F96B1210B4F}" type="pres">
      <dgm:prSet presAssocID="{E862B563-AB07-4B51-959A-5D56356F33BD}" presName="parTx" presStyleLbl="node1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521D2D3-1E4C-4519-BE43-DAE2E09F0374}" type="pres">
      <dgm:prSet presAssocID="{E862B563-AB07-4B51-959A-5D56356F33BD}" presName="parSh" presStyleLbl="node1" presStyleIdx="3" presStyleCnt="5" custScaleY="129746" custLinFactNeighborX="20961" custLinFactNeighborY="-45416"/>
      <dgm:spPr/>
      <dgm:t>
        <a:bodyPr/>
        <a:lstStyle/>
        <a:p>
          <a:endParaRPr lang="zh-TW" altLang="en-US"/>
        </a:p>
      </dgm:t>
    </dgm:pt>
    <dgm:pt modelId="{61C18FA5-C7D1-46BA-9033-881EDC7D2628}" type="pres">
      <dgm:prSet presAssocID="{E862B563-AB07-4B51-959A-5D56356F33BD}" presName="desTx" presStyleLbl="fgAcc1" presStyleIdx="3" presStyleCnt="5" custScaleY="109524" custLinFactNeighborY="1022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F824B56-1EBF-48C5-B79F-A627A481C9CB}" type="pres">
      <dgm:prSet presAssocID="{456191AC-C75D-4477-BAB5-E23F42DEE6F0}" presName="sibTrans" presStyleLbl="sibTrans2D1" presStyleIdx="3" presStyleCnt="4"/>
      <dgm:spPr/>
      <dgm:t>
        <a:bodyPr/>
        <a:lstStyle/>
        <a:p>
          <a:endParaRPr lang="zh-TW" altLang="en-US"/>
        </a:p>
      </dgm:t>
    </dgm:pt>
    <dgm:pt modelId="{B2B15CD3-4D1B-43A7-9101-5E82A80529CF}" type="pres">
      <dgm:prSet presAssocID="{456191AC-C75D-4477-BAB5-E23F42DEE6F0}" presName="connTx" presStyleLbl="sibTrans2D1" presStyleIdx="3" presStyleCnt="4"/>
      <dgm:spPr/>
      <dgm:t>
        <a:bodyPr/>
        <a:lstStyle/>
        <a:p>
          <a:endParaRPr lang="zh-TW" altLang="en-US"/>
        </a:p>
      </dgm:t>
    </dgm:pt>
    <dgm:pt modelId="{7EAD7C1E-55EF-42ED-99F1-DCB488461B2B}" type="pres">
      <dgm:prSet presAssocID="{C17D3EE1-2A8E-4139-B0FA-0588DB3899A4}" presName="composite" presStyleCnt="0"/>
      <dgm:spPr/>
    </dgm:pt>
    <dgm:pt modelId="{5D251E78-6D46-42AA-95C0-34CA9A36A8AF}" type="pres">
      <dgm:prSet presAssocID="{C17D3EE1-2A8E-4139-B0FA-0588DB3899A4}" presName="parTx" presStyleLbl="node1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1D2BA2F-530E-4265-BF4E-B3FB77AEB341}" type="pres">
      <dgm:prSet presAssocID="{C17D3EE1-2A8E-4139-B0FA-0588DB3899A4}" presName="parSh" presStyleLbl="node1" presStyleIdx="4" presStyleCnt="5" custScaleY="129746" custLinFactNeighborX="20961" custLinFactNeighborY="-45416"/>
      <dgm:spPr/>
      <dgm:t>
        <a:bodyPr/>
        <a:lstStyle/>
        <a:p>
          <a:endParaRPr lang="zh-TW" altLang="en-US"/>
        </a:p>
      </dgm:t>
    </dgm:pt>
    <dgm:pt modelId="{64A5F80A-7C22-4FEA-BFEA-37A8E5E21711}" type="pres">
      <dgm:prSet presAssocID="{C17D3EE1-2A8E-4139-B0FA-0588DB3899A4}" presName="desTx" presStyleLbl="fgAcc1" presStyleIdx="4" presStyleCnt="5" custScaleY="109524" custLinFactNeighborY="1022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EACB2832-8DA1-4764-B465-85B4F45CF017}" type="presOf" srcId="{EC38A2EC-448E-4C5F-ADFC-149552C51810}" destId="{BB9681A3-021D-46B2-8E6C-B66C6655A99D}" srcOrd="0" destOrd="0" presId="urn:microsoft.com/office/officeart/2005/8/layout/process3"/>
    <dgm:cxn modelId="{2AE979DC-8827-4687-9021-72F80BD8EF51}" srcId="{756ED7DB-33C7-41AB-9B49-5282202A55E6}" destId="{3309E4A8-5C7F-4BBD-A4EE-3104CCD2987F}" srcOrd="0" destOrd="0" parTransId="{E5741CB7-2C3E-4D59-9345-2B62B42171DA}" sibTransId="{E0FA6DDA-08CA-459D-B3ED-5A160A74B687}"/>
    <dgm:cxn modelId="{5BA942B0-86A9-47E4-9C9C-47912E71335A}" srcId="{C7777071-5698-4EB0-9246-B93A48F1C4B6}" destId="{E862B563-AB07-4B51-959A-5D56356F33BD}" srcOrd="3" destOrd="0" parTransId="{818234F9-EEA6-4E06-A946-A552D7DC47A6}" sibTransId="{456191AC-C75D-4477-BAB5-E23F42DEE6F0}"/>
    <dgm:cxn modelId="{D06F40A2-AC67-449D-B844-CFF0C1AA045D}" srcId="{3F113C92-ED95-4978-8BB3-0EB0A97EB62C}" destId="{3DC0F283-ACD2-4055-B81D-26E6E2F9A3C3}" srcOrd="0" destOrd="0" parTransId="{E17C64B6-D384-4E99-A932-A657FD3339EE}" sibTransId="{F479A287-7322-4FE1-A9D8-AA858AB55590}"/>
    <dgm:cxn modelId="{CC0C3FB4-EDAD-4043-927B-3B9DCFD668E5}" type="presOf" srcId="{88C57BD0-7D20-40EC-92D0-597F94267B4E}" destId="{51E4E7FE-F43A-4DDA-9275-3B85A25C4D26}" srcOrd="1" destOrd="0" presId="urn:microsoft.com/office/officeart/2005/8/layout/process3"/>
    <dgm:cxn modelId="{2F4E5C56-EE5B-4FF5-BB45-677CFDC81434}" type="presOf" srcId="{8629FACF-392D-4DD4-B697-52A62E0CF20E}" destId="{64A5F80A-7C22-4FEA-BFEA-37A8E5E21711}" srcOrd="0" destOrd="0" presId="urn:microsoft.com/office/officeart/2005/8/layout/process3"/>
    <dgm:cxn modelId="{A64CC1EC-5A0D-4E6E-9DB2-84BEFF1DD49A}" srcId="{EC38A2EC-448E-4C5F-ADFC-149552C51810}" destId="{A99B782A-35F7-41DA-A5E7-FCC12021EAD2}" srcOrd="0" destOrd="0" parTransId="{9020305F-813D-420A-8203-A92F83EA3CCE}" sibTransId="{5DD3D4D8-EBCA-4BAB-BEC1-22ED81E2D2CF}"/>
    <dgm:cxn modelId="{34E6C61E-2A19-42A4-A82D-26FBFD6B6FE2}" type="presOf" srcId="{3F113C92-ED95-4978-8BB3-0EB0A97EB62C}" destId="{1DECBEF2-863B-4C1C-BCBC-7318419FA4FA}" srcOrd="0" destOrd="0" presId="urn:microsoft.com/office/officeart/2005/8/layout/process3"/>
    <dgm:cxn modelId="{93FA7AFD-3E39-46EC-8217-5A87C648D50F}" type="presOf" srcId="{EC38A2EC-448E-4C5F-ADFC-149552C51810}" destId="{8F422F04-5504-4E4A-B77A-2F11D2CE358A}" srcOrd="1" destOrd="0" presId="urn:microsoft.com/office/officeart/2005/8/layout/process3"/>
    <dgm:cxn modelId="{277ECA44-B1C2-4DDF-94D6-06295C92E78B}" type="presOf" srcId="{987F60DF-1A95-46DC-AF4E-E89593380AFE}" destId="{C31AC997-658F-4629-9CA5-FD042132013D}" srcOrd="1" destOrd="0" presId="urn:microsoft.com/office/officeart/2005/8/layout/process3"/>
    <dgm:cxn modelId="{743573AD-4E40-4EE1-AA91-CF7F4FFB1043}" type="presOf" srcId="{C17D3EE1-2A8E-4139-B0FA-0588DB3899A4}" destId="{11D2BA2F-530E-4265-BF4E-B3FB77AEB341}" srcOrd="1" destOrd="0" presId="urn:microsoft.com/office/officeart/2005/8/layout/process3"/>
    <dgm:cxn modelId="{EF1BD082-7CBB-4045-9638-6AE0E50CFABA}" type="presOf" srcId="{41C1A732-3426-487B-B6E7-EFD4CF361C79}" destId="{C742F146-9A34-4FD2-B95A-C5DE671B1DB4}" srcOrd="0" destOrd="0" presId="urn:microsoft.com/office/officeart/2005/8/layout/process3"/>
    <dgm:cxn modelId="{8F4DCB28-E770-408A-9139-949D403A5F1F}" srcId="{C7777071-5698-4EB0-9246-B93A48F1C4B6}" destId="{3F113C92-ED95-4978-8BB3-0EB0A97EB62C}" srcOrd="1" destOrd="0" parTransId="{046F5CBB-2C55-4B44-9B93-5A431A28ADF9}" sibTransId="{88C57BD0-7D20-40EC-92D0-597F94267B4E}"/>
    <dgm:cxn modelId="{8EE09ED8-34BE-4CEB-B4E2-6598A015F7D4}" srcId="{C7777071-5698-4EB0-9246-B93A48F1C4B6}" destId="{EC38A2EC-448E-4C5F-ADFC-149552C51810}" srcOrd="0" destOrd="0" parTransId="{1216311D-8F7D-4A6F-B351-7C1B210DC792}" sibTransId="{987F60DF-1A95-46DC-AF4E-E89593380AFE}"/>
    <dgm:cxn modelId="{6E15E427-50D0-4062-80BC-09989226D746}" type="presOf" srcId="{3F113C92-ED95-4978-8BB3-0EB0A97EB62C}" destId="{D402D5B0-90EE-4912-8942-A1282C24CC46}" srcOrd="1" destOrd="0" presId="urn:microsoft.com/office/officeart/2005/8/layout/process3"/>
    <dgm:cxn modelId="{0AAA2E3C-7DA7-4832-A48A-404C8BBE5D15}" srcId="{C7777071-5698-4EB0-9246-B93A48F1C4B6}" destId="{C17D3EE1-2A8E-4139-B0FA-0588DB3899A4}" srcOrd="4" destOrd="0" parTransId="{D9444580-FAAD-479A-9D85-368EA3D64749}" sibTransId="{73696365-562D-4BBB-A992-7B8E9F1C78A4}"/>
    <dgm:cxn modelId="{C98F5419-308E-42DD-91F3-A6FEAD0753E6}" type="presOf" srcId="{E862B563-AB07-4B51-959A-5D56356F33BD}" destId="{2521D2D3-1E4C-4519-BE43-DAE2E09F0374}" srcOrd="1" destOrd="0" presId="urn:microsoft.com/office/officeart/2005/8/layout/process3"/>
    <dgm:cxn modelId="{8D4AC1B4-5139-430C-B3D2-AF8EDED8BCA8}" type="presOf" srcId="{3309E4A8-5C7F-4BBD-A4EE-3104CCD2987F}" destId="{DB53A7AD-8FC9-43C2-AB33-CFD03E8FC47F}" srcOrd="0" destOrd="0" presId="urn:microsoft.com/office/officeart/2005/8/layout/process3"/>
    <dgm:cxn modelId="{6DCF9AB1-D727-4384-AECF-21CBF98BBA34}" type="presOf" srcId="{456191AC-C75D-4477-BAB5-E23F42DEE6F0}" destId="{B2B15CD3-4D1B-43A7-9101-5E82A80529CF}" srcOrd="1" destOrd="0" presId="urn:microsoft.com/office/officeart/2005/8/layout/process3"/>
    <dgm:cxn modelId="{08B57C42-0B02-407E-B74F-7242FC72FBE4}" type="presOf" srcId="{A99B782A-35F7-41DA-A5E7-FCC12021EAD2}" destId="{4E6BA8A5-EFF1-4CFB-B40D-FE5B12F5FDCF}" srcOrd="0" destOrd="0" presId="urn:microsoft.com/office/officeart/2005/8/layout/process3"/>
    <dgm:cxn modelId="{C86C4913-9065-4667-971C-86D67BE34D34}" srcId="{C17D3EE1-2A8E-4139-B0FA-0588DB3899A4}" destId="{8629FACF-392D-4DD4-B697-52A62E0CF20E}" srcOrd="0" destOrd="0" parTransId="{739BCA9C-DBA4-4F30-A01F-5C1C1D4E299C}" sibTransId="{5D128176-BB62-4838-B931-64F10BED296C}"/>
    <dgm:cxn modelId="{B979DF15-4D83-4714-9EFF-C4C53F670EAE}" srcId="{C7777071-5698-4EB0-9246-B93A48F1C4B6}" destId="{756ED7DB-33C7-41AB-9B49-5282202A55E6}" srcOrd="2" destOrd="0" parTransId="{CC226449-1C5C-456E-9A42-29BD1D009CA4}" sibTransId="{41C1A732-3426-487B-B6E7-EFD4CF361C79}"/>
    <dgm:cxn modelId="{19AD6AB3-8F0E-4940-ACE4-B519476D8769}" type="presOf" srcId="{456191AC-C75D-4477-BAB5-E23F42DEE6F0}" destId="{7F824B56-1EBF-48C5-B79F-A627A481C9CB}" srcOrd="0" destOrd="0" presId="urn:microsoft.com/office/officeart/2005/8/layout/process3"/>
    <dgm:cxn modelId="{E71AE4AB-270E-442A-9FDC-D2DCFC30DBE2}" type="presOf" srcId="{88C57BD0-7D20-40EC-92D0-597F94267B4E}" destId="{48B381CE-AF82-47E2-A525-EF27CE10067E}" srcOrd="0" destOrd="0" presId="urn:microsoft.com/office/officeart/2005/8/layout/process3"/>
    <dgm:cxn modelId="{96E64DE0-0224-4D57-A9B3-DB83C63EEBA2}" type="presOf" srcId="{3DC0F283-ACD2-4055-B81D-26E6E2F9A3C3}" destId="{C8D948D8-709F-49E8-B70F-07B1A0B7B7AA}" srcOrd="0" destOrd="0" presId="urn:microsoft.com/office/officeart/2005/8/layout/process3"/>
    <dgm:cxn modelId="{5774D8C5-5885-4DF1-80AB-41A709C1A332}" type="presOf" srcId="{C7777071-5698-4EB0-9246-B93A48F1C4B6}" destId="{78427EAE-8C12-4A6E-952A-356821BAD588}" srcOrd="0" destOrd="0" presId="urn:microsoft.com/office/officeart/2005/8/layout/process3"/>
    <dgm:cxn modelId="{B876C4C7-8E05-4892-B49D-121F57215759}" type="presOf" srcId="{756ED7DB-33C7-41AB-9B49-5282202A55E6}" destId="{DBE8F234-0B94-4CD6-B60D-6EA2B2A358EB}" srcOrd="0" destOrd="0" presId="urn:microsoft.com/office/officeart/2005/8/layout/process3"/>
    <dgm:cxn modelId="{6905E0F4-9644-4C9C-8EB0-F32594184CD5}" type="presOf" srcId="{987F60DF-1A95-46DC-AF4E-E89593380AFE}" destId="{48BF2978-0B37-4DDA-956E-767B284D90E8}" srcOrd="0" destOrd="0" presId="urn:microsoft.com/office/officeart/2005/8/layout/process3"/>
    <dgm:cxn modelId="{BD13B699-C8E3-4549-944E-32C54F4B3EF3}" type="presOf" srcId="{5162445E-8818-4804-B06A-9733EF2A626D}" destId="{61C18FA5-C7D1-46BA-9033-881EDC7D2628}" srcOrd="0" destOrd="0" presId="urn:microsoft.com/office/officeart/2005/8/layout/process3"/>
    <dgm:cxn modelId="{5BDB8B30-109F-47B5-B679-4DD36CF55264}" srcId="{E862B563-AB07-4B51-959A-5D56356F33BD}" destId="{5162445E-8818-4804-B06A-9733EF2A626D}" srcOrd="0" destOrd="0" parTransId="{13FE8746-1D3B-4FAB-98B8-181DB987429D}" sibTransId="{A63AE9FE-2886-4E0A-8CF0-3133F521F20E}"/>
    <dgm:cxn modelId="{53B75DF8-3C86-4663-95A6-D0A12042A44E}" type="presOf" srcId="{E862B563-AB07-4B51-959A-5D56356F33BD}" destId="{6415ECE5-7E16-4450-BD78-4F96B1210B4F}" srcOrd="0" destOrd="0" presId="urn:microsoft.com/office/officeart/2005/8/layout/process3"/>
    <dgm:cxn modelId="{F5D01B32-4197-4D52-BB15-3258C6610F7E}" type="presOf" srcId="{756ED7DB-33C7-41AB-9B49-5282202A55E6}" destId="{3B32FFA4-B90E-4403-8279-DEE1473016B8}" srcOrd="1" destOrd="0" presId="urn:microsoft.com/office/officeart/2005/8/layout/process3"/>
    <dgm:cxn modelId="{F906522E-F7BF-45F5-85AF-1B538593D395}" type="presOf" srcId="{C17D3EE1-2A8E-4139-B0FA-0588DB3899A4}" destId="{5D251E78-6D46-42AA-95C0-34CA9A36A8AF}" srcOrd="0" destOrd="0" presId="urn:microsoft.com/office/officeart/2005/8/layout/process3"/>
    <dgm:cxn modelId="{F09D1EED-1569-45D1-9D98-95B603938B62}" type="presOf" srcId="{41C1A732-3426-487B-B6E7-EFD4CF361C79}" destId="{2791B706-B516-4F82-94B6-E88825386651}" srcOrd="1" destOrd="0" presId="urn:microsoft.com/office/officeart/2005/8/layout/process3"/>
    <dgm:cxn modelId="{0EAD542F-2407-4F9B-8A99-3DC5CB13C491}" type="presParOf" srcId="{78427EAE-8C12-4A6E-952A-356821BAD588}" destId="{3FAB8558-DC0D-4795-9EA0-E78244229B0F}" srcOrd="0" destOrd="0" presId="urn:microsoft.com/office/officeart/2005/8/layout/process3"/>
    <dgm:cxn modelId="{2482A902-0C29-4CEF-8706-22E49994E324}" type="presParOf" srcId="{3FAB8558-DC0D-4795-9EA0-E78244229B0F}" destId="{BB9681A3-021D-46B2-8E6C-B66C6655A99D}" srcOrd="0" destOrd="0" presId="urn:microsoft.com/office/officeart/2005/8/layout/process3"/>
    <dgm:cxn modelId="{D2C00B8F-BC7F-40CD-BAF8-FC3BC29C5C9A}" type="presParOf" srcId="{3FAB8558-DC0D-4795-9EA0-E78244229B0F}" destId="{8F422F04-5504-4E4A-B77A-2F11D2CE358A}" srcOrd="1" destOrd="0" presId="urn:microsoft.com/office/officeart/2005/8/layout/process3"/>
    <dgm:cxn modelId="{D7D57307-4B70-4725-B8C2-9193439B65AE}" type="presParOf" srcId="{3FAB8558-DC0D-4795-9EA0-E78244229B0F}" destId="{4E6BA8A5-EFF1-4CFB-B40D-FE5B12F5FDCF}" srcOrd="2" destOrd="0" presId="urn:microsoft.com/office/officeart/2005/8/layout/process3"/>
    <dgm:cxn modelId="{AEF59CE3-6C87-4F12-A20B-E0B40A871BDD}" type="presParOf" srcId="{78427EAE-8C12-4A6E-952A-356821BAD588}" destId="{48BF2978-0B37-4DDA-956E-767B284D90E8}" srcOrd="1" destOrd="0" presId="urn:microsoft.com/office/officeart/2005/8/layout/process3"/>
    <dgm:cxn modelId="{A67C4CB3-A025-47C3-8BFB-8FB55829F70F}" type="presParOf" srcId="{48BF2978-0B37-4DDA-956E-767B284D90E8}" destId="{C31AC997-658F-4629-9CA5-FD042132013D}" srcOrd="0" destOrd="0" presId="urn:microsoft.com/office/officeart/2005/8/layout/process3"/>
    <dgm:cxn modelId="{1D98FE54-4418-421A-96DF-2FD030A9357F}" type="presParOf" srcId="{78427EAE-8C12-4A6E-952A-356821BAD588}" destId="{F091E188-0E96-4FFB-84CB-DAB20B2843A9}" srcOrd="2" destOrd="0" presId="urn:microsoft.com/office/officeart/2005/8/layout/process3"/>
    <dgm:cxn modelId="{51B65E69-861D-43FE-8BF9-1EA5F392698C}" type="presParOf" srcId="{F091E188-0E96-4FFB-84CB-DAB20B2843A9}" destId="{1DECBEF2-863B-4C1C-BCBC-7318419FA4FA}" srcOrd="0" destOrd="0" presId="urn:microsoft.com/office/officeart/2005/8/layout/process3"/>
    <dgm:cxn modelId="{AB6EFCF0-B7A7-4E62-A5D8-AA1BCAE16AB7}" type="presParOf" srcId="{F091E188-0E96-4FFB-84CB-DAB20B2843A9}" destId="{D402D5B0-90EE-4912-8942-A1282C24CC46}" srcOrd="1" destOrd="0" presId="urn:microsoft.com/office/officeart/2005/8/layout/process3"/>
    <dgm:cxn modelId="{7B0950BA-DBCB-4DBD-AF13-18D3D2B20C37}" type="presParOf" srcId="{F091E188-0E96-4FFB-84CB-DAB20B2843A9}" destId="{C8D948D8-709F-49E8-B70F-07B1A0B7B7AA}" srcOrd="2" destOrd="0" presId="urn:microsoft.com/office/officeart/2005/8/layout/process3"/>
    <dgm:cxn modelId="{73F462A8-8821-42BF-8098-5C8B17BF8DFD}" type="presParOf" srcId="{78427EAE-8C12-4A6E-952A-356821BAD588}" destId="{48B381CE-AF82-47E2-A525-EF27CE10067E}" srcOrd="3" destOrd="0" presId="urn:microsoft.com/office/officeart/2005/8/layout/process3"/>
    <dgm:cxn modelId="{571B054F-E508-458D-B63E-10CD2C266A4F}" type="presParOf" srcId="{48B381CE-AF82-47E2-A525-EF27CE10067E}" destId="{51E4E7FE-F43A-4DDA-9275-3B85A25C4D26}" srcOrd="0" destOrd="0" presId="urn:microsoft.com/office/officeart/2005/8/layout/process3"/>
    <dgm:cxn modelId="{11584697-0A1F-4090-82BF-14E589D54613}" type="presParOf" srcId="{78427EAE-8C12-4A6E-952A-356821BAD588}" destId="{43F89F96-8237-4F45-ACCF-937FB942BD9A}" srcOrd="4" destOrd="0" presId="urn:microsoft.com/office/officeart/2005/8/layout/process3"/>
    <dgm:cxn modelId="{828B0944-5E48-4ADF-975E-9796D3115E89}" type="presParOf" srcId="{43F89F96-8237-4F45-ACCF-937FB942BD9A}" destId="{DBE8F234-0B94-4CD6-B60D-6EA2B2A358EB}" srcOrd="0" destOrd="0" presId="urn:microsoft.com/office/officeart/2005/8/layout/process3"/>
    <dgm:cxn modelId="{D7B1A33D-B702-4817-A903-9517B1A77F22}" type="presParOf" srcId="{43F89F96-8237-4F45-ACCF-937FB942BD9A}" destId="{3B32FFA4-B90E-4403-8279-DEE1473016B8}" srcOrd="1" destOrd="0" presId="urn:microsoft.com/office/officeart/2005/8/layout/process3"/>
    <dgm:cxn modelId="{312D0736-A6CC-4E26-968D-B02DD3491A8B}" type="presParOf" srcId="{43F89F96-8237-4F45-ACCF-937FB942BD9A}" destId="{DB53A7AD-8FC9-43C2-AB33-CFD03E8FC47F}" srcOrd="2" destOrd="0" presId="urn:microsoft.com/office/officeart/2005/8/layout/process3"/>
    <dgm:cxn modelId="{5FF5B996-E87D-4285-8FB8-E9F5CE05BE4F}" type="presParOf" srcId="{78427EAE-8C12-4A6E-952A-356821BAD588}" destId="{C742F146-9A34-4FD2-B95A-C5DE671B1DB4}" srcOrd="5" destOrd="0" presId="urn:microsoft.com/office/officeart/2005/8/layout/process3"/>
    <dgm:cxn modelId="{72727247-946D-46CF-BAF5-23ABEBABC3A0}" type="presParOf" srcId="{C742F146-9A34-4FD2-B95A-C5DE671B1DB4}" destId="{2791B706-B516-4F82-94B6-E88825386651}" srcOrd="0" destOrd="0" presId="urn:microsoft.com/office/officeart/2005/8/layout/process3"/>
    <dgm:cxn modelId="{3312196E-E3A7-4477-806D-C324C851F4C3}" type="presParOf" srcId="{78427EAE-8C12-4A6E-952A-356821BAD588}" destId="{8BDA38C5-C5E0-4340-92F1-003CE4AE4D8A}" srcOrd="6" destOrd="0" presId="urn:microsoft.com/office/officeart/2005/8/layout/process3"/>
    <dgm:cxn modelId="{83E027FD-56F6-4F97-87B7-D46A489898F6}" type="presParOf" srcId="{8BDA38C5-C5E0-4340-92F1-003CE4AE4D8A}" destId="{6415ECE5-7E16-4450-BD78-4F96B1210B4F}" srcOrd="0" destOrd="0" presId="urn:microsoft.com/office/officeart/2005/8/layout/process3"/>
    <dgm:cxn modelId="{D301D5BF-4FA7-46F8-B158-90B3AC3FE1CD}" type="presParOf" srcId="{8BDA38C5-C5E0-4340-92F1-003CE4AE4D8A}" destId="{2521D2D3-1E4C-4519-BE43-DAE2E09F0374}" srcOrd="1" destOrd="0" presId="urn:microsoft.com/office/officeart/2005/8/layout/process3"/>
    <dgm:cxn modelId="{8D621108-6094-4D9F-9147-9C10FA153897}" type="presParOf" srcId="{8BDA38C5-C5E0-4340-92F1-003CE4AE4D8A}" destId="{61C18FA5-C7D1-46BA-9033-881EDC7D2628}" srcOrd="2" destOrd="0" presId="urn:microsoft.com/office/officeart/2005/8/layout/process3"/>
    <dgm:cxn modelId="{F4DBDB83-89A6-4AEA-9524-F1EB2628F88B}" type="presParOf" srcId="{78427EAE-8C12-4A6E-952A-356821BAD588}" destId="{7F824B56-1EBF-48C5-B79F-A627A481C9CB}" srcOrd="7" destOrd="0" presId="urn:microsoft.com/office/officeart/2005/8/layout/process3"/>
    <dgm:cxn modelId="{6A04D136-F2B3-456C-8013-F57DCF1D2924}" type="presParOf" srcId="{7F824B56-1EBF-48C5-B79F-A627A481C9CB}" destId="{B2B15CD3-4D1B-43A7-9101-5E82A80529CF}" srcOrd="0" destOrd="0" presId="urn:microsoft.com/office/officeart/2005/8/layout/process3"/>
    <dgm:cxn modelId="{6A721293-FE5F-4DE0-A8DA-DA7AA39344CF}" type="presParOf" srcId="{78427EAE-8C12-4A6E-952A-356821BAD588}" destId="{7EAD7C1E-55EF-42ED-99F1-DCB488461B2B}" srcOrd="8" destOrd="0" presId="urn:microsoft.com/office/officeart/2005/8/layout/process3"/>
    <dgm:cxn modelId="{48ADBEC2-9E69-4DD9-AA64-F1D397495059}" type="presParOf" srcId="{7EAD7C1E-55EF-42ED-99F1-DCB488461B2B}" destId="{5D251E78-6D46-42AA-95C0-34CA9A36A8AF}" srcOrd="0" destOrd="0" presId="urn:microsoft.com/office/officeart/2005/8/layout/process3"/>
    <dgm:cxn modelId="{8A5A8F8D-DDE8-4ED5-860F-F3E892BA4864}" type="presParOf" srcId="{7EAD7C1E-55EF-42ED-99F1-DCB488461B2B}" destId="{11D2BA2F-530E-4265-BF4E-B3FB77AEB341}" srcOrd="1" destOrd="0" presId="urn:microsoft.com/office/officeart/2005/8/layout/process3"/>
    <dgm:cxn modelId="{7ABAA6A1-44BD-4A41-BCBC-F6A4C77BD4A8}" type="presParOf" srcId="{7EAD7C1E-55EF-42ED-99F1-DCB488461B2B}" destId="{64A5F80A-7C22-4FEA-BFEA-37A8E5E21711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1272564E-1991-4149-965E-88B2FCCEDAA6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79A61FBF-24FE-4069-B68E-582B5F61066E}">
      <dgm:prSet phldrT="[文字]" custT="1"/>
      <dgm:spPr/>
      <dgm:t>
        <a:bodyPr/>
        <a:lstStyle/>
        <a:p>
          <a:r>
            <a:rPr lang="zh-TW" altLang="en-US" sz="3200" dirty="0" smtClean="0"/>
            <a:t>明明德於天下</a:t>
          </a:r>
          <a:endParaRPr lang="zh-TW" altLang="en-US" sz="3200" dirty="0"/>
        </a:p>
      </dgm:t>
    </dgm:pt>
    <dgm:pt modelId="{B4B809E8-C3AD-4E59-A164-3FB3AF837618}" type="parTrans" cxnId="{FE67BDF5-59BC-4A81-939A-12C9FCCD7180}">
      <dgm:prSet/>
      <dgm:spPr/>
      <dgm:t>
        <a:bodyPr/>
        <a:lstStyle/>
        <a:p>
          <a:endParaRPr lang="zh-TW" altLang="en-US"/>
        </a:p>
      </dgm:t>
    </dgm:pt>
    <dgm:pt modelId="{652E2356-E86A-4E92-9CDB-FE8994FDC3A3}" type="sibTrans" cxnId="{FE67BDF5-59BC-4A81-939A-12C9FCCD7180}">
      <dgm:prSet/>
      <dgm:spPr/>
      <dgm:t>
        <a:bodyPr/>
        <a:lstStyle/>
        <a:p>
          <a:endParaRPr lang="zh-TW" altLang="en-US"/>
        </a:p>
      </dgm:t>
    </dgm:pt>
    <dgm:pt modelId="{F9D8365F-BA67-4EAC-BE4F-E221C4FEBFFC}">
      <dgm:prSet phldrT="[文字]" custT="1"/>
      <dgm:spPr/>
      <dgm:t>
        <a:bodyPr/>
        <a:lstStyle/>
        <a:p>
          <a:r>
            <a:rPr lang="zh-TW" altLang="en-US" sz="3200" dirty="0" smtClean="0"/>
            <a:t>原始要終主旨</a:t>
          </a:r>
          <a:endParaRPr lang="zh-TW" altLang="en-US" sz="3200" dirty="0"/>
        </a:p>
      </dgm:t>
    </dgm:pt>
    <dgm:pt modelId="{37C0AD57-86AD-4FC7-90EC-8BB2A3CC74F5}" type="parTrans" cxnId="{A3CB3CD3-83A7-49A7-8873-85A708A33B89}">
      <dgm:prSet/>
      <dgm:spPr/>
      <dgm:t>
        <a:bodyPr/>
        <a:lstStyle/>
        <a:p>
          <a:endParaRPr lang="zh-TW" altLang="en-US"/>
        </a:p>
      </dgm:t>
    </dgm:pt>
    <dgm:pt modelId="{AFB3906D-C6DE-4920-8A11-2FA8078ED9DF}" type="sibTrans" cxnId="{A3CB3CD3-83A7-49A7-8873-85A708A33B89}">
      <dgm:prSet/>
      <dgm:spPr/>
      <dgm:t>
        <a:bodyPr/>
        <a:lstStyle/>
        <a:p>
          <a:endParaRPr lang="zh-TW" altLang="en-US"/>
        </a:p>
      </dgm:t>
    </dgm:pt>
    <dgm:pt modelId="{C9CA1560-0708-441E-80D8-7535A7886A34}">
      <dgm:prSet phldrT="[文字]" custT="1"/>
      <dgm:spPr/>
      <dgm:t>
        <a:bodyPr/>
        <a:lstStyle/>
        <a:p>
          <a:r>
            <a:rPr lang="zh-TW" altLang="en-US" sz="3200" dirty="0" smtClean="0"/>
            <a:t>此大學之大用</a:t>
          </a:r>
          <a:endParaRPr lang="zh-TW" altLang="en-US" sz="3200" dirty="0"/>
        </a:p>
      </dgm:t>
    </dgm:pt>
    <dgm:pt modelId="{BC5D1C2F-AAF3-4F94-9C00-4773BFD20D1D}" type="parTrans" cxnId="{5EEDB8C5-0A0A-4D91-8F98-C9518CDF578B}">
      <dgm:prSet/>
      <dgm:spPr/>
      <dgm:t>
        <a:bodyPr/>
        <a:lstStyle/>
        <a:p>
          <a:endParaRPr lang="zh-TW" altLang="en-US"/>
        </a:p>
      </dgm:t>
    </dgm:pt>
    <dgm:pt modelId="{D7185759-2D54-47FF-8C78-AF91FBF19AEA}" type="sibTrans" cxnId="{5EEDB8C5-0A0A-4D91-8F98-C9518CDF578B}">
      <dgm:prSet/>
      <dgm:spPr/>
      <dgm:t>
        <a:bodyPr/>
        <a:lstStyle/>
        <a:p>
          <a:endParaRPr lang="zh-TW" altLang="en-US"/>
        </a:p>
      </dgm:t>
    </dgm:pt>
    <dgm:pt modelId="{8AC2FC15-186F-48DE-B9A2-F9EAF0C6217A}">
      <dgm:prSet phldrT="[文字]" custT="1"/>
      <dgm:spPr/>
      <dgm:t>
        <a:bodyPr/>
        <a:lstStyle/>
        <a:p>
          <a:r>
            <a:rPr lang="zh-TW" altLang="en-US" sz="3200" dirty="0" smtClean="0"/>
            <a:t>欲皆希聖希賢</a:t>
          </a:r>
          <a:endParaRPr lang="zh-TW" altLang="en-US" sz="3200" dirty="0"/>
        </a:p>
      </dgm:t>
    </dgm:pt>
    <dgm:pt modelId="{3812E1C7-15C8-41BC-B491-C58AF0C23070}" type="parTrans" cxnId="{E9308428-9719-42EF-8993-6439216F96BE}">
      <dgm:prSet/>
      <dgm:spPr/>
      <dgm:t>
        <a:bodyPr/>
        <a:lstStyle/>
        <a:p>
          <a:endParaRPr lang="zh-TW" altLang="en-US"/>
        </a:p>
      </dgm:t>
    </dgm:pt>
    <dgm:pt modelId="{A9DB6F7B-31D4-4090-835C-942003CE82C2}" type="sibTrans" cxnId="{E9308428-9719-42EF-8993-6439216F96BE}">
      <dgm:prSet/>
      <dgm:spPr/>
      <dgm:t>
        <a:bodyPr/>
        <a:lstStyle/>
        <a:p>
          <a:endParaRPr lang="zh-TW" altLang="en-US"/>
        </a:p>
      </dgm:t>
    </dgm:pt>
    <dgm:pt modelId="{21CF0919-223A-4457-A0AD-55EA0A430EF4}">
      <dgm:prSet phldrT="[文字]" custT="1"/>
      <dgm:spPr/>
      <dgm:t>
        <a:bodyPr/>
        <a:lstStyle/>
        <a:p>
          <a:r>
            <a:rPr lang="zh-TW" altLang="en-US" sz="3200" dirty="0" smtClean="0"/>
            <a:t>大道行天下平</a:t>
          </a:r>
          <a:endParaRPr lang="zh-TW" altLang="en-US" sz="3200" dirty="0"/>
        </a:p>
      </dgm:t>
    </dgm:pt>
    <dgm:pt modelId="{3447E422-C104-415B-8FD0-F631F8CF1AAE}" type="parTrans" cxnId="{861E5CEA-1D1E-4FB4-885C-40DCD0ADE9CC}">
      <dgm:prSet/>
      <dgm:spPr/>
      <dgm:t>
        <a:bodyPr/>
        <a:lstStyle/>
        <a:p>
          <a:endParaRPr lang="zh-TW" altLang="en-US"/>
        </a:p>
      </dgm:t>
    </dgm:pt>
    <dgm:pt modelId="{81D053FA-53CF-43A7-8AFE-B5F6E53F7DF1}" type="sibTrans" cxnId="{861E5CEA-1D1E-4FB4-885C-40DCD0ADE9CC}">
      <dgm:prSet/>
      <dgm:spPr/>
      <dgm:t>
        <a:bodyPr/>
        <a:lstStyle/>
        <a:p>
          <a:endParaRPr lang="zh-TW" altLang="en-US"/>
        </a:p>
      </dgm:t>
    </dgm:pt>
    <dgm:pt modelId="{AD3EEC7D-0FB5-46BC-AE9B-B0107A029DB3}" type="pres">
      <dgm:prSet presAssocID="{1272564E-1991-4149-965E-88B2FCCEDAA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E31C2F6-853D-486E-9EB0-0EDC4CEA36F5}" type="pres">
      <dgm:prSet presAssocID="{79A61FBF-24FE-4069-B68E-582B5F61066E}" presName="root1" presStyleCnt="0"/>
      <dgm:spPr/>
      <dgm:t>
        <a:bodyPr/>
        <a:lstStyle/>
        <a:p>
          <a:endParaRPr lang="zh-TW" altLang="en-US"/>
        </a:p>
      </dgm:t>
    </dgm:pt>
    <dgm:pt modelId="{A4E99696-B303-40E4-BA7F-0D2D5678C64F}" type="pres">
      <dgm:prSet presAssocID="{79A61FBF-24FE-4069-B68E-582B5F61066E}" presName="LevelOneTextNode" presStyleLbl="node0" presStyleIdx="0" presStyleCnt="1" custScaleY="16731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373490E-3AF9-450A-8839-4FC563DA2A2C}" type="pres">
      <dgm:prSet presAssocID="{79A61FBF-24FE-4069-B68E-582B5F61066E}" presName="level2hierChild" presStyleCnt="0"/>
      <dgm:spPr/>
      <dgm:t>
        <a:bodyPr/>
        <a:lstStyle/>
        <a:p>
          <a:endParaRPr lang="zh-TW" altLang="en-US"/>
        </a:p>
      </dgm:t>
    </dgm:pt>
    <dgm:pt modelId="{162986E6-FD07-44CD-A8EB-EBC12E1B26D4}" type="pres">
      <dgm:prSet presAssocID="{37C0AD57-86AD-4FC7-90EC-8BB2A3CC74F5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240F2B62-4E06-4E0F-A63B-45D56FBD41CF}" type="pres">
      <dgm:prSet presAssocID="{37C0AD57-86AD-4FC7-90EC-8BB2A3CC74F5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E69A8825-86FC-4107-84A6-B0E29189DFB4}" type="pres">
      <dgm:prSet presAssocID="{F9D8365F-BA67-4EAC-BE4F-E221C4FEBFFC}" presName="root2" presStyleCnt="0"/>
      <dgm:spPr/>
      <dgm:t>
        <a:bodyPr/>
        <a:lstStyle/>
        <a:p>
          <a:endParaRPr lang="zh-TW" altLang="en-US"/>
        </a:p>
      </dgm:t>
    </dgm:pt>
    <dgm:pt modelId="{C42B3932-05E3-42DD-8DF3-C5E19041AA3F}" type="pres">
      <dgm:prSet presAssocID="{F9D8365F-BA67-4EAC-BE4F-E221C4FEBFFC}" presName="LevelTwoTextNode" presStyleLbl="node2" presStyleIdx="0" presStyleCnt="4" custScaleX="20941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2260A76-FD8D-4226-944A-2AE50DCD4382}" type="pres">
      <dgm:prSet presAssocID="{F9D8365F-BA67-4EAC-BE4F-E221C4FEBFFC}" presName="level3hierChild" presStyleCnt="0"/>
      <dgm:spPr/>
      <dgm:t>
        <a:bodyPr/>
        <a:lstStyle/>
        <a:p>
          <a:endParaRPr lang="zh-TW" altLang="en-US"/>
        </a:p>
      </dgm:t>
    </dgm:pt>
    <dgm:pt modelId="{EC1910F0-65BF-4E79-8DA2-15938D03E6D7}" type="pres">
      <dgm:prSet presAssocID="{BC5D1C2F-AAF3-4F94-9C00-4773BFD20D1D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07888D6D-5B13-4C2A-B650-7410C06798A0}" type="pres">
      <dgm:prSet presAssocID="{BC5D1C2F-AAF3-4F94-9C00-4773BFD20D1D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24D0D55F-949E-4E08-8D35-3CEFF9755B1D}" type="pres">
      <dgm:prSet presAssocID="{C9CA1560-0708-441E-80D8-7535A7886A34}" presName="root2" presStyleCnt="0"/>
      <dgm:spPr/>
      <dgm:t>
        <a:bodyPr/>
        <a:lstStyle/>
        <a:p>
          <a:endParaRPr lang="zh-TW" altLang="en-US"/>
        </a:p>
      </dgm:t>
    </dgm:pt>
    <dgm:pt modelId="{6F106C8D-C941-4976-B4BC-FDA10AEBA9D3}" type="pres">
      <dgm:prSet presAssocID="{C9CA1560-0708-441E-80D8-7535A7886A34}" presName="LevelTwoTextNode" presStyleLbl="node2" presStyleIdx="1" presStyleCnt="4" custScaleX="20941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23DFA99-E3C7-46C8-9359-15DD7D2D3DD8}" type="pres">
      <dgm:prSet presAssocID="{C9CA1560-0708-441E-80D8-7535A7886A34}" presName="level3hierChild" presStyleCnt="0"/>
      <dgm:spPr/>
      <dgm:t>
        <a:bodyPr/>
        <a:lstStyle/>
        <a:p>
          <a:endParaRPr lang="zh-TW" altLang="en-US"/>
        </a:p>
      </dgm:t>
    </dgm:pt>
    <dgm:pt modelId="{15114E35-7553-415B-9D33-519A6A3FB0C6}" type="pres">
      <dgm:prSet presAssocID="{3812E1C7-15C8-41BC-B491-C58AF0C23070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8DC4C288-DFE3-43B5-9725-BD5029985B6C}" type="pres">
      <dgm:prSet presAssocID="{3812E1C7-15C8-41BC-B491-C58AF0C23070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939ED69B-B9BA-422C-AB98-290E300AB74B}" type="pres">
      <dgm:prSet presAssocID="{8AC2FC15-186F-48DE-B9A2-F9EAF0C6217A}" presName="root2" presStyleCnt="0"/>
      <dgm:spPr/>
      <dgm:t>
        <a:bodyPr/>
        <a:lstStyle/>
        <a:p>
          <a:endParaRPr lang="zh-TW" altLang="en-US"/>
        </a:p>
      </dgm:t>
    </dgm:pt>
    <dgm:pt modelId="{958E5B35-3298-4189-9A41-BBE1AE240215}" type="pres">
      <dgm:prSet presAssocID="{8AC2FC15-186F-48DE-B9A2-F9EAF0C6217A}" presName="LevelTwoTextNode" presStyleLbl="node2" presStyleIdx="2" presStyleCnt="4" custScaleX="20941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366C970-A5B8-4EB1-8350-F970CE7D994A}" type="pres">
      <dgm:prSet presAssocID="{8AC2FC15-186F-48DE-B9A2-F9EAF0C6217A}" presName="level3hierChild" presStyleCnt="0"/>
      <dgm:spPr/>
      <dgm:t>
        <a:bodyPr/>
        <a:lstStyle/>
        <a:p>
          <a:endParaRPr lang="zh-TW" altLang="en-US"/>
        </a:p>
      </dgm:t>
    </dgm:pt>
    <dgm:pt modelId="{5D8BBABF-C419-44EA-99E1-89F561C35796}" type="pres">
      <dgm:prSet presAssocID="{3447E422-C104-415B-8FD0-F631F8CF1AAE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2090F68E-2D39-4C8C-96E5-3E4866A8F2D6}" type="pres">
      <dgm:prSet presAssocID="{3447E422-C104-415B-8FD0-F631F8CF1AAE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56B5793B-0B51-4A46-B50F-4CE83F7F3DE0}" type="pres">
      <dgm:prSet presAssocID="{21CF0919-223A-4457-A0AD-55EA0A430EF4}" presName="root2" presStyleCnt="0"/>
      <dgm:spPr/>
      <dgm:t>
        <a:bodyPr/>
        <a:lstStyle/>
        <a:p>
          <a:endParaRPr lang="zh-TW" altLang="en-US"/>
        </a:p>
      </dgm:t>
    </dgm:pt>
    <dgm:pt modelId="{AFB411AE-F768-4CB6-BB5E-B91F1707394C}" type="pres">
      <dgm:prSet presAssocID="{21CF0919-223A-4457-A0AD-55EA0A430EF4}" presName="LevelTwoTextNode" presStyleLbl="node2" presStyleIdx="3" presStyleCnt="4" custScaleX="20941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FE75973-56BA-408B-A84D-58011D818EC5}" type="pres">
      <dgm:prSet presAssocID="{21CF0919-223A-4457-A0AD-55EA0A430EF4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861E5CEA-1D1E-4FB4-885C-40DCD0ADE9CC}" srcId="{79A61FBF-24FE-4069-B68E-582B5F61066E}" destId="{21CF0919-223A-4457-A0AD-55EA0A430EF4}" srcOrd="3" destOrd="0" parTransId="{3447E422-C104-415B-8FD0-F631F8CF1AAE}" sibTransId="{81D053FA-53CF-43A7-8AFE-B5F6E53F7DF1}"/>
    <dgm:cxn modelId="{877DF883-FCED-4842-A91A-F8D7E7A93A00}" type="presOf" srcId="{37C0AD57-86AD-4FC7-90EC-8BB2A3CC74F5}" destId="{240F2B62-4E06-4E0F-A63B-45D56FBD41CF}" srcOrd="1" destOrd="0" presId="urn:microsoft.com/office/officeart/2005/8/layout/hierarchy2"/>
    <dgm:cxn modelId="{7254E386-694C-4E24-B52C-3A008861BEF8}" type="presOf" srcId="{3447E422-C104-415B-8FD0-F631F8CF1AAE}" destId="{2090F68E-2D39-4C8C-96E5-3E4866A8F2D6}" srcOrd="1" destOrd="0" presId="urn:microsoft.com/office/officeart/2005/8/layout/hierarchy2"/>
    <dgm:cxn modelId="{C1F19316-BD9C-4FCC-8801-27CAAC9649F7}" type="presOf" srcId="{1272564E-1991-4149-965E-88B2FCCEDAA6}" destId="{AD3EEC7D-0FB5-46BC-AE9B-B0107A029DB3}" srcOrd="0" destOrd="0" presId="urn:microsoft.com/office/officeart/2005/8/layout/hierarchy2"/>
    <dgm:cxn modelId="{7B4128A8-1281-4103-8466-FDEBF1708E2D}" type="presOf" srcId="{79A61FBF-24FE-4069-B68E-582B5F61066E}" destId="{A4E99696-B303-40E4-BA7F-0D2D5678C64F}" srcOrd="0" destOrd="0" presId="urn:microsoft.com/office/officeart/2005/8/layout/hierarchy2"/>
    <dgm:cxn modelId="{FE67BDF5-59BC-4A81-939A-12C9FCCD7180}" srcId="{1272564E-1991-4149-965E-88B2FCCEDAA6}" destId="{79A61FBF-24FE-4069-B68E-582B5F61066E}" srcOrd="0" destOrd="0" parTransId="{B4B809E8-C3AD-4E59-A164-3FB3AF837618}" sibTransId="{652E2356-E86A-4E92-9CDB-FE8994FDC3A3}"/>
    <dgm:cxn modelId="{C8845286-5E24-4D46-B526-4FF89536C117}" type="presOf" srcId="{BC5D1C2F-AAF3-4F94-9C00-4773BFD20D1D}" destId="{07888D6D-5B13-4C2A-B650-7410C06798A0}" srcOrd="1" destOrd="0" presId="urn:microsoft.com/office/officeart/2005/8/layout/hierarchy2"/>
    <dgm:cxn modelId="{B0C9E586-A041-4F87-8248-01878CBB99FA}" type="presOf" srcId="{21CF0919-223A-4457-A0AD-55EA0A430EF4}" destId="{AFB411AE-F768-4CB6-BB5E-B91F1707394C}" srcOrd="0" destOrd="0" presId="urn:microsoft.com/office/officeart/2005/8/layout/hierarchy2"/>
    <dgm:cxn modelId="{F1C88D0E-6839-4DFC-BFE4-DC20603E39F3}" type="presOf" srcId="{37C0AD57-86AD-4FC7-90EC-8BB2A3CC74F5}" destId="{162986E6-FD07-44CD-A8EB-EBC12E1B26D4}" srcOrd="0" destOrd="0" presId="urn:microsoft.com/office/officeart/2005/8/layout/hierarchy2"/>
    <dgm:cxn modelId="{FB38356B-F771-405B-A1E3-5224A91C0378}" type="presOf" srcId="{3447E422-C104-415B-8FD0-F631F8CF1AAE}" destId="{5D8BBABF-C419-44EA-99E1-89F561C35796}" srcOrd="0" destOrd="0" presId="urn:microsoft.com/office/officeart/2005/8/layout/hierarchy2"/>
    <dgm:cxn modelId="{5EEDB8C5-0A0A-4D91-8F98-C9518CDF578B}" srcId="{79A61FBF-24FE-4069-B68E-582B5F61066E}" destId="{C9CA1560-0708-441E-80D8-7535A7886A34}" srcOrd="1" destOrd="0" parTransId="{BC5D1C2F-AAF3-4F94-9C00-4773BFD20D1D}" sibTransId="{D7185759-2D54-47FF-8C78-AF91FBF19AEA}"/>
    <dgm:cxn modelId="{82C6DC1B-04A4-45BC-B0AE-880B64854DAF}" type="presOf" srcId="{C9CA1560-0708-441E-80D8-7535A7886A34}" destId="{6F106C8D-C941-4976-B4BC-FDA10AEBA9D3}" srcOrd="0" destOrd="0" presId="urn:microsoft.com/office/officeart/2005/8/layout/hierarchy2"/>
    <dgm:cxn modelId="{AE9B6AC3-F4DB-41C3-9D75-E42D72384943}" type="presOf" srcId="{F9D8365F-BA67-4EAC-BE4F-E221C4FEBFFC}" destId="{C42B3932-05E3-42DD-8DF3-C5E19041AA3F}" srcOrd="0" destOrd="0" presId="urn:microsoft.com/office/officeart/2005/8/layout/hierarchy2"/>
    <dgm:cxn modelId="{A3CB3CD3-83A7-49A7-8873-85A708A33B89}" srcId="{79A61FBF-24FE-4069-B68E-582B5F61066E}" destId="{F9D8365F-BA67-4EAC-BE4F-E221C4FEBFFC}" srcOrd="0" destOrd="0" parTransId="{37C0AD57-86AD-4FC7-90EC-8BB2A3CC74F5}" sibTransId="{AFB3906D-C6DE-4920-8A11-2FA8078ED9DF}"/>
    <dgm:cxn modelId="{B58EC5E5-42A9-4381-BF29-11CA383B2342}" type="presOf" srcId="{BC5D1C2F-AAF3-4F94-9C00-4773BFD20D1D}" destId="{EC1910F0-65BF-4E79-8DA2-15938D03E6D7}" srcOrd="0" destOrd="0" presId="urn:microsoft.com/office/officeart/2005/8/layout/hierarchy2"/>
    <dgm:cxn modelId="{402CD541-9B5C-4711-A8FE-50BE8298C1B4}" type="presOf" srcId="{3812E1C7-15C8-41BC-B491-C58AF0C23070}" destId="{15114E35-7553-415B-9D33-519A6A3FB0C6}" srcOrd="0" destOrd="0" presId="urn:microsoft.com/office/officeart/2005/8/layout/hierarchy2"/>
    <dgm:cxn modelId="{1255C492-3DFE-4F64-9B10-38E8F47E75F8}" type="presOf" srcId="{3812E1C7-15C8-41BC-B491-C58AF0C23070}" destId="{8DC4C288-DFE3-43B5-9725-BD5029985B6C}" srcOrd="1" destOrd="0" presId="urn:microsoft.com/office/officeart/2005/8/layout/hierarchy2"/>
    <dgm:cxn modelId="{E9308428-9719-42EF-8993-6439216F96BE}" srcId="{79A61FBF-24FE-4069-B68E-582B5F61066E}" destId="{8AC2FC15-186F-48DE-B9A2-F9EAF0C6217A}" srcOrd="2" destOrd="0" parTransId="{3812E1C7-15C8-41BC-B491-C58AF0C23070}" sibTransId="{A9DB6F7B-31D4-4090-835C-942003CE82C2}"/>
    <dgm:cxn modelId="{1B81E010-85CA-4792-9133-C111AB8412EA}" type="presOf" srcId="{8AC2FC15-186F-48DE-B9A2-F9EAF0C6217A}" destId="{958E5B35-3298-4189-9A41-BBE1AE240215}" srcOrd="0" destOrd="0" presId="urn:microsoft.com/office/officeart/2005/8/layout/hierarchy2"/>
    <dgm:cxn modelId="{F4E36E72-E3B3-4FA8-919E-D91F714237C9}" type="presParOf" srcId="{AD3EEC7D-0FB5-46BC-AE9B-B0107A029DB3}" destId="{CE31C2F6-853D-486E-9EB0-0EDC4CEA36F5}" srcOrd="0" destOrd="0" presId="urn:microsoft.com/office/officeart/2005/8/layout/hierarchy2"/>
    <dgm:cxn modelId="{BAADF123-E6D8-4C87-9E94-631C754FA3BA}" type="presParOf" srcId="{CE31C2F6-853D-486E-9EB0-0EDC4CEA36F5}" destId="{A4E99696-B303-40E4-BA7F-0D2D5678C64F}" srcOrd="0" destOrd="0" presId="urn:microsoft.com/office/officeart/2005/8/layout/hierarchy2"/>
    <dgm:cxn modelId="{9779ABAC-7C6B-479A-AF68-1523250F62C7}" type="presParOf" srcId="{CE31C2F6-853D-486E-9EB0-0EDC4CEA36F5}" destId="{6373490E-3AF9-450A-8839-4FC563DA2A2C}" srcOrd="1" destOrd="0" presId="urn:microsoft.com/office/officeart/2005/8/layout/hierarchy2"/>
    <dgm:cxn modelId="{BA4FCA84-7CE0-41BA-A4D1-06346F155775}" type="presParOf" srcId="{6373490E-3AF9-450A-8839-4FC563DA2A2C}" destId="{162986E6-FD07-44CD-A8EB-EBC12E1B26D4}" srcOrd="0" destOrd="0" presId="urn:microsoft.com/office/officeart/2005/8/layout/hierarchy2"/>
    <dgm:cxn modelId="{CDB06D07-1E15-4635-9813-24BEA6166293}" type="presParOf" srcId="{162986E6-FD07-44CD-A8EB-EBC12E1B26D4}" destId="{240F2B62-4E06-4E0F-A63B-45D56FBD41CF}" srcOrd="0" destOrd="0" presId="urn:microsoft.com/office/officeart/2005/8/layout/hierarchy2"/>
    <dgm:cxn modelId="{2E4A341F-B309-443F-9F41-653FF9E7C1DD}" type="presParOf" srcId="{6373490E-3AF9-450A-8839-4FC563DA2A2C}" destId="{E69A8825-86FC-4107-84A6-B0E29189DFB4}" srcOrd="1" destOrd="0" presId="urn:microsoft.com/office/officeart/2005/8/layout/hierarchy2"/>
    <dgm:cxn modelId="{DA99E03F-971C-4549-A659-8931FA35D24E}" type="presParOf" srcId="{E69A8825-86FC-4107-84A6-B0E29189DFB4}" destId="{C42B3932-05E3-42DD-8DF3-C5E19041AA3F}" srcOrd="0" destOrd="0" presId="urn:microsoft.com/office/officeart/2005/8/layout/hierarchy2"/>
    <dgm:cxn modelId="{77AD4442-E009-49E4-B869-9267FE618AE2}" type="presParOf" srcId="{E69A8825-86FC-4107-84A6-B0E29189DFB4}" destId="{32260A76-FD8D-4226-944A-2AE50DCD4382}" srcOrd="1" destOrd="0" presId="urn:microsoft.com/office/officeart/2005/8/layout/hierarchy2"/>
    <dgm:cxn modelId="{3EF85269-69A3-4D17-A569-6B0644E02A62}" type="presParOf" srcId="{6373490E-3AF9-450A-8839-4FC563DA2A2C}" destId="{EC1910F0-65BF-4E79-8DA2-15938D03E6D7}" srcOrd="2" destOrd="0" presId="urn:microsoft.com/office/officeart/2005/8/layout/hierarchy2"/>
    <dgm:cxn modelId="{4BC55F11-D64E-4772-AAC5-BC1DB5478BA7}" type="presParOf" srcId="{EC1910F0-65BF-4E79-8DA2-15938D03E6D7}" destId="{07888D6D-5B13-4C2A-B650-7410C06798A0}" srcOrd="0" destOrd="0" presId="urn:microsoft.com/office/officeart/2005/8/layout/hierarchy2"/>
    <dgm:cxn modelId="{20F2305B-9283-4F9D-83E6-153BE1C26A30}" type="presParOf" srcId="{6373490E-3AF9-450A-8839-4FC563DA2A2C}" destId="{24D0D55F-949E-4E08-8D35-3CEFF9755B1D}" srcOrd="3" destOrd="0" presId="urn:microsoft.com/office/officeart/2005/8/layout/hierarchy2"/>
    <dgm:cxn modelId="{386AC331-35AC-4EE6-8A4B-4432A21B53DE}" type="presParOf" srcId="{24D0D55F-949E-4E08-8D35-3CEFF9755B1D}" destId="{6F106C8D-C941-4976-B4BC-FDA10AEBA9D3}" srcOrd="0" destOrd="0" presId="urn:microsoft.com/office/officeart/2005/8/layout/hierarchy2"/>
    <dgm:cxn modelId="{8FBA4292-EF2C-4FFD-9648-C4C08F963D9C}" type="presParOf" srcId="{24D0D55F-949E-4E08-8D35-3CEFF9755B1D}" destId="{723DFA99-E3C7-46C8-9359-15DD7D2D3DD8}" srcOrd="1" destOrd="0" presId="urn:microsoft.com/office/officeart/2005/8/layout/hierarchy2"/>
    <dgm:cxn modelId="{6B829840-D689-4035-9AFC-E68B29993D02}" type="presParOf" srcId="{6373490E-3AF9-450A-8839-4FC563DA2A2C}" destId="{15114E35-7553-415B-9D33-519A6A3FB0C6}" srcOrd="4" destOrd="0" presId="urn:microsoft.com/office/officeart/2005/8/layout/hierarchy2"/>
    <dgm:cxn modelId="{BF190A99-B8A6-4F76-BD68-58D62DDC6EF6}" type="presParOf" srcId="{15114E35-7553-415B-9D33-519A6A3FB0C6}" destId="{8DC4C288-DFE3-43B5-9725-BD5029985B6C}" srcOrd="0" destOrd="0" presId="urn:microsoft.com/office/officeart/2005/8/layout/hierarchy2"/>
    <dgm:cxn modelId="{35311EF9-8635-474A-9848-E070FE35C963}" type="presParOf" srcId="{6373490E-3AF9-450A-8839-4FC563DA2A2C}" destId="{939ED69B-B9BA-422C-AB98-290E300AB74B}" srcOrd="5" destOrd="0" presId="urn:microsoft.com/office/officeart/2005/8/layout/hierarchy2"/>
    <dgm:cxn modelId="{63B26496-1D2F-4219-9C35-6F2F2F7F3877}" type="presParOf" srcId="{939ED69B-B9BA-422C-AB98-290E300AB74B}" destId="{958E5B35-3298-4189-9A41-BBE1AE240215}" srcOrd="0" destOrd="0" presId="urn:microsoft.com/office/officeart/2005/8/layout/hierarchy2"/>
    <dgm:cxn modelId="{267B39AD-D247-4B8E-B1A9-6EFB8C4CB421}" type="presParOf" srcId="{939ED69B-B9BA-422C-AB98-290E300AB74B}" destId="{D366C970-A5B8-4EB1-8350-F970CE7D994A}" srcOrd="1" destOrd="0" presId="urn:microsoft.com/office/officeart/2005/8/layout/hierarchy2"/>
    <dgm:cxn modelId="{22AE3F47-4968-4103-B432-22B863FA4372}" type="presParOf" srcId="{6373490E-3AF9-450A-8839-4FC563DA2A2C}" destId="{5D8BBABF-C419-44EA-99E1-89F561C35796}" srcOrd="6" destOrd="0" presId="urn:microsoft.com/office/officeart/2005/8/layout/hierarchy2"/>
    <dgm:cxn modelId="{4A34CF00-B5CB-443D-A93C-889082863EE4}" type="presParOf" srcId="{5D8BBABF-C419-44EA-99E1-89F561C35796}" destId="{2090F68E-2D39-4C8C-96E5-3E4866A8F2D6}" srcOrd="0" destOrd="0" presId="urn:microsoft.com/office/officeart/2005/8/layout/hierarchy2"/>
    <dgm:cxn modelId="{D33795C1-6450-4573-B5D2-E6BC656E623C}" type="presParOf" srcId="{6373490E-3AF9-450A-8839-4FC563DA2A2C}" destId="{56B5793B-0B51-4A46-B50F-4CE83F7F3DE0}" srcOrd="7" destOrd="0" presId="urn:microsoft.com/office/officeart/2005/8/layout/hierarchy2"/>
    <dgm:cxn modelId="{3B68F8D9-1DF9-46C2-A0CB-A52D61C158F3}" type="presParOf" srcId="{56B5793B-0B51-4A46-B50F-4CE83F7F3DE0}" destId="{AFB411AE-F768-4CB6-BB5E-B91F1707394C}" srcOrd="0" destOrd="0" presId="urn:microsoft.com/office/officeart/2005/8/layout/hierarchy2"/>
    <dgm:cxn modelId="{8F8EEE42-A513-4B9D-BCDC-D3BEFF0EDC6C}" type="presParOf" srcId="{56B5793B-0B51-4A46-B50F-4CE83F7F3DE0}" destId="{9FE75973-56BA-408B-A84D-58011D818EC5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6F346AE9-5FC4-42C7-A7EF-A535D25B254E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07B0F3B5-CC1A-4C0B-A268-1C94E07A10D9}">
      <dgm:prSet phldrT="[文字]" custT="1"/>
      <dgm:spPr/>
      <dgm:t>
        <a:bodyPr/>
        <a:lstStyle/>
        <a:p>
          <a:r>
            <a:rPr lang="zh-TW" altLang="en-US" sz="3600" dirty="0" smtClean="0"/>
            <a:t>治國</a:t>
          </a:r>
          <a:endParaRPr lang="zh-TW" altLang="en-US" sz="3600" dirty="0"/>
        </a:p>
      </dgm:t>
    </dgm:pt>
    <dgm:pt modelId="{0504C7D8-3765-4747-9E3A-C5A6BA8F6A41}" type="par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B7F62488-3F98-4C8B-8663-1DBD075F66F0}" type="sib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5F97118B-37DB-49B7-8DA6-106BD553DE2B}">
      <dgm:prSet phldrT="[文字]" custT="1"/>
      <dgm:spPr/>
      <dgm:t>
        <a:bodyPr/>
        <a:lstStyle/>
        <a:p>
          <a:r>
            <a:rPr lang="zh-TW" altLang="en-US" sz="3600" dirty="0" smtClean="0"/>
            <a:t>修身</a:t>
          </a:r>
          <a:endParaRPr lang="zh-TW" altLang="en-US" sz="3600" dirty="0"/>
        </a:p>
      </dgm:t>
    </dgm:pt>
    <dgm:pt modelId="{E2E39361-9B67-44A7-BD55-0EAAF75BC9AB}" type="parTrans" cxnId="{3138D7D9-031B-4CCA-8EAD-B7F926F39B20}">
      <dgm:prSet/>
      <dgm:spPr/>
      <dgm:t>
        <a:bodyPr/>
        <a:lstStyle/>
        <a:p>
          <a:endParaRPr lang="zh-TW" altLang="en-US"/>
        </a:p>
      </dgm:t>
    </dgm:pt>
    <dgm:pt modelId="{3BADBCF3-CFCC-4FB5-8273-80CC17A241AD}" type="sibTrans" cxnId="{3138D7D9-031B-4CCA-8EAD-B7F926F39B20}">
      <dgm:prSet/>
      <dgm:spPr/>
      <dgm:t>
        <a:bodyPr/>
        <a:lstStyle/>
        <a:p>
          <a:endParaRPr lang="zh-TW" altLang="en-US"/>
        </a:p>
      </dgm:t>
    </dgm:pt>
    <dgm:pt modelId="{C101A78C-3C78-4FAA-AC7A-FD01F4F21996}">
      <dgm:prSet phldrT="[文字]" custT="1"/>
      <dgm:spPr/>
      <dgm:t>
        <a:bodyPr/>
        <a:lstStyle/>
        <a:p>
          <a:r>
            <a:rPr lang="zh-TW" altLang="en-US" sz="3600" dirty="0" smtClean="0"/>
            <a:t>治者治理</a:t>
          </a:r>
          <a:endParaRPr lang="zh-TW" altLang="en-US" sz="3600" dirty="0"/>
        </a:p>
      </dgm:t>
    </dgm:pt>
    <dgm:pt modelId="{82959B63-5353-4FDE-8873-BAB7DC85A321}" type="parTrans" cxnId="{36D4D0EE-F048-4D67-BF2A-886467C77AD6}">
      <dgm:prSet/>
      <dgm:spPr/>
      <dgm:t>
        <a:bodyPr/>
        <a:lstStyle/>
        <a:p>
          <a:endParaRPr lang="zh-TW" altLang="en-US"/>
        </a:p>
      </dgm:t>
    </dgm:pt>
    <dgm:pt modelId="{F4CA0F42-A98F-45D4-BAA2-B96A4728245F}" type="sibTrans" cxnId="{36D4D0EE-F048-4D67-BF2A-886467C77AD6}">
      <dgm:prSet/>
      <dgm:spPr/>
      <dgm:t>
        <a:bodyPr/>
        <a:lstStyle/>
        <a:p>
          <a:endParaRPr lang="zh-TW" altLang="en-US"/>
        </a:p>
      </dgm:t>
    </dgm:pt>
    <dgm:pt modelId="{D0FD9B6A-1E95-4435-AFC6-47426EBAFB63}">
      <dgm:prSet phldrT="[文字]" custT="1"/>
      <dgm:spPr/>
      <dgm:t>
        <a:bodyPr/>
        <a:lstStyle/>
        <a:p>
          <a:r>
            <a:rPr lang="zh-TW" altLang="en-US" sz="3600" dirty="0" smtClean="0"/>
            <a:t>齊謂整齊</a:t>
          </a:r>
          <a:endParaRPr lang="zh-TW" altLang="en-US" sz="3600" dirty="0"/>
        </a:p>
      </dgm:t>
    </dgm:pt>
    <dgm:pt modelId="{D89C10D0-5553-406F-82DC-B57B26D2BD05}" type="parTrans" cxnId="{51A6EEF3-CD62-4867-A592-430832F2BCC6}">
      <dgm:prSet/>
      <dgm:spPr/>
      <dgm:t>
        <a:bodyPr/>
        <a:lstStyle/>
        <a:p>
          <a:endParaRPr lang="zh-TW" altLang="en-US"/>
        </a:p>
      </dgm:t>
    </dgm:pt>
    <dgm:pt modelId="{9A892D69-A0BD-4AAE-A6A1-5A4BA09B47E5}" type="sibTrans" cxnId="{51A6EEF3-CD62-4867-A592-430832F2BCC6}">
      <dgm:prSet/>
      <dgm:spPr/>
      <dgm:t>
        <a:bodyPr/>
        <a:lstStyle/>
        <a:p>
          <a:endParaRPr lang="zh-TW" altLang="en-US"/>
        </a:p>
      </dgm:t>
    </dgm:pt>
    <dgm:pt modelId="{E8C7215C-9C27-4E24-9181-B2945BC1758C}">
      <dgm:prSet phldrT="[文字]" custT="1"/>
      <dgm:spPr/>
      <dgm:t>
        <a:bodyPr/>
        <a:lstStyle/>
        <a:p>
          <a:r>
            <a:rPr lang="zh-TW" altLang="en-US" sz="3600" dirty="0" smtClean="0"/>
            <a:t>齊家</a:t>
          </a:r>
          <a:endParaRPr lang="zh-TW" altLang="en-US" sz="3600" dirty="0"/>
        </a:p>
      </dgm:t>
    </dgm:pt>
    <dgm:pt modelId="{189BFBA7-FF4B-4B9E-A0C3-B795D1D1535C}" type="sibTrans" cxnId="{E6E68C12-7686-4A1E-9F15-46F66101475B}">
      <dgm:prSet/>
      <dgm:spPr/>
      <dgm:t>
        <a:bodyPr/>
        <a:lstStyle/>
        <a:p>
          <a:endParaRPr lang="zh-TW" altLang="en-US"/>
        </a:p>
      </dgm:t>
    </dgm:pt>
    <dgm:pt modelId="{2C2D700F-1BBF-4BCE-923A-84EFA1AC0398}" type="parTrans" cxnId="{E6E68C12-7686-4A1E-9F15-46F66101475B}">
      <dgm:prSet/>
      <dgm:spPr/>
      <dgm:t>
        <a:bodyPr/>
        <a:lstStyle/>
        <a:p>
          <a:endParaRPr lang="zh-TW" altLang="en-US"/>
        </a:p>
      </dgm:t>
    </dgm:pt>
    <dgm:pt modelId="{767ECFF4-87DE-4A96-A80A-04B7A87F993C}">
      <dgm:prSet phldrT="[文字]" custT="1"/>
      <dgm:spPr/>
      <dgm:t>
        <a:bodyPr/>
        <a:lstStyle/>
        <a:p>
          <a:r>
            <a:rPr lang="zh-TW" altLang="en-US" sz="3600" dirty="0" smtClean="0"/>
            <a:t>修謂修整</a:t>
          </a:r>
          <a:endParaRPr lang="zh-TW" altLang="en-US" sz="3600" dirty="0"/>
        </a:p>
      </dgm:t>
    </dgm:pt>
    <dgm:pt modelId="{4928136F-498D-41B7-A8FA-8665E4E30FF6}" type="sibTrans" cxnId="{F8A2106E-A6E4-460C-8BB2-7B3905BA76DC}">
      <dgm:prSet/>
      <dgm:spPr/>
      <dgm:t>
        <a:bodyPr/>
        <a:lstStyle/>
        <a:p>
          <a:endParaRPr lang="zh-TW" altLang="en-US"/>
        </a:p>
      </dgm:t>
    </dgm:pt>
    <dgm:pt modelId="{47B8B438-1CBF-4DB7-9C30-AE0398B9D7EE}" type="parTrans" cxnId="{F8A2106E-A6E4-460C-8BB2-7B3905BA76DC}">
      <dgm:prSet/>
      <dgm:spPr/>
      <dgm:t>
        <a:bodyPr/>
        <a:lstStyle/>
        <a:p>
          <a:endParaRPr lang="zh-TW" altLang="en-US"/>
        </a:p>
      </dgm:t>
    </dgm:pt>
    <dgm:pt modelId="{26C0169A-5F54-49D2-98FE-1FDFCFC6E2C9}">
      <dgm:prSet phldrT="[文字]" custT="1"/>
      <dgm:spPr/>
      <dgm:t>
        <a:bodyPr/>
        <a:lstStyle/>
        <a:p>
          <a:r>
            <a:rPr lang="zh-TW" altLang="en-US" sz="3600" dirty="0" smtClean="0"/>
            <a:t>國已安或能安</a:t>
          </a:r>
          <a:endParaRPr lang="zh-TW" altLang="en-US" sz="3600" dirty="0"/>
        </a:p>
      </dgm:t>
    </dgm:pt>
    <dgm:pt modelId="{B5E99065-A355-430D-B655-3E08DFCB620E}" type="parTrans" cxnId="{7FA9767A-BB2B-493F-BD4A-1AFADC90E62A}">
      <dgm:prSet/>
      <dgm:spPr/>
      <dgm:t>
        <a:bodyPr/>
        <a:lstStyle/>
        <a:p>
          <a:endParaRPr lang="zh-TW" altLang="en-US"/>
        </a:p>
      </dgm:t>
    </dgm:pt>
    <dgm:pt modelId="{7E5CEFAF-F178-492B-966C-DB444E09588D}" type="sibTrans" cxnId="{7FA9767A-BB2B-493F-BD4A-1AFADC90E62A}">
      <dgm:prSet/>
      <dgm:spPr/>
      <dgm:t>
        <a:bodyPr/>
        <a:lstStyle/>
        <a:p>
          <a:endParaRPr lang="zh-TW" altLang="en-US"/>
        </a:p>
      </dgm:t>
    </dgm:pt>
    <dgm:pt modelId="{35B9DA8D-B157-43D6-BA88-2849ED7F5DBA}">
      <dgm:prSet phldrT="[文字]" custT="1"/>
      <dgm:spPr/>
      <dgm:t>
        <a:bodyPr/>
        <a:lstStyle/>
        <a:p>
          <a:r>
            <a:rPr lang="zh-TW" altLang="en-US" sz="3600" dirty="0" smtClean="0"/>
            <a:t>家已倫序或能序</a:t>
          </a:r>
          <a:endParaRPr lang="zh-TW" altLang="en-US" sz="3600" dirty="0"/>
        </a:p>
      </dgm:t>
    </dgm:pt>
    <dgm:pt modelId="{0EBA69E2-8303-4FC3-8CCD-3722C11ECFB8}" type="parTrans" cxnId="{56973556-3CFD-43B6-AFC7-CC652D9EC1CB}">
      <dgm:prSet/>
      <dgm:spPr/>
      <dgm:t>
        <a:bodyPr/>
        <a:lstStyle/>
        <a:p>
          <a:endParaRPr lang="zh-TW" altLang="en-US"/>
        </a:p>
      </dgm:t>
    </dgm:pt>
    <dgm:pt modelId="{8AA3AFCC-283E-4C4C-BF9F-D42372F958C1}" type="sibTrans" cxnId="{56973556-3CFD-43B6-AFC7-CC652D9EC1CB}">
      <dgm:prSet/>
      <dgm:spPr/>
      <dgm:t>
        <a:bodyPr/>
        <a:lstStyle/>
        <a:p>
          <a:endParaRPr lang="zh-TW" altLang="en-US"/>
        </a:p>
      </dgm:t>
    </dgm:pt>
    <dgm:pt modelId="{86EAC26C-4419-421D-825F-38C28189FD8C}">
      <dgm:prSet phldrT="[文字]" custT="1"/>
      <dgm:spPr/>
      <dgm:t>
        <a:bodyPr/>
        <a:lstStyle/>
        <a:p>
          <a:r>
            <a:rPr lang="zh-TW" altLang="en-US" sz="3600" dirty="0" smtClean="0"/>
            <a:t>身無悖行或少悖行</a:t>
          </a:r>
          <a:endParaRPr lang="zh-TW" altLang="en-US" sz="3600" dirty="0"/>
        </a:p>
      </dgm:t>
    </dgm:pt>
    <dgm:pt modelId="{96D9FA4F-B8A4-47A6-840A-F22923F0C655}" type="parTrans" cxnId="{EE02B81B-32F2-4005-B291-BBF398C2A3BD}">
      <dgm:prSet/>
      <dgm:spPr/>
      <dgm:t>
        <a:bodyPr/>
        <a:lstStyle/>
        <a:p>
          <a:endParaRPr lang="zh-TW" altLang="en-US"/>
        </a:p>
      </dgm:t>
    </dgm:pt>
    <dgm:pt modelId="{F6DCB76E-07C2-4CF3-9EF5-A86773C75264}" type="sibTrans" cxnId="{EE02B81B-32F2-4005-B291-BBF398C2A3BD}">
      <dgm:prSet/>
      <dgm:spPr/>
      <dgm:t>
        <a:bodyPr/>
        <a:lstStyle/>
        <a:p>
          <a:endParaRPr lang="zh-TW" altLang="en-US"/>
        </a:p>
      </dgm:t>
    </dgm:pt>
    <dgm:pt modelId="{BEB7B858-FD05-4D0F-9136-61DCC1A053A9}" type="pres">
      <dgm:prSet presAssocID="{6F346AE9-5FC4-42C7-A7EF-A535D25B254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AE50092-AC1E-43B3-9DA2-3BDCC81EF71F}" type="pres">
      <dgm:prSet presAssocID="{07B0F3B5-CC1A-4C0B-A268-1C94E07A10D9}" presName="root1" presStyleCnt="0"/>
      <dgm:spPr/>
      <dgm:t>
        <a:bodyPr/>
        <a:lstStyle/>
        <a:p>
          <a:endParaRPr lang="zh-TW" altLang="en-US"/>
        </a:p>
      </dgm:t>
    </dgm:pt>
    <dgm:pt modelId="{D825E4D8-36CA-45A3-B0D0-D6862ED24A50}" type="pres">
      <dgm:prSet presAssocID="{07B0F3B5-CC1A-4C0B-A268-1C94E07A10D9}" presName="LevelOneTextNode" presStyleLbl="node0" presStyleIdx="0" presStyleCnt="3" custScaleX="139261" custScaleY="1114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8FEECB7-F98D-43C2-936A-187D67B7C56D}" type="pres">
      <dgm:prSet presAssocID="{07B0F3B5-CC1A-4C0B-A268-1C94E07A10D9}" presName="level2hierChild" presStyleCnt="0"/>
      <dgm:spPr/>
      <dgm:t>
        <a:bodyPr/>
        <a:lstStyle/>
        <a:p>
          <a:endParaRPr lang="zh-TW" altLang="en-US"/>
        </a:p>
      </dgm:t>
    </dgm:pt>
    <dgm:pt modelId="{907B7E97-D955-4696-B971-93091BD241CE}" type="pres">
      <dgm:prSet presAssocID="{82959B63-5353-4FDE-8873-BAB7DC85A321}" presName="conn2-1" presStyleLbl="parChTrans1D2" presStyleIdx="0" presStyleCnt="6"/>
      <dgm:spPr/>
      <dgm:t>
        <a:bodyPr/>
        <a:lstStyle/>
        <a:p>
          <a:endParaRPr lang="zh-TW" altLang="en-US"/>
        </a:p>
      </dgm:t>
    </dgm:pt>
    <dgm:pt modelId="{F9A4F9F2-5255-4E75-8919-59FBF3E51E7A}" type="pres">
      <dgm:prSet presAssocID="{82959B63-5353-4FDE-8873-BAB7DC85A321}" presName="connTx" presStyleLbl="parChTrans1D2" presStyleIdx="0" presStyleCnt="6"/>
      <dgm:spPr/>
      <dgm:t>
        <a:bodyPr/>
        <a:lstStyle/>
        <a:p>
          <a:endParaRPr lang="zh-TW" altLang="en-US"/>
        </a:p>
      </dgm:t>
    </dgm:pt>
    <dgm:pt modelId="{B52E9799-0E9A-4A28-BE4C-2D85FE658D5B}" type="pres">
      <dgm:prSet presAssocID="{C101A78C-3C78-4FAA-AC7A-FD01F4F21996}" presName="root2" presStyleCnt="0"/>
      <dgm:spPr/>
      <dgm:t>
        <a:bodyPr/>
        <a:lstStyle/>
        <a:p>
          <a:endParaRPr lang="zh-TW" altLang="en-US"/>
        </a:p>
      </dgm:t>
    </dgm:pt>
    <dgm:pt modelId="{CEED2A8E-CFBD-47AC-9F75-A4886380BA70}" type="pres">
      <dgm:prSet presAssocID="{C101A78C-3C78-4FAA-AC7A-FD01F4F21996}" presName="LevelTwoTextNode" presStyleLbl="node2" presStyleIdx="0" presStyleCnt="6" custScaleX="389473" custScaleY="102384" custLinFactNeighborX="-3206" custLinFactNeighborY="-183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B49AE47-302E-4725-9F97-D2379B569D88}" type="pres">
      <dgm:prSet presAssocID="{C101A78C-3C78-4FAA-AC7A-FD01F4F21996}" presName="level3hierChild" presStyleCnt="0"/>
      <dgm:spPr/>
      <dgm:t>
        <a:bodyPr/>
        <a:lstStyle/>
        <a:p>
          <a:endParaRPr lang="zh-TW" altLang="en-US"/>
        </a:p>
      </dgm:t>
    </dgm:pt>
    <dgm:pt modelId="{19532795-3D25-476A-B060-ED8B9ED4BC0E}" type="pres">
      <dgm:prSet presAssocID="{B5E99065-A355-430D-B655-3E08DFCB620E}" presName="conn2-1" presStyleLbl="parChTrans1D2" presStyleIdx="1" presStyleCnt="6"/>
      <dgm:spPr/>
      <dgm:t>
        <a:bodyPr/>
        <a:lstStyle/>
        <a:p>
          <a:endParaRPr lang="zh-TW" altLang="en-US"/>
        </a:p>
      </dgm:t>
    </dgm:pt>
    <dgm:pt modelId="{2D31A881-B65F-4259-90DE-5BC2F5AB9EF1}" type="pres">
      <dgm:prSet presAssocID="{B5E99065-A355-430D-B655-3E08DFCB620E}" presName="connTx" presStyleLbl="parChTrans1D2" presStyleIdx="1" presStyleCnt="6"/>
      <dgm:spPr/>
      <dgm:t>
        <a:bodyPr/>
        <a:lstStyle/>
        <a:p>
          <a:endParaRPr lang="zh-TW" altLang="en-US"/>
        </a:p>
      </dgm:t>
    </dgm:pt>
    <dgm:pt modelId="{A8A975EA-B11D-48A2-B489-89E3053DE4C7}" type="pres">
      <dgm:prSet presAssocID="{26C0169A-5F54-49D2-98FE-1FDFCFC6E2C9}" presName="root2" presStyleCnt="0"/>
      <dgm:spPr/>
    </dgm:pt>
    <dgm:pt modelId="{901F918F-E12C-4F63-8A5F-1A5BC6E05092}" type="pres">
      <dgm:prSet presAssocID="{26C0169A-5F54-49D2-98FE-1FDFCFC6E2C9}" presName="LevelTwoTextNode" presStyleLbl="node2" presStyleIdx="1" presStyleCnt="6" custScaleX="389473" custScaleY="102384" custLinFactNeighborX="-2075" custLinFactNeighborY="-27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36AC6D2-2AC0-4F23-98A0-21573EABF8FD}" type="pres">
      <dgm:prSet presAssocID="{26C0169A-5F54-49D2-98FE-1FDFCFC6E2C9}" presName="level3hierChild" presStyleCnt="0"/>
      <dgm:spPr/>
    </dgm:pt>
    <dgm:pt modelId="{CC67123C-3ABF-414D-A093-BFBB9009CA33}" type="pres">
      <dgm:prSet presAssocID="{E8C7215C-9C27-4E24-9181-B2945BC1758C}" presName="root1" presStyleCnt="0"/>
      <dgm:spPr/>
      <dgm:t>
        <a:bodyPr/>
        <a:lstStyle/>
        <a:p>
          <a:endParaRPr lang="zh-TW" altLang="en-US"/>
        </a:p>
      </dgm:t>
    </dgm:pt>
    <dgm:pt modelId="{DEE35968-8C74-405D-AD46-64137E9E19C2}" type="pres">
      <dgm:prSet presAssocID="{E8C7215C-9C27-4E24-9181-B2945BC1758C}" presName="LevelOneTextNode" presStyleLbl="node0" presStyleIdx="1" presStyleCnt="3" custScaleX="139261" custScaleY="1114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0A60E92-1093-4EA5-9020-DC61B19BC662}" type="pres">
      <dgm:prSet presAssocID="{E8C7215C-9C27-4E24-9181-B2945BC1758C}" presName="level2hierChild" presStyleCnt="0"/>
      <dgm:spPr/>
      <dgm:t>
        <a:bodyPr/>
        <a:lstStyle/>
        <a:p>
          <a:endParaRPr lang="zh-TW" altLang="en-US"/>
        </a:p>
      </dgm:t>
    </dgm:pt>
    <dgm:pt modelId="{E4D712F6-5B30-4B56-80AD-B50D1A9A625D}" type="pres">
      <dgm:prSet presAssocID="{D89C10D0-5553-406F-82DC-B57B26D2BD05}" presName="conn2-1" presStyleLbl="parChTrans1D2" presStyleIdx="2" presStyleCnt="6"/>
      <dgm:spPr/>
      <dgm:t>
        <a:bodyPr/>
        <a:lstStyle/>
        <a:p>
          <a:endParaRPr lang="zh-TW" altLang="en-US"/>
        </a:p>
      </dgm:t>
    </dgm:pt>
    <dgm:pt modelId="{9D7B74E4-B303-4C4F-A1E2-4C24EA64DD3B}" type="pres">
      <dgm:prSet presAssocID="{D89C10D0-5553-406F-82DC-B57B26D2BD05}" presName="connTx" presStyleLbl="parChTrans1D2" presStyleIdx="2" presStyleCnt="6"/>
      <dgm:spPr/>
      <dgm:t>
        <a:bodyPr/>
        <a:lstStyle/>
        <a:p>
          <a:endParaRPr lang="zh-TW" altLang="en-US"/>
        </a:p>
      </dgm:t>
    </dgm:pt>
    <dgm:pt modelId="{6EB0C3E8-97E4-4A5D-B6EF-4EBBE2327BA3}" type="pres">
      <dgm:prSet presAssocID="{D0FD9B6A-1E95-4435-AFC6-47426EBAFB63}" presName="root2" presStyleCnt="0"/>
      <dgm:spPr/>
      <dgm:t>
        <a:bodyPr/>
        <a:lstStyle/>
        <a:p>
          <a:endParaRPr lang="zh-TW" altLang="en-US"/>
        </a:p>
      </dgm:t>
    </dgm:pt>
    <dgm:pt modelId="{4C980F01-4BCF-4325-B08D-E6E3BFC75E5A}" type="pres">
      <dgm:prSet presAssocID="{D0FD9B6A-1E95-4435-AFC6-47426EBAFB63}" presName="LevelTwoTextNode" presStyleLbl="node2" presStyleIdx="2" presStyleCnt="6" custScaleX="389473" custScaleY="102384" custLinFactNeighborX="-3476" custLinFactNeighborY="-345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0695974-5791-4D05-BDB2-8A55FBCAC6DE}" type="pres">
      <dgm:prSet presAssocID="{D0FD9B6A-1E95-4435-AFC6-47426EBAFB63}" presName="level3hierChild" presStyleCnt="0"/>
      <dgm:spPr/>
      <dgm:t>
        <a:bodyPr/>
        <a:lstStyle/>
        <a:p>
          <a:endParaRPr lang="zh-TW" altLang="en-US"/>
        </a:p>
      </dgm:t>
    </dgm:pt>
    <dgm:pt modelId="{4001C012-FF85-4327-92EB-B2C35C67B017}" type="pres">
      <dgm:prSet presAssocID="{0EBA69E2-8303-4FC3-8CCD-3722C11ECFB8}" presName="conn2-1" presStyleLbl="parChTrans1D2" presStyleIdx="3" presStyleCnt="6"/>
      <dgm:spPr/>
      <dgm:t>
        <a:bodyPr/>
        <a:lstStyle/>
        <a:p>
          <a:endParaRPr lang="zh-TW" altLang="en-US"/>
        </a:p>
      </dgm:t>
    </dgm:pt>
    <dgm:pt modelId="{5E89C1F2-7927-4A71-8BC6-83D3D6FECDAD}" type="pres">
      <dgm:prSet presAssocID="{0EBA69E2-8303-4FC3-8CCD-3722C11ECFB8}" presName="connTx" presStyleLbl="parChTrans1D2" presStyleIdx="3" presStyleCnt="6"/>
      <dgm:spPr/>
      <dgm:t>
        <a:bodyPr/>
        <a:lstStyle/>
        <a:p>
          <a:endParaRPr lang="zh-TW" altLang="en-US"/>
        </a:p>
      </dgm:t>
    </dgm:pt>
    <dgm:pt modelId="{5D9D2D97-1830-40CD-BB98-0FBE04098D25}" type="pres">
      <dgm:prSet presAssocID="{35B9DA8D-B157-43D6-BA88-2849ED7F5DBA}" presName="root2" presStyleCnt="0"/>
      <dgm:spPr/>
    </dgm:pt>
    <dgm:pt modelId="{CAB9FC8A-2802-4505-9125-3CA225CF073D}" type="pres">
      <dgm:prSet presAssocID="{35B9DA8D-B157-43D6-BA88-2849ED7F5DBA}" presName="LevelTwoTextNode" presStyleLbl="node2" presStyleIdx="3" presStyleCnt="6" custScaleX="389473" custScaleY="102384" custLinFactNeighborX="-2075" custLinFactNeighborY="-27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215AF1A-51BE-48FB-8B9B-AD5ABA1A79BB}" type="pres">
      <dgm:prSet presAssocID="{35B9DA8D-B157-43D6-BA88-2849ED7F5DBA}" presName="level3hierChild" presStyleCnt="0"/>
      <dgm:spPr/>
    </dgm:pt>
    <dgm:pt modelId="{5EF66AC7-7DFD-435E-8E28-5E4442B64CF0}" type="pres">
      <dgm:prSet presAssocID="{5F97118B-37DB-49B7-8DA6-106BD553DE2B}" presName="root1" presStyleCnt="0"/>
      <dgm:spPr/>
      <dgm:t>
        <a:bodyPr/>
        <a:lstStyle/>
        <a:p>
          <a:endParaRPr lang="zh-TW" altLang="en-US"/>
        </a:p>
      </dgm:t>
    </dgm:pt>
    <dgm:pt modelId="{C44C97F7-3EE4-4F04-80F9-FF4D9613340C}" type="pres">
      <dgm:prSet presAssocID="{5F97118B-37DB-49B7-8DA6-106BD553DE2B}" presName="LevelOneTextNode" presStyleLbl="node0" presStyleIdx="2" presStyleCnt="3" custScaleX="139261" custScaleY="1114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D14B3F3-BB7A-4153-B276-288528FE3FB0}" type="pres">
      <dgm:prSet presAssocID="{5F97118B-37DB-49B7-8DA6-106BD553DE2B}" presName="level2hierChild" presStyleCnt="0"/>
      <dgm:spPr/>
      <dgm:t>
        <a:bodyPr/>
        <a:lstStyle/>
        <a:p>
          <a:endParaRPr lang="zh-TW" altLang="en-US"/>
        </a:p>
      </dgm:t>
    </dgm:pt>
    <dgm:pt modelId="{58736745-EE59-4330-BCF6-039BB6045960}" type="pres">
      <dgm:prSet presAssocID="{47B8B438-1CBF-4DB7-9C30-AE0398B9D7EE}" presName="conn2-1" presStyleLbl="parChTrans1D2" presStyleIdx="4" presStyleCnt="6"/>
      <dgm:spPr/>
      <dgm:t>
        <a:bodyPr/>
        <a:lstStyle/>
        <a:p>
          <a:endParaRPr lang="zh-TW" altLang="en-US"/>
        </a:p>
      </dgm:t>
    </dgm:pt>
    <dgm:pt modelId="{8DA1F6ED-B781-45ED-9B51-934CD6BE99B0}" type="pres">
      <dgm:prSet presAssocID="{47B8B438-1CBF-4DB7-9C30-AE0398B9D7EE}" presName="connTx" presStyleLbl="parChTrans1D2" presStyleIdx="4" presStyleCnt="6"/>
      <dgm:spPr/>
      <dgm:t>
        <a:bodyPr/>
        <a:lstStyle/>
        <a:p>
          <a:endParaRPr lang="zh-TW" altLang="en-US"/>
        </a:p>
      </dgm:t>
    </dgm:pt>
    <dgm:pt modelId="{D9DF1419-4CDC-4C04-AF2D-1CC4A92A787B}" type="pres">
      <dgm:prSet presAssocID="{767ECFF4-87DE-4A96-A80A-04B7A87F993C}" presName="root2" presStyleCnt="0"/>
      <dgm:spPr/>
      <dgm:t>
        <a:bodyPr/>
        <a:lstStyle/>
        <a:p>
          <a:endParaRPr lang="zh-TW" altLang="en-US"/>
        </a:p>
      </dgm:t>
    </dgm:pt>
    <dgm:pt modelId="{1345B90E-23F6-453E-8094-0FEB117A8DB2}" type="pres">
      <dgm:prSet presAssocID="{767ECFF4-87DE-4A96-A80A-04B7A87F993C}" presName="LevelTwoTextNode" presStyleLbl="node2" presStyleIdx="4" presStyleCnt="6" custScaleX="389473" custScaleY="102384" custLinFactNeighborX="-3746" custLinFactNeighborY="-345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BF27C83-5F57-4702-839F-353CE351EAFF}" type="pres">
      <dgm:prSet presAssocID="{767ECFF4-87DE-4A96-A80A-04B7A87F993C}" presName="level3hierChild" presStyleCnt="0"/>
      <dgm:spPr/>
      <dgm:t>
        <a:bodyPr/>
        <a:lstStyle/>
        <a:p>
          <a:endParaRPr lang="zh-TW" altLang="en-US"/>
        </a:p>
      </dgm:t>
    </dgm:pt>
    <dgm:pt modelId="{91389939-F15F-4D0D-BCF2-2DB0BC52B477}" type="pres">
      <dgm:prSet presAssocID="{96D9FA4F-B8A4-47A6-840A-F22923F0C655}" presName="conn2-1" presStyleLbl="parChTrans1D2" presStyleIdx="5" presStyleCnt="6"/>
      <dgm:spPr/>
      <dgm:t>
        <a:bodyPr/>
        <a:lstStyle/>
        <a:p>
          <a:endParaRPr lang="zh-TW" altLang="en-US"/>
        </a:p>
      </dgm:t>
    </dgm:pt>
    <dgm:pt modelId="{9FDE7CE8-F352-45DB-AFBD-CF3A6C56BE32}" type="pres">
      <dgm:prSet presAssocID="{96D9FA4F-B8A4-47A6-840A-F22923F0C655}" presName="connTx" presStyleLbl="parChTrans1D2" presStyleIdx="5" presStyleCnt="6"/>
      <dgm:spPr/>
      <dgm:t>
        <a:bodyPr/>
        <a:lstStyle/>
        <a:p>
          <a:endParaRPr lang="zh-TW" altLang="en-US"/>
        </a:p>
      </dgm:t>
    </dgm:pt>
    <dgm:pt modelId="{905E60E6-371F-4C28-839E-DC58F013B579}" type="pres">
      <dgm:prSet presAssocID="{86EAC26C-4419-421D-825F-38C28189FD8C}" presName="root2" presStyleCnt="0"/>
      <dgm:spPr/>
    </dgm:pt>
    <dgm:pt modelId="{EFA03151-52C4-4770-BA11-EEA06267DF5D}" type="pres">
      <dgm:prSet presAssocID="{86EAC26C-4419-421D-825F-38C28189FD8C}" presName="LevelTwoTextNode" presStyleLbl="node2" presStyleIdx="5" presStyleCnt="6" custScaleX="389473" custScaleY="102384" custLinFactNeighborX="-2075" custLinFactNeighborY="-27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6337870-CC6B-4E29-A79D-71E08693C72F}" type="pres">
      <dgm:prSet presAssocID="{86EAC26C-4419-421D-825F-38C28189FD8C}" presName="level3hierChild" presStyleCnt="0"/>
      <dgm:spPr/>
    </dgm:pt>
  </dgm:ptLst>
  <dgm:cxnLst>
    <dgm:cxn modelId="{F8A2106E-A6E4-460C-8BB2-7B3905BA76DC}" srcId="{5F97118B-37DB-49B7-8DA6-106BD553DE2B}" destId="{767ECFF4-87DE-4A96-A80A-04B7A87F993C}" srcOrd="0" destOrd="0" parTransId="{47B8B438-1CBF-4DB7-9C30-AE0398B9D7EE}" sibTransId="{4928136F-498D-41B7-A8FA-8665E4E30FF6}"/>
    <dgm:cxn modelId="{7EEB3C31-16F5-45F6-BEC1-E47CE3A593FE}" type="presOf" srcId="{C101A78C-3C78-4FAA-AC7A-FD01F4F21996}" destId="{CEED2A8E-CFBD-47AC-9F75-A4886380BA70}" srcOrd="0" destOrd="0" presId="urn:microsoft.com/office/officeart/2005/8/layout/hierarchy2"/>
    <dgm:cxn modelId="{BD1E56D3-EF7D-4A80-930F-905F575F646B}" type="presOf" srcId="{96D9FA4F-B8A4-47A6-840A-F22923F0C655}" destId="{9FDE7CE8-F352-45DB-AFBD-CF3A6C56BE32}" srcOrd="1" destOrd="0" presId="urn:microsoft.com/office/officeart/2005/8/layout/hierarchy2"/>
    <dgm:cxn modelId="{11CEDA29-D97E-47CA-9857-3A528E2DC19D}" type="presOf" srcId="{82959B63-5353-4FDE-8873-BAB7DC85A321}" destId="{907B7E97-D955-4696-B971-93091BD241CE}" srcOrd="0" destOrd="0" presId="urn:microsoft.com/office/officeart/2005/8/layout/hierarchy2"/>
    <dgm:cxn modelId="{830B7CEA-3460-4AD7-8471-0D2994906FAD}" type="presOf" srcId="{D0FD9B6A-1E95-4435-AFC6-47426EBAFB63}" destId="{4C980F01-4BCF-4325-B08D-E6E3BFC75E5A}" srcOrd="0" destOrd="0" presId="urn:microsoft.com/office/officeart/2005/8/layout/hierarchy2"/>
    <dgm:cxn modelId="{C00532DF-D4B7-42B6-9D84-D5868E381C2B}" type="presOf" srcId="{E8C7215C-9C27-4E24-9181-B2945BC1758C}" destId="{DEE35968-8C74-405D-AD46-64137E9E19C2}" srcOrd="0" destOrd="0" presId="urn:microsoft.com/office/officeart/2005/8/layout/hierarchy2"/>
    <dgm:cxn modelId="{ADA5A92F-5705-44CF-A159-DCDE6DEF4B84}" type="presOf" srcId="{82959B63-5353-4FDE-8873-BAB7DC85A321}" destId="{F9A4F9F2-5255-4E75-8919-59FBF3E51E7A}" srcOrd="1" destOrd="0" presId="urn:microsoft.com/office/officeart/2005/8/layout/hierarchy2"/>
    <dgm:cxn modelId="{36D4D0EE-F048-4D67-BF2A-886467C77AD6}" srcId="{07B0F3B5-CC1A-4C0B-A268-1C94E07A10D9}" destId="{C101A78C-3C78-4FAA-AC7A-FD01F4F21996}" srcOrd="0" destOrd="0" parTransId="{82959B63-5353-4FDE-8873-BAB7DC85A321}" sibTransId="{F4CA0F42-A98F-45D4-BAA2-B96A4728245F}"/>
    <dgm:cxn modelId="{BFC863A8-2F02-42F9-8560-D85FFDFA4D6A}" srcId="{6F346AE9-5FC4-42C7-A7EF-A535D25B254E}" destId="{07B0F3B5-CC1A-4C0B-A268-1C94E07A10D9}" srcOrd="0" destOrd="0" parTransId="{0504C7D8-3765-4747-9E3A-C5A6BA8F6A41}" sibTransId="{B7F62488-3F98-4C8B-8663-1DBD075F66F0}"/>
    <dgm:cxn modelId="{6A5D9C83-E53C-4891-B62A-2379AD3F3824}" type="presOf" srcId="{0EBA69E2-8303-4FC3-8CCD-3722C11ECFB8}" destId="{4001C012-FF85-4327-92EB-B2C35C67B017}" srcOrd="0" destOrd="0" presId="urn:microsoft.com/office/officeart/2005/8/layout/hierarchy2"/>
    <dgm:cxn modelId="{1345BE26-6BE6-48CB-9848-14F686E82DE8}" type="presOf" srcId="{6F346AE9-5FC4-42C7-A7EF-A535D25B254E}" destId="{BEB7B858-FD05-4D0F-9136-61DCC1A053A9}" srcOrd="0" destOrd="0" presId="urn:microsoft.com/office/officeart/2005/8/layout/hierarchy2"/>
    <dgm:cxn modelId="{403FA898-A157-4371-A3AA-180455D3345E}" type="presOf" srcId="{D89C10D0-5553-406F-82DC-B57B26D2BD05}" destId="{E4D712F6-5B30-4B56-80AD-B50D1A9A625D}" srcOrd="0" destOrd="0" presId="urn:microsoft.com/office/officeart/2005/8/layout/hierarchy2"/>
    <dgm:cxn modelId="{EE02B81B-32F2-4005-B291-BBF398C2A3BD}" srcId="{5F97118B-37DB-49B7-8DA6-106BD553DE2B}" destId="{86EAC26C-4419-421D-825F-38C28189FD8C}" srcOrd="1" destOrd="0" parTransId="{96D9FA4F-B8A4-47A6-840A-F22923F0C655}" sibTransId="{F6DCB76E-07C2-4CF3-9EF5-A86773C75264}"/>
    <dgm:cxn modelId="{3C6D1385-C345-4DAA-BFC7-D52B958793E4}" type="presOf" srcId="{96D9FA4F-B8A4-47A6-840A-F22923F0C655}" destId="{91389939-F15F-4D0D-BCF2-2DB0BC52B477}" srcOrd="0" destOrd="0" presId="urn:microsoft.com/office/officeart/2005/8/layout/hierarchy2"/>
    <dgm:cxn modelId="{56973556-3CFD-43B6-AFC7-CC652D9EC1CB}" srcId="{E8C7215C-9C27-4E24-9181-B2945BC1758C}" destId="{35B9DA8D-B157-43D6-BA88-2849ED7F5DBA}" srcOrd="1" destOrd="0" parTransId="{0EBA69E2-8303-4FC3-8CCD-3722C11ECFB8}" sibTransId="{8AA3AFCC-283E-4C4C-BF9F-D42372F958C1}"/>
    <dgm:cxn modelId="{666B7033-FC31-4ED1-AD1D-FE4EA8AC716D}" type="presOf" srcId="{47B8B438-1CBF-4DB7-9C30-AE0398B9D7EE}" destId="{58736745-EE59-4330-BCF6-039BB6045960}" srcOrd="0" destOrd="0" presId="urn:microsoft.com/office/officeart/2005/8/layout/hierarchy2"/>
    <dgm:cxn modelId="{3711999F-A4F5-480F-9488-79FFCCFC3442}" type="presOf" srcId="{5F97118B-37DB-49B7-8DA6-106BD553DE2B}" destId="{C44C97F7-3EE4-4F04-80F9-FF4D9613340C}" srcOrd="0" destOrd="0" presId="urn:microsoft.com/office/officeart/2005/8/layout/hierarchy2"/>
    <dgm:cxn modelId="{BDB1BF4F-F38D-4616-9D87-9B3BD4812F67}" type="presOf" srcId="{26C0169A-5F54-49D2-98FE-1FDFCFC6E2C9}" destId="{901F918F-E12C-4F63-8A5F-1A5BC6E05092}" srcOrd="0" destOrd="0" presId="urn:microsoft.com/office/officeart/2005/8/layout/hierarchy2"/>
    <dgm:cxn modelId="{E6E68C12-7686-4A1E-9F15-46F66101475B}" srcId="{6F346AE9-5FC4-42C7-A7EF-A535D25B254E}" destId="{E8C7215C-9C27-4E24-9181-B2945BC1758C}" srcOrd="1" destOrd="0" parTransId="{2C2D700F-1BBF-4BCE-923A-84EFA1AC0398}" sibTransId="{189BFBA7-FF4B-4B9E-A0C3-B795D1D1535C}"/>
    <dgm:cxn modelId="{F0415486-B5E6-4682-B227-BDBE7479FB73}" type="presOf" srcId="{B5E99065-A355-430D-B655-3E08DFCB620E}" destId="{2D31A881-B65F-4259-90DE-5BC2F5AB9EF1}" srcOrd="1" destOrd="0" presId="urn:microsoft.com/office/officeart/2005/8/layout/hierarchy2"/>
    <dgm:cxn modelId="{E9C7CB27-7D66-4318-BB29-D9FB6106EFD8}" type="presOf" srcId="{767ECFF4-87DE-4A96-A80A-04B7A87F993C}" destId="{1345B90E-23F6-453E-8094-0FEB117A8DB2}" srcOrd="0" destOrd="0" presId="urn:microsoft.com/office/officeart/2005/8/layout/hierarchy2"/>
    <dgm:cxn modelId="{AF4DC5D2-EC16-4594-A95F-CE7180991905}" type="presOf" srcId="{B5E99065-A355-430D-B655-3E08DFCB620E}" destId="{19532795-3D25-476A-B060-ED8B9ED4BC0E}" srcOrd="0" destOrd="0" presId="urn:microsoft.com/office/officeart/2005/8/layout/hierarchy2"/>
    <dgm:cxn modelId="{51A6EEF3-CD62-4867-A592-430832F2BCC6}" srcId="{E8C7215C-9C27-4E24-9181-B2945BC1758C}" destId="{D0FD9B6A-1E95-4435-AFC6-47426EBAFB63}" srcOrd="0" destOrd="0" parTransId="{D89C10D0-5553-406F-82DC-B57B26D2BD05}" sibTransId="{9A892D69-A0BD-4AAE-A6A1-5A4BA09B47E5}"/>
    <dgm:cxn modelId="{3138D7D9-031B-4CCA-8EAD-B7F926F39B20}" srcId="{6F346AE9-5FC4-42C7-A7EF-A535D25B254E}" destId="{5F97118B-37DB-49B7-8DA6-106BD553DE2B}" srcOrd="2" destOrd="0" parTransId="{E2E39361-9B67-44A7-BD55-0EAAF75BC9AB}" sibTransId="{3BADBCF3-CFCC-4FB5-8273-80CC17A241AD}"/>
    <dgm:cxn modelId="{7FA9767A-BB2B-493F-BD4A-1AFADC90E62A}" srcId="{07B0F3B5-CC1A-4C0B-A268-1C94E07A10D9}" destId="{26C0169A-5F54-49D2-98FE-1FDFCFC6E2C9}" srcOrd="1" destOrd="0" parTransId="{B5E99065-A355-430D-B655-3E08DFCB620E}" sibTransId="{7E5CEFAF-F178-492B-966C-DB444E09588D}"/>
    <dgm:cxn modelId="{9B96211E-77C9-42CE-808D-2812D6BFB2CA}" type="presOf" srcId="{47B8B438-1CBF-4DB7-9C30-AE0398B9D7EE}" destId="{8DA1F6ED-B781-45ED-9B51-934CD6BE99B0}" srcOrd="1" destOrd="0" presId="urn:microsoft.com/office/officeart/2005/8/layout/hierarchy2"/>
    <dgm:cxn modelId="{2C73574F-87A6-410C-845B-685C74D52FA3}" type="presOf" srcId="{35B9DA8D-B157-43D6-BA88-2849ED7F5DBA}" destId="{CAB9FC8A-2802-4505-9125-3CA225CF073D}" srcOrd="0" destOrd="0" presId="urn:microsoft.com/office/officeart/2005/8/layout/hierarchy2"/>
    <dgm:cxn modelId="{68397537-AAB0-429F-9084-D09DAB0D197C}" type="presOf" srcId="{07B0F3B5-CC1A-4C0B-A268-1C94E07A10D9}" destId="{D825E4D8-36CA-45A3-B0D0-D6862ED24A50}" srcOrd="0" destOrd="0" presId="urn:microsoft.com/office/officeart/2005/8/layout/hierarchy2"/>
    <dgm:cxn modelId="{C19F69DD-9E68-4AD0-96B7-4B9C0746E380}" type="presOf" srcId="{0EBA69E2-8303-4FC3-8CCD-3722C11ECFB8}" destId="{5E89C1F2-7927-4A71-8BC6-83D3D6FECDAD}" srcOrd="1" destOrd="0" presId="urn:microsoft.com/office/officeart/2005/8/layout/hierarchy2"/>
    <dgm:cxn modelId="{A5BDA460-EE90-4922-ABB3-AC5B14B4F017}" type="presOf" srcId="{D89C10D0-5553-406F-82DC-B57B26D2BD05}" destId="{9D7B74E4-B303-4C4F-A1E2-4C24EA64DD3B}" srcOrd="1" destOrd="0" presId="urn:microsoft.com/office/officeart/2005/8/layout/hierarchy2"/>
    <dgm:cxn modelId="{479F698C-31BE-446C-A268-983A94313627}" type="presOf" srcId="{86EAC26C-4419-421D-825F-38C28189FD8C}" destId="{EFA03151-52C4-4770-BA11-EEA06267DF5D}" srcOrd="0" destOrd="0" presId="urn:microsoft.com/office/officeart/2005/8/layout/hierarchy2"/>
    <dgm:cxn modelId="{01436543-094B-4945-A9E8-F6567A05A971}" type="presParOf" srcId="{BEB7B858-FD05-4D0F-9136-61DCC1A053A9}" destId="{5AE50092-AC1E-43B3-9DA2-3BDCC81EF71F}" srcOrd="0" destOrd="0" presId="urn:microsoft.com/office/officeart/2005/8/layout/hierarchy2"/>
    <dgm:cxn modelId="{383CFF7F-6F75-4ACB-8180-91B26CA1AA81}" type="presParOf" srcId="{5AE50092-AC1E-43B3-9DA2-3BDCC81EF71F}" destId="{D825E4D8-36CA-45A3-B0D0-D6862ED24A50}" srcOrd="0" destOrd="0" presId="urn:microsoft.com/office/officeart/2005/8/layout/hierarchy2"/>
    <dgm:cxn modelId="{F2900476-E3C6-4F46-8FB7-34930BB71ACB}" type="presParOf" srcId="{5AE50092-AC1E-43B3-9DA2-3BDCC81EF71F}" destId="{28FEECB7-F98D-43C2-936A-187D67B7C56D}" srcOrd="1" destOrd="0" presId="urn:microsoft.com/office/officeart/2005/8/layout/hierarchy2"/>
    <dgm:cxn modelId="{DF1FAE1A-A87F-4E64-B235-83D09FFEECC7}" type="presParOf" srcId="{28FEECB7-F98D-43C2-936A-187D67B7C56D}" destId="{907B7E97-D955-4696-B971-93091BD241CE}" srcOrd="0" destOrd="0" presId="urn:microsoft.com/office/officeart/2005/8/layout/hierarchy2"/>
    <dgm:cxn modelId="{661A6B94-FA1D-4F30-A353-027207A6C754}" type="presParOf" srcId="{907B7E97-D955-4696-B971-93091BD241CE}" destId="{F9A4F9F2-5255-4E75-8919-59FBF3E51E7A}" srcOrd="0" destOrd="0" presId="urn:microsoft.com/office/officeart/2005/8/layout/hierarchy2"/>
    <dgm:cxn modelId="{29025AE4-6BBE-48AD-A9B8-0C59B3B97756}" type="presParOf" srcId="{28FEECB7-F98D-43C2-936A-187D67B7C56D}" destId="{B52E9799-0E9A-4A28-BE4C-2D85FE658D5B}" srcOrd="1" destOrd="0" presId="urn:microsoft.com/office/officeart/2005/8/layout/hierarchy2"/>
    <dgm:cxn modelId="{FEC8FD3F-C6F0-4B64-B0DF-A6F29E727FE8}" type="presParOf" srcId="{B52E9799-0E9A-4A28-BE4C-2D85FE658D5B}" destId="{CEED2A8E-CFBD-47AC-9F75-A4886380BA70}" srcOrd="0" destOrd="0" presId="urn:microsoft.com/office/officeart/2005/8/layout/hierarchy2"/>
    <dgm:cxn modelId="{EDE70DED-CE25-4AC9-B32C-8FDB282E3EA4}" type="presParOf" srcId="{B52E9799-0E9A-4A28-BE4C-2D85FE658D5B}" destId="{BB49AE47-302E-4725-9F97-D2379B569D88}" srcOrd="1" destOrd="0" presId="urn:microsoft.com/office/officeart/2005/8/layout/hierarchy2"/>
    <dgm:cxn modelId="{C7141945-8074-4891-A393-1C887624BA83}" type="presParOf" srcId="{28FEECB7-F98D-43C2-936A-187D67B7C56D}" destId="{19532795-3D25-476A-B060-ED8B9ED4BC0E}" srcOrd="2" destOrd="0" presId="urn:microsoft.com/office/officeart/2005/8/layout/hierarchy2"/>
    <dgm:cxn modelId="{0920A6AE-3ADC-4176-82EB-761B6C23CEB0}" type="presParOf" srcId="{19532795-3D25-476A-B060-ED8B9ED4BC0E}" destId="{2D31A881-B65F-4259-90DE-5BC2F5AB9EF1}" srcOrd="0" destOrd="0" presId="urn:microsoft.com/office/officeart/2005/8/layout/hierarchy2"/>
    <dgm:cxn modelId="{ABED0DF7-857B-4A6F-9974-4C11228517C5}" type="presParOf" srcId="{28FEECB7-F98D-43C2-936A-187D67B7C56D}" destId="{A8A975EA-B11D-48A2-B489-89E3053DE4C7}" srcOrd="3" destOrd="0" presId="urn:microsoft.com/office/officeart/2005/8/layout/hierarchy2"/>
    <dgm:cxn modelId="{E54023F0-4E17-446B-98A5-831BE826D459}" type="presParOf" srcId="{A8A975EA-B11D-48A2-B489-89E3053DE4C7}" destId="{901F918F-E12C-4F63-8A5F-1A5BC6E05092}" srcOrd="0" destOrd="0" presId="urn:microsoft.com/office/officeart/2005/8/layout/hierarchy2"/>
    <dgm:cxn modelId="{56FD1D12-A5D5-42D6-A5E7-5CB3F0B03348}" type="presParOf" srcId="{A8A975EA-B11D-48A2-B489-89E3053DE4C7}" destId="{A36AC6D2-2AC0-4F23-98A0-21573EABF8FD}" srcOrd="1" destOrd="0" presId="urn:microsoft.com/office/officeart/2005/8/layout/hierarchy2"/>
    <dgm:cxn modelId="{EFB8A63C-65CD-4636-8D40-B0A875AC9CFA}" type="presParOf" srcId="{BEB7B858-FD05-4D0F-9136-61DCC1A053A9}" destId="{CC67123C-3ABF-414D-A093-BFBB9009CA33}" srcOrd="1" destOrd="0" presId="urn:microsoft.com/office/officeart/2005/8/layout/hierarchy2"/>
    <dgm:cxn modelId="{AF469A0B-D6FE-4FD6-8087-329724EB0BE7}" type="presParOf" srcId="{CC67123C-3ABF-414D-A093-BFBB9009CA33}" destId="{DEE35968-8C74-405D-AD46-64137E9E19C2}" srcOrd="0" destOrd="0" presId="urn:microsoft.com/office/officeart/2005/8/layout/hierarchy2"/>
    <dgm:cxn modelId="{554E34F0-6EE2-40B6-8520-E82CC0130BA1}" type="presParOf" srcId="{CC67123C-3ABF-414D-A093-BFBB9009CA33}" destId="{70A60E92-1093-4EA5-9020-DC61B19BC662}" srcOrd="1" destOrd="0" presId="urn:microsoft.com/office/officeart/2005/8/layout/hierarchy2"/>
    <dgm:cxn modelId="{3FCCFC27-F92A-4904-913B-6F2A900D02FE}" type="presParOf" srcId="{70A60E92-1093-4EA5-9020-DC61B19BC662}" destId="{E4D712F6-5B30-4B56-80AD-B50D1A9A625D}" srcOrd="0" destOrd="0" presId="urn:microsoft.com/office/officeart/2005/8/layout/hierarchy2"/>
    <dgm:cxn modelId="{2CFA3A84-5195-4207-901A-5209B8D23D35}" type="presParOf" srcId="{E4D712F6-5B30-4B56-80AD-B50D1A9A625D}" destId="{9D7B74E4-B303-4C4F-A1E2-4C24EA64DD3B}" srcOrd="0" destOrd="0" presId="urn:microsoft.com/office/officeart/2005/8/layout/hierarchy2"/>
    <dgm:cxn modelId="{F771941F-65E7-4BB1-B0A2-9D8F48916A3C}" type="presParOf" srcId="{70A60E92-1093-4EA5-9020-DC61B19BC662}" destId="{6EB0C3E8-97E4-4A5D-B6EF-4EBBE2327BA3}" srcOrd="1" destOrd="0" presId="urn:microsoft.com/office/officeart/2005/8/layout/hierarchy2"/>
    <dgm:cxn modelId="{F24A9860-8DD5-400F-AF72-AF23169F1EB8}" type="presParOf" srcId="{6EB0C3E8-97E4-4A5D-B6EF-4EBBE2327BA3}" destId="{4C980F01-4BCF-4325-B08D-E6E3BFC75E5A}" srcOrd="0" destOrd="0" presId="urn:microsoft.com/office/officeart/2005/8/layout/hierarchy2"/>
    <dgm:cxn modelId="{5099829E-BECF-4D29-B109-01EDB72E12DB}" type="presParOf" srcId="{6EB0C3E8-97E4-4A5D-B6EF-4EBBE2327BA3}" destId="{F0695974-5791-4D05-BDB2-8A55FBCAC6DE}" srcOrd="1" destOrd="0" presId="urn:microsoft.com/office/officeart/2005/8/layout/hierarchy2"/>
    <dgm:cxn modelId="{76A3C1B8-6E3A-4E7C-A701-B25D0AEFEBF1}" type="presParOf" srcId="{70A60E92-1093-4EA5-9020-DC61B19BC662}" destId="{4001C012-FF85-4327-92EB-B2C35C67B017}" srcOrd="2" destOrd="0" presId="urn:microsoft.com/office/officeart/2005/8/layout/hierarchy2"/>
    <dgm:cxn modelId="{D2808BE0-B5A9-426F-80CB-4BFEA66C32F9}" type="presParOf" srcId="{4001C012-FF85-4327-92EB-B2C35C67B017}" destId="{5E89C1F2-7927-4A71-8BC6-83D3D6FECDAD}" srcOrd="0" destOrd="0" presId="urn:microsoft.com/office/officeart/2005/8/layout/hierarchy2"/>
    <dgm:cxn modelId="{8725C30E-E673-41EC-AB0A-751CC4E00576}" type="presParOf" srcId="{70A60E92-1093-4EA5-9020-DC61B19BC662}" destId="{5D9D2D97-1830-40CD-BB98-0FBE04098D25}" srcOrd="3" destOrd="0" presId="urn:microsoft.com/office/officeart/2005/8/layout/hierarchy2"/>
    <dgm:cxn modelId="{67E64682-666F-4734-9981-E565C6C9951C}" type="presParOf" srcId="{5D9D2D97-1830-40CD-BB98-0FBE04098D25}" destId="{CAB9FC8A-2802-4505-9125-3CA225CF073D}" srcOrd="0" destOrd="0" presId="urn:microsoft.com/office/officeart/2005/8/layout/hierarchy2"/>
    <dgm:cxn modelId="{184C1A08-7738-4DED-BA0A-C2FDDFAF2F37}" type="presParOf" srcId="{5D9D2D97-1830-40CD-BB98-0FBE04098D25}" destId="{4215AF1A-51BE-48FB-8B9B-AD5ABA1A79BB}" srcOrd="1" destOrd="0" presId="urn:microsoft.com/office/officeart/2005/8/layout/hierarchy2"/>
    <dgm:cxn modelId="{2DA06074-B08B-428B-8041-D3C6641F6BA1}" type="presParOf" srcId="{BEB7B858-FD05-4D0F-9136-61DCC1A053A9}" destId="{5EF66AC7-7DFD-435E-8E28-5E4442B64CF0}" srcOrd="2" destOrd="0" presId="urn:microsoft.com/office/officeart/2005/8/layout/hierarchy2"/>
    <dgm:cxn modelId="{B3292FF5-89F1-4D04-909D-F0191DFB51F6}" type="presParOf" srcId="{5EF66AC7-7DFD-435E-8E28-5E4442B64CF0}" destId="{C44C97F7-3EE4-4F04-80F9-FF4D9613340C}" srcOrd="0" destOrd="0" presId="urn:microsoft.com/office/officeart/2005/8/layout/hierarchy2"/>
    <dgm:cxn modelId="{41172938-C9D4-4DE7-A539-51A3E6F4DF42}" type="presParOf" srcId="{5EF66AC7-7DFD-435E-8E28-5E4442B64CF0}" destId="{5D14B3F3-BB7A-4153-B276-288528FE3FB0}" srcOrd="1" destOrd="0" presId="urn:microsoft.com/office/officeart/2005/8/layout/hierarchy2"/>
    <dgm:cxn modelId="{A2FF8F29-9166-4345-9DFC-B6E8D7D80818}" type="presParOf" srcId="{5D14B3F3-BB7A-4153-B276-288528FE3FB0}" destId="{58736745-EE59-4330-BCF6-039BB6045960}" srcOrd="0" destOrd="0" presId="urn:microsoft.com/office/officeart/2005/8/layout/hierarchy2"/>
    <dgm:cxn modelId="{B83C48EE-7FEF-4EE7-B30D-61E008AFD0D7}" type="presParOf" srcId="{58736745-EE59-4330-BCF6-039BB6045960}" destId="{8DA1F6ED-B781-45ED-9B51-934CD6BE99B0}" srcOrd="0" destOrd="0" presId="urn:microsoft.com/office/officeart/2005/8/layout/hierarchy2"/>
    <dgm:cxn modelId="{6E68FBC1-995C-4D72-9CF0-26BFDFF90DE9}" type="presParOf" srcId="{5D14B3F3-BB7A-4153-B276-288528FE3FB0}" destId="{D9DF1419-4CDC-4C04-AF2D-1CC4A92A787B}" srcOrd="1" destOrd="0" presId="urn:microsoft.com/office/officeart/2005/8/layout/hierarchy2"/>
    <dgm:cxn modelId="{3A888D11-A0C9-4CF3-9A21-54B6E3D0BDEB}" type="presParOf" srcId="{D9DF1419-4CDC-4C04-AF2D-1CC4A92A787B}" destId="{1345B90E-23F6-453E-8094-0FEB117A8DB2}" srcOrd="0" destOrd="0" presId="urn:microsoft.com/office/officeart/2005/8/layout/hierarchy2"/>
    <dgm:cxn modelId="{339F30AC-A522-4F9C-902A-55116168D93C}" type="presParOf" srcId="{D9DF1419-4CDC-4C04-AF2D-1CC4A92A787B}" destId="{6BF27C83-5F57-4702-839F-353CE351EAFF}" srcOrd="1" destOrd="0" presId="urn:microsoft.com/office/officeart/2005/8/layout/hierarchy2"/>
    <dgm:cxn modelId="{70A927AC-793F-4FA3-A764-5B0DB0B4D49C}" type="presParOf" srcId="{5D14B3F3-BB7A-4153-B276-288528FE3FB0}" destId="{91389939-F15F-4D0D-BCF2-2DB0BC52B477}" srcOrd="2" destOrd="0" presId="urn:microsoft.com/office/officeart/2005/8/layout/hierarchy2"/>
    <dgm:cxn modelId="{4F3E3767-79C8-47D6-8495-6F4C22884B92}" type="presParOf" srcId="{91389939-F15F-4D0D-BCF2-2DB0BC52B477}" destId="{9FDE7CE8-F352-45DB-AFBD-CF3A6C56BE32}" srcOrd="0" destOrd="0" presId="urn:microsoft.com/office/officeart/2005/8/layout/hierarchy2"/>
    <dgm:cxn modelId="{59C48155-5E51-4123-8A42-F4D1FEA93597}" type="presParOf" srcId="{5D14B3F3-BB7A-4153-B276-288528FE3FB0}" destId="{905E60E6-371F-4C28-839E-DC58F013B579}" srcOrd="3" destOrd="0" presId="urn:microsoft.com/office/officeart/2005/8/layout/hierarchy2"/>
    <dgm:cxn modelId="{7BC7205B-77C5-4AB7-86C1-E5D7F82F1926}" type="presParOf" srcId="{905E60E6-371F-4C28-839E-DC58F013B579}" destId="{EFA03151-52C4-4770-BA11-EEA06267DF5D}" srcOrd="0" destOrd="0" presId="urn:microsoft.com/office/officeart/2005/8/layout/hierarchy2"/>
    <dgm:cxn modelId="{987A72A2-2CED-45AB-B7A4-DEDCEB9A2D53}" type="presParOf" srcId="{905E60E6-371F-4C28-839E-DC58F013B579}" destId="{76337870-CC6B-4E29-A79D-71E08693C72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923A6AE9-5C63-453B-993A-9D683F791565}" type="doc">
      <dgm:prSet loTypeId="urn:microsoft.com/office/officeart/2005/8/layout/radial5" loCatId="cycle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DBAD43B9-B6E3-47C0-8234-C2F8F5DB194D}">
      <dgm:prSet phldrT="[文字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zh-TW" altLang="en-US" sz="3200" dirty="0" smtClean="0"/>
            <a:t>夫婦</a:t>
          </a:r>
          <a:r>
            <a:rPr lang="zh-TW" altLang="en-US" sz="3200" dirty="0" smtClean="0">
              <a:solidFill>
                <a:srgbClr val="FF0000"/>
              </a:solidFill>
              <a:latin typeface="DFKai-SB" panose="03000509000000000000" pitchFamily="65" charset="-120"/>
              <a:ea typeface="DFKai-SB" panose="03000509000000000000" pitchFamily="65" charset="-120"/>
            </a:rPr>
            <a:t>（己身）</a:t>
          </a:r>
          <a:endParaRPr lang="zh-TW" altLang="en-US" sz="3200" dirty="0">
            <a:solidFill>
              <a:srgbClr val="FF0000"/>
            </a:solidFill>
            <a:latin typeface="DFKai-SB" panose="03000509000000000000" pitchFamily="65" charset="-120"/>
            <a:ea typeface="DFKai-SB" panose="03000509000000000000" pitchFamily="65" charset="-120"/>
          </a:endParaRPr>
        </a:p>
      </dgm:t>
    </dgm:pt>
    <dgm:pt modelId="{32BA4A72-0451-4471-A7B3-77562BE6523B}" type="parTrans" cxnId="{62388C7C-928B-423F-9F4F-631663114E72}">
      <dgm:prSet/>
      <dgm:spPr/>
      <dgm:t>
        <a:bodyPr/>
        <a:lstStyle/>
        <a:p>
          <a:endParaRPr lang="zh-TW" altLang="en-US"/>
        </a:p>
      </dgm:t>
    </dgm:pt>
    <dgm:pt modelId="{07C73478-5EEF-4674-838D-6CFFD7A036CB}" type="sibTrans" cxnId="{62388C7C-928B-423F-9F4F-631663114E72}">
      <dgm:prSet/>
      <dgm:spPr/>
      <dgm:t>
        <a:bodyPr/>
        <a:lstStyle/>
        <a:p>
          <a:endParaRPr lang="zh-TW" altLang="en-US"/>
        </a:p>
      </dgm:t>
    </dgm:pt>
    <dgm:pt modelId="{CBC32682-3443-480F-BC78-DE960087A943}">
      <dgm:prSet phldrT="[文字]"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zh-TW" altLang="en-US" sz="3200" dirty="0" smtClean="0"/>
            <a:t>父</a:t>
          </a:r>
          <a:endParaRPr lang="zh-TW" altLang="en-US" sz="3200" dirty="0"/>
        </a:p>
      </dgm:t>
    </dgm:pt>
    <dgm:pt modelId="{41407998-7B35-41A0-A2AE-06FE4663F138}" type="parTrans" cxnId="{F1ABFBEF-6F29-4B1E-9A08-5CA9EEF37009}">
      <dgm:prSet/>
      <dgm:spPr/>
      <dgm:t>
        <a:bodyPr/>
        <a:lstStyle/>
        <a:p>
          <a:endParaRPr lang="zh-TW" altLang="en-US"/>
        </a:p>
      </dgm:t>
    </dgm:pt>
    <dgm:pt modelId="{D079E86F-A9B6-4D4E-8751-411B266DCDB5}" type="sibTrans" cxnId="{F1ABFBEF-6F29-4B1E-9A08-5CA9EEF37009}">
      <dgm:prSet/>
      <dgm:spPr/>
      <dgm:t>
        <a:bodyPr/>
        <a:lstStyle/>
        <a:p>
          <a:endParaRPr lang="zh-TW" altLang="en-US"/>
        </a:p>
      </dgm:t>
    </dgm:pt>
    <dgm:pt modelId="{AD4B7CDE-A032-44A9-93FB-B6201B5113EF}">
      <dgm:prSet phldrT="[文字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zh-TW" altLang="en-US" sz="3200" dirty="0" smtClean="0"/>
            <a:t>兄</a:t>
          </a:r>
          <a:endParaRPr lang="zh-TW" altLang="en-US" sz="3200" dirty="0"/>
        </a:p>
      </dgm:t>
    </dgm:pt>
    <dgm:pt modelId="{E3F93808-5402-46B7-BC2E-6C15B579A115}" type="parTrans" cxnId="{BF8AC827-4530-4256-A7AE-E1B2E250B16A}">
      <dgm:prSet/>
      <dgm:spPr/>
      <dgm:t>
        <a:bodyPr/>
        <a:lstStyle/>
        <a:p>
          <a:endParaRPr lang="zh-TW" altLang="en-US"/>
        </a:p>
      </dgm:t>
    </dgm:pt>
    <dgm:pt modelId="{219D5423-EEF1-4A06-8C38-E4279FCE77C4}" type="sibTrans" cxnId="{BF8AC827-4530-4256-A7AE-E1B2E250B16A}">
      <dgm:prSet/>
      <dgm:spPr/>
      <dgm:t>
        <a:bodyPr/>
        <a:lstStyle/>
        <a:p>
          <a:endParaRPr lang="zh-TW" altLang="en-US"/>
        </a:p>
      </dgm:t>
    </dgm:pt>
    <dgm:pt modelId="{0521C8B7-483D-415D-82FB-EFAB859875A2}">
      <dgm:prSet phldrT="[文字]"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zh-TW" altLang="en-US" sz="3200" dirty="0" smtClean="0"/>
            <a:t>子</a:t>
          </a:r>
          <a:endParaRPr lang="zh-TW" altLang="en-US" sz="3200" dirty="0"/>
        </a:p>
      </dgm:t>
    </dgm:pt>
    <dgm:pt modelId="{B0C2783D-A7FE-4021-B733-FFB95F62DD54}" type="parTrans" cxnId="{4EB0354A-8C08-4377-A3F0-0A7D533CB40B}">
      <dgm:prSet/>
      <dgm:spPr/>
      <dgm:t>
        <a:bodyPr/>
        <a:lstStyle/>
        <a:p>
          <a:endParaRPr lang="zh-TW" altLang="en-US"/>
        </a:p>
      </dgm:t>
    </dgm:pt>
    <dgm:pt modelId="{4E3476F0-95F3-4762-9DB2-75306E7444D4}" type="sibTrans" cxnId="{4EB0354A-8C08-4377-A3F0-0A7D533CB40B}">
      <dgm:prSet/>
      <dgm:spPr/>
      <dgm:t>
        <a:bodyPr/>
        <a:lstStyle/>
        <a:p>
          <a:endParaRPr lang="zh-TW" altLang="en-US"/>
        </a:p>
      </dgm:t>
    </dgm:pt>
    <dgm:pt modelId="{397B43D4-9245-4E27-AFEC-8AFF72276DF9}">
      <dgm:prSet phldrT="[文字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zh-TW" altLang="en-US" sz="3200" dirty="0" smtClean="0"/>
            <a:t>弟</a:t>
          </a:r>
          <a:endParaRPr lang="zh-TW" altLang="en-US" sz="3200" dirty="0"/>
        </a:p>
      </dgm:t>
    </dgm:pt>
    <dgm:pt modelId="{A6219750-1594-464D-8006-0B5EBB1C41B7}" type="parTrans" cxnId="{7D081744-F0DD-4771-9BAB-5C30596B7320}">
      <dgm:prSet/>
      <dgm:spPr/>
      <dgm:t>
        <a:bodyPr/>
        <a:lstStyle/>
        <a:p>
          <a:endParaRPr lang="zh-TW" altLang="en-US"/>
        </a:p>
      </dgm:t>
    </dgm:pt>
    <dgm:pt modelId="{621EFD47-4C09-474E-8538-6CEA32BA2DBF}" type="sibTrans" cxnId="{7D081744-F0DD-4771-9BAB-5C30596B7320}">
      <dgm:prSet/>
      <dgm:spPr/>
      <dgm:t>
        <a:bodyPr/>
        <a:lstStyle/>
        <a:p>
          <a:endParaRPr lang="zh-TW" altLang="en-US"/>
        </a:p>
      </dgm:t>
    </dgm:pt>
    <dgm:pt modelId="{39D7F08F-30D4-48CB-99DC-65C402DADB03}" type="pres">
      <dgm:prSet presAssocID="{923A6AE9-5C63-453B-993A-9D683F791565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1570490-EB04-48CB-A8FB-5C126C552F78}" type="pres">
      <dgm:prSet presAssocID="{DBAD43B9-B6E3-47C0-8234-C2F8F5DB194D}" presName="centerShape" presStyleLbl="node0" presStyleIdx="0" presStyleCnt="1" custScaleX="187650" custScaleY="147512"/>
      <dgm:spPr/>
      <dgm:t>
        <a:bodyPr/>
        <a:lstStyle/>
        <a:p>
          <a:endParaRPr lang="zh-TW" altLang="en-US"/>
        </a:p>
      </dgm:t>
    </dgm:pt>
    <dgm:pt modelId="{6D86CD87-E79E-4612-9EC6-AB82436F043D}" type="pres">
      <dgm:prSet presAssocID="{41407998-7B35-41A0-A2AE-06FE4663F138}" presName="parTrans" presStyleLbl="sibTrans2D1" presStyleIdx="0" presStyleCnt="4"/>
      <dgm:spPr/>
      <dgm:t>
        <a:bodyPr/>
        <a:lstStyle/>
        <a:p>
          <a:endParaRPr lang="zh-TW" altLang="en-US"/>
        </a:p>
      </dgm:t>
    </dgm:pt>
    <dgm:pt modelId="{84E8A536-0488-454A-8633-EDD5CEEA5F7E}" type="pres">
      <dgm:prSet presAssocID="{41407998-7B35-41A0-A2AE-06FE4663F138}" presName="connectorText" presStyleLbl="sibTrans2D1" presStyleIdx="0" presStyleCnt="4"/>
      <dgm:spPr/>
      <dgm:t>
        <a:bodyPr/>
        <a:lstStyle/>
        <a:p>
          <a:endParaRPr lang="zh-TW" altLang="en-US"/>
        </a:p>
      </dgm:t>
    </dgm:pt>
    <dgm:pt modelId="{D256296E-6A08-408D-BBA0-5F5E0CF68515}" type="pres">
      <dgm:prSet presAssocID="{CBC32682-3443-480F-BC78-DE960087A943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D1DF9FE-4DDC-47AB-8ECA-7F3A57F59525}" type="pres">
      <dgm:prSet presAssocID="{E3F93808-5402-46B7-BC2E-6C15B579A115}" presName="parTrans" presStyleLbl="sibTrans2D1" presStyleIdx="1" presStyleCnt="4"/>
      <dgm:spPr/>
      <dgm:t>
        <a:bodyPr/>
        <a:lstStyle/>
        <a:p>
          <a:endParaRPr lang="zh-TW" altLang="en-US"/>
        </a:p>
      </dgm:t>
    </dgm:pt>
    <dgm:pt modelId="{46A7F3B7-97B2-4DD6-BBEE-EB2644395037}" type="pres">
      <dgm:prSet presAssocID="{E3F93808-5402-46B7-BC2E-6C15B579A115}" presName="connectorText" presStyleLbl="sibTrans2D1" presStyleIdx="1" presStyleCnt="4"/>
      <dgm:spPr/>
      <dgm:t>
        <a:bodyPr/>
        <a:lstStyle/>
        <a:p>
          <a:endParaRPr lang="zh-TW" altLang="en-US"/>
        </a:p>
      </dgm:t>
    </dgm:pt>
    <dgm:pt modelId="{23851CAA-6743-4570-BADA-C74A02635FA9}" type="pres">
      <dgm:prSet presAssocID="{AD4B7CDE-A032-44A9-93FB-B6201B5113EF}" presName="node" presStyleLbl="node1" presStyleIdx="1" presStyleCnt="4" custRadScaleRad="132858" custRadScaleInc="-240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330F8D5-91DC-4ED6-A8D5-14E3437567D1}" type="pres">
      <dgm:prSet presAssocID="{B0C2783D-A7FE-4021-B733-FFB95F62DD54}" presName="parTrans" presStyleLbl="sibTrans2D1" presStyleIdx="2" presStyleCnt="4"/>
      <dgm:spPr/>
      <dgm:t>
        <a:bodyPr/>
        <a:lstStyle/>
        <a:p>
          <a:endParaRPr lang="zh-TW" altLang="en-US"/>
        </a:p>
      </dgm:t>
    </dgm:pt>
    <dgm:pt modelId="{BE058A53-40A7-4361-8803-C2DBD591D88A}" type="pres">
      <dgm:prSet presAssocID="{B0C2783D-A7FE-4021-B733-FFB95F62DD54}" presName="connectorText" presStyleLbl="sibTrans2D1" presStyleIdx="2" presStyleCnt="4"/>
      <dgm:spPr/>
      <dgm:t>
        <a:bodyPr/>
        <a:lstStyle/>
        <a:p>
          <a:endParaRPr lang="zh-TW" altLang="en-US"/>
        </a:p>
      </dgm:t>
    </dgm:pt>
    <dgm:pt modelId="{34FE8A0B-DDFD-456B-9F50-C85469E1A85D}" type="pres">
      <dgm:prSet presAssocID="{0521C8B7-483D-415D-82FB-EFAB859875A2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147D9C6-0B51-4E76-856A-2A75CE7B5EC8}" type="pres">
      <dgm:prSet presAssocID="{A6219750-1594-464D-8006-0B5EBB1C41B7}" presName="parTrans" presStyleLbl="sibTrans2D1" presStyleIdx="3" presStyleCnt="4"/>
      <dgm:spPr/>
      <dgm:t>
        <a:bodyPr/>
        <a:lstStyle/>
        <a:p>
          <a:endParaRPr lang="zh-TW" altLang="en-US"/>
        </a:p>
      </dgm:t>
    </dgm:pt>
    <dgm:pt modelId="{A1BEC9F6-173C-4652-B335-653B7D33B526}" type="pres">
      <dgm:prSet presAssocID="{A6219750-1594-464D-8006-0B5EBB1C41B7}" presName="connectorText" presStyleLbl="sibTrans2D1" presStyleIdx="3" presStyleCnt="4"/>
      <dgm:spPr/>
      <dgm:t>
        <a:bodyPr/>
        <a:lstStyle/>
        <a:p>
          <a:endParaRPr lang="zh-TW" altLang="en-US"/>
        </a:p>
      </dgm:t>
    </dgm:pt>
    <dgm:pt modelId="{94AE3629-9FD1-41FB-8125-AFD8F517B9C0}" type="pres">
      <dgm:prSet presAssocID="{397B43D4-9245-4E27-AFEC-8AFF72276DF9}" presName="node" presStyleLbl="node1" presStyleIdx="3" presStyleCnt="4" custRadScaleRad="12475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65B41C9A-53AA-4D36-A625-74C23CAAAB72}" type="presOf" srcId="{A6219750-1594-464D-8006-0B5EBB1C41B7}" destId="{5147D9C6-0B51-4E76-856A-2A75CE7B5EC8}" srcOrd="0" destOrd="0" presId="urn:microsoft.com/office/officeart/2005/8/layout/radial5"/>
    <dgm:cxn modelId="{5B09BA53-F3ED-4A75-9D16-500C15831B0C}" type="presOf" srcId="{A6219750-1594-464D-8006-0B5EBB1C41B7}" destId="{A1BEC9F6-173C-4652-B335-653B7D33B526}" srcOrd="1" destOrd="0" presId="urn:microsoft.com/office/officeart/2005/8/layout/radial5"/>
    <dgm:cxn modelId="{C8FB3836-0329-442A-96BC-A1B4633A9CD8}" type="presOf" srcId="{E3F93808-5402-46B7-BC2E-6C15B579A115}" destId="{46A7F3B7-97B2-4DD6-BBEE-EB2644395037}" srcOrd="1" destOrd="0" presId="urn:microsoft.com/office/officeart/2005/8/layout/radial5"/>
    <dgm:cxn modelId="{62388C7C-928B-423F-9F4F-631663114E72}" srcId="{923A6AE9-5C63-453B-993A-9D683F791565}" destId="{DBAD43B9-B6E3-47C0-8234-C2F8F5DB194D}" srcOrd="0" destOrd="0" parTransId="{32BA4A72-0451-4471-A7B3-77562BE6523B}" sibTransId="{07C73478-5EEF-4674-838D-6CFFD7A036CB}"/>
    <dgm:cxn modelId="{AB842B2D-B820-4F84-A097-8A7F45E90709}" type="presOf" srcId="{923A6AE9-5C63-453B-993A-9D683F791565}" destId="{39D7F08F-30D4-48CB-99DC-65C402DADB03}" srcOrd="0" destOrd="0" presId="urn:microsoft.com/office/officeart/2005/8/layout/radial5"/>
    <dgm:cxn modelId="{03B79468-1917-4C04-B77D-D35114F1A191}" type="presOf" srcId="{B0C2783D-A7FE-4021-B733-FFB95F62DD54}" destId="{6330F8D5-91DC-4ED6-A8D5-14E3437567D1}" srcOrd="0" destOrd="0" presId="urn:microsoft.com/office/officeart/2005/8/layout/radial5"/>
    <dgm:cxn modelId="{235ABC03-7174-46E8-B38D-E152AC08E640}" type="presOf" srcId="{B0C2783D-A7FE-4021-B733-FFB95F62DD54}" destId="{BE058A53-40A7-4361-8803-C2DBD591D88A}" srcOrd="1" destOrd="0" presId="urn:microsoft.com/office/officeart/2005/8/layout/radial5"/>
    <dgm:cxn modelId="{7D081744-F0DD-4771-9BAB-5C30596B7320}" srcId="{DBAD43B9-B6E3-47C0-8234-C2F8F5DB194D}" destId="{397B43D4-9245-4E27-AFEC-8AFF72276DF9}" srcOrd="3" destOrd="0" parTransId="{A6219750-1594-464D-8006-0B5EBB1C41B7}" sibTransId="{621EFD47-4C09-474E-8538-6CEA32BA2DBF}"/>
    <dgm:cxn modelId="{FF039AB0-9741-4E24-810C-F154A49C473A}" type="presOf" srcId="{AD4B7CDE-A032-44A9-93FB-B6201B5113EF}" destId="{23851CAA-6743-4570-BADA-C74A02635FA9}" srcOrd="0" destOrd="0" presId="urn:microsoft.com/office/officeart/2005/8/layout/radial5"/>
    <dgm:cxn modelId="{F1ABFBEF-6F29-4B1E-9A08-5CA9EEF37009}" srcId="{DBAD43B9-B6E3-47C0-8234-C2F8F5DB194D}" destId="{CBC32682-3443-480F-BC78-DE960087A943}" srcOrd="0" destOrd="0" parTransId="{41407998-7B35-41A0-A2AE-06FE4663F138}" sibTransId="{D079E86F-A9B6-4D4E-8751-411B266DCDB5}"/>
    <dgm:cxn modelId="{1796ABEE-67AF-4EBE-A7F6-0B42CE01CCD9}" type="presOf" srcId="{E3F93808-5402-46B7-BC2E-6C15B579A115}" destId="{9D1DF9FE-4DDC-47AB-8ECA-7F3A57F59525}" srcOrd="0" destOrd="0" presId="urn:microsoft.com/office/officeart/2005/8/layout/radial5"/>
    <dgm:cxn modelId="{A280CA11-EF8D-4758-A320-2F28C9145797}" type="presOf" srcId="{41407998-7B35-41A0-A2AE-06FE4663F138}" destId="{6D86CD87-E79E-4612-9EC6-AB82436F043D}" srcOrd="0" destOrd="0" presId="urn:microsoft.com/office/officeart/2005/8/layout/radial5"/>
    <dgm:cxn modelId="{408F4D47-757C-4DF7-AA46-FDA0CE126E04}" type="presOf" srcId="{41407998-7B35-41A0-A2AE-06FE4663F138}" destId="{84E8A536-0488-454A-8633-EDD5CEEA5F7E}" srcOrd="1" destOrd="0" presId="urn:microsoft.com/office/officeart/2005/8/layout/radial5"/>
    <dgm:cxn modelId="{4EB0354A-8C08-4377-A3F0-0A7D533CB40B}" srcId="{DBAD43B9-B6E3-47C0-8234-C2F8F5DB194D}" destId="{0521C8B7-483D-415D-82FB-EFAB859875A2}" srcOrd="2" destOrd="0" parTransId="{B0C2783D-A7FE-4021-B733-FFB95F62DD54}" sibTransId="{4E3476F0-95F3-4762-9DB2-75306E7444D4}"/>
    <dgm:cxn modelId="{BF8AC827-4530-4256-A7AE-E1B2E250B16A}" srcId="{DBAD43B9-B6E3-47C0-8234-C2F8F5DB194D}" destId="{AD4B7CDE-A032-44A9-93FB-B6201B5113EF}" srcOrd="1" destOrd="0" parTransId="{E3F93808-5402-46B7-BC2E-6C15B579A115}" sibTransId="{219D5423-EEF1-4A06-8C38-E4279FCE77C4}"/>
    <dgm:cxn modelId="{2F4A925C-CF19-4AF3-8B8C-A6E99F00E7BF}" type="presOf" srcId="{0521C8B7-483D-415D-82FB-EFAB859875A2}" destId="{34FE8A0B-DDFD-456B-9F50-C85469E1A85D}" srcOrd="0" destOrd="0" presId="urn:microsoft.com/office/officeart/2005/8/layout/radial5"/>
    <dgm:cxn modelId="{A72EA6F2-DEC0-4667-97F1-66A451A39E50}" type="presOf" srcId="{DBAD43B9-B6E3-47C0-8234-C2F8F5DB194D}" destId="{E1570490-EB04-48CB-A8FB-5C126C552F78}" srcOrd="0" destOrd="0" presId="urn:microsoft.com/office/officeart/2005/8/layout/radial5"/>
    <dgm:cxn modelId="{0F90C2D9-21EE-4B90-BFBC-8939DDCBBC4C}" type="presOf" srcId="{397B43D4-9245-4E27-AFEC-8AFF72276DF9}" destId="{94AE3629-9FD1-41FB-8125-AFD8F517B9C0}" srcOrd="0" destOrd="0" presId="urn:microsoft.com/office/officeart/2005/8/layout/radial5"/>
    <dgm:cxn modelId="{59418159-57FB-4480-8574-5885BDAA9705}" type="presOf" srcId="{CBC32682-3443-480F-BC78-DE960087A943}" destId="{D256296E-6A08-408D-BBA0-5F5E0CF68515}" srcOrd="0" destOrd="0" presId="urn:microsoft.com/office/officeart/2005/8/layout/radial5"/>
    <dgm:cxn modelId="{9573496C-7BBF-48A5-B775-62E9B8613523}" type="presParOf" srcId="{39D7F08F-30D4-48CB-99DC-65C402DADB03}" destId="{E1570490-EB04-48CB-A8FB-5C126C552F78}" srcOrd="0" destOrd="0" presId="urn:microsoft.com/office/officeart/2005/8/layout/radial5"/>
    <dgm:cxn modelId="{A87189ED-6545-4459-8255-93AB90EADFC9}" type="presParOf" srcId="{39D7F08F-30D4-48CB-99DC-65C402DADB03}" destId="{6D86CD87-E79E-4612-9EC6-AB82436F043D}" srcOrd="1" destOrd="0" presId="urn:microsoft.com/office/officeart/2005/8/layout/radial5"/>
    <dgm:cxn modelId="{A93B61A8-0F9B-47CD-B558-DDEBFF121940}" type="presParOf" srcId="{6D86CD87-E79E-4612-9EC6-AB82436F043D}" destId="{84E8A536-0488-454A-8633-EDD5CEEA5F7E}" srcOrd="0" destOrd="0" presId="urn:microsoft.com/office/officeart/2005/8/layout/radial5"/>
    <dgm:cxn modelId="{70A05E23-D947-4B2A-8BAC-4F6B5B59F752}" type="presParOf" srcId="{39D7F08F-30D4-48CB-99DC-65C402DADB03}" destId="{D256296E-6A08-408D-BBA0-5F5E0CF68515}" srcOrd="2" destOrd="0" presId="urn:microsoft.com/office/officeart/2005/8/layout/radial5"/>
    <dgm:cxn modelId="{852CCC83-AED0-4417-8945-08C89FF90202}" type="presParOf" srcId="{39D7F08F-30D4-48CB-99DC-65C402DADB03}" destId="{9D1DF9FE-4DDC-47AB-8ECA-7F3A57F59525}" srcOrd="3" destOrd="0" presId="urn:microsoft.com/office/officeart/2005/8/layout/radial5"/>
    <dgm:cxn modelId="{64947DA8-864F-4D64-8D89-A7E1DA0E4197}" type="presParOf" srcId="{9D1DF9FE-4DDC-47AB-8ECA-7F3A57F59525}" destId="{46A7F3B7-97B2-4DD6-BBEE-EB2644395037}" srcOrd="0" destOrd="0" presId="urn:microsoft.com/office/officeart/2005/8/layout/radial5"/>
    <dgm:cxn modelId="{4EC2BACB-031B-476A-8795-513E3049373F}" type="presParOf" srcId="{39D7F08F-30D4-48CB-99DC-65C402DADB03}" destId="{23851CAA-6743-4570-BADA-C74A02635FA9}" srcOrd="4" destOrd="0" presId="urn:microsoft.com/office/officeart/2005/8/layout/radial5"/>
    <dgm:cxn modelId="{F9FEFEC6-3F6E-4F80-8820-10676F1900B8}" type="presParOf" srcId="{39D7F08F-30D4-48CB-99DC-65C402DADB03}" destId="{6330F8D5-91DC-4ED6-A8D5-14E3437567D1}" srcOrd="5" destOrd="0" presId="urn:microsoft.com/office/officeart/2005/8/layout/radial5"/>
    <dgm:cxn modelId="{A8F17648-15BD-4F63-9F5F-5E50C949CF63}" type="presParOf" srcId="{6330F8D5-91DC-4ED6-A8D5-14E3437567D1}" destId="{BE058A53-40A7-4361-8803-C2DBD591D88A}" srcOrd="0" destOrd="0" presId="urn:microsoft.com/office/officeart/2005/8/layout/radial5"/>
    <dgm:cxn modelId="{8471814A-D0A9-4C4B-9DB1-8565F78F8528}" type="presParOf" srcId="{39D7F08F-30D4-48CB-99DC-65C402DADB03}" destId="{34FE8A0B-DDFD-456B-9F50-C85469E1A85D}" srcOrd="6" destOrd="0" presId="urn:microsoft.com/office/officeart/2005/8/layout/radial5"/>
    <dgm:cxn modelId="{E7699F83-2754-4C86-ADD0-A429493CC93D}" type="presParOf" srcId="{39D7F08F-30D4-48CB-99DC-65C402DADB03}" destId="{5147D9C6-0B51-4E76-856A-2A75CE7B5EC8}" srcOrd="7" destOrd="0" presId="urn:microsoft.com/office/officeart/2005/8/layout/radial5"/>
    <dgm:cxn modelId="{EABC94EE-E2F7-454C-B92C-31F68D8FCFDB}" type="presParOf" srcId="{5147D9C6-0B51-4E76-856A-2A75CE7B5EC8}" destId="{A1BEC9F6-173C-4652-B335-653B7D33B526}" srcOrd="0" destOrd="0" presId="urn:microsoft.com/office/officeart/2005/8/layout/radial5"/>
    <dgm:cxn modelId="{F74C904F-8D85-448D-A4CF-020909FFBDAA}" type="presParOf" srcId="{39D7F08F-30D4-48CB-99DC-65C402DADB03}" destId="{94AE3629-9FD1-41FB-8125-AFD8F517B9C0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923A6AE9-5C63-453B-993A-9D683F791565}" type="doc">
      <dgm:prSet loTypeId="urn:microsoft.com/office/officeart/2005/8/layout/radial5" loCatId="cycle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DBAD43B9-B6E3-47C0-8234-C2F8F5DB194D}">
      <dgm:prSet phldrT="[文字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zh-TW" altLang="en-US" sz="3200" dirty="0" smtClean="0"/>
            <a:t>夫婦</a:t>
          </a:r>
          <a:r>
            <a:rPr lang="zh-TW" altLang="en-US" sz="3200" dirty="0" smtClean="0">
              <a:solidFill>
                <a:srgbClr val="FF0000"/>
              </a:solidFill>
              <a:latin typeface="DFKai-SB" panose="03000509000000000000" pitchFamily="65" charset="-120"/>
              <a:ea typeface="DFKai-SB" panose="03000509000000000000" pitchFamily="65" charset="-120"/>
            </a:rPr>
            <a:t>（己身）</a:t>
          </a:r>
          <a:endParaRPr lang="zh-TW" altLang="en-US" sz="3200" dirty="0">
            <a:solidFill>
              <a:srgbClr val="FF0000"/>
            </a:solidFill>
            <a:latin typeface="DFKai-SB" panose="03000509000000000000" pitchFamily="65" charset="-120"/>
            <a:ea typeface="DFKai-SB" panose="03000509000000000000" pitchFamily="65" charset="-120"/>
          </a:endParaRPr>
        </a:p>
      </dgm:t>
    </dgm:pt>
    <dgm:pt modelId="{32BA4A72-0451-4471-A7B3-77562BE6523B}" type="parTrans" cxnId="{62388C7C-928B-423F-9F4F-631663114E72}">
      <dgm:prSet/>
      <dgm:spPr/>
      <dgm:t>
        <a:bodyPr/>
        <a:lstStyle/>
        <a:p>
          <a:endParaRPr lang="zh-TW" altLang="en-US"/>
        </a:p>
      </dgm:t>
    </dgm:pt>
    <dgm:pt modelId="{07C73478-5EEF-4674-838D-6CFFD7A036CB}" type="sibTrans" cxnId="{62388C7C-928B-423F-9F4F-631663114E72}">
      <dgm:prSet/>
      <dgm:spPr/>
      <dgm:t>
        <a:bodyPr/>
        <a:lstStyle/>
        <a:p>
          <a:endParaRPr lang="zh-TW" altLang="en-US"/>
        </a:p>
      </dgm:t>
    </dgm:pt>
    <dgm:pt modelId="{CBC32682-3443-480F-BC78-DE960087A943}">
      <dgm:prSet phldrT="[文字]"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zh-TW" altLang="en-US" sz="3200" dirty="0" smtClean="0"/>
            <a:t>父</a:t>
          </a:r>
          <a:endParaRPr lang="zh-TW" altLang="en-US" sz="3200" dirty="0"/>
        </a:p>
      </dgm:t>
    </dgm:pt>
    <dgm:pt modelId="{41407998-7B35-41A0-A2AE-06FE4663F138}" type="parTrans" cxnId="{F1ABFBEF-6F29-4B1E-9A08-5CA9EEF37009}">
      <dgm:prSet/>
      <dgm:spPr/>
      <dgm:t>
        <a:bodyPr/>
        <a:lstStyle/>
        <a:p>
          <a:endParaRPr lang="zh-TW" altLang="en-US"/>
        </a:p>
      </dgm:t>
    </dgm:pt>
    <dgm:pt modelId="{D079E86F-A9B6-4D4E-8751-411B266DCDB5}" type="sibTrans" cxnId="{F1ABFBEF-6F29-4B1E-9A08-5CA9EEF37009}">
      <dgm:prSet/>
      <dgm:spPr/>
      <dgm:t>
        <a:bodyPr/>
        <a:lstStyle/>
        <a:p>
          <a:endParaRPr lang="zh-TW" altLang="en-US"/>
        </a:p>
      </dgm:t>
    </dgm:pt>
    <dgm:pt modelId="{AD4B7CDE-A032-44A9-93FB-B6201B5113EF}">
      <dgm:prSet phldrT="[文字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zh-TW" altLang="en-US" sz="3200" dirty="0" smtClean="0"/>
            <a:t>兄</a:t>
          </a:r>
          <a:endParaRPr lang="zh-TW" altLang="en-US" sz="3200" dirty="0"/>
        </a:p>
      </dgm:t>
    </dgm:pt>
    <dgm:pt modelId="{E3F93808-5402-46B7-BC2E-6C15B579A115}" type="parTrans" cxnId="{BF8AC827-4530-4256-A7AE-E1B2E250B16A}">
      <dgm:prSet/>
      <dgm:spPr/>
      <dgm:t>
        <a:bodyPr/>
        <a:lstStyle/>
        <a:p>
          <a:endParaRPr lang="zh-TW" altLang="en-US"/>
        </a:p>
      </dgm:t>
    </dgm:pt>
    <dgm:pt modelId="{219D5423-EEF1-4A06-8C38-E4279FCE77C4}" type="sibTrans" cxnId="{BF8AC827-4530-4256-A7AE-E1B2E250B16A}">
      <dgm:prSet/>
      <dgm:spPr/>
      <dgm:t>
        <a:bodyPr/>
        <a:lstStyle/>
        <a:p>
          <a:endParaRPr lang="zh-TW" altLang="en-US"/>
        </a:p>
      </dgm:t>
    </dgm:pt>
    <dgm:pt modelId="{0521C8B7-483D-415D-82FB-EFAB859875A2}">
      <dgm:prSet phldrT="[文字]"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zh-TW" altLang="en-US" sz="3200" dirty="0" smtClean="0"/>
            <a:t>子</a:t>
          </a:r>
          <a:endParaRPr lang="zh-TW" altLang="en-US" sz="3200" dirty="0"/>
        </a:p>
      </dgm:t>
    </dgm:pt>
    <dgm:pt modelId="{B0C2783D-A7FE-4021-B733-FFB95F62DD54}" type="parTrans" cxnId="{4EB0354A-8C08-4377-A3F0-0A7D533CB40B}">
      <dgm:prSet/>
      <dgm:spPr/>
      <dgm:t>
        <a:bodyPr/>
        <a:lstStyle/>
        <a:p>
          <a:endParaRPr lang="zh-TW" altLang="en-US"/>
        </a:p>
      </dgm:t>
    </dgm:pt>
    <dgm:pt modelId="{4E3476F0-95F3-4762-9DB2-75306E7444D4}" type="sibTrans" cxnId="{4EB0354A-8C08-4377-A3F0-0A7D533CB40B}">
      <dgm:prSet/>
      <dgm:spPr/>
      <dgm:t>
        <a:bodyPr/>
        <a:lstStyle/>
        <a:p>
          <a:endParaRPr lang="zh-TW" altLang="en-US"/>
        </a:p>
      </dgm:t>
    </dgm:pt>
    <dgm:pt modelId="{397B43D4-9245-4E27-AFEC-8AFF72276DF9}">
      <dgm:prSet phldrT="[文字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zh-TW" altLang="en-US" sz="3200" dirty="0" smtClean="0"/>
            <a:t>弟</a:t>
          </a:r>
          <a:endParaRPr lang="zh-TW" altLang="en-US" sz="3200" dirty="0"/>
        </a:p>
      </dgm:t>
    </dgm:pt>
    <dgm:pt modelId="{A6219750-1594-464D-8006-0B5EBB1C41B7}" type="parTrans" cxnId="{7D081744-F0DD-4771-9BAB-5C30596B7320}">
      <dgm:prSet/>
      <dgm:spPr/>
      <dgm:t>
        <a:bodyPr/>
        <a:lstStyle/>
        <a:p>
          <a:endParaRPr lang="zh-TW" altLang="en-US"/>
        </a:p>
      </dgm:t>
    </dgm:pt>
    <dgm:pt modelId="{621EFD47-4C09-474E-8538-6CEA32BA2DBF}" type="sibTrans" cxnId="{7D081744-F0DD-4771-9BAB-5C30596B7320}">
      <dgm:prSet/>
      <dgm:spPr/>
      <dgm:t>
        <a:bodyPr/>
        <a:lstStyle/>
        <a:p>
          <a:endParaRPr lang="zh-TW" altLang="en-US"/>
        </a:p>
      </dgm:t>
    </dgm:pt>
    <dgm:pt modelId="{39D7F08F-30D4-48CB-99DC-65C402DADB03}" type="pres">
      <dgm:prSet presAssocID="{923A6AE9-5C63-453B-993A-9D683F791565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1570490-EB04-48CB-A8FB-5C126C552F78}" type="pres">
      <dgm:prSet presAssocID="{DBAD43B9-B6E3-47C0-8234-C2F8F5DB194D}" presName="centerShape" presStyleLbl="node0" presStyleIdx="0" presStyleCnt="1" custScaleX="187650" custScaleY="147512"/>
      <dgm:spPr/>
      <dgm:t>
        <a:bodyPr/>
        <a:lstStyle/>
        <a:p>
          <a:endParaRPr lang="zh-TW" altLang="en-US"/>
        </a:p>
      </dgm:t>
    </dgm:pt>
    <dgm:pt modelId="{6D86CD87-E79E-4612-9EC6-AB82436F043D}" type="pres">
      <dgm:prSet presAssocID="{41407998-7B35-41A0-A2AE-06FE4663F138}" presName="parTrans" presStyleLbl="sibTrans2D1" presStyleIdx="0" presStyleCnt="4"/>
      <dgm:spPr/>
      <dgm:t>
        <a:bodyPr/>
        <a:lstStyle/>
        <a:p>
          <a:endParaRPr lang="zh-TW" altLang="en-US"/>
        </a:p>
      </dgm:t>
    </dgm:pt>
    <dgm:pt modelId="{84E8A536-0488-454A-8633-EDD5CEEA5F7E}" type="pres">
      <dgm:prSet presAssocID="{41407998-7B35-41A0-A2AE-06FE4663F138}" presName="connectorText" presStyleLbl="sibTrans2D1" presStyleIdx="0" presStyleCnt="4"/>
      <dgm:spPr/>
      <dgm:t>
        <a:bodyPr/>
        <a:lstStyle/>
        <a:p>
          <a:endParaRPr lang="zh-TW" altLang="en-US"/>
        </a:p>
      </dgm:t>
    </dgm:pt>
    <dgm:pt modelId="{D256296E-6A08-408D-BBA0-5F5E0CF68515}" type="pres">
      <dgm:prSet presAssocID="{CBC32682-3443-480F-BC78-DE960087A943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D1DF9FE-4DDC-47AB-8ECA-7F3A57F59525}" type="pres">
      <dgm:prSet presAssocID="{E3F93808-5402-46B7-BC2E-6C15B579A115}" presName="parTrans" presStyleLbl="sibTrans2D1" presStyleIdx="1" presStyleCnt="4"/>
      <dgm:spPr/>
      <dgm:t>
        <a:bodyPr/>
        <a:lstStyle/>
        <a:p>
          <a:endParaRPr lang="zh-TW" altLang="en-US"/>
        </a:p>
      </dgm:t>
    </dgm:pt>
    <dgm:pt modelId="{46A7F3B7-97B2-4DD6-BBEE-EB2644395037}" type="pres">
      <dgm:prSet presAssocID="{E3F93808-5402-46B7-BC2E-6C15B579A115}" presName="connectorText" presStyleLbl="sibTrans2D1" presStyleIdx="1" presStyleCnt="4"/>
      <dgm:spPr/>
      <dgm:t>
        <a:bodyPr/>
        <a:lstStyle/>
        <a:p>
          <a:endParaRPr lang="zh-TW" altLang="en-US"/>
        </a:p>
      </dgm:t>
    </dgm:pt>
    <dgm:pt modelId="{23851CAA-6743-4570-BADA-C74A02635FA9}" type="pres">
      <dgm:prSet presAssocID="{AD4B7CDE-A032-44A9-93FB-B6201B5113EF}" presName="node" presStyleLbl="node1" presStyleIdx="1" presStyleCnt="4" custRadScaleRad="132858" custRadScaleInc="-240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330F8D5-91DC-4ED6-A8D5-14E3437567D1}" type="pres">
      <dgm:prSet presAssocID="{B0C2783D-A7FE-4021-B733-FFB95F62DD54}" presName="parTrans" presStyleLbl="sibTrans2D1" presStyleIdx="2" presStyleCnt="4"/>
      <dgm:spPr/>
      <dgm:t>
        <a:bodyPr/>
        <a:lstStyle/>
        <a:p>
          <a:endParaRPr lang="zh-TW" altLang="en-US"/>
        </a:p>
      </dgm:t>
    </dgm:pt>
    <dgm:pt modelId="{BE058A53-40A7-4361-8803-C2DBD591D88A}" type="pres">
      <dgm:prSet presAssocID="{B0C2783D-A7FE-4021-B733-FFB95F62DD54}" presName="connectorText" presStyleLbl="sibTrans2D1" presStyleIdx="2" presStyleCnt="4"/>
      <dgm:spPr/>
      <dgm:t>
        <a:bodyPr/>
        <a:lstStyle/>
        <a:p>
          <a:endParaRPr lang="zh-TW" altLang="en-US"/>
        </a:p>
      </dgm:t>
    </dgm:pt>
    <dgm:pt modelId="{34FE8A0B-DDFD-456B-9F50-C85469E1A85D}" type="pres">
      <dgm:prSet presAssocID="{0521C8B7-483D-415D-82FB-EFAB859875A2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147D9C6-0B51-4E76-856A-2A75CE7B5EC8}" type="pres">
      <dgm:prSet presAssocID="{A6219750-1594-464D-8006-0B5EBB1C41B7}" presName="parTrans" presStyleLbl="sibTrans2D1" presStyleIdx="3" presStyleCnt="4"/>
      <dgm:spPr/>
      <dgm:t>
        <a:bodyPr/>
        <a:lstStyle/>
        <a:p>
          <a:endParaRPr lang="zh-TW" altLang="en-US"/>
        </a:p>
      </dgm:t>
    </dgm:pt>
    <dgm:pt modelId="{A1BEC9F6-173C-4652-B335-653B7D33B526}" type="pres">
      <dgm:prSet presAssocID="{A6219750-1594-464D-8006-0B5EBB1C41B7}" presName="connectorText" presStyleLbl="sibTrans2D1" presStyleIdx="3" presStyleCnt="4"/>
      <dgm:spPr/>
      <dgm:t>
        <a:bodyPr/>
        <a:lstStyle/>
        <a:p>
          <a:endParaRPr lang="zh-TW" altLang="en-US"/>
        </a:p>
      </dgm:t>
    </dgm:pt>
    <dgm:pt modelId="{94AE3629-9FD1-41FB-8125-AFD8F517B9C0}" type="pres">
      <dgm:prSet presAssocID="{397B43D4-9245-4E27-AFEC-8AFF72276DF9}" presName="node" presStyleLbl="node1" presStyleIdx="3" presStyleCnt="4" custRadScaleRad="12475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7D081744-F0DD-4771-9BAB-5C30596B7320}" srcId="{DBAD43B9-B6E3-47C0-8234-C2F8F5DB194D}" destId="{397B43D4-9245-4E27-AFEC-8AFF72276DF9}" srcOrd="3" destOrd="0" parTransId="{A6219750-1594-464D-8006-0B5EBB1C41B7}" sibTransId="{621EFD47-4C09-474E-8538-6CEA32BA2DBF}"/>
    <dgm:cxn modelId="{F0AA13A4-A9FE-4EFA-B40B-705070F01021}" type="presOf" srcId="{B0C2783D-A7FE-4021-B733-FFB95F62DD54}" destId="{6330F8D5-91DC-4ED6-A8D5-14E3437567D1}" srcOrd="0" destOrd="0" presId="urn:microsoft.com/office/officeart/2005/8/layout/radial5"/>
    <dgm:cxn modelId="{4EB0354A-8C08-4377-A3F0-0A7D533CB40B}" srcId="{DBAD43B9-B6E3-47C0-8234-C2F8F5DB194D}" destId="{0521C8B7-483D-415D-82FB-EFAB859875A2}" srcOrd="2" destOrd="0" parTransId="{B0C2783D-A7FE-4021-B733-FFB95F62DD54}" sibTransId="{4E3476F0-95F3-4762-9DB2-75306E7444D4}"/>
    <dgm:cxn modelId="{2EF9C574-424F-4BAF-9946-5CD8FC57420B}" type="presOf" srcId="{A6219750-1594-464D-8006-0B5EBB1C41B7}" destId="{A1BEC9F6-173C-4652-B335-653B7D33B526}" srcOrd="1" destOrd="0" presId="urn:microsoft.com/office/officeart/2005/8/layout/radial5"/>
    <dgm:cxn modelId="{8AE76F9A-E8A2-489F-A90A-5DBC5C1BB5D1}" type="presOf" srcId="{CBC32682-3443-480F-BC78-DE960087A943}" destId="{D256296E-6A08-408D-BBA0-5F5E0CF68515}" srcOrd="0" destOrd="0" presId="urn:microsoft.com/office/officeart/2005/8/layout/radial5"/>
    <dgm:cxn modelId="{62388C7C-928B-423F-9F4F-631663114E72}" srcId="{923A6AE9-5C63-453B-993A-9D683F791565}" destId="{DBAD43B9-B6E3-47C0-8234-C2F8F5DB194D}" srcOrd="0" destOrd="0" parTransId="{32BA4A72-0451-4471-A7B3-77562BE6523B}" sibTransId="{07C73478-5EEF-4674-838D-6CFFD7A036CB}"/>
    <dgm:cxn modelId="{29551CE8-A16D-439C-BCC3-599E7E1BF22A}" type="presOf" srcId="{E3F93808-5402-46B7-BC2E-6C15B579A115}" destId="{9D1DF9FE-4DDC-47AB-8ECA-7F3A57F59525}" srcOrd="0" destOrd="0" presId="urn:microsoft.com/office/officeart/2005/8/layout/radial5"/>
    <dgm:cxn modelId="{D9C647CF-8437-4A3C-8579-C8808824C540}" type="presOf" srcId="{DBAD43B9-B6E3-47C0-8234-C2F8F5DB194D}" destId="{E1570490-EB04-48CB-A8FB-5C126C552F78}" srcOrd="0" destOrd="0" presId="urn:microsoft.com/office/officeart/2005/8/layout/radial5"/>
    <dgm:cxn modelId="{2FE9887F-EAC6-4128-AFBB-E8E9F1118EBA}" type="presOf" srcId="{397B43D4-9245-4E27-AFEC-8AFF72276DF9}" destId="{94AE3629-9FD1-41FB-8125-AFD8F517B9C0}" srcOrd="0" destOrd="0" presId="urn:microsoft.com/office/officeart/2005/8/layout/radial5"/>
    <dgm:cxn modelId="{05A8DCDF-A3E1-4F37-8C08-77A2082B0DC3}" type="presOf" srcId="{41407998-7B35-41A0-A2AE-06FE4663F138}" destId="{84E8A536-0488-454A-8633-EDD5CEEA5F7E}" srcOrd="1" destOrd="0" presId="urn:microsoft.com/office/officeart/2005/8/layout/radial5"/>
    <dgm:cxn modelId="{8E10AAEC-9656-4615-85C5-046273F4C23D}" type="presOf" srcId="{AD4B7CDE-A032-44A9-93FB-B6201B5113EF}" destId="{23851CAA-6743-4570-BADA-C74A02635FA9}" srcOrd="0" destOrd="0" presId="urn:microsoft.com/office/officeart/2005/8/layout/radial5"/>
    <dgm:cxn modelId="{F37EFD7E-8027-4A60-80BF-FDD49D80D5A5}" type="presOf" srcId="{A6219750-1594-464D-8006-0B5EBB1C41B7}" destId="{5147D9C6-0B51-4E76-856A-2A75CE7B5EC8}" srcOrd="0" destOrd="0" presId="urn:microsoft.com/office/officeart/2005/8/layout/radial5"/>
    <dgm:cxn modelId="{54138851-2F9F-4DD2-9EE1-B50D6F9FB7F6}" type="presOf" srcId="{B0C2783D-A7FE-4021-B733-FFB95F62DD54}" destId="{BE058A53-40A7-4361-8803-C2DBD591D88A}" srcOrd="1" destOrd="0" presId="urn:microsoft.com/office/officeart/2005/8/layout/radial5"/>
    <dgm:cxn modelId="{B567EC77-7CB5-4C7C-91E3-3B15DFB3988E}" type="presOf" srcId="{923A6AE9-5C63-453B-993A-9D683F791565}" destId="{39D7F08F-30D4-48CB-99DC-65C402DADB03}" srcOrd="0" destOrd="0" presId="urn:microsoft.com/office/officeart/2005/8/layout/radial5"/>
    <dgm:cxn modelId="{8E38EEAF-7953-442A-9BE8-CF8EB8C99160}" type="presOf" srcId="{0521C8B7-483D-415D-82FB-EFAB859875A2}" destId="{34FE8A0B-DDFD-456B-9F50-C85469E1A85D}" srcOrd="0" destOrd="0" presId="urn:microsoft.com/office/officeart/2005/8/layout/radial5"/>
    <dgm:cxn modelId="{21F5EE0D-C583-44F2-BFD8-81C41583EA5B}" type="presOf" srcId="{41407998-7B35-41A0-A2AE-06FE4663F138}" destId="{6D86CD87-E79E-4612-9EC6-AB82436F043D}" srcOrd="0" destOrd="0" presId="urn:microsoft.com/office/officeart/2005/8/layout/radial5"/>
    <dgm:cxn modelId="{BF8AC827-4530-4256-A7AE-E1B2E250B16A}" srcId="{DBAD43B9-B6E3-47C0-8234-C2F8F5DB194D}" destId="{AD4B7CDE-A032-44A9-93FB-B6201B5113EF}" srcOrd="1" destOrd="0" parTransId="{E3F93808-5402-46B7-BC2E-6C15B579A115}" sibTransId="{219D5423-EEF1-4A06-8C38-E4279FCE77C4}"/>
    <dgm:cxn modelId="{E308B274-BF75-47DE-9B9F-815C0B2C192D}" type="presOf" srcId="{E3F93808-5402-46B7-BC2E-6C15B579A115}" destId="{46A7F3B7-97B2-4DD6-BBEE-EB2644395037}" srcOrd="1" destOrd="0" presId="urn:microsoft.com/office/officeart/2005/8/layout/radial5"/>
    <dgm:cxn modelId="{F1ABFBEF-6F29-4B1E-9A08-5CA9EEF37009}" srcId="{DBAD43B9-B6E3-47C0-8234-C2F8F5DB194D}" destId="{CBC32682-3443-480F-BC78-DE960087A943}" srcOrd="0" destOrd="0" parTransId="{41407998-7B35-41A0-A2AE-06FE4663F138}" sibTransId="{D079E86F-A9B6-4D4E-8751-411B266DCDB5}"/>
    <dgm:cxn modelId="{0459E02C-8C0D-4BA4-94F4-B46C095D4BE4}" type="presParOf" srcId="{39D7F08F-30D4-48CB-99DC-65C402DADB03}" destId="{E1570490-EB04-48CB-A8FB-5C126C552F78}" srcOrd="0" destOrd="0" presId="urn:microsoft.com/office/officeart/2005/8/layout/radial5"/>
    <dgm:cxn modelId="{65A0A8C8-C44D-4981-A5C0-374A7778C461}" type="presParOf" srcId="{39D7F08F-30D4-48CB-99DC-65C402DADB03}" destId="{6D86CD87-E79E-4612-9EC6-AB82436F043D}" srcOrd="1" destOrd="0" presId="urn:microsoft.com/office/officeart/2005/8/layout/radial5"/>
    <dgm:cxn modelId="{4D45A57C-C3CB-4D81-94B1-640BE6C51075}" type="presParOf" srcId="{6D86CD87-E79E-4612-9EC6-AB82436F043D}" destId="{84E8A536-0488-454A-8633-EDD5CEEA5F7E}" srcOrd="0" destOrd="0" presId="urn:microsoft.com/office/officeart/2005/8/layout/radial5"/>
    <dgm:cxn modelId="{562844D9-5E7C-4087-A9E5-1D863902854A}" type="presParOf" srcId="{39D7F08F-30D4-48CB-99DC-65C402DADB03}" destId="{D256296E-6A08-408D-BBA0-5F5E0CF68515}" srcOrd="2" destOrd="0" presId="urn:microsoft.com/office/officeart/2005/8/layout/radial5"/>
    <dgm:cxn modelId="{5FD04A32-E217-41E9-B45E-9BD7F49A6519}" type="presParOf" srcId="{39D7F08F-30D4-48CB-99DC-65C402DADB03}" destId="{9D1DF9FE-4DDC-47AB-8ECA-7F3A57F59525}" srcOrd="3" destOrd="0" presId="urn:microsoft.com/office/officeart/2005/8/layout/radial5"/>
    <dgm:cxn modelId="{9EB19F7F-2A9F-40D5-BFD5-6FA17B7A595D}" type="presParOf" srcId="{9D1DF9FE-4DDC-47AB-8ECA-7F3A57F59525}" destId="{46A7F3B7-97B2-4DD6-BBEE-EB2644395037}" srcOrd="0" destOrd="0" presId="urn:microsoft.com/office/officeart/2005/8/layout/radial5"/>
    <dgm:cxn modelId="{D916F46B-BBDD-49D0-A764-2440CE2E6BC3}" type="presParOf" srcId="{39D7F08F-30D4-48CB-99DC-65C402DADB03}" destId="{23851CAA-6743-4570-BADA-C74A02635FA9}" srcOrd="4" destOrd="0" presId="urn:microsoft.com/office/officeart/2005/8/layout/radial5"/>
    <dgm:cxn modelId="{545D8865-CD61-43ED-B20D-B02E64494328}" type="presParOf" srcId="{39D7F08F-30D4-48CB-99DC-65C402DADB03}" destId="{6330F8D5-91DC-4ED6-A8D5-14E3437567D1}" srcOrd="5" destOrd="0" presId="urn:microsoft.com/office/officeart/2005/8/layout/radial5"/>
    <dgm:cxn modelId="{39EC60FF-014E-4957-A00A-F513A02CE24A}" type="presParOf" srcId="{6330F8D5-91DC-4ED6-A8D5-14E3437567D1}" destId="{BE058A53-40A7-4361-8803-C2DBD591D88A}" srcOrd="0" destOrd="0" presId="urn:microsoft.com/office/officeart/2005/8/layout/radial5"/>
    <dgm:cxn modelId="{E335D442-B7EF-40EC-8591-EB50B32C00DA}" type="presParOf" srcId="{39D7F08F-30D4-48CB-99DC-65C402DADB03}" destId="{34FE8A0B-DDFD-456B-9F50-C85469E1A85D}" srcOrd="6" destOrd="0" presId="urn:microsoft.com/office/officeart/2005/8/layout/radial5"/>
    <dgm:cxn modelId="{F99E4AF1-41E9-43AE-8F40-1E17D18A5DA0}" type="presParOf" srcId="{39D7F08F-30D4-48CB-99DC-65C402DADB03}" destId="{5147D9C6-0B51-4E76-856A-2A75CE7B5EC8}" srcOrd="7" destOrd="0" presId="urn:microsoft.com/office/officeart/2005/8/layout/radial5"/>
    <dgm:cxn modelId="{95FB1008-A380-44AC-85C4-827F30DEE459}" type="presParOf" srcId="{5147D9C6-0B51-4E76-856A-2A75CE7B5EC8}" destId="{A1BEC9F6-173C-4652-B335-653B7D33B526}" srcOrd="0" destOrd="0" presId="urn:microsoft.com/office/officeart/2005/8/layout/radial5"/>
    <dgm:cxn modelId="{618F32C0-CC9F-423A-B731-B440D99370D6}" type="presParOf" srcId="{39D7F08F-30D4-48CB-99DC-65C402DADB03}" destId="{94AE3629-9FD1-41FB-8125-AFD8F517B9C0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D429CAA5-CE06-40EA-A70A-13063D0023D0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D5B35244-6415-40B9-AA8E-0FEA62E633AA}">
      <dgm:prSet phldrT="[文字]" custT="1"/>
      <dgm:spPr>
        <a:solidFill>
          <a:schemeClr val="accent1">
            <a:lumMod val="20000"/>
            <a:lumOff val="80000"/>
          </a:schemeClr>
        </a:solidFill>
      </dgm:spPr>
      <dgm:t>
        <a:bodyPr vert="vert"/>
        <a:lstStyle/>
        <a:p>
          <a:r>
            <a:rPr lang="zh-TW" altLang="en-US" sz="3200" dirty="0" smtClean="0"/>
            <a:t>大學二綱</a:t>
          </a:r>
          <a:endParaRPr lang="zh-TW" altLang="en-US" sz="3200" dirty="0"/>
        </a:p>
      </dgm:t>
    </dgm:pt>
    <dgm:pt modelId="{CD77673E-EDF7-4CCE-9966-57A615CC2F98}" type="parTrans" cxnId="{C968BE5A-03A7-42F8-B2B9-2FC80E96D453}">
      <dgm:prSet/>
      <dgm:spPr/>
      <dgm:t>
        <a:bodyPr/>
        <a:lstStyle/>
        <a:p>
          <a:endParaRPr lang="zh-TW" altLang="en-US"/>
        </a:p>
      </dgm:t>
    </dgm:pt>
    <dgm:pt modelId="{DCEA5433-B34B-4249-B2CA-C2E6292E6EE8}" type="sibTrans" cxnId="{C968BE5A-03A7-42F8-B2B9-2FC80E96D453}">
      <dgm:prSet/>
      <dgm:spPr/>
      <dgm:t>
        <a:bodyPr/>
        <a:lstStyle/>
        <a:p>
          <a:endParaRPr lang="zh-TW" altLang="en-US"/>
        </a:p>
      </dgm:t>
    </dgm:pt>
    <dgm:pt modelId="{158E2066-1940-48C0-AAF4-8089368BCBC0}">
      <dgm:prSet phldrT="[文字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zh-TW" altLang="en-US" sz="3200" dirty="0" smtClean="0"/>
            <a:t>明明德</a:t>
          </a:r>
          <a:endParaRPr lang="zh-TW" altLang="en-US" sz="3200" dirty="0"/>
        </a:p>
      </dgm:t>
    </dgm:pt>
    <dgm:pt modelId="{EA88435A-8BE1-4325-AF02-07F3D9D56824}" type="parTrans" cxnId="{293B10F8-6290-474C-A8FD-1C975BC17EBC}">
      <dgm:prSet/>
      <dgm:spPr/>
      <dgm:t>
        <a:bodyPr/>
        <a:lstStyle/>
        <a:p>
          <a:endParaRPr lang="zh-TW" altLang="en-US"/>
        </a:p>
      </dgm:t>
    </dgm:pt>
    <dgm:pt modelId="{0E91C80E-BAD4-41D2-BB1B-D21A669BD4D3}" type="sibTrans" cxnId="{293B10F8-6290-474C-A8FD-1C975BC17EBC}">
      <dgm:prSet/>
      <dgm:spPr/>
      <dgm:t>
        <a:bodyPr/>
        <a:lstStyle/>
        <a:p>
          <a:endParaRPr lang="zh-TW" altLang="en-US"/>
        </a:p>
      </dgm:t>
    </dgm:pt>
    <dgm:pt modelId="{75F959BF-528B-421B-B2C8-137C8FE70390}">
      <dgm:prSet phldrT="[文字]"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zh-TW" altLang="en-US" sz="3200" dirty="0" smtClean="0"/>
            <a:t>親民</a:t>
          </a:r>
          <a:endParaRPr lang="zh-TW" altLang="en-US" sz="3200" dirty="0"/>
        </a:p>
      </dgm:t>
    </dgm:pt>
    <dgm:pt modelId="{129852F5-2FB8-44A5-AE93-870EE19498CF}" type="parTrans" cxnId="{B557A9F7-11FD-47E8-8BB4-21476C43CF1A}">
      <dgm:prSet/>
      <dgm:spPr/>
      <dgm:t>
        <a:bodyPr/>
        <a:lstStyle/>
        <a:p>
          <a:endParaRPr lang="zh-TW" altLang="en-US"/>
        </a:p>
      </dgm:t>
    </dgm:pt>
    <dgm:pt modelId="{BE8739BB-7DBD-4C88-92B7-EFDC128E78A5}" type="sibTrans" cxnId="{B557A9F7-11FD-47E8-8BB4-21476C43CF1A}">
      <dgm:prSet/>
      <dgm:spPr/>
      <dgm:t>
        <a:bodyPr/>
        <a:lstStyle/>
        <a:p>
          <a:endParaRPr lang="zh-TW" altLang="en-US"/>
        </a:p>
      </dgm:t>
    </dgm:pt>
    <dgm:pt modelId="{A5A18334-9332-4470-AA53-88EEFE22E5F0}">
      <dgm:prSet phldrT="[文字]"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zh-TW" altLang="en-US" sz="3200" dirty="0" smtClean="0"/>
            <a:t>修身</a:t>
          </a:r>
          <a:endParaRPr lang="zh-TW" altLang="en-US" sz="3200" dirty="0"/>
        </a:p>
      </dgm:t>
    </dgm:pt>
    <dgm:pt modelId="{AE3786EE-E9CC-4CA6-8318-51745361D02A}" type="parTrans" cxnId="{83611052-735C-4EA9-8A26-4582B426383C}">
      <dgm:prSet/>
      <dgm:spPr/>
      <dgm:t>
        <a:bodyPr/>
        <a:lstStyle/>
        <a:p>
          <a:endParaRPr lang="zh-TW" altLang="en-US"/>
        </a:p>
      </dgm:t>
    </dgm:pt>
    <dgm:pt modelId="{DABCC34F-836D-4F8E-AF2C-850CBF8AAEDE}" type="sibTrans" cxnId="{83611052-735C-4EA9-8A26-4582B426383C}">
      <dgm:prSet/>
      <dgm:spPr/>
      <dgm:t>
        <a:bodyPr/>
        <a:lstStyle/>
        <a:p>
          <a:endParaRPr lang="zh-TW" altLang="en-US"/>
        </a:p>
      </dgm:t>
    </dgm:pt>
    <dgm:pt modelId="{F6E3FFB2-2B4A-44E4-A1C4-829A8DFC8897}">
      <dgm:prSet phldrT="[文字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zh-TW" altLang="en-US" sz="3200" dirty="0" smtClean="0"/>
            <a:t>格物</a:t>
          </a:r>
          <a:endParaRPr lang="zh-TW" altLang="en-US" sz="3200" dirty="0"/>
        </a:p>
      </dgm:t>
    </dgm:pt>
    <dgm:pt modelId="{CCF73436-7457-4744-A2B3-37ED2CA90141}" type="parTrans" cxnId="{0FA4EED2-8242-47A6-A4C1-354894D8ED19}">
      <dgm:prSet/>
      <dgm:spPr/>
      <dgm:t>
        <a:bodyPr/>
        <a:lstStyle/>
        <a:p>
          <a:endParaRPr lang="zh-TW" altLang="en-US"/>
        </a:p>
      </dgm:t>
    </dgm:pt>
    <dgm:pt modelId="{9DC0B19C-C3B8-46C1-84E9-AA6D9011FA70}" type="sibTrans" cxnId="{0FA4EED2-8242-47A6-A4C1-354894D8ED19}">
      <dgm:prSet/>
      <dgm:spPr/>
      <dgm:t>
        <a:bodyPr/>
        <a:lstStyle/>
        <a:p>
          <a:endParaRPr lang="zh-TW" altLang="en-US"/>
        </a:p>
      </dgm:t>
    </dgm:pt>
    <dgm:pt modelId="{B931EF5D-807D-4D59-9338-B98794778338}">
      <dgm:prSet phldrT="[文字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zh-TW" altLang="en-US" sz="3200" dirty="0" smtClean="0"/>
            <a:t>致知</a:t>
          </a:r>
          <a:endParaRPr lang="zh-TW" altLang="en-US" sz="3200" dirty="0"/>
        </a:p>
      </dgm:t>
    </dgm:pt>
    <dgm:pt modelId="{046E14E1-B403-4F76-A003-D26168F68EDD}" type="parTrans" cxnId="{380F3B67-D055-437B-87A1-301CD7CB41DB}">
      <dgm:prSet/>
      <dgm:spPr/>
      <dgm:t>
        <a:bodyPr/>
        <a:lstStyle/>
        <a:p>
          <a:endParaRPr lang="zh-TW" altLang="en-US"/>
        </a:p>
      </dgm:t>
    </dgm:pt>
    <dgm:pt modelId="{4DCB8BBC-ADC4-4DC6-8573-BF8FF693ABE7}" type="sibTrans" cxnId="{380F3B67-D055-437B-87A1-301CD7CB41DB}">
      <dgm:prSet/>
      <dgm:spPr/>
      <dgm:t>
        <a:bodyPr/>
        <a:lstStyle/>
        <a:p>
          <a:endParaRPr lang="zh-TW" altLang="en-US"/>
        </a:p>
      </dgm:t>
    </dgm:pt>
    <dgm:pt modelId="{C8BF8E3D-CA84-492E-BA58-A36B98878C0D}">
      <dgm:prSet phldrT="[文字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zh-TW" altLang="en-US" sz="3200" dirty="0" smtClean="0"/>
            <a:t>誠意</a:t>
          </a:r>
          <a:endParaRPr lang="zh-TW" altLang="en-US" sz="3200" dirty="0"/>
        </a:p>
      </dgm:t>
    </dgm:pt>
    <dgm:pt modelId="{8E6542A7-1C7D-4CC6-8EF0-101400042D15}" type="parTrans" cxnId="{55713792-AC4B-4C79-8B3A-E062FDFA199F}">
      <dgm:prSet/>
      <dgm:spPr/>
      <dgm:t>
        <a:bodyPr/>
        <a:lstStyle/>
        <a:p>
          <a:endParaRPr lang="zh-TW" altLang="en-US"/>
        </a:p>
      </dgm:t>
    </dgm:pt>
    <dgm:pt modelId="{FC13C87A-B77C-4A67-B091-2FDC4C00AF67}" type="sibTrans" cxnId="{55713792-AC4B-4C79-8B3A-E062FDFA199F}">
      <dgm:prSet/>
      <dgm:spPr/>
      <dgm:t>
        <a:bodyPr/>
        <a:lstStyle/>
        <a:p>
          <a:endParaRPr lang="zh-TW" altLang="en-US"/>
        </a:p>
      </dgm:t>
    </dgm:pt>
    <dgm:pt modelId="{FAACA180-79FF-4EB5-A48C-3E35D3BDE11F}">
      <dgm:prSet phldrT="[文字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zh-TW" altLang="en-US" sz="3200" dirty="0" smtClean="0"/>
            <a:t>正心</a:t>
          </a:r>
          <a:endParaRPr lang="zh-TW" altLang="en-US" sz="3200" dirty="0"/>
        </a:p>
      </dgm:t>
    </dgm:pt>
    <dgm:pt modelId="{05555A49-768C-404D-8579-01C4BC5F308C}" type="parTrans" cxnId="{51CA3576-6831-4F8A-B853-154DD2F947CA}">
      <dgm:prSet/>
      <dgm:spPr/>
      <dgm:t>
        <a:bodyPr/>
        <a:lstStyle/>
        <a:p>
          <a:endParaRPr lang="zh-TW" altLang="en-US"/>
        </a:p>
      </dgm:t>
    </dgm:pt>
    <dgm:pt modelId="{75731860-5DE9-49F5-BE0A-35E65ADF5D0C}" type="sibTrans" cxnId="{51CA3576-6831-4F8A-B853-154DD2F947CA}">
      <dgm:prSet/>
      <dgm:spPr/>
      <dgm:t>
        <a:bodyPr/>
        <a:lstStyle/>
        <a:p>
          <a:endParaRPr lang="zh-TW" altLang="en-US"/>
        </a:p>
      </dgm:t>
    </dgm:pt>
    <dgm:pt modelId="{6FEA3D32-3B5C-469B-9258-FEC3CADFDD13}">
      <dgm:prSet phldrT="[文字]"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zh-TW" altLang="en-US" sz="3200" dirty="0" smtClean="0"/>
            <a:t>齊家</a:t>
          </a:r>
          <a:endParaRPr lang="zh-TW" altLang="en-US" sz="3200" dirty="0"/>
        </a:p>
      </dgm:t>
    </dgm:pt>
    <dgm:pt modelId="{BD2BDCB4-9280-4BF6-AE4F-2332382CB627}" type="parTrans" cxnId="{A24FA967-CBC9-4C36-BF34-824799A57743}">
      <dgm:prSet/>
      <dgm:spPr/>
      <dgm:t>
        <a:bodyPr/>
        <a:lstStyle/>
        <a:p>
          <a:endParaRPr lang="zh-TW" altLang="en-US"/>
        </a:p>
      </dgm:t>
    </dgm:pt>
    <dgm:pt modelId="{40732388-945A-4899-9382-0950078D6067}" type="sibTrans" cxnId="{A24FA967-CBC9-4C36-BF34-824799A57743}">
      <dgm:prSet/>
      <dgm:spPr/>
      <dgm:t>
        <a:bodyPr/>
        <a:lstStyle/>
        <a:p>
          <a:endParaRPr lang="zh-TW" altLang="en-US"/>
        </a:p>
      </dgm:t>
    </dgm:pt>
    <dgm:pt modelId="{A6607B77-B646-45DB-959F-13A49EA92D92}">
      <dgm:prSet phldrT="[文字]"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zh-TW" altLang="en-US" sz="3200" dirty="0" smtClean="0"/>
            <a:t>治國</a:t>
          </a:r>
          <a:endParaRPr lang="zh-TW" altLang="en-US" sz="3200" dirty="0"/>
        </a:p>
      </dgm:t>
    </dgm:pt>
    <dgm:pt modelId="{C18D9742-CD12-4A17-99E2-96D8EC8971D5}" type="parTrans" cxnId="{E9DE1777-037E-4618-B5DC-6C9BC5350E9A}">
      <dgm:prSet/>
      <dgm:spPr/>
      <dgm:t>
        <a:bodyPr/>
        <a:lstStyle/>
        <a:p>
          <a:endParaRPr lang="zh-TW" altLang="en-US"/>
        </a:p>
      </dgm:t>
    </dgm:pt>
    <dgm:pt modelId="{BCD2BA0B-DF13-403A-815B-6B337B722BED}" type="sibTrans" cxnId="{E9DE1777-037E-4618-B5DC-6C9BC5350E9A}">
      <dgm:prSet/>
      <dgm:spPr/>
      <dgm:t>
        <a:bodyPr/>
        <a:lstStyle/>
        <a:p>
          <a:endParaRPr lang="zh-TW" altLang="en-US"/>
        </a:p>
      </dgm:t>
    </dgm:pt>
    <dgm:pt modelId="{E3061747-806D-4FD5-8D4C-D0437404D6E7}">
      <dgm:prSet phldrT="[文字]"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zh-TW" altLang="en-US" sz="3200" dirty="0" smtClean="0"/>
            <a:t>平天下</a:t>
          </a:r>
          <a:endParaRPr lang="zh-TW" altLang="en-US" sz="3200" dirty="0"/>
        </a:p>
      </dgm:t>
    </dgm:pt>
    <dgm:pt modelId="{A266391D-D7AD-499C-9343-569E19944556}" type="parTrans" cxnId="{9DC10863-78E3-4DA0-A76B-2BA4044AF3E5}">
      <dgm:prSet/>
      <dgm:spPr/>
      <dgm:t>
        <a:bodyPr/>
        <a:lstStyle/>
        <a:p>
          <a:endParaRPr lang="zh-TW" altLang="en-US"/>
        </a:p>
      </dgm:t>
    </dgm:pt>
    <dgm:pt modelId="{B0424FD8-82C4-4417-BC2D-F792E1550E97}" type="sibTrans" cxnId="{9DC10863-78E3-4DA0-A76B-2BA4044AF3E5}">
      <dgm:prSet/>
      <dgm:spPr/>
      <dgm:t>
        <a:bodyPr/>
        <a:lstStyle/>
        <a:p>
          <a:endParaRPr lang="zh-TW" altLang="en-US"/>
        </a:p>
      </dgm:t>
    </dgm:pt>
    <dgm:pt modelId="{9B694584-B6C3-4B87-9E33-D573E23144D9}" type="pres">
      <dgm:prSet presAssocID="{D429CAA5-CE06-40EA-A70A-13063D0023D0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C7AC4A2-A607-4BCB-A5B9-E674FEA90BFC}" type="pres">
      <dgm:prSet presAssocID="{D5B35244-6415-40B9-AA8E-0FEA62E633AA}" presName="root1" presStyleCnt="0"/>
      <dgm:spPr/>
      <dgm:t>
        <a:bodyPr/>
        <a:lstStyle/>
        <a:p>
          <a:endParaRPr lang="zh-TW" altLang="en-US"/>
        </a:p>
      </dgm:t>
    </dgm:pt>
    <dgm:pt modelId="{7A4C7566-282F-45A9-A0DF-9DCDCD104CA5}" type="pres">
      <dgm:prSet presAssocID="{D5B35244-6415-40B9-AA8E-0FEA62E633AA}" presName="LevelOneTextNode" presStyleLbl="node0" presStyleIdx="0" presStyleCnt="1" custScaleX="150261" custLinFactX="-156213" custLinFactNeighborX="-200000" custLinFactNeighborY="76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F3EA1B0-8C50-4685-96EB-96627F66B901}" type="pres">
      <dgm:prSet presAssocID="{D5B35244-6415-40B9-AA8E-0FEA62E633AA}" presName="level2hierChild" presStyleCnt="0"/>
      <dgm:spPr/>
      <dgm:t>
        <a:bodyPr/>
        <a:lstStyle/>
        <a:p>
          <a:endParaRPr lang="zh-TW" altLang="en-US"/>
        </a:p>
      </dgm:t>
    </dgm:pt>
    <dgm:pt modelId="{9E424DF7-EC47-42D3-84B5-47FB593CD124}" type="pres">
      <dgm:prSet presAssocID="{EA88435A-8BE1-4325-AF02-07F3D9D56824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B5E50DCA-35F9-4292-9D7C-8870F785A26E}" type="pres">
      <dgm:prSet presAssocID="{EA88435A-8BE1-4325-AF02-07F3D9D56824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005F8C9D-76BA-478C-865D-8F9B0DD23296}" type="pres">
      <dgm:prSet presAssocID="{158E2066-1940-48C0-AAF4-8089368BCBC0}" presName="root2" presStyleCnt="0"/>
      <dgm:spPr/>
      <dgm:t>
        <a:bodyPr/>
        <a:lstStyle/>
        <a:p>
          <a:endParaRPr lang="zh-TW" altLang="en-US"/>
        </a:p>
      </dgm:t>
    </dgm:pt>
    <dgm:pt modelId="{5A401309-B5F5-457E-856D-C3B9410A8F3E}" type="pres">
      <dgm:prSet presAssocID="{158E2066-1940-48C0-AAF4-8089368BCBC0}" presName="LevelTwoTextNode" presStyleLbl="node2" presStyleIdx="0" presStyleCnt="2" custScaleY="157702" custLinFactNeighborX="-50598" custLinFactNeighborY="202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7586602-7C59-4028-B972-38327EA8EB0E}" type="pres">
      <dgm:prSet presAssocID="{158E2066-1940-48C0-AAF4-8089368BCBC0}" presName="level3hierChild" presStyleCnt="0"/>
      <dgm:spPr/>
      <dgm:t>
        <a:bodyPr/>
        <a:lstStyle/>
        <a:p>
          <a:endParaRPr lang="zh-TW" altLang="en-US"/>
        </a:p>
      </dgm:t>
    </dgm:pt>
    <dgm:pt modelId="{26A32A57-8CDD-4CAD-BFCF-3787EA8D2E20}" type="pres">
      <dgm:prSet presAssocID="{CCF73436-7457-4744-A2B3-37ED2CA90141}" presName="conn2-1" presStyleLbl="parChTrans1D3" presStyleIdx="0" presStyleCnt="8"/>
      <dgm:spPr/>
      <dgm:t>
        <a:bodyPr/>
        <a:lstStyle/>
        <a:p>
          <a:endParaRPr lang="zh-TW" altLang="en-US"/>
        </a:p>
      </dgm:t>
    </dgm:pt>
    <dgm:pt modelId="{778DAF76-3ECB-4F6E-BFA9-B324D9A1B08B}" type="pres">
      <dgm:prSet presAssocID="{CCF73436-7457-4744-A2B3-37ED2CA90141}" presName="connTx" presStyleLbl="parChTrans1D3" presStyleIdx="0" presStyleCnt="8"/>
      <dgm:spPr/>
      <dgm:t>
        <a:bodyPr/>
        <a:lstStyle/>
        <a:p>
          <a:endParaRPr lang="zh-TW" altLang="en-US"/>
        </a:p>
      </dgm:t>
    </dgm:pt>
    <dgm:pt modelId="{A4155B64-E56F-418B-9E86-1EC002F6F30C}" type="pres">
      <dgm:prSet presAssocID="{F6E3FFB2-2B4A-44E4-A1C4-829A8DFC8897}" presName="root2" presStyleCnt="0"/>
      <dgm:spPr/>
      <dgm:t>
        <a:bodyPr/>
        <a:lstStyle/>
        <a:p>
          <a:endParaRPr lang="zh-TW" altLang="en-US"/>
        </a:p>
      </dgm:t>
    </dgm:pt>
    <dgm:pt modelId="{133A10A4-11FC-478B-B581-3405FD6AC19C}" type="pres">
      <dgm:prSet presAssocID="{F6E3FFB2-2B4A-44E4-A1C4-829A8DFC8897}" presName="LevelTwoTextNode" presStyleLbl="node3" presStyleIdx="0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1FD8369-C012-4485-BCE2-9830D49AE7E1}" type="pres">
      <dgm:prSet presAssocID="{F6E3FFB2-2B4A-44E4-A1C4-829A8DFC8897}" presName="level3hierChild" presStyleCnt="0"/>
      <dgm:spPr/>
      <dgm:t>
        <a:bodyPr/>
        <a:lstStyle/>
        <a:p>
          <a:endParaRPr lang="zh-TW" altLang="en-US"/>
        </a:p>
      </dgm:t>
    </dgm:pt>
    <dgm:pt modelId="{69327E8D-5665-4400-A474-E5E9438AAEED}" type="pres">
      <dgm:prSet presAssocID="{046E14E1-B403-4F76-A003-D26168F68EDD}" presName="conn2-1" presStyleLbl="parChTrans1D3" presStyleIdx="1" presStyleCnt="8"/>
      <dgm:spPr/>
      <dgm:t>
        <a:bodyPr/>
        <a:lstStyle/>
        <a:p>
          <a:endParaRPr lang="zh-TW" altLang="en-US"/>
        </a:p>
      </dgm:t>
    </dgm:pt>
    <dgm:pt modelId="{1FDF6375-2980-4C78-BE5D-0193DB328827}" type="pres">
      <dgm:prSet presAssocID="{046E14E1-B403-4F76-A003-D26168F68EDD}" presName="connTx" presStyleLbl="parChTrans1D3" presStyleIdx="1" presStyleCnt="8"/>
      <dgm:spPr/>
      <dgm:t>
        <a:bodyPr/>
        <a:lstStyle/>
        <a:p>
          <a:endParaRPr lang="zh-TW" altLang="en-US"/>
        </a:p>
      </dgm:t>
    </dgm:pt>
    <dgm:pt modelId="{6AA617BA-8497-453C-969D-7624FAE36CB4}" type="pres">
      <dgm:prSet presAssocID="{B931EF5D-807D-4D59-9338-B98794778338}" presName="root2" presStyleCnt="0"/>
      <dgm:spPr/>
      <dgm:t>
        <a:bodyPr/>
        <a:lstStyle/>
        <a:p>
          <a:endParaRPr lang="zh-TW" altLang="en-US"/>
        </a:p>
      </dgm:t>
    </dgm:pt>
    <dgm:pt modelId="{1E0981C3-FF77-4CF2-84C9-A0F21FBAA8EE}" type="pres">
      <dgm:prSet presAssocID="{B931EF5D-807D-4D59-9338-B98794778338}" presName="LevelTwoTextNode" presStyleLbl="node3" presStyleIdx="1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358248E-CFDE-42A9-A232-F03C9F65693B}" type="pres">
      <dgm:prSet presAssocID="{B931EF5D-807D-4D59-9338-B98794778338}" presName="level3hierChild" presStyleCnt="0"/>
      <dgm:spPr/>
      <dgm:t>
        <a:bodyPr/>
        <a:lstStyle/>
        <a:p>
          <a:endParaRPr lang="zh-TW" altLang="en-US"/>
        </a:p>
      </dgm:t>
    </dgm:pt>
    <dgm:pt modelId="{DBCECD76-7B87-4BCC-8C13-167627090CDA}" type="pres">
      <dgm:prSet presAssocID="{8E6542A7-1C7D-4CC6-8EF0-101400042D15}" presName="conn2-1" presStyleLbl="parChTrans1D3" presStyleIdx="2" presStyleCnt="8"/>
      <dgm:spPr/>
      <dgm:t>
        <a:bodyPr/>
        <a:lstStyle/>
        <a:p>
          <a:endParaRPr lang="zh-TW" altLang="en-US"/>
        </a:p>
      </dgm:t>
    </dgm:pt>
    <dgm:pt modelId="{23FCDF95-0663-488F-ABE4-F958C14105CB}" type="pres">
      <dgm:prSet presAssocID="{8E6542A7-1C7D-4CC6-8EF0-101400042D15}" presName="connTx" presStyleLbl="parChTrans1D3" presStyleIdx="2" presStyleCnt="8"/>
      <dgm:spPr/>
      <dgm:t>
        <a:bodyPr/>
        <a:lstStyle/>
        <a:p>
          <a:endParaRPr lang="zh-TW" altLang="en-US"/>
        </a:p>
      </dgm:t>
    </dgm:pt>
    <dgm:pt modelId="{B307147E-C082-4197-91B4-D6866A96BDE6}" type="pres">
      <dgm:prSet presAssocID="{C8BF8E3D-CA84-492E-BA58-A36B98878C0D}" presName="root2" presStyleCnt="0"/>
      <dgm:spPr/>
      <dgm:t>
        <a:bodyPr/>
        <a:lstStyle/>
        <a:p>
          <a:endParaRPr lang="zh-TW" altLang="en-US"/>
        </a:p>
      </dgm:t>
    </dgm:pt>
    <dgm:pt modelId="{778FC69C-1617-4AB9-9876-21DF341A78A0}" type="pres">
      <dgm:prSet presAssocID="{C8BF8E3D-CA84-492E-BA58-A36B98878C0D}" presName="LevelTwoTextNode" presStyleLbl="node3" presStyleIdx="2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0EF57A7-FBCE-4493-9181-9CC0BD4C1DAD}" type="pres">
      <dgm:prSet presAssocID="{C8BF8E3D-CA84-492E-BA58-A36B98878C0D}" presName="level3hierChild" presStyleCnt="0"/>
      <dgm:spPr/>
      <dgm:t>
        <a:bodyPr/>
        <a:lstStyle/>
        <a:p>
          <a:endParaRPr lang="zh-TW" altLang="en-US"/>
        </a:p>
      </dgm:t>
    </dgm:pt>
    <dgm:pt modelId="{EDE641D7-F2B4-4A59-9B28-7AEFAFF89B28}" type="pres">
      <dgm:prSet presAssocID="{05555A49-768C-404D-8579-01C4BC5F308C}" presName="conn2-1" presStyleLbl="parChTrans1D3" presStyleIdx="3" presStyleCnt="8"/>
      <dgm:spPr/>
      <dgm:t>
        <a:bodyPr/>
        <a:lstStyle/>
        <a:p>
          <a:endParaRPr lang="zh-TW" altLang="en-US"/>
        </a:p>
      </dgm:t>
    </dgm:pt>
    <dgm:pt modelId="{61B87BDF-9E60-45CD-A06F-031200D45C2D}" type="pres">
      <dgm:prSet presAssocID="{05555A49-768C-404D-8579-01C4BC5F308C}" presName="connTx" presStyleLbl="parChTrans1D3" presStyleIdx="3" presStyleCnt="8"/>
      <dgm:spPr/>
      <dgm:t>
        <a:bodyPr/>
        <a:lstStyle/>
        <a:p>
          <a:endParaRPr lang="zh-TW" altLang="en-US"/>
        </a:p>
      </dgm:t>
    </dgm:pt>
    <dgm:pt modelId="{7452E150-85D1-473A-934D-8C01BEDD0A44}" type="pres">
      <dgm:prSet presAssocID="{FAACA180-79FF-4EB5-A48C-3E35D3BDE11F}" presName="root2" presStyleCnt="0"/>
      <dgm:spPr/>
      <dgm:t>
        <a:bodyPr/>
        <a:lstStyle/>
        <a:p>
          <a:endParaRPr lang="zh-TW" altLang="en-US"/>
        </a:p>
      </dgm:t>
    </dgm:pt>
    <dgm:pt modelId="{6364A2C5-97B6-4F0B-BB20-4C8B8F4E34F8}" type="pres">
      <dgm:prSet presAssocID="{FAACA180-79FF-4EB5-A48C-3E35D3BDE11F}" presName="LevelTwoTextNode" presStyleLbl="node3" presStyleIdx="3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0CE8214-0F0D-4580-98C7-19674B0B6B88}" type="pres">
      <dgm:prSet presAssocID="{FAACA180-79FF-4EB5-A48C-3E35D3BDE11F}" presName="level3hierChild" presStyleCnt="0"/>
      <dgm:spPr/>
      <dgm:t>
        <a:bodyPr/>
        <a:lstStyle/>
        <a:p>
          <a:endParaRPr lang="zh-TW" altLang="en-US"/>
        </a:p>
      </dgm:t>
    </dgm:pt>
    <dgm:pt modelId="{028C4507-D2BE-4BB2-8807-D5106DD89320}" type="pres">
      <dgm:prSet presAssocID="{129852F5-2FB8-44A5-AE93-870EE19498CF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870FE849-AD02-4555-84B0-E61A5A174E74}" type="pres">
      <dgm:prSet presAssocID="{129852F5-2FB8-44A5-AE93-870EE19498CF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456CCC1D-ADCA-40EE-970C-E8195FBBF661}" type="pres">
      <dgm:prSet presAssocID="{75F959BF-528B-421B-B2C8-137C8FE70390}" presName="root2" presStyleCnt="0"/>
      <dgm:spPr/>
      <dgm:t>
        <a:bodyPr/>
        <a:lstStyle/>
        <a:p>
          <a:endParaRPr lang="zh-TW" altLang="en-US"/>
        </a:p>
      </dgm:t>
    </dgm:pt>
    <dgm:pt modelId="{DD6A563A-5594-4973-8DBF-EBA65F74A80C}" type="pres">
      <dgm:prSet presAssocID="{75F959BF-528B-421B-B2C8-137C8FE70390}" presName="LevelTwoTextNode" presStyleLbl="node2" presStyleIdx="1" presStyleCnt="2" custScaleY="157702" custLinFactNeighborX="-50598" custLinFactNeighborY="202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9261E82-98B7-4C01-AD36-0276D49311EB}" type="pres">
      <dgm:prSet presAssocID="{75F959BF-528B-421B-B2C8-137C8FE70390}" presName="level3hierChild" presStyleCnt="0"/>
      <dgm:spPr/>
      <dgm:t>
        <a:bodyPr/>
        <a:lstStyle/>
        <a:p>
          <a:endParaRPr lang="zh-TW" altLang="en-US"/>
        </a:p>
      </dgm:t>
    </dgm:pt>
    <dgm:pt modelId="{73EA8E62-1FC0-42FC-BBD9-8753C1352A20}" type="pres">
      <dgm:prSet presAssocID="{AE3786EE-E9CC-4CA6-8318-51745361D02A}" presName="conn2-1" presStyleLbl="parChTrans1D3" presStyleIdx="4" presStyleCnt="8"/>
      <dgm:spPr/>
      <dgm:t>
        <a:bodyPr/>
        <a:lstStyle/>
        <a:p>
          <a:endParaRPr lang="zh-TW" altLang="en-US"/>
        </a:p>
      </dgm:t>
    </dgm:pt>
    <dgm:pt modelId="{DC320A98-8EA9-44E1-9B4F-5982AE252D37}" type="pres">
      <dgm:prSet presAssocID="{AE3786EE-E9CC-4CA6-8318-51745361D02A}" presName="connTx" presStyleLbl="parChTrans1D3" presStyleIdx="4" presStyleCnt="8"/>
      <dgm:spPr/>
      <dgm:t>
        <a:bodyPr/>
        <a:lstStyle/>
        <a:p>
          <a:endParaRPr lang="zh-TW" altLang="en-US"/>
        </a:p>
      </dgm:t>
    </dgm:pt>
    <dgm:pt modelId="{7D0E5F1B-2909-4E09-A0D9-576C6083E527}" type="pres">
      <dgm:prSet presAssocID="{A5A18334-9332-4470-AA53-88EEFE22E5F0}" presName="root2" presStyleCnt="0"/>
      <dgm:spPr/>
      <dgm:t>
        <a:bodyPr/>
        <a:lstStyle/>
        <a:p>
          <a:endParaRPr lang="zh-TW" altLang="en-US"/>
        </a:p>
      </dgm:t>
    </dgm:pt>
    <dgm:pt modelId="{8E14DE71-48D2-4871-BB4B-6471A1E58AA5}" type="pres">
      <dgm:prSet presAssocID="{A5A18334-9332-4470-AA53-88EEFE22E5F0}" presName="LevelTwoTextNode" presStyleLbl="node3" presStyleIdx="4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40BCD0E-2E25-43E6-8D6D-CC9FB95C52DE}" type="pres">
      <dgm:prSet presAssocID="{A5A18334-9332-4470-AA53-88EEFE22E5F0}" presName="level3hierChild" presStyleCnt="0"/>
      <dgm:spPr/>
      <dgm:t>
        <a:bodyPr/>
        <a:lstStyle/>
        <a:p>
          <a:endParaRPr lang="zh-TW" altLang="en-US"/>
        </a:p>
      </dgm:t>
    </dgm:pt>
    <dgm:pt modelId="{361C837F-D3D4-4EF3-9DE2-D3F770E39204}" type="pres">
      <dgm:prSet presAssocID="{BD2BDCB4-9280-4BF6-AE4F-2332382CB627}" presName="conn2-1" presStyleLbl="parChTrans1D3" presStyleIdx="5" presStyleCnt="8"/>
      <dgm:spPr/>
      <dgm:t>
        <a:bodyPr/>
        <a:lstStyle/>
        <a:p>
          <a:endParaRPr lang="zh-TW" altLang="en-US"/>
        </a:p>
      </dgm:t>
    </dgm:pt>
    <dgm:pt modelId="{AE9BB764-DF04-4996-AF81-EB412766F19E}" type="pres">
      <dgm:prSet presAssocID="{BD2BDCB4-9280-4BF6-AE4F-2332382CB627}" presName="connTx" presStyleLbl="parChTrans1D3" presStyleIdx="5" presStyleCnt="8"/>
      <dgm:spPr/>
      <dgm:t>
        <a:bodyPr/>
        <a:lstStyle/>
        <a:p>
          <a:endParaRPr lang="zh-TW" altLang="en-US"/>
        </a:p>
      </dgm:t>
    </dgm:pt>
    <dgm:pt modelId="{F6E421BC-668B-4C0B-AA60-A51D1251B6CA}" type="pres">
      <dgm:prSet presAssocID="{6FEA3D32-3B5C-469B-9258-FEC3CADFDD13}" presName="root2" presStyleCnt="0"/>
      <dgm:spPr/>
      <dgm:t>
        <a:bodyPr/>
        <a:lstStyle/>
        <a:p>
          <a:endParaRPr lang="zh-TW" altLang="en-US"/>
        </a:p>
      </dgm:t>
    </dgm:pt>
    <dgm:pt modelId="{A578196B-BFBC-4693-8141-46B82BDECAE3}" type="pres">
      <dgm:prSet presAssocID="{6FEA3D32-3B5C-469B-9258-FEC3CADFDD13}" presName="LevelTwoTextNode" presStyleLbl="node3" presStyleIdx="5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599A629-89FA-4017-912B-FD64A1D259F0}" type="pres">
      <dgm:prSet presAssocID="{6FEA3D32-3B5C-469B-9258-FEC3CADFDD13}" presName="level3hierChild" presStyleCnt="0"/>
      <dgm:spPr/>
      <dgm:t>
        <a:bodyPr/>
        <a:lstStyle/>
        <a:p>
          <a:endParaRPr lang="zh-TW" altLang="en-US"/>
        </a:p>
      </dgm:t>
    </dgm:pt>
    <dgm:pt modelId="{1776BAC9-5672-491A-968E-A82C6FC30BCB}" type="pres">
      <dgm:prSet presAssocID="{C18D9742-CD12-4A17-99E2-96D8EC8971D5}" presName="conn2-1" presStyleLbl="parChTrans1D3" presStyleIdx="6" presStyleCnt="8"/>
      <dgm:spPr/>
      <dgm:t>
        <a:bodyPr/>
        <a:lstStyle/>
        <a:p>
          <a:endParaRPr lang="zh-TW" altLang="en-US"/>
        </a:p>
      </dgm:t>
    </dgm:pt>
    <dgm:pt modelId="{AC4F5A45-2255-45DD-83BB-51CDC82B716A}" type="pres">
      <dgm:prSet presAssocID="{C18D9742-CD12-4A17-99E2-96D8EC8971D5}" presName="connTx" presStyleLbl="parChTrans1D3" presStyleIdx="6" presStyleCnt="8"/>
      <dgm:spPr/>
      <dgm:t>
        <a:bodyPr/>
        <a:lstStyle/>
        <a:p>
          <a:endParaRPr lang="zh-TW" altLang="en-US"/>
        </a:p>
      </dgm:t>
    </dgm:pt>
    <dgm:pt modelId="{40D3DCA5-85A9-45BC-9A53-BB22790405A2}" type="pres">
      <dgm:prSet presAssocID="{A6607B77-B646-45DB-959F-13A49EA92D92}" presName="root2" presStyleCnt="0"/>
      <dgm:spPr/>
      <dgm:t>
        <a:bodyPr/>
        <a:lstStyle/>
        <a:p>
          <a:endParaRPr lang="zh-TW" altLang="en-US"/>
        </a:p>
      </dgm:t>
    </dgm:pt>
    <dgm:pt modelId="{396BA7A6-EF80-46A5-9C8F-9DD8C875E17A}" type="pres">
      <dgm:prSet presAssocID="{A6607B77-B646-45DB-959F-13A49EA92D92}" presName="LevelTwoTextNode" presStyleLbl="node3" presStyleIdx="6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A5F2F9D-96D8-457D-A011-BD595F5E9368}" type="pres">
      <dgm:prSet presAssocID="{A6607B77-B646-45DB-959F-13A49EA92D92}" presName="level3hierChild" presStyleCnt="0"/>
      <dgm:spPr/>
      <dgm:t>
        <a:bodyPr/>
        <a:lstStyle/>
        <a:p>
          <a:endParaRPr lang="zh-TW" altLang="en-US"/>
        </a:p>
      </dgm:t>
    </dgm:pt>
    <dgm:pt modelId="{7BD1EE88-80F8-40E4-B8FE-1BEAD706FE6E}" type="pres">
      <dgm:prSet presAssocID="{A266391D-D7AD-499C-9343-569E19944556}" presName="conn2-1" presStyleLbl="parChTrans1D3" presStyleIdx="7" presStyleCnt="8"/>
      <dgm:spPr/>
      <dgm:t>
        <a:bodyPr/>
        <a:lstStyle/>
        <a:p>
          <a:endParaRPr lang="zh-TW" altLang="en-US"/>
        </a:p>
      </dgm:t>
    </dgm:pt>
    <dgm:pt modelId="{43F942DC-FF01-4F98-878C-C76C00A2D0F9}" type="pres">
      <dgm:prSet presAssocID="{A266391D-D7AD-499C-9343-569E19944556}" presName="connTx" presStyleLbl="parChTrans1D3" presStyleIdx="7" presStyleCnt="8"/>
      <dgm:spPr/>
      <dgm:t>
        <a:bodyPr/>
        <a:lstStyle/>
        <a:p>
          <a:endParaRPr lang="zh-TW" altLang="en-US"/>
        </a:p>
      </dgm:t>
    </dgm:pt>
    <dgm:pt modelId="{6FE7B95B-96CC-4FB2-9019-6FDB723A4429}" type="pres">
      <dgm:prSet presAssocID="{E3061747-806D-4FD5-8D4C-D0437404D6E7}" presName="root2" presStyleCnt="0"/>
      <dgm:spPr/>
      <dgm:t>
        <a:bodyPr/>
        <a:lstStyle/>
        <a:p>
          <a:endParaRPr lang="zh-TW" altLang="en-US"/>
        </a:p>
      </dgm:t>
    </dgm:pt>
    <dgm:pt modelId="{2908F5B7-C359-4F79-AB1C-30B59B329C21}" type="pres">
      <dgm:prSet presAssocID="{E3061747-806D-4FD5-8D4C-D0437404D6E7}" presName="LevelTwoTextNode" presStyleLbl="node3" presStyleIdx="7" presStyleCnt="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2E44041-FF65-4359-977D-6F065B3569C2}" type="pres">
      <dgm:prSet presAssocID="{E3061747-806D-4FD5-8D4C-D0437404D6E7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D70B3BF0-4755-43AA-A767-37CF722A6FEC}" type="presOf" srcId="{BD2BDCB4-9280-4BF6-AE4F-2332382CB627}" destId="{361C837F-D3D4-4EF3-9DE2-D3F770E39204}" srcOrd="0" destOrd="0" presId="urn:microsoft.com/office/officeart/2008/layout/HorizontalMultiLevelHierarchy"/>
    <dgm:cxn modelId="{C968BE5A-03A7-42F8-B2B9-2FC80E96D453}" srcId="{D429CAA5-CE06-40EA-A70A-13063D0023D0}" destId="{D5B35244-6415-40B9-AA8E-0FEA62E633AA}" srcOrd="0" destOrd="0" parTransId="{CD77673E-EDF7-4CCE-9966-57A615CC2F98}" sibTransId="{DCEA5433-B34B-4249-B2CA-C2E6292E6EE8}"/>
    <dgm:cxn modelId="{43C09456-98FF-49B4-9C21-C3AC6A260A60}" type="presOf" srcId="{A266391D-D7AD-499C-9343-569E19944556}" destId="{43F942DC-FF01-4F98-878C-C76C00A2D0F9}" srcOrd="1" destOrd="0" presId="urn:microsoft.com/office/officeart/2008/layout/HorizontalMultiLevelHierarchy"/>
    <dgm:cxn modelId="{46B2F38D-BA4E-4C1B-91F6-711A15DA25F7}" type="presOf" srcId="{CCF73436-7457-4744-A2B3-37ED2CA90141}" destId="{778DAF76-3ECB-4F6E-BFA9-B324D9A1B08B}" srcOrd="1" destOrd="0" presId="urn:microsoft.com/office/officeart/2008/layout/HorizontalMultiLevelHierarchy"/>
    <dgm:cxn modelId="{F59A8C42-2AB9-47BF-8F47-F865C10D8DAB}" type="presOf" srcId="{129852F5-2FB8-44A5-AE93-870EE19498CF}" destId="{870FE849-AD02-4555-84B0-E61A5A174E74}" srcOrd="1" destOrd="0" presId="urn:microsoft.com/office/officeart/2008/layout/HorizontalMultiLevelHierarchy"/>
    <dgm:cxn modelId="{CB6863F1-7D9B-413A-A776-51F4D968F2E9}" type="presOf" srcId="{AE3786EE-E9CC-4CA6-8318-51745361D02A}" destId="{DC320A98-8EA9-44E1-9B4F-5982AE252D37}" srcOrd="1" destOrd="0" presId="urn:microsoft.com/office/officeart/2008/layout/HorizontalMultiLevelHierarchy"/>
    <dgm:cxn modelId="{FBA699E5-290C-4BD7-8E61-C437D13B5DA9}" type="presOf" srcId="{C18D9742-CD12-4A17-99E2-96D8EC8971D5}" destId="{1776BAC9-5672-491A-968E-A82C6FC30BCB}" srcOrd="0" destOrd="0" presId="urn:microsoft.com/office/officeart/2008/layout/HorizontalMultiLevelHierarchy"/>
    <dgm:cxn modelId="{6DD7DF9D-378F-4B34-99BA-883E3FD75FC1}" type="presOf" srcId="{D429CAA5-CE06-40EA-A70A-13063D0023D0}" destId="{9B694584-B6C3-4B87-9E33-D573E23144D9}" srcOrd="0" destOrd="0" presId="urn:microsoft.com/office/officeart/2008/layout/HorizontalMultiLevelHierarchy"/>
    <dgm:cxn modelId="{0D5C3603-DD54-42A5-9F09-24B9351C9A90}" type="presOf" srcId="{A5A18334-9332-4470-AA53-88EEFE22E5F0}" destId="{8E14DE71-48D2-4871-BB4B-6471A1E58AA5}" srcOrd="0" destOrd="0" presId="urn:microsoft.com/office/officeart/2008/layout/HorizontalMultiLevelHierarchy"/>
    <dgm:cxn modelId="{0FA4EED2-8242-47A6-A4C1-354894D8ED19}" srcId="{158E2066-1940-48C0-AAF4-8089368BCBC0}" destId="{F6E3FFB2-2B4A-44E4-A1C4-829A8DFC8897}" srcOrd="0" destOrd="0" parTransId="{CCF73436-7457-4744-A2B3-37ED2CA90141}" sibTransId="{9DC0B19C-C3B8-46C1-84E9-AA6D9011FA70}"/>
    <dgm:cxn modelId="{F118E593-3BF7-488E-AB3D-1C1A92EF3037}" type="presOf" srcId="{F6E3FFB2-2B4A-44E4-A1C4-829A8DFC8897}" destId="{133A10A4-11FC-478B-B581-3405FD6AC19C}" srcOrd="0" destOrd="0" presId="urn:microsoft.com/office/officeart/2008/layout/HorizontalMultiLevelHierarchy"/>
    <dgm:cxn modelId="{D07CD6D2-512B-4667-B0FB-330F71D80C28}" type="presOf" srcId="{129852F5-2FB8-44A5-AE93-870EE19498CF}" destId="{028C4507-D2BE-4BB2-8807-D5106DD89320}" srcOrd="0" destOrd="0" presId="urn:microsoft.com/office/officeart/2008/layout/HorizontalMultiLevelHierarchy"/>
    <dgm:cxn modelId="{83611052-735C-4EA9-8A26-4582B426383C}" srcId="{75F959BF-528B-421B-B2C8-137C8FE70390}" destId="{A5A18334-9332-4470-AA53-88EEFE22E5F0}" srcOrd="0" destOrd="0" parTransId="{AE3786EE-E9CC-4CA6-8318-51745361D02A}" sibTransId="{DABCC34F-836D-4F8E-AF2C-850CBF8AAEDE}"/>
    <dgm:cxn modelId="{33A2E306-6142-4512-9454-E1BFAD33C79E}" type="presOf" srcId="{046E14E1-B403-4F76-A003-D26168F68EDD}" destId="{1FDF6375-2980-4C78-BE5D-0193DB328827}" srcOrd="1" destOrd="0" presId="urn:microsoft.com/office/officeart/2008/layout/HorizontalMultiLevelHierarchy"/>
    <dgm:cxn modelId="{5B74350B-DF08-4B60-A233-43C05FE04822}" type="presOf" srcId="{AE3786EE-E9CC-4CA6-8318-51745361D02A}" destId="{73EA8E62-1FC0-42FC-BBD9-8753C1352A20}" srcOrd="0" destOrd="0" presId="urn:microsoft.com/office/officeart/2008/layout/HorizontalMultiLevelHierarchy"/>
    <dgm:cxn modelId="{BDB7B8C9-CB4E-487B-9477-5A243BFEEB6A}" type="presOf" srcId="{158E2066-1940-48C0-AAF4-8089368BCBC0}" destId="{5A401309-B5F5-457E-856D-C3B9410A8F3E}" srcOrd="0" destOrd="0" presId="urn:microsoft.com/office/officeart/2008/layout/HorizontalMultiLevelHierarchy"/>
    <dgm:cxn modelId="{9DC10863-78E3-4DA0-A76B-2BA4044AF3E5}" srcId="{75F959BF-528B-421B-B2C8-137C8FE70390}" destId="{E3061747-806D-4FD5-8D4C-D0437404D6E7}" srcOrd="3" destOrd="0" parTransId="{A266391D-D7AD-499C-9343-569E19944556}" sibTransId="{B0424FD8-82C4-4417-BC2D-F792E1550E97}"/>
    <dgm:cxn modelId="{0593DCB0-7F58-44FC-B84B-59B3FD5BD32C}" type="presOf" srcId="{FAACA180-79FF-4EB5-A48C-3E35D3BDE11F}" destId="{6364A2C5-97B6-4F0B-BB20-4C8B8F4E34F8}" srcOrd="0" destOrd="0" presId="urn:microsoft.com/office/officeart/2008/layout/HorizontalMultiLevelHierarchy"/>
    <dgm:cxn modelId="{66A3866F-FCF6-437D-8160-694D831E804C}" type="presOf" srcId="{046E14E1-B403-4F76-A003-D26168F68EDD}" destId="{69327E8D-5665-4400-A474-E5E9438AAEED}" srcOrd="0" destOrd="0" presId="urn:microsoft.com/office/officeart/2008/layout/HorizontalMultiLevelHierarchy"/>
    <dgm:cxn modelId="{21F78650-CCD9-4136-8585-572962A63413}" type="presOf" srcId="{EA88435A-8BE1-4325-AF02-07F3D9D56824}" destId="{B5E50DCA-35F9-4292-9D7C-8870F785A26E}" srcOrd="1" destOrd="0" presId="urn:microsoft.com/office/officeart/2008/layout/HorizontalMultiLevelHierarchy"/>
    <dgm:cxn modelId="{380F3B67-D055-437B-87A1-301CD7CB41DB}" srcId="{158E2066-1940-48C0-AAF4-8089368BCBC0}" destId="{B931EF5D-807D-4D59-9338-B98794778338}" srcOrd="1" destOrd="0" parTransId="{046E14E1-B403-4F76-A003-D26168F68EDD}" sibTransId="{4DCB8BBC-ADC4-4DC6-8573-BF8FF693ABE7}"/>
    <dgm:cxn modelId="{58A1F3FE-EAD8-41D0-852A-794EF26F6EC2}" type="presOf" srcId="{8E6542A7-1C7D-4CC6-8EF0-101400042D15}" destId="{DBCECD76-7B87-4BCC-8C13-167627090CDA}" srcOrd="0" destOrd="0" presId="urn:microsoft.com/office/officeart/2008/layout/HorizontalMultiLevelHierarchy"/>
    <dgm:cxn modelId="{55713792-AC4B-4C79-8B3A-E062FDFA199F}" srcId="{158E2066-1940-48C0-AAF4-8089368BCBC0}" destId="{C8BF8E3D-CA84-492E-BA58-A36B98878C0D}" srcOrd="2" destOrd="0" parTransId="{8E6542A7-1C7D-4CC6-8EF0-101400042D15}" sibTransId="{FC13C87A-B77C-4A67-B091-2FDC4C00AF67}"/>
    <dgm:cxn modelId="{AB6C561E-018B-41FA-8183-D90402328D87}" type="presOf" srcId="{BD2BDCB4-9280-4BF6-AE4F-2332382CB627}" destId="{AE9BB764-DF04-4996-AF81-EB412766F19E}" srcOrd="1" destOrd="0" presId="urn:microsoft.com/office/officeart/2008/layout/HorizontalMultiLevelHierarchy"/>
    <dgm:cxn modelId="{DC862043-092B-4074-A953-9780678B36E1}" type="presOf" srcId="{E3061747-806D-4FD5-8D4C-D0437404D6E7}" destId="{2908F5B7-C359-4F79-AB1C-30B59B329C21}" srcOrd="0" destOrd="0" presId="urn:microsoft.com/office/officeart/2008/layout/HorizontalMultiLevelHierarchy"/>
    <dgm:cxn modelId="{7C4F98D2-2675-4C20-A582-D95F072193D8}" type="presOf" srcId="{05555A49-768C-404D-8579-01C4BC5F308C}" destId="{61B87BDF-9E60-45CD-A06F-031200D45C2D}" srcOrd="1" destOrd="0" presId="urn:microsoft.com/office/officeart/2008/layout/HorizontalMultiLevelHierarchy"/>
    <dgm:cxn modelId="{B557A9F7-11FD-47E8-8BB4-21476C43CF1A}" srcId="{D5B35244-6415-40B9-AA8E-0FEA62E633AA}" destId="{75F959BF-528B-421B-B2C8-137C8FE70390}" srcOrd="1" destOrd="0" parTransId="{129852F5-2FB8-44A5-AE93-870EE19498CF}" sibTransId="{BE8739BB-7DBD-4C88-92B7-EFDC128E78A5}"/>
    <dgm:cxn modelId="{53CF0AB3-E275-4BEF-9F45-453BB7205DAF}" type="presOf" srcId="{C18D9742-CD12-4A17-99E2-96D8EC8971D5}" destId="{AC4F5A45-2255-45DD-83BB-51CDC82B716A}" srcOrd="1" destOrd="0" presId="urn:microsoft.com/office/officeart/2008/layout/HorizontalMultiLevelHierarchy"/>
    <dgm:cxn modelId="{713B8E12-BF2E-445A-BF83-2AD2402DB405}" type="presOf" srcId="{C8BF8E3D-CA84-492E-BA58-A36B98878C0D}" destId="{778FC69C-1617-4AB9-9876-21DF341A78A0}" srcOrd="0" destOrd="0" presId="urn:microsoft.com/office/officeart/2008/layout/HorizontalMultiLevelHierarchy"/>
    <dgm:cxn modelId="{36DB3E32-1290-48C8-B50D-75D07FD4B64A}" type="presOf" srcId="{B931EF5D-807D-4D59-9338-B98794778338}" destId="{1E0981C3-FF77-4CF2-84C9-A0F21FBAA8EE}" srcOrd="0" destOrd="0" presId="urn:microsoft.com/office/officeart/2008/layout/HorizontalMultiLevelHierarchy"/>
    <dgm:cxn modelId="{293B10F8-6290-474C-A8FD-1C975BC17EBC}" srcId="{D5B35244-6415-40B9-AA8E-0FEA62E633AA}" destId="{158E2066-1940-48C0-AAF4-8089368BCBC0}" srcOrd="0" destOrd="0" parTransId="{EA88435A-8BE1-4325-AF02-07F3D9D56824}" sibTransId="{0E91C80E-BAD4-41D2-BB1B-D21A669BD4D3}"/>
    <dgm:cxn modelId="{5C69D3FD-44E0-4BA4-9B8A-5B6D3ECD06BB}" type="presOf" srcId="{D5B35244-6415-40B9-AA8E-0FEA62E633AA}" destId="{7A4C7566-282F-45A9-A0DF-9DCDCD104CA5}" srcOrd="0" destOrd="0" presId="urn:microsoft.com/office/officeart/2008/layout/HorizontalMultiLevelHierarchy"/>
    <dgm:cxn modelId="{39EB70DE-84AE-4A89-94A5-388BBF37F39F}" type="presOf" srcId="{8E6542A7-1C7D-4CC6-8EF0-101400042D15}" destId="{23FCDF95-0663-488F-ABE4-F958C14105CB}" srcOrd="1" destOrd="0" presId="urn:microsoft.com/office/officeart/2008/layout/HorizontalMultiLevelHierarchy"/>
    <dgm:cxn modelId="{E9DE1777-037E-4618-B5DC-6C9BC5350E9A}" srcId="{75F959BF-528B-421B-B2C8-137C8FE70390}" destId="{A6607B77-B646-45DB-959F-13A49EA92D92}" srcOrd="2" destOrd="0" parTransId="{C18D9742-CD12-4A17-99E2-96D8EC8971D5}" sibTransId="{BCD2BA0B-DF13-403A-815B-6B337B722BED}"/>
    <dgm:cxn modelId="{37E3C81B-F59D-44D7-824A-A050BBD4D348}" type="presOf" srcId="{CCF73436-7457-4744-A2B3-37ED2CA90141}" destId="{26A32A57-8CDD-4CAD-BFCF-3787EA8D2E20}" srcOrd="0" destOrd="0" presId="urn:microsoft.com/office/officeart/2008/layout/HorizontalMultiLevelHierarchy"/>
    <dgm:cxn modelId="{67B48609-B3D7-48E1-A185-A407F5622623}" type="presOf" srcId="{EA88435A-8BE1-4325-AF02-07F3D9D56824}" destId="{9E424DF7-EC47-42D3-84B5-47FB593CD124}" srcOrd="0" destOrd="0" presId="urn:microsoft.com/office/officeart/2008/layout/HorizontalMultiLevelHierarchy"/>
    <dgm:cxn modelId="{DCD537A6-8C68-432E-BF87-EB5081E1CC8A}" type="presOf" srcId="{05555A49-768C-404D-8579-01C4BC5F308C}" destId="{EDE641D7-F2B4-4A59-9B28-7AEFAFF89B28}" srcOrd="0" destOrd="0" presId="urn:microsoft.com/office/officeart/2008/layout/HorizontalMultiLevelHierarchy"/>
    <dgm:cxn modelId="{BDAFF1D0-0003-4BF4-8CAC-FF4F3101972B}" type="presOf" srcId="{A266391D-D7AD-499C-9343-569E19944556}" destId="{7BD1EE88-80F8-40E4-B8FE-1BEAD706FE6E}" srcOrd="0" destOrd="0" presId="urn:microsoft.com/office/officeart/2008/layout/HorizontalMultiLevelHierarchy"/>
    <dgm:cxn modelId="{03B114EA-7684-488C-9C5B-AF14C6189F32}" type="presOf" srcId="{75F959BF-528B-421B-B2C8-137C8FE70390}" destId="{DD6A563A-5594-4973-8DBF-EBA65F74A80C}" srcOrd="0" destOrd="0" presId="urn:microsoft.com/office/officeart/2008/layout/HorizontalMultiLevelHierarchy"/>
    <dgm:cxn modelId="{6097CB97-E772-46EC-B804-3BD75E19C3FC}" type="presOf" srcId="{A6607B77-B646-45DB-959F-13A49EA92D92}" destId="{396BA7A6-EF80-46A5-9C8F-9DD8C875E17A}" srcOrd="0" destOrd="0" presId="urn:microsoft.com/office/officeart/2008/layout/HorizontalMultiLevelHierarchy"/>
    <dgm:cxn modelId="{AEF0ED21-1008-493F-AE3B-5FE8B7F6862C}" type="presOf" srcId="{6FEA3D32-3B5C-469B-9258-FEC3CADFDD13}" destId="{A578196B-BFBC-4693-8141-46B82BDECAE3}" srcOrd="0" destOrd="0" presId="urn:microsoft.com/office/officeart/2008/layout/HorizontalMultiLevelHierarchy"/>
    <dgm:cxn modelId="{A24FA967-CBC9-4C36-BF34-824799A57743}" srcId="{75F959BF-528B-421B-B2C8-137C8FE70390}" destId="{6FEA3D32-3B5C-469B-9258-FEC3CADFDD13}" srcOrd="1" destOrd="0" parTransId="{BD2BDCB4-9280-4BF6-AE4F-2332382CB627}" sibTransId="{40732388-945A-4899-9382-0950078D6067}"/>
    <dgm:cxn modelId="{51CA3576-6831-4F8A-B853-154DD2F947CA}" srcId="{158E2066-1940-48C0-AAF4-8089368BCBC0}" destId="{FAACA180-79FF-4EB5-A48C-3E35D3BDE11F}" srcOrd="3" destOrd="0" parTransId="{05555A49-768C-404D-8579-01C4BC5F308C}" sibTransId="{75731860-5DE9-49F5-BE0A-35E65ADF5D0C}"/>
    <dgm:cxn modelId="{1EFE189E-AF8A-4E69-8B52-1D77A06B5BF3}" type="presParOf" srcId="{9B694584-B6C3-4B87-9E33-D573E23144D9}" destId="{2C7AC4A2-A607-4BCB-A5B9-E674FEA90BFC}" srcOrd="0" destOrd="0" presId="urn:microsoft.com/office/officeart/2008/layout/HorizontalMultiLevelHierarchy"/>
    <dgm:cxn modelId="{675ED89A-2D5A-40AC-B073-6CB65C2A76F0}" type="presParOf" srcId="{2C7AC4A2-A607-4BCB-A5B9-E674FEA90BFC}" destId="{7A4C7566-282F-45A9-A0DF-9DCDCD104CA5}" srcOrd="0" destOrd="0" presId="urn:microsoft.com/office/officeart/2008/layout/HorizontalMultiLevelHierarchy"/>
    <dgm:cxn modelId="{15464D75-C282-409B-894F-89F8F6125BD5}" type="presParOf" srcId="{2C7AC4A2-A607-4BCB-A5B9-E674FEA90BFC}" destId="{6F3EA1B0-8C50-4685-96EB-96627F66B901}" srcOrd="1" destOrd="0" presId="urn:microsoft.com/office/officeart/2008/layout/HorizontalMultiLevelHierarchy"/>
    <dgm:cxn modelId="{25E54B07-DEBC-48C2-86AD-CAA0105D3E19}" type="presParOf" srcId="{6F3EA1B0-8C50-4685-96EB-96627F66B901}" destId="{9E424DF7-EC47-42D3-84B5-47FB593CD124}" srcOrd="0" destOrd="0" presId="urn:microsoft.com/office/officeart/2008/layout/HorizontalMultiLevelHierarchy"/>
    <dgm:cxn modelId="{8408D7CC-6ADE-439B-A3C4-D25CD3647FE9}" type="presParOf" srcId="{9E424DF7-EC47-42D3-84B5-47FB593CD124}" destId="{B5E50DCA-35F9-4292-9D7C-8870F785A26E}" srcOrd="0" destOrd="0" presId="urn:microsoft.com/office/officeart/2008/layout/HorizontalMultiLevelHierarchy"/>
    <dgm:cxn modelId="{D1B779ED-1A8F-425A-AB9E-11183D1D3B9E}" type="presParOf" srcId="{6F3EA1B0-8C50-4685-96EB-96627F66B901}" destId="{005F8C9D-76BA-478C-865D-8F9B0DD23296}" srcOrd="1" destOrd="0" presId="urn:microsoft.com/office/officeart/2008/layout/HorizontalMultiLevelHierarchy"/>
    <dgm:cxn modelId="{6B8A3EAD-265C-4FA6-845B-D2AF78C9255F}" type="presParOf" srcId="{005F8C9D-76BA-478C-865D-8F9B0DD23296}" destId="{5A401309-B5F5-457E-856D-C3B9410A8F3E}" srcOrd="0" destOrd="0" presId="urn:microsoft.com/office/officeart/2008/layout/HorizontalMultiLevelHierarchy"/>
    <dgm:cxn modelId="{28E359AF-FBFC-4915-8A0A-9DE72249983C}" type="presParOf" srcId="{005F8C9D-76BA-478C-865D-8F9B0DD23296}" destId="{E7586602-7C59-4028-B972-38327EA8EB0E}" srcOrd="1" destOrd="0" presId="urn:microsoft.com/office/officeart/2008/layout/HorizontalMultiLevelHierarchy"/>
    <dgm:cxn modelId="{25990FE5-0E6C-4FA3-BE5F-DC6166F14C5E}" type="presParOf" srcId="{E7586602-7C59-4028-B972-38327EA8EB0E}" destId="{26A32A57-8CDD-4CAD-BFCF-3787EA8D2E20}" srcOrd="0" destOrd="0" presId="urn:microsoft.com/office/officeart/2008/layout/HorizontalMultiLevelHierarchy"/>
    <dgm:cxn modelId="{CFF15AF7-A44B-4F51-8C71-A1FCE3695696}" type="presParOf" srcId="{26A32A57-8CDD-4CAD-BFCF-3787EA8D2E20}" destId="{778DAF76-3ECB-4F6E-BFA9-B324D9A1B08B}" srcOrd="0" destOrd="0" presId="urn:microsoft.com/office/officeart/2008/layout/HorizontalMultiLevelHierarchy"/>
    <dgm:cxn modelId="{01723F66-2461-4404-A1FB-D55E0C50ECCD}" type="presParOf" srcId="{E7586602-7C59-4028-B972-38327EA8EB0E}" destId="{A4155B64-E56F-418B-9E86-1EC002F6F30C}" srcOrd="1" destOrd="0" presId="urn:microsoft.com/office/officeart/2008/layout/HorizontalMultiLevelHierarchy"/>
    <dgm:cxn modelId="{5187066E-07E3-47A3-80F2-47A5492DA267}" type="presParOf" srcId="{A4155B64-E56F-418B-9E86-1EC002F6F30C}" destId="{133A10A4-11FC-478B-B581-3405FD6AC19C}" srcOrd="0" destOrd="0" presId="urn:microsoft.com/office/officeart/2008/layout/HorizontalMultiLevelHierarchy"/>
    <dgm:cxn modelId="{E4242109-937E-4096-983C-BE8A4B0E0C2E}" type="presParOf" srcId="{A4155B64-E56F-418B-9E86-1EC002F6F30C}" destId="{E1FD8369-C012-4485-BCE2-9830D49AE7E1}" srcOrd="1" destOrd="0" presId="urn:microsoft.com/office/officeart/2008/layout/HorizontalMultiLevelHierarchy"/>
    <dgm:cxn modelId="{C91A3036-9EB8-4ADB-BB6B-6D4DDC14EBCD}" type="presParOf" srcId="{E7586602-7C59-4028-B972-38327EA8EB0E}" destId="{69327E8D-5665-4400-A474-E5E9438AAEED}" srcOrd="2" destOrd="0" presId="urn:microsoft.com/office/officeart/2008/layout/HorizontalMultiLevelHierarchy"/>
    <dgm:cxn modelId="{A13FA4F9-AD34-4A76-85F8-23749FC28859}" type="presParOf" srcId="{69327E8D-5665-4400-A474-E5E9438AAEED}" destId="{1FDF6375-2980-4C78-BE5D-0193DB328827}" srcOrd="0" destOrd="0" presId="urn:microsoft.com/office/officeart/2008/layout/HorizontalMultiLevelHierarchy"/>
    <dgm:cxn modelId="{C1DAB9AC-4C9B-4561-AFF2-64ABB637ADC0}" type="presParOf" srcId="{E7586602-7C59-4028-B972-38327EA8EB0E}" destId="{6AA617BA-8497-453C-969D-7624FAE36CB4}" srcOrd="3" destOrd="0" presId="urn:microsoft.com/office/officeart/2008/layout/HorizontalMultiLevelHierarchy"/>
    <dgm:cxn modelId="{3F87D76B-E453-43FE-8D9B-29D742F3F97B}" type="presParOf" srcId="{6AA617BA-8497-453C-969D-7624FAE36CB4}" destId="{1E0981C3-FF77-4CF2-84C9-A0F21FBAA8EE}" srcOrd="0" destOrd="0" presId="urn:microsoft.com/office/officeart/2008/layout/HorizontalMultiLevelHierarchy"/>
    <dgm:cxn modelId="{5F686022-7100-4797-BA6B-D324DBCD726C}" type="presParOf" srcId="{6AA617BA-8497-453C-969D-7624FAE36CB4}" destId="{5358248E-CFDE-42A9-A232-F03C9F65693B}" srcOrd="1" destOrd="0" presId="urn:microsoft.com/office/officeart/2008/layout/HorizontalMultiLevelHierarchy"/>
    <dgm:cxn modelId="{4DFD2B37-4BAF-45A8-9775-CCEA726DB085}" type="presParOf" srcId="{E7586602-7C59-4028-B972-38327EA8EB0E}" destId="{DBCECD76-7B87-4BCC-8C13-167627090CDA}" srcOrd="4" destOrd="0" presId="urn:microsoft.com/office/officeart/2008/layout/HorizontalMultiLevelHierarchy"/>
    <dgm:cxn modelId="{D0D35878-B599-4A01-8DA4-52ECA2757DF7}" type="presParOf" srcId="{DBCECD76-7B87-4BCC-8C13-167627090CDA}" destId="{23FCDF95-0663-488F-ABE4-F958C14105CB}" srcOrd="0" destOrd="0" presId="urn:microsoft.com/office/officeart/2008/layout/HorizontalMultiLevelHierarchy"/>
    <dgm:cxn modelId="{4606738A-4FED-45B5-A286-7D66F75AFBCA}" type="presParOf" srcId="{E7586602-7C59-4028-B972-38327EA8EB0E}" destId="{B307147E-C082-4197-91B4-D6866A96BDE6}" srcOrd="5" destOrd="0" presId="urn:microsoft.com/office/officeart/2008/layout/HorizontalMultiLevelHierarchy"/>
    <dgm:cxn modelId="{44EA7B5E-AE94-41FB-9AB1-8B166C855E81}" type="presParOf" srcId="{B307147E-C082-4197-91B4-D6866A96BDE6}" destId="{778FC69C-1617-4AB9-9876-21DF341A78A0}" srcOrd="0" destOrd="0" presId="urn:microsoft.com/office/officeart/2008/layout/HorizontalMultiLevelHierarchy"/>
    <dgm:cxn modelId="{CBC8B988-6FA3-4442-864D-76F238AAFFB1}" type="presParOf" srcId="{B307147E-C082-4197-91B4-D6866A96BDE6}" destId="{C0EF57A7-FBCE-4493-9181-9CC0BD4C1DAD}" srcOrd="1" destOrd="0" presId="urn:microsoft.com/office/officeart/2008/layout/HorizontalMultiLevelHierarchy"/>
    <dgm:cxn modelId="{3E25C19E-BA6E-472F-83A8-CC577A08EE4E}" type="presParOf" srcId="{E7586602-7C59-4028-B972-38327EA8EB0E}" destId="{EDE641D7-F2B4-4A59-9B28-7AEFAFF89B28}" srcOrd="6" destOrd="0" presId="urn:microsoft.com/office/officeart/2008/layout/HorizontalMultiLevelHierarchy"/>
    <dgm:cxn modelId="{3631F4FD-54FF-46B1-9C21-D8B8E34E860A}" type="presParOf" srcId="{EDE641D7-F2B4-4A59-9B28-7AEFAFF89B28}" destId="{61B87BDF-9E60-45CD-A06F-031200D45C2D}" srcOrd="0" destOrd="0" presId="urn:microsoft.com/office/officeart/2008/layout/HorizontalMultiLevelHierarchy"/>
    <dgm:cxn modelId="{670D9C94-0DBB-4784-A4B4-6AEF2C107897}" type="presParOf" srcId="{E7586602-7C59-4028-B972-38327EA8EB0E}" destId="{7452E150-85D1-473A-934D-8C01BEDD0A44}" srcOrd="7" destOrd="0" presId="urn:microsoft.com/office/officeart/2008/layout/HorizontalMultiLevelHierarchy"/>
    <dgm:cxn modelId="{A390A7B1-01C3-4B8D-94E0-B0B2A8E5BB7C}" type="presParOf" srcId="{7452E150-85D1-473A-934D-8C01BEDD0A44}" destId="{6364A2C5-97B6-4F0B-BB20-4C8B8F4E34F8}" srcOrd="0" destOrd="0" presId="urn:microsoft.com/office/officeart/2008/layout/HorizontalMultiLevelHierarchy"/>
    <dgm:cxn modelId="{7AC9BE9E-F902-42F2-B10F-1C53171DB595}" type="presParOf" srcId="{7452E150-85D1-473A-934D-8C01BEDD0A44}" destId="{C0CE8214-0F0D-4580-98C7-19674B0B6B88}" srcOrd="1" destOrd="0" presId="urn:microsoft.com/office/officeart/2008/layout/HorizontalMultiLevelHierarchy"/>
    <dgm:cxn modelId="{A01453E3-3694-40B9-B7B0-6C1E8B640915}" type="presParOf" srcId="{6F3EA1B0-8C50-4685-96EB-96627F66B901}" destId="{028C4507-D2BE-4BB2-8807-D5106DD89320}" srcOrd="2" destOrd="0" presId="urn:microsoft.com/office/officeart/2008/layout/HorizontalMultiLevelHierarchy"/>
    <dgm:cxn modelId="{DE394F12-20D5-4330-94AE-6CCE16998E23}" type="presParOf" srcId="{028C4507-D2BE-4BB2-8807-D5106DD89320}" destId="{870FE849-AD02-4555-84B0-E61A5A174E74}" srcOrd="0" destOrd="0" presId="urn:microsoft.com/office/officeart/2008/layout/HorizontalMultiLevelHierarchy"/>
    <dgm:cxn modelId="{3B72BDD9-B36D-4389-AB0B-5C6517359096}" type="presParOf" srcId="{6F3EA1B0-8C50-4685-96EB-96627F66B901}" destId="{456CCC1D-ADCA-40EE-970C-E8195FBBF661}" srcOrd="3" destOrd="0" presId="urn:microsoft.com/office/officeart/2008/layout/HorizontalMultiLevelHierarchy"/>
    <dgm:cxn modelId="{7193DA09-2C38-424F-9D06-3A31CE6980EA}" type="presParOf" srcId="{456CCC1D-ADCA-40EE-970C-E8195FBBF661}" destId="{DD6A563A-5594-4973-8DBF-EBA65F74A80C}" srcOrd="0" destOrd="0" presId="urn:microsoft.com/office/officeart/2008/layout/HorizontalMultiLevelHierarchy"/>
    <dgm:cxn modelId="{44689292-EC53-4074-8259-70E4D8C66117}" type="presParOf" srcId="{456CCC1D-ADCA-40EE-970C-E8195FBBF661}" destId="{79261E82-98B7-4C01-AD36-0276D49311EB}" srcOrd="1" destOrd="0" presId="urn:microsoft.com/office/officeart/2008/layout/HorizontalMultiLevelHierarchy"/>
    <dgm:cxn modelId="{2F958B45-B336-4DB2-A03D-BC287DA5039E}" type="presParOf" srcId="{79261E82-98B7-4C01-AD36-0276D49311EB}" destId="{73EA8E62-1FC0-42FC-BBD9-8753C1352A20}" srcOrd="0" destOrd="0" presId="urn:microsoft.com/office/officeart/2008/layout/HorizontalMultiLevelHierarchy"/>
    <dgm:cxn modelId="{EEBA3DCB-3A53-4FCB-9A79-81D0E440FD1C}" type="presParOf" srcId="{73EA8E62-1FC0-42FC-BBD9-8753C1352A20}" destId="{DC320A98-8EA9-44E1-9B4F-5982AE252D37}" srcOrd="0" destOrd="0" presId="urn:microsoft.com/office/officeart/2008/layout/HorizontalMultiLevelHierarchy"/>
    <dgm:cxn modelId="{0FABF0A9-3ADD-451A-A4D2-32720483B509}" type="presParOf" srcId="{79261E82-98B7-4C01-AD36-0276D49311EB}" destId="{7D0E5F1B-2909-4E09-A0D9-576C6083E527}" srcOrd="1" destOrd="0" presId="urn:microsoft.com/office/officeart/2008/layout/HorizontalMultiLevelHierarchy"/>
    <dgm:cxn modelId="{78B465C7-86D8-4192-952F-147806E2550C}" type="presParOf" srcId="{7D0E5F1B-2909-4E09-A0D9-576C6083E527}" destId="{8E14DE71-48D2-4871-BB4B-6471A1E58AA5}" srcOrd="0" destOrd="0" presId="urn:microsoft.com/office/officeart/2008/layout/HorizontalMultiLevelHierarchy"/>
    <dgm:cxn modelId="{04E63B08-A4A3-4797-86BC-DC6372BE6FDF}" type="presParOf" srcId="{7D0E5F1B-2909-4E09-A0D9-576C6083E527}" destId="{240BCD0E-2E25-43E6-8D6D-CC9FB95C52DE}" srcOrd="1" destOrd="0" presId="urn:microsoft.com/office/officeart/2008/layout/HorizontalMultiLevelHierarchy"/>
    <dgm:cxn modelId="{2F29DB3A-C092-4760-A60A-DC7B89C51FD1}" type="presParOf" srcId="{79261E82-98B7-4C01-AD36-0276D49311EB}" destId="{361C837F-D3D4-4EF3-9DE2-D3F770E39204}" srcOrd="2" destOrd="0" presId="urn:microsoft.com/office/officeart/2008/layout/HorizontalMultiLevelHierarchy"/>
    <dgm:cxn modelId="{2093BFDB-5195-46DA-AC1A-67ED7ADBE271}" type="presParOf" srcId="{361C837F-D3D4-4EF3-9DE2-D3F770E39204}" destId="{AE9BB764-DF04-4996-AF81-EB412766F19E}" srcOrd="0" destOrd="0" presId="urn:microsoft.com/office/officeart/2008/layout/HorizontalMultiLevelHierarchy"/>
    <dgm:cxn modelId="{18D97717-8653-47CE-A7CF-A896C4182CB8}" type="presParOf" srcId="{79261E82-98B7-4C01-AD36-0276D49311EB}" destId="{F6E421BC-668B-4C0B-AA60-A51D1251B6CA}" srcOrd="3" destOrd="0" presId="urn:microsoft.com/office/officeart/2008/layout/HorizontalMultiLevelHierarchy"/>
    <dgm:cxn modelId="{8ABB9C37-8E18-4A2D-8FE9-D445F237F891}" type="presParOf" srcId="{F6E421BC-668B-4C0B-AA60-A51D1251B6CA}" destId="{A578196B-BFBC-4693-8141-46B82BDECAE3}" srcOrd="0" destOrd="0" presId="urn:microsoft.com/office/officeart/2008/layout/HorizontalMultiLevelHierarchy"/>
    <dgm:cxn modelId="{85A0A58F-B04B-446A-B3EC-4A2FC7D94B8E}" type="presParOf" srcId="{F6E421BC-668B-4C0B-AA60-A51D1251B6CA}" destId="{E599A629-89FA-4017-912B-FD64A1D259F0}" srcOrd="1" destOrd="0" presId="urn:microsoft.com/office/officeart/2008/layout/HorizontalMultiLevelHierarchy"/>
    <dgm:cxn modelId="{A2299FAB-DC72-4FD2-BDFE-196D5056D72B}" type="presParOf" srcId="{79261E82-98B7-4C01-AD36-0276D49311EB}" destId="{1776BAC9-5672-491A-968E-A82C6FC30BCB}" srcOrd="4" destOrd="0" presId="urn:microsoft.com/office/officeart/2008/layout/HorizontalMultiLevelHierarchy"/>
    <dgm:cxn modelId="{D789A4B4-A60C-4ECC-8BA2-8D7818D4EA90}" type="presParOf" srcId="{1776BAC9-5672-491A-968E-A82C6FC30BCB}" destId="{AC4F5A45-2255-45DD-83BB-51CDC82B716A}" srcOrd="0" destOrd="0" presId="urn:microsoft.com/office/officeart/2008/layout/HorizontalMultiLevelHierarchy"/>
    <dgm:cxn modelId="{6305C85D-6223-4BAB-8780-1F7F65CD9578}" type="presParOf" srcId="{79261E82-98B7-4C01-AD36-0276D49311EB}" destId="{40D3DCA5-85A9-45BC-9A53-BB22790405A2}" srcOrd="5" destOrd="0" presId="urn:microsoft.com/office/officeart/2008/layout/HorizontalMultiLevelHierarchy"/>
    <dgm:cxn modelId="{2AE8A8D7-0838-44AD-88D0-BF1C34FFF0E5}" type="presParOf" srcId="{40D3DCA5-85A9-45BC-9A53-BB22790405A2}" destId="{396BA7A6-EF80-46A5-9C8F-9DD8C875E17A}" srcOrd="0" destOrd="0" presId="urn:microsoft.com/office/officeart/2008/layout/HorizontalMultiLevelHierarchy"/>
    <dgm:cxn modelId="{6A5AB436-4B39-4FD8-BF21-E6B264400C96}" type="presParOf" srcId="{40D3DCA5-85A9-45BC-9A53-BB22790405A2}" destId="{CA5F2F9D-96D8-457D-A011-BD595F5E9368}" srcOrd="1" destOrd="0" presId="urn:microsoft.com/office/officeart/2008/layout/HorizontalMultiLevelHierarchy"/>
    <dgm:cxn modelId="{2C8DD96E-5F20-43BE-AB69-18D5FBDC4C28}" type="presParOf" srcId="{79261E82-98B7-4C01-AD36-0276D49311EB}" destId="{7BD1EE88-80F8-40E4-B8FE-1BEAD706FE6E}" srcOrd="6" destOrd="0" presId="urn:microsoft.com/office/officeart/2008/layout/HorizontalMultiLevelHierarchy"/>
    <dgm:cxn modelId="{19F74D7B-6A26-4C79-A38C-E9DA209D3DA8}" type="presParOf" srcId="{7BD1EE88-80F8-40E4-B8FE-1BEAD706FE6E}" destId="{43F942DC-FF01-4F98-878C-C76C00A2D0F9}" srcOrd="0" destOrd="0" presId="urn:microsoft.com/office/officeart/2008/layout/HorizontalMultiLevelHierarchy"/>
    <dgm:cxn modelId="{30972CC2-7E95-4B05-B5EC-E57A066B965A}" type="presParOf" srcId="{79261E82-98B7-4C01-AD36-0276D49311EB}" destId="{6FE7B95B-96CC-4FB2-9019-6FDB723A4429}" srcOrd="7" destOrd="0" presId="urn:microsoft.com/office/officeart/2008/layout/HorizontalMultiLevelHierarchy"/>
    <dgm:cxn modelId="{9173EC07-9560-4734-83CD-53239DB47513}" type="presParOf" srcId="{6FE7B95B-96CC-4FB2-9019-6FDB723A4429}" destId="{2908F5B7-C359-4F79-AB1C-30B59B329C21}" srcOrd="0" destOrd="0" presId="urn:microsoft.com/office/officeart/2008/layout/HorizontalMultiLevelHierarchy"/>
    <dgm:cxn modelId="{5897E083-6214-4475-AAE5-3A553EDEF9E1}" type="presParOf" srcId="{6FE7B95B-96CC-4FB2-9019-6FDB723A4429}" destId="{42E44041-FF65-4359-977D-6F065B3569C2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6F346AE9-5FC4-42C7-A7EF-A535D25B254E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07B0F3B5-CC1A-4C0B-A268-1C94E07A10D9}">
      <dgm:prSet phldrT="[文字]" custT="1"/>
      <dgm:spPr/>
      <dgm:t>
        <a:bodyPr/>
        <a:lstStyle/>
        <a:p>
          <a:r>
            <a:rPr lang="zh-TW" altLang="en-US" sz="3200" dirty="0" smtClean="0"/>
            <a:t>正心</a:t>
          </a:r>
          <a:endParaRPr lang="zh-TW" altLang="en-US" sz="3200" dirty="0"/>
        </a:p>
      </dgm:t>
    </dgm:pt>
    <dgm:pt modelId="{0504C7D8-3765-4747-9E3A-C5A6BA8F6A41}" type="par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B7F62488-3F98-4C8B-8663-1DBD075F66F0}" type="sib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A9767EFA-5592-4279-B9E6-52714037C8A6}">
      <dgm:prSet custT="1"/>
      <dgm:spPr/>
      <dgm:t>
        <a:bodyPr/>
        <a:lstStyle/>
        <a:p>
          <a:r>
            <a:rPr lang="zh-TW" altLang="en-US" sz="3200" dirty="0" smtClean="0"/>
            <a:t>正謂守其不偏</a:t>
          </a:r>
        </a:p>
      </dgm:t>
    </dgm:pt>
    <dgm:pt modelId="{7F2A2F14-B628-4975-A5C2-BB60E53663EA}" type="parTrans" cxnId="{18F70A22-B72B-4485-957E-D2C1388C91A6}">
      <dgm:prSet/>
      <dgm:spPr/>
      <dgm:t>
        <a:bodyPr/>
        <a:lstStyle/>
        <a:p>
          <a:endParaRPr lang="zh-TW" altLang="en-US"/>
        </a:p>
      </dgm:t>
    </dgm:pt>
    <dgm:pt modelId="{52A16B08-E97E-4102-AD52-DBB36D7C57C4}" type="sibTrans" cxnId="{18F70A22-B72B-4485-957E-D2C1388C91A6}">
      <dgm:prSet/>
      <dgm:spPr/>
      <dgm:t>
        <a:bodyPr/>
        <a:lstStyle/>
        <a:p>
          <a:endParaRPr lang="zh-TW" altLang="en-US"/>
        </a:p>
      </dgm:t>
    </dgm:pt>
    <dgm:pt modelId="{79C27F33-4EB0-4369-B5BC-F7CEC40A9232}">
      <dgm:prSet custT="1"/>
      <dgm:spPr/>
      <dgm:t>
        <a:bodyPr/>
        <a:lstStyle/>
        <a:p>
          <a:r>
            <a:rPr lang="zh-TW" altLang="en-US" sz="3200" dirty="0" smtClean="0"/>
            <a:t>誠意</a:t>
          </a:r>
        </a:p>
      </dgm:t>
    </dgm:pt>
    <dgm:pt modelId="{B2B946B1-CE5D-4FB4-868A-ACA348F9235B}" type="parTrans" cxnId="{489DAAAF-2170-471A-B3BA-526DBB4BD30C}">
      <dgm:prSet/>
      <dgm:spPr/>
      <dgm:t>
        <a:bodyPr/>
        <a:lstStyle/>
        <a:p>
          <a:endParaRPr lang="zh-TW" altLang="en-US"/>
        </a:p>
      </dgm:t>
    </dgm:pt>
    <dgm:pt modelId="{A9BED4EF-9DAA-475B-AD75-B598C1BDD852}" type="sibTrans" cxnId="{489DAAAF-2170-471A-B3BA-526DBB4BD30C}">
      <dgm:prSet/>
      <dgm:spPr/>
      <dgm:t>
        <a:bodyPr/>
        <a:lstStyle/>
        <a:p>
          <a:endParaRPr lang="zh-TW" altLang="en-US"/>
        </a:p>
      </dgm:t>
    </dgm:pt>
    <dgm:pt modelId="{048729DB-9E05-44FE-BA68-B7E10C1975EA}">
      <dgm:prSet custT="1"/>
      <dgm:spPr/>
      <dgm:t>
        <a:bodyPr/>
        <a:lstStyle/>
        <a:p>
          <a:r>
            <a:rPr lang="zh-TW" altLang="en-US" sz="3200" dirty="0" smtClean="0"/>
            <a:t>誠謂省察不欺，心之所存</a:t>
          </a:r>
        </a:p>
      </dgm:t>
    </dgm:pt>
    <dgm:pt modelId="{A7E01462-863F-4AE2-A8DF-8063F2DE4DBC}" type="parTrans" cxnId="{211C69F3-0E70-46C1-8889-38D7590A710A}">
      <dgm:prSet/>
      <dgm:spPr/>
      <dgm:t>
        <a:bodyPr/>
        <a:lstStyle/>
        <a:p>
          <a:endParaRPr lang="zh-TW" altLang="en-US"/>
        </a:p>
      </dgm:t>
    </dgm:pt>
    <dgm:pt modelId="{9A511746-E4D4-4BA0-9D83-3A1FCE358EDE}" type="sibTrans" cxnId="{211C69F3-0E70-46C1-8889-38D7590A710A}">
      <dgm:prSet/>
      <dgm:spPr/>
      <dgm:t>
        <a:bodyPr/>
        <a:lstStyle/>
        <a:p>
          <a:endParaRPr lang="zh-TW" altLang="en-US"/>
        </a:p>
      </dgm:t>
    </dgm:pt>
    <dgm:pt modelId="{E01C7468-EDEC-4C33-A6E5-5F54A2C27920}">
      <dgm:prSet custT="1"/>
      <dgm:spPr/>
      <dgm:t>
        <a:bodyPr/>
        <a:lstStyle/>
        <a:p>
          <a:r>
            <a:rPr lang="zh-TW" altLang="en-US" sz="3200" dirty="0" smtClean="0"/>
            <a:t>致知</a:t>
          </a:r>
        </a:p>
      </dgm:t>
    </dgm:pt>
    <dgm:pt modelId="{FB5567F1-DD8C-4CC1-A869-5A1A1E58A647}" type="parTrans" cxnId="{5AA5A7A4-2122-43DB-B353-32CBBD1C4D64}">
      <dgm:prSet/>
      <dgm:spPr/>
      <dgm:t>
        <a:bodyPr/>
        <a:lstStyle/>
        <a:p>
          <a:endParaRPr lang="zh-TW" altLang="en-US"/>
        </a:p>
      </dgm:t>
    </dgm:pt>
    <dgm:pt modelId="{F64C6F71-7EB8-4CE3-9382-1DDCBF0CD64D}" type="sibTrans" cxnId="{5AA5A7A4-2122-43DB-B353-32CBBD1C4D64}">
      <dgm:prSet/>
      <dgm:spPr/>
      <dgm:t>
        <a:bodyPr/>
        <a:lstStyle/>
        <a:p>
          <a:endParaRPr lang="zh-TW" altLang="en-US"/>
        </a:p>
      </dgm:t>
    </dgm:pt>
    <dgm:pt modelId="{17A2BA18-6F28-44E5-9998-103C3131BFD3}">
      <dgm:prSet custT="1"/>
      <dgm:spPr/>
      <dgm:t>
        <a:bodyPr/>
        <a:lstStyle/>
        <a:p>
          <a:r>
            <a:rPr lang="zh-TW" altLang="en-US" sz="3200" dirty="0" smtClean="0"/>
            <a:t>知猶認識</a:t>
          </a:r>
        </a:p>
      </dgm:t>
    </dgm:pt>
    <dgm:pt modelId="{FF0C3544-3040-43FC-9BAA-1DEDF825D38B}" type="parTrans" cxnId="{D9B04B2C-8039-4C75-9291-DD3E9B3CCF75}">
      <dgm:prSet/>
      <dgm:spPr/>
      <dgm:t>
        <a:bodyPr/>
        <a:lstStyle/>
        <a:p>
          <a:endParaRPr lang="zh-TW" altLang="en-US"/>
        </a:p>
      </dgm:t>
    </dgm:pt>
    <dgm:pt modelId="{9A65723A-48E3-43D1-AF92-78BBAC8E348B}" type="sibTrans" cxnId="{D9B04B2C-8039-4C75-9291-DD3E9B3CCF75}">
      <dgm:prSet/>
      <dgm:spPr/>
      <dgm:t>
        <a:bodyPr/>
        <a:lstStyle/>
        <a:p>
          <a:endParaRPr lang="zh-TW" altLang="en-US"/>
        </a:p>
      </dgm:t>
    </dgm:pt>
    <dgm:pt modelId="{8A115DFF-2A27-4E6A-A22A-E9E66523252B}">
      <dgm:prSet custT="1"/>
      <dgm:spPr/>
      <dgm:t>
        <a:bodyPr/>
        <a:lstStyle/>
        <a:p>
          <a:r>
            <a:rPr lang="zh-TW" altLang="en-US" sz="3200" dirty="0" smtClean="0"/>
            <a:t>心是身之主體</a:t>
          </a:r>
        </a:p>
      </dgm:t>
    </dgm:pt>
    <dgm:pt modelId="{E5525A92-2EC8-46CB-A0B0-B75AF5DD2CFD}" type="parTrans" cxnId="{53C0CE8B-62E4-44CE-939C-AFA62C0E22A9}">
      <dgm:prSet/>
      <dgm:spPr/>
      <dgm:t>
        <a:bodyPr/>
        <a:lstStyle/>
        <a:p>
          <a:endParaRPr lang="zh-TW" altLang="en-US"/>
        </a:p>
      </dgm:t>
    </dgm:pt>
    <dgm:pt modelId="{E7E65C4E-AC6D-4F93-9255-F90E4B9AEB39}" type="sibTrans" cxnId="{53C0CE8B-62E4-44CE-939C-AFA62C0E22A9}">
      <dgm:prSet/>
      <dgm:spPr/>
      <dgm:t>
        <a:bodyPr/>
        <a:lstStyle/>
        <a:p>
          <a:endParaRPr lang="zh-TW" altLang="en-US"/>
        </a:p>
      </dgm:t>
    </dgm:pt>
    <dgm:pt modelId="{CF23F101-C1D4-48A4-983E-2E2157ED6C89}">
      <dgm:prSet custT="1"/>
      <dgm:spPr/>
      <dgm:t>
        <a:bodyPr/>
        <a:lstStyle/>
        <a:p>
          <a:r>
            <a:rPr lang="zh-TW" altLang="en-US" sz="3200" dirty="0" smtClean="0"/>
            <a:t>意是起念思量</a:t>
          </a:r>
        </a:p>
      </dgm:t>
    </dgm:pt>
    <dgm:pt modelId="{0944B3FC-1329-4CFD-A6FC-E645F604DABB}" type="parTrans" cxnId="{CFAD85C9-85F4-47CF-A590-5A65183C20AF}">
      <dgm:prSet/>
      <dgm:spPr/>
      <dgm:t>
        <a:bodyPr/>
        <a:lstStyle/>
        <a:p>
          <a:endParaRPr lang="zh-TW" altLang="en-US"/>
        </a:p>
      </dgm:t>
    </dgm:pt>
    <dgm:pt modelId="{41471ED0-D00F-4499-9BE0-CF1356E77180}" type="sibTrans" cxnId="{CFAD85C9-85F4-47CF-A590-5A65183C20AF}">
      <dgm:prSet/>
      <dgm:spPr/>
      <dgm:t>
        <a:bodyPr/>
        <a:lstStyle/>
        <a:p>
          <a:endParaRPr lang="zh-TW" altLang="en-US"/>
        </a:p>
      </dgm:t>
    </dgm:pt>
    <dgm:pt modelId="{7DDE4ABA-7193-49C3-90E5-5686E196E413}">
      <dgm:prSet custT="1"/>
      <dgm:spPr/>
      <dgm:t>
        <a:bodyPr/>
        <a:lstStyle/>
        <a:p>
          <a:r>
            <a:rPr lang="zh-TW" altLang="en-US" sz="3200" smtClean="0"/>
            <a:t>致謂推測極盡</a:t>
          </a:r>
          <a:endParaRPr lang="zh-TW" altLang="en-US" sz="3200" dirty="0" smtClean="0"/>
        </a:p>
      </dgm:t>
    </dgm:pt>
    <dgm:pt modelId="{057E4FB3-4ED8-4A9E-858C-D9E463B57845}" type="parTrans" cxnId="{9F6FE7D3-C7E8-4A2D-B287-9DAAC2526BBE}">
      <dgm:prSet/>
      <dgm:spPr/>
      <dgm:t>
        <a:bodyPr/>
        <a:lstStyle/>
        <a:p>
          <a:endParaRPr lang="zh-TW" altLang="en-US"/>
        </a:p>
      </dgm:t>
    </dgm:pt>
    <dgm:pt modelId="{2BBE750D-A298-4239-BF32-272F12C535EE}" type="sibTrans" cxnId="{9F6FE7D3-C7E8-4A2D-B287-9DAAC2526BBE}">
      <dgm:prSet/>
      <dgm:spPr/>
      <dgm:t>
        <a:bodyPr/>
        <a:lstStyle/>
        <a:p>
          <a:endParaRPr lang="zh-TW" altLang="en-US"/>
        </a:p>
      </dgm:t>
    </dgm:pt>
    <dgm:pt modelId="{BC4B59E5-7A85-4C3B-A9A3-8A4AE721590A}">
      <dgm:prSet custT="1"/>
      <dgm:spPr/>
      <dgm:t>
        <a:bodyPr/>
        <a:lstStyle/>
        <a:p>
          <a:r>
            <a:rPr lang="zh-TW" altLang="en-US" sz="3200" dirty="0" smtClean="0">
              <a:hlinkClick xmlns:r="http://schemas.openxmlformats.org/officeDocument/2006/relationships" r:id="rId1" action="ppaction://hlinksldjump"/>
            </a:rPr>
            <a:t>格物</a:t>
          </a:r>
          <a:endParaRPr lang="zh-TW" altLang="en-US" sz="3200" dirty="0" smtClean="0"/>
        </a:p>
      </dgm:t>
    </dgm:pt>
    <dgm:pt modelId="{970A6A2D-1DBA-407C-8B6C-0AF505BE28CE}" type="sibTrans" cxnId="{C360D1EF-FDCB-4A5E-B24C-2977B6AEB177}">
      <dgm:prSet/>
      <dgm:spPr/>
      <dgm:t>
        <a:bodyPr/>
        <a:lstStyle/>
        <a:p>
          <a:endParaRPr lang="zh-TW" altLang="en-US"/>
        </a:p>
      </dgm:t>
    </dgm:pt>
    <dgm:pt modelId="{F1447499-272A-4F5E-A331-506626552438}" type="parTrans" cxnId="{C360D1EF-FDCB-4A5E-B24C-2977B6AEB177}">
      <dgm:prSet/>
      <dgm:spPr/>
      <dgm:t>
        <a:bodyPr/>
        <a:lstStyle/>
        <a:p>
          <a:endParaRPr lang="zh-TW" altLang="en-US"/>
        </a:p>
      </dgm:t>
    </dgm:pt>
    <dgm:pt modelId="{FDEC0B12-1182-488D-A23C-735E197F893E}">
      <dgm:prSet custT="1"/>
      <dgm:spPr/>
      <dgm:t>
        <a:bodyPr/>
        <a:lstStyle/>
        <a:p>
          <a:r>
            <a:rPr lang="zh-TW" altLang="en-US" sz="3200" dirty="0" smtClean="0"/>
            <a:t>略云「</a:t>
          </a:r>
          <a:r>
            <a:rPr lang="zh-TW" altLang="en-US" sz="3200" dirty="0" smtClean="0">
              <a:solidFill>
                <a:srgbClr val="FF0000"/>
              </a:solidFill>
            </a:rPr>
            <a:t>起念</a:t>
          </a:r>
          <a:r>
            <a:rPr lang="zh-TW" altLang="en-US" sz="3200" dirty="0" smtClean="0"/>
            <a:t>」</a:t>
          </a:r>
        </a:p>
      </dgm:t>
    </dgm:pt>
    <dgm:pt modelId="{50F965C3-CE56-4BC5-BBF7-6F4F60AAEBA8}" type="sibTrans" cxnId="{88FCE959-D5FF-46E3-A5F6-56C8126FC9B6}">
      <dgm:prSet/>
      <dgm:spPr/>
      <dgm:t>
        <a:bodyPr/>
        <a:lstStyle/>
        <a:p>
          <a:endParaRPr lang="zh-TW" altLang="en-US"/>
        </a:p>
      </dgm:t>
    </dgm:pt>
    <dgm:pt modelId="{FD181E27-C6CA-45D7-98C7-AE39544826FD}" type="parTrans" cxnId="{88FCE959-D5FF-46E3-A5F6-56C8126FC9B6}">
      <dgm:prSet/>
      <dgm:spPr/>
      <dgm:t>
        <a:bodyPr/>
        <a:lstStyle/>
        <a:p>
          <a:endParaRPr lang="zh-TW" altLang="en-US"/>
        </a:p>
      </dgm:t>
    </dgm:pt>
    <dgm:pt modelId="{AFD508C0-E899-4361-864A-A4B046E7F6C2}">
      <dgm:prSet custT="1"/>
      <dgm:spPr/>
      <dgm:t>
        <a:bodyPr/>
        <a:lstStyle/>
        <a:p>
          <a:r>
            <a:rPr lang="zh-TW" altLang="en-US" sz="3200" dirty="0" smtClean="0"/>
            <a:t>漢宋明各家異說</a:t>
          </a:r>
        </a:p>
      </dgm:t>
    </dgm:pt>
    <dgm:pt modelId="{B05E89D8-2FD4-41E8-8521-ECB1768406F5}" type="parTrans" cxnId="{3B8533A5-09E2-4DEE-A225-F44861EA8194}">
      <dgm:prSet/>
      <dgm:spPr/>
      <dgm:t>
        <a:bodyPr/>
        <a:lstStyle/>
        <a:p>
          <a:endParaRPr lang="zh-TW" altLang="en-US"/>
        </a:p>
      </dgm:t>
    </dgm:pt>
    <dgm:pt modelId="{2F00A6D6-939F-404D-AFDA-E5F3C318D832}" type="sibTrans" cxnId="{3B8533A5-09E2-4DEE-A225-F44861EA8194}">
      <dgm:prSet/>
      <dgm:spPr/>
      <dgm:t>
        <a:bodyPr/>
        <a:lstStyle/>
        <a:p>
          <a:endParaRPr lang="zh-TW" altLang="en-US"/>
        </a:p>
      </dgm:t>
    </dgm:pt>
    <dgm:pt modelId="{BEB7B858-FD05-4D0F-9136-61DCC1A053A9}" type="pres">
      <dgm:prSet presAssocID="{6F346AE9-5FC4-42C7-A7EF-A535D25B254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AE50092-AC1E-43B3-9DA2-3BDCC81EF71F}" type="pres">
      <dgm:prSet presAssocID="{07B0F3B5-CC1A-4C0B-A268-1C94E07A10D9}" presName="root1" presStyleCnt="0"/>
      <dgm:spPr/>
      <dgm:t>
        <a:bodyPr/>
        <a:lstStyle/>
        <a:p>
          <a:endParaRPr lang="zh-TW" altLang="en-US"/>
        </a:p>
      </dgm:t>
    </dgm:pt>
    <dgm:pt modelId="{D825E4D8-36CA-45A3-B0D0-D6862ED24A50}" type="pres">
      <dgm:prSet presAssocID="{07B0F3B5-CC1A-4C0B-A268-1C94E07A10D9}" presName="LevelOneTextNode" presStyleLbl="node0" presStyleIdx="0" presStyleCnt="4" custScaleX="98372" custScaleY="9837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8FEECB7-F98D-43C2-936A-187D67B7C56D}" type="pres">
      <dgm:prSet presAssocID="{07B0F3B5-CC1A-4C0B-A268-1C94E07A10D9}" presName="level2hierChild" presStyleCnt="0"/>
      <dgm:spPr/>
      <dgm:t>
        <a:bodyPr/>
        <a:lstStyle/>
        <a:p>
          <a:endParaRPr lang="zh-TW" altLang="en-US"/>
        </a:p>
      </dgm:t>
    </dgm:pt>
    <dgm:pt modelId="{BCF83F96-7A68-4206-99F3-353D51069ABF}" type="pres">
      <dgm:prSet presAssocID="{E5525A92-2EC8-46CB-A0B0-B75AF5DD2CFD}" presName="conn2-1" presStyleLbl="parChTrans1D2" presStyleIdx="0" presStyleCnt="8"/>
      <dgm:spPr/>
      <dgm:t>
        <a:bodyPr/>
        <a:lstStyle/>
        <a:p>
          <a:endParaRPr lang="zh-TW" altLang="en-US"/>
        </a:p>
      </dgm:t>
    </dgm:pt>
    <dgm:pt modelId="{767FFE69-CAE6-4829-9291-6251472D35E0}" type="pres">
      <dgm:prSet presAssocID="{E5525A92-2EC8-46CB-A0B0-B75AF5DD2CFD}" presName="connTx" presStyleLbl="parChTrans1D2" presStyleIdx="0" presStyleCnt="8"/>
      <dgm:spPr/>
      <dgm:t>
        <a:bodyPr/>
        <a:lstStyle/>
        <a:p>
          <a:endParaRPr lang="zh-TW" altLang="en-US"/>
        </a:p>
      </dgm:t>
    </dgm:pt>
    <dgm:pt modelId="{15F501B5-D397-4CBA-B57A-1A012D9ACB26}" type="pres">
      <dgm:prSet presAssocID="{8A115DFF-2A27-4E6A-A22A-E9E66523252B}" presName="root2" presStyleCnt="0"/>
      <dgm:spPr/>
      <dgm:t>
        <a:bodyPr/>
        <a:lstStyle/>
        <a:p>
          <a:endParaRPr lang="zh-TW" altLang="en-US"/>
        </a:p>
      </dgm:t>
    </dgm:pt>
    <dgm:pt modelId="{48E6539C-5704-4FEA-950A-D70C25B1DFE7}" type="pres">
      <dgm:prSet presAssocID="{8A115DFF-2A27-4E6A-A22A-E9E66523252B}" presName="LevelTwoTextNode" presStyleLbl="node2" presStyleIdx="0" presStyleCnt="8" custScaleX="2403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C27768C-A9FF-4528-8A1B-69C4E801D00D}" type="pres">
      <dgm:prSet presAssocID="{8A115DFF-2A27-4E6A-A22A-E9E66523252B}" presName="level3hierChild" presStyleCnt="0"/>
      <dgm:spPr/>
      <dgm:t>
        <a:bodyPr/>
        <a:lstStyle/>
        <a:p>
          <a:endParaRPr lang="zh-TW" altLang="en-US"/>
        </a:p>
      </dgm:t>
    </dgm:pt>
    <dgm:pt modelId="{5FAB33BC-D497-4F24-9CB7-B503DC931E5B}" type="pres">
      <dgm:prSet presAssocID="{7F2A2F14-B628-4975-A5C2-BB60E53663EA}" presName="conn2-1" presStyleLbl="parChTrans1D2" presStyleIdx="1" presStyleCnt="8"/>
      <dgm:spPr/>
      <dgm:t>
        <a:bodyPr/>
        <a:lstStyle/>
        <a:p>
          <a:endParaRPr lang="zh-TW" altLang="en-US"/>
        </a:p>
      </dgm:t>
    </dgm:pt>
    <dgm:pt modelId="{3B8C1EB2-4C8D-4218-8024-57D2F3304A52}" type="pres">
      <dgm:prSet presAssocID="{7F2A2F14-B628-4975-A5C2-BB60E53663EA}" presName="connTx" presStyleLbl="parChTrans1D2" presStyleIdx="1" presStyleCnt="8"/>
      <dgm:spPr/>
      <dgm:t>
        <a:bodyPr/>
        <a:lstStyle/>
        <a:p>
          <a:endParaRPr lang="zh-TW" altLang="en-US"/>
        </a:p>
      </dgm:t>
    </dgm:pt>
    <dgm:pt modelId="{14F89855-CA59-4099-B53C-226BE44868C1}" type="pres">
      <dgm:prSet presAssocID="{A9767EFA-5592-4279-B9E6-52714037C8A6}" presName="root2" presStyleCnt="0"/>
      <dgm:spPr/>
      <dgm:t>
        <a:bodyPr/>
        <a:lstStyle/>
        <a:p>
          <a:endParaRPr lang="zh-TW" altLang="en-US"/>
        </a:p>
      </dgm:t>
    </dgm:pt>
    <dgm:pt modelId="{D7E33A1C-438C-4FF1-A1DA-944C05F588BD}" type="pres">
      <dgm:prSet presAssocID="{A9767EFA-5592-4279-B9E6-52714037C8A6}" presName="LevelTwoTextNode" presStyleLbl="node2" presStyleIdx="1" presStyleCnt="8" custScaleX="2403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F7A6D34-5239-4FA0-8AF3-DAD47A6ADC5B}" type="pres">
      <dgm:prSet presAssocID="{A9767EFA-5592-4279-B9E6-52714037C8A6}" presName="level3hierChild" presStyleCnt="0"/>
      <dgm:spPr/>
      <dgm:t>
        <a:bodyPr/>
        <a:lstStyle/>
        <a:p>
          <a:endParaRPr lang="zh-TW" altLang="en-US"/>
        </a:p>
      </dgm:t>
    </dgm:pt>
    <dgm:pt modelId="{6E72E316-AC70-4B5C-882D-E15B6253F6C3}" type="pres">
      <dgm:prSet presAssocID="{79C27F33-4EB0-4369-B5BC-F7CEC40A9232}" presName="root1" presStyleCnt="0"/>
      <dgm:spPr/>
      <dgm:t>
        <a:bodyPr/>
        <a:lstStyle/>
        <a:p>
          <a:endParaRPr lang="zh-TW" altLang="en-US"/>
        </a:p>
      </dgm:t>
    </dgm:pt>
    <dgm:pt modelId="{40AEACE7-8AFE-46A4-BF01-A4181F4B1A6F}" type="pres">
      <dgm:prSet presAssocID="{79C27F33-4EB0-4369-B5BC-F7CEC40A9232}" presName="LevelOneTextNode" presStyleLbl="node0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7347C35-17FB-4230-88A3-2974B85AC6B3}" type="pres">
      <dgm:prSet presAssocID="{79C27F33-4EB0-4369-B5BC-F7CEC40A9232}" presName="level2hierChild" presStyleCnt="0"/>
      <dgm:spPr/>
      <dgm:t>
        <a:bodyPr/>
        <a:lstStyle/>
        <a:p>
          <a:endParaRPr lang="zh-TW" altLang="en-US"/>
        </a:p>
      </dgm:t>
    </dgm:pt>
    <dgm:pt modelId="{C2A77B18-B5D4-41B0-A857-BB634A7BB71F}" type="pres">
      <dgm:prSet presAssocID="{0944B3FC-1329-4CFD-A6FC-E645F604DABB}" presName="conn2-1" presStyleLbl="parChTrans1D2" presStyleIdx="2" presStyleCnt="8"/>
      <dgm:spPr/>
      <dgm:t>
        <a:bodyPr/>
        <a:lstStyle/>
        <a:p>
          <a:endParaRPr lang="zh-TW" altLang="en-US"/>
        </a:p>
      </dgm:t>
    </dgm:pt>
    <dgm:pt modelId="{0C2B9701-D689-4E7B-B3B5-2014F30EB3C6}" type="pres">
      <dgm:prSet presAssocID="{0944B3FC-1329-4CFD-A6FC-E645F604DABB}" presName="connTx" presStyleLbl="parChTrans1D2" presStyleIdx="2" presStyleCnt="8"/>
      <dgm:spPr/>
      <dgm:t>
        <a:bodyPr/>
        <a:lstStyle/>
        <a:p>
          <a:endParaRPr lang="zh-TW" altLang="en-US"/>
        </a:p>
      </dgm:t>
    </dgm:pt>
    <dgm:pt modelId="{4BE247E9-FB72-4A47-822E-6BD80295DF39}" type="pres">
      <dgm:prSet presAssocID="{CF23F101-C1D4-48A4-983E-2E2157ED6C89}" presName="root2" presStyleCnt="0"/>
      <dgm:spPr/>
      <dgm:t>
        <a:bodyPr/>
        <a:lstStyle/>
        <a:p>
          <a:endParaRPr lang="zh-TW" altLang="en-US"/>
        </a:p>
      </dgm:t>
    </dgm:pt>
    <dgm:pt modelId="{C8D13D2B-EBBF-4B0E-A406-4D6AD43F616C}" type="pres">
      <dgm:prSet presAssocID="{CF23F101-C1D4-48A4-983E-2E2157ED6C89}" presName="LevelTwoTextNode" presStyleLbl="node2" presStyleIdx="2" presStyleCnt="8" custScaleX="23778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CA558D4-966A-4146-A77E-580A34720EF5}" type="pres">
      <dgm:prSet presAssocID="{CF23F101-C1D4-48A4-983E-2E2157ED6C89}" presName="level3hierChild" presStyleCnt="0"/>
      <dgm:spPr/>
      <dgm:t>
        <a:bodyPr/>
        <a:lstStyle/>
        <a:p>
          <a:endParaRPr lang="zh-TW" altLang="en-US"/>
        </a:p>
      </dgm:t>
    </dgm:pt>
    <dgm:pt modelId="{277AC7C0-72E7-4097-942F-C41CBDF6AE78}" type="pres">
      <dgm:prSet presAssocID="{A7E01462-863F-4AE2-A8DF-8063F2DE4DBC}" presName="conn2-1" presStyleLbl="parChTrans1D2" presStyleIdx="3" presStyleCnt="8"/>
      <dgm:spPr/>
      <dgm:t>
        <a:bodyPr/>
        <a:lstStyle/>
        <a:p>
          <a:endParaRPr lang="zh-TW" altLang="en-US"/>
        </a:p>
      </dgm:t>
    </dgm:pt>
    <dgm:pt modelId="{6C30849A-B266-4CD0-8E2C-E361896CAF26}" type="pres">
      <dgm:prSet presAssocID="{A7E01462-863F-4AE2-A8DF-8063F2DE4DBC}" presName="connTx" presStyleLbl="parChTrans1D2" presStyleIdx="3" presStyleCnt="8"/>
      <dgm:spPr/>
      <dgm:t>
        <a:bodyPr/>
        <a:lstStyle/>
        <a:p>
          <a:endParaRPr lang="zh-TW" altLang="en-US"/>
        </a:p>
      </dgm:t>
    </dgm:pt>
    <dgm:pt modelId="{4821F586-21B7-492C-A050-5780724C3866}" type="pres">
      <dgm:prSet presAssocID="{048729DB-9E05-44FE-BA68-B7E10C1975EA}" presName="root2" presStyleCnt="0"/>
      <dgm:spPr/>
      <dgm:t>
        <a:bodyPr/>
        <a:lstStyle/>
        <a:p>
          <a:endParaRPr lang="zh-TW" altLang="en-US"/>
        </a:p>
      </dgm:t>
    </dgm:pt>
    <dgm:pt modelId="{1426CFD6-F890-4FF5-A198-44C9DC8023A9}" type="pres">
      <dgm:prSet presAssocID="{048729DB-9E05-44FE-BA68-B7E10C1975EA}" presName="LevelTwoTextNode" presStyleLbl="node2" presStyleIdx="3" presStyleCnt="8" custScaleX="43552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FC2708F-6386-4E12-BEF6-F48647D61AFB}" type="pres">
      <dgm:prSet presAssocID="{048729DB-9E05-44FE-BA68-B7E10C1975EA}" presName="level3hierChild" presStyleCnt="0"/>
      <dgm:spPr/>
      <dgm:t>
        <a:bodyPr/>
        <a:lstStyle/>
        <a:p>
          <a:endParaRPr lang="zh-TW" altLang="en-US"/>
        </a:p>
      </dgm:t>
    </dgm:pt>
    <dgm:pt modelId="{44EB35B0-5A1D-44C7-B7A7-845F4DEBAD37}" type="pres">
      <dgm:prSet presAssocID="{E01C7468-EDEC-4C33-A6E5-5F54A2C27920}" presName="root1" presStyleCnt="0"/>
      <dgm:spPr/>
      <dgm:t>
        <a:bodyPr/>
        <a:lstStyle/>
        <a:p>
          <a:endParaRPr lang="zh-TW" altLang="en-US"/>
        </a:p>
      </dgm:t>
    </dgm:pt>
    <dgm:pt modelId="{1B39FE2D-F901-4CF9-897E-C670E01B1624}" type="pres">
      <dgm:prSet presAssocID="{E01C7468-EDEC-4C33-A6E5-5F54A2C27920}" presName="LevelOneTextNode" presStyleLbl="node0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BCB39BD-1E19-4A6B-BFBD-E12E0E1E4CFF}" type="pres">
      <dgm:prSet presAssocID="{E01C7468-EDEC-4C33-A6E5-5F54A2C27920}" presName="level2hierChild" presStyleCnt="0"/>
      <dgm:spPr/>
      <dgm:t>
        <a:bodyPr/>
        <a:lstStyle/>
        <a:p>
          <a:endParaRPr lang="zh-TW" altLang="en-US"/>
        </a:p>
      </dgm:t>
    </dgm:pt>
    <dgm:pt modelId="{0BD8383F-041D-49C8-B1B8-8685FA0CB3CC}" type="pres">
      <dgm:prSet presAssocID="{FF0C3544-3040-43FC-9BAA-1DEDF825D38B}" presName="conn2-1" presStyleLbl="parChTrans1D2" presStyleIdx="4" presStyleCnt="8"/>
      <dgm:spPr/>
      <dgm:t>
        <a:bodyPr/>
        <a:lstStyle/>
        <a:p>
          <a:endParaRPr lang="zh-TW" altLang="en-US"/>
        </a:p>
      </dgm:t>
    </dgm:pt>
    <dgm:pt modelId="{38253994-03C6-4727-9C53-A9A73F647A3B}" type="pres">
      <dgm:prSet presAssocID="{FF0C3544-3040-43FC-9BAA-1DEDF825D38B}" presName="connTx" presStyleLbl="parChTrans1D2" presStyleIdx="4" presStyleCnt="8"/>
      <dgm:spPr/>
      <dgm:t>
        <a:bodyPr/>
        <a:lstStyle/>
        <a:p>
          <a:endParaRPr lang="zh-TW" altLang="en-US"/>
        </a:p>
      </dgm:t>
    </dgm:pt>
    <dgm:pt modelId="{D9A73CAB-6CEB-47AA-B373-A568561E5F5B}" type="pres">
      <dgm:prSet presAssocID="{17A2BA18-6F28-44E5-9998-103C3131BFD3}" presName="root2" presStyleCnt="0"/>
      <dgm:spPr/>
      <dgm:t>
        <a:bodyPr/>
        <a:lstStyle/>
        <a:p>
          <a:endParaRPr lang="zh-TW" altLang="en-US"/>
        </a:p>
      </dgm:t>
    </dgm:pt>
    <dgm:pt modelId="{823A243B-CD79-4A86-914E-53B25C951354}" type="pres">
      <dgm:prSet presAssocID="{17A2BA18-6F28-44E5-9998-103C3131BFD3}" presName="LevelTwoTextNode" presStyleLbl="node2" presStyleIdx="4" presStyleCnt="8" custScaleX="229449" custLinFactNeighborY="-565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0F9254E-84B6-4DA9-A460-FF8BD883EC4F}" type="pres">
      <dgm:prSet presAssocID="{17A2BA18-6F28-44E5-9998-103C3131BFD3}" presName="level3hierChild" presStyleCnt="0"/>
      <dgm:spPr/>
      <dgm:t>
        <a:bodyPr/>
        <a:lstStyle/>
        <a:p>
          <a:endParaRPr lang="zh-TW" altLang="en-US"/>
        </a:p>
      </dgm:t>
    </dgm:pt>
    <dgm:pt modelId="{4D40F525-BBBE-4A72-9C33-10740B52A3A7}" type="pres">
      <dgm:prSet presAssocID="{057E4FB3-4ED8-4A9E-858C-D9E463B57845}" presName="conn2-1" presStyleLbl="parChTrans1D2" presStyleIdx="5" presStyleCnt="8"/>
      <dgm:spPr/>
      <dgm:t>
        <a:bodyPr/>
        <a:lstStyle/>
        <a:p>
          <a:endParaRPr lang="zh-TW" altLang="en-US"/>
        </a:p>
      </dgm:t>
    </dgm:pt>
    <dgm:pt modelId="{150215E3-571F-4DC1-8823-E289A52286AC}" type="pres">
      <dgm:prSet presAssocID="{057E4FB3-4ED8-4A9E-858C-D9E463B57845}" presName="connTx" presStyleLbl="parChTrans1D2" presStyleIdx="5" presStyleCnt="8"/>
      <dgm:spPr/>
      <dgm:t>
        <a:bodyPr/>
        <a:lstStyle/>
        <a:p>
          <a:endParaRPr lang="zh-TW" altLang="en-US"/>
        </a:p>
      </dgm:t>
    </dgm:pt>
    <dgm:pt modelId="{1ADC8B90-6C71-40D8-B7BD-098FF2F4F0C5}" type="pres">
      <dgm:prSet presAssocID="{7DDE4ABA-7193-49C3-90E5-5686E196E413}" presName="root2" presStyleCnt="0"/>
      <dgm:spPr/>
      <dgm:t>
        <a:bodyPr/>
        <a:lstStyle/>
        <a:p>
          <a:endParaRPr lang="zh-TW" altLang="en-US"/>
        </a:p>
      </dgm:t>
    </dgm:pt>
    <dgm:pt modelId="{85E5A95C-9C5C-41BB-A4E0-0C96742AB1B4}" type="pres">
      <dgm:prSet presAssocID="{7DDE4ABA-7193-49C3-90E5-5686E196E413}" presName="LevelTwoTextNode" presStyleLbl="node2" presStyleIdx="5" presStyleCnt="8" custScaleX="229222" custLinFactNeighborY="-565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F38A3B7-2654-4145-B481-B50CFB3D7ADB}" type="pres">
      <dgm:prSet presAssocID="{7DDE4ABA-7193-49C3-90E5-5686E196E413}" presName="level3hierChild" presStyleCnt="0"/>
      <dgm:spPr/>
      <dgm:t>
        <a:bodyPr/>
        <a:lstStyle/>
        <a:p>
          <a:endParaRPr lang="zh-TW" altLang="en-US"/>
        </a:p>
      </dgm:t>
    </dgm:pt>
    <dgm:pt modelId="{F7DAC560-41FF-4859-85EE-2F01E8F415E8}" type="pres">
      <dgm:prSet presAssocID="{BC4B59E5-7A85-4C3B-A9A3-8A4AE721590A}" presName="root1" presStyleCnt="0"/>
      <dgm:spPr/>
      <dgm:t>
        <a:bodyPr/>
        <a:lstStyle/>
        <a:p>
          <a:endParaRPr lang="zh-TW" altLang="en-US"/>
        </a:p>
      </dgm:t>
    </dgm:pt>
    <dgm:pt modelId="{EBDD0E33-E4C5-401C-8971-188C4CAA54A3}" type="pres">
      <dgm:prSet presAssocID="{BC4B59E5-7A85-4C3B-A9A3-8A4AE721590A}" presName="LevelOneTextNode" presStyleLbl="node0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F1E5CED-9744-48EF-8CF8-4DD04E7FCA5D}" type="pres">
      <dgm:prSet presAssocID="{BC4B59E5-7A85-4C3B-A9A3-8A4AE721590A}" presName="level2hierChild" presStyleCnt="0"/>
      <dgm:spPr/>
      <dgm:t>
        <a:bodyPr/>
        <a:lstStyle/>
        <a:p>
          <a:endParaRPr lang="zh-TW" altLang="en-US"/>
        </a:p>
      </dgm:t>
    </dgm:pt>
    <dgm:pt modelId="{203BB09A-7C85-4C9F-8A89-21DB9D814648}" type="pres">
      <dgm:prSet presAssocID="{B05E89D8-2FD4-41E8-8521-ECB1768406F5}" presName="conn2-1" presStyleLbl="parChTrans1D2" presStyleIdx="6" presStyleCnt="8"/>
      <dgm:spPr/>
      <dgm:t>
        <a:bodyPr/>
        <a:lstStyle/>
        <a:p>
          <a:endParaRPr lang="zh-TW" altLang="en-US"/>
        </a:p>
      </dgm:t>
    </dgm:pt>
    <dgm:pt modelId="{FBBADAF3-9017-462A-9687-503430A38D49}" type="pres">
      <dgm:prSet presAssocID="{B05E89D8-2FD4-41E8-8521-ECB1768406F5}" presName="connTx" presStyleLbl="parChTrans1D2" presStyleIdx="6" presStyleCnt="8"/>
      <dgm:spPr/>
      <dgm:t>
        <a:bodyPr/>
        <a:lstStyle/>
        <a:p>
          <a:endParaRPr lang="zh-TW" altLang="en-US"/>
        </a:p>
      </dgm:t>
    </dgm:pt>
    <dgm:pt modelId="{A53E2ADE-CFF8-429D-8F2E-A786F8C30672}" type="pres">
      <dgm:prSet presAssocID="{AFD508C0-E899-4361-864A-A4B046E7F6C2}" presName="root2" presStyleCnt="0"/>
      <dgm:spPr/>
      <dgm:t>
        <a:bodyPr/>
        <a:lstStyle/>
        <a:p>
          <a:endParaRPr lang="zh-TW" altLang="en-US"/>
        </a:p>
      </dgm:t>
    </dgm:pt>
    <dgm:pt modelId="{7B3EB2E1-7DC2-43F8-9413-F47187F1AFF1}" type="pres">
      <dgm:prSet presAssocID="{AFD508C0-E899-4361-864A-A4B046E7F6C2}" presName="LevelTwoTextNode" presStyleLbl="node2" presStyleIdx="6" presStyleCnt="8" custScaleX="26793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5FD5291-E8AF-4549-AC4C-406288163D61}" type="pres">
      <dgm:prSet presAssocID="{AFD508C0-E899-4361-864A-A4B046E7F6C2}" presName="level3hierChild" presStyleCnt="0"/>
      <dgm:spPr/>
      <dgm:t>
        <a:bodyPr/>
        <a:lstStyle/>
        <a:p>
          <a:endParaRPr lang="zh-TW" altLang="en-US"/>
        </a:p>
      </dgm:t>
    </dgm:pt>
    <dgm:pt modelId="{1B5D7495-6586-4045-A84C-73D45B195AEA}" type="pres">
      <dgm:prSet presAssocID="{FD181E27-C6CA-45D7-98C7-AE39544826FD}" presName="conn2-1" presStyleLbl="parChTrans1D2" presStyleIdx="7" presStyleCnt="8"/>
      <dgm:spPr/>
      <dgm:t>
        <a:bodyPr/>
        <a:lstStyle/>
        <a:p>
          <a:endParaRPr lang="zh-TW" altLang="en-US"/>
        </a:p>
      </dgm:t>
    </dgm:pt>
    <dgm:pt modelId="{4C633103-8503-4449-B285-2925FAEE0486}" type="pres">
      <dgm:prSet presAssocID="{FD181E27-C6CA-45D7-98C7-AE39544826FD}" presName="connTx" presStyleLbl="parChTrans1D2" presStyleIdx="7" presStyleCnt="8"/>
      <dgm:spPr/>
      <dgm:t>
        <a:bodyPr/>
        <a:lstStyle/>
        <a:p>
          <a:endParaRPr lang="zh-TW" altLang="en-US"/>
        </a:p>
      </dgm:t>
    </dgm:pt>
    <dgm:pt modelId="{11CF2D23-14F1-4206-BCA4-09EFF0553BFB}" type="pres">
      <dgm:prSet presAssocID="{FDEC0B12-1182-488D-A23C-735E197F893E}" presName="root2" presStyleCnt="0"/>
      <dgm:spPr/>
      <dgm:t>
        <a:bodyPr/>
        <a:lstStyle/>
        <a:p>
          <a:endParaRPr lang="zh-TW" altLang="en-US"/>
        </a:p>
      </dgm:t>
    </dgm:pt>
    <dgm:pt modelId="{CED4BC4E-CA4B-42C6-B2FF-FCFEEFD1394F}" type="pres">
      <dgm:prSet presAssocID="{FDEC0B12-1182-488D-A23C-735E197F893E}" presName="LevelTwoTextNode" presStyleLbl="node2" presStyleIdx="7" presStyleCnt="8" custScaleX="26799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FBA99FA-CEB6-40C1-8154-C9CB5B797F80}" type="pres">
      <dgm:prSet presAssocID="{FDEC0B12-1182-488D-A23C-735E197F893E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CB737262-DB9E-49F6-8D77-69B59E8DEFB3}" type="presOf" srcId="{7F2A2F14-B628-4975-A5C2-BB60E53663EA}" destId="{5FAB33BC-D497-4F24-9CB7-B503DC931E5B}" srcOrd="0" destOrd="0" presId="urn:microsoft.com/office/officeart/2005/8/layout/hierarchy2"/>
    <dgm:cxn modelId="{9972E201-A808-41FB-916A-1DF9445EEC73}" type="presOf" srcId="{B05E89D8-2FD4-41E8-8521-ECB1768406F5}" destId="{203BB09A-7C85-4C9F-8A89-21DB9D814648}" srcOrd="0" destOrd="0" presId="urn:microsoft.com/office/officeart/2005/8/layout/hierarchy2"/>
    <dgm:cxn modelId="{2ADFAC5F-A422-433F-A079-5AE42F0B2D0C}" type="presOf" srcId="{048729DB-9E05-44FE-BA68-B7E10C1975EA}" destId="{1426CFD6-F890-4FF5-A198-44C9DC8023A9}" srcOrd="0" destOrd="0" presId="urn:microsoft.com/office/officeart/2005/8/layout/hierarchy2"/>
    <dgm:cxn modelId="{6A45916D-540D-440F-8589-49A379DB473C}" type="presOf" srcId="{07B0F3B5-CC1A-4C0B-A268-1C94E07A10D9}" destId="{D825E4D8-36CA-45A3-B0D0-D6862ED24A50}" srcOrd="0" destOrd="0" presId="urn:microsoft.com/office/officeart/2005/8/layout/hierarchy2"/>
    <dgm:cxn modelId="{59625387-01AD-461F-80AD-CABC571D04AA}" type="presOf" srcId="{FDEC0B12-1182-488D-A23C-735E197F893E}" destId="{CED4BC4E-CA4B-42C6-B2FF-FCFEEFD1394F}" srcOrd="0" destOrd="0" presId="urn:microsoft.com/office/officeart/2005/8/layout/hierarchy2"/>
    <dgm:cxn modelId="{C360D1EF-FDCB-4A5E-B24C-2977B6AEB177}" srcId="{6F346AE9-5FC4-42C7-A7EF-A535D25B254E}" destId="{BC4B59E5-7A85-4C3B-A9A3-8A4AE721590A}" srcOrd="3" destOrd="0" parTransId="{F1447499-272A-4F5E-A331-506626552438}" sibTransId="{970A6A2D-1DBA-407C-8B6C-0AF505BE28CE}"/>
    <dgm:cxn modelId="{8CC0A16F-D6CF-4238-864F-A367D7998649}" type="presOf" srcId="{CF23F101-C1D4-48A4-983E-2E2157ED6C89}" destId="{C8D13D2B-EBBF-4B0E-A406-4D6AD43F616C}" srcOrd="0" destOrd="0" presId="urn:microsoft.com/office/officeart/2005/8/layout/hierarchy2"/>
    <dgm:cxn modelId="{C4A08612-3BED-4144-B0D3-476B43EAF955}" type="presOf" srcId="{AFD508C0-E899-4361-864A-A4B046E7F6C2}" destId="{7B3EB2E1-7DC2-43F8-9413-F47187F1AFF1}" srcOrd="0" destOrd="0" presId="urn:microsoft.com/office/officeart/2005/8/layout/hierarchy2"/>
    <dgm:cxn modelId="{15CED4EA-B1D8-41B2-8154-E6DB529C0A3C}" type="presOf" srcId="{17A2BA18-6F28-44E5-9998-103C3131BFD3}" destId="{823A243B-CD79-4A86-914E-53B25C951354}" srcOrd="0" destOrd="0" presId="urn:microsoft.com/office/officeart/2005/8/layout/hierarchy2"/>
    <dgm:cxn modelId="{18F70A22-B72B-4485-957E-D2C1388C91A6}" srcId="{07B0F3B5-CC1A-4C0B-A268-1C94E07A10D9}" destId="{A9767EFA-5592-4279-B9E6-52714037C8A6}" srcOrd="1" destOrd="0" parTransId="{7F2A2F14-B628-4975-A5C2-BB60E53663EA}" sibTransId="{52A16B08-E97E-4102-AD52-DBB36D7C57C4}"/>
    <dgm:cxn modelId="{BFC863A8-2F02-42F9-8560-D85FFDFA4D6A}" srcId="{6F346AE9-5FC4-42C7-A7EF-A535D25B254E}" destId="{07B0F3B5-CC1A-4C0B-A268-1C94E07A10D9}" srcOrd="0" destOrd="0" parTransId="{0504C7D8-3765-4747-9E3A-C5A6BA8F6A41}" sibTransId="{B7F62488-3F98-4C8B-8663-1DBD075F66F0}"/>
    <dgm:cxn modelId="{7253B713-6FF8-4178-AAC8-B9C2E02A49E1}" type="presOf" srcId="{A7E01462-863F-4AE2-A8DF-8063F2DE4DBC}" destId="{6C30849A-B266-4CD0-8E2C-E361896CAF26}" srcOrd="1" destOrd="0" presId="urn:microsoft.com/office/officeart/2005/8/layout/hierarchy2"/>
    <dgm:cxn modelId="{489DAAAF-2170-471A-B3BA-526DBB4BD30C}" srcId="{6F346AE9-5FC4-42C7-A7EF-A535D25B254E}" destId="{79C27F33-4EB0-4369-B5BC-F7CEC40A9232}" srcOrd="1" destOrd="0" parTransId="{B2B946B1-CE5D-4FB4-868A-ACA348F9235B}" sibTransId="{A9BED4EF-9DAA-475B-AD75-B598C1BDD852}"/>
    <dgm:cxn modelId="{CFAD85C9-85F4-47CF-A590-5A65183C20AF}" srcId="{79C27F33-4EB0-4369-B5BC-F7CEC40A9232}" destId="{CF23F101-C1D4-48A4-983E-2E2157ED6C89}" srcOrd="0" destOrd="0" parTransId="{0944B3FC-1329-4CFD-A6FC-E645F604DABB}" sibTransId="{41471ED0-D00F-4499-9BE0-CF1356E77180}"/>
    <dgm:cxn modelId="{5AA5A7A4-2122-43DB-B353-32CBBD1C4D64}" srcId="{6F346AE9-5FC4-42C7-A7EF-A535D25B254E}" destId="{E01C7468-EDEC-4C33-A6E5-5F54A2C27920}" srcOrd="2" destOrd="0" parTransId="{FB5567F1-DD8C-4CC1-A869-5A1A1E58A647}" sibTransId="{F64C6F71-7EB8-4CE3-9382-1DDCBF0CD64D}"/>
    <dgm:cxn modelId="{5ED60D3C-A859-40FC-95C4-EDCACB684F29}" type="presOf" srcId="{7F2A2F14-B628-4975-A5C2-BB60E53663EA}" destId="{3B8C1EB2-4C8D-4218-8024-57D2F3304A52}" srcOrd="1" destOrd="0" presId="urn:microsoft.com/office/officeart/2005/8/layout/hierarchy2"/>
    <dgm:cxn modelId="{8EA6CA6B-D801-4920-A2D5-72E85041AE09}" type="presOf" srcId="{057E4FB3-4ED8-4A9E-858C-D9E463B57845}" destId="{4D40F525-BBBE-4A72-9C33-10740B52A3A7}" srcOrd="0" destOrd="0" presId="urn:microsoft.com/office/officeart/2005/8/layout/hierarchy2"/>
    <dgm:cxn modelId="{AFAA930C-1D03-4A47-B828-84031548BED7}" type="presOf" srcId="{7DDE4ABA-7193-49C3-90E5-5686E196E413}" destId="{85E5A95C-9C5C-41BB-A4E0-0C96742AB1B4}" srcOrd="0" destOrd="0" presId="urn:microsoft.com/office/officeart/2005/8/layout/hierarchy2"/>
    <dgm:cxn modelId="{06DC0F7B-E1E4-4ACC-B0F4-7C6624F0D467}" type="presOf" srcId="{0944B3FC-1329-4CFD-A6FC-E645F604DABB}" destId="{C2A77B18-B5D4-41B0-A857-BB634A7BB71F}" srcOrd="0" destOrd="0" presId="urn:microsoft.com/office/officeart/2005/8/layout/hierarchy2"/>
    <dgm:cxn modelId="{672C8F3D-BD4B-440B-8976-D2CFF2DBE06D}" type="presOf" srcId="{E5525A92-2EC8-46CB-A0B0-B75AF5DD2CFD}" destId="{BCF83F96-7A68-4206-99F3-353D51069ABF}" srcOrd="0" destOrd="0" presId="urn:microsoft.com/office/officeart/2005/8/layout/hierarchy2"/>
    <dgm:cxn modelId="{3B8533A5-09E2-4DEE-A225-F44861EA8194}" srcId="{BC4B59E5-7A85-4C3B-A9A3-8A4AE721590A}" destId="{AFD508C0-E899-4361-864A-A4B046E7F6C2}" srcOrd="0" destOrd="0" parTransId="{B05E89D8-2FD4-41E8-8521-ECB1768406F5}" sibTransId="{2F00A6D6-939F-404D-AFDA-E5F3C318D832}"/>
    <dgm:cxn modelId="{FDE3B6B2-C85D-4A08-A592-2C5EF86BB90F}" type="presOf" srcId="{FD181E27-C6CA-45D7-98C7-AE39544826FD}" destId="{1B5D7495-6586-4045-A84C-73D45B195AEA}" srcOrd="0" destOrd="0" presId="urn:microsoft.com/office/officeart/2005/8/layout/hierarchy2"/>
    <dgm:cxn modelId="{ED65F76B-3193-43E2-8D7C-988AA62F3BA4}" type="presOf" srcId="{0944B3FC-1329-4CFD-A6FC-E645F604DABB}" destId="{0C2B9701-D689-4E7B-B3B5-2014F30EB3C6}" srcOrd="1" destOrd="0" presId="urn:microsoft.com/office/officeart/2005/8/layout/hierarchy2"/>
    <dgm:cxn modelId="{D585F07B-4D7B-40E2-9008-774B567A434C}" type="presOf" srcId="{FF0C3544-3040-43FC-9BAA-1DEDF825D38B}" destId="{0BD8383F-041D-49C8-B1B8-8685FA0CB3CC}" srcOrd="0" destOrd="0" presId="urn:microsoft.com/office/officeart/2005/8/layout/hierarchy2"/>
    <dgm:cxn modelId="{25837D46-51DF-489A-BA94-1896127D9979}" type="presOf" srcId="{A9767EFA-5592-4279-B9E6-52714037C8A6}" destId="{D7E33A1C-438C-4FF1-A1DA-944C05F588BD}" srcOrd="0" destOrd="0" presId="urn:microsoft.com/office/officeart/2005/8/layout/hierarchy2"/>
    <dgm:cxn modelId="{53C0CE8B-62E4-44CE-939C-AFA62C0E22A9}" srcId="{07B0F3B5-CC1A-4C0B-A268-1C94E07A10D9}" destId="{8A115DFF-2A27-4E6A-A22A-E9E66523252B}" srcOrd="0" destOrd="0" parTransId="{E5525A92-2EC8-46CB-A0B0-B75AF5DD2CFD}" sibTransId="{E7E65C4E-AC6D-4F93-9255-F90E4B9AEB39}"/>
    <dgm:cxn modelId="{D9B04B2C-8039-4C75-9291-DD3E9B3CCF75}" srcId="{E01C7468-EDEC-4C33-A6E5-5F54A2C27920}" destId="{17A2BA18-6F28-44E5-9998-103C3131BFD3}" srcOrd="0" destOrd="0" parTransId="{FF0C3544-3040-43FC-9BAA-1DEDF825D38B}" sibTransId="{9A65723A-48E3-43D1-AF92-78BBAC8E348B}"/>
    <dgm:cxn modelId="{D82F63E2-E145-40F5-A198-AA6B8AAE6B17}" type="presOf" srcId="{8A115DFF-2A27-4E6A-A22A-E9E66523252B}" destId="{48E6539C-5704-4FEA-950A-D70C25B1DFE7}" srcOrd="0" destOrd="0" presId="urn:microsoft.com/office/officeart/2005/8/layout/hierarchy2"/>
    <dgm:cxn modelId="{DC4C5633-65E5-4A30-B10A-4B15B2CF8983}" type="presOf" srcId="{FD181E27-C6CA-45D7-98C7-AE39544826FD}" destId="{4C633103-8503-4449-B285-2925FAEE0486}" srcOrd="1" destOrd="0" presId="urn:microsoft.com/office/officeart/2005/8/layout/hierarchy2"/>
    <dgm:cxn modelId="{211C69F3-0E70-46C1-8889-38D7590A710A}" srcId="{79C27F33-4EB0-4369-B5BC-F7CEC40A9232}" destId="{048729DB-9E05-44FE-BA68-B7E10C1975EA}" srcOrd="1" destOrd="0" parTransId="{A7E01462-863F-4AE2-A8DF-8063F2DE4DBC}" sibTransId="{9A511746-E4D4-4BA0-9D83-3A1FCE358EDE}"/>
    <dgm:cxn modelId="{88FCE959-D5FF-46E3-A5F6-56C8126FC9B6}" srcId="{BC4B59E5-7A85-4C3B-A9A3-8A4AE721590A}" destId="{FDEC0B12-1182-488D-A23C-735E197F893E}" srcOrd="1" destOrd="0" parTransId="{FD181E27-C6CA-45D7-98C7-AE39544826FD}" sibTransId="{50F965C3-CE56-4BC5-BBF7-6F4F60AAEBA8}"/>
    <dgm:cxn modelId="{54922DA6-2BBA-434E-8C21-C7AFA8B4FBF8}" type="presOf" srcId="{FF0C3544-3040-43FC-9BAA-1DEDF825D38B}" destId="{38253994-03C6-4727-9C53-A9A73F647A3B}" srcOrd="1" destOrd="0" presId="urn:microsoft.com/office/officeart/2005/8/layout/hierarchy2"/>
    <dgm:cxn modelId="{FB5859C1-27EC-45F7-8A30-A17B37D6BC30}" type="presOf" srcId="{B05E89D8-2FD4-41E8-8521-ECB1768406F5}" destId="{FBBADAF3-9017-462A-9687-503430A38D49}" srcOrd="1" destOrd="0" presId="urn:microsoft.com/office/officeart/2005/8/layout/hierarchy2"/>
    <dgm:cxn modelId="{9545840B-7EC9-4F96-ACBD-D919EEFB4A6B}" type="presOf" srcId="{6F346AE9-5FC4-42C7-A7EF-A535D25B254E}" destId="{BEB7B858-FD05-4D0F-9136-61DCC1A053A9}" srcOrd="0" destOrd="0" presId="urn:microsoft.com/office/officeart/2005/8/layout/hierarchy2"/>
    <dgm:cxn modelId="{DCF2C30D-F81B-4D3A-9F03-5A34889BB97C}" type="presOf" srcId="{BC4B59E5-7A85-4C3B-A9A3-8A4AE721590A}" destId="{EBDD0E33-E4C5-401C-8971-188C4CAA54A3}" srcOrd="0" destOrd="0" presId="urn:microsoft.com/office/officeart/2005/8/layout/hierarchy2"/>
    <dgm:cxn modelId="{CA8F27C9-60B7-436E-BBB3-4CFD8E424355}" type="presOf" srcId="{057E4FB3-4ED8-4A9E-858C-D9E463B57845}" destId="{150215E3-571F-4DC1-8823-E289A52286AC}" srcOrd="1" destOrd="0" presId="urn:microsoft.com/office/officeart/2005/8/layout/hierarchy2"/>
    <dgm:cxn modelId="{F11A8ACC-D04F-4B3F-8713-F7517CB57B4C}" type="presOf" srcId="{E01C7468-EDEC-4C33-A6E5-5F54A2C27920}" destId="{1B39FE2D-F901-4CF9-897E-C670E01B1624}" srcOrd="0" destOrd="0" presId="urn:microsoft.com/office/officeart/2005/8/layout/hierarchy2"/>
    <dgm:cxn modelId="{DDFBB8BF-AE8F-438B-85F5-8A71F415DA1B}" type="presOf" srcId="{A7E01462-863F-4AE2-A8DF-8063F2DE4DBC}" destId="{277AC7C0-72E7-4097-942F-C41CBDF6AE78}" srcOrd="0" destOrd="0" presId="urn:microsoft.com/office/officeart/2005/8/layout/hierarchy2"/>
    <dgm:cxn modelId="{3152DAF9-C9F9-4E7F-9E87-58C215F6874A}" type="presOf" srcId="{79C27F33-4EB0-4369-B5BC-F7CEC40A9232}" destId="{40AEACE7-8AFE-46A4-BF01-A4181F4B1A6F}" srcOrd="0" destOrd="0" presId="urn:microsoft.com/office/officeart/2005/8/layout/hierarchy2"/>
    <dgm:cxn modelId="{EA129AA0-ACE4-4F8B-B879-5ED7DDB2CB8F}" type="presOf" srcId="{E5525A92-2EC8-46CB-A0B0-B75AF5DD2CFD}" destId="{767FFE69-CAE6-4829-9291-6251472D35E0}" srcOrd="1" destOrd="0" presId="urn:microsoft.com/office/officeart/2005/8/layout/hierarchy2"/>
    <dgm:cxn modelId="{9F6FE7D3-C7E8-4A2D-B287-9DAAC2526BBE}" srcId="{E01C7468-EDEC-4C33-A6E5-5F54A2C27920}" destId="{7DDE4ABA-7193-49C3-90E5-5686E196E413}" srcOrd="1" destOrd="0" parTransId="{057E4FB3-4ED8-4A9E-858C-D9E463B57845}" sibTransId="{2BBE750D-A298-4239-BF32-272F12C535EE}"/>
    <dgm:cxn modelId="{8E780A9F-01E1-4BED-BF56-7848F763BD25}" type="presParOf" srcId="{BEB7B858-FD05-4D0F-9136-61DCC1A053A9}" destId="{5AE50092-AC1E-43B3-9DA2-3BDCC81EF71F}" srcOrd="0" destOrd="0" presId="urn:microsoft.com/office/officeart/2005/8/layout/hierarchy2"/>
    <dgm:cxn modelId="{DD544A42-ECA5-4CFA-99F1-A9D30ACA1BB9}" type="presParOf" srcId="{5AE50092-AC1E-43B3-9DA2-3BDCC81EF71F}" destId="{D825E4D8-36CA-45A3-B0D0-D6862ED24A50}" srcOrd="0" destOrd="0" presId="urn:microsoft.com/office/officeart/2005/8/layout/hierarchy2"/>
    <dgm:cxn modelId="{C40BC90C-6F90-4BE3-9578-3BA4B63ADF89}" type="presParOf" srcId="{5AE50092-AC1E-43B3-9DA2-3BDCC81EF71F}" destId="{28FEECB7-F98D-43C2-936A-187D67B7C56D}" srcOrd="1" destOrd="0" presId="urn:microsoft.com/office/officeart/2005/8/layout/hierarchy2"/>
    <dgm:cxn modelId="{6387E1F7-697B-40B9-A67F-1C33DD913CC6}" type="presParOf" srcId="{28FEECB7-F98D-43C2-936A-187D67B7C56D}" destId="{BCF83F96-7A68-4206-99F3-353D51069ABF}" srcOrd="0" destOrd="0" presId="urn:microsoft.com/office/officeart/2005/8/layout/hierarchy2"/>
    <dgm:cxn modelId="{E3F1F3C6-5DD3-4E68-A5C4-00E215EA9519}" type="presParOf" srcId="{BCF83F96-7A68-4206-99F3-353D51069ABF}" destId="{767FFE69-CAE6-4829-9291-6251472D35E0}" srcOrd="0" destOrd="0" presId="urn:microsoft.com/office/officeart/2005/8/layout/hierarchy2"/>
    <dgm:cxn modelId="{82EE68EE-568E-4116-83D8-69927FBAE1A7}" type="presParOf" srcId="{28FEECB7-F98D-43C2-936A-187D67B7C56D}" destId="{15F501B5-D397-4CBA-B57A-1A012D9ACB26}" srcOrd="1" destOrd="0" presId="urn:microsoft.com/office/officeart/2005/8/layout/hierarchy2"/>
    <dgm:cxn modelId="{86251D4B-2C5F-4AB6-884F-E0FB4F89FB6F}" type="presParOf" srcId="{15F501B5-D397-4CBA-B57A-1A012D9ACB26}" destId="{48E6539C-5704-4FEA-950A-D70C25B1DFE7}" srcOrd="0" destOrd="0" presId="urn:microsoft.com/office/officeart/2005/8/layout/hierarchy2"/>
    <dgm:cxn modelId="{B726DCDC-3C87-4174-A80C-9909A73FD156}" type="presParOf" srcId="{15F501B5-D397-4CBA-B57A-1A012D9ACB26}" destId="{FC27768C-A9FF-4528-8A1B-69C4E801D00D}" srcOrd="1" destOrd="0" presId="urn:microsoft.com/office/officeart/2005/8/layout/hierarchy2"/>
    <dgm:cxn modelId="{FE0C6AAC-B819-475C-9ED0-93F31A172169}" type="presParOf" srcId="{28FEECB7-F98D-43C2-936A-187D67B7C56D}" destId="{5FAB33BC-D497-4F24-9CB7-B503DC931E5B}" srcOrd="2" destOrd="0" presId="urn:microsoft.com/office/officeart/2005/8/layout/hierarchy2"/>
    <dgm:cxn modelId="{026D8460-CC0A-4621-AB8F-EBAD30557115}" type="presParOf" srcId="{5FAB33BC-D497-4F24-9CB7-B503DC931E5B}" destId="{3B8C1EB2-4C8D-4218-8024-57D2F3304A52}" srcOrd="0" destOrd="0" presId="urn:microsoft.com/office/officeart/2005/8/layout/hierarchy2"/>
    <dgm:cxn modelId="{F9EBDCD0-ADFF-4B24-8A0E-4F980D77A75F}" type="presParOf" srcId="{28FEECB7-F98D-43C2-936A-187D67B7C56D}" destId="{14F89855-CA59-4099-B53C-226BE44868C1}" srcOrd="3" destOrd="0" presId="urn:microsoft.com/office/officeart/2005/8/layout/hierarchy2"/>
    <dgm:cxn modelId="{8C1FFE51-527C-4E5E-9F49-EB9739FED251}" type="presParOf" srcId="{14F89855-CA59-4099-B53C-226BE44868C1}" destId="{D7E33A1C-438C-4FF1-A1DA-944C05F588BD}" srcOrd="0" destOrd="0" presId="urn:microsoft.com/office/officeart/2005/8/layout/hierarchy2"/>
    <dgm:cxn modelId="{60916E49-E0E4-43F9-9CA1-AF0B3A335671}" type="presParOf" srcId="{14F89855-CA59-4099-B53C-226BE44868C1}" destId="{9F7A6D34-5239-4FA0-8AF3-DAD47A6ADC5B}" srcOrd="1" destOrd="0" presId="urn:microsoft.com/office/officeart/2005/8/layout/hierarchy2"/>
    <dgm:cxn modelId="{1F640E0F-371A-432D-9211-3C3D33E03492}" type="presParOf" srcId="{BEB7B858-FD05-4D0F-9136-61DCC1A053A9}" destId="{6E72E316-AC70-4B5C-882D-E15B6253F6C3}" srcOrd="1" destOrd="0" presId="urn:microsoft.com/office/officeart/2005/8/layout/hierarchy2"/>
    <dgm:cxn modelId="{0C28ABF7-F559-4823-8CC4-F08CE383B9BB}" type="presParOf" srcId="{6E72E316-AC70-4B5C-882D-E15B6253F6C3}" destId="{40AEACE7-8AFE-46A4-BF01-A4181F4B1A6F}" srcOrd="0" destOrd="0" presId="urn:microsoft.com/office/officeart/2005/8/layout/hierarchy2"/>
    <dgm:cxn modelId="{38CE435D-D2A2-4AE6-BA63-94A5DB5D730F}" type="presParOf" srcId="{6E72E316-AC70-4B5C-882D-E15B6253F6C3}" destId="{97347C35-17FB-4230-88A3-2974B85AC6B3}" srcOrd="1" destOrd="0" presId="urn:microsoft.com/office/officeart/2005/8/layout/hierarchy2"/>
    <dgm:cxn modelId="{8F360411-F509-4072-8DC7-A4FC4FCDAEAA}" type="presParOf" srcId="{97347C35-17FB-4230-88A3-2974B85AC6B3}" destId="{C2A77B18-B5D4-41B0-A857-BB634A7BB71F}" srcOrd="0" destOrd="0" presId="urn:microsoft.com/office/officeart/2005/8/layout/hierarchy2"/>
    <dgm:cxn modelId="{FE918ED6-E1E5-4527-A8E2-C9CBF16F68C5}" type="presParOf" srcId="{C2A77B18-B5D4-41B0-A857-BB634A7BB71F}" destId="{0C2B9701-D689-4E7B-B3B5-2014F30EB3C6}" srcOrd="0" destOrd="0" presId="urn:microsoft.com/office/officeart/2005/8/layout/hierarchy2"/>
    <dgm:cxn modelId="{14296CD6-A16A-4C26-9905-2B8385EBBDA2}" type="presParOf" srcId="{97347C35-17FB-4230-88A3-2974B85AC6B3}" destId="{4BE247E9-FB72-4A47-822E-6BD80295DF39}" srcOrd="1" destOrd="0" presId="urn:microsoft.com/office/officeart/2005/8/layout/hierarchy2"/>
    <dgm:cxn modelId="{D4EB18E7-DB56-4BCB-899E-58DC06399D19}" type="presParOf" srcId="{4BE247E9-FB72-4A47-822E-6BD80295DF39}" destId="{C8D13D2B-EBBF-4B0E-A406-4D6AD43F616C}" srcOrd="0" destOrd="0" presId="urn:microsoft.com/office/officeart/2005/8/layout/hierarchy2"/>
    <dgm:cxn modelId="{710166C6-2100-4598-8793-A437F5DF0026}" type="presParOf" srcId="{4BE247E9-FB72-4A47-822E-6BD80295DF39}" destId="{BCA558D4-966A-4146-A77E-580A34720EF5}" srcOrd="1" destOrd="0" presId="urn:microsoft.com/office/officeart/2005/8/layout/hierarchy2"/>
    <dgm:cxn modelId="{8E10A139-0A5A-478E-84C7-7736C7C73A0E}" type="presParOf" srcId="{97347C35-17FB-4230-88A3-2974B85AC6B3}" destId="{277AC7C0-72E7-4097-942F-C41CBDF6AE78}" srcOrd="2" destOrd="0" presId="urn:microsoft.com/office/officeart/2005/8/layout/hierarchy2"/>
    <dgm:cxn modelId="{92CCF646-21F3-407B-89BB-4A44ADD8C57D}" type="presParOf" srcId="{277AC7C0-72E7-4097-942F-C41CBDF6AE78}" destId="{6C30849A-B266-4CD0-8E2C-E361896CAF26}" srcOrd="0" destOrd="0" presId="urn:microsoft.com/office/officeart/2005/8/layout/hierarchy2"/>
    <dgm:cxn modelId="{81D0528A-6E3C-404A-B199-FD665509D679}" type="presParOf" srcId="{97347C35-17FB-4230-88A3-2974B85AC6B3}" destId="{4821F586-21B7-492C-A050-5780724C3866}" srcOrd="3" destOrd="0" presId="urn:microsoft.com/office/officeart/2005/8/layout/hierarchy2"/>
    <dgm:cxn modelId="{14E2D83F-14C9-46F2-84F1-11C9B9AD8955}" type="presParOf" srcId="{4821F586-21B7-492C-A050-5780724C3866}" destId="{1426CFD6-F890-4FF5-A198-44C9DC8023A9}" srcOrd="0" destOrd="0" presId="urn:microsoft.com/office/officeart/2005/8/layout/hierarchy2"/>
    <dgm:cxn modelId="{015E0FFC-3C61-4610-8048-D3EC80513170}" type="presParOf" srcId="{4821F586-21B7-492C-A050-5780724C3866}" destId="{EFC2708F-6386-4E12-BEF6-F48647D61AFB}" srcOrd="1" destOrd="0" presId="urn:microsoft.com/office/officeart/2005/8/layout/hierarchy2"/>
    <dgm:cxn modelId="{04067F20-A00D-49AD-9522-A0D0E83E3A17}" type="presParOf" srcId="{BEB7B858-FD05-4D0F-9136-61DCC1A053A9}" destId="{44EB35B0-5A1D-44C7-B7A7-845F4DEBAD37}" srcOrd="2" destOrd="0" presId="urn:microsoft.com/office/officeart/2005/8/layout/hierarchy2"/>
    <dgm:cxn modelId="{CF1DAB88-AE78-4434-85DA-41733F4B38ED}" type="presParOf" srcId="{44EB35B0-5A1D-44C7-B7A7-845F4DEBAD37}" destId="{1B39FE2D-F901-4CF9-897E-C670E01B1624}" srcOrd="0" destOrd="0" presId="urn:microsoft.com/office/officeart/2005/8/layout/hierarchy2"/>
    <dgm:cxn modelId="{AE24BFEA-C6E3-4AC1-8D62-F1263BD73844}" type="presParOf" srcId="{44EB35B0-5A1D-44C7-B7A7-845F4DEBAD37}" destId="{3BCB39BD-1E19-4A6B-BFBD-E12E0E1E4CFF}" srcOrd="1" destOrd="0" presId="urn:microsoft.com/office/officeart/2005/8/layout/hierarchy2"/>
    <dgm:cxn modelId="{49C89597-BD05-4B49-9946-D82A7CC2DEE1}" type="presParOf" srcId="{3BCB39BD-1E19-4A6B-BFBD-E12E0E1E4CFF}" destId="{0BD8383F-041D-49C8-B1B8-8685FA0CB3CC}" srcOrd="0" destOrd="0" presId="urn:microsoft.com/office/officeart/2005/8/layout/hierarchy2"/>
    <dgm:cxn modelId="{6E3275CE-E167-40D3-8108-64A6CE2C6C3C}" type="presParOf" srcId="{0BD8383F-041D-49C8-B1B8-8685FA0CB3CC}" destId="{38253994-03C6-4727-9C53-A9A73F647A3B}" srcOrd="0" destOrd="0" presId="urn:microsoft.com/office/officeart/2005/8/layout/hierarchy2"/>
    <dgm:cxn modelId="{1BDF2CA8-F2E4-423E-9540-F886ED6E4542}" type="presParOf" srcId="{3BCB39BD-1E19-4A6B-BFBD-E12E0E1E4CFF}" destId="{D9A73CAB-6CEB-47AA-B373-A568561E5F5B}" srcOrd="1" destOrd="0" presId="urn:microsoft.com/office/officeart/2005/8/layout/hierarchy2"/>
    <dgm:cxn modelId="{1EC37239-8C82-4C8F-A0DB-A735595551AD}" type="presParOf" srcId="{D9A73CAB-6CEB-47AA-B373-A568561E5F5B}" destId="{823A243B-CD79-4A86-914E-53B25C951354}" srcOrd="0" destOrd="0" presId="urn:microsoft.com/office/officeart/2005/8/layout/hierarchy2"/>
    <dgm:cxn modelId="{12D2ECAC-9C6F-402C-9143-D898BC1257A3}" type="presParOf" srcId="{D9A73CAB-6CEB-47AA-B373-A568561E5F5B}" destId="{30F9254E-84B6-4DA9-A460-FF8BD883EC4F}" srcOrd="1" destOrd="0" presId="urn:microsoft.com/office/officeart/2005/8/layout/hierarchy2"/>
    <dgm:cxn modelId="{8EA9A339-CD21-4404-9840-0FA8A5DA21C0}" type="presParOf" srcId="{3BCB39BD-1E19-4A6B-BFBD-E12E0E1E4CFF}" destId="{4D40F525-BBBE-4A72-9C33-10740B52A3A7}" srcOrd="2" destOrd="0" presId="urn:microsoft.com/office/officeart/2005/8/layout/hierarchy2"/>
    <dgm:cxn modelId="{430FDCD0-6717-4E62-AB7B-B072C2FF9F9A}" type="presParOf" srcId="{4D40F525-BBBE-4A72-9C33-10740B52A3A7}" destId="{150215E3-571F-4DC1-8823-E289A52286AC}" srcOrd="0" destOrd="0" presId="urn:microsoft.com/office/officeart/2005/8/layout/hierarchy2"/>
    <dgm:cxn modelId="{469A57A1-01F4-47EB-B990-F57191F24F8A}" type="presParOf" srcId="{3BCB39BD-1E19-4A6B-BFBD-E12E0E1E4CFF}" destId="{1ADC8B90-6C71-40D8-B7BD-098FF2F4F0C5}" srcOrd="3" destOrd="0" presId="urn:microsoft.com/office/officeart/2005/8/layout/hierarchy2"/>
    <dgm:cxn modelId="{F09D0548-9B20-4D28-BC8D-908028399713}" type="presParOf" srcId="{1ADC8B90-6C71-40D8-B7BD-098FF2F4F0C5}" destId="{85E5A95C-9C5C-41BB-A4E0-0C96742AB1B4}" srcOrd="0" destOrd="0" presId="urn:microsoft.com/office/officeart/2005/8/layout/hierarchy2"/>
    <dgm:cxn modelId="{91A0F2C3-6832-409C-A805-6C9104B442B8}" type="presParOf" srcId="{1ADC8B90-6C71-40D8-B7BD-098FF2F4F0C5}" destId="{4F38A3B7-2654-4145-B481-B50CFB3D7ADB}" srcOrd="1" destOrd="0" presId="urn:microsoft.com/office/officeart/2005/8/layout/hierarchy2"/>
    <dgm:cxn modelId="{413759A6-DA42-4BF8-9AF9-41235E7FD112}" type="presParOf" srcId="{BEB7B858-FD05-4D0F-9136-61DCC1A053A9}" destId="{F7DAC560-41FF-4859-85EE-2F01E8F415E8}" srcOrd="3" destOrd="0" presId="urn:microsoft.com/office/officeart/2005/8/layout/hierarchy2"/>
    <dgm:cxn modelId="{DB2F771B-4EE3-4A6A-889A-63CB0AD7903A}" type="presParOf" srcId="{F7DAC560-41FF-4859-85EE-2F01E8F415E8}" destId="{EBDD0E33-E4C5-401C-8971-188C4CAA54A3}" srcOrd="0" destOrd="0" presId="urn:microsoft.com/office/officeart/2005/8/layout/hierarchy2"/>
    <dgm:cxn modelId="{3295D08C-094F-4A92-B7FA-C0B337ED4098}" type="presParOf" srcId="{F7DAC560-41FF-4859-85EE-2F01E8F415E8}" destId="{BF1E5CED-9744-48EF-8CF8-4DD04E7FCA5D}" srcOrd="1" destOrd="0" presId="urn:microsoft.com/office/officeart/2005/8/layout/hierarchy2"/>
    <dgm:cxn modelId="{86F21090-2CAC-4081-8FBB-79D64E3D83EE}" type="presParOf" srcId="{BF1E5CED-9744-48EF-8CF8-4DD04E7FCA5D}" destId="{203BB09A-7C85-4C9F-8A89-21DB9D814648}" srcOrd="0" destOrd="0" presId="urn:microsoft.com/office/officeart/2005/8/layout/hierarchy2"/>
    <dgm:cxn modelId="{F92E7413-36F9-424C-804A-D1DB49C937C5}" type="presParOf" srcId="{203BB09A-7C85-4C9F-8A89-21DB9D814648}" destId="{FBBADAF3-9017-462A-9687-503430A38D49}" srcOrd="0" destOrd="0" presId="urn:microsoft.com/office/officeart/2005/8/layout/hierarchy2"/>
    <dgm:cxn modelId="{14E44DAF-6B78-45B1-A098-498737B1E4F4}" type="presParOf" srcId="{BF1E5CED-9744-48EF-8CF8-4DD04E7FCA5D}" destId="{A53E2ADE-CFF8-429D-8F2E-A786F8C30672}" srcOrd="1" destOrd="0" presId="urn:microsoft.com/office/officeart/2005/8/layout/hierarchy2"/>
    <dgm:cxn modelId="{AF4BF9A0-40F0-4B31-AA39-56FFC7E0D045}" type="presParOf" srcId="{A53E2ADE-CFF8-429D-8F2E-A786F8C30672}" destId="{7B3EB2E1-7DC2-43F8-9413-F47187F1AFF1}" srcOrd="0" destOrd="0" presId="urn:microsoft.com/office/officeart/2005/8/layout/hierarchy2"/>
    <dgm:cxn modelId="{36ADF035-6862-4F57-879F-FE61BF603FB8}" type="presParOf" srcId="{A53E2ADE-CFF8-429D-8F2E-A786F8C30672}" destId="{05FD5291-E8AF-4549-AC4C-406288163D61}" srcOrd="1" destOrd="0" presId="urn:microsoft.com/office/officeart/2005/8/layout/hierarchy2"/>
    <dgm:cxn modelId="{E882656C-9849-4755-AD15-0081C97D9DB9}" type="presParOf" srcId="{BF1E5CED-9744-48EF-8CF8-4DD04E7FCA5D}" destId="{1B5D7495-6586-4045-A84C-73D45B195AEA}" srcOrd="2" destOrd="0" presId="urn:microsoft.com/office/officeart/2005/8/layout/hierarchy2"/>
    <dgm:cxn modelId="{358F3F8D-747C-4593-A888-148F7E041378}" type="presParOf" srcId="{1B5D7495-6586-4045-A84C-73D45B195AEA}" destId="{4C633103-8503-4449-B285-2925FAEE0486}" srcOrd="0" destOrd="0" presId="urn:microsoft.com/office/officeart/2005/8/layout/hierarchy2"/>
    <dgm:cxn modelId="{86977F0D-098B-4C4C-A931-01F9E914325B}" type="presParOf" srcId="{BF1E5CED-9744-48EF-8CF8-4DD04E7FCA5D}" destId="{11CF2D23-14F1-4206-BCA4-09EFF0553BFB}" srcOrd="3" destOrd="0" presId="urn:microsoft.com/office/officeart/2005/8/layout/hierarchy2"/>
    <dgm:cxn modelId="{62BA9466-43D7-4ACA-9ADB-93569356CF16}" type="presParOf" srcId="{11CF2D23-14F1-4206-BCA4-09EFF0553BFB}" destId="{CED4BC4E-CA4B-42C6-B2FF-FCFEEFD1394F}" srcOrd="0" destOrd="0" presId="urn:microsoft.com/office/officeart/2005/8/layout/hierarchy2"/>
    <dgm:cxn modelId="{F931E24C-0B8D-4C42-BCA9-D515B0343980}" type="presParOf" srcId="{11CF2D23-14F1-4206-BCA4-09EFF0553BFB}" destId="{7FBA99FA-CEB6-40C1-8154-C9CB5B797F8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6F346AE9-5FC4-42C7-A7EF-A535D25B254E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07B0F3B5-CC1A-4C0B-A268-1C94E07A10D9}">
      <dgm:prSet phldrT="[文字]" custT="1"/>
      <dgm:spPr/>
      <dgm:t>
        <a:bodyPr/>
        <a:lstStyle/>
        <a:p>
          <a:r>
            <a:rPr lang="zh-TW" altLang="en-US" sz="3200" dirty="0" smtClean="0"/>
            <a:t>正心</a:t>
          </a:r>
          <a:endParaRPr lang="zh-TW" altLang="en-US" sz="3200" dirty="0"/>
        </a:p>
      </dgm:t>
    </dgm:pt>
    <dgm:pt modelId="{0504C7D8-3765-4747-9E3A-C5A6BA8F6A41}" type="par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B7F62488-3F98-4C8B-8663-1DBD075F66F0}" type="sib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A9767EFA-5592-4279-B9E6-52714037C8A6}">
      <dgm:prSet custT="1"/>
      <dgm:spPr/>
      <dgm:t>
        <a:bodyPr/>
        <a:lstStyle/>
        <a:p>
          <a:r>
            <a:rPr lang="zh-TW" altLang="en-US" sz="3200" dirty="0" smtClean="0"/>
            <a:t>正謂守其不偏</a:t>
          </a:r>
        </a:p>
      </dgm:t>
    </dgm:pt>
    <dgm:pt modelId="{7F2A2F14-B628-4975-A5C2-BB60E53663EA}" type="parTrans" cxnId="{18F70A22-B72B-4485-957E-D2C1388C91A6}">
      <dgm:prSet/>
      <dgm:spPr/>
      <dgm:t>
        <a:bodyPr/>
        <a:lstStyle/>
        <a:p>
          <a:endParaRPr lang="zh-TW" altLang="en-US"/>
        </a:p>
      </dgm:t>
    </dgm:pt>
    <dgm:pt modelId="{52A16B08-E97E-4102-AD52-DBB36D7C57C4}" type="sibTrans" cxnId="{18F70A22-B72B-4485-957E-D2C1388C91A6}">
      <dgm:prSet/>
      <dgm:spPr/>
      <dgm:t>
        <a:bodyPr/>
        <a:lstStyle/>
        <a:p>
          <a:endParaRPr lang="zh-TW" altLang="en-US"/>
        </a:p>
      </dgm:t>
    </dgm:pt>
    <dgm:pt modelId="{8A115DFF-2A27-4E6A-A22A-E9E66523252B}">
      <dgm:prSet custT="1"/>
      <dgm:spPr/>
      <dgm:t>
        <a:bodyPr/>
        <a:lstStyle/>
        <a:p>
          <a:r>
            <a:rPr lang="zh-TW" altLang="en-US" sz="3200" dirty="0" smtClean="0"/>
            <a:t>心是身之主體</a:t>
          </a:r>
        </a:p>
      </dgm:t>
    </dgm:pt>
    <dgm:pt modelId="{E5525A92-2EC8-46CB-A0B0-B75AF5DD2CFD}" type="parTrans" cxnId="{53C0CE8B-62E4-44CE-939C-AFA62C0E22A9}">
      <dgm:prSet/>
      <dgm:spPr/>
      <dgm:t>
        <a:bodyPr/>
        <a:lstStyle/>
        <a:p>
          <a:endParaRPr lang="zh-TW" altLang="en-US"/>
        </a:p>
      </dgm:t>
    </dgm:pt>
    <dgm:pt modelId="{E7E65C4E-AC6D-4F93-9255-F90E4B9AEB39}" type="sibTrans" cxnId="{53C0CE8B-62E4-44CE-939C-AFA62C0E22A9}">
      <dgm:prSet/>
      <dgm:spPr/>
      <dgm:t>
        <a:bodyPr/>
        <a:lstStyle/>
        <a:p>
          <a:endParaRPr lang="zh-TW" altLang="en-US"/>
        </a:p>
      </dgm:t>
    </dgm:pt>
    <dgm:pt modelId="{C94275F5-42F7-4BFA-A39A-C3878B3FBDF3}">
      <dgm:prSet custT="1"/>
      <dgm:spPr/>
      <dgm:t>
        <a:bodyPr/>
        <a:lstStyle/>
        <a:p>
          <a:r>
            <a:rPr lang="zh-TW" altLang="en-US" sz="3200" dirty="0" smtClean="0"/>
            <a:t>心已端正或能無私</a:t>
          </a:r>
        </a:p>
      </dgm:t>
    </dgm:pt>
    <dgm:pt modelId="{0975A2D4-A5E1-45B5-97F7-9BBC7ECC1A4B}" type="parTrans" cxnId="{F3C89D9F-7550-4B46-97FE-F58BADE3341F}">
      <dgm:prSet/>
      <dgm:spPr/>
      <dgm:t>
        <a:bodyPr/>
        <a:lstStyle/>
        <a:p>
          <a:endParaRPr lang="zh-TW" altLang="en-US"/>
        </a:p>
      </dgm:t>
    </dgm:pt>
    <dgm:pt modelId="{1F1ADCD1-9472-46DF-A610-C1A7C821B51B}" type="sibTrans" cxnId="{F3C89D9F-7550-4B46-97FE-F58BADE3341F}">
      <dgm:prSet/>
      <dgm:spPr/>
      <dgm:t>
        <a:bodyPr/>
        <a:lstStyle/>
        <a:p>
          <a:endParaRPr lang="zh-TW" altLang="en-US"/>
        </a:p>
      </dgm:t>
    </dgm:pt>
    <dgm:pt modelId="{BEB7B858-FD05-4D0F-9136-61DCC1A053A9}" type="pres">
      <dgm:prSet presAssocID="{6F346AE9-5FC4-42C7-A7EF-A535D25B254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AE50092-AC1E-43B3-9DA2-3BDCC81EF71F}" type="pres">
      <dgm:prSet presAssocID="{07B0F3B5-CC1A-4C0B-A268-1C94E07A10D9}" presName="root1" presStyleCnt="0"/>
      <dgm:spPr/>
      <dgm:t>
        <a:bodyPr/>
        <a:lstStyle/>
        <a:p>
          <a:endParaRPr lang="zh-TW" altLang="en-US"/>
        </a:p>
      </dgm:t>
    </dgm:pt>
    <dgm:pt modelId="{D825E4D8-36CA-45A3-B0D0-D6862ED24A50}" type="pres">
      <dgm:prSet presAssocID="{07B0F3B5-CC1A-4C0B-A268-1C94E07A10D9}" presName="LevelOneTextNode" presStyleLbl="node0" presStyleIdx="0" presStyleCnt="1" custScaleX="98372" custScaleY="9837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8FEECB7-F98D-43C2-936A-187D67B7C56D}" type="pres">
      <dgm:prSet presAssocID="{07B0F3B5-CC1A-4C0B-A268-1C94E07A10D9}" presName="level2hierChild" presStyleCnt="0"/>
      <dgm:spPr/>
      <dgm:t>
        <a:bodyPr/>
        <a:lstStyle/>
        <a:p>
          <a:endParaRPr lang="zh-TW" altLang="en-US"/>
        </a:p>
      </dgm:t>
    </dgm:pt>
    <dgm:pt modelId="{BCF83F96-7A68-4206-99F3-353D51069ABF}" type="pres">
      <dgm:prSet presAssocID="{E5525A92-2EC8-46CB-A0B0-B75AF5DD2CFD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767FFE69-CAE6-4829-9291-6251472D35E0}" type="pres">
      <dgm:prSet presAssocID="{E5525A92-2EC8-46CB-A0B0-B75AF5DD2CFD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15F501B5-D397-4CBA-B57A-1A012D9ACB26}" type="pres">
      <dgm:prSet presAssocID="{8A115DFF-2A27-4E6A-A22A-E9E66523252B}" presName="root2" presStyleCnt="0"/>
      <dgm:spPr/>
      <dgm:t>
        <a:bodyPr/>
        <a:lstStyle/>
        <a:p>
          <a:endParaRPr lang="zh-TW" altLang="en-US"/>
        </a:p>
      </dgm:t>
    </dgm:pt>
    <dgm:pt modelId="{48E6539C-5704-4FEA-950A-D70C25B1DFE7}" type="pres">
      <dgm:prSet presAssocID="{8A115DFF-2A27-4E6A-A22A-E9E66523252B}" presName="LevelTwoTextNode" presStyleLbl="node2" presStyleIdx="0" presStyleCnt="3" custScaleX="24245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C27768C-A9FF-4528-8A1B-69C4E801D00D}" type="pres">
      <dgm:prSet presAssocID="{8A115DFF-2A27-4E6A-A22A-E9E66523252B}" presName="level3hierChild" presStyleCnt="0"/>
      <dgm:spPr/>
      <dgm:t>
        <a:bodyPr/>
        <a:lstStyle/>
        <a:p>
          <a:endParaRPr lang="zh-TW" altLang="en-US"/>
        </a:p>
      </dgm:t>
    </dgm:pt>
    <dgm:pt modelId="{5FAB33BC-D497-4F24-9CB7-B503DC931E5B}" type="pres">
      <dgm:prSet presAssocID="{7F2A2F14-B628-4975-A5C2-BB60E53663EA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3B8C1EB2-4C8D-4218-8024-57D2F3304A52}" type="pres">
      <dgm:prSet presAssocID="{7F2A2F14-B628-4975-A5C2-BB60E53663EA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14F89855-CA59-4099-B53C-226BE44868C1}" type="pres">
      <dgm:prSet presAssocID="{A9767EFA-5592-4279-B9E6-52714037C8A6}" presName="root2" presStyleCnt="0"/>
      <dgm:spPr/>
      <dgm:t>
        <a:bodyPr/>
        <a:lstStyle/>
        <a:p>
          <a:endParaRPr lang="zh-TW" altLang="en-US"/>
        </a:p>
      </dgm:t>
    </dgm:pt>
    <dgm:pt modelId="{D7E33A1C-438C-4FF1-A1DA-944C05F588BD}" type="pres">
      <dgm:prSet presAssocID="{A9767EFA-5592-4279-B9E6-52714037C8A6}" presName="LevelTwoTextNode" presStyleLbl="node2" presStyleIdx="1" presStyleCnt="3" custScaleX="24245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F7A6D34-5239-4FA0-8AF3-DAD47A6ADC5B}" type="pres">
      <dgm:prSet presAssocID="{A9767EFA-5592-4279-B9E6-52714037C8A6}" presName="level3hierChild" presStyleCnt="0"/>
      <dgm:spPr/>
      <dgm:t>
        <a:bodyPr/>
        <a:lstStyle/>
        <a:p>
          <a:endParaRPr lang="zh-TW" altLang="en-US"/>
        </a:p>
      </dgm:t>
    </dgm:pt>
    <dgm:pt modelId="{D47D9F77-7568-41BA-BBBA-0C6E91C3198A}" type="pres">
      <dgm:prSet presAssocID="{0975A2D4-A5E1-45B5-97F7-9BBC7ECC1A4B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C2E62F7B-61B7-4194-9DC5-BECAB840967B}" type="pres">
      <dgm:prSet presAssocID="{0975A2D4-A5E1-45B5-97F7-9BBC7ECC1A4B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90BF36F2-82F6-461F-8749-876A06BD87F5}" type="pres">
      <dgm:prSet presAssocID="{C94275F5-42F7-4BFA-A39A-C3878B3FBDF3}" presName="root2" presStyleCnt="0"/>
      <dgm:spPr/>
    </dgm:pt>
    <dgm:pt modelId="{15451CCF-BC82-46DB-8503-03F59DC08BE5}" type="pres">
      <dgm:prSet presAssocID="{C94275F5-42F7-4BFA-A39A-C3878B3FBDF3}" presName="LevelTwoTextNode" presStyleLbl="node2" presStyleIdx="2" presStyleCnt="3" custScaleX="24245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82DB3FF-8778-4A2A-AC43-EF6DD0004575}" type="pres">
      <dgm:prSet presAssocID="{C94275F5-42F7-4BFA-A39A-C3878B3FBDF3}" presName="level3hierChild" presStyleCnt="0"/>
      <dgm:spPr/>
    </dgm:pt>
  </dgm:ptLst>
  <dgm:cxnLst>
    <dgm:cxn modelId="{AF6893A0-BC88-4B7C-BFC6-63949CB1DA2C}" type="presOf" srcId="{E5525A92-2EC8-46CB-A0B0-B75AF5DD2CFD}" destId="{BCF83F96-7A68-4206-99F3-353D51069ABF}" srcOrd="0" destOrd="0" presId="urn:microsoft.com/office/officeart/2005/8/layout/hierarchy2"/>
    <dgm:cxn modelId="{9F1B5730-B120-417C-83D1-C3AFCC250E4C}" type="presOf" srcId="{0975A2D4-A5E1-45B5-97F7-9BBC7ECC1A4B}" destId="{D47D9F77-7568-41BA-BBBA-0C6E91C3198A}" srcOrd="0" destOrd="0" presId="urn:microsoft.com/office/officeart/2005/8/layout/hierarchy2"/>
    <dgm:cxn modelId="{53C0CE8B-62E4-44CE-939C-AFA62C0E22A9}" srcId="{07B0F3B5-CC1A-4C0B-A268-1C94E07A10D9}" destId="{8A115DFF-2A27-4E6A-A22A-E9E66523252B}" srcOrd="0" destOrd="0" parTransId="{E5525A92-2EC8-46CB-A0B0-B75AF5DD2CFD}" sibTransId="{E7E65C4E-AC6D-4F93-9255-F90E4B9AEB39}"/>
    <dgm:cxn modelId="{F2DA68F5-6A3A-49BE-9CA3-3CBD3D9EFDCA}" type="presOf" srcId="{6F346AE9-5FC4-42C7-A7EF-A535D25B254E}" destId="{BEB7B858-FD05-4D0F-9136-61DCC1A053A9}" srcOrd="0" destOrd="0" presId="urn:microsoft.com/office/officeart/2005/8/layout/hierarchy2"/>
    <dgm:cxn modelId="{A7C39EF0-A70E-471A-B363-443506E1E444}" type="presOf" srcId="{8A115DFF-2A27-4E6A-A22A-E9E66523252B}" destId="{48E6539C-5704-4FEA-950A-D70C25B1DFE7}" srcOrd="0" destOrd="0" presId="urn:microsoft.com/office/officeart/2005/8/layout/hierarchy2"/>
    <dgm:cxn modelId="{BFC863A8-2F02-42F9-8560-D85FFDFA4D6A}" srcId="{6F346AE9-5FC4-42C7-A7EF-A535D25B254E}" destId="{07B0F3B5-CC1A-4C0B-A268-1C94E07A10D9}" srcOrd="0" destOrd="0" parTransId="{0504C7D8-3765-4747-9E3A-C5A6BA8F6A41}" sibTransId="{B7F62488-3F98-4C8B-8663-1DBD075F66F0}"/>
    <dgm:cxn modelId="{E2839ECC-EB14-4921-A600-739E7A3A0F66}" type="presOf" srcId="{A9767EFA-5592-4279-B9E6-52714037C8A6}" destId="{D7E33A1C-438C-4FF1-A1DA-944C05F588BD}" srcOrd="0" destOrd="0" presId="urn:microsoft.com/office/officeart/2005/8/layout/hierarchy2"/>
    <dgm:cxn modelId="{04F88948-EA82-4B1E-B971-247484A3EE37}" type="presOf" srcId="{0975A2D4-A5E1-45B5-97F7-9BBC7ECC1A4B}" destId="{C2E62F7B-61B7-4194-9DC5-BECAB840967B}" srcOrd="1" destOrd="0" presId="urn:microsoft.com/office/officeart/2005/8/layout/hierarchy2"/>
    <dgm:cxn modelId="{F232060D-A83F-4937-9124-D4D5ED6509D6}" type="presOf" srcId="{7F2A2F14-B628-4975-A5C2-BB60E53663EA}" destId="{5FAB33BC-D497-4F24-9CB7-B503DC931E5B}" srcOrd="0" destOrd="0" presId="urn:microsoft.com/office/officeart/2005/8/layout/hierarchy2"/>
    <dgm:cxn modelId="{AF0B7779-4F45-4EEF-A32A-6059BC316075}" type="presOf" srcId="{E5525A92-2EC8-46CB-A0B0-B75AF5DD2CFD}" destId="{767FFE69-CAE6-4829-9291-6251472D35E0}" srcOrd="1" destOrd="0" presId="urn:microsoft.com/office/officeart/2005/8/layout/hierarchy2"/>
    <dgm:cxn modelId="{D29D7069-A54C-458F-8F2F-943744909865}" type="presOf" srcId="{C94275F5-42F7-4BFA-A39A-C3878B3FBDF3}" destId="{15451CCF-BC82-46DB-8503-03F59DC08BE5}" srcOrd="0" destOrd="0" presId="urn:microsoft.com/office/officeart/2005/8/layout/hierarchy2"/>
    <dgm:cxn modelId="{F3C89D9F-7550-4B46-97FE-F58BADE3341F}" srcId="{07B0F3B5-CC1A-4C0B-A268-1C94E07A10D9}" destId="{C94275F5-42F7-4BFA-A39A-C3878B3FBDF3}" srcOrd="2" destOrd="0" parTransId="{0975A2D4-A5E1-45B5-97F7-9BBC7ECC1A4B}" sibTransId="{1F1ADCD1-9472-46DF-A610-C1A7C821B51B}"/>
    <dgm:cxn modelId="{DFA0D288-5B39-441B-BEC9-16A2CEBD3BC2}" type="presOf" srcId="{7F2A2F14-B628-4975-A5C2-BB60E53663EA}" destId="{3B8C1EB2-4C8D-4218-8024-57D2F3304A52}" srcOrd="1" destOrd="0" presId="urn:microsoft.com/office/officeart/2005/8/layout/hierarchy2"/>
    <dgm:cxn modelId="{18F70A22-B72B-4485-957E-D2C1388C91A6}" srcId="{07B0F3B5-CC1A-4C0B-A268-1C94E07A10D9}" destId="{A9767EFA-5592-4279-B9E6-52714037C8A6}" srcOrd="1" destOrd="0" parTransId="{7F2A2F14-B628-4975-A5C2-BB60E53663EA}" sibTransId="{52A16B08-E97E-4102-AD52-DBB36D7C57C4}"/>
    <dgm:cxn modelId="{A60D625C-AA8C-481A-8E37-5CDABCE9806F}" type="presOf" srcId="{07B0F3B5-CC1A-4C0B-A268-1C94E07A10D9}" destId="{D825E4D8-36CA-45A3-B0D0-D6862ED24A50}" srcOrd="0" destOrd="0" presId="urn:microsoft.com/office/officeart/2005/8/layout/hierarchy2"/>
    <dgm:cxn modelId="{312F708F-D238-492B-92CB-593B4CFE0BD7}" type="presParOf" srcId="{BEB7B858-FD05-4D0F-9136-61DCC1A053A9}" destId="{5AE50092-AC1E-43B3-9DA2-3BDCC81EF71F}" srcOrd="0" destOrd="0" presId="urn:microsoft.com/office/officeart/2005/8/layout/hierarchy2"/>
    <dgm:cxn modelId="{B7E4C9EA-DEA6-4F22-987B-18A904428CB6}" type="presParOf" srcId="{5AE50092-AC1E-43B3-9DA2-3BDCC81EF71F}" destId="{D825E4D8-36CA-45A3-B0D0-D6862ED24A50}" srcOrd="0" destOrd="0" presId="urn:microsoft.com/office/officeart/2005/8/layout/hierarchy2"/>
    <dgm:cxn modelId="{D8232D8E-AAC5-46EB-83EE-15BB755556D1}" type="presParOf" srcId="{5AE50092-AC1E-43B3-9DA2-3BDCC81EF71F}" destId="{28FEECB7-F98D-43C2-936A-187D67B7C56D}" srcOrd="1" destOrd="0" presId="urn:microsoft.com/office/officeart/2005/8/layout/hierarchy2"/>
    <dgm:cxn modelId="{B4ADA041-ABA0-4DF0-B3A7-353332C08AD7}" type="presParOf" srcId="{28FEECB7-F98D-43C2-936A-187D67B7C56D}" destId="{BCF83F96-7A68-4206-99F3-353D51069ABF}" srcOrd="0" destOrd="0" presId="urn:microsoft.com/office/officeart/2005/8/layout/hierarchy2"/>
    <dgm:cxn modelId="{09C46C4B-1579-4420-BE73-F56DA2280B2A}" type="presParOf" srcId="{BCF83F96-7A68-4206-99F3-353D51069ABF}" destId="{767FFE69-CAE6-4829-9291-6251472D35E0}" srcOrd="0" destOrd="0" presId="urn:microsoft.com/office/officeart/2005/8/layout/hierarchy2"/>
    <dgm:cxn modelId="{814755A6-5EFE-4ECB-840A-0331A3CC200A}" type="presParOf" srcId="{28FEECB7-F98D-43C2-936A-187D67B7C56D}" destId="{15F501B5-D397-4CBA-B57A-1A012D9ACB26}" srcOrd="1" destOrd="0" presId="urn:microsoft.com/office/officeart/2005/8/layout/hierarchy2"/>
    <dgm:cxn modelId="{4D8B8A67-7962-48BE-A6F8-27AF047BD2D8}" type="presParOf" srcId="{15F501B5-D397-4CBA-B57A-1A012D9ACB26}" destId="{48E6539C-5704-4FEA-950A-D70C25B1DFE7}" srcOrd="0" destOrd="0" presId="urn:microsoft.com/office/officeart/2005/8/layout/hierarchy2"/>
    <dgm:cxn modelId="{46E98D00-A112-41DE-9103-CA569256867C}" type="presParOf" srcId="{15F501B5-D397-4CBA-B57A-1A012D9ACB26}" destId="{FC27768C-A9FF-4528-8A1B-69C4E801D00D}" srcOrd="1" destOrd="0" presId="urn:microsoft.com/office/officeart/2005/8/layout/hierarchy2"/>
    <dgm:cxn modelId="{E8E98481-4E4C-4EF0-99B4-DB0C1621B38C}" type="presParOf" srcId="{28FEECB7-F98D-43C2-936A-187D67B7C56D}" destId="{5FAB33BC-D497-4F24-9CB7-B503DC931E5B}" srcOrd="2" destOrd="0" presId="urn:microsoft.com/office/officeart/2005/8/layout/hierarchy2"/>
    <dgm:cxn modelId="{8F492D7E-0E89-4902-A7A3-136D000651BC}" type="presParOf" srcId="{5FAB33BC-D497-4F24-9CB7-B503DC931E5B}" destId="{3B8C1EB2-4C8D-4218-8024-57D2F3304A52}" srcOrd="0" destOrd="0" presId="urn:microsoft.com/office/officeart/2005/8/layout/hierarchy2"/>
    <dgm:cxn modelId="{AE3F34B4-B646-43C9-A851-A6AD8763F6E8}" type="presParOf" srcId="{28FEECB7-F98D-43C2-936A-187D67B7C56D}" destId="{14F89855-CA59-4099-B53C-226BE44868C1}" srcOrd="3" destOrd="0" presId="urn:microsoft.com/office/officeart/2005/8/layout/hierarchy2"/>
    <dgm:cxn modelId="{0B3743D4-567B-451C-9DF9-3224D0DD5C15}" type="presParOf" srcId="{14F89855-CA59-4099-B53C-226BE44868C1}" destId="{D7E33A1C-438C-4FF1-A1DA-944C05F588BD}" srcOrd="0" destOrd="0" presId="urn:microsoft.com/office/officeart/2005/8/layout/hierarchy2"/>
    <dgm:cxn modelId="{87AF712D-4FEA-4BD7-AC0C-EE6DE289E3E6}" type="presParOf" srcId="{14F89855-CA59-4099-B53C-226BE44868C1}" destId="{9F7A6D34-5239-4FA0-8AF3-DAD47A6ADC5B}" srcOrd="1" destOrd="0" presId="urn:microsoft.com/office/officeart/2005/8/layout/hierarchy2"/>
    <dgm:cxn modelId="{A1A09F94-CE8A-45C7-AFCD-53ABB3D9E7C9}" type="presParOf" srcId="{28FEECB7-F98D-43C2-936A-187D67B7C56D}" destId="{D47D9F77-7568-41BA-BBBA-0C6E91C3198A}" srcOrd="4" destOrd="0" presId="urn:microsoft.com/office/officeart/2005/8/layout/hierarchy2"/>
    <dgm:cxn modelId="{C1B68931-9552-40E8-8D03-D43997D10E46}" type="presParOf" srcId="{D47D9F77-7568-41BA-BBBA-0C6E91C3198A}" destId="{C2E62F7B-61B7-4194-9DC5-BECAB840967B}" srcOrd="0" destOrd="0" presId="urn:microsoft.com/office/officeart/2005/8/layout/hierarchy2"/>
    <dgm:cxn modelId="{7BA93C2F-CC4A-457B-9128-7FE360A8131C}" type="presParOf" srcId="{28FEECB7-F98D-43C2-936A-187D67B7C56D}" destId="{90BF36F2-82F6-461F-8749-876A06BD87F5}" srcOrd="5" destOrd="0" presId="urn:microsoft.com/office/officeart/2005/8/layout/hierarchy2"/>
    <dgm:cxn modelId="{D967B87F-87D9-4723-BC87-5D69DB7E409A}" type="presParOf" srcId="{90BF36F2-82F6-461F-8749-876A06BD87F5}" destId="{15451CCF-BC82-46DB-8503-03F59DC08BE5}" srcOrd="0" destOrd="0" presId="urn:microsoft.com/office/officeart/2005/8/layout/hierarchy2"/>
    <dgm:cxn modelId="{90C16091-71A6-43E6-9A1C-DC8A51D56C95}" type="presParOf" srcId="{90BF36F2-82F6-461F-8749-876A06BD87F5}" destId="{C82DB3FF-8778-4A2A-AC43-EF6DD0004575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6F346AE9-5FC4-42C7-A7EF-A535D25B254E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79C27F33-4EB0-4369-B5BC-F7CEC40A9232}">
      <dgm:prSet custT="1"/>
      <dgm:spPr/>
      <dgm:t>
        <a:bodyPr/>
        <a:lstStyle/>
        <a:p>
          <a:r>
            <a:rPr lang="zh-TW" altLang="en-US" sz="3600" dirty="0" smtClean="0"/>
            <a:t>誠意</a:t>
          </a:r>
        </a:p>
      </dgm:t>
    </dgm:pt>
    <dgm:pt modelId="{B2B946B1-CE5D-4FB4-868A-ACA348F9235B}" type="parTrans" cxnId="{489DAAAF-2170-471A-B3BA-526DBB4BD30C}">
      <dgm:prSet/>
      <dgm:spPr/>
      <dgm:t>
        <a:bodyPr/>
        <a:lstStyle/>
        <a:p>
          <a:endParaRPr lang="zh-TW" altLang="en-US"/>
        </a:p>
      </dgm:t>
    </dgm:pt>
    <dgm:pt modelId="{A9BED4EF-9DAA-475B-AD75-B598C1BDD852}" type="sibTrans" cxnId="{489DAAAF-2170-471A-B3BA-526DBB4BD30C}">
      <dgm:prSet/>
      <dgm:spPr/>
      <dgm:t>
        <a:bodyPr/>
        <a:lstStyle/>
        <a:p>
          <a:endParaRPr lang="zh-TW" altLang="en-US"/>
        </a:p>
      </dgm:t>
    </dgm:pt>
    <dgm:pt modelId="{048729DB-9E05-44FE-BA68-B7E10C1975EA}">
      <dgm:prSet custT="1"/>
      <dgm:spPr/>
      <dgm:t>
        <a:bodyPr/>
        <a:lstStyle/>
        <a:p>
          <a:r>
            <a:rPr lang="zh-TW" altLang="en-US" sz="3600" dirty="0" smtClean="0"/>
            <a:t>誠謂省察不欺，心之所存</a:t>
          </a:r>
        </a:p>
      </dgm:t>
    </dgm:pt>
    <dgm:pt modelId="{A7E01462-863F-4AE2-A8DF-8063F2DE4DBC}" type="parTrans" cxnId="{211C69F3-0E70-46C1-8889-38D7590A710A}">
      <dgm:prSet/>
      <dgm:spPr/>
      <dgm:t>
        <a:bodyPr/>
        <a:lstStyle/>
        <a:p>
          <a:endParaRPr lang="zh-TW" altLang="en-US"/>
        </a:p>
      </dgm:t>
    </dgm:pt>
    <dgm:pt modelId="{9A511746-E4D4-4BA0-9D83-3A1FCE358EDE}" type="sibTrans" cxnId="{211C69F3-0E70-46C1-8889-38D7590A710A}">
      <dgm:prSet/>
      <dgm:spPr/>
      <dgm:t>
        <a:bodyPr/>
        <a:lstStyle/>
        <a:p>
          <a:endParaRPr lang="zh-TW" altLang="en-US"/>
        </a:p>
      </dgm:t>
    </dgm:pt>
    <dgm:pt modelId="{CF23F101-C1D4-48A4-983E-2E2157ED6C89}">
      <dgm:prSet custT="1"/>
      <dgm:spPr/>
      <dgm:t>
        <a:bodyPr/>
        <a:lstStyle/>
        <a:p>
          <a:r>
            <a:rPr lang="zh-TW" altLang="en-US" sz="3600" dirty="0" smtClean="0"/>
            <a:t>意是起念思量</a:t>
          </a:r>
        </a:p>
      </dgm:t>
    </dgm:pt>
    <dgm:pt modelId="{0944B3FC-1329-4CFD-A6FC-E645F604DABB}" type="parTrans" cxnId="{CFAD85C9-85F4-47CF-A590-5A65183C20AF}">
      <dgm:prSet/>
      <dgm:spPr/>
      <dgm:t>
        <a:bodyPr/>
        <a:lstStyle/>
        <a:p>
          <a:endParaRPr lang="zh-TW" altLang="en-US"/>
        </a:p>
      </dgm:t>
    </dgm:pt>
    <dgm:pt modelId="{41471ED0-D00F-4499-9BE0-CF1356E77180}" type="sibTrans" cxnId="{CFAD85C9-85F4-47CF-A590-5A65183C20AF}">
      <dgm:prSet/>
      <dgm:spPr/>
      <dgm:t>
        <a:bodyPr/>
        <a:lstStyle/>
        <a:p>
          <a:endParaRPr lang="zh-TW" altLang="en-US"/>
        </a:p>
      </dgm:t>
    </dgm:pt>
    <dgm:pt modelId="{7B0BDB32-A228-4EC2-A5FA-54539FEA3116}">
      <dgm:prSet custT="1"/>
      <dgm:spPr/>
      <dgm:t>
        <a:bodyPr/>
        <a:lstStyle/>
        <a:p>
          <a:r>
            <a:rPr lang="zh-TW" altLang="en-US" sz="3600" dirty="0" smtClean="0"/>
            <a:t>意已誠實或能克其念</a:t>
          </a:r>
        </a:p>
      </dgm:t>
    </dgm:pt>
    <dgm:pt modelId="{563D619F-0FFE-4981-8032-340B76571967}" type="parTrans" cxnId="{CE814F59-3DF4-4D35-AEAA-05A96D06C7B6}">
      <dgm:prSet/>
      <dgm:spPr/>
      <dgm:t>
        <a:bodyPr/>
        <a:lstStyle/>
        <a:p>
          <a:endParaRPr lang="zh-TW" altLang="en-US"/>
        </a:p>
      </dgm:t>
    </dgm:pt>
    <dgm:pt modelId="{1D24C7B1-AD51-4922-B654-0DF40D7FAF9F}" type="sibTrans" cxnId="{CE814F59-3DF4-4D35-AEAA-05A96D06C7B6}">
      <dgm:prSet/>
      <dgm:spPr/>
      <dgm:t>
        <a:bodyPr/>
        <a:lstStyle/>
        <a:p>
          <a:endParaRPr lang="zh-TW" altLang="en-US"/>
        </a:p>
      </dgm:t>
    </dgm:pt>
    <dgm:pt modelId="{BEB7B858-FD05-4D0F-9136-61DCC1A053A9}" type="pres">
      <dgm:prSet presAssocID="{6F346AE9-5FC4-42C7-A7EF-A535D25B254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E72E316-AC70-4B5C-882D-E15B6253F6C3}" type="pres">
      <dgm:prSet presAssocID="{79C27F33-4EB0-4369-B5BC-F7CEC40A9232}" presName="root1" presStyleCnt="0"/>
      <dgm:spPr/>
      <dgm:t>
        <a:bodyPr/>
        <a:lstStyle/>
        <a:p>
          <a:endParaRPr lang="zh-TW" altLang="en-US"/>
        </a:p>
      </dgm:t>
    </dgm:pt>
    <dgm:pt modelId="{40AEACE7-8AFE-46A4-BF01-A4181F4B1A6F}" type="pres">
      <dgm:prSet presAssocID="{79C27F33-4EB0-4369-B5BC-F7CEC40A9232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7347C35-17FB-4230-88A3-2974B85AC6B3}" type="pres">
      <dgm:prSet presAssocID="{79C27F33-4EB0-4369-B5BC-F7CEC40A9232}" presName="level2hierChild" presStyleCnt="0"/>
      <dgm:spPr/>
      <dgm:t>
        <a:bodyPr/>
        <a:lstStyle/>
        <a:p>
          <a:endParaRPr lang="zh-TW" altLang="en-US"/>
        </a:p>
      </dgm:t>
    </dgm:pt>
    <dgm:pt modelId="{C2A77B18-B5D4-41B0-A857-BB634A7BB71F}" type="pres">
      <dgm:prSet presAssocID="{0944B3FC-1329-4CFD-A6FC-E645F604DABB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0C2B9701-D689-4E7B-B3B5-2014F30EB3C6}" type="pres">
      <dgm:prSet presAssocID="{0944B3FC-1329-4CFD-A6FC-E645F604DABB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4BE247E9-FB72-4A47-822E-6BD80295DF39}" type="pres">
      <dgm:prSet presAssocID="{CF23F101-C1D4-48A4-983E-2E2157ED6C89}" presName="root2" presStyleCnt="0"/>
      <dgm:spPr/>
      <dgm:t>
        <a:bodyPr/>
        <a:lstStyle/>
        <a:p>
          <a:endParaRPr lang="zh-TW" altLang="en-US"/>
        </a:p>
      </dgm:t>
    </dgm:pt>
    <dgm:pt modelId="{C8D13D2B-EBBF-4B0E-A406-4D6AD43F616C}" type="pres">
      <dgm:prSet presAssocID="{CF23F101-C1D4-48A4-983E-2E2157ED6C89}" presName="LevelTwoTextNode" presStyleLbl="node2" presStyleIdx="0" presStyleCnt="3" custScaleX="24245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CA558D4-966A-4146-A77E-580A34720EF5}" type="pres">
      <dgm:prSet presAssocID="{CF23F101-C1D4-48A4-983E-2E2157ED6C89}" presName="level3hierChild" presStyleCnt="0"/>
      <dgm:spPr/>
      <dgm:t>
        <a:bodyPr/>
        <a:lstStyle/>
        <a:p>
          <a:endParaRPr lang="zh-TW" altLang="en-US"/>
        </a:p>
      </dgm:t>
    </dgm:pt>
    <dgm:pt modelId="{277AC7C0-72E7-4097-942F-C41CBDF6AE78}" type="pres">
      <dgm:prSet presAssocID="{A7E01462-863F-4AE2-A8DF-8063F2DE4DBC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6C30849A-B266-4CD0-8E2C-E361896CAF26}" type="pres">
      <dgm:prSet presAssocID="{A7E01462-863F-4AE2-A8DF-8063F2DE4DBC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4821F586-21B7-492C-A050-5780724C3866}" type="pres">
      <dgm:prSet presAssocID="{048729DB-9E05-44FE-BA68-B7E10C1975EA}" presName="root2" presStyleCnt="0"/>
      <dgm:spPr/>
      <dgm:t>
        <a:bodyPr/>
        <a:lstStyle/>
        <a:p>
          <a:endParaRPr lang="zh-TW" altLang="en-US"/>
        </a:p>
      </dgm:t>
    </dgm:pt>
    <dgm:pt modelId="{1426CFD6-F890-4FF5-A198-44C9DC8023A9}" type="pres">
      <dgm:prSet presAssocID="{048729DB-9E05-44FE-BA68-B7E10C1975EA}" presName="LevelTwoTextNode" presStyleLbl="node2" presStyleIdx="1" presStyleCnt="3" custScaleX="31311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FC2708F-6386-4E12-BEF6-F48647D61AFB}" type="pres">
      <dgm:prSet presAssocID="{048729DB-9E05-44FE-BA68-B7E10C1975EA}" presName="level3hierChild" presStyleCnt="0"/>
      <dgm:spPr/>
      <dgm:t>
        <a:bodyPr/>
        <a:lstStyle/>
        <a:p>
          <a:endParaRPr lang="zh-TW" altLang="en-US"/>
        </a:p>
      </dgm:t>
    </dgm:pt>
    <dgm:pt modelId="{BED26407-08C4-47C4-97FC-BBA8DB3257D5}" type="pres">
      <dgm:prSet presAssocID="{563D619F-0FFE-4981-8032-340B76571967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C3BE7A63-F530-4BA1-B8CB-CBF89ACB7342}" type="pres">
      <dgm:prSet presAssocID="{563D619F-0FFE-4981-8032-340B76571967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5463B060-3F9A-40F5-89EF-412135D14C82}" type="pres">
      <dgm:prSet presAssocID="{7B0BDB32-A228-4EC2-A5FA-54539FEA3116}" presName="root2" presStyleCnt="0"/>
      <dgm:spPr/>
    </dgm:pt>
    <dgm:pt modelId="{0907BF61-3868-4B22-A517-AB5936E6CEFD}" type="pres">
      <dgm:prSet presAssocID="{7B0BDB32-A228-4EC2-A5FA-54539FEA3116}" presName="LevelTwoTextNode" presStyleLbl="node2" presStyleIdx="2" presStyleCnt="3" custScaleX="31467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3932C05-9E48-4C8D-9503-4682BA3B29AB}" type="pres">
      <dgm:prSet presAssocID="{7B0BDB32-A228-4EC2-A5FA-54539FEA3116}" presName="level3hierChild" presStyleCnt="0"/>
      <dgm:spPr/>
    </dgm:pt>
  </dgm:ptLst>
  <dgm:cxnLst>
    <dgm:cxn modelId="{489DAAAF-2170-471A-B3BA-526DBB4BD30C}" srcId="{6F346AE9-5FC4-42C7-A7EF-A535D25B254E}" destId="{79C27F33-4EB0-4369-B5BC-F7CEC40A9232}" srcOrd="0" destOrd="0" parTransId="{B2B946B1-CE5D-4FB4-868A-ACA348F9235B}" sibTransId="{A9BED4EF-9DAA-475B-AD75-B598C1BDD852}"/>
    <dgm:cxn modelId="{0ACF87B3-0546-484D-ADA8-77832EABD8E3}" type="presOf" srcId="{048729DB-9E05-44FE-BA68-B7E10C1975EA}" destId="{1426CFD6-F890-4FF5-A198-44C9DC8023A9}" srcOrd="0" destOrd="0" presId="urn:microsoft.com/office/officeart/2005/8/layout/hierarchy2"/>
    <dgm:cxn modelId="{507840DD-EFFD-46C1-A7FC-48891B88EE10}" type="presOf" srcId="{563D619F-0FFE-4981-8032-340B76571967}" destId="{BED26407-08C4-47C4-97FC-BBA8DB3257D5}" srcOrd="0" destOrd="0" presId="urn:microsoft.com/office/officeart/2005/8/layout/hierarchy2"/>
    <dgm:cxn modelId="{CFAD85C9-85F4-47CF-A590-5A65183C20AF}" srcId="{79C27F33-4EB0-4369-B5BC-F7CEC40A9232}" destId="{CF23F101-C1D4-48A4-983E-2E2157ED6C89}" srcOrd="0" destOrd="0" parTransId="{0944B3FC-1329-4CFD-A6FC-E645F604DABB}" sibTransId="{41471ED0-D00F-4499-9BE0-CF1356E77180}"/>
    <dgm:cxn modelId="{44B8DB8F-D794-410D-977F-13B2C541D801}" type="presOf" srcId="{0944B3FC-1329-4CFD-A6FC-E645F604DABB}" destId="{C2A77B18-B5D4-41B0-A857-BB634A7BB71F}" srcOrd="0" destOrd="0" presId="urn:microsoft.com/office/officeart/2005/8/layout/hierarchy2"/>
    <dgm:cxn modelId="{D40939EB-88E6-4D3B-92D7-26BFA93D96F7}" type="presOf" srcId="{CF23F101-C1D4-48A4-983E-2E2157ED6C89}" destId="{C8D13D2B-EBBF-4B0E-A406-4D6AD43F616C}" srcOrd="0" destOrd="0" presId="urn:microsoft.com/office/officeart/2005/8/layout/hierarchy2"/>
    <dgm:cxn modelId="{4313293A-59EA-4DAF-886D-AE0EC8F630E4}" type="presOf" srcId="{79C27F33-4EB0-4369-B5BC-F7CEC40A9232}" destId="{40AEACE7-8AFE-46A4-BF01-A4181F4B1A6F}" srcOrd="0" destOrd="0" presId="urn:microsoft.com/office/officeart/2005/8/layout/hierarchy2"/>
    <dgm:cxn modelId="{211C69F3-0E70-46C1-8889-38D7590A710A}" srcId="{79C27F33-4EB0-4369-B5BC-F7CEC40A9232}" destId="{048729DB-9E05-44FE-BA68-B7E10C1975EA}" srcOrd="1" destOrd="0" parTransId="{A7E01462-863F-4AE2-A8DF-8063F2DE4DBC}" sibTransId="{9A511746-E4D4-4BA0-9D83-3A1FCE358EDE}"/>
    <dgm:cxn modelId="{EB62E88E-970D-4EC2-BBE9-F9513C9AD61B}" type="presOf" srcId="{563D619F-0FFE-4981-8032-340B76571967}" destId="{C3BE7A63-F530-4BA1-B8CB-CBF89ACB7342}" srcOrd="1" destOrd="0" presId="urn:microsoft.com/office/officeart/2005/8/layout/hierarchy2"/>
    <dgm:cxn modelId="{CBC77811-20D6-4C6D-9D4A-8940F5138CEF}" type="presOf" srcId="{A7E01462-863F-4AE2-A8DF-8063F2DE4DBC}" destId="{6C30849A-B266-4CD0-8E2C-E361896CAF26}" srcOrd="1" destOrd="0" presId="urn:microsoft.com/office/officeart/2005/8/layout/hierarchy2"/>
    <dgm:cxn modelId="{0477356B-1AA4-4207-8CEE-8FC772E844F5}" type="presOf" srcId="{7B0BDB32-A228-4EC2-A5FA-54539FEA3116}" destId="{0907BF61-3868-4B22-A517-AB5936E6CEFD}" srcOrd="0" destOrd="0" presId="urn:microsoft.com/office/officeart/2005/8/layout/hierarchy2"/>
    <dgm:cxn modelId="{181F55D7-127A-4E10-86F9-A5746BF10DE5}" type="presOf" srcId="{A7E01462-863F-4AE2-A8DF-8063F2DE4DBC}" destId="{277AC7C0-72E7-4097-942F-C41CBDF6AE78}" srcOrd="0" destOrd="0" presId="urn:microsoft.com/office/officeart/2005/8/layout/hierarchy2"/>
    <dgm:cxn modelId="{D3A02CA4-CEC4-4987-BCAD-0380BE1247E0}" type="presOf" srcId="{0944B3FC-1329-4CFD-A6FC-E645F604DABB}" destId="{0C2B9701-D689-4E7B-B3B5-2014F30EB3C6}" srcOrd="1" destOrd="0" presId="urn:microsoft.com/office/officeart/2005/8/layout/hierarchy2"/>
    <dgm:cxn modelId="{CE814F59-3DF4-4D35-AEAA-05A96D06C7B6}" srcId="{79C27F33-4EB0-4369-B5BC-F7CEC40A9232}" destId="{7B0BDB32-A228-4EC2-A5FA-54539FEA3116}" srcOrd="2" destOrd="0" parTransId="{563D619F-0FFE-4981-8032-340B76571967}" sibTransId="{1D24C7B1-AD51-4922-B654-0DF40D7FAF9F}"/>
    <dgm:cxn modelId="{26E48918-79AB-4293-8188-7F1318520613}" type="presOf" srcId="{6F346AE9-5FC4-42C7-A7EF-A535D25B254E}" destId="{BEB7B858-FD05-4D0F-9136-61DCC1A053A9}" srcOrd="0" destOrd="0" presId="urn:microsoft.com/office/officeart/2005/8/layout/hierarchy2"/>
    <dgm:cxn modelId="{109F5DD0-C040-4937-AE32-5C9B9C078E75}" type="presParOf" srcId="{BEB7B858-FD05-4D0F-9136-61DCC1A053A9}" destId="{6E72E316-AC70-4B5C-882D-E15B6253F6C3}" srcOrd="0" destOrd="0" presId="urn:microsoft.com/office/officeart/2005/8/layout/hierarchy2"/>
    <dgm:cxn modelId="{0446D030-1AA0-49DC-B62E-8FF28B1D8056}" type="presParOf" srcId="{6E72E316-AC70-4B5C-882D-E15B6253F6C3}" destId="{40AEACE7-8AFE-46A4-BF01-A4181F4B1A6F}" srcOrd="0" destOrd="0" presId="urn:microsoft.com/office/officeart/2005/8/layout/hierarchy2"/>
    <dgm:cxn modelId="{211680E7-CC05-4EF4-AEA7-8B4F7ACC17BE}" type="presParOf" srcId="{6E72E316-AC70-4B5C-882D-E15B6253F6C3}" destId="{97347C35-17FB-4230-88A3-2974B85AC6B3}" srcOrd="1" destOrd="0" presId="urn:microsoft.com/office/officeart/2005/8/layout/hierarchy2"/>
    <dgm:cxn modelId="{FADEAF22-2520-423E-9CC5-2F4F6D63A84F}" type="presParOf" srcId="{97347C35-17FB-4230-88A3-2974B85AC6B3}" destId="{C2A77B18-B5D4-41B0-A857-BB634A7BB71F}" srcOrd="0" destOrd="0" presId="urn:microsoft.com/office/officeart/2005/8/layout/hierarchy2"/>
    <dgm:cxn modelId="{1B92AFB4-6486-4867-9F13-67D8BD522461}" type="presParOf" srcId="{C2A77B18-B5D4-41B0-A857-BB634A7BB71F}" destId="{0C2B9701-D689-4E7B-B3B5-2014F30EB3C6}" srcOrd="0" destOrd="0" presId="urn:microsoft.com/office/officeart/2005/8/layout/hierarchy2"/>
    <dgm:cxn modelId="{E311FC09-AF29-4D14-B8DC-AEAA50417933}" type="presParOf" srcId="{97347C35-17FB-4230-88A3-2974B85AC6B3}" destId="{4BE247E9-FB72-4A47-822E-6BD80295DF39}" srcOrd="1" destOrd="0" presId="urn:microsoft.com/office/officeart/2005/8/layout/hierarchy2"/>
    <dgm:cxn modelId="{F12985F9-4E74-47FF-8BBD-C69B40C69877}" type="presParOf" srcId="{4BE247E9-FB72-4A47-822E-6BD80295DF39}" destId="{C8D13D2B-EBBF-4B0E-A406-4D6AD43F616C}" srcOrd="0" destOrd="0" presId="urn:microsoft.com/office/officeart/2005/8/layout/hierarchy2"/>
    <dgm:cxn modelId="{5C56F9AE-B3FB-4DC5-9925-52F4D036BA84}" type="presParOf" srcId="{4BE247E9-FB72-4A47-822E-6BD80295DF39}" destId="{BCA558D4-966A-4146-A77E-580A34720EF5}" srcOrd="1" destOrd="0" presId="urn:microsoft.com/office/officeart/2005/8/layout/hierarchy2"/>
    <dgm:cxn modelId="{449C53D0-BE15-4BAC-9C3B-04829E248CC4}" type="presParOf" srcId="{97347C35-17FB-4230-88A3-2974B85AC6B3}" destId="{277AC7C0-72E7-4097-942F-C41CBDF6AE78}" srcOrd="2" destOrd="0" presId="urn:microsoft.com/office/officeart/2005/8/layout/hierarchy2"/>
    <dgm:cxn modelId="{D3B4D060-CFCC-4182-87B7-E9A9211E452B}" type="presParOf" srcId="{277AC7C0-72E7-4097-942F-C41CBDF6AE78}" destId="{6C30849A-B266-4CD0-8E2C-E361896CAF26}" srcOrd="0" destOrd="0" presId="urn:microsoft.com/office/officeart/2005/8/layout/hierarchy2"/>
    <dgm:cxn modelId="{37B2F23E-A635-4A77-8A46-2B964ACA261A}" type="presParOf" srcId="{97347C35-17FB-4230-88A3-2974B85AC6B3}" destId="{4821F586-21B7-492C-A050-5780724C3866}" srcOrd="3" destOrd="0" presId="urn:microsoft.com/office/officeart/2005/8/layout/hierarchy2"/>
    <dgm:cxn modelId="{EE264D2D-D56B-4BB3-958F-4DC75C126CC0}" type="presParOf" srcId="{4821F586-21B7-492C-A050-5780724C3866}" destId="{1426CFD6-F890-4FF5-A198-44C9DC8023A9}" srcOrd="0" destOrd="0" presId="urn:microsoft.com/office/officeart/2005/8/layout/hierarchy2"/>
    <dgm:cxn modelId="{A8769D8B-DDF5-4293-A40E-9EED71C623EB}" type="presParOf" srcId="{4821F586-21B7-492C-A050-5780724C3866}" destId="{EFC2708F-6386-4E12-BEF6-F48647D61AFB}" srcOrd="1" destOrd="0" presId="urn:microsoft.com/office/officeart/2005/8/layout/hierarchy2"/>
    <dgm:cxn modelId="{99DA21CB-9216-459D-A36E-9160672E25A7}" type="presParOf" srcId="{97347C35-17FB-4230-88A3-2974B85AC6B3}" destId="{BED26407-08C4-47C4-97FC-BBA8DB3257D5}" srcOrd="4" destOrd="0" presId="urn:microsoft.com/office/officeart/2005/8/layout/hierarchy2"/>
    <dgm:cxn modelId="{D824CF56-B978-4B40-83B6-E8F787704F03}" type="presParOf" srcId="{BED26407-08C4-47C4-97FC-BBA8DB3257D5}" destId="{C3BE7A63-F530-4BA1-B8CB-CBF89ACB7342}" srcOrd="0" destOrd="0" presId="urn:microsoft.com/office/officeart/2005/8/layout/hierarchy2"/>
    <dgm:cxn modelId="{5DA75EE9-7A3C-48EE-B0B5-B24D161ECF36}" type="presParOf" srcId="{97347C35-17FB-4230-88A3-2974B85AC6B3}" destId="{5463B060-3F9A-40F5-89EF-412135D14C82}" srcOrd="5" destOrd="0" presId="urn:microsoft.com/office/officeart/2005/8/layout/hierarchy2"/>
    <dgm:cxn modelId="{104D037C-2975-4026-B376-530A75BCE788}" type="presParOf" srcId="{5463B060-3F9A-40F5-89EF-412135D14C82}" destId="{0907BF61-3868-4B22-A517-AB5936E6CEFD}" srcOrd="0" destOrd="0" presId="urn:microsoft.com/office/officeart/2005/8/layout/hierarchy2"/>
    <dgm:cxn modelId="{12502CA1-C607-4D52-B8E5-976C4D74EE46}" type="presParOf" srcId="{5463B060-3F9A-40F5-89EF-412135D14C82}" destId="{F3932C05-9E48-4C8D-9503-4682BA3B29A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6F346AE9-5FC4-42C7-A7EF-A535D25B254E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E01C7468-EDEC-4C33-A6E5-5F54A2C27920}">
      <dgm:prSet custT="1"/>
      <dgm:spPr/>
      <dgm:t>
        <a:bodyPr/>
        <a:lstStyle/>
        <a:p>
          <a:r>
            <a:rPr lang="zh-TW" altLang="en-US" sz="3600" dirty="0" smtClean="0"/>
            <a:t>致知</a:t>
          </a:r>
        </a:p>
      </dgm:t>
    </dgm:pt>
    <dgm:pt modelId="{FB5567F1-DD8C-4CC1-A869-5A1A1E58A647}" type="parTrans" cxnId="{5AA5A7A4-2122-43DB-B353-32CBBD1C4D64}">
      <dgm:prSet/>
      <dgm:spPr/>
      <dgm:t>
        <a:bodyPr/>
        <a:lstStyle/>
        <a:p>
          <a:endParaRPr lang="zh-TW" altLang="en-US"/>
        </a:p>
      </dgm:t>
    </dgm:pt>
    <dgm:pt modelId="{F64C6F71-7EB8-4CE3-9382-1DDCBF0CD64D}" type="sibTrans" cxnId="{5AA5A7A4-2122-43DB-B353-32CBBD1C4D64}">
      <dgm:prSet/>
      <dgm:spPr/>
      <dgm:t>
        <a:bodyPr/>
        <a:lstStyle/>
        <a:p>
          <a:endParaRPr lang="zh-TW" altLang="en-US"/>
        </a:p>
      </dgm:t>
    </dgm:pt>
    <dgm:pt modelId="{17A2BA18-6F28-44E5-9998-103C3131BFD3}">
      <dgm:prSet custT="1"/>
      <dgm:spPr/>
      <dgm:t>
        <a:bodyPr/>
        <a:lstStyle/>
        <a:p>
          <a:r>
            <a:rPr lang="zh-TW" altLang="en-US" sz="3600" dirty="0" smtClean="0"/>
            <a:t>知猶認識</a:t>
          </a:r>
        </a:p>
      </dgm:t>
    </dgm:pt>
    <dgm:pt modelId="{FF0C3544-3040-43FC-9BAA-1DEDF825D38B}" type="parTrans" cxnId="{D9B04B2C-8039-4C75-9291-DD3E9B3CCF75}">
      <dgm:prSet/>
      <dgm:spPr/>
      <dgm:t>
        <a:bodyPr/>
        <a:lstStyle/>
        <a:p>
          <a:endParaRPr lang="zh-TW" altLang="en-US"/>
        </a:p>
      </dgm:t>
    </dgm:pt>
    <dgm:pt modelId="{9A65723A-48E3-43D1-AF92-78BBAC8E348B}" type="sibTrans" cxnId="{D9B04B2C-8039-4C75-9291-DD3E9B3CCF75}">
      <dgm:prSet/>
      <dgm:spPr/>
      <dgm:t>
        <a:bodyPr/>
        <a:lstStyle/>
        <a:p>
          <a:endParaRPr lang="zh-TW" altLang="en-US"/>
        </a:p>
      </dgm:t>
    </dgm:pt>
    <dgm:pt modelId="{7DDE4ABA-7193-49C3-90E5-5686E196E413}">
      <dgm:prSet custT="1"/>
      <dgm:spPr/>
      <dgm:t>
        <a:bodyPr/>
        <a:lstStyle/>
        <a:p>
          <a:r>
            <a:rPr lang="zh-TW" altLang="en-US" sz="3600" dirty="0" smtClean="0"/>
            <a:t>致謂推測極盡</a:t>
          </a:r>
        </a:p>
      </dgm:t>
    </dgm:pt>
    <dgm:pt modelId="{057E4FB3-4ED8-4A9E-858C-D9E463B57845}" type="parTrans" cxnId="{9F6FE7D3-C7E8-4A2D-B287-9DAAC2526BBE}">
      <dgm:prSet/>
      <dgm:spPr/>
      <dgm:t>
        <a:bodyPr/>
        <a:lstStyle/>
        <a:p>
          <a:endParaRPr lang="zh-TW" altLang="en-US"/>
        </a:p>
      </dgm:t>
    </dgm:pt>
    <dgm:pt modelId="{2BBE750D-A298-4239-BF32-272F12C535EE}" type="sibTrans" cxnId="{9F6FE7D3-C7E8-4A2D-B287-9DAAC2526BBE}">
      <dgm:prSet/>
      <dgm:spPr/>
      <dgm:t>
        <a:bodyPr/>
        <a:lstStyle/>
        <a:p>
          <a:endParaRPr lang="zh-TW" altLang="en-US"/>
        </a:p>
      </dgm:t>
    </dgm:pt>
    <dgm:pt modelId="{BC4B59E5-7A85-4C3B-A9A3-8A4AE721590A}">
      <dgm:prSet custT="1"/>
      <dgm:spPr/>
      <dgm:t>
        <a:bodyPr/>
        <a:lstStyle/>
        <a:p>
          <a:r>
            <a:rPr lang="zh-TW" altLang="en-US" sz="3600" dirty="0" smtClean="0"/>
            <a:t>格物</a:t>
          </a:r>
        </a:p>
      </dgm:t>
    </dgm:pt>
    <dgm:pt modelId="{970A6A2D-1DBA-407C-8B6C-0AF505BE28CE}" type="sibTrans" cxnId="{C360D1EF-FDCB-4A5E-B24C-2977B6AEB177}">
      <dgm:prSet/>
      <dgm:spPr/>
      <dgm:t>
        <a:bodyPr/>
        <a:lstStyle/>
        <a:p>
          <a:endParaRPr lang="zh-TW" altLang="en-US"/>
        </a:p>
      </dgm:t>
    </dgm:pt>
    <dgm:pt modelId="{F1447499-272A-4F5E-A331-506626552438}" type="parTrans" cxnId="{C360D1EF-FDCB-4A5E-B24C-2977B6AEB177}">
      <dgm:prSet/>
      <dgm:spPr/>
      <dgm:t>
        <a:bodyPr/>
        <a:lstStyle/>
        <a:p>
          <a:endParaRPr lang="zh-TW" altLang="en-US"/>
        </a:p>
      </dgm:t>
    </dgm:pt>
    <dgm:pt modelId="{FDEC0B12-1182-488D-A23C-735E197F893E}">
      <dgm:prSet custT="1"/>
      <dgm:spPr/>
      <dgm:t>
        <a:bodyPr/>
        <a:lstStyle/>
        <a:p>
          <a:r>
            <a:rPr lang="zh-TW" altLang="en-US" sz="3600" dirty="0" smtClean="0"/>
            <a:t>略云「</a:t>
          </a:r>
          <a:r>
            <a:rPr lang="zh-TW" altLang="en-US" sz="3600" dirty="0" smtClean="0">
              <a:solidFill>
                <a:srgbClr val="FF0000"/>
              </a:solidFill>
            </a:rPr>
            <a:t>起念</a:t>
          </a:r>
          <a:r>
            <a:rPr lang="zh-TW" altLang="en-US" sz="3600" dirty="0" smtClean="0"/>
            <a:t>」</a:t>
          </a:r>
        </a:p>
      </dgm:t>
    </dgm:pt>
    <dgm:pt modelId="{50F965C3-CE56-4BC5-BBF7-6F4F60AAEBA8}" type="sibTrans" cxnId="{88FCE959-D5FF-46E3-A5F6-56C8126FC9B6}">
      <dgm:prSet/>
      <dgm:spPr/>
      <dgm:t>
        <a:bodyPr/>
        <a:lstStyle/>
        <a:p>
          <a:endParaRPr lang="zh-TW" altLang="en-US"/>
        </a:p>
      </dgm:t>
    </dgm:pt>
    <dgm:pt modelId="{FD181E27-C6CA-45D7-98C7-AE39544826FD}" type="parTrans" cxnId="{88FCE959-D5FF-46E3-A5F6-56C8126FC9B6}">
      <dgm:prSet/>
      <dgm:spPr/>
      <dgm:t>
        <a:bodyPr/>
        <a:lstStyle/>
        <a:p>
          <a:endParaRPr lang="zh-TW" altLang="en-US"/>
        </a:p>
      </dgm:t>
    </dgm:pt>
    <dgm:pt modelId="{AFD508C0-E899-4361-864A-A4B046E7F6C2}">
      <dgm:prSet custT="1"/>
      <dgm:spPr/>
      <dgm:t>
        <a:bodyPr/>
        <a:lstStyle/>
        <a:p>
          <a:r>
            <a:rPr lang="zh-TW" altLang="en-US" sz="3600" dirty="0" smtClean="0"/>
            <a:t>漢宋明各家異說</a:t>
          </a:r>
        </a:p>
      </dgm:t>
    </dgm:pt>
    <dgm:pt modelId="{B05E89D8-2FD4-41E8-8521-ECB1768406F5}" type="parTrans" cxnId="{3B8533A5-09E2-4DEE-A225-F44861EA8194}">
      <dgm:prSet/>
      <dgm:spPr/>
      <dgm:t>
        <a:bodyPr/>
        <a:lstStyle/>
        <a:p>
          <a:endParaRPr lang="zh-TW" altLang="en-US"/>
        </a:p>
      </dgm:t>
    </dgm:pt>
    <dgm:pt modelId="{2F00A6D6-939F-404D-AFDA-E5F3C318D832}" type="sibTrans" cxnId="{3B8533A5-09E2-4DEE-A225-F44861EA8194}">
      <dgm:prSet/>
      <dgm:spPr/>
      <dgm:t>
        <a:bodyPr/>
        <a:lstStyle/>
        <a:p>
          <a:endParaRPr lang="zh-TW" altLang="en-US"/>
        </a:p>
      </dgm:t>
    </dgm:pt>
    <dgm:pt modelId="{8AED5E98-A7B7-411A-A278-D1D14BBDF663}">
      <dgm:prSet custT="1"/>
      <dgm:spPr/>
      <dgm:t>
        <a:bodyPr/>
        <a:lstStyle/>
        <a:p>
          <a:r>
            <a:rPr lang="zh-TW" altLang="en-US" sz="3600" dirty="0" smtClean="0"/>
            <a:t>知已極盡或深知</a:t>
          </a:r>
        </a:p>
      </dgm:t>
    </dgm:pt>
    <dgm:pt modelId="{EAEABE0E-94C6-4F0B-AAFD-F702E70CE95E}" type="parTrans" cxnId="{2304E310-4399-4347-AD64-FDFFF3F559EC}">
      <dgm:prSet/>
      <dgm:spPr/>
      <dgm:t>
        <a:bodyPr/>
        <a:lstStyle/>
        <a:p>
          <a:endParaRPr lang="zh-TW" altLang="en-US"/>
        </a:p>
      </dgm:t>
    </dgm:pt>
    <dgm:pt modelId="{E0093E0E-F876-40D5-8AAD-880BA6A002EF}" type="sibTrans" cxnId="{2304E310-4399-4347-AD64-FDFFF3F559EC}">
      <dgm:prSet/>
      <dgm:spPr/>
      <dgm:t>
        <a:bodyPr/>
        <a:lstStyle/>
        <a:p>
          <a:endParaRPr lang="zh-TW" altLang="en-US"/>
        </a:p>
      </dgm:t>
    </dgm:pt>
    <dgm:pt modelId="{BEB7B858-FD05-4D0F-9136-61DCC1A053A9}" type="pres">
      <dgm:prSet presAssocID="{6F346AE9-5FC4-42C7-A7EF-A535D25B254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44EB35B0-5A1D-44C7-B7A7-845F4DEBAD37}" type="pres">
      <dgm:prSet presAssocID="{E01C7468-EDEC-4C33-A6E5-5F54A2C27920}" presName="root1" presStyleCnt="0"/>
      <dgm:spPr/>
      <dgm:t>
        <a:bodyPr/>
        <a:lstStyle/>
        <a:p>
          <a:endParaRPr lang="zh-TW" altLang="en-US"/>
        </a:p>
      </dgm:t>
    </dgm:pt>
    <dgm:pt modelId="{1B39FE2D-F901-4CF9-897E-C670E01B1624}" type="pres">
      <dgm:prSet presAssocID="{E01C7468-EDEC-4C33-A6E5-5F54A2C27920}" presName="LevelOneTextNode" presStyleLbl="node0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BCB39BD-1E19-4A6B-BFBD-E12E0E1E4CFF}" type="pres">
      <dgm:prSet presAssocID="{E01C7468-EDEC-4C33-A6E5-5F54A2C27920}" presName="level2hierChild" presStyleCnt="0"/>
      <dgm:spPr/>
      <dgm:t>
        <a:bodyPr/>
        <a:lstStyle/>
        <a:p>
          <a:endParaRPr lang="zh-TW" altLang="en-US"/>
        </a:p>
      </dgm:t>
    </dgm:pt>
    <dgm:pt modelId="{0BD8383F-041D-49C8-B1B8-8685FA0CB3CC}" type="pres">
      <dgm:prSet presAssocID="{FF0C3544-3040-43FC-9BAA-1DEDF825D38B}" presName="conn2-1" presStyleLbl="parChTrans1D2" presStyleIdx="0" presStyleCnt="5"/>
      <dgm:spPr/>
      <dgm:t>
        <a:bodyPr/>
        <a:lstStyle/>
        <a:p>
          <a:endParaRPr lang="zh-TW" altLang="en-US"/>
        </a:p>
      </dgm:t>
    </dgm:pt>
    <dgm:pt modelId="{38253994-03C6-4727-9C53-A9A73F647A3B}" type="pres">
      <dgm:prSet presAssocID="{FF0C3544-3040-43FC-9BAA-1DEDF825D38B}" presName="connTx" presStyleLbl="parChTrans1D2" presStyleIdx="0" presStyleCnt="5"/>
      <dgm:spPr/>
      <dgm:t>
        <a:bodyPr/>
        <a:lstStyle/>
        <a:p>
          <a:endParaRPr lang="zh-TW" altLang="en-US"/>
        </a:p>
      </dgm:t>
    </dgm:pt>
    <dgm:pt modelId="{D9A73CAB-6CEB-47AA-B373-A568561E5F5B}" type="pres">
      <dgm:prSet presAssocID="{17A2BA18-6F28-44E5-9998-103C3131BFD3}" presName="root2" presStyleCnt="0"/>
      <dgm:spPr/>
      <dgm:t>
        <a:bodyPr/>
        <a:lstStyle/>
        <a:p>
          <a:endParaRPr lang="zh-TW" altLang="en-US"/>
        </a:p>
      </dgm:t>
    </dgm:pt>
    <dgm:pt modelId="{823A243B-CD79-4A86-914E-53B25C951354}" type="pres">
      <dgm:prSet presAssocID="{17A2BA18-6F28-44E5-9998-103C3131BFD3}" presName="LevelTwoTextNode" presStyleLbl="node2" presStyleIdx="0" presStyleCnt="5" custScaleX="207434" custLinFactNeighborY="-565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0F9254E-84B6-4DA9-A460-FF8BD883EC4F}" type="pres">
      <dgm:prSet presAssocID="{17A2BA18-6F28-44E5-9998-103C3131BFD3}" presName="level3hierChild" presStyleCnt="0"/>
      <dgm:spPr/>
      <dgm:t>
        <a:bodyPr/>
        <a:lstStyle/>
        <a:p>
          <a:endParaRPr lang="zh-TW" altLang="en-US"/>
        </a:p>
      </dgm:t>
    </dgm:pt>
    <dgm:pt modelId="{4D40F525-BBBE-4A72-9C33-10740B52A3A7}" type="pres">
      <dgm:prSet presAssocID="{057E4FB3-4ED8-4A9E-858C-D9E463B57845}" presName="conn2-1" presStyleLbl="parChTrans1D2" presStyleIdx="1" presStyleCnt="5"/>
      <dgm:spPr/>
      <dgm:t>
        <a:bodyPr/>
        <a:lstStyle/>
        <a:p>
          <a:endParaRPr lang="zh-TW" altLang="en-US"/>
        </a:p>
      </dgm:t>
    </dgm:pt>
    <dgm:pt modelId="{150215E3-571F-4DC1-8823-E289A52286AC}" type="pres">
      <dgm:prSet presAssocID="{057E4FB3-4ED8-4A9E-858C-D9E463B57845}" presName="connTx" presStyleLbl="parChTrans1D2" presStyleIdx="1" presStyleCnt="5"/>
      <dgm:spPr/>
      <dgm:t>
        <a:bodyPr/>
        <a:lstStyle/>
        <a:p>
          <a:endParaRPr lang="zh-TW" altLang="en-US"/>
        </a:p>
      </dgm:t>
    </dgm:pt>
    <dgm:pt modelId="{1ADC8B90-6C71-40D8-B7BD-098FF2F4F0C5}" type="pres">
      <dgm:prSet presAssocID="{7DDE4ABA-7193-49C3-90E5-5686E196E413}" presName="root2" presStyleCnt="0"/>
      <dgm:spPr/>
      <dgm:t>
        <a:bodyPr/>
        <a:lstStyle/>
        <a:p>
          <a:endParaRPr lang="zh-TW" altLang="en-US"/>
        </a:p>
      </dgm:t>
    </dgm:pt>
    <dgm:pt modelId="{85E5A95C-9C5C-41BB-A4E0-0C96742AB1B4}" type="pres">
      <dgm:prSet presAssocID="{7DDE4ABA-7193-49C3-90E5-5686E196E413}" presName="LevelTwoTextNode" presStyleLbl="node2" presStyleIdx="1" presStyleCnt="5" custScaleX="207434" custLinFactNeighborY="35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F38A3B7-2654-4145-B481-B50CFB3D7ADB}" type="pres">
      <dgm:prSet presAssocID="{7DDE4ABA-7193-49C3-90E5-5686E196E413}" presName="level3hierChild" presStyleCnt="0"/>
      <dgm:spPr/>
      <dgm:t>
        <a:bodyPr/>
        <a:lstStyle/>
        <a:p>
          <a:endParaRPr lang="zh-TW" altLang="en-US"/>
        </a:p>
      </dgm:t>
    </dgm:pt>
    <dgm:pt modelId="{DCBD663F-C8C7-4B27-BEFE-DF568976C62E}" type="pres">
      <dgm:prSet presAssocID="{EAEABE0E-94C6-4F0B-AAFD-F702E70CE95E}" presName="conn2-1" presStyleLbl="parChTrans1D2" presStyleIdx="2" presStyleCnt="5"/>
      <dgm:spPr/>
      <dgm:t>
        <a:bodyPr/>
        <a:lstStyle/>
        <a:p>
          <a:endParaRPr lang="zh-TW" altLang="en-US"/>
        </a:p>
      </dgm:t>
    </dgm:pt>
    <dgm:pt modelId="{3C916CBD-ACED-4C9E-8E7E-943EF06D53F9}" type="pres">
      <dgm:prSet presAssocID="{EAEABE0E-94C6-4F0B-AAFD-F702E70CE95E}" presName="connTx" presStyleLbl="parChTrans1D2" presStyleIdx="2" presStyleCnt="5"/>
      <dgm:spPr/>
      <dgm:t>
        <a:bodyPr/>
        <a:lstStyle/>
        <a:p>
          <a:endParaRPr lang="zh-TW" altLang="en-US"/>
        </a:p>
      </dgm:t>
    </dgm:pt>
    <dgm:pt modelId="{566ED203-277F-41E5-89E8-C2B51F0788B6}" type="pres">
      <dgm:prSet presAssocID="{8AED5E98-A7B7-411A-A278-D1D14BBDF663}" presName="root2" presStyleCnt="0"/>
      <dgm:spPr/>
    </dgm:pt>
    <dgm:pt modelId="{DDD321ED-3045-474F-AA0F-7675D3CB94BC}" type="pres">
      <dgm:prSet presAssocID="{8AED5E98-A7B7-411A-A278-D1D14BBDF663}" presName="LevelTwoTextNode" presStyleLbl="node2" presStyleIdx="2" presStyleCnt="5" custScaleX="20743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B525EA4-3A53-49C1-BAF6-950202ED35AB}" type="pres">
      <dgm:prSet presAssocID="{8AED5E98-A7B7-411A-A278-D1D14BBDF663}" presName="level3hierChild" presStyleCnt="0"/>
      <dgm:spPr/>
    </dgm:pt>
    <dgm:pt modelId="{F7DAC560-41FF-4859-85EE-2F01E8F415E8}" type="pres">
      <dgm:prSet presAssocID="{BC4B59E5-7A85-4C3B-A9A3-8A4AE721590A}" presName="root1" presStyleCnt="0"/>
      <dgm:spPr/>
      <dgm:t>
        <a:bodyPr/>
        <a:lstStyle/>
        <a:p>
          <a:endParaRPr lang="zh-TW" altLang="en-US"/>
        </a:p>
      </dgm:t>
    </dgm:pt>
    <dgm:pt modelId="{EBDD0E33-E4C5-401C-8971-188C4CAA54A3}" type="pres">
      <dgm:prSet presAssocID="{BC4B59E5-7A85-4C3B-A9A3-8A4AE721590A}" presName="LevelOneTextNode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F1E5CED-9744-48EF-8CF8-4DD04E7FCA5D}" type="pres">
      <dgm:prSet presAssocID="{BC4B59E5-7A85-4C3B-A9A3-8A4AE721590A}" presName="level2hierChild" presStyleCnt="0"/>
      <dgm:spPr/>
      <dgm:t>
        <a:bodyPr/>
        <a:lstStyle/>
        <a:p>
          <a:endParaRPr lang="zh-TW" altLang="en-US"/>
        </a:p>
      </dgm:t>
    </dgm:pt>
    <dgm:pt modelId="{203BB09A-7C85-4C9F-8A89-21DB9D814648}" type="pres">
      <dgm:prSet presAssocID="{B05E89D8-2FD4-41E8-8521-ECB1768406F5}" presName="conn2-1" presStyleLbl="parChTrans1D2" presStyleIdx="3" presStyleCnt="5"/>
      <dgm:spPr/>
      <dgm:t>
        <a:bodyPr/>
        <a:lstStyle/>
        <a:p>
          <a:endParaRPr lang="zh-TW" altLang="en-US"/>
        </a:p>
      </dgm:t>
    </dgm:pt>
    <dgm:pt modelId="{FBBADAF3-9017-462A-9687-503430A38D49}" type="pres">
      <dgm:prSet presAssocID="{B05E89D8-2FD4-41E8-8521-ECB1768406F5}" presName="connTx" presStyleLbl="parChTrans1D2" presStyleIdx="3" presStyleCnt="5"/>
      <dgm:spPr/>
      <dgm:t>
        <a:bodyPr/>
        <a:lstStyle/>
        <a:p>
          <a:endParaRPr lang="zh-TW" altLang="en-US"/>
        </a:p>
      </dgm:t>
    </dgm:pt>
    <dgm:pt modelId="{A53E2ADE-CFF8-429D-8F2E-A786F8C30672}" type="pres">
      <dgm:prSet presAssocID="{AFD508C0-E899-4361-864A-A4B046E7F6C2}" presName="root2" presStyleCnt="0"/>
      <dgm:spPr/>
      <dgm:t>
        <a:bodyPr/>
        <a:lstStyle/>
        <a:p>
          <a:endParaRPr lang="zh-TW" altLang="en-US"/>
        </a:p>
      </dgm:t>
    </dgm:pt>
    <dgm:pt modelId="{7B3EB2E1-7DC2-43F8-9413-F47187F1AFF1}" type="pres">
      <dgm:prSet presAssocID="{AFD508C0-E899-4361-864A-A4B046E7F6C2}" presName="LevelTwoTextNode" presStyleLbl="node2" presStyleIdx="3" presStyleCnt="5" custScaleX="21031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5FD5291-E8AF-4549-AC4C-406288163D61}" type="pres">
      <dgm:prSet presAssocID="{AFD508C0-E899-4361-864A-A4B046E7F6C2}" presName="level3hierChild" presStyleCnt="0"/>
      <dgm:spPr/>
      <dgm:t>
        <a:bodyPr/>
        <a:lstStyle/>
        <a:p>
          <a:endParaRPr lang="zh-TW" altLang="en-US"/>
        </a:p>
      </dgm:t>
    </dgm:pt>
    <dgm:pt modelId="{1B5D7495-6586-4045-A84C-73D45B195AEA}" type="pres">
      <dgm:prSet presAssocID="{FD181E27-C6CA-45D7-98C7-AE39544826FD}" presName="conn2-1" presStyleLbl="parChTrans1D2" presStyleIdx="4" presStyleCnt="5"/>
      <dgm:spPr/>
      <dgm:t>
        <a:bodyPr/>
        <a:lstStyle/>
        <a:p>
          <a:endParaRPr lang="zh-TW" altLang="en-US"/>
        </a:p>
      </dgm:t>
    </dgm:pt>
    <dgm:pt modelId="{4C633103-8503-4449-B285-2925FAEE0486}" type="pres">
      <dgm:prSet presAssocID="{FD181E27-C6CA-45D7-98C7-AE39544826FD}" presName="connTx" presStyleLbl="parChTrans1D2" presStyleIdx="4" presStyleCnt="5"/>
      <dgm:spPr/>
      <dgm:t>
        <a:bodyPr/>
        <a:lstStyle/>
        <a:p>
          <a:endParaRPr lang="zh-TW" altLang="en-US"/>
        </a:p>
      </dgm:t>
    </dgm:pt>
    <dgm:pt modelId="{11CF2D23-14F1-4206-BCA4-09EFF0553BFB}" type="pres">
      <dgm:prSet presAssocID="{FDEC0B12-1182-488D-A23C-735E197F893E}" presName="root2" presStyleCnt="0"/>
      <dgm:spPr/>
      <dgm:t>
        <a:bodyPr/>
        <a:lstStyle/>
        <a:p>
          <a:endParaRPr lang="zh-TW" altLang="en-US"/>
        </a:p>
      </dgm:t>
    </dgm:pt>
    <dgm:pt modelId="{CED4BC4E-CA4B-42C6-B2FF-FCFEEFD1394F}" type="pres">
      <dgm:prSet presAssocID="{FDEC0B12-1182-488D-A23C-735E197F893E}" presName="LevelTwoTextNode" presStyleLbl="node2" presStyleIdx="4" presStyleCnt="5" custScaleX="21031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FBA99FA-CEB6-40C1-8154-C9CB5B797F80}" type="pres">
      <dgm:prSet presAssocID="{FDEC0B12-1182-488D-A23C-735E197F893E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33E55F98-CB03-4623-AE10-E7B3D6A9B0C5}" type="presOf" srcId="{FD181E27-C6CA-45D7-98C7-AE39544826FD}" destId="{4C633103-8503-4449-B285-2925FAEE0486}" srcOrd="1" destOrd="0" presId="urn:microsoft.com/office/officeart/2005/8/layout/hierarchy2"/>
    <dgm:cxn modelId="{3B8533A5-09E2-4DEE-A225-F44861EA8194}" srcId="{BC4B59E5-7A85-4C3B-A9A3-8A4AE721590A}" destId="{AFD508C0-E899-4361-864A-A4B046E7F6C2}" srcOrd="0" destOrd="0" parTransId="{B05E89D8-2FD4-41E8-8521-ECB1768406F5}" sibTransId="{2F00A6D6-939F-404D-AFDA-E5F3C318D832}"/>
    <dgm:cxn modelId="{88FCE959-D5FF-46E3-A5F6-56C8126FC9B6}" srcId="{BC4B59E5-7A85-4C3B-A9A3-8A4AE721590A}" destId="{FDEC0B12-1182-488D-A23C-735E197F893E}" srcOrd="1" destOrd="0" parTransId="{FD181E27-C6CA-45D7-98C7-AE39544826FD}" sibTransId="{50F965C3-CE56-4BC5-BBF7-6F4F60AAEBA8}"/>
    <dgm:cxn modelId="{B14E8FC2-46D5-48E8-A77C-245134566D9E}" type="presOf" srcId="{B05E89D8-2FD4-41E8-8521-ECB1768406F5}" destId="{203BB09A-7C85-4C9F-8A89-21DB9D814648}" srcOrd="0" destOrd="0" presId="urn:microsoft.com/office/officeart/2005/8/layout/hierarchy2"/>
    <dgm:cxn modelId="{C360D1EF-FDCB-4A5E-B24C-2977B6AEB177}" srcId="{6F346AE9-5FC4-42C7-A7EF-A535D25B254E}" destId="{BC4B59E5-7A85-4C3B-A9A3-8A4AE721590A}" srcOrd="1" destOrd="0" parTransId="{F1447499-272A-4F5E-A331-506626552438}" sibTransId="{970A6A2D-1DBA-407C-8B6C-0AF505BE28CE}"/>
    <dgm:cxn modelId="{A40A6699-60F1-45D9-9066-F871F6D79D2B}" type="presOf" srcId="{EAEABE0E-94C6-4F0B-AAFD-F702E70CE95E}" destId="{3C916CBD-ACED-4C9E-8E7E-943EF06D53F9}" srcOrd="1" destOrd="0" presId="urn:microsoft.com/office/officeart/2005/8/layout/hierarchy2"/>
    <dgm:cxn modelId="{C1067571-B110-4A75-BDA0-A83BECFD87A1}" type="presOf" srcId="{FDEC0B12-1182-488D-A23C-735E197F893E}" destId="{CED4BC4E-CA4B-42C6-B2FF-FCFEEFD1394F}" srcOrd="0" destOrd="0" presId="urn:microsoft.com/office/officeart/2005/8/layout/hierarchy2"/>
    <dgm:cxn modelId="{AC4FB923-6DC2-4AD0-B2A4-6114AAE3928F}" type="presOf" srcId="{8AED5E98-A7B7-411A-A278-D1D14BBDF663}" destId="{DDD321ED-3045-474F-AA0F-7675D3CB94BC}" srcOrd="0" destOrd="0" presId="urn:microsoft.com/office/officeart/2005/8/layout/hierarchy2"/>
    <dgm:cxn modelId="{6C8BBEA2-DE49-4474-A36F-442DADA861D8}" type="presOf" srcId="{FF0C3544-3040-43FC-9BAA-1DEDF825D38B}" destId="{38253994-03C6-4727-9C53-A9A73F647A3B}" srcOrd="1" destOrd="0" presId="urn:microsoft.com/office/officeart/2005/8/layout/hierarchy2"/>
    <dgm:cxn modelId="{9F6FE7D3-C7E8-4A2D-B287-9DAAC2526BBE}" srcId="{E01C7468-EDEC-4C33-A6E5-5F54A2C27920}" destId="{7DDE4ABA-7193-49C3-90E5-5686E196E413}" srcOrd="1" destOrd="0" parTransId="{057E4FB3-4ED8-4A9E-858C-D9E463B57845}" sibTransId="{2BBE750D-A298-4239-BF32-272F12C535EE}"/>
    <dgm:cxn modelId="{2304E310-4399-4347-AD64-FDFFF3F559EC}" srcId="{E01C7468-EDEC-4C33-A6E5-5F54A2C27920}" destId="{8AED5E98-A7B7-411A-A278-D1D14BBDF663}" srcOrd="2" destOrd="0" parTransId="{EAEABE0E-94C6-4F0B-AAFD-F702E70CE95E}" sibTransId="{E0093E0E-F876-40D5-8AAD-880BA6A002EF}"/>
    <dgm:cxn modelId="{187471B4-5554-4A9C-BC94-237C43DCD590}" type="presOf" srcId="{6F346AE9-5FC4-42C7-A7EF-A535D25B254E}" destId="{BEB7B858-FD05-4D0F-9136-61DCC1A053A9}" srcOrd="0" destOrd="0" presId="urn:microsoft.com/office/officeart/2005/8/layout/hierarchy2"/>
    <dgm:cxn modelId="{DC7A3C5C-7CC0-4FBA-8EEA-2D31A68C6F9B}" type="presOf" srcId="{E01C7468-EDEC-4C33-A6E5-5F54A2C27920}" destId="{1B39FE2D-F901-4CF9-897E-C670E01B1624}" srcOrd="0" destOrd="0" presId="urn:microsoft.com/office/officeart/2005/8/layout/hierarchy2"/>
    <dgm:cxn modelId="{8AF605F8-4AB0-4F13-8115-C8B55CC4A920}" type="presOf" srcId="{057E4FB3-4ED8-4A9E-858C-D9E463B57845}" destId="{4D40F525-BBBE-4A72-9C33-10740B52A3A7}" srcOrd="0" destOrd="0" presId="urn:microsoft.com/office/officeart/2005/8/layout/hierarchy2"/>
    <dgm:cxn modelId="{553561E8-CBD0-4BEB-A37D-B6EA64B79139}" type="presOf" srcId="{B05E89D8-2FD4-41E8-8521-ECB1768406F5}" destId="{FBBADAF3-9017-462A-9687-503430A38D49}" srcOrd="1" destOrd="0" presId="urn:microsoft.com/office/officeart/2005/8/layout/hierarchy2"/>
    <dgm:cxn modelId="{76ECAC0B-CF39-4E3E-A7F4-B9C4525583B0}" type="presOf" srcId="{FF0C3544-3040-43FC-9BAA-1DEDF825D38B}" destId="{0BD8383F-041D-49C8-B1B8-8685FA0CB3CC}" srcOrd="0" destOrd="0" presId="urn:microsoft.com/office/officeart/2005/8/layout/hierarchy2"/>
    <dgm:cxn modelId="{FC8649D2-1301-4924-BA55-6AF816197AC4}" type="presOf" srcId="{EAEABE0E-94C6-4F0B-AAFD-F702E70CE95E}" destId="{DCBD663F-C8C7-4B27-BEFE-DF568976C62E}" srcOrd="0" destOrd="0" presId="urn:microsoft.com/office/officeart/2005/8/layout/hierarchy2"/>
    <dgm:cxn modelId="{47A50C68-FDEC-4268-803D-AE58B42670FA}" type="presOf" srcId="{17A2BA18-6F28-44E5-9998-103C3131BFD3}" destId="{823A243B-CD79-4A86-914E-53B25C951354}" srcOrd="0" destOrd="0" presId="urn:microsoft.com/office/officeart/2005/8/layout/hierarchy2"/>
    <dgm:cxn modelId="{BC78B79E-C542-45FA-97E1-18B768B3CFC4}" type="presOf" srcId="{057E4FB3-4ED8-4A9E-858C-D9E463B57845}" destId="{150215E3-571F-4DC1-8823-E289A52286AC}" srcOrd="1" destOrd="0" presId="urn:microsoft.com/office/officeart/2005/8/layout/hierarchy2"/>
    <dgm:cxn modelId="{D9B04B2C-8039-4C75-9291-DD3E9B3CCF75}" srcId="{E01C7468-EDEC-4C33-A6E5-5F54A2C27920}" destId="{17A2BA18-6F28-44E5-9998-103C3131BFD3}" srcOrd="0" destOrd="0" parTransId="{FF0C3544-3040-43FC-9BAA-1DEDF825D38B}" sibTransId="{9A65723A-48E3-43D1-AF92-78BBAC8E348B}"/>
    <dgm:cxn modelId="{8991AEAE-0474-4CFD-865A-61D018487475}" type="presOf" srcId="{BC4B59E5-7A85-4C3B-A9A3-8A4AE721590A}" destId="{EBDD0E33-E4C5-401C-8971-188C4CAA54A3}" srcOrd="0" destOrd="0" presId="urn:microsoft.com/office/officeart/2005/8/layout/hierarchy2"/>
    <dgm:cxn modelId="{46A07F91-9E14-4FB0-86A5-A9859B93199E}" type="presOf" srcId="{7DDE4ABA-7193-49C3-90E5-5686E196E413}" destId="{85E5A95C-9C5C-41BB-A4E0-0C96742AB1B4}" srcOrd="0" destOrd="0" presId="urn:microsoft.com/office/officeart/2005/8/layout/hierarchy2"/>
    <dgm:cxn modelId="{7942A1C5-B488-410E-B396-59B7672DAB72}" type="presOf" srcId="{FD181E27-C6CA-45D7-98C7-AE39544826FD}" destId="{1B5D7495-6586-4045-A84C-73D45B195AEA}" srcOrd="0" destOrd="0" presId="urn:microsoft.com/office/officeart/2005/8/layout/hierarchy2"/>
    <dgm:cxn modelId="{5AA5A7A4-2122-43DB-B353-32CBBD1C4D64}" srcId="{6F346AE9-5FC4-42C7-A7EF-A535D25B254E}" destId="{E01C7468-EDEC-4C33-A6E5-5F54A2C27920}" srcOrd="0" destOrd="0" parTransId="{FB5567F1-DD8C-4CC1-A869-5A1A1E58A647}" sibTransId="{F64C6F71-7EB8-4CE3-9382-1DDCBF0CD64D}"/>
    <dgm:cxn modelId="{4578DE93-9609-4CDD-A0F0-9F2F728A6362}" type="presOf" srcId="{AFD508C0-E899-4361-864A-A4B046E7F6C2}" destId="{7B3EB2E1-7DC2-43F8-9413-F47187F1AFF1}" srcOrd="0" destOrd="0" presId="urn:microsoft.com/office/officeart/2005/8/layout/hierarchy2"/>
    <dgm:cxn modelId="{DB232765-6B79-46F3-B86E-2276DFA74D7B}" type="presParOf" srcId="{BEB7B858-FD05-4D0F-9136-61DCC1A053A9}" destId="{44EB35B0-5A1D-44C7-B7A7-845F4DEBAD37}" srcOrd="0" destOrd="0" presId="urn:microsoft.com/office/officeart/2005/8/layout/hierarchy2"/>
    <dgm:cxn modelId="{8E447097-05BF-4999-B248-E7C4CE68B5B4}" type="presParOf" srcId="{44EB35B0-5A1D-44C7-B7A7-845F4DEBAD37}" destId="{1B39FE2D-F901-4CF9-897E-C670E01B1624}" srcOrd="0" destOrd="0" presId="urn:microsoft.com/office/officeart/2005/8/layout/hierarchy2"/>
    <dgm:cxn modelId="{A9324F26-4A42-48BA-9D8F-DA3B7E216D56}" type="presParOf" srcId="{44EB35B0-5A1D-44C7-B7A7-845F4DEBAD37}" destId="{3BCB39BD-1E19-4A6B-BFBD-E12E0E1E4CFF}" srcOrd="1" destOrd="0" presId="urn:microsoft.com/office/officeart/2005/8/layout/hierarchy2"/>
    <dgm:cxn modelId="{8A72F43A-652D-4F65-9D31-54C7E9797373}" type="presParOf" srcId="{3BCB39BD-1E19-4A6B-BFBD-E12E0E1E4CFF}" destId="{0BD8383F-041D-49C8-B1B8-8685FA0CB3CC}" srcOrd="0" destOrd="0" presId="urn:microsoft.com/office/officeart/2005/8/layout/hierarchy2"/>
    <dgm:cxn modelId="{134707C6-65D3-46A7-9D7F-59C5ECEC52CB}" type="presParOf" srcId="{0BD8383F-041D-49C8-B1B8-8685FA0CB3CC}" destId="{38253994-03C6-4727-9C53-A9A73F647A3B}" srcOrd="0" destOrd="0" presId="urn:microsoft.com/office/officeart/2005/8/layout/hierarchy2"/>
    <dgm:cxn modelId="{52588903-9247-4B8D-A2E3-7106552D5481}" type="presParOf" srcId="{3BCB39BD-1E19-4A6B-BFBD-E12E0E1E4CFF}" destId="{D9A73CAB-6CEB-47AA-B373-A568561E5F5B}" srcOrd="1" destOrd="0" presId="urn:microsoft.com/office/officeart/2005/8/layout/hierarchy2"/>
    <dgm:cxn modelId="{DAA6C82A-C503-41F0-9E1D-D01EEDE29132}" type="presParOf" srcId="{D9A73CAB-6CEB-47AA-B373-A568561E5F5B}" destId="{823A243B-CD79-4A86-914E-53B25C951354}" srcOrd="0" destOrd="0" presId="urn:microsoft.com/office/officeart/2005/8/layout/hierarchy2"/>
    <dgm:cxn modelId="{E6D1D34E-FA16-4136-B832-34F98DF12FE5}" type="presParOf" srcId="{D9A73CAB-6CEB-47AA-B373-A568561E5F5B}" destId="{30F9254E-84B6-4DA9-A460-FF8BD883EC4F}" srcOrd="1" destOrd="0" presId="urn:microsoft.com/office/officeart/2005/8/layout/hierarchy2"/>
    <dgm:cxn modelId="{137F9863-984B-4B48-852C-85A0F9791739}" type="presParOf" srcId="{3BCB39BD-1E19-4A6B-BFBD-E12E0E1E4CFF}" destId="{4D40F525-BBBE-4A72-9C33-10740B52A3A7}" srcOrd="2" destOrd="0" presId="urn:microsoft.com/office/officeart/2005/8/layout/hierarchy2"/>
    <dgm:cxn modelId="{0AEE2266-01A9-4060-9C23-D8CD48CAD500}" type="presParOf" srcId="{4D40F525-BBBE-4A72-9C33-10740B52A3A7}" destId="{150215E3-571F-4DC1-8823-E289A52286AC}" srcOrd="0" destOrd="0" presId="urn:microsoft.com/office/officeart/2005/8/layout/hierarchy2"/>
    <dgm:cxn modelId="{DD05A115-4CC3-43C3-92A8-9EDC08D8E293}" type="presParOf" srcId="{3BCB39BD-1E19-4A6B-BFBD-E12E0E1E4CFF}" destId="{1ADC8B90-6C71-40D8-B7BD-098FF2F4F0C5}" srcOrd="3" destOrd="0" presId="urn:microsoft.com/office/officeart/2005/8/layout/hierarchy2"/>
    <dgm:cxn modelId="{48DDF998-DEF2-4904-B905-6C5C75B4889B}" type="presParOf" srcId="{1ADC8B90-6C71-40D8-B7BD-098FF2F4F0C5}" destId="{85E5A95C-9C5C-41BB-A4E0-0C96742AB1B4}" srcOrd="0" destOrd="0" presId="urn:microsoft.com/office/officeart/2005/8/layout/hierarchy2"/>
    <dgm:cxn modelId="{CE466241-AF2A-450A-A7DB-8A000C2B6E7C}" type="presParOf" srcId="{1ADC8B90-6C71-40D8-B7BD-098FF2F4F0C5}" destId="{4F38A3B7-2654-4145-B481-B50CFB3D7ADB}" srcOrd="1" destOrd="0" presId="urn:microsoft.com/office/officeart/2005/8/layout/hierarchy2"/>
    <dgm:cxn modelId="{7D98E45E-4476-4CC0-AE12-FFCFB8878285}" type="presParOf" srcId="{3BCB39BD-1E19-4A6B-BFBD-E12E0E1E4CFF}" destId="{DCBD663F-C8C7-4B27-BEFE-DF568976C62E}" srcOrd="4" destOrd="0" presId="urn:microsoft.com/office/officeart/2005/8/layout/hierarchy2"/>
    <dgm:cxn modelId="{E779D866-E6D3-45DA-A38B-E5049E0D33C9}" type="presParOf" srcId="{DCBD663F-C8C7-4B27-BEFE-DF568976C62E}" destId="{3C916CBD-ACED-4C9E-8E7E-943EF06D53F9}" srcOrd="0" destOrd="0" presId="urn:microsoft.com/office/officeart/2005/8/layout/hierarchy2"/>
    <dgm:cxn modelId="{374E8688-55C6-4568-9D64-BB3D4F042712}" type="presParOf" srcId="{3BCB39BD-1E19-4A6B-BFBD-E12E0E1E4CFF}" destId="{566ED203-277F-41E5-89E8-C2B51F0788B6}" srcOrd="5" destOrd="0" presId="urn:microsoft.com/office/officeart/2005/8/layout/hierarchy2"/>
    <dgm:cxn modelId="{B2B95EFD-D4AD-4BAB-884F-2874F7F167E1}" type="presParOf" srcId="{566ED203-277F-41E5-89E8-C2B51F0788B6}" destId="{DDD321ED-3045-474F-AA0F-7675D3CB94BC}" srcOrd="0" destOrd="0" presId="urn:microsoft.com/office/officeart/2005/8/layout/hierarchy2"/>
    <dgm:cxn modelId="{7C04C3FE-1D0C-4B79-8843-1B18440D9F6B}" type="presParOf" srcId="{566ED203-277F-41E5-89E8-C2B51F0788B6}" destId="{BB525EA4-3A53-49C1-BAF6-950202ED35AB}" srcOrd="1" destOrd="0" presId="urn:microsoft.com/office/officeart/2005/8/layout/hierarchy2"/>
    <dgm:cxn modelId="{53DE53AC-E023-4A91-AB93-37D1CCA254F4}" type="presParOf" srcId="{BEB7B858-FD05-4D0F-9136-61DCC1A053A9}" destId="{F7DAC560-41FF-4859-85EE-2F01E8F415E8}" srcOrd="1" destOrd="0" presId="urn:microsoft.com/office/officeart/2005/8/layout/hierarchy2"/>
    <dgm:cxn modelId="{8B7FA2AA-CEE6-4320-8383-FB6F6B6019CB}" type="presParOf" srcId="{F7DAC560-41FF-4859-85EE-2F01E8F415E8}" destId="{EBDD0E33-E4C5-401C-8971-188C4CAA54A3}" srcOrd="0" destOrd="0" presId="urn:microsoft.com/office/officeart/2005/8/layout/hierarchy2"/>
    <dgm:cxn modelId="{57B1D55A-EDD8-46A1-A1E0-436C52E972B4}" type="presParOf" srcId="{F7DAC560-41FF-4859-85EE-2F01E8F415E8}" destId="{BF1E5CED-9744-48EF-8CF8-4DD04E7FCA5D}" srcOrd="1" destOrd="0" presId="urn:microsoft.com/office/officeart/2005/8/layout/hierarchy2"/>
    <dgm:cxn modelId="{13936D1A-1019-4FB6-A435-BDB9CE60800B}" type="presParOf" srcId="{BF1E5CED-9744-48EF-8CF8-4DD04E7FCA5D}" destId="{203BB09A-7C85-4C9F-8A89-21DB9D814648}" srcOrd="0" destOrd="0" presId="urn:microsoft.com/office/officeart/2005/8/layout/hierarchy2"/>
    <dgm:cxn modelId="{10AB0B1B-4D96-43FA-8991-C287C8B9C7B9}" type="presParOf" srcId="{203BB09A-7C85-4C9F-8A89-21DB9D814648}" destId="{FBBADAF3-9017-462A-9687-503430A38D49}" srcOrd="0" destOrd="0" presId="urn:microsoft.com/office/officeart/2005/8/layout/hierarchy2"/>
    <dgm:cxn modelId="{A32B0694-BE08-430E-B39C-B0FC47FF2299}" type="presParOf" srcId="{BF1E5CED-9744-48EF-8CF8-4DD04E7FCA5D}" destId="{A53E2ADE-CFF8-429D-8F2E-A786F8C30672}" srcOrd="1" destOrd="0" presId="urn:microsoft.com/office/officeart/2005/8/layout/hierarchy2"/>
    <dgm:cxn modelId="{5DA31706-9B87-409C-BD5E-191797A0F054}" type="presParOf" srcId="{A53E2ADE-CFF8-429D-8F2E-A786F8C30672}" destId="{7B3EB2E1-7DC2-43F8-9413-F47187F1AFF1}" srcOrd="0" destOrd="0" presId="urn:microsoft.com/office/officeart/2005/8/layout/hierarchy2"/>
    <dgm:cxn modelId="{9A791EC3-B462-4D1D-A3DB-305DCAC4E2E0}" type="presParOf" srcId="{A53E2ADE-CFF8-429D-8F2E-A786F8C30672}" destId="{05FD5291-E8AF-4549-AC4C-406288163D61}" srcOrd="1" destOrd="0" presId="urn:microsoft.com/office/officeart/2005/8/layout/hierarchy2"/>
    <dgm:cxn modelId="{54434BF6-E847-4EEA-A703-BD8EA2E9CE93}" type="presParOf" srcId="{BF1E5CED-9744-48EF-8CF8-4DD04E7FCA5D}" destId="{1B5D7495-6586-4045-A84C-73D45B195AEA}" srcOrd="2" destOrd="0" presId="urn:microsoft.com/office/officeart/2005/8/layout/hierarchy2"/>
    <dgm:cxn modelId="{A93813E9-4596-45E3-844E-EB1CCF8A38B3}" type="presParOf" srcId="{1B5D7495-6586-4045-A84C-73D45B195AEA}" destId="{4C633103-8503-4449-B285-2925FAEE0486}" srcOrd="0" destOrd="0" presId="urn:microsoft.com/office/officeart/2005/8/layout/hierarchy2"/>
    <dgm:cxn modelId="{16887A33-0454-4975-A29F-5B68A1796F24}" type="presParOf" srcId="{BF1E5CED-9744-48EF-8CF8-4DD04E7FCA5D}" destId="{11CF2D23-14F1-4206-BCA4-09EFF0553BFB}" srcOrd="3" destOrd="0" presId="urn:microsoft.com/office/officeart/2005/8/layout/hierarchy2"/>
    <dgm:cxn modelId="{BF708187-9262-4AEC-B51E-D0D495104AD5}" type="presParOf" srcId="{11CF2D23-14F1-4206-BCA4-09EFF0553BFB}" destId="{CED4BC4E-CA4B-42C6-B2FF-FCFEEFD1394F}" srcOrd="0" destOrd="0" presId="urn:microsoft.com/office/officeart/2005/8/layout/hierarchy2"/>
    <dgm:cxn modelId="{23B10047-D313-4653-A8AE-1702DE2C8E6B}" type="presParOf" srcId="{11CF2D23-14F1-4206-BCA4-09EFF0553BFB}" destId="{7FBA99FA-CEB6-40C1-8154-C9CB5B797F8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E914FCBC-1CFD-407F-B144-C95F91532BA0}" type="doc">
      <dgm:prSet loTypeId="urn:microsoft.com/office/officeart/2005/8/layout/hProcess10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BC7E7FBB-B00E-469E-B3E4-C624354159AA}">
      <dgm:prSet phldrT="[文字]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zh-TW" altLang="en-US" sz="3600" dirty="0" smtClean="0"/>
            <a:t>格物：起心動念</a:t>
          </a:r>
          <a:endParaRPr lang="zh-TW" altLang="en-US" sz="3600" dirty="0"/>
        </a:p>
      </dgm:t>
    </dgm:pt>
    <dgm:pt modelId="{EDB5BC87-93C3-4920-B7A0-82F5193E716E}" type="parTrans" cxnId="{3651AF03-B86A-4F6B-93C4-03D66205A65C}">
      <dgm:prSet/>
      <dgm:spPr/>
      <dgm:t>
        <a:bodyPr/>
        <a:lstStyle/>
        <a:p>
          <a:endParaRPr lang="zh-TW" altLang="en-US"/>
        </a:p>
      </dgm:t>
    </dgm:pt>
    <dgm:pt modelId="{8E4BD2C8-6E9D-4D0B-B63C-3E4E663D75B1}" type="sibTrans" cxnId="{3651AF03-B86A-4F6B-93C4-03D66205A65C}">
      <dgm:prSet/>
      <dgm:spPr/>
      <dgm:t>
        <a:bodyPr/>
        <a:lstStyle/>
        <a:p>
          <a:endParaRPr lang="zh-TW" altLang="en-US"/>
        </a:p>
      </dgm:t>
    </dgm:pt>
    <dgm:pt modelId="{C50592FF-A315-4DCD-A9C7-0B0C9BEF15E5}">
      <dgm:prSet phldrT="[文字]"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zh-TW" altLang="en-US" sz="3600" dirty="0" smtClean="0"/>
            <a:t>格：來、至</a:t>
          </a:r>
          <a:endParaRPr lang="zh-TW" altLang="en-US" sz="3600" dirty="0"/>
        </a:p>
      </dgm:t>
    </dgm:pt>
    <dgm:pt modelId="{0F0F45BB-23C7-474F-B899-57D75EB19813}" type="parTrans" cxnId="{814E1DC6-48FC-40BC-808E-FE2F3F859277}">
      <dgm:prSet/>
      <dgm:spPr/>
      <dgm:t>
        <a:bodyPr/>
        <a:lstStyle/>
        <a:p>
          <a:endParaRPr lang="zh-TW" altLang="en-US"/>
        </a:p>
      </dgm:t>
    </dgm:pt>
    <dgm:pt modelId="{E0FA073C-88F9-4F7E-BB5B-B6FC1F24BE1E}" type="sibTrans" cxnId="{814E1DC6-48FC-40BC-808E-FE2F3F859277}">
      <dgm:prSet/>
      <dgm:spPr/>
      <dgm:t>
        <a:bodyPr/>
        <a:lstStyle/>
        <a:p>
          <a:endParaRPr lang="zh-TW" altLang="en-US"/>
        </a:p>
      </dgm:t>
    </dgm:pt>
    <dgm:pt modelId="{1B8E5C9D-9CB4-4D08-A75E-3CDC822AA824}">
      <dgm:prSet phldrT="[文字]"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zh-TW" altLang="en-US" sz="3600" dirty="0" smtClean="0"/>
            <a:t>物：念</a:t>
          </a:r>
          <a:endParaRPr lang="zh-TW" altLang="en-US" sz="3600" dirty="0"/>
        </a:p>
      </dgm:t>
    </dgm:pt>
    <dgm:pt modelId="{659FDA95-95E8-4A5C-B472-CB1AE4AB017E}" type="parTrans" cxnId="{45FEBC2E-8144-411E-A904-DB480025F005}">
      <dgm:prSet/>
      <dgm:spPr/>
      <dgm:t>
        <a:bodyPr/>
        <a:lstStyle/>
        <a:p>
          <a:endParaRPr lang="zh-TW" altLang="en-US"/>
        </a:p>
      </dgm:t>
    </dgm:pt>
    <dgm:pt modelId="{BCB2684B-7D46-4BF6-815B-FB1D253FE2DD}" type="sibTrans" cxnId="{45FEBC2E-8144-411E-A904-DB480025F005}">
      <dgm:prSet/>
      <dgm:spPr/>
      <dgm:t>
        <a:bodyPr/>
        <a:lstStyle/>
        <a:p>
          <a:endParaRPr lang="zh-TW" altLang="en-US"/>
        </a:p>
      </dgm:t>
    </dgm:pt>
    <dgm:pt modelId="{B554449C-D2B4-4810-B1B3-48394E49CD4A}" type="pres">
      <dgm:prSet presAssocID="{E914FCBC-1CFD-407F-B144-C95F91532BA0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9F9C695-92EC-495C-B6E1-9642127704DD}" type="pres">
      <dgm:prSet presAssocID="{BC7E7FBB-B00E-469E-B3E4-C624354159AA}" presName="composite" presStyleCnt="0"/>
      <dgm:spPr/>
    </dgm:pt>
    <dgm:pt modelId="{87D2946C-07B3-42D7-BD44-CE4768E32B5D}" type="pres">
      <dgm:prSet presAssocID="{BC7E7FBB-B00E-469E-B3E4-C624354159AA}" presName="imagSh" presStyleLbl="bgImgPlace1" presStyleIdx="0" presStyleCnt="1" custLinFactNeighborX="-29304" custLinFactNeighborY="-110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6000" b="-6000"/>
          </a:stretch>
        </a:blipFill>
      </dgm:spPr>
      <dgm:t>
        <a:bodyPr/>
        <a:lstStyle/>
        <a:p>
          <a:endParaRPr lang="zh-TW" altLang="en-US"/>
        </a:p>
      </dgm:t>
    </dgm:pt>
    <dgm:pt modelId="{F4B7F3B0-4285-4809-9C4E-44C0C5618C56}" type="pres">
      <dgm:prSet presAssocID="{BC7E7FBB-B00E-469E-B3E4-C624354159AA}" presName="txNode" presStyleLbl="node1" presStyleIdx="0" presStyleCnt="1" custScaleX="100000" custScaleY="100000" custLinFactNeighborX="38647" custLinFactNeighborY="144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EE1436B3-191E-4859-A1A8-15F04BB2A059}" type="presOf" srcId="{1B8E5C9D-9CB4-4D08-A75E-3CDC822AA824}" destId="{F4B7F3B0-4285-4809-9C4E-44C0C5618C56}" srcOrd="0" destOrd="2" presId="urn:microsoft.com/office/officeart/2005/8/layout/hProcess10"/>
    <dgm:cxn modelId="{4949BBD2-B60D-44FE-ADA6-4859FE024EF0}" type="presOf" srcId="{C50592FF-A315-4DCD-A9C7-0B0C9BEF15E5}" destId="{F4B7F3B0-4285-4809-9C4E-44C0C5618C56}" srcOrd="0" destOrd="1" presId="urn:microsoft.com/office/officeart/2005/8/layout/hProcess10"/>
    <dgm:cxn modelId="{3651AF03-B86A-4F6B-93C4-03D66205A65C}" srcId="{E914FCBC-1CFD-407F-B144-C95F91532BA0}" destId="{BC7E7FBB-B00E-469E-B3E4-C624354159AA}" srcOrd="0" destOrd="0" parTransId="{EDB5BC87-93C3-4920-B7A0-82F5193E716E}" sibTransId="{8E4BD2C8-6E9D-4D0B-B63C-3E4E663D75B1}"/>
    <dgm:cxn modelId="{45FEBC2E-8144-411E-A904-DB480025F005}" srcId="{BC7E7FBB-B00E-469E-B3E4-C624354159AA}" destId="{1B8E5C9D-9CB4-4D08-A75E-3CDC822AA824}" srcOrd="1" destOrd="0" parTransId="{659FDA95-95E8-4A5C-B472-CB1AE4AB017E}" sibTransId="{BCB2684B-7D46-4BF6-815B-FB1D253FE2DD}"/>
    <dgm:cxn modelId="{814E1DC6-48FC-40BC-808E-FE2F3F859277}" srcId="{BC7E7FBB-B00E-469E-B3E4-C624354159AA}" destId="{C50592FF-A315-4DCD-A9C7-0B0C9BEF15E5}" srcOrd="0" destOrd="0" parTransId="{0F0F45BB-23C7-474F-B899-57D75EB19813}" sibTransId="{E0FA073C-88F9-4F7E-BB5B-B6FC1F24BE1E}"/>
    <dgm:cxn modelId="{BAF6040A-1764-4057-AEC0-AA58F81CBCAB}" type="presOf" srcId="{BC7E7FBB-B00E-469E-B3E4-C624354159AA}" destId="{F4B7F3B0-4285-4809-9C4E-44C0C5618C56}" srcOrd="0" destOrd="0" presId="urn:microsoft.com/office/officeart/2005/8/layout/hProcess10"/>
    <dgm:cxn modelId="{11E9AB70-BFA6-42F2-9A0A-370A47868D0D}" type="presOf" srcId="{E914FCBC-1CFD-407F-B144-C95F91532BA0}" destId="{B554449C-D2B4-4810-B1B3-48394E49CD4A}" srcOrd="0" destOrd="0" presId="urn:microsoft.com/office/officeart/2005/8/layout/hProcess10"/>
    <dgm:cxn modelId="{E36B00EE-2CE4-4334-A873-1B1DA228F1A3}" type="presParOf" srcId="{B554449C-D2B4-4810-B1B3-48394E49CD4A}" destId="{E9F9C695-92EC-495C-B6E1-9642127704DD}" srcOrd="0" destOrd="0" presId="urn:microsoft.com/office/officeart/2005/8/layout/hProcess10"/>
    <dgm:cxn modelId="{AD54A884-166F-4354-A15B-513F273B0396}" type="presParOf" srcId="{E9F9C695-92EC-495C-B6E1-9642127704DD}" destId="{87D2946C-07B3-42D7-BD44-CE4768E32B5D}" srcOrd="0" destOrd="0" presId="urn:microsoft.com/office/officeart/2005/8/layout/hProcess10"/>
    <dgm:cxn modelId="{175B37FF-1AC6-45F0-A78F-565241AAC7D0}" type="presParOf" srcId="{E9F9C695-92EC-495C-B6E1-9642127704DD}" destId="{F4B7F3B0-4285-4809-9C4E-44C0C5618C56}" srcOrd="1" destOrd="0" presId="urn:microsoft.com/office/officeart/2005/8/layout/hProcess10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36618787-A0D7-47B0-B28B-1F75232BC02B}" type="doc">
      <dgm:prSet loTypeId="urn:microsoft.com/office/officeart/2005/8/layout/chevron1" loCatId="process" qsTypeId="urn:microsoft.com/office/officeart/2005/8/quickstyle/simple1" qsCatId="simple" csTypeId="urn:microsoft.com/office/officeart/2005/8/colors/colorful3" csCatId="colorful" phldr="1"/>
      <dgm:spPr/>
    </dgm:pt>
    <dgm:pt modelId="{18392986-9C6F-4897-A0D6-21F03DAA0D29}">
      <dgm:prSet phldrT="[文字]"/>
      <dgm:spPr/>
      <dgm:t>
        <a:bodyPr/>
        <a:lstStyle/>
        <a:p>
          <a:r>
            <a:rPr lang="zh-TW" altLang="en-US" dirty="0" smtClean="0"/>
            <a:t>格物</a:t>
          </a:r>
          <a:endParaRPr lang="zh-TW" altLang="en-US" dirty="0"/>
        </a:p>
      </dgm:t>
    </dgm:pt>
    <dgm:pt modelId="{D33EB854-E1B9-4611-AA7E-6BBAA64CE726}" type="parTrans" cxnId="{32427B15-8944-430D-94D6-63E4A23F9917}">
      <dgm:prSet/>
      <dgm:spPr/>
      <dgm:t>
        <a:bodyPr/>
        <a:lstStyle/>
        <a:p>
          <a:endParaRPr lang="zh-TW" altLang="en-US"/>
        </a:p>
      </dgm:t>
    </dgm:pt>
    <dgm:pt modelId="{52AC7AFE-70FA-4A49-B2EB-F4C247D9D963}" type="sibTrans" cxnId="{32427B15-8944-430D-94D6-63E4A23F9917}">
      <dgm:prSet/>
      <dgm:spPr/>
      <dgm:t>
        <a:bodyPr/>
        <a:lstStyle/>
        <a:p>
          <a:endParaRPr lang="zh-TW" altLang="en-US"/>
        </a:p>
      </dgm:t>
    </dgm:pt>
    <dgm:pt modelId="{CE5A0421-8A84-460E-976E-393C25D3CDC6}">
      <dgm:prSet phldrT="[文字]"/>
      <dgm:spPr/>
      <dgm:t>
        <a:bodyPr/>
        <a:lstStyle/>
        <a:p>
          <a:r>
            <a:rPr lang="zh-TW" altLang="en-US" dirty="0" smtClean="0"/>
            <a:t>起心動念</a:t>
          </a:r>
          <a:endParaRPr lang="zh-TW" altLang="en-US" dirty="0"/>
        </a:p>
      </dgm:t>
    </dgm:pt>
    <dgm:pt modelId="{60E3FF5F-F4F6-4B73-B476-80F71D694543}" type="parTrans" cxnId="{202FA4D8-9FE5-4FA9-ABD5-16EA0E3AB3CE}">
      <dgm:prSet/>
      <dgm:spPr/>
      <dgm:t>
        <a:bodyPr/>
        <a:lstStyle/>
        <a:p>
          <a:endParaRPr lang="zh-TW" altLang="en-US"/>
        </a:p>
      </dgm:t>
    </dgm:pt>
    <dgm:pt modelId="{3042C7B2-EA3F-4C54-A2CF-12AD3EB9DEBC}" type="sibTrans" cxnId="{202FA4D8-9FE5-4FA9-ABD5-16EA0E3AB3CE}">
      <dgm:prSet/>
      <dgm:spPr/>
      <dgm:t>
        <a:bodyPr/>
        <a:lstStyle/>
        <a:p>
          <a:endParaRPr lang="zh-TW" altLang="en-US"/>
        </a:p>
      </dgm:t>
    </dgm:pt>
    <dgm:pt modelId="{D72FB475-9968-4628-80E6-1B76E8A17BD6}">
      <dgm:prSet phldrT="[文字]"/>
      <dgm:spPr/>
      <dgm:t>
        <a:bodyPr/>
        <a:lstStyle/>
        <a:p>
          <a:r>
            <a:rPr lang="zh-TW" altLang="en-US" dirty="0" smtClean="0"/>
            <a:t>致知</a:t>
          </a:r>
          <a:endParaRPr lang="zh-TW" altLang="en-US" dirty="0"/>
        </a:p>
      </dgm:t>
    </dgm:pt>
    <dgm:pt modelId="{0055F3A4-96C6-4453-B6D3-91766E71BB3E}" type="parTrans" cxnId="{74458AC7-6CE1-4DA1-8D8A-587DF642DC26}">
      <dgm:prSet/>
      <dgm:spPr/>
      <dgm:t>
        <a:bodyPr/>
        <a:lstStyle/>
        <a:p>
          <a:endParaRPr lang="zh-TW" altLang="en-US"/>
        </a:p>
      </dgm:t>
    </dgm:pt>
    <dgm:pt modelId="{1EA31118-6CC9-4948-9D20-B43BE245EDD3}" type="sibTrans" cxnId="{74458AC7-6CE1-4DA1-8D8A-587DF642DC26}">
      <dgm:prSet/>
      <dgm:spPr/>
      <dgm:t>
        <a:bodyPr/>
        <a:lstStyle/>
        <a:p>
          <a:endParaRPr lang="zh-TW" altLang="en-US"/>
        </a:p>
      </dgm:t>
    </dgm:pt>
    <dgm:pt modelId="{E914C838-B8BB-476E-AFCE-D3CCF6773194}">
      <dgm:prSet phldrT="[文字]"/>
      <dgm:spPr/>
      <dgm:t>
        <a:bodyPr/>
        <a:lstStyle/>
        <a:p>
          <a:r>
            <a:rPr lang="zh-TW" altLang="en-US" dirty="0" smtClean="0"/>
            <a:t>覺察覺悟</a:t>
          </a:r>
          <a:endParaRPr lang="zh-TW" altLang="en-US" dirty="0"/>
        </a:p>
      </dgm:t>
    </dgm:pt>
    <dgm:pt modelId="{AE76D274-843C-48A7-A81A-D71061D0FE39}" type="parTrans" cxnId="{559AC6E6-ABD1-4606-A6AC-87F5D3EF5034}">
      <dgm:prSet/>
      <dgm:spPr/>
      <dgm:t>
        <a:bodyPr/>
        <a:lstStyle/>
        <a:p>
          <a:endParaRPr lang="zh-TW" altLang="en-US"/>
        </a:p>
      </dgm:t>
    </dgm:pt>
    <dgm:pt modelId="{2F0CA47F-0FED-4720-8CEC-DDFD2307927A}" type="sibTrans" cxnId="{559AC6E6-ABD1-4606-A6AC-87F5D3EF5034}">
      <dgm:prSet/>
      <dgm:spPr/>
      <dgm:t>
        <a:bodyPr/>
        <a:lstStyle/>
        <a:p>
          <a:endParaRPr lang="zh-TW" altLang="en-US"/>
        </a:p>
      </dgm:t>
    </dgm:pt>
    <dgm:pt modelId="{0F4E9030-3BD8-4DA7-A1DE-5B8686A6FF63}">
      <dgm:prSet phldrT="[文字]"/>
      <dgm:spPr/>
      <dgm:t>
        <a:bodyPr/>
        <a:lstStyle/>
        <a:p>
          <a:r>
            <a:rPr lang="zh-TW" altLang="en-US" dirty="0" smtClean="0"/>
            <a:t>公而無私</a:t>
          </a:r>
          <a:endParaRPr lang="zh-TW" altLang="en-US" dirty="0"/>
        </a:p>
      </dgm:t>
    </dgm:pt>
    <dgm:pt modelId="{69D6AEA3-4B8F-44A1-9927-748776B5EA84}" type="parTrans" cxnId="{8CF296C2-648D-4AB8-B889-2EE62E014309}">
      <dgm:prSet/>
      <dgm:spPr/>
      <dgm:t>
        <a:bodyPr/>
        <a:lstStyle/>
        <a:p>
          <a:endParaRPr lang="zh-TW" altLang="en-US"/>
        </a:p>
      </dgm:t>
    </dgm:pt>
    <dgm:pt modelId="{826FF5F4-4A03-40B0-B0C6-C41200F6703C}" type="sibTrans" cxnId="{8CF296C2-648D-4AB8-B889-2EE62E014309}">
      <dgm:prSet/>
      <dgm:spPr/>
      <dgm:t>
        <a:bodyPr/>
        <a:lstStyle/>
        <a:p>
          <a:endParaRPr lang="zh-TW" altLang="en-US"/>
        </a:p>
      </dgm:t>
    </dgm:pt>
    <dgm:pt modelId="{8689C4B3-50F5-4AD5-8E23-3D1088B0F989}">
      <dgm:prSet phldrT="[文字]"/>
      <dgm:spPr/>
      <dgm:t>
        <a:bodyPr/>
        <a:lstStyle/>
        <a:p>
          <a:r>
            <a:rPr lang="zh-TW" altLang="en-US" dirty="0" smtClean="0"/>
            <a:t>誠意</a:t>
          </a:r>
          <a:endParaRPr lang="zh-TW" altLang="en-US" dirty="0"/>
        </a:p>
      </dgm:t>
    </dgm:pt>
    <dgm:pt modelId="{C7E53717-E5FF-497B-8237-D1F65D6195A1}" type="parTrans" cxnId="{CF28BCDF-FBCB-4EE2-A80C-5A377654E9A3}">
      <dgm:prSet/>
      <dgm:spPr/>
      <dgm:t>
        <a:bodyPr/>
        <a:lstStyle/>
        <a:p>
          <a:endParaRPr lang="zh-TW" altLang="en-US"/>
        </a:p>
      </dgm:t>
    </dgm:pt>
    <dgm:pt modelId="{F0A8ADA8-8C7C-4C1B-9B2F-FA99AD33A34F}" type="sibTrans" cxnId="{CF28BCDF-FBCB-4EE2-A80C-5A377654E9A3}">
      <dgm:prSet/>
      <dgm:spPr/>
      <dgm:t>
        <a:bodyPr/>
        <a:lstStyle/>
        <a:p>
          <a:endParaRPr lang="zh-TW" altLang="en-US"/>
        </a:p>
      </dgm:t>
    </dgm:pt>
    <dgm:pt modelId="{1DEE869B-4336-4C0B-9D9A-2A1CBF5E68CB}">
      <dgm:prSet phldrT="[文字]"/>
      <dgm:spPr/>
      <dgm:t>
        <a:bodyPr/>
        <a:lstStyle/>
        <a:p>
          <a:r>
            <a:rPr lang="zh-TW" altLang="en-US" dirty="0" smtClean="0"/>
            <a:t>真實不欺</a:t>
          </a:r>
          <a:endParaRPr lang="zh-TW" altLang="en-US" dirty="0"/>
        </a:p>
      </dgm:t>
    </dgm:pt>
    <dgm:pt modelId="{26FDA24E-51A7-40BA-9694-F1EE96D2916E}" type="parTrans" cxnId="{0F9279AC-4ADA-41B5-8088-B71A61674641}">
      <dgm:prSet/>
      <dgm:spPr/>
      <dgm:t>
        <a:bodyPr/>
        <a:lstStyle/>
        <a:p>
          <a:endParaRPr lang="zh-TW" altLang="en-US"/>
        </a:p>
      </dgm:t>
    </dgm:pt>
    <dgm:pt modelId="{04502EC4-6EEE-44C9-8E1A-17A35F5C199C}" type="sibTrans" cxnId="{0F9279AC-4ADA-41B5-8088-B71A61674641}">
      <dgm:prSet/>
      <dgm:spPr/>
      <dgm:t>
        <a:bodyPr/>
        <a:lstStyle/>
        <a:p>
          <a:endParaRPr lang="zh-TW" altLang="en-US"/>
        </a:p>
      </dgm:t>
    </dgm:pt>
    <dgm:pt modelId="{17D60837-7D54-4A39-89BA-134EDEA39EEA}">
      <dgm:prSet phldrT="[文字]"/>
      <dgm:spPr/>
      <dgm:t>
        <a:bodyPr/>
        <a:lstStyle/>
        <a:p>
          <a:r>
            <a:rPr lang="zh-TW" altLang="en-US" dirty="0" smtClean="0"/>
            <a:t>正心</a:t>
          </a:r>
          <a:endParaRPr lang="zh-TW" altLang="en-US" dirty="0"/>
        </a:p>
      </dgm:t>
    </dgm:pt>
    <dgm:pt modelId="{75413DD2-F1C6-40B2-82EE-2739C0650AF5}" type="parTrans" cxnId="{777972DB-45BC-4F32-8C96-68A05B9FF587}">
      <dgm:prSet/>
      <dgm:spPr/>
      <dgm:t>
        <a:bodyPr/>
        <a:lstStyle/>
        <a:p>
          <a:endParaRPr lang="zh-TW" altLang="en-US"/>
        </a:p>
      </dgm:t>
    </dgm:pt>
    <dgm:pt modelId="{E30BD61D-508E-49BF-97E3-30A0CB3DBBF9}" type="sibTrans" cxnId="{777972DB-45BC-4F32-8C96-68A05B9FF587}">
      <dgm:prSet/>
      <dgm:spPr/>
      <dgm:t>
        <a:bodyPr/>
        <a:lstStyle/>
        <a:p>
          <a:endParaRPr lang="zh-TW" altLang="en-US"/>
        </a:p>
      </dgm:t>
    </dgm:pt>
    <dgm:pt modelId="{3E2BCCF4-8392-4F8D-942D-472E86A2EF26}">
      <dgm:prSet phldrT="[文字]"/>
      <dgm:spPr/>
      <dgm:t>
        <a:bodyPr/>
        <a:lstStyle/>
        <a:p>
          <a:r>
            <a:rPr lang="zh-TW" altLang="en-US" dirty="0" smtClean="0"/>
            <a:t>開誠布公</a:t>
          </a:r>
          <a:endParaRPr lang="zh-TW" altLang="en-US" dirty="0"/>
        </a:p>
      </dgm:t>
    </dgm:pt>
    <dgm:pt modelId="{6FF9280A-382D-4BA3-A223-F2FAA4D80D0B}" type="parTrans" cxnId="{E179947F-161B-452C-90B0-75F1A4CCE589}">
      <dgm:prSet/>
      <dgm:spPr/>
      <dgm:t>
        <a:bodyPr/>
        <a:lstStyle/>
        <a:p>
          <a:endParaRPr lang="zh-TW" altLang="en-US"/>
        </a:p>
      </dgm:t>
    </dgm:pt>
    <dgm:pt modelId="{4091A9FE-6078-4D85-8C4A-7023AC75ED86}" type="sibTrans" cxnId="{E179947F-161B-452C-90B0-75F1A4CCE589}">
      <dgm:prSet/>
      <dgm:spPr/>
      <dgm:t>
        <a:bodyPr/>
        <a:lstStyle/>
        <a:p>
          <a:endParaRPr lang="zh-TW" altLang="en-US"/>
        </a:p>
      </dgm:t>
    </dgm:pt>
    <dgm:pt modelId="{E41362B0-4B59-4A56-9620-6652AD641AE3}">
      <dgm:prSet phldrT="[文字]"/>
      <dgm:spPr/>
      <dgm:t>
        <a:bodyPr/>
        <a:lstStyle/>
        <a:p>
          <a:r>
            <a:rPr lang="zh-TW" altLang="en-US" dirty="0" smtClean="0"/>
            <a:t>正而不偏</a:t>
          </a:r>
          <a:endParaRPr lang="zh-TW" altLang="en-US" dirty="0"/>
        </a:p>
      </dgm:t>
    </dgm:pt>
    <dgm:pt modelId="{7A762F21-F0AE-4C53-BBCE-ECEC30B186D8}" type="parTrans" cxnId="{647F9479-681A-4CE7-ADE2-50396F4FEA63}">
      <dgm:prSet/>
      <dgm:spPr/>
      <dgm:t>
        <a:bodyPr/>
        <a:lstStyle/>
        <a:p>
          <a:endParaRPr lang="zh-TW" altLang="en-US"/>
        </a:p>
      </dgm:t>
    </dgm:pt>
    <dgm:pt modelId="{682A2BC0-083F-478A-B92B-7DFED17EDD87}" type="sibTrans" cxnId="{647F9479-681A-4CE7-ADE2-50396F4FEA63}">
      <dgm:prSet/>
      <dgm:spPr/>
      <dgm:t>
        <a:bodyPr/>
        <a:lstStyle/>
        <a:p>
          <a:endParaRPr lang="zh-TW" altLang="en-US"/>
        </a:p>
      </dgm:t>
    </dgm:pt>
    <dgm:pt modelId="{A4BD0ED6-750E-4A5E-9D8A-38B2C35E9A09}" type="pres">
      <dgm:prSet presAssocID="{36618787-A0D7-47B0-B28B-1F75232BC02B}" presName="Name0" presStyleCnt="0">
        <dgm:presLayoutVars>
          <dgm:dir/>
          <dgm:animLvl val="lvl"/>
          <dgm:resizeHandles val="exact"/>
        </dgm:presLayoutVars>
      </dgm:prSet>
      <dgm:spPr/>
    </dgm:pt>
    <dgm:pt modelId="{3091C1A8-6119-42F2-A504-641ADF07EFF1}" type="pres">
      <dgm:prSet presAssocID="{18392986-9C6F-4897-A0D6-21F03DAA0D29}" presName="composite" presStyleCnt="0"/>
      <dgm:spPr/>
    </dgm:pt>
    <dgm:pt modelId="{2DE78E30-5084-4CFD-890E-2F558CBC1B7E}" type="pres">
      <dgm:prSet presAssocID="{18392986-9C6F-4897-A0D6-21F03DAA0D29}" presName="par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37B2455-1873-4E87-B6B5-9F55F574E916}" type="pres">
      <dgm:prSet presAssocID="{18392986-9C6F-4897-A0D6-21F03DAA0D29}" presName="desTx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7C1AC03-A345-4417-9B5D-524EEB0E6835}" type="pres">
      <dgm:prSet presAssocID="{52AC7AFE-70FA-4A49-B2EB-F4C247D9D963}" presName="space" presStyleCnt="0"/>
      <dgm:spPr/>
    </dgm:pt>
    <dgm:pt modelId="{E65A5930-BC42-4AEF-87B2-9F843B7835CB}" type="pres">
      <dgm:prSet presAssocID="{D72FB475-9968-4628-80E6-1B76E8A17BD6}" presName="composite" presStyleCnt="0"/>
      <dgm:spPr/>
    </dgm:pt>
    <dgm:pt modelId="{3D512D86-654D-4DD7-929F-A479CBC39F86}" type="pres">
      <dgm:prSet presAssocID="{D72FB475-9968-4628-80E6-1B76E8A17BD6}" presName="parTx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6A698CE-6055-435D-911F-B4EB808C137D}" type="pres">
      <dgm:prSet presAssocID="{D72FB475-9968-4628-80E6-1B76E8A17BD6}" presName="desTx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1A5905C-7C96-4984-A0CC-CE5D8B451DAE}" type="pres">
      <dgm:prSet presAssocID="{1EA31118-6CC9-4948-9D20-B43BE245EDD3}" presName="space" presStyleCnt="0"/>
      <dgm:spPr/>
    </dgm:pt>
    <dgm:pt modelId="{D5BB01D3-381B-41F9-901A-11383179266B}" type="pres">
      <dgm:prSet presAssocID="{8689C4B3-50F5-4AD5-8E23-3D1088B0F989}" presName="composite" presStyleCnt="0"/>
      <dgm:spPr/>
    </dgm:pt>
    <dgm:pt modelId="{CA896490-DBAF-4384-AA02-6B0A6F9ABB76}" type="pres">
      <dgm:prSet presAssocID="{8689C4B3-50F5-4AD5-8E23-3D1088B0F989}" presName="parTx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835880C-BF40-4B6D-A744-F838E75E8851}" type="pres">
      <dgm:prSet presAssocID="{8689C4B3-50F5-4AD5-8E23-3D1088B0F989}" presName="desTx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C6145C9-4D3A-4AC3-8B10-CE1AA82DC2B9}" type="pres">
      <dgm:prSet presAssocID="{F0A8ADA8-8C7C-4C1B-9B2F-FA99AD33A34F}" presName="space" presStyleCnt="0"/>
      <dgm:spPr/>
    </dgm:pt>
    <dgm:pt modelId="{95479827-DA8C-4B3E-83AF-873B8B378CA2}" type="pres">
      <dgm:prSet presAssocID="{17D60837-7D54-4A39-89BA-134EDEA39EEA}" presName="composite" presStyleCnt="0"/>
      <dgm:spPr/>
    </dgm:pt>
    <dgm:pt modelId="{3985C92E-62EE-4BCF-9402-8141AF8B4C55}" type="pres">
      <dgm:prSet presAssocID="{17D60837-7D54-4A39-89BA-134EDEA39EEA}" presName="parTx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38DABCE-E595-475B-94DD-28CB82F90300}" type="pres">
      <dgm:prSet presAssocID="{17D60837-7D54-4A39-89BA-134EDEA39EEA}" presName="desTx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8CF296C2-648D-4AB8-B889-2EE62E014309}" srcId="{17D60837-7D54-4A39-89BA-134EDEA39EEA}" destId="{0F4E9030-3BD8-4DA7-A1DE-5B8686A6FF63}" srcOrd="0" destOrd="0" parTransId="{69D6AEA3-4B8F-44A1-9927-748776B5EA84}" sibTransId="{826FF5F4-4A03-40B0-B0C6-C41200F6703C}"/>
    <dgm:cxn modelId="{74458AC7-6CE1-4DA1-8D8A-587DF642DC26}" srcId="{36618787-A0D7-47B0-B28B-1F75232BC02B}" destId="{D72FB475-9968-4628-80E6-1B76E8A17BD6}" srcOrd="1" destOrd="0" parTransId="{0055F3A4-96C6-4453-B6D3-91766E71BB3E}" sibTransId="{1EA31118-6CC9-4948-9D20-B43BE245EDD3}"/>
    <dgm:cxn modelId="{09EFB2F8-723B-460B-8712-8B4E83474DAA}" type="presOf" srcId="{0F4E9030-3BD8-4DA7-A1DE-5B8686A6FF63}" destId="{938DABCE-E595-475B-94DD-28CB82F90300}" srcOrd="0" destOrd="0" presId="urn:microsoft.com/office/officeart/2005/8/layout/chevron1"/>
    <dgm:cxn modelId="{1A26B320-E72D-4A51-81FE-456343C9F90B}" type="presOf" srcId="{CE5A0421-8A84-460E-976E-393C25D3CDC6}" destId="{837B2455-1873-4E87-B6B5-9F55F574E916}" srcOrd="0" destOrd="0" presId="urn:microsoft.com/office/officeart/2005/8/layout/chevron1"/>
    <dgm:cxn modelId="{647F9479-681A-4CE7-ADE2-50396F4FEA63}" srcId="{17D60837-7D54-4A39-89BA-134EDEA39EEA}" destId="{E41362B0-4B59-4A56-9620-6652AD641AE3}" srcOrd="1" destOrd="0" parTransId="{7A762F21-F0AE-4C53-BBCE-ECEC30B186D8}" sibTransId="{682A2BC0-083F-478A-B92B-7DFED17EDD87}"/>
    <dgm:cxn modelId="{0F9279AC-4ADA-41B5-8088-B71A61674641}" srcId="{8689C4B3-50F5-4AD5-8E23-3D1088B0F989}" destId="{1DEE869B-4336-4C0B-9D9A-2A1CBF5E68CB}" srcOrd="0" destOrd="0" parTransId="{26FDA24E-51A7-40BA-9694-F1EE96D2916E}" sibTransId="{04502EC4-6EEE-44C9-8E1A-17A35F5C199C}"/>
    <dgm:cxn modelId="{329A22F7-9F9C-447D-860D-A6E1BD0B9874}" type="presOf" srcId="{36618787-A0D7-47B0-B28B-1F75232BC02B}" destId="{A4BD0ED6-750E-4A5E-9D8A-38B2C35E9A09}" srcOrd="0" destOrd="0" presId="urn:microsoft.com/office/officeart/2005/8/layout/chevron1"/>
    <dgm:cxn modelId="{01C1B7D6-A568-4820-A728-68EB96A1C634}" type="presOf" srcId="{17D60837-7D54-4A39-89BA-134EDEA39EEA}" destId="{3985C92E-62EE-4BCF-9402-8141AF8B4C55}" srcOrd="0" destOrd="0" presId="urn:microsoft.com/office/officeart/2005/8/layout/chevron1"/>
    <dgm:cxn modelId="{E179947F-161B-452C-90B0-75F1A4CCE589}" srcId="{8689C4B3-50F5-4AD5-8E23-3D1088B0F989}" destId="{3E2BCCF4-8392-4F8D-942D-472E86A2EF26}" srcOrd="1" destOrd="0" parTransId="{6FF9280A-382D-4BA3-A223-F2FAA4D80D0B}" sibTransId="{4091A9FE-6078-4D85-8C4A-7023AC75ED86}"/>
    <dgm:cxn modelId="{BC3B2094-C8B1-4C10-AEE9-BEFBA15926C3}" type="presOf" srcId="{E914C838-B8BB-476E-AFCE-D3CCF6773194}" destId="{86A698CE-6055-435D-911F-B4EB808C137D}" srcOrd="0" destOrd="0" presId="urn:microsoft.com/office/officeart/2005/8/layout/chevron1"/>
    <dgm:cxn modelId="{278CEDFB-EC54-4AFE-8C96-084AD4D72DEC}" type="presOf" srcId="{D72FB475-9968-4628-80E6-1B76E8A17BD6}" destId="{3D512D86-654D-4DD7-929F-A479CBC39F86}" srcOrd="0" destOrd="0" presId="urn:microsoft.com/office/officeart/2005/8/layout/chevron1"/>
    <dgm:cxn modelId="{432CAD81-6A8E-44F4-9E72-7826FD4747B6}" type="presOf" srcId="{1DEE869B-4336-4C0B-9D9A-2A1CBF5E68CB}" destId="{3835880C-BF40-4B6D-A744-F838E75E8851}" srcOrd="0" destOrd="0" presId="urn:microsoft.com/office/officeart/2005/8/layout/chevron1"/>
    <dgm:cxn modelId="{32427B15-8944-430D-94D6-63E4A23F9917}" srcId="{36618787-A0D7-47B0-B28B-1F75232BC02B}" destId="{18392986-9C6F-4897-A0D6-21F03DAA0D29}" srcOrd="0" destOrd="0" parTransId="{D33EB854-E1B9-4611-AA7E-6BBAA64CE726}" sibTransId="{52AC7AFE-70FA-4A49-B2EB-F4C247D9D963}"/>
    <dgm:cxn modelId="{559AC6E6-ABD1-4606-A6AC-87F5D3EF5034}" srcId="{D72FB475-9968-4628-80E6-1B76E8A17BD6}" destId="{E914C838-B8BB-476E-AFCE-D3CCF6773194}" srcOrd="0" destOrd="0" parTransId="{AE76D274-843C-48A7-A81A-D71061D0FE39}" sibTransId="{2F0CA47F-0FED-4720-8CEC-DDFD2307927A}"/>
    <dgm:cxn modelId="{CF28BCDF-FBCB-4EE2-A80C-5A377654E9A3}" srcId="{36618787-A0D7-47B0-B28B-1F75232BC02B}" destId="{8689C4B3-50F5-4AD5-8E23-3D1088B0F989}" srcOrd="2" destOrd="0" parTransId="{C7E53717-E5FF-497B-8237-D1F65D6195A1}" sibTransId="{F0A8ADA8-8C7C-4C1B-9B2F-FA99AD33A34F}"/>
    <dgm:cxn modelId="{202FA4D8-9FE5-4FA9-ABD5-16EA0E3AB3CE}" srcId="{18392986-9C6F-4897-A0D6-21F03DAA0D29}" destId="{CE5A0421-8A84-460E-976E-393C25D3CDC6}" srcOrd="0" destOrd="0" parTransId="{60E3FF5F-F4F6-4B73-B476-80F71D694543}" sibTransId="{3042C7B2-EA3F-4C54-A2CF-12AD3EB9DEBC}"/>
    <dgm:cxn modelId="{AAEE82BB-0ACC-4224-AB08-3D94E845D0D7}" type="presOf" srcId="{8689C4B3-50F5-4AD5-8E23-3D1088B0F989}" destId="{CA896490-DBAF-4384-AA02-6B0A6F9ABB76}" srcOrd="0" destOrd="0" presId="urn:microsoft.com/office/officeart/2005/8/layout/chevron1"/>
    <dgm:cxn modelId="{0E233649-8F13-4A1B-A249-4824D4B72E47}" type="presOf" srcId="{E41362B0-4B59-4A56-9620-6652AD641AE3}" destId="{938DABCE-E595-475B-94DD-28CB82F90300}" srcOrd="0" destOrd="1" presId="urn:microsoft.com/office/officeart/2005/8/layout/chevron1"/>
    <dgm:cxn modelId="{777972DB-45BC-4F32-8C96-68A05B9FF587}" srcId="{36618787-A0D7-47B0-B28B-1F75232BC02B}" destId="{17D60837-7D54-4A39-89BA-134EDEA39EEA}" srcOrd="3" destOrd="0" parTransId="{75413DD2-F1C6-40B2-82EE-2739C0650AF5}" sibTransId="{E30BD61D-508E-49BF-97E3-30A0CB3DBBF9}"/>
    <dgm:cxn modelId="{E357F18D-93A7-41B3-8164-E3A78E1DBCD3}" type="presOf" srcId="{18392986-9C6F-4897-A0D6-21F03DAA0D29}" destId="{2DE78E30-5084-4CFD-890E-2F558CBC1B7E}" srcOrd="0" destOrd="0" presId="urn:microsoft.com/office/officeart/2005/8/layout/chevron1"/>
    <dgm:cxn modelId="{F4CD3AD6-A675-469C-A26E-DDB99017016D}" type="presOf" srcId="{3E2BCCF4-8392-4F8D-942D-472E86A2EF26}" destId="{3835880C-BF40-4B6D-A744-F838E75E8851}" srcOrd="0" destOrd="1" presId="urn:microsoft.com/office/officeart/2005/8/layout/chevron1"/>
    <dgm:cxn modelId="{E1D0E3B8-ADE5-42F5-8E54-20765A9068D0}" type="presParOf" srcId="{A4BD0ED6-750E-4A5E-9D8A-38B2C35E9A09}" destId="{3091C1A8-6119-42F2-A504-641ADF07EFF1}" srcOrd="0" destOrd="0" presId="urn:microsoft.com/office/officeart/2005/8/layout/chevron1"/>
    <dgm:cxn modelId="{8785E826-C4E0-4AB2-BA25-12C905C504CD}" type="presParOf" srcId="{3091C1A8-6119-42F2-A504-641ADF07EFF1}" destId="{2DE78E30-5084-4CFD-890E-2F558CBC1B7E}" srcOrd="0" destOrd="0" presId="urn:microsoft.com/office/officeart/2005/8/layout/chevron1"/>
    <dgm:cxn modelId="{5C127069-8267-4A56-9E5A-311D8FF0CC90}" type="presParOf" srcId="{3091C1A8-6119-42F2-A504-641ADF07EFF1}" destId="{837B2455-1873-4E87-B6B5-9F55F574E916}" srcOrd="1" destOrd="0" presId="urn:microsoft.com/office/officeart/2005/8/layout/chevron1"/>
    <dgm:cxn modelId="{5A329601-2EE2-4933-AACA-C6E97C543F35}" type="presParOf" srcId="{A4BD0ED6-750E-4A5E-9D8A-38B2C35E9A09}" destId="{D7C1AC03-A345-4417-9B5D-524EEB0E6835}" srcOrd="1" destOrd="0" presId="urn:microsoft.com/office/officeart/2005/8/layout/chevron1"/>
    <dgm:cxn modelId="{2080ACE5-3453-4915-BD92-A84E4720F710}" type="presParOf" srcId="{A4BD0ED6-750E-4A5E-9D8A-38B2C35E9A09}" destId="{E65A5930-BC42-4AEF-87B2-9F843B7835CB}" srcOrd="2" destOrd="0" presId="urn:microsoft.com/office/officeart/2005/8/layout/chevron1"/>
    <dgm:cxn modelId="{650E14BF-F79B-40E1-B366-DECFE952D8A0}" type="presParOf" srcId="{E65A5930-BC42-4AEF-87B2-9F843B7835CB}" destId="{3D512D86-654D-4DD7-929F-A479CBC39F86}" srcOrd="0" destOrd="0" presId="urn:microsoft.com/office/officeart/2005/8/layout/chevron1"/>
    <dgm:cxn modelId="{33D5741B-C9AB-4316-8414-B3EF09FDC915}" type="presParOf" srcId="{E65A5930-BC42-4AEF-87B2-9F843B7835CB}" destId="{86A698CE-6055-435D-911F-B4EB808C137D}" srcOrd="1" destOrd="0" presId="urn:microsoft.com/office/officeart/2005/8/layout/chevron1"/>
    <dgm:cxn modelId="{FB4BB72C-D5B4-4398-8D7C-94BA8C6445A1}" type="presParOf" srcId="{A4BD0ED6-750E-4A5E-9D8A-38B2C35E9A09}" destId="{81A5905C-7C96-4984-A0CC-CE5D8B451DAE}" srcOrd="3" destOrd="0" presId="urn:microsoft.com/office/officeart/2005/8/layout/chevron1"/>
    <dgm:cxn modelId="{05E5D1BB-900A-448F-A7C1-8CAA84B8187B}" type="presParOf" srcId="{A4BD0ED6-750E-4A5E-9D8A-38B2C35E9A09}" destId="{D5BB01D3-381B-41F9-901A-11383179266B}" srcOrd="4" destOrd="0" presId="urn:microsoft.com/office/officeart/2005/8/layout/chevron1"/>
    <dgm:cxn modelId="{866ECA2E-BC4D-47F8-AFAB-ECE610A18679}" type="presParOf" srcId="{D5BB01D3-381B-41F9-901A-11383179266B}" destId="{CA896490-DBAF-4384-AA02-6B0A6F9ABB76}" srcOrd="0" destOrd="0" presId="urn:microsoft.com/office/officeart/2005/8/layout/chevron1"/>
    <dgm:cxn modelId="{3F67A755-AC15-4BEE-B156-04BAA3632CDD}" type="presParOf" srcId="{D5BB01D3-381B-41F9-901A-11383179266B}" destId="{3835880C-BF40-4B6D-A744-F838E75E8851}" srcOrd="1" destOrd="0" presId="urn:microsoft.com/office/officeart/2005/8/layout/chevron1"/>
    <dgm:cxn modelId="{40C2B41D-1BB6-4CC2-AD4F-FF15B73A5571}" type="presParOf" srcId="{A4BD0ED6-750E-4A5E-9D8A-38B2C35E9A09}" destId="{AC6145C9-4D3A-4AC3-8B10-CE1AA82DC2B9}" srcOrd="5" destOrd="0" presId="urn:microsoft.com/office/officeart/2005/8/layout/chevron1"/>
    <dgm:cxn modelId="{9B46B8F6-5466-49DE-8C11-4C46F2496F87}" type="presParOf" srcId="{A4BD0ED6-750E-4A5E-9D8A-38B2C35E9A09}" destId="{95479827-DA8C-4B3E-83AF-873B8B378CA2}" srcOrd="6" destOrd="0" presId="urn:microsoft.com/office/officeart/2005/8/layout/chevron1"/>
    <dgm:cxn modelId="{E926EFB9-03E2-451F-B6FF-9B72B8C9FD55}" type="presParOf" srcId="{95479827-DA8C-4B3E-83AF-873B8B378CA2}" destId="{3985C92E-62EE-4BCF-9402-8141AF8B4C55}" srcOrd="0" destOrd="0" presId="urn:microsoft.com/office/officeart/2005/8/layout/chevron1"/>
    <dgm:cxn modelId="{13D09819-4C21-420E-B339-69003B05FF3B}" type="presParOf" srcId="{95479827-DA8C-4B3E-83AF-873B8B378CA2}" destId="{938DABCE-E595-475B-94DD-28CB82F90300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11865B-9409-4F17-A81B-028B654818B9}">
      <dsp:nvSpPr>
        <dsp:cNvPr id="0" name=""/>
        <dsp:cNvSpPr/>
      </dsp:nvSpPr>
      <dsp:spPr>
        <a:xfrm>
          <a:off x="425289" y="610055"/>
          <a:ext cx="1176302" cy="93652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止</a:t>
          </a:r>
          <a:endParaRPr lang="zh-TW" altLang="en-US" sz="3200" kern="1200" dirty="0"/>
        </a:p>
      </dsp:txBody>
      <dsp:txXfrm>
        <a:off x="452719" y="637485"/>
        <a:ext cx="1121442" cy="881669"/>
      </dsp:txXfrm>
    </dsp:sp>
    <dsp:sp modelId="{2A15AECB-E277-4602-9E75-80056D5650C5}">
      <dsp:nvSpPr>
        <dsp:cNvPr id="0" name=""/>
        <dsp:cNvSpPr/>
      </dsp:nvSpPr>
      <dsp:spPr>
        <a:xfrm rot="19457599">
          <a:off x="1508984" y="770609"/>
          <a:ext cx="985254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85254" y="20195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76980" y="766173"/>
        <a:ext cx="49262" cy="49262"/>
      </dsp:txXfrm>
    </dsp:sp>
    <dsp:sp modelId="{04D8A676-A21B-4727-BDCC-34F4D91E445C}">
      <dsp:nvSpPr>
        <dsp:cNvPr id="0" name=""/>
        <dsp:cNvSpPr/>
      </dsp:nvSpPr>
      <dsp:spPr>
        <a:xfrm>
          <a:off x="2401633" y="3263"/>
          <a:ext cx="4101576" cy="100005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心向居處，安住不移</a:t>
          </a:r>
          <a:endParaRPr lang="zh-TW" altLang="en-US" sz="3200" kern="1200" dirty="0"/>
        </a:p>
      </dsp:txBody>
      <dsp:txXfrm>
        <a:off x="2430924" y="32554"/>
        <a:ext cx="4042994" cy="941470"/>
      </dsp:txXfrm>
    </dsp:sp>
    <dsp:sp modelId="{30CC9BF4-717E-4145-9466-298B75C60E90}">
      <dsp:nvSpPr>
        <dsp:cNvPr id="0" name=""/>
        <dsp:cNvSpPr/>
      </dsp:nvSpPr>
      <dsp:spPr>
        <a:xfrm rot="2142401">
          <a:off x="1508984" y="1345639"/>
          <a:ext cx="985254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85254" y="20195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76980" y="1341203"/>
        <a:ext cx="49262" cy="49262"/>
      </dsp:txXfrm>
    </dsp:sp>
    <dsp:sp modelId="{D91F9BF3-6B99-425D-BC3E-E5839FFE75CE}">
      <dsp:nvSpPr>
        <dsp:cNvPr id="0" name=""/>
        <dsp:cNvSpPr/>
      </dsp:nvSpPr>
      <dsp:spPr>
        <a:xfrm>
          <a:off x="2401633" y="1153323"/>
          <a:ext cx="4101576" cy="1000052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念茲在茲，繫念不忘</a:t>
          </a:r>
          <a:endParaRPr lang="zh-TW" altLang="en-US" sz="3200" kern="1200" dirty="0"/>
        </a:p>
      </dsp:txBody>
      <dsp:txXfrm>
        <a:off x="2430924" y="1182614"/>
        <a:ext cx="4042994" cy="941470"/>
      </dsp:txXfrm>
    </dsp:sp>
    <dsp:sp modelId="{96D17075-6ABF-4FDA-8BFC-E2D5466644A9}">
      <dsp:nvSpPr>
        <dsp:cNvPr id="0" name=""/>
        <dsp:cNvSpPr/>
      </dsp:nvSpPr>
      <dsp:spPr>
        <a:xfrm>
          <a:off x="425289" y="2910176"/>
          <a:ext cx="1176302" cy="93652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至善</a:t>
          </a:r>
          <a:endParaRPr lang="zh-TW" altLang="en-US" sz="3200" kern="1200" dirty="0"/>
        </a:p>
      </dsp:txBody>
      <dsp:txXfrm>
        <a:off x="452719" y="2937606"/>
        <a:ext cx="1121442" cy="881669"/>
      </dsp:txXfrm>
    </dsp:sp>
    <dsp:sp modelId="{4384C572-5642-447E-AF8F-B26835AF6808}">
      <dsp:nvSpPr>
        <dsp:cNvPr id="0" name=""/>
        <dsp:cNvSpPr/>
      </dsp:nvSpPr>
      <dsp:spPr>
        <a:xfrm rot="19457599">
          <a:off x="1508984" y="3070730"/>
          <a:ext cx="985254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85254" y="20195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76980" y="3066294"/>
        <a:ext cx="49262" cy="49262"/>
      </dsp:txXfrm>
    </dsp:sp>
    <dsp:sp modelId="{E7D7C239-98BC-468C-BA49-5E37F8BB681C}">
      <dsp:nvSpPr>
        <dsp:cNvPr id="0" name=""/>
        <dsp:cNvSpPr/>
      </dsp:nvSpPr>
      <dsp:spPr>
        <a:xfrm>
          <a:off x="2401633" y="2303384"/>
          <a:ext cx="4101576" cy="100005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自己他人性德之本明</a:t>
          </a:r>
          <a:endParaRPr lang="zh-TW" altLang="en-US" sz="3200" kern="1200" dirty="0"/>
        </a:p>
      </dsp:txBody>
      <dsp:txXfrm>
        <a:off x="2430924" y="2332675"/>
        <a:ext cx="4042994" cy="941470"/>
      </dsp:txXfrm>
    </dsp:sp>
    <dsp:sp modelId="{C04693B4-4CBD-4548-95FC-DAFACBF4A645}">
      <dsp:nvSpPr>
        <dsp:cNvPr id="0" name=""/>
        <dsp:cNvSpPr/>
      </dsp:nvSpPr>
      <dsp:spPr>
        <a:xfrm rot="2142401">
          <a:off x="1508984" y="3645761"/>
          <a:ext cx="985254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85254" y="20195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76980" y="3641324"/>
        <a:ext cx="49262" cy="49262"/>
      </dsp:txXfrm>
    </dsp:sp>
    <dsp:sp modelId="{16C5F004-5ADC-4F0F-91B6-A0799836CC9E}">
      <dsp:nvSpPr>
        <dsp:cNvPr id="0" name=""/>
        <dsp:cNvSpPr/>
      </dsp:nvSpPr>
      <dsp:spPr>
        <a:xfrm>
          <a:off x="2401633" y="3453445"/>
          <a:ext cx="4101576" cy="1000052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人類萬物無限之潛能</a:t>
          </a:r>
          <a:endParaRPr lang="zh-TW" altLang="en-US" sz="3200" kern="1200" dirty="0"/>
        </a:p>
      </dsp:txBody>
      <dsp:txXfrm>
        <a:off x="2430924" y="3482736"/>
        <a:ext cx="4042994" cy="94147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AD3765-DFED-49A1-B5E1-4EF5BEFF84A6}">
      <dsp:nvSpPr>
        <dsp:cNvPr id="0" name=""/>
        <dsp:cNvSpPr/>
      </dsp:nvSpPr>
      <dsp:spPr>
        <a:xfrm>
          <a:off x="660424" y="1232287"/>
          <a:ext cx="3223859" cy="89069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結果期於至善</a:t>
          </a:r>
          <a:endParaRPr lang="zh-TW" altLang="en-US" sz="3200" kern="1200" dirty="0"/>
        </a:p>
      </dsp:txBody>
      <dsp:txXfrm>
        <a:off x="686512" y="1258375"/>
        <a:ext cx="3171683" cy="838518"/>
      </dsp:txXfrm>
    </dsp:sp>
    <dsp:sp modelId="{1B00828F-A3C0-4A7B-8399-C8A247A74E08}">
      <dsp:nvSpPr>
        <dsp:cNvPr id="0" name=""/>
        <dsp:cNvSpPr/>
      </dsp:nvSpPr>
      <dsp:spPr>
        <a:xfrm>
          <a:off x="652662" y="2122981"/>
          <a:ext cx="3223859" cy="89069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因行先知所善</a:t>
          </a:r>
          <a:endParaRPr lang="zh-TW" altLang="en-US" sz="3200" kern="1200" dirty="0"/>
        </a:p>
      </dsp:txBody>
      <dsp:txXfrm>
        <a:off x="678750" y="2149069"/>
        <a:ext cx="3171683" cy="83851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5E4D8-36CA-45A3-B0D0-D6862ED24A50}">
      <dsp:nvSpPr>
        <dsp:cNvPr id="0" name=""/>
        <dsp:cNvSpPr/>
      </dsp:nvSpPr>
      <dsp:spPr>
        <a:xfrm>
          <a:off x="1755058" y="5980"/>
          <a:ext cx="993121" cy="762731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止</a:t>
          </a:r>
          <a:endParaRPr lang="zh-TW" altLang="en-US" sz="3200" kern="1200" dirty="0"/>
        </a:p>
      </dsp:txBody>
      <dsp:txXfrm>
        <a:off x="1777398" y="28320"/>
        <a:ext cx="948441" cy="718051"/>
      </dsp:txXfrm>
    </dsp:sp>
    <dsp:sp modelId="{907B7E97-D955-4696-B971-93091BD241CE}">
      <dsp:nvSpPr>
        <dsp:cNvPr id="0" name=""/>
        <dsp:cNvSpPr/>
      </dsp:nvSpPr>
      <dsp:spPr>
        <a:xfrm>
          <a:off x="2748180" y="374044"/>
          <a:ext cx="61018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610184" y="13302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38018" y="372091"/>
        <a:ext cx="30509" cy="30509"/>
      </dsp:txXfrm>
    </dsp:sp>
    <dsp:sp modelId="{CEED2A8E-CFBD-47AC-9F75-A4886380BA70}">
      <dsp:nvSpPr>
        <dsp:cNvPr id="0" name=""/>
        <dsp:cNvSpPr/>
      </dsp:nvSpPr>
      <dsp:spPr>
        <a:xfrm>
          <a:off x="3358365" y="5980"/>
          <a:ext cx="4230137" cy="76273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念茲在茲（本性明德）</a:t>
          </a:r>
          <a:endParaRPr lang="zh-TW" altLang="en-US" sz="3200" kern="1200" dirty="0"/>
        </a:p>
      </dsp:txBody>
      <dsp:txXfrm>
        <a:off x="3380705" y="28320"/>
        <a:ext cx="4185457" cy="718051"/>
      </dsp:txXfrm>
    </dsp:sp>
    <dsp:sp modelId="{DEE35968-8C74-405D-AD46-64137E9E19C2}">
      <dsp:nvSpPr>
        <dsp:cNvPr id="0" name=""/>
        <dsp:cNvSpPr/>
      </dsp:nvSpPr>
      <dsp:spPr>
        <a:xfrm>
          <a:off x="1755058" y="883121"/>
          <a:ext cx="993121" cy="76273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定</a:t>
          </a:r>
          <a:endParaRPr lang="zh-TW" altLang="en-US" sz="3200" kern="1200" dirty="0"/>
        </a:p>
      </dsp:txBody>
      <dsp:txXfrm>
        <a:off x="1777398" y="905461"/>
        <a:ext cx="948441" cy="718051"/>
      </dsp:txXfrm>
    </dsp:sp>
    <dsp:sp modelId="{E4D712F6-5B30-4B56-80AD-B50D1A9A625D}">
      <dsp:nvSpPr>
        <dsp:cNvPr id="0" name=""/>
        <dsp:cNvSpPr/>
      </dsp:nvSpPr>
      <dsp:spPr>
        <a:xfrm>
          <a:off x="2748180" y="1251184"/>
          <a:ext cx="61018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610184" y="13302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38018" y="1249232"/>
        <a:ext cx="30509" cy="30509"/>
      </dsp:txXfrm>
    </dsp:sp>
    <dsp:sp modelId="{4C980F01-4BCF-4325-B08D-E6E3BFC75E5A}">
      <dsp:nvSpPr>
        <dsp:cNvPr id="0" name=""/>
        <dsp:cNvSpPr/>
      </dsp:nvSpPr>
      <dsp:spPr>
        <a:xfrm>
          <a:off x="3358365" y="883121"/>
          <a:ext cx="4230137" cy="76273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志有所立，勉持不變</a:t>
          </a:r>
          <a:endParaRPr lang="zh-TW" altLang="en-US" sz="3200" kern="1200" dirty="0"/>
        </a:p>
      </dsp:txBody>
      <dsp:txXfrm>
        <a:off x="3380705" y="905461"/>
        <a:ext cx="4185457" cy="718051"/>
      </dsp:txXfrm>
    </dsp:sp>
    <dsp:sp modelId="{C44C97F7-3EE4-4F04-80F9-FF4D9613340C}">
      <dsp:nvSpPr>
        <dsp:cNvPr id="0" name=""/>
        <dsp:cNvSpPr/>
      </dsp:nvSpPr>
      <dsp:spPr>
        <a:xfrm>
          <a:off x="1755058" y="1760262"/>
          <a:ext cx="993121" cy="76273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靜</a:t>
          </a:r>
          <a:endParaRPr lang="zh-TW" altLang="en-US" sz="3200" kern="1200" dirty="0"/>
        </a:p>
      </dsp:txBody>
      <dsp:txXfrm>
        <a:off x="1777398" y="1782602"/>
        <a:ext cx="948441" cy="718051"/>
      </dsp:txXfrm>
    </dsp:sp>
    <dsp:sp modelId="{58736745-EE59-4330-BCF6-039BB6045960}">
      <dsp:nvSpPr>
        <dsp:cNvPr id="0" name=""/>
        <dsp:cNvSpPr/>
      </dsp:nvSpPr>
      <dsp:spPr>
        <a:xfrm>
          <a:off x="2748180" y="2128325"/>
          <a:ext cx="61018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610184" y="13302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38018" y="2126373"/>
        <a:ext cx="30509" cy="30509"/>
      </dsp:txXfrm>
    </dsp:sp>
    <dsp:sp modelId="{1345B90E-23F6-453E-8094-0FEB117A8DB2}">
      <dsp:nvSpPr>
        <dsp:cNvPr id="0" name=""/>
        <dsp:cNvSpPr/>
      </dsp:nvSpPr>
      <dsp:spPr>
        <a:xfrm>
          <a:off x="3358365" y="1760262"/>
          <a:ext cx="4230137" cy="76273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久而躁釋，不為妄動</a:t>
          </a:r>
          <a:endParaRPr lang="zh-TW" altLang="en-US" sz="3200" kern="1200" dirty="0"/>
        </a:p>
      </dsp:txBody>
      <dsp:txXfrm>
        <a:off x="3380705" y="1782602"/>
        <a:ext cx="4185457" cy="718051"/>
      </dsp:txXfrm>
    </dsp:sp>
    <dsp:sp modelId="{02702204-5294-4868-999C-236FAE32E317}">
      <dsp:nvSpPr>
        <dsp:cNvPr id="0" name=""/>
        <dsp:cNvSpPr/>
      </dsp:nvSpPr>
      <dsp:spPr>
        <a:xfrm>
          <a:off x="1755058" y="2637403"/>
          <a:ext cx="993121" cy="76273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安</a:t>
          </a:r>
          <a:endParaRPr lang="zh-TW" altLang="en-US" sz="3200" kern="1200" dirty="0"/>
        </a:p>
      </dsp:txBody>
      <dsp:txXfrm>
        <a:off x="1777398" y="2659743"/>
        <a:ext cx="948441" cy="718051"/>
      </dsp:txXfrm>
    </dsp:sp>
    <dsp:sp modelId="{962DFDDC-E70A-4318-9623-9930112433C1}">
      <dsp:nvSpPr>
        <dsp:cNvPr id="0" name=""/>
        <dsp:cNvSpPr/>
      </dsp:nvSpPr>
      <dsp:spPr>
        <a:xfrm>
          <a:off x="2748180" y="3005466"/>
          <a:ext cx="61018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610184" y="13302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38018" y="3003514"/>
        <a:ext cx="30509" cy="30509"/>
      </dsp:txXfrm>
    </dsp:sp>
    <dsp:sp modelId="{8FE3BA1F-334C-45B7-9C5A-25CA2D147675}">
      <dsp:nvSpPr>
        <dsp:cNvPr id="0" name=""/>
        <dsp:cNvSpPr/>
      </dsp:nvSpPr>
      <dsp:spPr>
        <a:xfrm>
          <a:off x="3358365" y="2637403"/>
          <a:ext cx="4230137" cy="76273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泰然恬然，心不異遷</a:t>
          </a:r>
          <a:endParaRPr lang="zh-TW" altLang="en-US" sz="3200" kern="1200" dirty="0"/>
        </a:p>
      </dsp:txBody>
      <dsp:txXfrm>
        <a:off x="3380705" y="2659743"/>
        <a:ext cx="4185457" cy="718051"/>
      </dsp:txXfrm>
    </dsp:sp>
    <dsp:sp modelId="{E534B3C0-81FA-4AE5-8131-218139DBD531}">
      <dsp:nvSpPr>
        <dsp:cNvPr id="0" name=""/>
        <dsp:cNvSpPr/>
      </dsp:nvSpPr>
      <dsp:spPr>
        <a:xfrm>
          <a:off x="1755058" y="3514544"/>
          <a:ext cx="958097" cy="76273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慮</a:t>
          </a:r>
          <a:endParaRPr lang="zh-TW" altLang="en-US" sz="3200" kern="1200" dirty="0"/>
        </a:p>
      </dsp:txBody>
      <dsp:txXfrm>
        <a:off x="1777398" y="3536884"/>
        <a:ext cx="913417" cy="718051"/>
      </dsp:txXfrm>
    </dsp:sp>
    <dsp:sp modelId="{0382300F-6FF0-473B-87E8-5B89DA12205D}">
      <dsp:nvSpPr>
        <dsp:cNvPr id="0" name=""/>
        <dsp:cNvSpPr/>
      </dsp:nvSpPr>
      <dsp:spPr>
        <a:xfrm>
          <a:off x="2713155" y="3882607"/>
          <a:ext cx="61018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610184" y="13302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02993" y="3880655"/>
        <a:ext cx="30509" cy="30509"/>
      </dsp:txXfrm>
    </dsp:sp>
    <dsp:sp modelId="{26EB8B26-158F-47F4-A123-8F223FC8FC10}">
      <dsp:nvSpPr>
        <dsp:cNvPr id="0" name=""/>
        <dsp:cNvSpPr/>
      </dsp:nvSpPr>
      <dsp:spPr>
        <a:xfrm>
          <a:off x="3323340" y="3514544"/>
          <a:ext cx="4324151" cy="76273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精研明辨</a:t>
          </a:r>
          <a:endParaRPr lang="zh-TW" altLang="en-US" sz="3200" kern="1200" dirty="0"/>
        </a:p>
      </dsp:txBody>
      <dsp:txXfrm>
        <a:off x="3345680" y="3536884"/>
        <a:ext cx="4279471" cy="718051"/>
      </dsp:txXfrm>
    </dsp:sp>
    <dsp:sp modelId="{C913F183-FE4C-4752-BBD0-CE42FF1CDBD1}">
      <dsp:nvSpPr>
        <dsp:cNvPr id="0" name=""/>
        <dsp:cNvSpPr/>
      </dsp:nvSpPr>
      <dsp:spPr>
        <a:xfrm>
          <a:off x="1755058" y="4391684"/>
          <a:ext cx="958097" cy="76273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得</a:t>
          </a:r>
          <a:endParaRPr lang="zh-TW" altLang="en-US" sz="3200" kern="1200" dirty="0"/>
        </a:p>
      </dsp:txBody>
      <dsp:txXfrm>
        <a:off x="1777398" y="4414024"/>
        <a:ext cx="913417" cy="718051"/>
      </dsp:txXfrm>
    </dsp:sp>
    <dsp:sp modelId="{4685FA01-3555-4409-9211-C7D6911C8597}">
      <dsp:nvSpPr>
        <dsp:cNvPr id="0" name=""/>
        <dsp:cNvSpPr/>
      </dsp:nvSpPr>
      <dsp:spPr>
        <a:xfrm>
          <a:off x="2713155" y="4759748"/>
          <a:ext cx="61018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610184" y="13302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02993" y="4757795"/>
        <a:ext cx="30509" cy="30509"/>
      </dsp:txXfrm>
    </dsp:sp>
    <dsp:sp modelId="{4FFBE47E-A9F4-4BE7-82B8-A22CB9A0470E}">
      <dsp:nvSpPr>
        <dsp:cNvPr id="0" name=""/>
        <dsp:cNvSpPr/>
      </dsp:nvSpPr>
      <dsp:spPr>
        <a:xfrm>
          <a:off x="3323340" y="4391684"/>
          <a:ext cx="4324151" cy="76273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獲其達於至善之要</a:t>
          </a:r>
          <a:endParaRPr lang="zh-TW" altLang="en-US" sz="3200" kern="1200" dirty="0"/>
        </a:p>
      </dsp:txBody>
      <dsp:txXfrm>
        <a:off x="3345680" y="4414024"/>
        <a:ext cx="4279471" cy="71805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11865B-9409-4F17-A81B-028B654818B9}">
      <dsp:nvSpPr>
        <dsp:cNvPr id="0" name=""/>
        <dsp:cNvSpPr/>
      </dsp:nvSpPr>
      <dsp:spPr>
        <a:xfrm>
          <a:off x="502343" y="610055"/>
          <a:ext cx="2009265" cy="93652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體：</a:t>
          </a:r>
          <a:r>
            <a:rPr lang="zh-TW" altLang="en-US" sz="3200" kern="1200" dirty="0" smtClean="0">
              <a:solidFill>
                <a:srgbClr val="FF0000"/>
              </a:solidFill>
            </a:rPr>
            <a:t>物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529773" y="637485"/>
        <a:ext cx="1954405" cy="881669"/>
      </dsp:txXfrm>
    </dsp:sp>
    <dsp:sp modelId="{2A15AECB-E277-4602-9E75-80056D5650C5}">
      <dsp:nvSpPr>
        <dsp:cNvPr id="0" name=""/>
        <dsp:cNvSpPr/>
      </dsp:nvSpPr>
      <dsp:spPr>
        <a:xfrm rot="19457599">
          <a:off x="2419002" y="770609"/>
          <a:ext cx="985254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85254" y="20195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86998" y="766173"/>
        <a:ext cx="49262" cy="49262"/>
      </dsp:txXfrm>
    </dsp:sp>
    <dsp:sp modelId="{04D8A676-A21B-4727-BDCC-34F4D91E445C}">
      <dsp:nvSpPr>
        <dsp:cNvPr id="0" name=""/>
        <dsp:cNvSpPr/>
      </dsp:nvSpPr>
      <dsp:spPr>
        <a:xfrm>
          <a:off x="3311651" y="3263"/>
          <a:ext cx="3114504" cy="100005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本：明德（先）</a:t>
          </a:r>
          <a:endParaRPr lang="zh-TW" altLang="en-US" sz="3200" kern="1200" dirty="0"/>
        </a:p>
      </dsp:txBody>
      <dsp:txXfrm>
        <a:off x="3340942" y="32554"/>
        <a:ext cx="3055922" cy="941470"/>
      </dsp:txXfrm>
    </dsp:sp>
    <dsp:sp modelId="{30CC9BF4-717E-4145-9466-298B75C60E90}">
      <dsp:nvSpPr>
        <dsp:cNvPr id="0" name=""/>
        <dsp:cNvSpPr/>
      </dsp:nvSpPr>
      <dsp:spPr>
        <a:xfrm rot="2106130">
          <a:off x="2421705" y="1342379"/>
          <a:ext cx="988650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88650" y="20195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91314" y="1337858"/>
        <a:ext cx="49432" cy="49432"/>
      </dsp:txXfrm>
    </dsp:sp>
    <dsp:sp modelId="{D91F9BF3-6B99-425D-BC3E-E5839FFE75CE}">
      <dsp:nvSpPr>
        <dsp:cNvPr id="0" name=""/>
        <dsp:cNvSpPr/>
      </dsp:nvSpPr>
      <dsp:spPr>
        <a:xfrm>
          <a:off x="3320451" y="1146803"/>
          <a:ext cx="3114504" cy="100005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末：親民（後）</a:t>
          </a:r>
          <a:endParaRPr lang="zh-TW" altLang="en-US" sz="3200" kern="1200" dirty="0"/>
        </a:p>
      </dsp:txBody>
      <dsp:txXfrm>
        <a:off x="3349742" y="1176094"/>
        <a:ext cx="3055922" cy="941470"/>
      </dsp:txXfrm>
    </dsp:sp>
    <dsp:sp modelId="{96D17075-6ABF-4FDA-8BFC-E2D5466644A9}">
      <dsp:nvSpPr>
        <dsp:cNvPr id="0" name=""/>
        <dsp:cNvSpPr/>
      </dsp:nvSpPr>
      <dsp:spPr>
        <a:xfrm>
          <a:off x="502343" y="2910176"/>
          <a:ext cx="2009265" cy="93652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用：</a:t>
          </a:r>
          <a:r>
            <a:rPr lang="zh-TW" altLang="en-US" sz="3200" kern="1200" dirty="0" smtClean="0">
              <a:solidFill>
                <a:srgbClr val="FF0000"/>
              </a:solidFill>
            </a:rPr>
            <a:t>事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529773" y="2937606"/>
        <a:ext cx="1954405" cy="881669"/>
      </dsp:txXfrm>
    </dsp:sp>
    <dsp:sp modelId="{4384C572-5642-447E-AF8F-B26835AF6808}">
      <dsp:nvSpPr>
        <dsp:cNvPr id="0" name=""/>
        <dsp:cNvSpPr/>
      </dsp:nvSpPr>
      <dsp:spPr>
        <a:xfrm rot="19457052">
          <a:off x="2417927" y="3067470"/>
          <a:ext cx="99620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96206" y="20195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91125" y="3062760"/>
        <a:ext cx="49810" cy="49810"/>
      </dsp:txXfrm>
    </dsp:sp>
    <dsp:sp modelId="{E7D7C239-98BC-468C-BA49-5E37F8BB681C}">
      <dsp:nvSpPr>
        <dsp:cNvPr id="0" name=""/>
        <dsp:cNvSpPr/>
      </dsp:nvSpPr>
      <dsp:spPr>
        <a:xfrm>
          <a:off x="3320451" y="2296864"/>
          <a:ext cx="3114504" cy="100005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終：能得（後）</a:t>
          </a:r>
          <a:endParaRPr lang="zh-TW" altLang="en-US" sz="3200" kern="1200" dirty="0"/>
        </a:p>
      </dsp:txBody>
      <dsp:txXfrm>
        <a:off x="3349742" y="2326155"/>
        <a:ext cx="3055922" cy="941470"/>
      </dsp:txXfrm>
    </dsp:sp>
    <dsp:sp modelId="{C04693B4-4CBD-4548-95FC-DAFACBF4A645}">
      <dsp:nvSpPr>
        <dsp:cNvPr id="0" name=""/>
        <dsp:cNvSpPr/>
      </dsp:nvSpPr>
      <dsp:spPr>
        <a:xfrm rot="2106130">
          <a:off x="2421705" y="3642501"/>
          <a:ext cx="988650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988650" y="20195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91314" y="3637979"/>
        <a:ext cx="49432" cy="49432"/>
      </dsp:txXfrm>
    </dsp:sp>
    <dsp:sp modelId="{16C5F004-5ADC-4F0F-91B6-A0799836CC9E}">
      <dsp:nvSpPr>
        <dsp:cNvPr id="0" name=""/>
        <dsp:cNvSpPr/>
      </dsp:nvSpPr>
      <dsp:spPr>
        <a:xfrm>
          <a:off x="3320451" y="3446924"/>
          <a:ext cx="3114504" cy="100005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始：知止（先）</a:t>
          </a:r>
          <a:endParaRPr lang="zh-TW" altLang="en-US" sz="3200" kern="1200" dirty="0"/>
        </a:p>
      </dsp:txBody>
      <dsp:txXfrm>
        <a:off x="3349742" y="3476215"/>
        <a:ext cx="3055922" cy="94147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A69FF6-3269-466C-B142-74E3EC89F602}">
      <dsp:nvSpPr>
        <dsp:cNvPr id="0" name=""/>
        <dsp:cNvSpPr/>
      </dsp:nvSpPr>
      <dsp:spPr>
        <a:xfrm rot="5400000">
          <a:off x="262990" y="1263157"/>
          <a:ext cx="980022" cy="111572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dk1"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4DEF2C-D9E0-4BF0-972F-21EBD8776DD3}">
      <dsp:nvSpPr>
        <dsp:cNvPr id="0" name=""/>
        <dsp:cNvSpPr/>
      </dsp:nvSpPr>
      <dsp:spPr>
        <a:xfrm>
          <a:off x="3343" y="176782"/>
          <a:ext cx="1649780" cy="1154793"/>
        </a:xfrm>
        <a:prstGeom prst="roundRect">
          <a:avLst>
            <a:gd name="adj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明明德</a:t>
          </a:r>
          <a:endParaRPr lang="en-US" altLang="zh-TW" sz="3200" kern="1200" dirty="0" smtClean="0"/>
        </a:p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於天下</a:t>
          </a:r>
          <a:endParaRPr lang="zh-TW" altLang="en-US" sz="3200" kern="1200" dirty="0"/>
        </a:p>
      </dsp:txBody>
      <dsp:txXfrm>
        <a:off x="59725" y="233164"/>
        <a:ext cx="1537016" cy="1042029"/>
      </dsp:txXfrm>
    </dsp:sp>
    <dsp:sp modelId="{A4D845DD-8B11-4A30-9458-FC586050306D}">
      <dsp:nvSpPr>
        <dsp:cNvPr id="0" name=""/>
        <dsp:cNvSpPr/>
      </dsp:nvSpPr>
      <dsp:spPr>
        <a:xfrm>
          <a:off x="1653124" y="286918"/>
          <a:ext cx="1199893" cy="933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59D92F-9F42-4357-8EE2-2CB64936BF8D}">
      <dsp:nvSpPr>
        <dsp:cNvPr id="0" name=""/>
        <dsp:cNvSpPr/>
      </dsp:nvSpPr>
      <dsp:spPr>
        <a:xfrm rot="5400000">
          <a:off x="1630834" y="2560371"/>
          <a:ext cx="980022" cy="111572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dk1"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977840-6E4F-4D62-9D6C-D7879FB40B80}">
      <dsp:nvSpPr>
        <dsp:cNvPr id="0" name=""/>
        <dsp:cNvSpPr/>
      </dsp:nvSpPr>
      <dsp:spPr>
        <a:xfrm>
          <a:off x="1371187" y="1473996"/>
          <a:ext cx="1649780" cy="1154793"/>
        </a:xfrm>
        <a:prstGeom prst="roundRect">
          <a:avLst>
            <a:gd name="adj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治其國</a:t>
          </a:r>
          <a:endParaRPr lang="zh-TW" altLang="en-US" sz="3200" kern="1200" dirty="0"/>
        </a:p>
      </dsp:txBody>
      <dsp:txXfrm>
        <a:off x="1427569" y="1530378"/>
        <a:ext cx="1537016" cy="1042029"/>
      </dsp:txXfrm>
    </dsp:sp>
    <dsp:sp modelId="{2DC90FE7-13EA-4216-907A-3EE3281FB722}">
      <dsp:nvSpPr>
        <dsp:cNvPr id="0" name=""/>
        <dsp:cNvSpPr/>
      </dsp:nvSpPr>
      <dsp:spPr>
        <a:xfrm>
          <a:off x="3020968" y="1584132"/>
          <a:ext cx="1199893" cy="933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692519-D13A-49FA-9D41-4F4F63E752B1}">
      <dsp:nvSpPr>
        <dsp:cNvPr id="0" name=""/>
        <dsp:cNvSpPr/>
      </dsp:nvSpPr>
      <dsp:spPr>
        <a:xfrm rot="5400000">
          <a:off x="2998677" y="3857584"/>
          <a:ext cx="980022" cy="111572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dk1"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E7F3D2-7FAF-4958-A943-A31C5F355369}">
      <dsp:nvSpPr>
        <dsp:cNvPr id="0" name=""/>
        <dsp:cNvSpPr/>
      </dsp:nvSpPr>
      <dsp:spPr>
        <a:xfrm>
          <a:off x="2739031" y="2771210"/>
          <a:ext cx="1649780" cy="1154793"/>
        </a:xfrm>
        <a:prstGeom prst="roundRect">
          <a:avLst>
            <a:gd name="adj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齊其家</a:t>
          </a:r>
          <a:endParaRPr lang="zh-TW" altLang="en-US" sz="3200" kern="1200" dirty="0"/>
        </a:p>
      </dsp:txBody>
      <dsp:txXfrm>
        <a:off x="2795413" y="2827592"/>
        <a:ext cx="1537016" cy="1042029"/>
      </dsp:txXfrm>
    </dsp:sp>
    <dsp:sp modelId="{A6C99128-81EE-4A1F-85AD-91D217B24443}">
      <dsp:nvSpPr>
        <dsp:cNvPr id="0" name=""/>
        <dsp:cNvSpPr/>
      </dsp:nvSpPr>
      <dsp:spPr>
        <a:xfrm>
          <a:off x="4388812" y="2881346"/>
          <a:ext cx="1199893" cy="933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973FF11-DF79-4B59-9405-F7B8ADD6531E}">
      <dsp:nvSpPr>
        <dsp:cNvPr id="0" name=""/>
        <dsp:cNvSpPr/>
      </dsp:nvSpPr>
      <dsp:spPr>
        <a:xfrm>
          <a:off x="4106875" y="4068424"/>
          <a:ext cx="1649780" cy="1154793"/>
        </a:xfrm>
        <a:prstGeom prst="roundRect">
          <a:avLst>
            <a:gd name="adj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修其身</a:t>
          </a:r>
          <a:endParaRPr lang="zh-TW" altLang="en-US" sz="3200" kern="1200" dirty="0"/>
        </a:p>
      </dsp:txBody>
      <dsp:txXfrm>
        <a:off x="4163257" y="4124806"/>
        <a:ext cx="1537016" cy="1042029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A69FF6-3269-466C-B142-74E3EC89F602}">
      <dsp:nvSpPr>
        <dsp:cNvPr id="0" name=""/>
        <dsp:cNvSpPr/>
      </dsp:nvSpPr>
      <dsp:spPr>
        <a:xfrm rot="5400000">
          <a:off x="262990" y="1263157"/>
          <a:ext cx="980022" cy="111572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dk1"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4DEF2C-D9E0-4BF0-972F-21EBD8776DD3}">
      <dsp:nvSpPr>
        <dsp:cNvPr id="0" name=""/>
        <dsp:cNvSpPr/>
      </dsp:nvSpPr>
      <dsp:spPr>
        <a:xfrm>
          <a:off x="3343" y="176782"/>
          <a:ext cx="1649780" cy="1154793"/>
        </a:xfrm>
        <a:prstGeom prst="roundRect">
          <a:avLst>
            <a:gd name="adj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正其心</a:t>
          </a:r>
          <a:endParaRPr lang="zh-TW" altLang="en-US" sz="3200" kern="1200" dirty="0"/>
        </a:p>
      </dsp:txBody>
      <dsp:txXfrm>
        <a:off x="59725" y="233164"/>
        <a:ext cx="1537016" cy="1042029"/>
      </dsp:txXfrm>
    </dsp:sp>
    <dsp:sp modelId="{A4D845DD-8B11-4A30-9458-FC586050306D}">
      <dsp:nvSpPr>
        <dsp:cNvPr id="0" name=""/>
        <dsp:cNvSpPr/>
      </dsp:nvSpPr>
      <dsp:spPr>
        <a:xfrm>
          <a:off x="1653124" y="286918"/>
          <a:ext cx="1199893" cy="933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B09215-BA64-48C1-8976-5DA08516F80D}">
      <dsp:nvSpPr>
        <dsp:cNvPr id="0" name=""/>
        <dsp:cNvSpPr/>
      </dsp:nvSpPr>
      <dsp:spPr>
        <a:xfrm rot="5400000">
          <a:off x="1630834" y="2560371"/>
          <a:ext cx="980022" cy="111572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dk1"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4857D7-2A29-4767-ABCA-BC41983E31CF}">
      <dsp:nvSpPr>
        <dsp:cNvPr id="0" name=""/>
        <dsp:cNvSpPr/>
      </dsp:nvSpPr>
      <dsp:spPr>
        <a:xfrm>
          <a:off x="1371187" y="1473996"/>
          <a:ext cx="1649780" cy="1154793"/>
        </a:xfrm>
        <a:prstGeom prst="roundRect">
          <a:avLst>
            <a:gd name="adj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誠其意</a:t>
          </a:r>
          <a:endParaRPr lang="zh-TW" altLang="en-US" sz="3200" kern="1200" dirty="0"/>
        </a:p>
      </dsp:txBody>
      <dsp:txXfrm>
        <a:off x="1427569" y="1530378"/>
        <a:ext cx="1537016" cy="1042029"/>
      </dsp:txXfrm>
    </dsp:sp>
    <dsp:sp modelId="{F88383BC-148C-43B4-9606-13BBB44B387B}">
      <dsp:nvSpPr>
        <dsp:cNvPr id="0" name=""/>
        <dsp:cNvSpPr/>
      </dsp:nvSpPr>
      <dsp:spPr>
        <a:xfrm>
          <a:off x="3020968" y="1584132"/>
          <a:ext cx="1199893" cy="933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C254939-F5C7-4327-8524-F361D63FAEBC}">
      <dsp:nvSpPr>
        <dsp:cNvPr id="0" name=""/>
        <dsp:cNvSpPr/>
      </dsp:nvSpPr>
      <dsp:spPr>
        <a:xfrm rot="5400000">
          <a:off x="2998677" y="3857584"/>
          <a:ext cx="980022" cy="111572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dk1"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909D3C-C4BA-405A-B9BA-16D0FBD80A2C}">
      <dsp:nvSpPr>
        <dsp:cNvPr id="0" name=""/>
        <dsp:cNvSpPr/>
      </dsp:nvSpPr>
      <dsp:spPr>
        <a:xfrm>
          <a:off x="2739031" y="2771210"/>
          <a:ext cx="1649780" cy="1154793"/>
        </a:xfrm>
        <a:prstGeom prst="roundRect">
          <a:avLst>
            <a:gd name="adj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致其知</a:t>
          </a:r>
          <a:endParaRPr lang="zh-TW" altLang="en-US" sz="3200" kern="1200" dirty="0"/>
        </a:p>
      </dsp:txBody>
      <dsp:txXfrm>
        <a:off x="2795413" y="2827592"/>
        <a:ext cx="1537016" cy="1042029"/>
      </dsp:txXfrm>
    </dsp:sp>
    <dsp:sp modelId="{03D20446-F959-4708-A067-8D2F7B99C918}">
      <dsp:nvSpPr>
        <dsp:cNvPr id="0" name=""/>
        <dsp:cNvSpPr/>
      </dsp:nvSpPr>
      <dsp:spPr>
        <a:xfrm>
          <a:off x="4388812" y="2881346"/>
          <a:ext cx="1199893" cy="933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CDE18F-FB65-451A-87EC-EC4531A4A8C0}">
      <dsp:nvSpPr>
        <dsp:cNvPr id="0" name=""/>
        <dsp:cNvSpPr/>
      </dsp:nvSpPr>
      <dsp:spPr>
        <a:xfrm>
          <a:off x="4106875" y="4068424"/>
          <a:ext cx="1649780" cy="1154793"/>
        </a:xfrm>
        <a:prstGeom prst="roundRect">
          <a:avLst>
            <a:gd name="adj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格物</a:t>
          </a:r>
          <a:endParaRPr lang="zh-TW" altLang="en-US" sz="3200" kern="1200" dirty="0"/>
        </a:p>
      </dsp:txBody>
      <dsp:txXfrm>
        <a:off x="4163257" y="4124806"/>
        <a:ext cx="1537016" cy="1042029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B65A44-2335-43CE-95D6-7C4804D11B1C}">
      <dsp:nvSpPr>
        <dsp:cNvPr id="0" name=""/>
        <dsp:cNvSpPr/>
      </dsp:nvSpPr>
      <dsp:spPr>
        <a:xfrm>
          <a:off x="3339" y="648000"/>
          <a:ext cx="1944140" cy="863999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物格</a:t>
          </a:r>
          <a:endParaRPr lang="zh-TW" altLang="en-US" sz="3200" kern="1200" dirty="0"/>
        </a:p>
      </dsp:txBody>
      <dsp:txXfrm>
        <a:off x="435339" y="648000"/>
        <a:ext cx="1080141" cy="863999"/>
      </dsp:txXfrm>
    </dsp:sp>
    <dsp:sp modelId="{47A11132-0F9F-4BD3-BA59-6B052BA7CE01}">
      <dsp:nvSpPr>
        <dsp:cNvPr id="0" name=""/>
        <dsp:cNvSpPr/>
      </dsp:nvSpPr>
      <dsp:spPr>
        <a:xfrm>
          <a:off x="1753066" y="648000"/>
          <a:ext cx="1944140" cy="863999"/>
        </a:xfrm>
        <a:prstGeom prst="chevron">
          <a:avLst/>
        </a:prstGeom>
        <a:solidFill>
          <a:schemeClr val="accent3">
            <a:hueOff val="901328"/>
            <a:satOff val="-2999"/>
            <a:lumOff val="-150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知至</a:t>
          </a:r>
          <a:endParaRPr lang="zh-TW" altLang="en-US" sz="3200" kern="1200" dirty="0"/>
        </a:p>
      </dsp:txBody>
      <dsp:txXfrm>
        <a:off x="2185066" y="648000"/>
        <a:ext cx="1080141" cy="863999"/>
      </dsp:txXfrm>
    </dsp:sp>
    <dsp:sp modelId="{BC4AEC46-181E-4AC1-8BA1-9A9AF40280EB}">
      <dsp:nvSpPr>
        <dsp:cNvPr id="0" name=""/>
        <dsp:cNvSpPr/>
      </dsp:nvSpPr>
      <dsp:spPr>
        <a:xfrm>
          <a:off x="3502792" y="648000"/>
          <a:ext cx="1944140" cy="863999"/>
        </a:xfrm>
        <a:prstGeom prst="chevron">
          <a:avLst/>
        </a:prstGeom>
        <a:solidFill>
          <a:schemeClr val="accent3">
            <a:hueOff val="1802655"/>
            <a:satOff val="-5998"/>
            <a:lumOff val="-300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意誠</a:t>
          </a:r>
          <a:endParaRPr lang="zh-TW" altLang="en-US" sz="3200" kern="1200" dirty="0"/>
        </a:p>
      </dsp:txBody>
      <dsp:txXfrm>
        <a:off x="3934792" y="648000"/>
        <a:ext cx="1080141" cy="863999"/>
      </dsp:txXfrm>
    </dsp:sp>
    <dsp:sp modelId="{E7784C13-7BA6-4731-A71D-84CB5355DBBB}">
      <dsp:nvSpPr>
        <dsp:cNvPr id="0" name=""/>
        <dsp:cNvSpPr/>
      </dsp:nvSpPr>
      <dsp:spPr>
        <a:xfrm>
          <a:off x="5252519" y="648000"/>
          <a:ext cx="1944140" cy="863999"/>
        </a:xfrm>
        <a:prstGeom prst="chevron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心正</a:t>
          </a:r>
          <a:endParaRPr lang="zh-TW" altLang="en-US" sz="3200" kern="1200" dirty="0"/>
        </a:p>
      </dsp:txBody>
      <dsp:txXfrm>
        <a:off x="5684519" y="648000"/>
        <a:ext cx="1080141" cy="863999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B50EB7-224C-4C3F-9D19-A496DE85A7A2}">
      <dsp:nvSpPr>
        <dsp:cNvPr id="0" name=""/>
        <dsp:cNvSpPr/>
      </dsp:nvSpPr>
      <dsp:spPr>
        <a:xfrm>
          <a:off x="1937" y="750451"/>
          <a:ext cx="1987169" cy="933779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身修</a:t>
          </a:r>
          <a:endParaRPr lang="zh-TW" altLang="en-US" sz="3200" kern="1200" dirty="0"/>
        </a:p>
      </dsp:txBody>
      <dsp:txXfrm>
        <a:off x="468827" y="750451"/>
        <a:ext cx="1053390" cy="933779"/>
      </dsp:txXfrm>
    </dsp:sp>
    <dsp:sp modelId="{4651F07B-1BB7-48B6-9371-DB60870E6753}">
      <dsp:nvSpPr>
        <dsp:cNvPr id="0" name=""/>
        <dsp:cNvSpPr/>
      </dsp:nvSpPr>
      <dsp:spPr>
        <a:xfrm>
          <a:off x="1790390" y="750451"/>
          <a:ext cx="1987169" cy="933779"/>
        </a:xfrm>
        <a:prstGeom prst="chevron">
          <a:avLst/>
        </a:prstGeom>
        <a:solidFill>
          <a:schemeClr val="accent4">
            <a:hueOff val="-164204"/>
            <a:satOff val="4903"/>
            <a:lumOff val="189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家齊</a:t>
          </a:r>
          <a:endParaRPr lang="zh-TW" altLang="en-US" sz="3200" kern="1200" dirty="0"/>
        </a:p>
      </dsp:txBody>
      <dsp:txXfrm>
        <a:off x="2257280" y="750451"/>
        <a:ext cx="1053390" cy="933779"/>
      </dsp:txXfrm>
    </dsp:sp>
    <dsp:sp modelId="{3701F036-6E6A-45E8-A194-F2B8C23FCD03}">
      <dsp:nvSpPr>
        <dsp:cNvPr id="0" name=""/>
        <dsp:cNvSpPr/>
      </dsp:nvSpPr>
      <dsp:spPr>
        <a:xfrm>
          <a:off x="3578843" y="750451"/>
          <a:ext cx="1987169" cy="933779"/>
        </a:xfrm>
        <a:prstGeom prst="chevron">
          <a:avLst/>
        </a:prstGeom>
        <a:solidFill>
          <a:schemeClr val="accent4">
            <a:hueOff val="-328408"/>
            <a:satOff val="9806"/>
            <a:lumOff val="379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國治</a:t>
          </a:r>
          <a:endParaRPr lang="zh-TW" altLang="en-US" sz="3200" kern="1200" dirty="0"/>
        </a:p>
      </dsp:txBody>
      <dsp:txXfrm>
        <a:off x="4045733" y="750451"/>
        <a:ext cx="1053390" cy="933779"/>
      </dsp:txXfrm>
    </dsp:sp>
    <dsp:sp modelId="{8E48F645-5FBB-4BD3-9414-C14F44FBF2CF}">
      <dsp:nvSpPr>
        <dsp:cNvPr id="0" name=""/>
        <dsp:cNvSpPr/>
      </dsp:nvSpPr>
      <dsp:spPr>
        <a:xfrm>
          <a:off x="5367296" y="750451"/>
          <a:ext cx="2412265" cy="933779"/>
        </a:xfrm>
        <a:prstGeom prst="chevron">
          <a:avLst/>
        </a:prstGeom>
        <a:solidFill>
          <a:schemeClr val="bg2">
            <a:lumMod val="9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</a:rPr>
            <a:t>天下平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5834186" y="750451"/>
        <a:ext cx="1478486" cy="933779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422F04-5504-4E4A-B77A-2F11D2CE358A}">
      <dsp:nvSpPr>
        <dsp:cNvPr id="0" name=""/>
        <dsp:cNvSpPr/>
      </dsp:nvSpPr>
      <dsp:spPr>
        <a:xfrm>
          <a:off x="227736" y="1561980"/>
          <a:ext cx="1063982" cy="8282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格</a:t>
          </a:r>
          <a:endParaRPr lang="zh-TW" altLang="en-US" sz="3200" kern="1200" dirty="0"/>
        </a:p>
      </dsp:txBody>
      <dsp:txXfrm>
        <a:off x="227736" y="1561980"/>
        <a:ext cx="1063982" cy="552189"/>
      </dsp:txXfrm>
    </dsp:sp>
    <dsp:sp modelId="{4E6BA8A5-EFF1-4CFB-B40D-FE5B12F5FDCF}">
      <dsp:nvSpPr>
        <dsp:cNvPr id="0" name=""/>
        <dsp:cNvSpPr/>
      </dsp:nvSpPr>
      <dsp:spPr>
        <a:xfrm>
          <a:off x="222639" y="2404896"/>
          <a:ext cx="1063982" cy="6505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285750" lvl="1" indent="-285750" algn="ctr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物</a:t>
          </a:r>
          <a:endParaRPr lang="zh-TW" altLang="en-US" sz="3200" kern="1200" dirty="0"/>
        </a:p>
      </dsp:txBody>
      <dsp:txXfrm>
        <a:off x="241694" y="2423951"/>
        <a:ext cx="1025872" cy="612462"/>
      </dsp:txXfrm>
    </dsp:sp>
    <dsp:sp modelId="{48BF2978-0B37-4DDA-956E-767B284D90E8}">
      <dsp:nvSpPr>
        <dsp:cNvPr id="0" name=""/>
        <dsp:cNvSpPr/>
      </dsp:nvSpPr>
      <dsp:spPr>
        <a:xfrm>
          <a:off x="1453015" y="1705625"/>
          <a:ext cx="341947" cy="26490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800" kern="1200"/>
        </a:p>
      </dsp:txBody>
      <dsp:txXfrm>
        <a:off x="1453015" y="1758605"/>
        <a:ext cx="262477" cy="158940"/>
      </dsp:txXfrm>
    </dsp:sp>
    <dsp:sp modelId="{D402D5B0-90EE-4912-8942-A1282C24CC46}">
      <dsp:nvSpPr>
        <dsp:cNvPr id="0" name=""/>
        <dsp:cNvSpPr/>
      </dsp:nvSpPr>
      <dsp:spPr>
        <a:xfrm>
          <a:off x="1936902" y="1561980"/>
          <a:ext cx="1063982" cy="8282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致</a:t>
          </a:r>
          <a:endParaRPr lang="zh-TW" altLang="en-US" sz="3200" kern="1200" dirty="0"/>
        </a:p>
      </dsp:txBody>
      <dsp:txXfrm>
        <a:off x="1936902" y="1561980"/>
        <a:ext cx="1063982" cy="552189"/>
      </dsp:txXfrm>
    </dsp:sp>
    <dsp:sp modelId="{C8D948D8-709F-49E8-B70F-07B1A0B7B7AA}">
      <dsp:nvSpPr>
        <dsp:cNvPr id="0" name=""/>
        <dsp:cNvSpPr/>
      </dsp:nvSpPr>
      <dsp:spPr>
        <a:xfrm>
          <a:off x="1931805" y="2404896"/>
          <a:ext cx="1063982" cy="6505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285750" lvl="1" indent="-285750" algn="ctr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知</a:t>
          </a:r>
          <a:endParaRPr lang="zh-TW" altLang="en-US" sz="3200" kern="1200" dirty="0"/>
        </a:p>
      </dsp:txBody>
      <dsp:txXfrm>
        <a:off x="1950860" y="2423951"/>
        <a:ext cx="1025872" cy="612462"/>
      </dsp:txXfrm>
    </dsp:sp>
    <dsp:sp modelId="{48B381CE-AF82-47E2-A525-EF27CE10067E}">
      <dsp:nvSpPr>
        <dsp:cNvPr id="0" name=""/>
        <dsp:cNvSpPr/>
      </dsp:nvSpPr>
      <dsp:spPr>
        <a:xfrm>
          <a:off x="3162180" y="1705625"/>
          <a:ext cx="341947" cy="26490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800" kern="1200"/>
        </a:p>
      </dsp:txBody>
      <dsp:txXfrm>
        <a:off x="3162180" y="1758605"/>
        <a:ext cx="262477" cy="158940"/>
      </dsp:txXfrm>
    </dsp:sp>
    <dsp:sp modelId="{3B32FFA4-B90E-4403-8279-DEE1473016B8}">
      <dsp:nvSpPr>
        <dsp:cNvPr id="0" name=""/>
        <dsp:cNvSpPr/>
      </dsp:nvSpPr>
      <dsp:spPr>
        <a:xfrm>
          <a:off x="3646068" y="1561980"/>
          <a:ext cx="1063982" cy="8282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誠</a:t>
          </a:r>
          <a:endParaRPr lang="zh-TW" altLang="en-US" sz="3200" kern="1200" dirty="0"/>
        </a:p>
      </dsp:txBody>
      <dsp:txXfrm>
        <a:off x="3646068" y="1561980"/>
        <a:ext cx="1063982" cy="552189"/>
      </dsp:txXfrm>
    </dsp:sp>
    <dsp:sp modelId="{DB53A7AD-8FC9-43C2-AB33-CFD03E8FC47F}">
      <dsp:nvSpPr>
        <dsp:cNvPr id="0" name=""/>
        <dsp:cNvSpPr/>
      </dsp:nvSpPr>
      <dsp:spPr>
        <a:xfrm>
          <a:off x="3640970" y="2404896"/>
          <a:ext cx="1063982" cy="6505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285750" lvl="1" indent="-285750" algn="ctr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意</a:t>
          </a:r>
          <a:endParaRPr lang="zh-TW" altLang="en-US" sz="3200" kern="1200" dirty="0"/>
        </a:p>
      </dsp:txBody>
      <dsp:txXfrm>
        <a:off x="3660025" y="2423951"/>
        <a:ext cx="1025872" cy="612462"/>
      </dsp:txXfrm>
    </dsp:sp>
    <dsp:sp modelId="{C742F146-9A34-4FD2-B95A-C5DE671B1DB4}">
      <dsp:nvSpPr>
        <dsp:cNvPr id="0" name=""/>
        <dsp:cNvSpPr/>
      </dsp:nvSpPr>
      <dsp:spPr>
        <a:xfrm>
          <a:off x="4871346" y="1705625"/>
          <a:ext cx="341947" cy="26490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800" kern="1200"/>
        </a:p>
      </dsp:txBody>
      <dsp:txXfrm>
        <a:off x="4871346" y="1758605"/>
        <a:ext cx="262477" cy="158940"/>
      </dsp:txXfrm>
    </dsp:sp>
    <dsp:sp modelId="{2521D2D3-1E4C-4519-BE43-DAE2E09F0374}">
      <dsp:nvSpPr>
        <dsp:cNvPr id="0" name=""/>
        <dsp:cNvSpPr/>
      </dsp:nvSpPr>
      <dsp:spPr>
        <a:xfrm>
          <a:off x="5355233" y="1561980"/>
          <a:ext cx="1063982" cy="8282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正</a:t>
          </a:r>
          <a:endParaRPr lang="zh-TW" altLang="en-US" sz="3200" kern="1200" dirty="0"/>
        </a:p>
      </dsp:txBody>
      <dsp:txXfrm>
        <a:off x="5355233" y="1561980"/>
        <a:ext cx="1063982" cy="552189"/>
      </dsp:txXfrm>
    </dsp:sp>
    <dsp:sp modelId="{61C18FA5-C7D1-46BA-9033-881EDC7D2628}">
      <dsp:nvSpPr>
        <dsp:cNvPr id="0" name=""/>
        <dsp:cNvSpPr/>
      </dsp:nvSpPr>
      <dsp:spPr>
        <a:xfrm>
          <a:off x="5350136" y="2404896"/>
          <a:ext cx="1063982" cy="6505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285750" lvl="1" indent="-285750" algn="ctr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心</a:t>
          </a:r>
          <a:endParaRPr lang="zh-TW" altLang="en-US" sz="3200" kern="1200" dirty="0"/>
        </a:p>
      </dsp:txBody>
      <dsp:txXfrm>
        <a:off x="5369191" y="2423951"/>
        <a:ext cx="1025872" cy="612462"/>
      </dsp:txXfrm>
    </dsp:sp>
    <dsp:sp modelId="{7F824B56-1EBF-48C5-B79F-A627A481C9CB}">
      <dsp:nvSpPr>
        <dsp:cNvPr id="0" name=""/>
        <dsp:cNvSpPr/>
      </dsp:nvSpPr>
      <dsp:spPr>
        <a:xfrm>
          <a:off x="6580416" y="1705625"/>
          <a:ext cx="341744" cy="26490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800" kern="1200"/>
        </a:p>
      </dsp:txBody>
      <dsp:txXfrm>
        <a:off x="6580416" y="1758605"/>
        <a:ext cx="262274" cy="158940"/>
      </dsp:txXfrm>
    </dsp:sp>
    <dsp:sp modelId="{11D2BA2F-530E-4265-BF4E-B3FB77AEB341}">
      <dsp:nvSpPr>
        <dsp:cNvPr id="0" name=""/>
        <dsp:cNvSpPr/>
      </dsp:nvSpPr>
      <dsp:spPr>
        <a:xfrm>
          <a:off x="7064017" y="1561980"/>
          <a:ext cx="1063982" cy="8282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修</a:t>
          </a:r>
          <a:endParaRPr lang="zh-TW" altLang="en-US" sz="3200" kern="1200" dirty="0"/>
        </a:p>
      </dsp:txBody>
      <dsp:txXfrm>
        <a:off x="7064017" y="1561980"/>
        <a:ext cx="1063982" cy="552189"/>
      </dsp:txXfrm>
    </dsp:sp>
    <dsp:sp modelId="{64A5F80A-7C22-4FEA-BFEA-37A8E5E21711}">
      <dsp:nvSpPr>
        <dsp:cNvPr id="0" name=""/>
        <dsp:cNvSpPr/>
      </dsp:nvSpPr>
      <dsp:spPr>
        <a:xfrm>
          <a:off x="7059302" y="2404896"/>
          <a:ext cx="1063982" cy="6505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285750" lvl="1" indent="-285750" algn="ctr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身</a:t>
          </a:r>
          <a:endParaRPr lang="zh-TW" altLang="en-US" sz="3200" kern="1200" dirty="0"/>
        </a:p>
      </dsp:txBody>
      <dsp:txXfrm>
        <a:off x="7078357" y="2423951"/>
        <a:ext cx="1025872" cy="612462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E99696-B303-40E4-BA7F-0D2D5678C64F}">
      <dsp:nvSpPr>
        <dsp:cNvPr id="0" name=""/>
        <dsp:cNvSpPr/>
      </dsp:nvSpPr>
      <dsp:spPr>
        <a:xfrm>
          <a:off x="275735" y="1179871"/>
          <a:ext cx="1695603" cy="141850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明明德於天下</a:t>
          </a:r>
          <a:endParaRPr lang="zh-TW" altLang="en-US" sz="3200" kern="1200" dirty="0"/>
        </a:p>
      </dsp:txBody>
      <dsp:txXfrm>
        <a:off x="317282" y="1221418"/>
        <a:ext cx="1612509" cy="1335413"/>
      </dsp:txXfrm>
    </dsp:sp>
    <dsp:sp modelId="{162986E6-FD07-44CD-A8EB-EBC12E1B26D4}">
      <dsp:nvSpPr>
        <dsp:cNvPr id="0" name=""/>
        <dsp:cNvSpPr/>
      </dsp:nvSpPr>
      <dsp:spPr>
        <a:xfrm rot="17692822">
          <a:off x="1504420" y="1137700"/>
          <a:ext cx="1612077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612077" y="20195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70157" y="1117594"/>
        <a:ext cx="80603" cy="80603"/>
      </dsp:txXfrm>
    </dsp:sp>
    <dsp:sp modelId="{C42B3932-05E3-42DD-8DF3-C5E19041AA3F}">
      <dsp:nvSpPr>
        <dsp:cNvPr id="0" name=""/>
        <dsp:cNvSpPr/>
      </dsp:nvSpPr>
      <dsp:spPr>
        <a:xfrm>
          <a:off x="2649579" y="2766"/>
          <a:ext cx="3550813" cy="84780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原始要終主旨</a:t>
          </a:r>
          <a:endParaRPr lang="zh-TW" altLang="en-US" sz="3200" kern="1200" dirty="0"/>
        </a:p>
      </dsp:txBody>
      <dsp:txXfrm>
        <a:off x="2674410" y="27597"/>
        <a:ext cx="3501151" cy="798139"/>
      </dsp:txXfrm>
    </dsp:sp>
    <dsp:sp modelId="{EC1910F0-65BF-4E79-8DA2-15938D03E6D7}">
      <dsp:nvSpPr>
        <dsp:cNvPr id="0" name=""/>
        <dsp:cNvSpPr/>
      </dsp:nvSpPr>
      <dsp:spPr>
        <a:xfrm rot="19457599">
          <a:off x="1892830" y="1625186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89577" y="1624500"/>
        <a:ext cx="41762" cy="41762"/>
      </dsp:txXfrm>
    </dsp:sp>
    <dsp:sp modelId="{6F106C8D-C941-4976-B4BC-FDA10AEBA9D3}">
      <dsp:nvSpPr>
        <dsp:cNvPr id="0" name=""/>
        <dsp:cNvSpPr/>
      </dsp:nvSpPr>
      <dsp:spPr>
        <a:xfrm>
          <a:off x="2649579" y="977738"/>
          <a:ext cx="3550813" cy="84780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此大學之大用</a:t>
          </a:r>
          <a:endParaRPr lang="zh-TW" altLang="en-US" sz="3200" kern="1200" dirty="0"/>
        </a:p>
      </dsp:txBody>
      <dsp:txXfrm>
        <a:off x="2674410" y="1002569"/>
        <a:ext cx="3501151" cy="798139"/>
      </dsp:txXfrm>
    </dsp:sp>
    <dsp:sp modelId="{15114E35-7553-415B-9D33-519A6A3FB0C6}">
      <dsp:nvSpPr>
        <dsp:cNvPr id="0" name=""/>
        <dsp:cNvSpPr/>
      </dsp:nvSpPr>
      <dsp:spPr>
        <a:xfrm rot="2142401">
          <a:off x="1892830" y="2112672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89577" y="2111986"/>
        <a:ext cx="41762" cy="41762"/>
      </dsp:txXfrm>
    </dsp:sp>
    <dsp:sp modelId="{958E5B35-3298-4189-9A41-BBE1AE240215}">
      <dsp:nvSpPr>
        <dsp:cNvPr id="0" name=""/>
        <dsp:cNvSpPr/>
      </dsp:nvSpPr>
      <dsp:spPr>
        <a:xfrm>
          <a:off x="2649579" y="1952710"/>
          <a:ext cx="3550813" cy="84780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欲皆希聖希賢</a:t>
          </a:r>
          <a:endParaRPr lang="zh-TW" altLang="en-US" sz="3200" kern="1200" dirty="0"/>
        </a:p>
      </dsp:txBody>
      <dsp:txXfrm>
        <a:off x="2674410" y="1977541"/>
        <a:ext cx="3501151" cy="798139"/>
      </dsp:txXfrm>
    </dsp:sp>
    <dsp:sp modelId="{5D8BBABF-C419-44EA-99E1-89F561C35796}">
      <dsp:nvSpPr>
        <dsp:cNvPr id="0" name=""/>
        <dsp:cNvSpPr/>
      </dsp:nvSpPr>
      <dsp:spPr>
        <a:xfrm rot="3907178">
          <a:off x="1504420" y="2600158"/>
          <a:ext cx="1612077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612077" y="20195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70157" y="2580051"/>
        <a:ext cx="80603" cy="80603"/>
      </dsp:txXfrm>
    </dsp:sp>
    <dsp:sp modelId="{AFB411AE-F768-4CB6-BB5E-B91F1707394C}">
      <dsp:nvSpPr>
        <dsp:cNvPr id="0" name=""/>
        <dsp:cNvSpPr/>
      </dsp:nvSpPr>
      <dsp:spPr>
        <a:xfrm>
          <a:off x="2649579" y="2927681"/>
          <a:ext cx="3550813" cy="84780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大道行天下平</a:t>
          </a:r>
          <a:endParaRPr lang="zh-TW" altLang="en-US" sz="3200" kern="1200" dirty="0"/>
        </a:p>
      </dsp:txBody>
      <dsp:txXfrm>
        <a:off x="2674410" y="2952512"/>
        <a:ext cx="3501151" cy="798139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5E4D8-36CA-45A3-B0D0-D6862ED24A50}">
      <dsp:nvSpPr>
        <dsp:cNvPr id="0" name=""/>
        <dsp:cNvSpPr/>
      </dsp:nvSpPr>
      <dsp:spPr>
        <a:xfrm>
          <a:off x="9941" y="684553"/>
          <a:ext cx="1798638" cy="7199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治國</a:t>
          </a:r>
          <a:endParaRPr lang="zh-TW" altLang="en-US" sz="3600" kern="1200" dirty="0"/>
        </a:p>
      </dsp:txBody>
      <dsp:txXfrm>
        <a:off x="31029" y="705641"/>
        <a:ext cx="1756462" cy="677822"/>
      </dsp:txXfrm>
    </dsp:sp>
    <dsp:sp modelId="{907B7E97-D955-4696-B971-93091BD241CE}">
      <dsp:nvSpPr>
        <dsp:cNvPr id="0" name=""/>
        <dsp:cNvSpPr/>
      </dsp:nvSpPr>
      <dsp:spPr>
        <a:xfrm rot="19233682">
          <a:off x="1738526" y="837762"/>
          <a:ext cx="615321" cy="22697"/>
        </a:xfrm>
        <a:custGeom>
          <a:avLst/>
          <a:gdLst/>
          <a:ahLst/>
          <a:cxnLst/>
          <a:rect l="0" t="0" r="0" b="0"/>
          <a:pathLst>
            <a:path>
              <a:moveTo>
                <a:pt x="0" y="11348"/>
              </a:moveTo>
              <a:lnTo>
                <a:pt x="615321" y="11348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30804" y="833728"/>
        <a:ext cx="30766" cy="30766"/>
      </dsp:txXfrm>
    </dsp:sp>
    <dsp:sp modelId="{CEED2A8E-CFBD-47AC-9F75-A4886380BA70}">
      <dsp:nvSpPr>
        <dsp:cNvPr id="0" name=""/>
        <dsp:cNvSpPr/>
      </dsp:nvSpPr>
      <dsp:spPr>
        <a:xfrm>
          <a:off x="2283795" y="323081"/>
          <a:ext cx="5030273" cy="66117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治者治理</a:t>
          </a:r>
          <a:endParaRPr lang="zh-TW" altLang="en-US" sz="3600" kern="1200" dirty="0"/>
        </a:p>
      </dsp:txBody>
      <dsp:txXfrm>
        <a:off x="2303160" y="342446"/>
        <a:ext cx="4991543" cy="622444"/>
      </dsp:txXfrm>
    </dsp:sp>
    <dsp:sp modelId="{19532795-3D25-476A-B060-ED8B9ED4BC0E}">
      <dsp:nvSpPr>
        <dsp:cNvPr id="0" name=""/>
        <dsp:cNvSpPr/>
      </dsp:nvSpPr>
      <dsp:spPr>
        <a:xfrm rot="2184104">
          <a:off x="1749205" y="1213780"/>
          <a:ext cx="608570" cy="22697"/>
        </a:xfrm>
        <a:custGeom>
          <a:avLst/>
          <a:gdLst/>
          <a:ahLst/>
          <a:cxnLst/>
          <a:rect l="0" t="0" r="0" b="0"/>
          <a:pathLst>
            <a:path>
              <a:moveTo>
                <a:pt x="0" y="11348"/>
              </a:moveTo>
              <a:lnTo>
                <a:pt x="608570" y="11348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38276" y="1209915"/>
        <a:ext cx="30428" cy="30428"/>
      </dsp:txXfrm>
    </dsp:sp>
    <dsp:sp modelId="{901F918F-E12C-4F63-8A5F-1A5BC6E05092}">
      <dsp:nvSpPr>
        <dsp:cNvPr id="0" name=""/>
        <dsp:cNvSpPr/>
      </dsp:nvSpPr>
      <dsp:spPr>
        <a:xfrm>
          <a:off x="2298403" y="1075118"/>
          <a:ext cx="5030273" cy="66117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國已安或能安</a:t>
          </a:r>
          <a:endParaRPr lang="zh-TW" altLang="en-US" sz="3600" kern="1200" dirty="0"/>
        </a:p>
      </dsp:txBody>
      <dsp:txXfrm>
        <a:off x="2317768" y="1094483"/>
        <a:ext cx="4991543" cy="622444"/>
      </dsp:txXfrm>
    </dsp:sp>
    <dsp:sp modelId="{DEE35968-8C74-405D-AD46-64137E9E19C2}">
      <dsp:nvSpPr>
        <dsp:cNvPr id="0" name=""/>
        <dsp:cNvSpPr/>
      </dsp:nvSpPr>
      <dsp:spPr>
        <a:xfrm>
          <a:off x="9941" y="2200637"/>
          <a:ext cx="1798638" cy="7199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齊家</a:t>
          </a:r>
          <a:endParaRPr lang="zh-TW" altLang="en-US" sz="3600" kern="1200" dirty="0"/>
        </a:p>
      </dsp:txBody>
      <dsp:txXfrm>
        <a:off x="31029" y="2221725"/>
        <a:ext cx="1756462" cy="677822"/>
      </dsp:txXfrm>
    </dsp:sp>
    <dsp:sp modelId="{E4D712F6-5B30-4B56-80AD-B50D1A9A625D}">
      <dsp:nvSpPr>
        <dsp:cNvPr id="0" name=""/>
        <dsp:cNvSpPr/>
      </dsp:nvSpPr>
      <dsp:spPr>
        <a:xfrm rot="19176511">
          <a:off x="1734761" y="2348612"/>
          <a:ext cx="619363" cy="22697"/>
        </a:xfrm>
        <a:custGeom>
          <a:avLst/>
          <a:gdLst/>
          <a:ahLst/>
          <a:cxnLst/>
          <a:rect l="0" t="0" r="0" b="0"/>
          <a:pathLst>
            <a:path>
              <a:moveTo>
                <a:pt x="0" y="11348"/>
              </a:moveTo>
              <a:lnTo>
                <a:pt x="619363" y="11348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28959" y="2344476"/>
        <a:ext cx="30968" cy="30968"/>
      </dsp:txXfrm>
    </dsp:sp>
    <dsp:sp modelId="{4C980F01-4BCF-4325-B08D-E6E3BFC75E5A}">
      <dsp:nvSpPr>
        <dsp:cNvPr id="0" name=""/>
        <dsp:cNvSpPr/>
      </dsp:nvSpPr>
      <dsp:spPr>
        <a:xfrm>
          <a:off x="2280308" y="1828697"/>
          <a:ext cx="5030273" cy="66117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齊謂整齊</a:t>
          </a:r>
          <a:endParaRPr lang="zh-TW" altLang="en-US" sz="3600" kern="1200" dirty="0"/>
        </a:p>
      </dsp:txBody>
      <dsp:txXfrm>
        <a:off x="2299673" y="1848062"/>
        <a:ext cx="4991543" cy="622444"/>
      </dsp:txXfrm>
    </dsp:sp>
    <dsp:sp modelId="{4001C012-FF85-4327-92EB-B2C35C67B017}">
      <dsp:nvSpPr>
        <dsp:cNvPr id="0" name=""/>
        <dsp:cNvSpPr/>
      </dsp:nvSpPr>
      <dsp:spPr>
        <a:xfrm rot="2184104">
          <a:off x="1749205" y="2729864"/>
          <a:ext cx="608570" cy="22697"/>
        </a:xfrm>
        <a:custGeom>
          <a:avLst/>
          <a:gdLst/>
          <a:ahLst/>
          <a:cxnLst/>
          <a:rect l="0" t="0" r="0" b="0"/>
          <a:pathLst>
            <a:path>
              <a:moveTo>
                <a:pt x="0" y="11348"/>
              </a:moveTo>
              <a:lnTo>
                <a:pt x="608570" y="11348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38276" y="2725998"/>
        <a:ext cx="30428" cy="30428"/>
      </dsp:txXfrm>
    </dsp:sp>
    <dsp:sp modelId="{CAB9FC8A-2802-4505-9125-3CA225CF073D}">
      <dsp:nvSpPr>
        <dsp:cNvPr id="0" name=""/>
        <dsp:cNvSpPr/>
      </dsp:nvSpPr>
      <dsp:spPr>
        <a:xfrm>
          <a:off x="2298403" y="2591201"/>
          <a:ext cx="5030273" cy="66117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家已倫序或能序</a:t>
          </a:r>
          <a:endParaRPr lang="zh-TW" altLang="en-US" sz="3600" kern="1200" dirty="0"/>
        </a:p>
      </dsp:txBody>
      <dsp:txXfrm>
        <a:off x="2317768" y="2610566"/>
        <a:ext cx="4991543" cy="622444"/>
      </dsp:txXfrm>
    </dsp:sp>
    <dsp:sp modelId="{C44C97F7-3EE4-4F04-80F9-FF4D9613340C}">
      <dsp:nvSpPr>
        <dsp:cNvPr id="0" name=""/>
        <dsp:cNvSpPr/>
      </dsp:nvSpPr>
      <dsp:spPr>
        <a:xfrm>
          <a:off x="9941" y="3716721"/>
          <a:ext cx="1798638" cy="71999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修身</a:t>
          </a:r>
          <a:endParaRPr lang="zh-TW" altLang="en-US" sz="3600" kern="1200" dirty="0"/>
        </a:p>
      </dsp:txBody>
      <dsp:txXfrm>
        <a:off x="31029" y="3737809"/>
        <a:ext cx="1756462" cy="677822"/>
      </dsp:txXfrm>
    </dsp:sp>
    <dsp:sp modelId="{58736745-EE59-4330-BCF6-039BB6045960}">
      <dsp:nvSpPr>
        <dsp:cNvPr id="0" name=""/>
        <dsp:cNvSpPr/>
      </dsp:nvSpPr>
      <dsp:spPr>
        <a:xfrm rot="19163942">
          <a:off x="1734346" y="3864699"/>
          <a:ext cx="616707" cy="22697"/>
        </a:xfrm>
        <a:custGeom>
          <a:avLst/>
          <a:gdLst/>
          <a:ahLst/>
          <a:cxnLst/>
          <a:rect l="0" t="0" r="0" b="0"/>
          <a:pathLst>
            <a:path>
              <a:moveTo>
                <a:pt x="0" y="11348"/>
              </a:moveTo>
              <a:lnTo>
                <a:pt x="616707" y="11348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27282" y="3860630"/>
        <a:ext cx="30835" cy="30835"/>
      </dsp:txXfrm>
    </dsp:sp>
    <dsp:sp modelId="{1345B90E-23F6-453E-8094-0FEB117A8DB2}">
      <dsp:nvSpPr>
        <dsp:cNvPr id="0" name=""/>
        <dsp:cNvSpPr/>
      </dsp:nvSpPr>
      <dsp:spPr>
        <a:xfrm>
          <a:off x="2276821" y="3344787"/>
          <a:ext cx="5030273" cy="66117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修謂修整</a:t>
          </a:r>
          <a:endParaRPr lang="zh-TW" altLang="en-US" sz="3600" kern="1200" dirty="0"/>
        </a:p>
      </dsp:txBody>
      <dsp:txXfrm>
        <a:off x="2296186" y="3364152"/>
        <a:ext cx="4991543" cy="622444"/>
      </dsp:txXfrm>
    </dsp:sp>
    <dsp:sp modelId="{91389939-F15F-4D0D-BCF2-2DB0BC52B477}">
      <dsp:nvSpPr>
        <dsp:cNvPr id="0" name=""/>
        <dsp:cNvSpPr/>
      </dsp:nvSpPr>
      <dsp:spPr>
        <a:xfrm rot="2184104">
          <a:off x="1749205" y="4245948"/>
          <a:ext cx="608570" cy="22697"/>
        </a:xfrm>
        <a:custGeom>
          <a:avLst/>
          <a:gdLst/>
          <a:ahLst/>
          <a:cxnLst/>
          <a:rect l="0" t="0" r="0" b="0"/>
          <a:pathLst>
            <a:path>
              <a:moveTo>
                <a:pt x="0" y="11348"/>
              </a:moveTo>
              <a:lnTo>
                <a:pt x="608570" y="11348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38276" y="4242082"/>
        <a:ext cx="30428" cy="30428"/>
      </dsp:txXfrm>
    </dsp:sp>
    <dsp:sp modelId="{EFA03151-52C4-4770-BA11-EEA06267DF5D}">
      <dsp:nvSpPr>
        <dsp:cNvPr id="0" name=""/>
        <dsp:cNvSpPr/>
      </dsp:nvSpPr>
      <dsp:spPr>
        <a:xfrm>
          <a:off x="2298403" y="4107285"/>
          <a:ext cx="5030273" cy="66117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身無悖行或少悖行</a:t>
          </a:r>
          <a:endParaRPr lang="zh-TW" altLang="en-US" sz="3600" kern="1200" dirty="0"/>
        </a:p>
      </dsp:txBody>
      <dsp:txXfrm>
        <a:off x="2317768" y="4126650"/>
        <a:ext cx="4991543" cy="622444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570490-EB04-48CB-A8FB-5C126C552F78}">
      <dsp:nvSpPr>
        <dsp:cNvPr id="0" name=""/>
        <dsp:cNvSpPr/>
      </dsp:nvSpPr>
      <dsp:spPr>
        <a:xfrm>
          <a:off x="3609403" y="1299524"/>
          <a:ext cx="2095082" cy="1646948"/>
        </a:xfrm>
        <a:prstGeom prst="ellipse">
          <a:avLst/>
        </a:prstGeom>
        <a:solidFill>
          <a:schemeClr val="accent1">
            <a:lumMod val="20000"/>
            <a:lumOff val="80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夫婦</a:t>
          </a:r>
          <a:r>
            <a:rPr lang="zh-TW" altLang="en-US" sz="3200" kern="1200" dirty="0" smtClean="0">
              <a:solidFill>
                <a:srgbClr val="FF0000"/>
              </a:solidFill>
              <a:latin typeface="DFKai-SB" panose="03000509000000000000" pitchFamily="65" charset="-120"/>
              <a:ea typeface="DFKai-SB" panose="03000509000000000000" pitchFamily="65" charset="-120"/>
            </a:rPr>
            <a:t>（己身）</a:t>
          </a:r>
          <a:endParaRPr lang="zh-TW" altLang="en-US" sz="3200" kern="1200" dirty="0">
            <a:solidFill>
              <a:srgbClr val="FF0000"/>
            </a:solidFill>
            <a:latin typeface="DFKai-SB" panose="03000509000000000000" pitchFamily="65" charset="-120"/>
            <a:ea typeface="DFKai-SB" panose="03000509000000000000" pitchFamily="65" charset="-120"/>
          </a:endParaRPr>
        </a:p>
      </dsp:txBody>
      <dsp:txXfrm>
        <a:off x="3916221" y="1540714"/>
        <a:ext cx="1481446" cy="1164568"/>
      </dsp:txXfrm>
    </dsp:sp>
    <dsp:sp modelId="{6D86CD87-E79E-4612-9EC6-AB82436F043D}">
      <dsp:nvSpPr>
        <dsp:cNvPr id="0" name=""/>
        <dsp:cNvSpPr/>
      </dsp:nvSpPr>
      <dsp:spPr>
        <a:xfrm rot="16200000">
          <a:off x="4609215" y="1022369"/>
          <a:ext cx="95457" cy="379604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600" kern="1200"/>
        </a:p>
      </dsp:txBody>
      <dsp:txXfrm>
        <a:off x="4623534" y="1112609"/>
        <a:ext cx="66820" cy="227762"/>
      </dsp:txXfrm>
    </dsp:sp>
    <dsp:sp modelId="{D256296E-6A08-408D-BBA0-5F5E0CF68515}">
      <dsp:nvSpPr>
        <dsp:cNvPr id="0" name=""/>
        <dsp:cNvSpPr/>
      </dsp:nvSpPr>
      <dsp:spPr>
        <a:xfrm>
          <a:off x="4098702" y="2930"/>
          <a:ext cx="1116484" cy="1116484"/>
        </a:xfrm>
        <a:prstGeom prst="ellipse">
          <a:avLst/>
        </a:prstGeom>
        <a:solidFill>
          <a:schemeClr val="bg2">
            <a:lumMod val="75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父</a:t>
          </a:r>
          <a:endParaRPr lang="zh-TW" altLang="en-US" sz="3200" kern="1200" dirty="0"/>
        </a:p>
      </dsp:txBody>
      <dsp:txXfrm>
        <a:off x="4262207" y="166435"/>
        <a:ext cx="789474" cy="789474"/>
      </dsp:txXfrm>
    </dsp:sp>
    <dsp:sp modelId="{9D1DF9FE-4DDC-47AB-8ECA-7F3A57F59525}">
      <dsp:nvSpPr>
        <dsp:cNvPr id="0" name=""/>
        <dsp:cNvSpPr/>
      </dsp:nvSpPr>
      <dsp:spPr>
        <a:xfrm rot="21535038">
          <a:off x="5807397" y="1909103"/>
          <a:ext cx="248751" cy="379604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600" kern="1200"/>
        </a:p>
      </dsp:txBody>
      <dsp:txXfrm>
        <a:off x="5807404" y="1985729"/>
        <a:ext cx="174126" cy="227762"/>
      </dsp:txXfrm>
    </dsp:sp>
    <dsp:sp modelId="{23851CAA-6743-4570-BADA-C74A02635FA9}">
      <dsp:nvSpPr>
        <dsp:cNvPr id="0" name=""/>
        <dsp:cNvSpPr/>
      </dsp:nvSpPr>
      <dsp:spPr>
        <a:xfrm>
          <a:off x="6173342" y="1525547"/>
          <a:ext cx="1116484" cy="1116484"/>
        </a:xfrm>
        <a:prstGeom prst="ellipse">
          <a:avLst/>
        </a:prstGeom>
        <a:solidFill>
          <a:schemeClr val="tx2">
            <a:lumMod val="40000"/>
            <a:lumOff val="60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兄</a:t>
          </a:r>
          <a:endParaRPr lang="zh-TW" altLang="en-US" sz="3200" kern="1200" dirty="0"/>
        </a:p>
      </dsp:txBody>
      <dsp:txXfrm>
        <a:off x="6336847" y="1689052"/>
        <a:ext cx="789474" cy="789474"/>
      </dsp:txXfrm>
    </dsp:sp>
    <dsp:sp modelId="{6330F8D5-91DC-4ED6-A8D5-14E3437567D1}">
      <dsp:nvSpPr>
        <dsp:cNvPr id="0" name=""/>
        <dsp:cNvSpPr/>
      </dsp:nvSpPr>
      <dsp:spPr>
        <a:xfrm rot="5400000">
          <a:off x="4609215" y="2844023"/>
          <a:ext cx="95457" cy="379604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600" kern="1200"/>
        </a:p>
      </dsp:txBody>
      <dsp:txXfrm>
        <a:off x="4623534" y="2905626"/>
        <a:ext cx="66820" cy="227762"/>
      </dsp:txXfrm>
    </dsp:sp>
    <dsp:sp modelId="{34FE8A0B-DDFD-456B-9F50-C85469E1A85D}">
      <dsp:nvSpPr>
        <dsp:cNvPr id="0" name=""/>
        <dsp:cNvSpPr/>
      </dsp:nvSpPr>
      <dsp:spPr>
        <a:xfrm>
          <a:off x="4098702" y="3126581"/>
          <a:ext cx="1116484" cy="1116484"/>
        </a:xfrm>
        <a:prstGeom prst="ellipse">
          <a:avLst/>
        </a:prstGeom>
        <a:solidFill>
          <a:schemeClr val="bg2">
            <a:lumMod val="75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子</a:t>
          </a:r>
          <a:endParaRPr lang="zh-TW" altLang="en-US" sz="3200" kern="1200" dirty="0"/>
        </a:p>
      </dsp:txBody>
      <dsp:txXfrm>
        <a:off x="4262207" y="3290086"/>
        <a:ext cx="789474" cy="789474"/>
      </dsp:txXfrm>
    </dsp:sp>
    <dsp:sp modelId="{5147D9C6-0B51-4E76-856A-2A75CE7B5EC8}">
      <dsp:nvSpPr>
        <dsp:cNvPr id="0" name=""/>
        <dsp:cNvSpPr/>
      </dsp:nvSpPr>
      <dsp:spPr>
        <a:xfrm rot="10800000">
          <a:off x="3352399" y="1933196"/>
          <a:ext cx="181616" cy="379604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600" kern="1200"/>
        </a:p>
      </dsp:txBody>
      <dsp:txXfrm rot="10800000">
        <a:off x="3406884" y="2009117"/>
        <a:ext cx="127131" cy="227762"/>
      </dsp:txXfrm>
    </dsp:sp>
    <dsp:sp modelId="{94AE3629-9FD1-41FB-8125-AFD8F517B9C0}">
      <dsp:nvSpPr>
        <dsp:cNvPr id="0" name=""/>
        <dsp:cNvSpPr/>
      </dsp:nvSpPr>
      <dsp:spPr>
        <a:xfrm>
          <a:off x="2150246" y="1564756"/>
          <a:ext cx="1116484" cy="1116484"/>
        </a:xfrm>
        <a:prstGeom prst="ellipse">
          <a:avLst/>
        </a:prstGeom>
        <a:solidFill>
          <a:schemeClr val="tx2">
            <a:lumMod val="40000"/>
            <a:lumOff val="60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弟</a:t>
          </a:r>
          <a:endParaRPr lang="zh-TW" altLang="en-US" sz="3200" kern="1200" dirty="0"/>
        </a:p>
      </dsp:txBody>
      <dsp:txXfrm>
        <a:off x="2313751" y="1728261"/>
        <a:ext cx="789474" cy="789474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570490-EB04-48CB-A8FB-5C126C552F78}">
      <dsp:nvSpPr>
        <dsp:cNvPr id="0" name=""/>
        <dsp:cNvSpPr/>
      </dsp:nvSpPr>
      <dsp:spPr>
        <a:xfrm>
          <a:off x="3609403" y="1299524"/>
          <a:ext cx="2095082" cy="1646948"/>
        </a:xfrm>
        <a:prstGeom prst="ellipse">
          <a:avLst/>
        </a:prstGeom>
        <a:solidFill>
          <a:schemeClr val="accent1">
            <a:lumMod val="20000"/>
            <a:lumOff val="80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夫婦</a:t>
          </a:r>
          <a:r>
            <a:rPr lang="zh-TW" altLang="en-US" sz="3200" kern="1200" dirty="0" smtClean="0">
              <a:solidFill>
                <a:srgbClr val="FF0000"/>
              </a:solidFill>
              <a:latin typeface="DFKai-SB" panose="03000509000000000000" pitchFamily="65" charset="-120"/>
              <a:ea typeface="DFKai-SB" panose="03000509000000000000" pitchFamily="65" charset="-120"/>
            </a:rPr>
            <a:t>（己身）</a:t>
          </a:r>
          <a:endParaRPr lang="zh-TW" altLang="en-US" sz="3200" kern="1200" dirty="0">
            <a:solidFill>
              <a:srgbClr val="FF0000"/>
            </a:solidFill>
            <a:latin typeface="DFKai-SB" panose="03000509000000000000" pitchFamily="65" charset="-120"/>
            <a:ea typeface="DFKai-SB" panose="03000509000000000000" pitchFamily="65" charset="-120"/>
          </a:endParaRPr>
        </a:p>
      </dsp:txBody>
      <dsp:txXfrm>
        <a:off x="3916221" y="1540714"/>
        <a:ext cx="1481446" cy="1164568"/>
      </dsp:txXfrm>
    </dsp:sp>
    <dsp:sp modelId="{6D86CD87-E79E-4612-9EC6-AB82436F043D}">
      <dsp:nvSpPr>
        <dsp:cNvPr id="0" name=""/>
        <dsp:cNvSpPr/>
      </dsp:nvSpPr>
      <dsp:spPr>
        <a:xfrm rot="16200000">
          <a:off x="4609215" y="1022369"/>
          <a:ext cx="95457" cy="379604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600" kern="1200"/>
        </a:p>
      </dsp:txBody>
      <dsp:txXfrm>
        <a:off x="4623534" y="1112609"/>
        <a:ext cx="66820" cy="227762"/>
      </dsp:txXfrm>
    </dsp:sp>
    <dsp:sp modelId="{D256296E-6A08-408D-BBA0-5F5E0CF68515}">
      <dsp:nvSpPr>
        <dsp:cNvPr id="0" name=""/>
        <dsp:cNvSpPr/>
      </dsp:nvSpPr>
      <dsp:spPr>
        <a:xfrm>
          <a:off x="4098702" y="2930"/>
          <a:ext cx="1116484" cy="1116484"/>
        </a:xfrm>
        <a:prstGeom prst="ellipse">
          <a:avLst/>
        </a:prstGeom>
        <a:solidFill>
          <a:schemeClr val="bg2">
            <a:lumMod val="75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父</a:t>
          </a:r>
          <a:endParaRPr lang="zh-TW" altLang="en-US" sz="3200" kern="1200" dirty="0"/>
        </a:p>
      </dsp:txBody>
      <dsp:txXfrm>
        <a:off x="4262207" y="166435"/>
        <a:ext cx="789474" cy="789474"/>
      </dsp:txXfrm>
    </dsp:sp>
    <dsp:sp modelId="{9D1DF9FE-4DDC-47AB-8ECA-7F3A57F59525}">
      <dsp:nvSpPr>
        <dsp:cNvPr id="0" name=""/>
        <dsp:cNvSpPr/>
      </dsp:nvSpPr>
      <dsp:spPr>
        <a:xfrm rot="21535038">
          <a:off x="5807397" y="1909103"/>
          <a:ext cx="248751" cy="379604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600" kern="1200"/>
        </a:p>
      </dsp:txBody>
      <dsp:txXfrm>
        <a:off x="5807404" y="1985729"/>
        <a:ext cx="174126" cy="227762"/>
      </dsp:txXfrm>
    </dsp:sp>
    <dsp:sp modelId="{23851CAA-6743-4570-BADA-C74A02635FA9}">
      <dsp:nvSpPr>
        <dsp:cNvPr id="0" name=""/>
        <dsp:cNvSpPr/>
      </dsp:nvSpPr>
      <dsp:spPr>
        <a:xfrm>
          <a:off x="6173342" y="1525547"/>
          <a:ext cx="1116484" cy="1116484"/>
        </a:xfrm>
        <a:prstGeom prst="ellipse">
          <a:avLst/>
        </a:prstGeom>
        <a:solidFill>
          <a:schemeClr val="tx2">
            <a:lumMod val="40000"/>
            <a:lumOff val="60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兄</a:t>
          </a:r>
          <a:endParaRPr lang="zh-TW" altLang="en-US" sz="3200" kern="1200" dirty="0"/>
        </a:p>
      </dsp:txBody>
      <dsp:txXfrm>
        <a:off x="6336847" y="1689052"/>
        <a:ext cx="789474" cy="789474"/>
      </dsp:txXfrm>
    </dsp:sp>
    <dsp:sp modelId="{6330F8D5-91DC-4ED6-A8D5-14E3437567D1}">
      <dsp:nvSpPr>
        <dsp:cNvPr id="0" name=""/>
        <dsp:cNvSpPr/>
      </dsp:nvSpPr>
      <dsp:spPr>
        <a:xfrm rot="5400000">
          <a:off x="4609215" y="2844023"/>
          <a:ext cx="95457" cy="379604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600" kern="1200"/>
        </a:p>
      </dsp:txBody>
      <dsp:txXfrm>
        <a:off x="4623534" y="2905626"/>
        <a:ext cx="66820" cy="227762"/>
      </dsp:txXfrm>
    </dsp:sp>
    <dsp:sp modelId="{34FE8A0B-DDFD-456B-9F50-C85469E1A85D}">
      <dsp:nvSpPr>
        <dsp:cNvPr id="0" name=""/>
        <dsp:cNvSpPr/>
      </dsp:nvSpPr>
      <dsp:spPr>
        <a:xfrm>
          <a:off x="4098702" y="3126581"/>
          <a:ext cx="1116484" cy="1116484"/>
        </a:xfrm>
        <a:prstGeom prst="ellipse">
          <a:avLst/>
        </a:prstGeom>
        <a:solidFill>
          <a:schemeClr val="bg2">
            <a:lumMod val="75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子</a:t>
          </a:r>
          <a:endParaRPr lang="zh-TW" altLang="en-US" sz="3200" kern="1200" dirty="0"/>
        </a:p>
      </dsp:txBody>
      <dsp:txXfrm>
        <a:off x="4262207" y="3290086"/>
        <a:ext cx="789474" cy="789474"/>
      </dsp:txXfrm>
    </dsp:sp>
    <dsp:sp modelId="{5147D9C6-0B51-4E76-856A-2A75CE7B5EC8}">
      <dsp:nvSpPr>
        <dsp:cNvPr id="0" name=""/>
        <dsp:cNvSpPr/>
      </dsp:nvSpPr>
      <dsp:spPr>
        <a:xfrm rot="10800000">
          <a:off x="3352399" y="1933196"/>
          <a:ext cx="181616" cy="379604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600" kern="1200"/>
        </a:p>
      </dsp:txBody>
      <dsp:txXfrm rot="10800000">
        <a:off x="3406884" y="2009117"/>
        <a:ext cx="127131" cy="227762"/>
      </dsp:txXfrm>
    </dsp:sp>
    <dsp:sp modelId="{94AE3629-9FD1-41FB-8125-AFD8F517B9C0}">
      <dsp:nvSpPr>
        <dsp:cNvPr id="0" name=""/>
        <dsp:cNvSpPr/>
      </dsp:nvSpPr>
      <dsp:spPr>
        <a:xfrm>
          <a:off x="2150246" y="1564756"/>
          <a:ext cx="1116484" cy="1116484"/>
        </a:xfrm>
        <a:prstGeom prst="ellipse">
          <a:avLst/>
        </a:prstGeom>
        <a:solidFill>
          <a:schemeClr val="tx2">
            <a:lumMod val="40000"/>
            <a:lumOff val="60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弟</a:t>
          </a:r>
          <a:endParaRPr lang="zh-TW" altLang="en-US" sz="3200" kern="1200" dirty="0"/>
        </a:p>
      </dsp:txBody>
      <dsp:txXfrm>
        <a:off x="2313751" y="1728261"/>
        <a:ext cx="789474" cy="789474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D1EE88-80F8-40E4-B8FE-1BEAD706FE6E}">
      <dsp:nvSpPr>
        <dsp:cNvPr id="0" name=""/>
        <dsp:cNvSpPr/>
      </dsp:nvSpPr>
      <dsp:spPr>
        <a:xfrm>
          <a:off x="2979172" y="3964545"/>
          <a:ext cx="1239453" cy="99277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19726" y="0"/>
              </a:lnTo>
              <a:lnTo>
                <a:pt x="619726" y="992776"/>
              </a:lnTo>
              <a:lnTo>
                <a:pt x="1239453" y="992776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59198" y="4421233"/>
        <a:ext cx="79401" cy="79401"/>
      </dsp:txXfrm>
    </dsp:sp>
    <dsp:sp modelId="{1776BAC9-5672-491A-968E-A82C6FC30BCB}">
      <dsp:nvSpPr>
        <dsp:cNvPr id="0" name=""/>
        <dsp:cNvSpPr/>
      </dsp:nvSpPr>
      <dsp:spPr>
        <a:xfrm>
          <a:off x="2979172" y="3964545"/>
          <a:ext cx="1239453" cy="3237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19726" y="0"/>
              </a:lnTo>
              <a:lnTo>
                <a:pt x="619726" y="323703"/>
              </a:lnTo>
              <a:lnTo>
                <a:pt x="1239453" y="323703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66873" y="4094371"/>
        <a:ext cx="64051" cy="64051"/>
      </dsp:txXfrm>
    </dsp:sp>
    <dsp:sp modelId="{361C837F-D3D4-4EF3-9DE2-D3F770E39204}">
      <dsp:nvSpPr>
        <dsp:cNvPr id="0" name=""/>
        <dsp:cNvSpPr/>
      </dsp:nvSpPr>
      <dsp:spPr>
        <a:xfrm>
          <a:off x="2979172" y="3619175"/>
          <a:ext cx="1239453" cy="345370"/>
        </a:xfrm>
        <a:custGeom>
          <a:avLst/>
          <a:gdLst/>
          <a:ahLst/>
          <a:cxnLst/>
          <a:rect l="0" t="0" r="0" b="0"/>
          <a:pathLst>
            <a:path>
              <a:moveTo>
                <a:pt x="0" y="345370"/>
              </a:moveTo>
              <a:lnTo>
                <a:pt x="619726" y="345370"/>
              </a:lnTo>
              <a:lnTo>
                <a:pt x="619726" y="0"/>
              </a:lnTo>
              <a:lnTo>
                <a:pt x="1239453" y="0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66732" y="3759693"/>
        <a:ext cx="64333" cy="64333"/>
      </dsp:txXfrm>
    </dsp:sp>
    <dsp:sp modelId="{73EA8E62-1FC0-42FC-BBD9-8753C1352A20}">
      <dsp:nvSpPr>
        <dsp:cNvPr id="0" name=""/>
        <dsp:cNvSpPr/>
      </dsp:nvSpPr>
      <dsp:spPr>
        <a:xfrm>
          <a:off x="2979172" y="2950101"/>
          <a:ext cx="1239453" cy="1014444"/>
        </a:xfrm>
        <a:custGeom>
          <a:avLst/>
          <a:gdLst/>
          <a:ahLst/>
          <a:cxnLst/>
          <a:rect l="0" t="0" r="0" b="0"/>
          <a:pathLst>
            <a:path>
              <a:moveTo>
                <a:pt x="0" y="1014444"/>
              </a:moveTo>
              <a:lnTo>
                <a:pt x="619726" y="1014444"/>
              </a:lnTo>
              <a:lnTo>
                <a:pt x="619726" y="0"/>
              </a:lnTo>
              <a:lnTo>
                <a:pt x="1239453" y="0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58857" y="3417282"/>
        <a:ext cx="80083" cy="80083"/>
      </dsp:txXfrm>
    </dsp:sp>
    <dsp:sp modelId="{028C4507-D2BE-4BB2-8807-D5106DD89320}">
      <dsp:nvSpPr>
        <dsp:cNvPr id="0" name=""/>
        <dsp:cNvSpPr/>
      </dsp:nvSpPr>
      <dsp:spPr>
        <a:xfrm>
          <a:off x="804285" y="2637228"/>
          <a:ext cx="419238" cy="13273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09619" y="0"/>
              </a:lnTo>
              <a:lnTo>
                <a:pt x="209619" y="1327317"/>
              </a:lnTo>
              <a:lnTo>
                <a:pt x="419238" y="1327317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979105" y="3266088"/>
        <a:ext cx="69597" cy="69597"/>
      </dsp:txXfrm>
    </dsp:sp>
    <dsp:sp modelId="{EDE641D7-F2B4-4A59-9B28-7AEFAFF89B28}">
      <dsp:nvSpPr>
        <dsp:cNvPr id="0" name=""/>
        <dsp:cNvSpPr/>
      </dsp:nvSpPr>
      <dsp:spPr>
        <a:xfrm>
          <a:off x="2979172" y="1288251"/>
          <a:ext cx="1239453" cy="99277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19726" y="0"/>
              </a:lnTo>
              <a:lnTo>
                <a:pt x="619726" y="992776"/>
              </a:lnTo>
              <a:lnTo>
                <a:pt x="1239453" y="992776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59198" y="1744938"/>
        <a:ext cx="79401" cy="79401"/>
      </dsp:txXfrm>
    </dsp:sp>
    <dsp:sp modelId="{DBCECD76-7B87-4BCC-8C13-167627090CDA}">
      <dsp:nvSpPr>
        <dsp:cNvPr id="0" name=""/>
        <dsp:cNvSpPr/>
      </dsp:nvSpPr>
      <dsp:spPr>
        <a:xfrm>
          <a:off x="2979172" y="1288251"/>
          <a:ext cx="1239453" cy="3237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19726" y="0"/>
              </a:lnTo>
              <a:lnTo>
                <a:pt x="619726" y="323703"/>
              </a:lnTo>
              <a:lnTo>
                <a:pt x="1239453" y="323703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66873" y="1418077"/>
        <a:ext cx="64051" cy="64051"/>
      </dsp:txXfrm>
    </dsp:sp>
    <dsp:sp modelId="{69327E8D-5665-4400-A474-E5E9438AAEED}">
      <dsp:nvSpPr>
        <dsp:cNvPr id="0" name=""/>
        <dsp:cNvSpPr/>
      </dsp:nvSpPr>
      <dsp:spPr>
        <a:xfrm>
          <a:off x="2979172" y="942880"/>
          <a:ext cx="1239453" cy="345370"/>
        </a:xfrm>
        <a:custGeom>
          <a:avLst/>
          <a:gdLst/>
          <a:ahLst/>
          <a:cxnLst/>
          <a:rect l="0" t="0" r="0" b="0"/>
          <a:pathLst>
            <a:path>
              <a:moveTo>
                <a:pt x="0" y="345370"/>
              </a:moveTo>
              <a:lnTo>
                <a:pt x="619726" y="345370"/>
              </a:lnTo>
              <a:lnTo>
                <a:pt x="619726" y="0"/>
              </a:lnTo>
              <a:lnTo>
                <a:pt x="1239453" y="0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66732" y="1083399"/>
        <a:ext cx="64333" cy="64333"/>
      </dsp:txXfrm>
    </dsp:sp>
    <dsp:sp modelId="{26A32A57-8CDD-4CAD-BFCF-3787EA8D2E20}">
      <dsp:nvSpPr>
        <dsp:cNvPr id="0" name=""/>
        <dsp:cNvSpPr/>
      </dsp:nvSpPr>
      <dsp:spPr>
        <a:xfrm>
          <a:off x="2979172" y="273807"/>
          <a:ext cx="1239453" cy="1014444"/>
        </a:xfrm>
        <a:custGeom>
          <a:avLst/>
          <a:gdLst/>
          <a:ahLst/>
          <a:cxnLst/>
          <a:rect l="0" t="0" r="0" b="0"/>
          <a:pathLst>
            <a:path>
              <a:moveTo>
                <a:pt x="0" y="1014444"/>
              </a:moveTo>
              <a:lnTo>
                <a:pt x="619726" y="1014444"/>
              </a:lnTo>
              <a:lnTo>
                <a:pt x="619726" y="0"/>
              </a:lnTo>
              <a:lnTo>
                <a:pt x="1239453" y="0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58857" y="740987"/>
        <a:ext cx="80083" cy="80083"/>
      </dsp:txXfrm>
    </dsp:sp>
    <dsp:sp modelId="{9E424DF7-EC47-42D3-84B5-47FB593CD124}">
      <dsp:nvSpPr>
        <dsp:cNvPr id="0" name=""/>
        <dsp:cNvSpPr/>
      </dsp:nvSpPr>
      <dsp:spPr>
        <a:xfrm>
          <a:off x="804285" y="1288251"/>
          <a:ext cx="419238" cy="1348977"/>
        </a:xfrm>
        <a:custGeom>
          <a:avLst/>
          <a:gdLst/>
          <a:ahLst/>
          <a:cxnLst/>
          <a:rect l="0" t="0" r="0" b="0"/>
          <a:pathLst>
            <a:path>
              <a:moveTo>
                <a:pt x="0" y="1348977"/>
              </a:moveTo>
              <a:lnTo>
                <a:pt x="209619" y="1348977"/>
              </a:lnTo>
              <a:lnTo>
                <a:pt x="209619" y="0"/>
              </a:lnTo>
              <a:lnTo>
                <a:pt x="419238" y="0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978588" y="1927424"/>
        <a:ext cx="70631" cy="70631"/>
      </dsp:txXfrm>
    </dsp:sp>
    <dsp:sp modelId="{7A4C7566-282F-45A9-A0DF-9DCDCD104CA5}">
      <dsp:nvSpPr>
        <dsp:cNvPr id="0" name=""/>
        <dsp:cNvSpPr/>
      </dsp:nvSpPr>
      <dsp:spPr>
        <a:xfrm rot="16200000">
          <a:off x="-1006433" y="2235086"/>
          <a:ext cx="2817152" cy="804285"/>
        </a:xfrm>
        <a:prstGeom prst="rect">
          <a:avLst/>
        </a:prstGeom>
        <a:solidFill>
          <a:schemeClr val="accent1">
            <a:lumMod val="20000"/>
            <a:lumOff val="80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大學二綱</a:t>
          </a:r>
          <a:endParaRPr lang="zh-TW" altLang="en-US" sz="3200" kern="1200" dirty="0"/>
        </a:p>
      </dsp:txBody>
      <dsp:txXfrm>
        <a:off x="-1006433" y="2235086"/>
        <a:ext cx="2817152" cy="804285"/>
      </dsp:txXfrm>
    </dsp:sp>
    <dsp:sp modelId="{5A401309-B5F5-457E-856D-C3B9410A8F3E}">
      <dsp:nvSpPr>
        <dsp:cNvPr id="0" name=""/>
        <dsp:cNvSpPr/>
      </dsp:nvSpPr>
      <dsp:spPr>
        <a:xfrm>
          <a:off x="1223523" y="866194"/>
          <a:ext cx="1755649" cy="844114"/>
        </a:xfrm>
        <a:prstGeom prst="rect">
          <a:avLst/>
        </a:prstGeom>
        <a:solidFill>
          <a:schemeClr val="tx2">
            <a:lumMod val="40000"/>
            <a:lumOff val="60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明明德</a:t>
          </a:r>
          <a:endParaRPr lang="zh-TW" altLang="en-US" sz="3200" kern="1200" dirty="0"/>
        </a:p>
      </dsp:txBody>
      <dsp:txXfrm>
        <a:off x="1223523" y="866194"/>
        <a:ext cx="1755649" cy="844114"/>
      </dsp:txXfrm>
    </dsp:sp>
    <dsp:sp modelId="{133A10A4-11FC-478B-B581-3405FD6AC19C}">
      <dsp:nvSpPr>
        <dsp:cNvPr id="0" name=""/>
        <dsp:cNvSpPr/>
      </dsp:nvSpPr>
      <dsp:spPr>
        <a:xfrm>
          <a:off x="4218626" y="6177"/>
          <a:ext cx="1755649" cy="535258"/>
        </a:xfrm>
        <a:prstGeom prst="rect">
          <a:avLst/>
        </a:prstGeom>
        <a:solidFill>
          <a:schemeClr val="tx2">
            <a:lumMod val="40000"/>
            <a:lumOff val="60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格物</a:t>
          </a:r>
          <a:endParaRPr lang="zh-TW" altLang="en-US" sz="3200" kern="1200" dirty="0"/>
        </a:p>
      </dsp:txBody>
      <dsp:txXfrm>
        <a:off x="4218626" y="6177"/>
        <a:ext cx="1755649" cy="535258"/>
      </dsp:txXfrm>
    </dsp:sp>
    <dsp:sp modelId="{1E0981C3-FF77-4CF2-84C9-A0F21FBAA8EE}">
      <dsp:nvSpPr>
        <dsp:cNvPr id="0" name=""/>
        <dsp:cNvSpPr/>
      </dsp:nvSpPr>
      <dsp:spPr>
        <a:xfrm>
          <a:off x="4218626" y="675251"/>
          <a:ext cx="1755649" cy="535258"/>
        </a:xfrm>
        <a:prstGeom prst="rect">
          <a:avLst/>
        </a:prstGeom>
        <a:solidFill>
          <a:schemeClr val="tx2">
            <a:lumMod val="40000"/>
            <a:lumOff val="60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致知</a:t>
          </a:r>
          <a:endParaRPr lang="zh-TW" altLang="en-US" sz="3200" kern="1200" dirty="0"/>
        </a:p>
      </dsp:txBody>
      <dsp:txXfrm>
        <a:off x="4218626" y="675251"/>
        <a:ext cx="1755649" cy="535258"/>
      </dsp:txXfrm>
    </dsp:sp>
    <dsp:sp modelId="{778FC69C-1617-4AB9-9876-21DF341A78A0}">
      <dsp:nvSpPr>
        <dsp:cNvPr id="0" name=""/>
        <dsp:cNvSpPr/>
      </dsp:nvSpPr>
      <dsp:spPr>
        <a:xfrm>
          <a:off x="4218626" y="1344325"/>
          <a:ext cx="1755649" cy="535258"/>
        </a:xfrm>
        <a:prstGeom prst="rect">
          <a:avLst/>
        </a:prstGeom>
        <a:solidFill>
          <a:schemeClr val="tx2">
            <a:lumMod val="40000"/>
            <a:lumOff val="60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誠意</a:t>
          </a:r>
          <a:endParaRPr lang="zh-TW" altLang="en-US" sz="3200" kern="1200" dirty="0"/>
        </a:p>
      </dsp:txBody>
      <dsp:txXfrm>
        <a:off x="4218626" y="1344325"/>
        <a:ext cx="1755649" cy="535258"/>
      </dsp:txXfrm>
    </dsp:sp>
    <dsp:sp modelId="{6364A2C5-97B6-4F0B-BB20-4C8B8F4E34F8}">
      <dsp:nvSpPr>
        <dsp:cNvPr id="0" name=""/>
        <dsp:cNvSpPr/>
      </dsp:nvSpPr>
      <dsp:spPr>
        <a:xfrm>
          <a:off x="4218626" y="2013398"/>
          <a:ext cx="1755649" cy="535258"/>
        </a:xfrm>
        <a:prstGeom prst="rect">
          <a:avLst/>
        </a:prstGeom>
        <a:solidFill>
          <a:schemeClr val="tx2">
            <a:lumMod val="40000"/>
            <a:lumOff val="60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正心</a:t>
          </a:r>
          <a:endParaRPr lang="zh-TW" altLang="en-US" sz="3200" kern="1200" dirty="0"/>
        </a:p>
      </dsp:txBody>
      <dsp:txXfrm>
        <a:off x="4218626" y="2013398"/>
        <a:ext cx="1755649" cy="535258"/>
      </dsp:txXfrm>
    </dsp:sp>
    <dsp:sp modelId="{DD6A563A-5594-4973-8DBF-EBA65F74A80C}">
      <dsp:nvSpPr>
        <dsp:cNvPr id="0" name=""/>
        <dsp:cNvSpPr/>
      </dsp:nvSpPr>
      <dsp:spPr>
        <a:xfrm>
          <a:off x="1223523" y="3542488"/>
          <a:ext cx="1755649" cy="844114"/>
        </a:xfrm>
        <a:prstGeom prst="rect">
          <a:avLst/>
        </a:prstGeom>
        <a:solidFill>
          <a:schemeClr val="bg2">
            <a:lumMod val="90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親民</a:t>
          </a:r>
          <a:endParaRPr lang="zh-TW" altLang="en-US" sz="3200" kern="1200" dirty="0"/>
        </a:p>
      </dsp:txBody>
      <dsp:txXfrm>
        <a:off x="1223523" y="3542488"/>
        <a:ext cx="1755649" cy="844114"/>
      </dsp:txXfrm>
    </dsp:sp>
    <dsp:sp modelId="{8E14DE71-48D2-4871-BB4B-6471A1E58AA5}">
      <dsp:nvSpPr>
        <dsp:cNvPr id="0" name=""/>
        <dsp:cNvSpPr/>
      </dsp:nvSpPr>
      <dsp:spPr>
        <a:xfrm>
          <a:off x="4218626" y="2682472"/>
          <a:ext cx="1755649" cy="535258"/>
        </a:xfrm>
        <a:prstGeom prst="rect">
          <a:avLst/>
        </a:prstGeom>
        <a:solidFill>
          <a:schemeClr val="bg2">
            <a:lumMod val="90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修身</a:t>
          </a:r>
          <a:endParaRPr lang="zh-TW" altLang="en-US" sz="3200" kern="1200" dirty="0"/>
        </a:p>
      </dsp:txBody>
      <dsp:txXfrm>
        <a:off x="4218626" y="2682472"/>
        <a:ext cx="1755649" cy="535258"/>
      </dsp:txXfrm>
    </dsp:sp>
    <dsp:sp modelId="{A578196B-BFBC-4693-8141-46B82BDECAE3}">
      <dsp:nvSpPr>
        <dsp:cNvPr id="0" name=""/>
        <dsp:cNvSpPr/>
      </dsp:nvSpPr>
      <dsp:spPr>
        <a:xfrm>
          <a:off x="4218626" y="3351546"/>
          <a:ext cx="1755649" cy="535258"/>
        </a:xfrm>
        <a:prstGeom prst="rect">
          <a:avLst/>
        </a:prstGeom>
        <a:solidFill>
          <a:schemeClr val="bg2">
            <a:lumMod val="90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齊家</a:t>
          </a:r>
          <a:endParaRPr lang="zh-TW" altLang="en-US" sz="3200" kern="1200" dirty="0"/>
        </a:p>
      </dsp:txBody>
      <dsp:txXfrm>
        <a:off x="4218626" y="3351546"/>
        <a:ext cx="1755649" cy="535258"/>
      </dsp:txXfrm>
    </dsp:sp>
    <dsp:sp modelId="{396BA7A6-EF80-46A5-9C8F-9DD8C875E17A}">
      <dsp:nvSpPr>
        <dsp:cNvPr id="0" name=""/>
        <dsp:cNvSpPr/>
      </dsp:nvSpPr>
      <dsp:spPr>
        <a:xfrm>
          <a:off x="4218626" y="4020619"/>
          <a:ext cx="1755649" cy="535258"/>
        </a:xfrm>
        <a:prstGeom prst="rect">
          <a:avLst/>
        </a:prstGeom>
        <a:solidFill>
          <a:schemeClr val="bg2">
            <a:lumMod val="90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治國</a:t>
          </a:r>
          <a:endParaRPr lang="zh-TW" altLang="en-US" sz="3200" kern="1200" dirty="0"/>
        </a:p>
      </dsp:txBody>
      <dsp:txXfrm>
        <a:off x="4218626" y="4020619"/>
        <a:ext cx="1755649" cy="535258"/>
      </dsp:txXfrm>
    </dsp:sp>
    <dsp:sp modelId="{2908F5B7-C359-4F79-AB1C-30B59B329C21}">
      <dsp:nvSpPr>
        <dsp:cNvPr id="0" name=""/>
        <dsp:cNvSpPr/>
      </dsp:nvSpPr>
      <dsp:spPr>
        <a:xfrm>
          <a:off x="4218626" y="4689693"/>
          <a:ext cx="1755649" cy="535258"/>
        </a:xfrm>
        <a:prstGeom prst="rect">
          <a:avLst/>
        </a:prstGeom>
        <a:solidFill>
          <a:schemeClr val="bg2">
            <a:lumMod val="9000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平天下</a:t>
          </a:r>
          <a:endParaRPr lang="zh-TW" altLang="en-US" sz="3200" kern="1200" dirty="0"/>
        </a:p>
      </dsp:txBody>
      <dsp:txXfrm>
        <a:off x="4218626" y="4689693"/>
        <a:ext cx="1755649" cy="535258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5E4D8-36CA-45A3-B0D0-D6862ED24A50}">
      <dsp:nvSpPr>
        <dsp:cNvPr id="0" name=""/>
        <dsp:cNvSpPr/>
      </dsp:nvSpPr>
      <dsp:spPr>
        <a:xfrm>
          <a:off x="106702" y="379352"/>
          <a:ext cx="1268164" cy="63408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正心</a:t>
          </a:r>
          <a:endParaRPr lang="zh-TW" altLang="en-US" sz="3200" kern="1200" dirty="0"/>
        </a:p>
      </dsp:txBody>
      <dsp:txXfrm>
        <a:off x="125274" y="397924"/>
        <a:ext cx="1231020" cy="596938"/>
      </dsp:txXfrm>
    </dsp:sp>
    <dsp:sp modelId="{BCF83F96-7A68-4206-99F3-353D51069ABF}">
      <dsp:nvSpPr>
        <dsp:cNvPr id="0" name=""/>
        <dsp:cNvSpPr/>
      </dsp:nvSpPr>
      <dsp:spPr>
        <a:xfrm rot="19457599">
          <a:off x="1315177" y="501145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16821" y="495202"/>
        <a:ext cx="31751" cy="31751"/>
      </dsp:txXfrm>
    </dsp:sp>
    <dsp:sp modelId="{48E6539C-5704-4FEA-950A-D70C25B1DFE7}">
      <dsp:nvSpPr>
        <dsp:cNvPr id="0" name=""/>
        <dsp:cNvSpPr/>
      </dsp:nvSpPr>
      <dsp:spPr>
        <a:xfrm>
          <a:off x="1890527" y="3474"/>
          <a:ext cx="3097831" cy="64457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心是身之主體</a:t>
          </a:r>
        </a:p>
      </dsp:txBody>
      <dsp:txXfrm>
        <a:off x="1909406" y="22353"/>
        <a:ext cx="3060073" cy="606817"/>
      </dsp:txXfrm>
    </dsp:sp>
    <dsp:sp modelId="{5FAB33BC-D497-4F24-9CB7-B503DC931E5B}">
      <dsp:nvSpPr>
        <dsp:cNvPr id="0" name=""/>
        <dsp:cNvSpPr/>
      </dsp:nvSpPr>
      <dsp:spPr>
        <a:xfrm rot="2142401">
          <a:off x="1315177" y="871776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16821" y="865833"/>
        <a:ext cx="31751" cy="31751"/>
      </dsp:txXfrm>
    </dsp:sp>
    <dsp:sp modelId="{D7E33A1C-438C-4FF1-A1DA-944C05F588BD}">
      <dsp:nvSpPr>
        <dsp:cNvPr id="0" name=""/>
        <dsp:cNvSpPr/>
      </dsp:nvSpPr>
      <dsp:spPr>
        <a:xfrm>
          <a:off x="1890527" y="744737"/>
          <a:ext cx="3097831" cy="64457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正謂守其不偏</a:t>
          </a:r>
        </a:p>
      </dsp:txBody>
      <dsp:txXfrm>
        <a:off x="1909406" y="763616"/>
        <a:ext cx="3060073" cy="606817"/>
      </dsp:txXfrm>
    </dsp:sp>
    <dsp:sp modelId="{40AEACE7-8AFE-46A4-BF01-A4181F4B1A6F}">
      <dsp:nvSpPr>
        <dsp:cNvPr id="0" name=""/>
        <dsp:cNvSpPr/>
      </dsp:nvSpPr>
      <dsp:spPr>
        <a:xfrm>
          <a:off x="106702" y="1856630"/>
          <a:ext cx="1289151" cy="64457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誠意</a:t>
          </a:r>
        </a:p>
      </dsp:txBody>
      <dsp:txXfrm>
        <a:off x="125581" y="1875509"/>
        <a:ext cx="1251393" cy="606817"/>
      </dsp:txXfrm>
    </dsp:sp>
    <dsp:sp modelId="{C2A77B18-B5D4-41B0-A857-BB634A7BB71F}">
      <dsp:nvSpPr>
        <dsp:cNvPr id="0" name=""/>
        <dsp:cNvSpPr/>
      </dsp:nvSpPr>
      <dsp:spPr>
        <a:xfrm rot="19457599">
          <a:off x="1336165" y="1983670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7808" y="1977727"/>
        <a:ext cx="31751" cy="31751"/>
      </dsp:txXfrm>
    </dsp:sp>
    <dsp:sp modelId="{C8D13D2B-EBBF-4B0E-A406-4D6AD43F616C}">
      <dsp:nvSpPr>
        <dsp:cNvPr id="0" name=""/>
        <dsp:cNvSpPr/>
      </dsp:nvSpPr>
      <dsp:spPr>
        <a:xfrm>
          <a:off x="1911514" y="1485999"/>
          <a:ext cx="3065345" cy="64457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意是起念思量</a:t>
          </a:r>
        </a:p>
      </dsp:txBody>
      <dsp:txXfrm>
        <a:off x="1930393" y="1504878"/>
        <a:ext cx="3027587" cy="606817"/>
      </dsp:txXfrm>
    </dsp:sp>
    <dsp:sp modelId="{277AC7C0-72E7-4097-942F-C41CBDF6AE78}">
      <dsp:nvSpPr>
        <dsp:cNvPr id="0" name=""/>
        <dsp:cNvSpPr/>
      </dsp:nvSpPr>
      <dsp:spPr>
        <a:xfrm rot="2142401">
          <a:off x="1336165" y="2354301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7808" y="2348358"/>
        <a:ext cx="31751" cy="31751"/>
      </dsp:txXfrm>
    </dsp:sp>
    <dsp:sp modelId="{1426CFD6-F890-4FF5-A198-44C9DC8023A9}">
      <dsp:nvSpPr>
        <dsp:cNvPr id="0" name=""/>
        <dsp:cNvSpPr/>
      </dsp:nvSpPr>
      <dsp:spPr>
        <a:xfrm>
          <a:off x="1911514" y="2227261"/>
          <a:ext cx="5614527" cy="64457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誠謂省察不欺，心之所存</a:t>
          </a:r>
        </a:p>
      </dsp:txBody>
      <dsp:txXfrm>
        <a:off x="1930393" y="2246140"/>
        <a:ext cx="5576769" cy="606817"/>
      </dsp:txXfrm>
    </dsp:sp>
    <dsp:sp modelId="{1B39FE2D-F901-4CF9-897E-C670E01B1624}">
      <dsp:nvSpPr>
        <dsp:cNvPr id="0" name=""/>
        <dsp:cNvSpPr/>
      </dsp:nvSpPr>
      <dsp:spPr>
        <a:xfrm>
          <a:off x="106702" y="3339155"/>
          <a:ext cx="1289151" cy="64457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致知</a:t>
          </a:r>
        </a:p>
      </dsp:txBody>
      <dsp:txXfrm>
        <a:off x="125581" y="3358034"/>
        <a:ext cx="1251393" cy="606817"/>
      </dsp:txXfrm>
    </dsp:sp>
    <dsp:sp modelId="{0BD8383F-041D-49C8-B1B8-8685FA0CB3CC}">
      <dsp:nvSpPr>
        <dsp:cNvPr id="0" name=""/>
        <dsp:cNvSpPr/>
      </dsp:nvSpPr>
      <dsp:spPr>
        <a:xfrm rot="19302640">
          <a:off x="1325192" y="3447966"/>
          <a:ext cx="656983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56983" y="9932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7259" y="3441474"/>
        <a:ext cx="32849" cy="32849"/>
      </dsp:txXfrm>
    </dsp:sp>
    <dsp:sp modelId="{823A243B-CD79-4A86-914E-53B25C951354}">
      <dsp:nvSpPr>
        <dsp:cNvPr id="0" name=""/>
        <dsp:cNvSpPr/>
      </dsp:nvSpPr>
      <dsp:spPr>
        <a:xfrm>
          <a:off x="1911514" y="2932066"/>
          <a:ext cx="2957946" cy="64457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知猶認識</a:t>
          </a:r>
        </a:p>
      </dsp:txBody>
      <dsp:txXfrm>
        <a:off x="1930393" y="2950945"/>
        <a:ext cx="2920188" cy="606817"/>
      </dsp:txXfrm>
    </dsp:sp>
    <dsp:sp modelId="{4D40F525-BBBE-4A72-9C33-10740B52A3A7}">
      <dsp:nvSpPr>
        <dsp:cNvPr id="0" name=""/>
        <dsp:cNvSpPr/>
      </dsp:nvSpPr>
      <dsp:spPr>
        <a:xfrm rot="1976715">
          <a:off x="1346447" y="3818597"/>
          <a:ext cx="614473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14473" y="9932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8322" y="3813168"/>
        <a:ext cx="30723" cy="30723"/>
      </dsp:txXfrm>
    </dsp:sp>
    <dsp:sp modelId="{85E5A95C-9C5C-41BB-A4E0-0C96742AB1B4}">
      <dsp:nvSpPr>
        <dsp:cNvPr id="0" name=""/>
        <dsp:cNvSpPr/>
      </dsp:nvSpPr>
      <dsp:spPr>
        <a:xfrm>
          <a:off x="1911514" y="3673329"/>
          <a:ext cx="2955019" cy="64457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/>
            <a:t>致謂推測極盡</a:t>
          </a:r>
          <a:endParaRPr lang="zh-TW" altLang="en-US" sz="3200" kern="1200" dirty="0" smtClean="0"/>
        </a:p>
      </dsp:txBody>
      <dsp:txXfrm>
        <a:off x="1930393" y="3692208"/>
        <a:ext cx="2917261" cy="606817"/>
      </dsp:txXfrm>
    </dsp:sp>
    <dsp:sp modelId="{EBDD0E33-E4C5-401C-8971-188C4CAA54A3}">
      <dsp:nvSpPr>
        <dsp:cNvPr id="0" name=""/>
        <dsp:cNvSpPr/>
      </dsp:nvSpPr>
      <dsp:spPr>
        <a:xfrm>
          <a:off x="106702" y="4821679"/>
          <a:ext cx="1289151" cy="64457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hlinkClick xmlns:r="http://schemas.openxmlformats.org/officeDocument/2006/relationships" r:id="" action="ppaction://hlinksldjump"/>
            </a:rPr>
            <a:t>格物</a:t>
          </a:r>
          <a:endParaRPr lang="zh-TW" altLang="en-US" sz="3200" kern="1200" dirty="0" smtClean="0"/>
        </a:p>
      </dsp:txBody>
      <dsp:txXfrm>
        <a:off x="125581" y="4840558"/>
        <a:ext cx="1251393" cy="606817"/>
      </dsp:txXfrm>
    </dsp:sp>
    <dsp:sp modelId="{203BB09A-7C85-4C9F-8A89-21DB9D814648}">
      <dsp:nvSpPr>
        <dsp:cNvPr id="0" name=""/>
        <dsp:cNvSpPr/>
      </dsp:nvSpPr>
      <dsp:spPr>
        <a:xfrm rot="19457599">
          <a:off x="1336165" y="4948719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7808" y="4942776"/>
        <a:ext cx="31751" cy="31751"/>
      </dsp:txXfrm>
    </dsp:sp>
    <dsp:sp modelId="{7B3EB2E1-7DC2-43F8-9413-F47187F1AFF1}">
      <dsp:nvSpPr>
        <dsp:cNvPr id="0" name=""/>
        <dsp:cNvSpPr/>
      </dsp:nvSpPr>
      <dsp:spPr>
        <a:xfrm>
          <a:off x="1911514" y="4451048"/>
          <a:ext cx="3454076" cy="64457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漢宋明各家異說</a:t>
          </a:r>
        </a:p>
      </dsp:txBody>
      <dsp:txXfrm>
        <a:off x="1930393" y="4469927"/>
        <a:ext cx="3416318" cy="606817"/>
      </dsp:txXfrm>
    </dsp:sp>
    <dsp:sp modelId="{1B5D7495-6586-4045-A84C-73D45B195AEA}">
      <dsp:nvSpPr>
        <dsp:cNvPr id="0" name=""/>
        <dsp:cNvSpPr/>
      </dsp:nvSpPr>
      <dsp:spPr>
        <a:xfrm rot="2142401">
          <a:off x="1336165" y="5319350"/>
          <a:ext cx="635038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35038" y="9932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37808" y="5313407"/>
        <a:ext cx="31751" cy="31751"/>
      </dsp:txXfrm>
    </dsp:sp>
    <dsp:sp modelId="{CED4BC4E-CA4B-42C6-B2FF-FCFEEFD1394F}">
      <dsp:nvSpPr>
        <dsp:cNvPr id="0" name=""/>
        <dsp:cNvSpPr/>
      </dsp:nvSpPr>
      <dsp:spPr>
        <a:xfrm>
          <a:off x="1911514" y="5192311"/>
          <a:ext cx="3454810" cy="64457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略云「</a:t>
          </a:r>
          <a:r>
            <a:rPr lang="zh-TW" altLang="en-US" sz="3200" kern="1200" dirty="0" smtClean="0">
              <a:solidFill>
                <a:srgbClr val="FF0000"/>
              </a:solidFill>
            </a:rPr>
            <a:t>起念</a:t>
          </a:r>
          <a:r>
            <a:rPr lang="zh-TW" altLang="en-US" sz="3200" kern="1200" dirty="0" smtClean="0"/>
            <a:t>」</a:t>
          </a:r>
        </a:p>
      </dsp:txBody>
      <dsp:txXfrm>
        <a:off x="1930393" y="5211190"/>
        <a:ext cx="3417052" cy="606817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5E4D8-36CA-45A3-B0D0-D6862ED24A50}">
      <dsp:nvSpPr>
        <dsp:cNvPr id="0" name=""/>
        <dsp:cNvSpPr/>
      </dsp:nvSpPr>
      <dsp:spPr>
        <a:xfrm>
          <a:off x="4050" y="1719868"/>
          <a:ext cx="1626572" cy="81328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正心</a:t>
          </a:r>
          <a:endParaRPr lang="zh-TW" altLang="en-US" sz="3200" kern="1200" dirty="0"/>
        </a:p>
      </dsp:txBody>
      <dsp:txXfrm>
        <a:off x="27870" y="1743688"/>
        <a:ext cx="1578932" cy="765646"/>
      </dsp:txXfrm>
    </dsp:sp>
    <dsp:sp modelId="{BCF83F96-7A68-4206-99F3-353D51069ABF}">
      <dsp:nvSpPr>
        <dsp:cNvPr id="0" name=""/>
        <dsp:cNvSpPr/>
      </dsp:nvSpPr>
      <dsp:spPr>
        <a:xfrm rot="18289469">
          <a:off x="1382230" y="1633638"/>
          <a:ext cx="1158181" cy="34990"/>
        </a:xfrm>
        <a:custGeom>
          <a:avLst/>
          <a:gdLst/>
          <a:ahLst/>
          <a:cxnLst/>
          <a:rect l="0" t="0" r="0" b="0"/>
          <a:pathLst>
            <a:path>
              <a:moveTo>
                <a:pt x="0" y="17495"/>
              </a:moveTo>
              <a:lnTo>
                <a:pt x="1158181" y="17495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32366" y="1622178"/>
        <a:ext cx="57909" cy="57909"/>
      </dsp:txXfrm>
    </dsp:sp>
    <dsp:sp modelId="{48E6539C-5704-4FEA-950A-D70C25B1DFE7}">
      <dsp:nvSpPr>
        <dsp:cNvPr id="0" name=""/>
        <dsp:cNvSpPr/>
      </dsp:nvSpPr>
      <dsp:spPr>
        <a:xfrm>
          <a:off x="2292019" y="762381"/>
          <a:ext cx="4009038" cy="82674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心是身之主體</a:t>
          </a:r>
        </a:p>
      </dsp:txBody>
      <dsp:txXfrm>
        <a:off x="2316234" y="786596"/>
        <a:ext cx="3960608" cy="778315"/>
      </dsp:txXfrm>
    </dsp:sp>
    <dsp:sp modelId="{5FAB33BC-D497-4F24-9CB7-B503DC931E5B}">
      <dsp:nvSpPr>
        <dsp:cNvPr id="0" name=""/>
        <dsp:cNvSpPr/>
      </dsp:nvSpPr>
      <dsp:spPr>
        <a:xfrm>
          <a:off x="1630622" y="2109016"/>
          <a:ext cx="661396" cy="34990"/>
        </a:xfrm>
        <a:custGeom>
          <a:avLst/>
          <a:gdLst/>
          <a:ahLst/>
          <a:cxnLst/>
          <a:rect l="0" t="0" r="0" b="0"/>
          <a:pathLst>
            <a:path>
              <a:moveTo>
                <a:pt x="0" y="17495"/>
              </a:moveTo>
              <a:lnTo>
                <a:pt x="661396" y="17495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44786" y="2109977"/>
        <a:ext cx="33069" cy="33069"/>
      </dsp:txXfrm>
    </dsp:sp>
    <dsp:sp modelId="{D7E33A1C-438C-4FF1-A1DA-944C05F588BD}">
      <dsp:nvSpPr>
        <dsp:cNvPr id="0" name=""/>
        <dsp:cNvSpPr/>
      </dsp:nvSpPr>
      <dsp:spPr>
        <a:xfrm>
          <a:off x="2292019" y="1713139"/>
          <a:ext cx="4009038" cy="82674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正謂守其不偏</a:t>
          </a:r>
        </a:p>
      </dsp:txBody>
      <dsp:txXfrm>
        <a:off x="2316234" y="1737354"/>
        <a:ext cx="3960608" cy="778315"/>
      </dsp:txXfrm>
    </dsp:sp>
    <dsp:sp modelId="{D47D9F77-7568-41BA-BBBA-0C6E91C3198A}">
      <dsp:nvSpPr>
        <dsp:cNvPr id="0" name=""/>
        <dsp:cNvSpPr/>
      </dsp:nvSpPr>
      <dsp:spPr>
        <a:xfrm rot="3310531">
          <a:off x="1382230" y="2584395"/>
          <a:ext cx="1158181" cy="34990"/>
        </a:xfrm>
        <a:custGeom>
          <a:avLst/>
          <a:gdLst/>
          <a:ahLst/>
          <a:cxnLst/>
          <a:rect l="0" t="0" r="0" b="0"/>
          <a:pathLst>
            <a:path>
              <a:moveTo>
                <a:pt x="0" y="17495"/>
              </a:moveTo>
              <a:lnTo>
                <a:pt x="1158181" y="17495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32366" y="2572936"/>
        <a:ext cx="57909" cy="57909"/>
      </dsp:txXfrm>
    </dsp:sp>
    <dsp:sp modelId="{15451CCF-BC82-46DB-8503-03F59DC08BE5}">
      <dsp:nvSpPr>
        <dsp:cNvPr id="0" name=""/>
        <dsp:cNvSpPr/>
      </dsp:nvSpPr>
      <dsp:spPr>
        <a:xfrm>
          <a:off x="2292019" y="2663896"/>
          <a:ext cx="4009038" cy="82674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心已端正或能無私</a:t>
          </a:r>
        </a:p>
      </dsp:txBody>
      <dsp:txXfrm>
        <a:off x="2316234" y="2688111"/>
        <a:ext cx="3960608" cy="778315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AEACE7-8AFE-46A4-BF01-A4181F4B1A6F}">
      <dsp:nvSpPr>
        <dsp:cNvPr id="0" name=""/>
        <dsp:cNvSpPr/>
      </dsp:nvSpPr>
      <dsp:spPr>
        <a:xfrm>
          <a:off x="5693" y="2096500"/>
          <a:ext cx="1676217" cy="83810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誠意</a:t>
          </a:r>
        </a:p>
      </dsp:txBody>
      <dsp:txXfrm>
        <a:off x="30240" y="2121047"/>
        <a:ext cx="1627123" cy="789014"/>
      </dsp:txXfrm>
    </dsp:sp>
    <dsp:sp modelId="{C2A77B18-B5D4-41B0-A857-BB634A7BB71F}">
      <dsp:nvSpPr>
        <dsp:cNvPr id="0" name=""/>
        <dsp:cNvSpPr/>
      </dsp:nvSpPr>
      <dsp:spPr>
        <a:xfrm rot="18289469">
          <a:off x="1430104" y="2018649"/>
          <a:ext cx="1174099" cy="29985"/>
        </a:xfrm>
        <a:custGeom>
          <a:avLst/>
          <a:gdLst/>
          <a:ahLst/>
          <a:cxnLst/>
          <a:rect l="0" t="0" r="0" b="0"/>
          <a:pathLst>
            <a:path>
              <a:moveTo>
                <a:pt x="0" y="14992"/>
              </a:moveTo>
              <a:lnTo>
                <a:pt x="1174099" y="14992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87801" y="2004290"/>
        <a:ext cx="58704" cy="58704"/>
      </dsp:txXfrm>
    </dsp:sp>
    <dsp:sp modelId="{C8D13D2B-EBBF-4B0E-A406-4D6AD43F616C}">
      <dsp:nvSpPr>
        <dsp:cNvPr id="0" name=""/>
        <dsp:cNvSpPr/>
      </dsp:nvSpPr>
      <dsp:spPr>
        <a:xfrm>
          <a:off x="2352397" y="1132675"/>
          <a:ext cx="4064138" cy="83810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意是起念思量</a:t>
          </a:r>
        </a:p>
      </dsp:txBody>
      <dsp:txXfrm>
        <a:off x="2376944" y="1157222"/>
        <a:ext cx="4015044" cy="789014"/>
      </dsp:txXfrm>
    </dsp:sp>
    <dsp:sp modelId="{277AC7C0-72E7-4097-942F-C41CBDF6AE78}">
      <dsp:nvSpPr>
        <dsp:cNvPr id="0" name=""/>
        <dsp:cNvSpPr/>
      </dsp:nvSpPr>
      <dsp:spPr>
        <a:xfrm>
          <a:off x="1681910" y="2500562"/>
          <a:ext cx="670486" cy="29985"/>
        </a:xfrm>
        <a:custGeom>
          <a:avLst/>
          <a:gdLst/>
          <a:ahLst/>
          <a:cxnLst/>
          <a:rect l="0" t="0" r="0" b="0"/>
          <a:pathLst>
            <a:path>
              <a:moveTo>
                <a:pt x="0" y="14992"/>
              </a:moveTo>
              <a:lnTo>
                <a:pt x="670486" y="14992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00392" y="2498792"/>
        <a:ext cx="33524" cy="33524"/>
      </dsp:txXfrm>
    </dsp:sp>
    <dsp:sp modelId="{1426CFD6-F890-4FF5-A198-44C9DC8023A9}">
      <dsp:nvSpPr>
        <dsp:cNvPr id="0" name=""/>
        <dsp:cNvSpPr/>
      </dsp:nvSpPr>
      <dsp:spPr>
        <a:xfrm>
          <a:off x="2352397" y="2096500"/>
          <a:ext cx="5248486" cy="83810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誠謂省察不欺，心之所存</a:t>
          </a:r>
        </a:p>
      </dsp:txBody>
      <dsp:txXfrm>
        <a:off x="2376944" y="2121047"/>
        <a:ext cx="5199392" cy="789014"/>
      </dsp:txXfrm>
    </dsp:sp>
    <dsp:sp modelId="{BED26407-08C4-47C4-97FC-BBA8DB3257D5}">
      <dsp:nvSpPr>
        <dsp:cNvPr id="0" name=""/>
        <dsp:cNvSpPr/>
      </dsp:nvSpPr>
      <dsp:spPr>
        <a:xfrm rot="3310531">
          <a:off x="1430104" y="2982474"/>
          <a:ext cx="1174099" cy="29985"/>
        </a:xfrm>
        <a:custGeom>
          <a:avLst/>
          <a:gdLst/>
          <a:ahLst/>
          <a:cxnLst/>
          <a:rect l="0" t="0" r="0" b="0"/>
          <a:pathLst>
            <a:path>
              <a:moveTo>
                <a:pt x="0" y="14992"/>
              </a:moveTo>
              <a:lnTo>
                <a:pt x="1174099" y="14992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87801" y="2968114"/>
        <a:ext cx="58704" cy="58704"/>
      </dsp:txXfrm>
    </dsp:sp>
    <dsp:sp modelId="{0907BF61-3868-4B22-A517-AB5936E6CEFD}">
      <dsp:nvSpPr>
        <dsp:cNvPr id="0" name=""/>
        <dsp:cNvSpPr/>
      </dsp:nvSpPr>
      <dsp:spPr>
        <a:xfrm>
          <a:off x="2352397" y="3060325"/>
          <a:ext cx="5274652" cy="83810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意已誠實或能克其念</a:t>
          </a:r>
        </a:p>
      </dsp:txBody>
      <dsp:txXfrm>
        <a:off x="2376944" y="3084872"/>
        <a:ext cx="5225558" cy="789014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39FE2D-F901-4CF9-897E-C670E01B1624}">
      <dsp:nvSpPr>
        <dsp:cNvPr id="0" name=""/>
        <dsp:cNvSpPr/>
      </dsp:nvSpPr>
      <dsp:spPr>
        <a:xfrm>
          <a:off x="168608" y="1202047"/>
          <a:ext cx="2082585" cy="104129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致知</a:t>
          </a:r>
        </a:p>
      </dsp:txBody>
      <dsp:txXfrm>
        <a:off x="199106" y="1232545"/>
        <a:ext cx="2021589" cy="980296"/>
      </dsp:txXfrm>
    </dsp:sp>
    <dsp:sp modelId="{0BD8383F-041D-49C8-B1B8-8685FA0CB3CC}">
      <dsp:nvSpPr>
        <dsp:cNvPr id="0" name=""/>
        <dsp:cNvSpPr/>
      </dsp:nvSpPr>
      <dsp:spPr>
        <a:xfrm rot="18283347">
          <a:off x="1936468" y="1105624"/>
          <a:ext cx="1462485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462485" y="16046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631149" y="1085108"/>
        <a:ext cx="73124" cy="73124"/>
      </dsp:txXfrm>
    </dsp:sp>
    <dsp:sp modelId="{823A243B-CD79-4A86-914E-53B25C951354}">
      <dsp:nvSpPr>
        <dsp:cNvPr id="0" name=""/>
        <dsp:cNvSpPr/>
      </dsp:nvSpPr>
      <dsp:spPr>
        <a:xfrm>
          <a:off x="3084228" y="0"/>
          <a:ext cx="4319990" cy="104129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知猶認識</a:t>
          </a:r>
        </a:p>
      </dsp:txBody>
      <dsp:txXfrm>
        <a:off x="3114726" y="30498"/>
        <a:ext cx="4258994" cy="980296"/>
      </dsp:txXfrm>
    </dsp:sp>
    <dsp:sp modelId="{4D40F525-BBBE-4A72-9C33-10740B52A3A7}">
      <dsp:nvSpPr>
        <dsp:cNvPr id="0" name=""/>
        <dsp:cNvSpPr/>
      </dsp:nvSpPr>
      <dsp:spPr>
        <a:xfrm rot="15427">
          <a:off x="2251190" y="1708517"/>
          <a:ext cx="833042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833042" y="16046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646885" y="1703737"/>
        <a:ext cx="41652" cy="41652"/>
      </dsp:txXfrm>
    </dsp:sp>
    <dsp:sp modelId="{85E5A95C-9C5C-41BB-A4E0-0C96742AB1B4}">
      <dsp:nvSpPr>
        <dsp:cNvPr id="0" name=""/>
        <dsp:cNvSpPr/>
      </dsp:nvSpPr>
      <dsp:spPr>
        <a:xfrm>
          <a:off x="3084228" y="1205786"/>
          <a:ext cx="4319990" cy="104129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致謂推測極盡</a:t>
          </a:r>
        </a:p>
      </dsp:txBody>
      <dsp:txXfrm>
        <a:off x="3114726" y="1236284"/>
        <a:ext cx="4258994" cy="980296"/>
      </dsp:txXfrm>
    </dsp:sp>
    <dsp:sp modelId="{DCBD663F-C8C7-4B27-BEFE-DF568976C62E}">
      <dsp:nvSpPr>
        <dsp:cNvPr id="0" name=""/>
        <dsp:cNvSpPr/>
      </dsp:nvSpPr>
      <dsp:spPr>
        <a:xfrm rot="3310531">
          <a:off x="1938341" y="2305391"/>
          <a:ext cx="1458739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458739" y="16046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631242" y="2284969"/>
        <a:ext cx="72936" cy="72936"/>
      </dsp:txXfrm>
    </dsp:sp>
    <dsp:sp modelId="{DDD321ED-3045-474F-AA0F-7675D3CB94BC}">
      <dsp:nvSpPr>
        <dsp:cNvPr id="0" name=""/>
        <dsp:cNvSpPr/>
      </dsp:nvSpPr>
      <dsp:spPr>
        <a:xfrm>
          <a:off x="3084228" y="2399534"/>
          <a:ext cx="4319990" cy="104129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知已極盡或深知</a:t>
          </a:r>
        </a:p>
      </dsp:txBody>
      <dsp:txXfrm>
        <a:off x="3114726" y="2430032"/>
        <a:ext cx="4258994" cy="980296"/>
      </dsp:txXfrm>
    </dsp:sp>
    <dsp:sp modelId="{EBDD0E33-E4C5-401C-8971-188C4CAA54A3}">
      <dsp:nvSpPr>
        <dsp:cNvPr id="0" name=""/>
        <dsp:cNvSpPr/>
      </dsp:nvSpPr>
      <dsp:spPr>
        <a:xfrm>
          <a:off x="168608" y="4195764"/>
          <a:ext cx="2082585" cy="104129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格物</a:t>
          </a:r>
        </a:p>
      </dsp:txBody>
      <dsp:txXfrm>
        <a:off x="199106" y="4226262"/>
        <a:ext cx="2021589" cy="980296"/>
      </dsp:txXfrm>
    </dsp:sp>
    <dsp:sp modelId="{203BB09A-7C85-4C9F-8A89-21DB9D814648}">
      <dsp:nvSpPr>
        <dsp:cNvPr id="0" name=""/>
        <dsp:cNvSpPr/>
      </dsp:nvSpPr>
      <dsp:spPr>
        <a:xfrm rot="19457599">
          <a:off x="2154769" y="4400993"/>
          <a:ext cx="1025884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025884" y="16046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642064" y="4391392"/>
        <a:ext cx="51294" cy="51294"/>
      </dsp:txXfrm>
    </dsp:sp>
    <dsp:sp modelId="{7B3EB2E1-7DC2-43F8-9413-F47187F1AFF1}">
      <dsp:nvSpPr>
        <dsp:cNvPr id="0" name=""/>
        <dsp:cNvSpPr/>
      </dsp:nvSpPr>
      <dsp:spPr>
        <a:xfrm>
          <a:off x="3084228" y="3597021"/>
          <a:ext cx="4379906" cy="104129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漢宋明各家異說</a:t>
          </a:r>
        </a:p>
      </dsp:txBody>
      <dsp:txXfrm>
        <a:off x="3114726" y="3627519"/>
        <a:ext cx="4318910" cy="980296"/>
      </dsp:txXfrm>
    </dsp:sp>
    <dsp:sp modelId="{1B5D7495-6586-4045-A84C-73D45B195AEA}">
      <dsp:nvSpPr>
        <dsp:cNvPr id="0" name=""/>
        <dsp:cNvSpPr/>
      </dsp:nvSpPr>
      <dsp:spPr>
        <a:xfrm rot="2142401">
          <a:off x="2154769" y="4999736"/>
          <a:ext cx="1025884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025884" y="16046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642064" y="4990135"/>
        <a:ext cx="51294" cy="51294"/>
      </dsp:txXfrm>
    </dsp:sp>
    <dsp:sp modelId="{CED4BC4E-CA4B-42C6-B2FF-FCFEEFD1394F}">
      <dsp:nvSpPr>
        <dsp:cNvPr id="0" name=""/>
        <dsp:cNvSpPr/>
      </dsp:nvSpPr>
      <dsp:spPr>
        <a:xfrm>
          <a:off x="3084228" y="4794508"/>
          <a:ext cx="4379906" cy="104129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略云「</a:t>
          </a:r>
          <a:r>
            <a:rPr lang="zh-TW" altLang="en-US" sz="3600" kern="1200" dirty="0" smtClean="0">
              <a:solidFill>
                <a:srgbClr val="FF0000"/>
              </a:solidFill>
            </a:rPr>
            <a:t>起念</a:t>
          </a:r>
          <a:r>
            <a:rPr lang="zh-TW" altLang="en-US" sz="3600" kern="1200" dirty="0" smtClean="0"/>
            <a:t>」</a:t>
          </a:r>
        </a:p>
      </dsp:txBody>
      <dsp:txXfrm>
        <a:off x="3114726" y="4825006"/>
        <a:ext cx="4318910" cy="980296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D2946C-07B3-42D7-BD44-CE4768E32B5D}">
      <dsp:nvSpPr>
        <dsp:cNvPr id="0" name=""/>
        <dsp:cNvSpPr/>
      </dsp:nvSpPr>
      <dsp:spPr>
        <a:xfrm>
          <a:off x="0" y="0"/>
          <a:ext cx="4517120" cy="2674809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6000" b="-6000"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B7F3B0-4285-4809-9C4E-44C0C5618C56}">
      <dsp:nvSpPr>
        <dsp:cNvPr id="0" name=""/>
        <dsp:cNvSpPr/>
      </dsp:nvSpPr>
      <dsp:spPr>
        <a:xfrm>
          <a:off x="740479" y="1604885"/>
          <a:ext cx="4517120" cy="2674809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格物：起心動念</a:t>
          </a:r>
          <a:endParaRPr lang="zh-TW" altLang="en-US" sz="36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600" kern="1200" dirty="0" smtClean="0"/>
            <a:t>格：來、至</a:t>
          </a:r>
          <a:endParaRPr lang="zh-TW" altLang="en-US" sz="36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600" kern="1200" dirty="0" smtClean="0"/>
            <a:t>物：念</a:t>
          </a:r>
          <a:endParaRPr lang="zh-TW" altLang="en-US" sz="3600" kern="1200" dirty="0"/>
        </a:p>
      </dsp:txBody>
      <dsp:txXfrm>
        <a:off x="818821" y="1683227"/>
        <a:ext cx="4360436" cy="2518125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E78E30-5084-4CFD-890E-2F558CBC1B7E}">
      <dsp:nvSpPr>
        <dsp:cNvPr id="0" name=""/>
        <dsp:cNvSpPr/>
      </dsp:nvSpPr>
      <dsp:spPr>
        <a:xfrm>
          <a:off x="7688" y="109767"/>
          <a:ext cx="2471751" cy="988700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格物</a:t>
          </a:r>
          <a:endParaRPr lang="zh-TW" altLang="en-US" sz="3300" kern="1200" dirty="0"/>
        </a:p>
      </dsp:txBody>
      <dsp:txXfrm>
        <a:off x="502038" y="109767"/>
        <a:ext cx="1483051" cy="988700"/>
      </dsp:txXfrm>
    </dsp:sp>
    <dsp:sp modelId="{837B2455-1873-4E87-B6B5-9F55F574E916}">
      <dsp:nvSpPr>
        <dsp:cNvPr id="0" name=""/>
        <dsp:cNvSpPr/>
      </dsp:nvSpPr>
      <dsp:spPr>
        <a:xfrm>
          <a:off x="7688" y="1222055"/>
          <a:ext cx="1977401" cy="1465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300" kern="1200" dirty="0" smtClean="0"/>
            <a:t>起心動念</a:t>
          </a:r>
          <a:endParaRPr lang="zh-TW" altLang="en-US" sz="3300" kern="1200" dirty="0"/>
        </a:p>
      </dsp:txBody>
      <dsp:txXfrm>
        <a:off x="7688" y="1222055"/>
        <a:ext cx="1977401" cy="1465753"/>
      </dsp:txXfrm>
    </dsp:sp>
    <dsp:sp modelId="{3D512D86-654D-4DD7-929F-A479CBC39F86}">
      <dsp:nvSpPr>
        <dsp:cNvPr id="0" name=""/>
        <dsp:cNvSpPr/>
      </dsp:nvSpPr>
      <dsp:spPr>
        <a:xfrm>
          <a:off x="2263439" y="109767"/>
          <a:ext cx="2471751" cy="988700"/>
        </a:xfrm>
        <a:prstGeom prst="chevron">
          <a:avLst/>
        </a:prstGeom>
        <a:solidFill>
          <a:schemeClr val="accent3">
            <a:hueOff val="901328"/>
            <a:satOff val="-2999"/>
            <a:lumOff val="-150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致知</a:t>
          </a:r>
          <a:endParaRPr lang="zh-TW" altLang="en-US" sz="3300" kern="1200" dirty="0"/>
        </a:p>
      </dsp:txBody>
      <dsp:txXfrm>
        <a:off x="2757789" y="109767"/>
        <a:ext cx="1483051" cy="988700"/>
      </dsp:txXfrm>
    </dsp:sp>
    <dsp:sp modelId="{86A698CE-6055-435D-911F-B4EB808C137D}">
      <dsp:nvSpPr>
        <dsp:cNvPr id="0" name=""/>
        <dsp:cNvSpPr/>
      </dsp:nvSpPr>
      <dsp:spPr>
        <a:xfrm>
          <a:off x="2263439" y="1222055"/>
          <a:ext cx="1977401" cy="1465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300" kern="1200" dirty="0" smtClean="0"/>
            <a:t>覺察覺悟</a:t>
          </a:r>
          <a:endParaRPr lang="zh-TW" altLang="en-US" sz="3300" kern="1200" dirty="0"/>
        </a:p>
      </dsp:txBody>
      <dsp:txXfrm>
        <a:off x="2263439" y="1222055"/>
        <a:ext cx="1977401" cy="1465753"/>
      </dsp:txXfrm>
    </dsp:sp>
    <dsp:sp modelId="{CA896490-DBAF-4384-AA02-6B0A6F9ABB76}">
      <dsp:nvSpPr>
        <dsp:cNvPr id="0" name=""/>
        <dsp:cNvSpPr/>
      </dsp:nvSpPr>
      <dsp:spPr>
        <a:xfrm>
          <a:off x="4519191" y="109767"/>
          <a:ext cx="2471751" cy="988700"/>
        </a:xfrm>
        <a:prstGeom prst="chevron">
          <a:avLst/>
        </a:prstGeom>
        <a:solidFill>
          <a:schemeClr val="accent3">
            <a:hueOff val="1802655"/>
            <a:satOff val="-5998"/>
            <a:lumOff val="-300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誠意</a:t>
          </a:r>
          <a:endParaRPr lang="zh-TW" altLang="en-US" sz="3300" kern="1200" dirty="0"/>
        </a:p>
      </dsp:txBody>
      <dsp:txXfrm>
        <a:off x="5013541" y="109767"/>
        <a:ext cx="1483051" cy="988700"/>
      </dsp:txXfrm>
    </dsp:sp>
    <dsp:sp modelId="{3835880C-BF40-4B6D-A744-F838E75E8851}">
      <dsp:nvSpPr>
        <dsp:cNvPr id="0" name=""/>
        <dsp:cNvSpPr/>
      </dsp:nvSpPr>
      <dsp:spPr>
        <a:xfrm>
          <a:off x="4519191" y="1222055"/>
          <a:ext cx="1977401" cy="1465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300" kern="1200" dirty="0" smtClean="0"/>
            <a:t>真實不欺</a:t>
          </a:r>
          <a:endParaRPr lang="zh-TW" altLang="en-US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300" kern="1200" dirty="0" smtClean="0"/>
            <a:t>開誠布公</a:t>
          </a:r>
          <a:endParaRPr lang="zh-TW" altLang="en-US" sz="3300" kern="1200" dirty="0"/>
        </a:p>
      </dsp:txBody>
      <dsp:txXfrm>
        <a:off x="4519191" y="1222055"/>
        <a:ext cx="1977401" cy="1465753"/>
      </dsp:txXfrm>
    </dsp:sp>
    <dsp:sp modelId="{3985C92E-62EE-4BCF-9402-8141AF8B4C55}">
      <dsp:nvSpPr>
        <dsp:cNvPr id="0" name=""/>
        <dsp:cNvSpPr/>
      </dsp:nvSpPr>
      <dsp:spPr>
        <a:xfrm>
          <a:off x="6774943" y="109767"/>
          <a:ext cx="2471751" cy="988700"/>
        </a:xfrm>
        <a:prstGeom prst="chevron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正心</a:t>
          </a:r>
          <a:endParaRPr lang="zh-TW" altLang="en-US" sz="3300" kern="1200" dirty="0"/>
        </a:p>
      </dsp:txBody>
      <dsp:txXfrm>
        <a:off x="7269293" y="109767"/>
        <a:ext cx="1483051" cy="988700"/>
      </dsp:txXfrm>
    </dsp:sp>
    <dsp:sp modelId="{938DABCE-E595-475B-94DD-28CB82F90300}">
      <dsp:nvSpPr>
        <dsp:cNvPr id="0" name=""/>
        <dsp:cNvSpPr/>
      </dsp:nvSpPr>
      <dsp:spPr>
        <a:xfrm>
          <a:off x="6774943" y="1222055"/>
          <a:ext cx="1977401" cy="1465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300" kern="1200" dirty="0" smtClean="0"/>
            <a:t>公而無私</a:t>
          </a:r>
          <a:endParaRPr lang="zh-TW" altLang="en-US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300" kern="1200" dirty="0" smtClean="0"/>
            <a:t>正而不偏</a:t>
          </a:r>
          <a:endParaRPr lang="zh-TW" altLang="en-US" sz="3300" kern="1200" dirty="0"/>
        </a:p>
      </dsp:txBody>
      <dsp:txXfrm>
        <a:off x="6774943" y="1222055"/>
        <a:ext cx="1977401" cy="1465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hProcess10">
  <dgm:title val=""/>
  <dgm:desc val=""/>
  <dgm:catLst>
    <dgm:cat type="process" pri="3000"/>
    <dgm:cat type="picture" pri="30000"/>
    <dgm:cat type="pictureconvert" pri="3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op="equ" fact="0.3333"/>
      <dgm:constr type="primFontSz" for="des" forName="txNode" op="equ" val="65"/>
      <dgm:constr type="primFontSz" for="des" forName="connTx" op="equ" val="55"/>
      <dgm:constr type="primFontSz" for="des" forName="connTx" refType="primFontSz" refFor="des" refForName="txNode" op="lte" fact="0.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imagSh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 refType="w" fact="0.14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if>
          <dgm:else name="Name7">
            <dgm:constrLst>
              <dgm:constr type="l" for="ch" forName="imagSh" refType="w" fact="0.14"/>
              <dgm:constr type="w" for="ch" forName="imagSh" refType="w" fact="0.86"/>
              <dgm:constr type="t" for="ch" forName="imagSh"/>
              <dgm:constr type="h" for="ch" forName="imagSh" refType="w" refFor="ch" refForName="imagSh"/>
              <dgm:constr type="l" for="ch" forName="txNode"/>
              <dgm:constr type="w" for="ch" forName="txNode" refType="w" refFor="ch" refForName="imagSh"/>
              <dgm:constr type="t" for="ch" forName="txNode" refType="h" refFor="ch" refForName="imagSh" fact="0.6"/>
              <dgm:constr type="h" for="ch" forName="txNode" refType="h" refFor="ch" refForName="imagSh"/>
            </dgm:constrLst>
          </dgm:else>
        </dgm:choose>
        <dgm:ruleLst/>
        <dgm:layoutNode name="imagSh" styleLbl="b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x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imagSh"/>
            <dgm:param type="dstNode" val="imagSh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35"/>
            <dgm:constr type="endPad" refType="connDist" fact="0.3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5071C1-1FC6-4984-AF1D-720A2ABB0FF9}" type="datetimeFigureOut">
              <a:rPr lang="zh-TW" altLang="en-US" smtClean="0"/>
              <a:t>2019/11/26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455F5E-4351-4C87-8986-1192D0FBE916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69616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zh.wikipedia.org/w/index.php?title=%E6%99%A4%E6%81%A9&amp;action=edit&amp;redlink=1" TargetMode="External"/><Relationship Id="rId13" Type="http://schemas.openxmlformats.org/officeDocument/2006/relationships/hyperlink" Target="https://zh.wikipedia.org/wiki/%E5%AD%A4%E5%B1%B1" TargetMode="External"/><Relationship Id="rId3" Type="http://schemas.openxmlformats.org/officeDocument/2006/relationships/hyperlink" Target="https://zh.wikipedia.org/wiki/%E9%92%B1%E5%A1%98" TargetMode="External"/><Relationship Id="rId7" Type="http://schemas.openxmlformats.org/officeDocument/2006/relationships/hyperlink" Target="https://zh.wikipedia.org/w/index.php?title=%E5%BA%86%E6%98%AD&amp;action=edit&amp;redlink=1" TargetMode="External"/><Relationship Id="rId12" Type="http://schemas.openxmlformats.org/officeDocument/2006/relationships/hyperlink" Target="https://zh.wikipedia.org/wiki/%E8%A5%BF%E6%B9%96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zh.wikipedia.org/wiki/%E5%A4%A9%E5%8F%B0%E5%AE%97" TargetMode="External"/><Relationship Id="rId11" Type="http://schemas.openxmlformats.org/officeDocument/2006/relationships/hyperlink" Target="https://zh.wikipedia.org/wiki/%E7%9F%A5%E7%A4%BC" TargetMode="External"/><Relationship Id="rId5" Type="http://schemas.openxmlformats.org/officeDocument/2006/relationships/hyperlink" Target="https://zh.wikipedia.org/wiki/%E6%BA%90%E6%B8%85" TargetMode="External"/><Relationship Id="rId10" Type="http://schemas.openxmlformats.org/officeDocument/2006/relationships/hyperlink" Target="https://zh.wikipedia.org/w/index.php?title=%E5%B1%B1%E5%AE%B6%E6%B4%BE&amp;action=edit&amp;redlink=1" TargetMode="External"/><Relationship Id="rId4" Type="http://schemas.openxmlformats.org/officeDocument/2006/relationships/hyperlink" Target="https://zh.wikipedia.org/wiki/%E9%BE%99%E5%85%B4%E5%AF%BA" TargetMode="External"/><Relationship Id="rId9" Type="http://schemas.openxmlformats.org/officeDocument/2006/relationships/hyperlink" Target="https://zh.wikipedia.org/w/index.php?title=%E5%B1%B1%E5%A4%96%E6%B4%BE&amp;action=edit&amp;redlink=1" TargetMode="External"/><Relationship Id="rId14" Type="http://schemas.openxmlformats.org/officeDocument/2006/relationships/hyperlink" Target="https://zh.wikipedia.org/wiki/%E6%99%BA%E5%9C%86#cite_note-1" TargetMode="Externa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641419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根據</a:t>
            </a:r>
            <a:r>
              <a:rPr lang="en-US" altLang="zh-CN" dirty="0" smtClean="0"/>
              <a:t>《</a:t>
            </a:r>
            <a:r>
              <a:rPr lang="zh-CN" altLang="en-US" dirty="0" smtClean="0"/>
              <a:t>漢書</a:t>
            </a:r>
            <a:r>
              <a:rPr lang="en-US" altLang="zh-CN" dirty="0" smtClean="0"/>
              <a:t>·</a:t>
            </a:r>
            <a:r>
              <a:rPr lang="zh-CN" altLang="en-US" dirty="0" smtClean="0"/>
              <a:t>藝文志</a:t>
            </a:r>
            <a:r>
              <a:rPr lang="en-US" altLang="zh-CN" dirty="0" smtClean="0"/>
              <a:t>》</a:t>
            </a:r>
            <a:r>
              <a:rPr lang="zh-CN" altLang="en-US" dirty="0" smtClean="0"/>
              <a:t>記載，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孟子</a:t>
            </a:r>
            <a:r>
              <a:rPr lang="en-US" altLang="zh-CN" dirty="0" smtClean="0"/>
              <a:t>》</a:t>
            </a:r>
            <a:r>
              <a:rPr lang="zh-CN" altLang="en-US" dirty="0" smtClean="0"/>
              <a:t>七篇之外，另有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外書</a:t>
            </a:r>
            <a:r>
              <a:rPr lang="en-US" altLang="zh-CN" dirty="0" smtClean="0"/>
              <a:t>》</a:t>
            </a:r>
            <a:r>
              <a:rPr lang="zh-CN" altLang="en-US" dirty="0" smtClean="0"/>
              <a:t>四篇。東漢趙岐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孟子題辭</a:t>
            </a:r>
            <a:r>
              <a:rPr lang="en-US" altLang="zh-CN" dirty="0" smtClean="0"/>
              <a:t>》</a:t>
            </a:r>
            <a:r>
              <a:rPr lang="zh-CN" altLang="en-US" dirty="0" smtClean="0"/>
              <a:t>曰：“又有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外書</a:t>
            </a:r>
            <a:r>
              <a:rPr lang="en-US" altLang="zh-CN" dirty="0" smtClean="0"/>
              <a:t>》</a:t>
            </a:r>
            <a:r>
              <a:rPr lang="zh-CN" altLang="en-US" dirty="0" smtClean="0"/>
              <a:t>四篇，性善辨文說孝經為政，其文不能弘深，不與內篇相似，似非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孟子</a:t>
            </a:r>
            <a:r>
              <a:rPr lang="en-US" altLang="zh-CN" dirty="0" smtClean="0"/>
              <a:t>》</a:t>
            </a:r>
            <a:r>
              <a:rPr lang="zh-CN" altLang="en-US" dirty="0" smtClean="0"/>
              <a:t>本真，後世依放而托之者也。”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210220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402338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根據</a:t>
            </a:r>
            <a:r>
              <a:rPr lang="en-US" altLang="zh-CN" dirty="0" smtClean="0"/>
              <a:t>《</a:t>
            </a:r>
            <a:r>
              <a:rPr lang="zh-CN" altLang="en-US" dirty="0" smtClean="0"/>
              <a:t>漢書</a:t>
            </a:r>
            <a:r>
              <a:rPr lang="en-US" altLang="zh-CN" dirty="0" smtClean="0"/>
              <a:t>·</a:t>
            </a:r>
            <a:r>
              <a:rPr lang="zh-CN" altLang="en-US" dirty="0" smtClean="0"/>
              <a:t>藝文志</a:t>
            </a:r>
            <a:r>
              <a:rPr lang="en-US" altLang="zh-CN" dirty="0" smtClean="0"/>
              <a:t>》</a:t>
            </a:r>
            <a:r>
              <a:rPr lang="zh-CN" altLang="en-US" dirty="0" smtClean="0"/>
              <a:t>記載，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孟子</a:t>
            </a:r>
            <a:r>
              <a:rPr lang="en-US" altLang="zh-CN" dirty="0" smtClean="0"/>
              <a:t>》</a:t>
            </a:r>
            <a:r>
              <a:rPr lang="zh-CN" altLang="en-US" dirty="0" smtClean="0"/>
              <a:t>七篇之外，另有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外書</a:t>
            </a:r>
            <a:r>
              <a:rPr lang="en-US" altLang="zh-CN" dirty="0" smtClean="0"/>
              <a:t>》</a:t>
            </a:r>
            <a:r>
              <a:rPr lang="zh-CN" altLang="en-US" dirty="0" smtClean="0"/>
              <a:t>四篇。東漢趙岐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孟子題辭</a:t>
            </a:r>
            <a:r>
              <a:rPr lang="en-US" altLang="zh-CN" dirty="0" smtClean="0"/>
              <a:t>》</a:t>
            </a:r>
            <a:r>
              <a:rPr lang="zh-CN" altLang="en-US" dirty="0" smtClean="0"/>
              <a:t>曰：“又有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外書</a:t>
            </a:r>
            <a:r>
              <a:rPr lang="en-US" altLang="zh-CN" dirty="0" smtClean="0"/>
              <a:t>》</a:t>
            </a:r>
            <a:r>
              <a:rPr lang="zh-CN" altLang="en-US" dirty="0" smtClean="0"/>
              <a:t>四篇，性善辨文說孝經為政，其文不能弘深，不與內篇相似，似非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孟子</a:t>
            </a:r>
            <a:r>
              <a:rPr lang="en-US" altLang="zh-CN" dirty="0" smtClean="0"/>
              <a:t>》</a:t>
            </a:r>
            <a:r>
              <a:rPr lang="zh-CN" altLang="en-US" dirty="0" smtClean="0"/>
              <a:t>本真，後世依放而托之者也。”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823080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zh-TW" altLang="en-US" dirty="0" smtClean="0"/>
              <a:t>先秦六經</a:t>
            </a:r>
          </a:p>
          <a:p>
            <a:r>
              <a:rPr lang="zh-TW" altLang="en-US" dirty="0" smtClean="0"/>
              <a:t>西漢五經</a:t>
            </a:r>
          </a:p>
          <a:p>
            <a:r>
              <a:rPr lang="zh-TW" altLang="en-US" dirty="0" smtClean="0"/>
              <a:t>東漢七經</a:t>
            </a:r>
          </a:p>
          <a:p>
            <a:r>
              <a:rPr lang="zh-TW" altLang="en-US" dirty="0" smtClean="0"/>
              <a:t>唐九經</a:t>
            </a:r>
          </a:p>
          <a:p>
            <a:r>
              <a:rPr lang="zh-TW" altLang="en-US" dirty="0" smtClean="0"/>
              <a:t>唐十二經</a:t>
            </a:r>
          </a:p>
          <a:p>
            <a:r>
              <a:rPr lang="zh-TW" altLang="en-US" dirty="0" smtClean="0"/>
              <a:t>宋十三經</a:t>
            </a:r>
          </a:p>
          <a:p>
            <a:endParaRPr lang="zh-TW" altLang="en-US" dirty="0" smtClean="0"/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B843A5-71BE-4CA3-851C-2DCFF06256F9}" type="slidenum">
              <a:rPr lang="en-US" altLang="zh-CN" smtClean="0"/>
              <a:pPr>
                <a:defRPr/>
              </a:pPr>
              <a:t>8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612501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151575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10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14393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11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811960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12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380781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13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087009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14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919419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15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741662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漢代已有單行，劉歆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約公元前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50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年－後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23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年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)《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七略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六藝略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「禮類」有此，又有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中庸說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二篇。（漢書藝文志）</a:t>
            </a:r>
          </a:p>
          <a:p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中唐李翱（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774-836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）援用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易傳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思想作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復性書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，開宋代理學之先河。</a:t>
            </a:r>
            <a:endParaRPr lang="en-US" altLang="zh-TW" sz="1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北宋孤山智圓（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976-1022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）自號中庸子，作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中庸子傳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，以儒家「中庸」比擬佛家「中道」。</a:t>
            </a:r>
            <a:endParaRPr lang="en-US" altLang="zh-TW" sz="1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其早年於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錢塘"/>
              </a:rPr>
              <a:t>錢塘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 tooltip="龍興寺"/>
              </a:rPr>
              <a:t>龍興寺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出家，從師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 tooltip="源清"/>
              </a:rPr>
              <a:t>源清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，學習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 tooltip="天台宗"/>
              </a:rPr>
              <a:t>天台宗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教義。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 tooltip="源清"/>
              </a:rPr>
              <a:t>源清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示寂後，其與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7" tooltip="慶昭（頁面不存在）"/>
              </a:rPr>
              <a:t>慶昭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、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8" tooltip="晤恩（頁面不存在）"/>
              </a:rPr>
              <a:t>晤恩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等闡述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9" tooltip="山外派（頁面不存在）"/>
              </a:rPr>
              <a:t>山外派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學說，與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0" tooltip="山家派（頁面不存在）"/>
              </a:rPr>
              <a:t>山家派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1" tooltip="知禮"/>
              </a:rPr>
              <a:t>知禮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展開論辯。後隱居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2" tooltip="西湖"/>
              </a:rPr>
              <a:t>西湖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3" tooltip="孤山"/>
              </a:rPr>
              <a:t>孤山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瑪瑙坡，並撰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閒居編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、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金光明經玄義表徵記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等</a:t>
            </a:r>
            <a:r>
              <a:rPr lang="en-US" altLang="zh-TW" sz="1200" b="0" i="0" u="none" strike="noStrike" kern="1200" baseline="300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4"/>
              </a:rPr>
              <a:t>[1]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en-US" altLang="zh-TW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孤山是西湖中最大的島嶼，面積</a:t>
            </a:r>
            <a:r>
              <a:rPr lang="en-US" altLang="zh-CN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20</a:t>
            </a:r>
            <a:r>
              <a:rPr lang="zh-CN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公頃，山高</a:t>
            </a:r>
            <a:r>
              <a:rPr lang="en-US" altLang="zh-CN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38</a:t>
            </a:r>
            <a:r>
              <a:rPr lang="zh-CN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米，是文物勝跡薈萃之地。現有勝景</a:t>
            </a:r>
            <a:r>
              <a:rPr lang="en-US" altLang="zh-CN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30</a:t>
            </a:r>
            <a:r>
              <a:rPr lang="zh-CN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處，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林和靖墓、西泠印社，秋瑾墓、蘇曼殊墓</a:t>
            </a:r>
            <a:r>
              <a:rPr lang="zh-CN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1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en-US" altLang="zh-TW" sz="1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北宋契嵩（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1007-1072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年）作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中庸解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五篇。</a:t>
            </a:r>
            <a:endParaRPr lang="en-US" altLang="zh-TW" sz="1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司馬光（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1019-1086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年）作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中庸大學廣義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一卷。</a:t>
            </a:r>
            <a:endParaRPr lang="en-US" altLang="zh-TW" sz="1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程顥（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1032-1085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）、程頤（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1033-1107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sz="1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表彰</a:t>
            </a:r>
            <a:r>
              <a:rPr lang="en-US" altLang="zh-TW" sz="1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1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大學</a:t>
            </a:r>
            <a:r>
              <a:rPr lang="en-US" altLang="zh-TW" sz="1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〉〈</a:t>
            </a:r>
            <a:r>
              <a:rPr lang="zh-TW" altLang="en-US" sz="1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1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1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，與</a:t>
            </a:r>
            <a:r>
              <a:rPr lang="en-US" altLang="zh-TW" sz="1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1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論、孟</a:t>
            </a:r>
            <a:r>
              <a:rPr lang="en-US" altLang="zh-TW" sz="1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1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並行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1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南宋朱熹（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1130-1200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）撰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大學章句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》《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中庸章句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》《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論語孟子集注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，始稱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四書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1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AB843A5-71BE-4CA3-851C-2DCFF06256F9}" type="slidenum">
              <a:rPr lang="en-US" altLang="zh-CN" smtClean="0"/>
              <a:pPr>
                <a:defRPr/>
              </a:pPr>
              <a:t>16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5878883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274410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其中，「詁」（通作「故」）側重以今語釋古語，「訓」側重用形象化的描繪來說明，但後世常常連用，不加。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21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268522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3134753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一杯５度Ｃ的水乘以２０杯＝？度，不會變成１００度。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9252108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9637367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※《</a:t>
            </a:r>
            <a:r>
              <a:rPr lang="zh-TW" altLang="en-US" dirty="0" smtClean="0"/>
              <a:t>禮記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，儒學經典之一，所收文章是孔子的學生及戰國時期儒學學者的作品。西漢學者戴德將或稍早於他的劉向收集的</a:t>
            </a:r>
            <a:r>
              <a:rPr lang="en-US" altLang="zh-TW" dirty="0" smtClean="0"/>
              <a:t>130</a:t>
            </a:r>
            <a:r>
              <a:rPr lang="zh-TW" altLang="en-US" dirty="0" smtClean="0"/>
              <a:t>篇綜合簡化，一共得</a:t>
            </a:r>
            <a:r>
              <a:rPr lang="en-US" altLang="zh-TW" dirty="0" smtClean="0"/>
              <a:t>85</a:t>
            </a:r>
            <a:r>
              <a:rPr lang="zh-TW" altLang="en-US" dirty="0" smtClean="0"/>
              <a:t>篇，稱為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大戴禮記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，後來其</a:t>
            </a:r>
            <a:r>
              <a:rPr lang="zh-TW" altLang="en-US" b="1" dirty="0" smtClean="0"/>
              <a:t>姪戴聖</a:t>
            </a:r>
            <a:r>
              <a:rPr lang="zh-TW" altLang="en-US" dirty="0" smtClean="0"/>
              <a:t>又將「大戴禮記」簡化刪除，得</a:t>
            </a:r>
            <a:r>
              <a:rPr lang="en-US" altLang="zh-TW" dirty="0" smtClean="0"/>
              <a:t>46</a:t>
            </a:r>
            <a:r>
              <a:rPr lang="zh-TW" altLang="en-US" dirty="0" smtClean="0"/>
              <a:t>篇，再加上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月令</a:t>
            </a:r>
            <a:r>
              <a:rPr lang="en-US" altLang="zh-TW" dirty="0" smtClean="0"/>
              <a:t>》</a:t>
            </a:r>
            <a:r>
              <a:rPr lang="zh-TW" altLang="en-US" dirty="0" smtClean="0"/>
              <a:t>、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明堂位</a:t>
            </a:r>
            <a:r>
              <a:rPr lang="en-US" altLang="zh-TW" dirty="0" smtClean="0"/>
              <a:t>》</a:t>
            </a:r>
            <a:r>
              <a:rPr lang="zh-TW" altLang="en-US" dirty="0" smtClean="0"/>
              <a:t>和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樂記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，一共</a:t>
            </a:r>
            <a:r>
              <a:rPr lang="en-US" altLang="zh-TW" dirty="0" smtClean="0"/>
              <a:t>49</a:t>
            </a:r>
            <a:r>
              <a:rPr lang="zh-TW" altLang="en-US" dirty="0" smtClean="0"/>
              <a:t>篇，稱為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小戴禮記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。「大戴禮記」至隋、唐時期已散逸大半，現僅留傳</a:t>
            </a:r>
            <a:r>
              <a:rPr lang="en-US" altLang="zh-TW" dirty="0" smtClean="0"/>
              <a:t>39</a:t>
            </a:r>
            <a:r>
              <a:rPr lang="zh-TW" altLang="en-US" dirty="0" smtClean="0"/>
              <a:t>篇，而「小戴禮記」則成為今日通行的</a:t>
            </a:r>
            <a:r>
              <a:rPr lang="en-US" altLang="zh-TW" dirty="0" smtClean="0"/>
              <a:t>《</a:t>
            </a:r>
            <a:r>
              <a:rPr lang="zh-TW" altLang="en-US" dirty="0" smtClean="0"/>
              <a:t>禮記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。</a:t>
            </a:r>
            <a:endParaRPr lang="en-US" altLang="zh-TW" dirty="0" smtClean="0"/>
          </a:p>
          <a:p>
            <a:r>
              <a:rPr lang="en-US" altLang="zh-TW" dirty="0" smtClean="0"/>
              <a:t>※</a:t>
            </a:r>
            <a:r>
              <a:rPr lang="zh-TW" altLang="en-US" dirty="0" smtClean="0"/>
              <a:t>天聖（</a:t>
            </a:r>
            <a:r>
              <a:rPr lang="en-US" altLang="zh-TW" dirty="0" smtClean="0"/>
              <a:t>1023</a:t>
            </a:r>
            <a:r>
              <a:rPr lang="zh-TW" altLang="en-US" dirty="0" smtClean="0"/>
              <a:t>年－</a:t>
            </a:r>
            <a:r>
              <a:rPr lang="en-US" altLang="zh-TW" dirty="0" smtClean="0"/>
              <a:t>1032</a:t>
            </a:r>
            <a:r>
              <a:rPr lang="zh-TW" altLang="en-US" dirty="0" smtClean="0"/>
              <a:t>年十一月）是宋仁宗趙禎的年號，北宋使用該年號共計</a:t>
            </a:r>
            <a:r>
              <a:rPr lang="en-US" altLang="zh-TW" dirty="0" smtClean="0"/>
              <a:t>10</a:t>
            </a:r>
            <a:r>
              <a:rPr lang="zh-TW" altLang="en-US" dirty="0" smtClean="0"/>
              <a:t>年，指天之聖者也就是真命天子。也有一說是“天”為“二人”的組合，指年幼的仁宗皇帝與章獻太后共掌權力。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37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0796046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賈逵（</a:t>
            </a:r>
            <a:r>
              <a:rPr lang="en-US" altLang="zh-TW" dirty="0" smtClean="0"/>
              <a:t>174</a:t>
            </a:r>
            <a:r>
              <a:rPr lang="zh-TW" altLang="en-US" dirty="0" smtClean="0"/>
              <a:t>年－</a:t>
            </a:r>
            <a:r>
              <a:rPr lang="en-US" altLang="zh-TW" dirty="0" smtClean="0"/>
              <a:t>228</a:t>
            </a:r>
            <a:r>
              <a:rPr lang="zh-TW" altLang="en-US" dirty="0" smtClean="0"/>
              <a:t>年），字梁道，本名衢</a:t>
            </a:r>
            <a:r>
              <a:rPr lang="en-US" altLang="zh-TW" dirty="0" smtClean="0"/>
              <a:t>[1]</a:t>
            </a:r>
            <a:r>
              <a:rPr lang="zh-TW" altLang="en-US" dirty="0" smtClean="0"/>
              <a:t>，河東郡襄陵縣人（今山西襄汾縣）。曹魏政權中的軍政奇才，終其一生為曹魏的統一事業作出貢獻。賈逵之子賈充也是曹魏官員，並是西晉的開國元勳。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40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3095638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朱子：「此三者，大學之</a:t>
            </a:r>
            <a:r>
              <a:rPr lang="zh-TW" altLang="en-US" b="1" dirty="0" smtClean="0"/>
              <a:t>綱領</a:t>
            </a:r>
            <a:r>
              <a:rPr lang="zh-TW" altLang="en-US" dirty="0" smtClean="0"/>
              <a:t>也。」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41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9486815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 smtClean="0"/>
              <a:t>綱目：事物的大綱與細目。</a:t>
            </a:r>
          </a:p>
          <a:p>
            <a:r>
              <a:rPr lang="en-US" altLang="zh-TW" dirty="0" smtClean="0"/>
              <a:t>P.300</a:t>
            </a:r>
            <a:r>
              <a:rPr lang="zh-TW" altLang="en-US" dirty="0" smtClean="0"/>
              <a:t>「</a:t>
            </a:r>
            <a:r>
              <a:rPr lang="en-US" altLang="zh-TW" dirty="0" smtClean="0"/>
              <a:t>(</a:t>
            </a:r>
            <a:r>
              <a:rPr lang="zh-TW" altLang="en-US" dirty="0" smtClean="0"/>
              <a:t>乙</a:t>
            </a:r>
            <a:r>
              <a:rPr lang="en-US" altLang="zh-TW" dirty="0" smtClean="0"/>
              <a:t>)</a:t>
            </a:r>
            <a:r>
              <a:rPr lang="zh-TW" altLang="en-US" dirty="0" smtClean="0"/>
              <a:t>大學二綱蔣總統製表」以「格物、致知、誠意、正心、修身」為「明明德」；「齊家、治國、平天下」為「親民」。講表自行參閱。</a:t>
            </a:r>
            <a:endParaRPr lang="en-US" altLang="zh-TW" dirty="0" smtClean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43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5481017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44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6837499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200" dirty="0" smtClean="0"/>
              <a:t>宗：宗旨、歸向。事：事業、辦法。</a:t>
            </a:r>
            <a:endParaRPr lang="en-US" altLang="zh-TW" sz="200" dirty="0" smtClean="0"/>
          </a:p>
          <a:p>
            <a:r>
              <a:rPr lang="zh-TW" altLang="en-US" dirty="0" smtClean="0"/>
              <a:t>子曰：「君子有三畏，畏天命，畏大人，畏聖人之言。」</a:t>
            </a:r>
            <a:endParaRPr lang="en-US" altLang="zh-TW" dirty="0" smtClean="0"/>
          </a:p>
          <a:p>
            <a:r>
              <a:rPr lang="zh-TW" altLang="en-US" dirty="0" smtClean="0"/>
              <a:t>天無私覆，地無私載。（平等無私）</a:t>
            </a:r>
            <a:endParaRPr lang="en-US" altLang="zh-TW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47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3684299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48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3662292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禮記正義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：東漢鄭玄注，唐孔穎達疏。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49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75600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900" dirty="0" smtClean="0"/>
              <a:t>○正義曰：此章指言為悅凡臣，社稷股肱，天民行道，大人正身。凡此四科，優劣之差。「孟子曰：有事君人者，事是君則為容悅者也」，孟子言有人事其君以求君之意者，是為苟容以悅君者也。「有安社稷臣者，以安社稷為悅者也」，孟子又言有忠臣，為安社稷臣者也，在於安社稷而後為悅者也。「有天民者，達可行於天下而後行之者也」，言天民為之先覺者，志在於行道，然而既達而在位，可以行其道於天下，然後乃行之也。以其若窮而在下，未可行其道，則亦止而不行矣。是其窮、達一歸於天而已。「有大人者，正己而物正者也」，言有大丈夫不為利害之所易動，是則自正治其己，而物後自取正於我也。凡此是其四科優劣差等也。</a:t>
            </a:r>
            <a:endParaRPr lang="zh-TW" altLang="en-US" sz="9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51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6588701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天子和諸侯的嫡長子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52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1749003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宗：宗旨、歸向。事：事業、辦法。</a:t>
            </a:r>
            <a:endParaRPr lang="en-US" altLang="zh-TW" dirty="0" smtClean="0"/>
          </a:p>
          <a:p>
            <a:r>
              <a:rPr lang="zh-TW" altLang="en-US" dirty="0" smtClean="0"/>
              <a:t>子曰：「君子有三畏，畏天命，畏大人，畏聖人之言。」</a:t>
            </a:r>
            <a:endParaRPr lang="en-US" altLang="zh-TW" dirty="0" smtClean="0"/>
          </a:p>
          <a:p>
            <a:r>
              <a:rPr lang="zh-TW" altLang="en-US" dirty="0" smtClean="0"/>
              <a:t>天無私覆，地無私載。（平等無私）</a:t>
            </a:r>
            <a:endParaRPr lang="en-US" altLang="zh-TW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53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3142141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朱子：理為形而上之道，氣為形而下之器，人生稟理而有性，稟氣而有形。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54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3014734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56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9068143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六即佛，第一個是「理即」，第二是「名字即」，第三是觀行即，第四個是「相似即」，第五個是「分證即」，第六個是「究竟即」。</a:t>
            </a:r>
            <a:endParaRPr lang="en-US" altLang="zh-TW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「德」是從靜態的本體（本性）起作用，發動了（有行為舉止），發動的時候不變（不改變本性），不變昏暗，即是明德。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57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3407212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表見</a:t>
            </a:r>
            <a:r>
              <a:rPr lang="en-US" altLang="zh-TW" dirty="0" smtClean="0"/>
              <a:t>P.298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59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7069391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 smtClean="0"/>
              <a:t>綠色：</a:t>
            </a:r>
            <a:r>
              <a:rPr lang="en-US" altLang="zh-TW" dirty="0" smtClean="0"/>
              <a:t>｢</a:t>
            </a:r>
            <a:r>
              <a:rPr lang="zh-TW" altLang="en-US" sz="1200" dirty="0" smtClean="0"/>
              <a:t>念茲在茲，繫念不忘；人類萬物無限之潛能」表外補充。</a:t>
            </a:r>
            <a:endParaRPr lang="zh-TW" altLang="en-US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TW" altLang="en-US" sz="1200" dirty="0" smtClean="0"/>
          </a:p>
          <a:p>
            <a:endParaRPr lang="en-US" altLang="zh-TW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60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8553345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泰然：閒適自若的樣子。恬然：安然自得的樣子。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61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9743554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68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5903361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何謂身心之形體？運用之謂也。何謂心身之靈明？主宰之謂也。</a:t>
            </a:r>
            <a:endParaRPr lang="en-US" altLang="zh-TW" dirty="0" smtClean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70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6649960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曾子講的「古」，是指更早於春秋的東周、西周、殷商、夏朝以至更早至伏羲氏，要想「明明德於天下」</a:t>
            </a:r>
            <a:r>
              <a:rPr lang="en-US" altLang="zh-TW" dirty="0" smtClean="0"/>
              <a:t>﹙</a:t>
            </a:r>
            <a:r>
              <a:rPr lang="zh-TW" altLang="en-US" dirty="0" smtClean="0"/>
              <a:t>把明明德推廣至天下</a:t>
            </a:r>
            <a:r>
              <a:rPr lang="en-US" altLang="zh-TW" dirty="0" smtClean="0"/>
              <a:t>﹚</a:t>
            </a:r>
            <a:r>
              <a:rPr lang="zh-TW" altLang="en-US" dirty="0" smtClean="0"/>
              <a:t>，要先治理好國家。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72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0125373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76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86916067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五別境</a:t>
            </a:r>
            <a:r>
              <a:rPr lang="en-US" altLang="zh-TW" dirty="0" smtClean="0"/>
              <a:t>(</a:t>
            </a:r>
            <a:r>
              <a:rPr lang="zh-TW" altLang="en-US" dirty="0" smtClean="0"/>
              <a:t>百法明門論</a:t>
            </a:r>
            <a:r>
              <a:rPr lang="en-US" altLang="zh-TW" dirty="0" smtClean="0"/>
              <a:t>)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79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9158755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世有行人，一向修行，不究自心，但知外務。或求利養，或好名聞，或貪現世欲樂，或望未來果報。如是發心，名之為邪。</a:t>
            </a:r>
          </a:p>
          <a:p>
            <a:r>
              <a:rPr lang="zh-TW" altLang="en-US" dirty="0" smtClean="0"/>
              <a:t>　　既不求利養名聞，又不貪欲樂果報，唯為生死，為菩提。如是發心，名之為正。</a:t>
            </a:r>
          </a:p>
          <a:p>
            <a:r>
              <a:rPr lang="zh-TW" altLang="en-US" dirty="0" smtClean="0"/>
              <a:t>　　念念上求佛道，心心下化眾生。聞佛道長遠，不生退怯；觀眾生難度，不生厭倦。如登萬仞之山，必窮其頂；如上九層之塔，必造其顛。如是發心，名之為真。</a:t>
            </a:r>
          </a:p>
          <a:p>
            <a:r>
              <a:rPr lang="zh-TW" altLang="en-US" dirty="0" smtClean="0"/>
              <a:t>　　有罪不懺，有過不除，內濁外清，始勤終怠。雖有好心，多為名利之所夾雜；雖有善法，復為罪業之所染汙。如是發心，名之為偽。</a:t>
            </a:r>
          </a:p>
          <a:p>
            <a:r>
              <a:rPr lang="zh-TW" altLang="en-US" dirty="0" smtClean="0"/>
              <a:t>　眾生界盡，我願方盡；菩提道成，我願方成。如是發心，名之為大。</a:t>
            </a:r>
          </a:p>
          <a:p>
            <a:r>
              <a:rPr lang="zh-TW" altLang="en-US" dirty="0" smtClean="0"/>
              <a:t>　　觀三界如牢獄，視生死如怨家；但期自度，不欲度人。如是發心，名之為小。</a:t>
            </a:r>
          </a:p>
          <a:p>
            <a:r>
              <a:rPr lang="zh-TW" altLang="en-US" dirty="0" smtClean="0"/>
              <a:t>　　若於心外見有眾生，及以佛道，願度願成；功勳不忘，知見不泯。如是發心，名之為偏。</a:t>
            </a:r>
          </a:p>
          <a:p>
            <a:r>
              <a:rPr lang="zh-TW" altLang="en-US" dirty="0" smtClean="0"/>
              <a:t>　　若知自性是眾生，故願度脫。自性是佛道，故願成就。不見一法，離心別有。；以虛空之心，發虛空之願，行虛空之行，證虛空之果，亦無虛空之相可得。如是發心，名之為圓。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80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0960303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世有行人，一向修行，不究自心，但知外務。或求利養，或好名聞，或貪現世欲樂，或望未來果報。如是發心，名之為邪。</a:t>
            </a:r>
          </a:p>
          <a:p>
            <a:r>
              <a:rPr lang="zh-TW" altLang="en-US" dirty="0" smtClean="0"/>
              <a:t>　　既不求利養名聞，又不貪欲樂果報，唯為生死，為菩提。如是發心，名之為正。</a:t>
            </a:r>
          </a:p>
          <a:p>
            <a:r>
              <a:rPr lang="zh-TW" altLang="en-US" dirty="0" smtClean="0"/>
              <a:t>　　念念上求佛道，心心下化眾生。聞佛道長遠，不生退怯；觀眾生難度，不生厭倦。如登萬仞之山，必窮其頂；如上九層之塔，必造其顛。如是發心，名之為真。</a:t>
            </a:r>
          </a:p>
          <a:p>
            <a:r>
              <a:rPr lang="zh-TW" altLang="en-US" dirty="0" smtClean="0"/>
              <a:t>　　有罪不懺，有過不除，內濁外清，始勤終怠。雖有好心，多為名利之所夾雜；雖有善法，復為罪業之所染汙。如是發心，名之為偽。</a:t>
            </a:r>
          </a:p>
          <a:p>
            <a:r>
              <a:rPr lang="zh-TW" altLang="en-US" dirty="0" smtClean="0"/>
              <a:t>　眾生界盡，我願方盡；菩提道成，我願方成。如是發心，名之為大。</a:t>
            </a:r>
          </a:p>
          <a:p>
            <a:r>
              <a:rPr lang="zh-TW" altLang="en-US" dirty="0" smtClean="0"/>
              <a:t>　　觀三界如牢獄，視生死如怨家；但期自度，不欲度人。如是發心，名之為小。</a:t>
            </a:r>
          </a:p>
          <a:p>
            <a:r>
              <a:rPr lang="zh-TW" altLang="en-US" dirty="0" smtClean="0"/>
              <a:t>　　若於心外見有眾生，及以佛道，願度願成；功勳不忘，知見不泯。如是發心，名之為偏。</a:t>
            </a:r>
          </a:p>
          <a:p>
            <a:r>
              <a:rPr lang="zh-TW" altLang="en-US" dirty="0" smtClean="0"/>
              <a:t>　　若知自性是眾生，故願度脫。自性是佛道，故願成就。不見一法，離心別有。；以虛空之心，發虛空之願，行虛空之行，證虛空之果，亦無虛空之相可得。如是發心，名之為圓。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81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81331854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世有行人，一向修行，不究自心，但知外務。或求利養，或好名聞，或貪現世欲樂，或望未來果報。如是發心，名之為邪。</a:t>
            </a:r>
          </a:p>
          <a:p>
            <a:r>
              <a:rPr lang="zh-TW" altLang="en-US" dirty="0" smtClean="0"/>
              <a:t>　　既不求利養名聞，又不貪欲樂果報，唯為生死，為菩提。如是發心，名之為正。</a:t>
            </a:r>
          </a:p>
          <a:p>
            <a:r>
              <a:rPr lang="zh-TW" altLang="en-US" dirty="0" smtClean="0"/>
              <a:t>　　念念上求佛道，心心下化眾生。聞佛道長遠，不生退怯；觀眾生難度，不生厭倦。如登萬仞之山，必窮其頂；如上九層之塔，必造其顛。如是發心，名之為真。</a:t>
            </a:r>
          </a:p>
          <a:p>
            <a:r>
              <a:rPr lang="zh-TW" altLang="en-US" dirty="0" smtClean="0"/>
              <a:t>　　有罪不懺，有過不除，內濁外清，始勤終怠。雖有好心，多為名利之所夾雜；雖有善法，復為罪業之所染汙。如是發心，名之為偽。</a:t>
            </a:r>
          </a:p>
          <a:p>
            <a:r>
              <a:rPr lang="zh-TW" altLang="en-US" dirty="0" smtClean="0"/>
              <a:t>　眾生界盡，我願方盡；菩提道成，我願方成。如是發心，名之為大。</a:t>
            </a:r>
          </a:p>
          <a:p>
            <a:r>
              <a:rPr lang="zh-TW" altLang="en-US" dirty="0" smtClean="0"/>
              <a:t>　　觀三界如牢獄，視生死如怨家；但期自度，不欲度人。如是發心，名之為小。</a:t>
            </a:r>
          </a:p>
          <a:p>
            <a:r>
              <a:rPr lang="zh-TW" altLang="en-US" dirty="0" smtClean="0"/>
              <a:t>　　若於心外見有眾生，及以佛道，願度願成；功勳不忘，知見不泯。如是發心，名之為偏。</a:t>
            </a:r>
          </a:p>
          <a:p>
            <a:r>
              <a:rPr lang="zh-TW" altLang="en-US" dirty="0" smtClean="0"/>
              <a:t>　　若知自性是眾生，故願度脫。自性是佛道，故願成就。不見一法，離心別有。；以虛空之心，發虛空之願，行虛空之行，證虛空之果，亦無虛空之相可得。如是發心，名之為圓。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83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7891399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84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41169877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朱子講的「格物」，是把天下的事物，研究到最究竟的境界。「極物窮理」，就此物來研究最究竟的道理。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86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72888491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87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8062157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至：到位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90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14623102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91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58597507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93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990609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20B659-DDEA-4706-B35E-A0314160D9EB}" type="datetime1">
              <a:rPr lang="en-US" altLang="zh-TW" smtClean="0"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649" y="624110"/>
            <a:ext cx="10647964" cy="1280890"/>
          </a:xfrm>
        </p:spPr>
        <p:txBody>
          <a:bodyPr/>
          <a:lstStyle/>
          <a:p>
            <a:r>
              <a:rPr lang="zh-TW" altLang="en-US" dirty="0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649" y="2133600"/>
            <a:ext cx="10647963" cy="3777622"/>
          </a:xfrm>
        </p:spPr>
        <p:txBody>
          <a:bodyPr>
            <a:normAutofit/>
          </a:bodyPr>
          <a:lstStyle>
            <a:lvl1pPr>
              <a:lnSpc>
                <a:spcPts val="4800"/>
              </a:lnSpc>
              <a:defRPr sz="3200"/>
            </a:lvl1pPr>
            <a:lvl2pPr>
              <a:lnSpc>
                <a:spcPts val="4800"/>
              </a:lnSpc>
              <a:defRPr sz="2800"/>
            </a:lvl2pPr>
            <a:lvl3pPr>
              <a:lnSpc>
                <a:spcPts val="4800"/>
              </a:lnSpc>
              <a:defRPr sz="2400"/>
            </a:lvl3pPr>
            <a:lvl4pPr>
              <a:lnSpc>
                <a:spcPts val="4800"/>
              </a:lnSpc>
              <a:defRPr sz="2000"/>
            </a:lvl4pPr>
            <a:lvl5pPr>
              <a:lnSpc>
                <a:spcPts val="4800"/>
              </a:lnSpc>
              <a:defRPr sz="2000"/>
            </a:lvl5pPr>
          </a:lstStyle>
          <a:p>
            <a:pPr lvl="0"/>
            <a:r>
              <a:rPr lang="zh-TW" altLang="en-US" dirty="0" smtClean="0"/>
              <a:t>編輯母片文字樣式</a:t>
            </a:r>
          </a:p>
          <a:p>
            <a:pPr lvl="1"/>
            <a:r>
              <a:rPr lang="zh-TW" altLang="en-US" dirty="0" smtClean="0"/>
              <a:t>第二層</a:t>
            </a:r>
          </a:p>
          <a:p>
            <a:pPr lvl="2"/>
            <a:r>
              <a:rPr lang="zh-TW" altLang="en-US" dirty="0" smtClean="0"/>
              <a:t>第三層</a:t>
            </a:r>
          </a:p>
          <a:p>
            <a:pPr lvl="3"/>
            <a:r>
              <a:rPr lang="zh-TW" altLang="en-US" dirty="0" smtClean="0"/>
              <a:t>第四層</a:t>
            </a:r>
          </a:p>
          <a:p>
            <a:pPr lvl="4"/>
            <a:r>
              <a:rPr lang="zh-TW" altLang="en-US" dirty="0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285C4-95FE-45A9-9C62-83101CAB159A}" type="datetime1">
              <a:rPr lang="en-US" altLang="zh-TW" smtClean="0"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894D9-7E59-4138-B358-1C774CA92753}" type="datetime1">
              <a:rPr lang="en-US" altLang="zh-TW" smtClean="0"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1CAC8-8246-4533-B1DB-608DBF562892}" type="datetime1">
              <a:rPr lang="en-US" altLang="zh-TW" smtClean="0"/>
              <a:t>11/26/2019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D56F45-E954-4BD7-8366-B7532ECC76FB}" type="datetime1">
              <a:rPr lang="en-US" altLang="zh-TW" smtClean="0"/>
              <a:t>11/26/2019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03B34-562B-485E-A927-D4FCD57CFDA9}" type="datetime1">
              <a:rPr lang="en-US" altLang="zh-TW" smtClean="0"/>
              <a:t>11/26/2019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D20C4-04DF-442A-90D0-A62A6F633BEB}" type="datetime1">
              <a:rPr lang="en-US" altLang="zh-TW" smtClean="0"/>
              <a:t>11/26/2019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269262" y="6391877"/>
            <a:ext cx="779767" cy="365125"/>
          </a:xfrm>
        </p:spPr>
        <p:txBody>
          <a:bodyPr/>
          <a:lstStyle>
            <a:lvl1pPr algn="l"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3036C-979B-457B-BEC7-A49969DC873F}" type="datetime1">
              <a:rPr lang="en-US" altLang="zh-TW" smtClean="0"/>
              <a:t>11/26/2019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09550-1497-4AB3-8F71-FC9D67D62E99}" type="datetime1">
              <a:rPr lang="en-US" altLang="zh-TW" smtClean="0"/>
              <a:t>11/26/2019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BC98F-F298-43AA-999C-7FBBB6D079F6}" type="datetime1">
              <a:rPr lang="en-US" altLang="zh-TW" smtClean="0"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A689D-F186-45FB-8AFF-75FA06C60F39}" type="datetime1">
              <a:rPr lang="en-US" altLang="zh-TW" smtClean="0"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607FB-9EAF-4DF1-B239-BBB20A1D3A09}" type="datetime1">
              <a:rPr lang="en-US" altLang="zh-TW" smtClean="0"/>
              <a:t>11/26/2019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A9908-3AF1-493A-A7BA-8B518CFCD5A2}" type="datetime1">
              <a:rPr lang="en-US" altLang="zh-TW" smtClean="0"/>
              <a:t>11/26/2019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EFC3-4610-4BCA-B502-6D97D742891D}" type="datetime1">
              <a:rPr lang="en-US" altLang="zh-TW" smtClean="0"/>
              <a:t>11/26/2019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B3238-8A18-445D-A03F-60D70C1D0B90}" type="datetime1">
              <a:rPr lang="en-US" altLang="zh-TW" smtClean="0"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4AEA3-D1A2-409F-ACE2-485F294397C5}" type="datetime1">
              <a:rPr lang="en-US" altLang="zh-TW" smtClean="0"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3463AD-D99B-4B8B-8B16-A9B427A35DE1}" type="datetime1">
              <a:rPr lang="en-US" altLang="zh-TW" smtClean="0"/>
              <a:t>11/26/2019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8F%A4%E6%B3%A8%E4%BD%93%E5%BC%8F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zh.wikipedia.org/wiki/%E5%8F%A4%E7%B1%8D%E6%B3%A8%E8%A7%A3%E4%BD%93%E5%BC%8F#%E7%AB%A0%E5%8F%A5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culture.chgsh.chc.edu.tw/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1.xml"/><Relationship Id="rId13" Type="http://schemas.openxmlformats.org/officeDocument/2006/relationships/image" Target="../media/image18.png"/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12" Type="http://schemas.microsoft.com/office/2007/relationships/diagramDrawing" Target="../diagrams/drawing11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11" Type="http://schemas.openxmlformats.org/officeDocument/2006/relationships/diagramColors" Target="../diagrams/colors11.xml"/><Relationship Id="rId5" Type="http://schemas.openxmlformats.org/officeDocument/2006/relationships/diagramQuickStyle" Target="../diagrams/quickStyle10.xml"/><Relationship Id="rId10" Type="http://schemas.openxmlformats.org/officeDocument/2006/relationships/diagramQuickStyle" Target="../diagrams/quickStyle11.xml"/><Relationship Id="rId4" Type="http://schemas.openxmlformats.org/officeDocument/2006/relationships/diagramLayout" Target="../diagrams/layout10.xml"/><Relationship Id="rId9" Type="http://schemas.openxmlformats.org/officeDocument/2006/relationships/diagramLayout" Target="../diagrams/layout11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5.xml"/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12" Type="http://schemas.microsoft.com/office/2007/relationships/diagramDrawing" Target="../diagrams/drawing15.xm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11" Type="http://schemas.openxmlformats.org/officeDocument/2006/relationships/diagramColors" Target="../diagrams/colors15.xml"/><Relationship Id="rId5" Type="http://schemas.openxmlformats.org/officeDocument/2006/relationships/diagramQuickStyle" Target="../diagrams/quickStyle14.xml"/><Relationship Id="rId10" Type="http://schemas.openxmlformats.org/officeDocument/2006/relationships/diagramQuickStyle" Target="../diagrams/quickStyle15.xml"/><Relationship Id="rId4" Type="http://schemas.openxmlformats.org/officeDocument/2006/relationships/diagramLayout" Target="../diagrams/layout14.xml"/><Relationship Id="rId9" Type="http://schemas.openxmlformats.org/officeDocument/2006/relationships/diagramLayout" Target="../diagrams/layout15.xml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7.xml"/><Relationship Id="rId3" Type="http://schemas.openxmlformats.org/officeDocument/2006/relationships/diagramLayout" Target="../diagrams/layout16.xml"/><Relationship Id="rId7" Type="http://schemas.openxmlformats.org/officeDocument/2006/relationships/diagramData" Target="../diagrams/data17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11" Type="http://schemas.microsoft.com/office/2007/relationships/diagramDrawing" Target="../diagrams/drawing17.xml"/><Relationship Id="rId5" Type="http://schemas.openxmlformats.org/officeDocument/2006/relationships/diagramColors" Target="../diagrams/colors16.xml"/><Relationship Id="rId10" Type="http://schemas.openxmlformats.org/officeDocument/2006/relationships/diagramColors" Target="../diagrams/colors17.xml"/><Relationship Id="rId4" Type="http://schemas.openxmlformats.org/officeDocument/2006/relationships/diagramQuickStyle" Target="../diagrams/quickStyle16.xml"/><Relationship Id="rId9" Type="http://schemas.openxmlformats.org/officeDocument/2006/relationships/diagramQuickStyle" Target="../diagrams/quickStyle17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3.xml"/><Relationship Id="rId7" Type="http://schemas.microsoft.com/office/2007/relationships/diagramDrawing" Target="../diagrams/drawing23.xm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3.xml"/><Relationship Id="rId5" Type="http://schemas.openxmlformats.org/officeDocument/2006/relationships/diagramQuickStyle" Target="../diagrams/quickStyle23.xml"/><Relationship Id="rId4" Type="http://schemas.openxmlformats.org/officeDocument/2006/relationships/diagramLayout" Target="../diagrams/layout23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8" Type="http://schemas.openxmlformats.org/officeDocument/2006/relationships/slide" Target="slide28.xml"/><Relationship Id="rId3" Type="http://schemas.openxmlformats.org/officeDocument/2006/relationships/diagramData" Target="../diagrams/data24.xml"/><Relationship Id="rId7" Type="http://schemas.microsoft.com/office/2007/relationships/diagramDrawing" Target="../diagrams/drawing24.xml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4.xml"/><Relationship Id="rId5" Type="http://schemas.openxmlformats.org/officeDocument/2006/relationships/diagramQuickStyle" Target="../diagrams/quickStyle24.xml"/><Relationship Id="rId4" Type="http://schemas.openxmlformats.org/officeDocument/2006/relationships/diagramLayout" Target="../diagrams/layout24.xml"/></Relationships>
</file>

<file path=ppt/slides/_rels/slide81.xml.rels><?xml version="1.0" encoding="UTF-8" standalone="yes"?>
<Relationships xmlns="http://schemas.openxmlformats.org/package/2006/relationships"><Relationship Id="rId8" Type="http://schemas.openxmlformats.org/officeDocument/2006/relationships/slide" Target="slide28.xml"/><Relationship Id="rId3" Type="http://schemas.openxmlformats.org/officeDocument/2006/relationships/diagramData" Target="../diagrams/data25.xml"/><Relationship Id="rId7" Type="http://schemas.microsoft.com/office/2007/relationships/diagramDrawing" Target="../diagrams/drawing25.xml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5.xml"/><Relationship Id="rId5" Type="http://schemas.openxmlformats.org/officeDocument/2006/relationships/diagramQuickStyle" Target="../diagrams/quickStyle25.xml"/><Relationship Id="rId4" Type="http://schemas.openxmlformats.org/officeDocument/2006/relationships/diagramLayout" Target="../diagrams/layout25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6.xml"/><Relationship Id="rId7" Type="http://schemas.microsoft.com/office/2007/relationships/diagramDrawing" Target="../diagrams/drawing26.xml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6.xml"/><Relationship Id="rId5" Type="http://schemas.openxmlformats.org/officeDocument/2006/relationships/diagramQuickStyle" Target="../diagrams/quickStyle26.xml"/><Relationship Id="rId4" Type="http://schemas.openxmlformats.org/officeDocument/2006/relationships/diagramLayout" Target="../diagrams/layout26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7.xml"/><Relationship Id="rId7" Type="http://schemas.microsoft.com/office/2007/relationships/diagramDrawing" Target="../diagrams/drawing27.xml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7.xml"/><Relationship Id="rId5" Type="http://schemas.openxmlformats.org/officeDocument/2006/relationships/diagramQuickStyle" Target="../diagrams/quickStyle27.xml"/><Relationship Id="rId4" Type="http://schemas.openxmlformats.org/officeDocument/2006/relationships/diagramLayout" Target="../diagrams/layout27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8.xml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8.xml"/><Relationship Id="rId5" Type="http://schemas.openxmlformats.org/officeDocument/2006/relationships/diagramColors" Target="../diagrams/colors28.xml"/><Relationship Id="rId4" Type="http://schemas.openxmlformats.org/officeDocument/2006/relationships/diagramQuickStyle" Target="../diagrams/quickStyle28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9.xml"/><Relationship Id="rId7" Type="http://schemas.microsoft.com/office/2007/relationships/diagramDrawing" Target="../diagrams/drawing29.xml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9.xml"/><Relationship Id="rId5" Type="http://schemas.openxmlformats.org/officeDocument/2006/relationships/diagramQuickStyle" Target="../diagrams/quickStyle29.xml"/><Relationship Id="rId4" Type="http://schemas.openxmlformats.org/officeDocument/2006/relationships/diagramLayout" Target="../diagrams/layout29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756361" y="1128252"/>
            <a:ext cx="8915399" cy="928315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四書</a:t>
            </a:r>
            <a:r>
              <a:rPr lang="en-US" altLang="zh-TW" dirty="0"/>
              <a:t>》</a:t>
            </a:r>
            <a:r>
              <a:rPr lang="zh-TW" altLang="en-US" dirty="0" smtClean="0"/>
              <a:t>研究</a:t>
            </a:r>
            <a:endParaRPr lang="zh-TW" altLang="en-US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910340" y="2519088"/>
            <a:ext cx="8915399" cy="1126283"/>
          </a:xfrm>
        </p:spPr>
        <p:txBody>
          <a:bodyPr>
            <a:noAutofit/>
          </a:bodyPr>
          <a:lstStyle/>
          <a:p>
            <a:r>
              <a:rPr lang="en-US" altLang="zh-TW" sz="3600" dirty="0"/>
              <a:t>※</a:t>
            </a:r>
            <a:r>
              <a:rPr lang="en-US" altLang="zh-TW" sz="3600" dirty="0" smtClean="0"/>
              <a:t>《</a:t>
            </a:r>
            <a:r>
              <a:rPr lang="zh-TW" altLang="en-US" sz="3600" dirty="0"/>
              <a:t>四書</a:t>
            </a:r>
            <a:r>
              <a:rPr lang="en-US" altLang="zh-TW" sz="3600" dirty="0"/>
              <a:t>》</a:t>
            </a:r>
            <a:r>
              <a:rPr lang="zh-TW" altLang="en-US" sz="3600" dirty="0"/>
              <a:t>研究</a:t>
            </a:r>
            <a:r>
              <a:rPr lang="zh-TW" altLang="en-US" sz="3600" dirty="0" smtClean="0"/>
              <a:t>導言</a:t>
            </a:r>
            <a:endParaRPr lang="en-US" altLang="zh-TW" sz="3600" dirty="0" smtClean="0"/>
          </a:p>
          <a:p>
            <a:r>
              <a:rPr lang="en-US" altLang="zh-TW" sz="3600" dirty="0" smtClean="0"/>
              <a:t>※《</a:t>
            </a:r>
            <a:r>
              <a:rPr lang="zh-TW" altLang="en-US" sz="3600" dirty="0" smtClean="0"/>
              <a:t>大學</a:t>
            </a:r>
            <a:r>
              <a:rPr lang="en-US" altLang="zh-TW" sz="3600" dirty="0"/>
              <a:t>》</a:t>
            </a:r>
            <a:r>
              <a:rPr lang="zh-TW" altLang="en-US" sz="3600" dirty="0" smtClean="0"/>
              <a:t>要義研究</a:t>
            </a:r>
            <a:endParaRPr lang="zh-TW" altLang="en-US" sz="3600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2119" y="3752010"/>
            <a:ext cx="4507466" cy="2688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83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066799" y="642594"/>
            <a:ext cx="10783455" cy="957606"/>
          </a:xfrm>
        </p:spPr>
        <p:txBody>
          <a:bodyPr>
            <a:normAutofit/>
          </a:bodyPr>
          <a:lstStyle/>
          <a:p>
            <a:r>
              <a:rPr lang="zh-TW" altLang="en-US" sz="4000" dirty="0" smtClean="0"/>
              <a:t>導言：</a:t>
            </a:r>
            <a:endParaRPr lang="zh-TW" altLang="en-US" sz="3200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246909" y="1600200"/>
            <a:ext cx="9971376" cy="4856018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en-US" altLang="zh-TW" sz="3600" dirty="0" smtClean="0"/>
              <a:t>《</a:t>
            </a:r>
            <a:r>
              <a:rPr lang="zh-TW" altLang="en-US" sz="3600" dirty="0" smtClean="0"/>
              <a:t>四書</a:t>
            </a:r>
            <a:r>
              <a:rPr lang="en-US" altLang="zh-TW" sz="3600" dirty="0"/>
              <a:t>》</a:t>
            </a:r>
            <a:r>
              <a:rPr lang="zh-TW" altLang="en-US" sz="3600" dirty="0"/>
              <a:t>思想之</a:t>
            </a:r>
            <a:r>
              <a:rPr lang="zh-TW" altLang="en-US" sz="3600" dirty="0" smtClean="0"/>
              <a:t>傳承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en-US" altLang="zh-TW" sz="3600" dirty="0" smtClean="0"/>
              <a:t>《</a:t>
            </a:r>
            <a:r>
              <a:rPr lang="zh-TW" altLang="en-US" sz="3600" dirty="0" smtClean="0"/>
              <a:t>四書</a:t>
            </a:r>
            <a:r>
              <a:rPr lang="en-US" altLang="zh-TW" sz="3600" dirty="0" smtClean="0"/>
              <a:t>》</a:t>
            </a:r>
            <a:r>
              <a:rPr lang="zh-TW" altLang="en-US" sz="3600" dirty="0" smtClean="0"/>
              <a:t>與</a:t>
            </a:r>
            <a:r>
              <a:rPr lang="en-US" altLang="zh-TW" sz="3600" dirty="0" smtClean="0"/>
              <a:t>《</a:t>
            </a:r>
            <a:r>
              <a:rPr lang="zh-TW" altLang="en-US" sz="3600" dirty="0" smtClean="0"/>
              <a:t>五經</a:t>
            </a:r>
            <a:r>
              <a:rPr lang="en-US" altLang="zh-TW" sz="3600" dirty="0" smtClean="0"/>
              <a:t>》</a:t>
            </a:r>
            <a:r>
              <a:rPr lang="zh-TW" altLang="en-US" sz="3600" dirty="0" smtClean="0"/>
              <a:t>～</a:t>
            </a:r>
            <a:r>
              <a:rPr lang="en-US" altLang="zh-TW" sz="3600" dirty="0"/>
              <a:t>《</a:t>
            </a:r>
            <a:r>
              <a:rPr lang="zh-TW" altLang="en-US" sz="3600" dirty="0"/>
              <a:t>十三經</a:t>
            </a:r>
            <a:r>
              <a:rPr lang="en-US" altLang="zh-TW" sz="3600" dirty="0"/>
              <a:t>》</a:t>
            </a:r>
          </a:p>
          <a:p>
            <a:pPr>
              <a:lnSpc>
                <a:spcPts val="4800"/>
              </a:lnSpc>
            </a:pPr>
            <a:r>
              <a:rPr lang="en-US" altLang="zh-TW" sz="3600" dirty="0" smtClean="0"/>
              <a:t>《</a:t>
            </a:r>
            <a:r>
              <a:rPr lang="zh-TW" altLang="en-US" sz="3600" dirty="0" smtClean="0"/>
              <a:t>四書</a:t>
            </a:r>
            <a:r>
              <a:rPr lang="en-US" altLang="zh-TW" sz="3600" dirty="0" smtClean="0"/>
              <a:t>》</a:t>
            </a:r>
            <a:r>
              <a:rPr lang="zh-TW" altLang="en-US" sz="3600" dirty="0" smtClean="0"/>
              <a:t>的發展成書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en-US" altLang="zh-TW" sz="3600" dirty="0" smtClean="0"/>
              <a:t>《</a:t>
            </a:r>
            <a:r>
              <a:rPr lang="zh-TW" altLang="en-US" sz="3600" dirty="0"/>
              <a:t>四書</a:t>
            </a:r>
            <a:r>
              <a:rPr lang="en-US" altLang="zh-TW" sz="3600" dirty="0" smtClean="0"/>
              <a:t>》</a:t>
            </a:r>
            <a:r>
              <a:rPr lang="zh-TW" altLang="en-US" sz="3600" dirty="0" smtClean="0"/>
              <a:t>的重</a:t>
            </a:r>
            <a:r>
              <a:rPr lang="zh-TW" altLang="en-US" sz="3600" dirty="0"/>
              <a:t>要</a:t>
            </a:r>
            <a:r>
              <a:rPr lang="zh-TW" altLang="en-US" sz="3600" dirty="0" smtClean="0"/>
              <a:t>註解</a:t>
            </a:r>
            <a:endParaRPr lang="en-US" altLang="zh-TW" sz="3600" dirty="0" smtClean="0"/>
          </a:p>
          <a:p>
            <a:r>
              <a:rPr lang="zh-TW" altLang="en-US" sz="3600" dirty="0"/>
              <a:t>本課程教學方式</a:t>
            </a:r>
            <a:endParaRPr lang="en-US" altLang="zh-TW" sz="36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247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86029"/>
          </a:xfrm>
        </p:spPr>
        <p:txBody>
          <a:bodyPr>
            <a:normAutofit/>
          </a:bodyPr>
          <a:lstStyle/>
          <a:p>
            <a:r>
              <a:rPr lang="en-US" altLang="zh-TW" sz="4000" dirty="0" smtClean="0"/>
              <a:t>《</a:t>
            </a:r>
            <a:r>
              <a:rPr lang="zh-TW" altLang="en-US" sz="4000" dirty="0"/>
              <a:t>四書</a:t>
            </a:r>
            <a:r>
              <a:rPr lang="en-US" altLang="zh-TW" sz="4000" dirty="0"/>
              <a:t>》</a:t>
            </a:r>
            <a:r>
              <a:rPr lang="zh-TW" altLang="en-US" sz="4000" dirty="0"/>
              <a:t>思想之傳承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94637" y="1749287"/>
            <a:ext cx="11324122" cy="4161935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孔子</a:t>
            </a:r>
            <a:r>
              <a:rPr lang="en-US" altLang="zh-TW" sz="3200" dirty="0" smtClean="0"/>
              <a:t>《</a:t>
            </a:r>
            <a:r>
              <a:rPr lang="zh-TW" altLang="en-US" sz="3200" dirty="0"/>
              <a:t>論語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→曾子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大學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→子思</a:t>
            </a:r>
            <a:r>
              <a:rPr lang="en-US" altLang="zh-TW" sz="3200" dirty="0" smtClean="0"/>
              <a:t>《</a:t>
            </a:r>
            <a:r>
              <a:rPr lang="zh-TW" altLang="en-US" sz="3200" dirty="0"/>
              <a:t>中庸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→孟子</a:t>
            </a:r>
            <a:r>
              <a:rPr lang="en-US" altLang="zh-TW" sz="3200" dirty="0" smtClean="0"/>
              <a:t>《</a:t>
            </a:r>
            <a:r>
              <a:rPr lang="zh-TW" altLang="en-US" sz="3200" dirty="0"/>
              <a:t>孟子</a:t>
            </a:r>
            <a:r>
              <a:rPr lang="en-US" altLang="zh-TW" sz="3200" dirty="0" smtClean="0"/>
              <a:t>》</a:t>
            </a:r>
          </a:p>
          <a:p>
            <a:pPr lvl="1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劉向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列女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：孟子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「師事子思」。</a:t>
            </a:r>
            <a:endParaRPr lang="en-US" altLang="zh-TW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1026" name="Picture 2" descr="ãæ¾å­ãçåçæå°çµæ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3438" y="3642651"/>
            <a:ext cx="2555007" cy="298239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è¬ä¸å¸«è¡¨âæ¸ç«ä¸­çå­å­ï¼é³åå®¤ï¼202ã208ã2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65753"/>
            <a:ext cx="3142709" cy="3592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alf Portraits of the Great Sage and Virtuous Men of Old - Kong Ji Zisi (å­ä¼ å­æ)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8368" y="3642651"/>
            <a:ext cx="2095500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zwbk.org/edit/file/20100819125711156_815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763791" y="3593815"/>
            <a:ext cx="1912733" cy="2790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4240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123596"/>
            <a:ext cx="8911687" cy="986029"/>
          </a:xfrm>
        </p:spPr>
        <p:txBody>
          <a:bodyPr>
            <a:normAutofit/>
          </a:bodyPr>
          <a:lstStyle/>
          <a:p>
            <a:r>
              <a:rPr lang="en-US" altLang="zh-TW" sz="4000" dirty="0" smtClean="0"/>
              <a:t>《</a:t>
            </a:r>
            <a:r>
              <a:rPr lang="zh-TW" altLang="en-US" sz="4000" dirty="0"/>
              <a:t>四書</a:t>
            </a:r>
            <a:r>
              <a:rPr lang="en-US" altLang="zh-TW" sz="4000" dirty="0"/>
              <a:t>》</a:t>
            </a:r>
            <a:r>
              <a:rPr lang="zh-TW" altLang="en-US" sz="4000" dirty="0"/>
              <a:t>思想之傳承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81263" y="1109625"/>
            <a:ext cx="11540691" cy="5551057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孔子</a:t>
            </a:r>
            <a:r>
              <a:rPr lang="en-US" altLang="zh-TW" sz="3200" dirty="0"/>
              <a:t>《</a:t>
            </a:r>
            <a:r>
              <a:rPr lang="zh-TW" altLang="en-US" sz="3200" dirty="0"/>
              <a:t>論語</a:t>
            </a:r>
            <a:r>
              <a:rPr lang="en-US" altLang="zh-TW" sz="3200" dirty="0"/>
              <a:t>》</a:t>
            </a:r>
            <a:r>
              <a:rPr lang="zh-TW" altLang="en-US" sz="3200" dirty="0"/>
              <a:t>→曾子</a:t>
            </a:r>
            <a:r>
              <a:rPr lang="en-US" altLang="zh-TW" sz="3200" dirty="0"/>
              <a:t>《</a:t>
            </a:r>
            <a:r>
              <a:rPr lang="zh-TW" altLang="en-US" sz="3200" dirty="0"/>
              <a:t>大學</a:t>
            </a:r>
            <a:r>
              <a:rPr lang="en-US" altLang="zh-TW" sz="3200" dirty="0"/>
              <a:t>》</a:t>
            </a:r>
            <a:r>
              <a:rPr lang="zh-TW" altLang="en-US" sz="3200" dirty="0"/>
              <a:t>→子思</a:t>
            </a:r>
            <a:r>
              <a:rPr lang="en-US" altLang="zh-TW" sz="3200" dirty="0"/>
              <a:t>《</a:t>
            </a:r>
            <a:r>
              <a:rPr lang="zh-TW" altLang="en-US" sz="3200" dirty="0"/>
              <a:t>中庸</a:t>
            </a:r>
            <a:r>
              <a:rPr lang="en-US" altLang="zh-TW" sz="3200" dirty="0"/>
              <a:t>》</a:t>
            </a:r>
            <a:r>
              <a:rPr lang="zh-TW" altLang="en-US" sz="3200" dirty="0" smtClean="0"/>
              <a:t>→</a:t>
            </a:r>
            <a:r>
              <a:rPr lang="zh-TW" altLang="en-US" dirty="0" smtClean="0">
                <a:solidFill>
                  <a:srgbClr val="FF0000"/>
                </a:solidFill>
              </a:rPr>
              <a:t>門人</a:t>
            </a:r>
            <a:r>
              <a:rPr lang="zh-TW" altLang="en-US" dirty="0">
                <a:solidFill>
                  <a:srgbClr val="FF0000"/>
                </a:solidFill>
              </a:rPr>
              <a:t>／</a:t>
            </a:r>
            <a:r>
              <a:rPr lang="zh-TW" altLang="en-US" dirty="0" smtClean="0">
                <a:solidFill>
                  <a:srgbClr val="FF0000"/>
                </a:solidFill>
              </a:rPr>
              <a:t>子</a:t>
            </a:r>
            <a:r>
              <a:rPr lang="zh-TW" altLang="en-US" sz="3200" dirty="0" smtClean="0">
                <a:solidFill>
                  <a:srgbClr val="FF0000"/>
                </a:solidFill>
              </a:rPr>
              <a:t>上</a:t>
            </a:r>
            <a:r>
              <a:rPr lang="zh-TW" altLang="en-US" sz="3200" dirty="0" smtClean="0"/>
              <a:t>→孟子</a:t>
            </a:r>
            <a:r>
              <a:rPr lang="en-US" altLang="zh-TW" sz="3200" dirty="0"/>
              <a:t>《</a:t>
            </a:r>
            <a:r>
              <a:rPr lang="zh-TW" altLang="en-US" sz="3200" dirty="0"/>
              <a:t>孟子</a:t>
            </a:r>
            <a:r>
              <a:rPr lang="en-US" altLang="zh-TW" sz="3200" dirty="0" smtClean="0"/>
              <a:t>》</a:t>
            </a:r>
          </a:p>
          <a:p>
            <a:pPr lvl="1">
              <a:lnSpc>
                <a:spcPts val="4800"/>
              </a:lnSpc>
            </a:pP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史記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孟子荀卿列傳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：「孟軻，騶人也。受業子思之門人。」</a:t>
            </a:r>
          </a:p>
          <a:p>
            <a:pPr lvl="1">
              <a:lnSpc>
                <a:spcPts val="4800"/>
              </a:lnSpc>
            </a:pP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孟子外書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·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性善辨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子思之子曰子上，軻嘗學焉」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en-US" altLang="zh-CN" dirty="0" smtClean="0"/>
              <a:t>《</a:t>
            </a:r>
            <a:r>
              <a:rPr lang="zh-CN" altLang="en-US" dirty="0"/>
              <a:t>漢書</a:t>
            </a:r>
            <a:r>
              <a:rPr lang="en-US" altLang="zh-CN" dirty="0"/>
              <a:t>·</a:t>
            </a:r>
            <a:r>
              <a:rPr lang="zh-CN" altLang="en-US" dirty="0"/>
              <a:t>藝文志</a:t>
            </a:r>
            <a:r>
              <a:rPr lang="en-US" altLang="zh-CN" dirty="0"/>
              <a:t>》</a:t>
            </a:r>
            <a:r>
              <a:rPr lang="zh-CN" altLang="en-US" dirty="0"/>
              <a:t>記載，</a:t>
            </a:r>
            <a:r>
              <a:rPr lang="en-US" altLang="zh-CN" dirty="0"/>
              <a:t>《</a:t>
            </a:r>
            <a:r>
              <a:rPr lang="zh-CN" altLang="en-US" dirty="0"/>
              <a:t>孟子</a:t>
            </a:r>
            <a:r>
              <a:rPr lang="en-US" altLang="zh-CN" dirty="0"/>
              <a:t>》</a:t>
            </a:r>
            <a:r>
              <a:rPr lang="zh-CN" altLang="en-US" dirty="0"/>
              <a:t>七篇之外，另有</a:t>
            </a:r>
            <a:r>
              <a:rPr lang="en-US" altLang="zh-CN" dirty="0"/>
              <a:t>《</a:t>
            </a:r>
            <a:r>
              <a:rPr lang="zh-CN" altLang="en-US" dirty="0"/>
              <a:t>外書</a:t>
            </a:r>
            <a:r>
              <a:rPr lang="en-US" altLang="zh-CN" dirty="0"/>
              <a:t>》</a:t>
            </a:r>
            <a:r>
              <a:rPr lang="zh-CN" altLang="en-US" dirty="0"/>
              <a:t>四篇。</a:t>
            </a:r>
            <a:endParaRPr lang="zh-TW" altLang="en-US" dirty="0"/>
          </a:p>
          <a:p>
            <a:pPr lvl="1"/>
            <a:r>
              <a:rPr lang="zh-CN" altLang="en-US" dirty="0" smtClean="0"/>
              <a:t>東漢</a:t>
            </a:r>
            <a:r>
              <a:rPr lang="zh-CN" altLang="en-US" dirty="0"/>
              <a:t>趙岐</a:t>
            </a:r>
            <a:r>
              <a:rPr lang="en-US" altLang="zh-CN" dirty="0"/>
              <a:t>《</a:t>
            </a:r>
            <a:r>
              <a:rPr lang="zh-CN" altLang="en-US" dirty="0"/>
              <a:t>孟子題辭</a:t>
            </a:r>
            <a:r>
              <a:rPr lang="en-US" altLang="zh-CN" dirty="0" smtClean="0"/>
              <a:t>》</a:t>
            </a:r>
            <a:r>
              <a:rPr lang="zh-CN" altLang="en-US" dirty="0" smtClean="0"/>
              <a:t>：</a:t>
            </a:r>
            <a:r>
              <a:rPr lang="zh-TW" altLang="en-US" dirty="0" smtClean="0"/>
              <a:t>「</a:t>
            </a:r>
            <a:r>
              <a:rPr lang="zh-CN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又有</a:t>
            </a:r>
            <a:r>
              <a:rPr lang="en-US" altLang="zh-CN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CN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外書</a:t>
            </a:r>
            <a:r>
              <a:rPr lang="en-US" altLang="zh-CN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CN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四</a:t>
            </a:r>
            <a:r>
              <a:rPr lang="zh-CN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篇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CN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性善辨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〉〈</a:t>
            </a:r>
            <a:r>
              <a:rPr lang="zh-CN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文說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CN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孝經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〉〈</a:t>
            </a:r>
            <a:r>
              <a:rPr lang="zh-CN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為政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CN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CN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其文不能弘深，不與內篇相似，似非</a:t>
            </a:r>
            <a:r>
              <a:rPr lang="en-US" altLang="zh-CN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CN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CN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CN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本真，後世依放而托之者也。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4519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2762985" y="484802"/>
          <a:ext cx="9833697" cy="5588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8392754" y="840509"/>
            <a:ext cx="34020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文字方塊 2"/>
          <p:cNvSpPr txBox="1"/>
          <p:nvPr/>
        </p:nvSpPr>
        <p:spPr>
          <a:xfrm>
            <a:off x="4469706" y="5648403"/>
            <a:ext cx="366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/>
              <a:t>（前</a:t>
            </a:r>
            <a:r>
              <a:rPr lang="en-US" altLang="zh-TW" sz="2800" dirty="0"/>
              <a:t>372</a:t>
            </a:r>
            <a:r>
              <a:rPr lang="zh-TW" altLang="en-US" sz="2800" dirty="0"/>
              <a:t>年－前</a:t>
            </a:r>
            <a:r>
              <a:rPr lang="en-US" altLang="zh-TW" sz="2800" dirty="0"/>
              <a:t>289</a:t>
            </a:r>
            <a:r>
              <a:rPr lang="zh-TW" altLang="en-US" sz="2800" dirty="0"/>
              <a:t>年）</a:t>
            </a:r>
          </a:p>
        </p:txBody>
      </p:sp>
      <p:sp>
        <p:nvSpPr>
          <p:cNvPr id="5" name="文字方塊 4"/>
          <p:cNvSpPr txBox="1"/>
          <p:nvPr/>
        </p:nvSpPr>
        <p:spPr>
          <a:xfrm>
            <a:off x="2913316" y="4094690"/>
            <a:ext cx="36788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/>
              <a:t>（前</a:t>
            </a:r>
            <a:r>
              <a:rPr lang="en-US" altLang="zh-TW" sz="2800" dirty="0"/>
              <a:t>483</a:t>
            </a:r>
            <a:r>
              <a:rPr lang="zh-TW" altLang="en-US" sz="2800" dirty="0"/>
              <a:t>年－前</a:t>
            </a:r>
            <a:r>
              <a:rPr lang="en-US" altLang="zh-TW" sz="2800" dirty="0"/>
              <a:t>402</a:t>
            </a:r>
            <a:r>
              <a:rPr lang="zh-TW" altLang="en-US" sz="2800" dirty="0"/>
              <a:t>年）</a:t>
            </a:r>
          </a:p>
        </p:txBody>
      </p:sp>
      <p:sp>
        <p:nvSpPr>
          <p:cNvPr id="6" name="文字方塊 5"/>
          <p:cNvSpPr txBox="1"/>
          <p:nvPr/>
        </p:nvSpPr>
        <p:spPr>
          <a:xfrm>
            <a:off x="1414129" y="2732006"/>
            <a:ext cx="35193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/>
              <a:t>（前</a:t>
            </a:r>
            <a:r>
              <a:rPr lang="en-US" altLang="zh-TW" sz="2800" dirty="0"/>
              <a:t>505</a:t>
            </a:r>
            <a:r>
              <a:rPr lang="zh-TW" altLang="en-US" sz="2800" dirty="0"/>
              <a:t>年－前</a:t>
            </a:r>
            <a:r>
              <a:rPr lang="en-US" altLang="zh-TW" sz="2800" dirty="0"/>
              <a:t>435</a:t>
            </a:r>
            <a:r>
              <a:rPr lang="zh-TW" altLang="en-US" sz="2800" dirty="0"/>
              <a:t>年）</a:t>
            </a:r>
          </a:p>
        </p:txBody>
      </p:sp>
      <p:sp>
        <p:nvSpPr>
          <p:cNvPr id="7" name="文字方塊 6"/>
          <p:cNvSpPr txBox="1"/>
          <p:nvPr/>
        </p:nvSpPr>
        <p:spPr>
          <a:xfrm>
            <a:off x="209443" y="1255926"/>
            <a:ext cx="35406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/>
              <a:t>(</a:t>
            </a:r>
            <a:r>
              <a:rPr lang="zh-TW" altLang="en-US" sz="2800" dirty="0"/>
              <a:t>前</a:t>
            </a:r>
            <a:r>
              <a:rPr lang="en-US" altLang="zh-TW" sz="2800" dirty="0"/>
              <a:t>551</a:t>
            </a:r>
            <a:r>
              <a:rPr lang="zh-TW" altLang="en-US" sz="2800" dirty="0" smtClean="0"/>
              <a:t>年－前</a:t>
            </a:r>
            <a:r>
              <a:rPr lang="en-US" altLang="zh-TW" sz="2800" dirty="0"/>
              <a:t>479</a:t>
            </a:r>
            <a:r>
              <a:rPr lang="zh-TW" altLang="en-US" sz="2800" dirty="0"/>
              <a:t>年</a:t>
            </a:r>
            <a:r>
              <a:rPr lang="en-US" altLang="zh-TW" sz="2800" dirty="0"/>
              <a:t>)</a:t>
            </a:r>
            <a:endParaRPr lang="zh-TW" altLang="en-US" sz="2800" dirty="0"/>
          </a:p>
        </p:txBody>
      </p:sp>
      <p:sp>
        <p:nvSpPr>
          <p:cNvPr id="8" name="文字方塊 7"/>
          <p:cNvSpPr txBox="1"/>
          <p:nvPr/>
        </p:nvSpPr>
        <p:spPr>
          <a:xfrm>
            <a:off x="1851102" y="2223725"/>
            <a:ext cx="911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–46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sp>
        <p:nvSpPr>
          <p:cNvPr id="9" name="文字方塊 8"/>
          <p:cNvSpPr txBox="1"/>
          <p:nvPr/>
        </p:nvSpPr>
        <p:spPr>
          <a:xfrm>
            <a:off x="3294145" y="3531452"/>
            <a:ext cx="911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–22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sp>
        <p:nvSpPr>
          <p:cNvPr id="10" name="文字方塊 9"/>
          <p:cNvSpPr txBox="1"/>
          <p:nvPr/>
        </p:nvSpPr>
        <p:spPr>
          <a:xfrm>
            <a:off x="5106924" y="4841697"/>
            <a:ext cx="14852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–</a:t>
            </a:r>
            <a:r>
              <a:rPr lang="en-US" altLang="zh-TW" sz="4000" b="1" dirty="0" smtClean="0">
                <a:solidFill>
                  <a:srgbClr val="FF0000"/>
                </a:solidFill>
              </a:rPr>
              <a:t>111</a:t>
            </a:r>
            <a:endParaRPr lang="zh-TW" altLang="en-US" sz="4000" b="1" dirty="0">
              <a:solidFill>
                <a:srgbClr val="FF0000"/>
              </a:solidFill>
            </a:endParaRPr>
          </a:p>
        </p:txBody>
      </p:sp>
      <p:sp>
        <p:nvSpPr>
          <p:cNvPr id="11" name="投影片編號版面配置區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3945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720995" y="591127"/>
          <a:ext cx="9833697" cy="5588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文字方塊 4"/>
          <p:cNvSpPr txBox="1"/>
          <p:nvPr/>
        </p:nvSpPr>
        <p:spPr>
          <a:xfrm>
            <a:off x="2475570" y="1989549"/>
            <a:ext cx="911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–46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sp>
        <p:nvSpPr>
          <p:cNvPr id="6" name="文字方塊 5"/>
          <p:cNvSpPr txBox="1"/>
          <p:nvPr/>
        </p:nvSpPr>
        <p:spPr>
          <a:xfrm>
            <a:off x="3885160" y="3123517"/>
            <a:ext cx="911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–22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sp>
        <p:nvSpPr>
          <p:cNvPr id="7" name="文字方塊 6"/>
          <p:cNvSpPr txBox="1"/>
          <p:nvPr/>
        </p:nvSpPr>
        <p:spPr>
          <a:xfrm>
            <a:off x="5440945" y="5026646"/>
            <a:ext cx="1196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–111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sp>
        <p:nvSpPr>
          <p:cNvPr id="8" name="文字方塊 7"/>
          <p:cNvSpPr txBox="1"/>
          <p:nvPr/>
        </p:nvSpPr>
        <p:spPr>
          <a:xfrm>
            <a:off x="2111296" y="5787788"/>
            <a:ext cx="14347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–179</a:t>
            </a:r>
            <a:r>
              <a:rPr lang="zh-TW" altLang="en-US" sz="2800" dirty="0" smtClean="0">
                <a:solidFill>
                  <a:srgbClr val="FF0000"/>
                </a:solidFill>
              </a:rPr>
              <a:t>年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sp>
        <p:nvSpPr>
          <p:cNvPr id="9" name="文字方塊 8"/>
          <p:cNvSpPr txBox="1"/>
          <p:nvPr/>
        </p:nvSpPr>
        <p:spPr>
          <a:xfrm>
            <a:off x="4341101" y="5763554"/>
            <a:ext cx="366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372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年－前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289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年）</a:t>
            </a:r>
          </a:p>
        </p:txBody>
      </p:sp>
      <p:sp>
        <p:nvSpPr>
          <p:cNvPr id="10" name="文字方塊 9"/>
          <p:cNvSpPr txBox="1"/>
          <p:nvPr/>
        </p:nvSpPr>
        <p:spPr>
          <a:xfrm>
            <a:off x="1401002" y="163750"/>
            <a:ext cx="35406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551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年－前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479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年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cxnSp>
        <p:nvCxnSpPr>
          <p:cNvPr id="12" name="直線單箭頭接點 11"/>
          <p:cNvCxnSpPr/>
          <p:nvPr/>
        </p:nvCxnSpPr>
        <p:spPr>
          <a:xfrm flipH="1">
            <a:off x="2676293" y="2631688"/>
            <a:ext cx="33453" cy="2918178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3107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86029"/>
          </a:xfrm>
        </p:spPr>
        <p:txBody>
          <a:bodyPr>
            <a:normAutofit/>
          </a:bodyPr>
          <a:lstStyle/>
          <a:p>
            <a:r>
              <a:rPr lang="en-US" altLang="zh-TW" sz="4000" dirty="0" smtClean="0"/>
              <a:t>《</a:t>
            </a:r>
            <a:r>
              <a:rPr lang="zh-TW" altLang="en-US" sz="4000" dirty="0"/>
              <a:t>四書</a:t>
            </a:r>
            <a:r>
              <a:rPr lang="en-US" altLang="zh-TW" sz="4000" dirty="0"/>
              <a:t>》</a:t>
            </a:r>
            <a:r>
              <a:rPr lang="zh-TW" altLang="en-US" sz="4000" dirty="0"/>
              <a:t>思想之傳承</a:t>
            </a:r>
          </a:p>
        </p:txBody>
      </p:sp>
      <p:pic>
        <p:nvPicPr>
          <p:cNvPr id="1026" name="Picture 2" descr="ãæ¾å­ãçåçæå°çµæ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4537" y="3696832"/>
            <a:ext cx="1893721" cy="221048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è¬ä¸å¸«è¡¨âæ¸ç«ä¸­çå­å­ï¼é³åå®¤ï¼202ã208ã2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746" y="3515032"/>
            <a:ext cx="2329314" cy="2662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alf Portraits of the Great Sage and Virtuous Men of Old - Kong Ji Zisi (å­ä¼ å­æ)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3195" y="3696832"/>
            <a:ext cx="1553143" cy="2103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zwbk.org/edit/file/20100819125711156_815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564517" y="3732152"/>
            <a:ext cx="1417680" cy="2068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szsdsh.net/upfile/http/2012/04/17202430230.jpg.s3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3538" y="2957660"/>
            <a:ext cx="2243949" cy="24642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內容版面配置區 2"/>
          <p:cNvSpPr>
            <a:spLocks noGrp="1"/>
          </p:cNvSpPr>
          <p:nvPr>
            <p:ph idx="1"/>
          </p:nvPr>
        </p:nvSpPr>
        <p:spPr>
          <a:xfrm>
            <a:off x="485181" y="1897953"/>
            <a:ext cx="11706819" cy="908926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dirty="0" smtClean="0"/>
              <a:t>孔子</a:t>
            </a:r>
            <a:r>
              <a:rPr lang="en-US" altLang="zh-TW" dirty="0"/>
              <a:t>《</a:t>
            </a:r>
            <a:r>
              <a:rPr lang="zh-TW" altLang="en-US" dirty="0"/>
              <a:t>論語</a:t>
            </a:r>
            <a:r>
              <a:rPr lang="en-US" altLang="zh-TW" dirty="0"/>
              <a:t>》</a:t>
            </a:r>
            <a:r>
              <a:rPr lang="zh-TW" altLang="en-US" dirty="0"/>
              <a:t>→曾子</a:t>
            </a:r>
            <a:r>
              <a:rPr lang="en-US" altLang="zh-TW" dirty="0"/>
              <a:t>《</a:t>
            </a:r>
            <a:r>
              <a:rPr lang="zh-TW" altLang="en-US" dirty="0"/>
              <a:t>大學</a:t>
            </a:r>
            <a:r>
              <a:rPr lang="en-US" altLang="zh-TW" dirty="0"/>
              <a:t>》</a:t>
            </a:r>
            <a:r>
              <a:rPr lang="zh-TW" altLang="en-US" dirty="0"/>
              <a:t>→子思</a:t>
            </a:r>
            <a:r>
              <a:rPr lang="en-US" altLang="zh-TW" dirty="0"/>
              <a:t>《</a:t>
            </a:r>
            <a:r>
              <a:rPr lang="zh-TW" altLang="en-US" dirty="0"/>
              <a:t>中庸</a:t>
            </a:r>
            <a:r>
              <a:rPr lang="en-US" altLang="zh-TW" dirty="0"/>
              <a:t>》</a:t>
            </a:r>
            <a:r>
              <a:rPr lang="zh-TW" altLang="en-US" dirty="0" smtClean="0"/>
              <a:t>→</a:t>
            </a:r>
            <a:r>
              <a:rPr lang="zh-TW" altLang="en-US" dirty="0" smtClean="0">
                <a:solidFill>
                  <a:srgbClr val="FF0000"/>
                </a:solidFill>
              </a:rPr>
              <a:t>門人</a:t>
            </a:r>
            <a:r>
              <a:rPr lang="zh-TW" altLang="en-US" dirty="0" smtClean="0"/>
              <a:t>→</a:t>
            </a:r>
            <a:r>
              <a:rPr lang="en-US" altLang="zh-TW" dirty="0" smtClean="0"/>
              <a:t>《</a:t>
            </a:r>
            <a:r>
              <a:rPr lang="zh-TW" altLang="en-US" dirty="0"/>
              <a:t>孟子</a:t>
            </a:r>
            <a:r>
              <a:rPr lang="en-US" altLang="zh-TW" dirty="0" smtClean="0"/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501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28" descr="C_108.jpg">
            <a:extLst>
              <a:ext uri="{FF2B5EF4-FFF2-40B4-BE49-F238E27FC236}">
                <a16:creationId xmlns="" xmlns:a16="http://schemas.microsoft.com/office/drawing/2014/main" id="{1D32942F-2E10-DF46-9E69-4CAB9C18607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9737"/>
          <a:stretch/>
        </p:blipFill>
        <p:spPr bwMode="auto">
          <a:xfrm flipH="1">
            <a:off x="1161518" y="4204450"/>
            <a:ext cx="9678932" cy="332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C:\Users\Thinkpad\Desktop\PNG\1_0008_图层-16-副本.png">
            <a:extLst>
              <a:ext uri="{FF2B5EF4-FFF2-40B4-BE49-F238E27FC236}">
                <a16:creationId xmlns="" xmlns:a16="http://schemas.microsoft.com/office/drawing/2014/main" id="{C2CE5710-4408-0043-A353-442C809842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10093814" y="2823861"/>
            <a:ext cx="952028" cy="3027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图片 28" descr="C_108.jpg">
            <a:extLst>
              <a:ext uri="{FF2B5EF4-FFF2-40B4-BE49-F238E27FC236}">
                <a16:creationId xmlns="" xmlns:a16="http://schemas.microsoft.com/office/drawing/2014/main" id="{06883274-1637-F747-BB11-0E7545BF10B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40789" b="7089"/>
          <a:stretch/>
        </p:blipFill>
        <p:spPr bwMode="auto">
          <a:xfrm flipH="1">
            <a:off x="302372" y="4216002"/>
            <a:ext cx="7616210" cy="309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文本框 11">
            <a:extLst>
              <a:ext uri="{FF2B5EF4-FFF2-40B4-BE49-F238E27FC236}">
                <a16:creationId xmlns="" xmlns:a16="http://schemas.microsoft.com/office/drawing/2014/main" id="{435E2A66-9115-7341-94F0-25DEBE56A315}"/>
              </a:ext>
            </a:extLst>
          </p:cNvPr>
          <p:cNvSpPr txBox="1"/>
          <p:nvPr/>
        </p:nvSpPr>
        <p:spPr>
          <a:xfrm>
            <a:off x="9308523" y="4928846"/>
            <a:ext cx="816836" cy="348300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>
              <a:lnSpc>
                <a:spcPts val="1675"/>
              </a:lnSpc>
            </a:pPr>
            <a:r>
              <a:rPr lang="zh-TW" altLang="en-US" sz="3200" b="1" dirty="0">
                <a:solidFill>
                  <a:srgbClr val="C0000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宋</a:t>
            </a:r>
          </a:p>
        </p:txBody>
      </p:sp>
      <p:sp>
        <p:nvSpPr>
          <p:cNvPr id="16" name="文本框 15">
            <a:extLst>
              <a:ext uri="{FF2B5EF4-FFF2-40B4-BE49-F238E27FC236}">
                <a16:creationId xmlns="" xmlns:a16="http://schemas.microsoft.com/office/drawing/2014/main" id="{52F4E82B-4501-6F4B-BC4C-4B3200CACEA1}"/>
              </a:ext>
            </a:extLst>
          </p:cNvPr>
          <p:cNvSpPr txBox="1"/>
          <p:nvPr/>
        </p:nvSpPr>
        <p:spPr>
          <a:xfrm>
            <a:off x="1721325" y="4980170"/>
            <a:ext cx="957852" cy="310341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>
              <a:lnSpc>
                <a:spcPts val="1675"/>
              </a:lnSpc>
            </a:pPr>
            <a:r>
              <a:rPr lang="zh-TW" altLang="en-US" sz="3200" b="1" dirty="0" smtClean="0">
                <a:solidFill>
                  <a:srgbClr val="C0000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先秦</a:t>
            </a:r>
            <a:endParaRPr lang="zh-TW" altLang="en-US" sz="3200" b="1" dirty="0">
              <a:solidFill>
                <a:srgbClr val="C00000"/>
              </a:solidFill>
              <a:latin typeface="BiauKai" panose="02010601000101010101" pitchFamily="2" charset="-120"/>
              <a:ea typeface="BiauKai" panose="02010601000101010101" pitchFamily="2" charset="-120"/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="" xmlns:a16="http://schemas.microsoft.com/office/drawing/2014/main" id="{A46ED167-4373-F349-A186-3B6486089CD6}"/>
              </a:ext>
            </a:extLst>
          </p:cNvPr>
          <p:cNvSpPr txBox="1"/>
          <p:nvPr/>
        </p:nvSpPr>
        <p:spPr>
          <a:xfrm>
            <a:off x="2705080" y="4980170"/>
            <a:ext cx="1022483" cy="310341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>
              <a:lnSpc>
                <a:spcPts val="1675"/>
              </a:lnSpc>
            </a:pPr>
            <a:r>
              <a:rPr lang="zh-TW" altLang="en-US" sz="3200" b="1" dirty="0" smtClean="0">
                <a:solidFill>
                  <a:srgbClr val="C0000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西漢</a:t>
            </a:r>
            <a:endParaRPr lang="zh-TW" altLang="en-US" sz="3200" b="1" dirty="0">
              <a:solidFill>
                <a:srgbClr val="C00000"/>
              </a:solidFill>
              <a:latin typeface="BiauKai" panose="02010601000101010101" pitchFamily="2" charset="-120"/>
              <a:ea typeface="BiauKai" panose="02010601000101010101" pitchFamily="2" charset="-120"/>
            </a:endParaRPr>
          </a:p>
        </p:txBody>
      </p:sp>
      <p:pic>
        <p:nvPicPr>
          <p:cNvPr id="19" name="图片 28" descr="C_108.jpg">
            <a:extLst>
              <a:ext uri="{FF2B5EF4-FFF2-40B4-BE49-F238E27FC236}">
                <a16:creationId xmlns="" xmlns:a16="http://schemas.microsoft.com/office/drawing/2014/main" id="{B6FB2882-F27D-8244-A159-028D62C5124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2914275" y="4280691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图片 28" descr="C_108.jpg">
            <a:extLst>
              <a:ext uri="{FF2B5EF4-FFF2-40B4-BE49-F238E27FC236}">
                <a16:creationId xmlns="" xmlns:a16="http://schemas.microsoft.com/office/drawing/2014/main" id="{65ED1B08-BD9B-AE45-86EA-46F5B6B5C63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1928975" y="4280691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图片 28" descr="C_108.jpg">
            <a:extLst>
              <a:ext uri="{FF2B5EF4-FFF2-40B4-BE49-F238E27FC236}">
                <a16:creationId xmlns="" xmlns:a16="http://schemas.microsoft.com/office/drawing/2014/main" id="{8F346122-9A17-8F40-A1BD-CA7E7334DC3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9221788" y="4280691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" name="文本框 23">
            <a:extLst>
              <a:ext uri="{FF2B5EF4-FFF2-40B4-BE49-F238E27FC236}">
                <a16:creationId xmlns="" xmlns:a16="http://schemas.microsoft.com/office/drawing/2014/main" id="{46A5C160-8133-9041-A5A0-07828BD96C62}"/>
              </a:ext>
            </a:extLst>
          </p:cNvPr>
          <p:cNvSpPr txBox="1"/>
          <p:nvPr/>
        </p:nvSpPr>
        <p:spPr>
          <a:xfrm>
            <a:off x="1844175" y="2520004"/>
            <a:ext cx="727533" cy="887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b="1" dirty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六經</a:t>
            </a:r>
          </a:p>
        </p:txBody>
      </p:sp>
      <p:sp>
        <p:nvSpPr>
          <p:cNvPr id="25" name="文本框 24">
            <a:extLst>
              <a:ext uri="{FF2B5EF4-FFF2-40B4-BE49-F238E27FC236}">
                <a16:creationId xmlns="" xmlns:a16="http://schemas.microsoft.com/office/drawing/2014/main" id="{9A56A02D-8E4D-AB46-B3DC-6CDD5C53A4B7}"/>
              </a:ext>
            </a:extLst>
          </p:cNvPr>
          <p:cNvSpPr txBox="1"/>
          <p:nvPr/>
        </p:nvSpPr>
        <p:spPr>
          <a:xfrm>
            <a:off x="2818565" y="2520002"/>
            <a:ext cx="727533" cy="887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b="1" dirty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五經</a:t>
            </a:r>
          </a:p>
        </p:txBody>
      </p:sp>
      <p:sp>
        <p:nvSpPr>
          <p:cNvPr id="26" name="文本框 25">
            <a:extLst>
              <a:ext uri="{FF2B5EF4-FFF2-40B4-BE49-F238E27FC236}">
                <a16:creationId xmlns="" xmlns:a16="http://schemas.microsoft.com/office/drawing/2014/main" id="{F43ADB50-952E-6743-9091-05D5D884D710}"/>
              </a:ext>
            </a:extLst>
          </p:cNvPr>
          <p:cNvSpPr txBox="1"/>
          <p:nvPr/>
        </p:nvSpPr>
        <p:spPr>
          <a:xfrm>
            <a:off x="3694722" y="2517430"/>
            <a:ext cx="727533" cy="887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b="1" dirty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七</a:t>
            </a:r>
            <a:r>
              <a:rPr lang="zh-TW" altLang="en-US" sz="3200" b="1" dirty="0" smtClean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經</a:t>
            </a:r>
            <a:endParaRPr lang="zh-TW" altLang="en-US" sz="3200" b="1" dirty="0">
              <a:solidFill>
                <a:srgbClr val="0070C0"/>
              </a:solidFill>
              <a:latin typeface="BiauKai" panose="02010601000101010101" pitchFamily="2" charset="-120"/>
              <a:ea typeface="BiauKai" panose="02010601000101010101" pitchFamily="2" charset="-120"/>
            </a:endParaRPr>
          </a:p>
        </p:txBody>
      </p:sp>
      <p:sp>
        <p:nvSpPr>
          <p:cNvPr id="29" name="文本框 28">
            <a:extLst>
              <a:ext uri="{FF2B5EF4-FFF2-40B4-BE49-F238E27FC236}">
                <a16:creationId xmlns="" xmlns:a16="http://schemas.microsoft.com/office/drawing/2014/main" id="{2A74A45C-ED9C-FE49-ACFE-E68D10AE3820}"/>
              </a:ext>
            </a:extLst>
          </p:cNvPr>
          <p:cNvSpPr txBox="1"/>
          <p:nvPr/>
        </p:nvSpPr>
        <p:spPr>
          <a:xfrm>
            <a:off x="9034461" y="2469754"/>
            <a:ext cx="727533" cy="12849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b="1" dirty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十三經</a:t>
            </a:r>
          </a:p>
        </p:txBody>
      </p:sp>
      <p:sp>
        <p:nvSpPr>
          <p:cNvPr id="30" name="文本框 29">
            <a:extLst>
              <a:ext uri="{FF2B5EF4-FFF2-40B4-BE49-F238E27FC236}">
                <a16:creationId xmlns="" xmlns:a16="http://schemas.microsoft.com/office/drawing/2014/main" id="{A148D35B-FE10-CF41-B42D-57048D016BE7}"/>
              </a:ext>
            </a:extLst>
          </p:cNvPr>
          <p:cNvSpPr txBox="1"/>
          <p:nvPr/>
        </p:nvSpPr>
        <p:spPr>
          <a:xfrm>
            <a:off x="7948687" y="2503143"/>
            <a:ext cx="727533" cy="12849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b="1" dirty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十二經</a:t>
            </a:r>
          </a:p>
        </p:txBody>
      </p:sp>
      <p:sp>
        <p:nvSpPr>
          <p:cNvPr id="31" name="文本框 30">
            <a:extLst>
              <a:ext uri="{FF2B5EF4-FFF2-40B4-BE49-F238E27FC236}">
                <a16:creationId xmlns="" xmlns:a16="http://schemas.microsoft.com/office/drawing/2014/main" id="{F2BE8907-66DE-3547-BD06-4CABD8821C73}"/>
              </a:ext>
            </a:extLst>
          </p:cNvPr>
          <p:cNvSpPr txBox="1"/>
          <p:nvPr/>
        </p:nvSpPr>
        <p:spPr>
          <a:xfrm>
            <a:off x="7086200" y="2517429"/>
            <a:ext cx="727533" cy="887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b="1" dirty="0" smtClean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九經</a:t>
            </a:r>
            <a:endParaRPr lang="zh-TW" altLang="en-US" sz="3200" b="1" dirty="0">
              <a:solidFill>
                <a:srgbClr val="0070C0"/>
              </a:solidFill>
              <a:latin typeface="BiauKai" panose="02010601000101010101" pitchFamily="2" charset="-120"/>
              <a:ea typeface="BiauKai" panose="02010601000101010101" pitchFamily="2" charset="-120"/>
            </a:endParaRPr>
          </a:p>
        </p:txBody>
      </p:sp>
      <p:pic>
        <p:nvPicPr>
          <p:cNvPr id="32" name="图片 28" descr="C_108.jpg">
            <a:extLst>
              <a:ext uri="{FF2B5EF4-FFF2-40B4-BE49-F238E27FC236}">
                <a16:creationId xmlns="" xmlns:a16="http://schemas.microsoft.com/office/drawing/2014/main" id="{8FFD81B2-1B0F-604C-BA78-0049F7264D0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3807031" y="4280691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" name="图片 28" descr="C_108.jpg">
            <a:extLst>
              <a:ext uri="{FF2B5EF4-FFF2-40B4-BE49-F238E27FC236}">
                <a16:creationId xmlns="" xmlns:a16="http://schemas.microsoft.com/office/drawing/2014/main" id="{82B2E081-0902-824C-A31D-0A2229776BA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7192511" y="4287893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" name="图片 28" descr="C_108.jpg">
            <a:extLst>
              <a:ext uri="{FF2B5EF4-FFF2-40B4-BE49-F238E27FC236}">
                <a16:creationId xmlns="" xmlns:a16="http://schemas.microsoft.com/office/drawing/2014/main" id="{22E6D33B-A0D3-CD40-9E36-0458ECF979E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8046435" y="4267333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" name="文本框 36">
            <a:extLst>
              <a:ext uri="{FF2B5EF4-FFF2-40B4-BE49-F238E27FC236}">
                <a16:creationId xmlns="" xmlns:a16="http://schemas.microsoft.com/office/drawing/2014/main" id="{11F729D0-FEF1-894E-ADE7-01DE82CB90C1}"/>
              </a:ext>
            </a:extLst>
          </p:cNvPr>
          <p:cNvSpPr txBox="1"/>
          <p:nvPr/>
        </p:nvSpPr>
        <p:spPr>
          <a:xfrm>
            <a:off x="7258423" y="4966792"/>
            <a:ext cx="957851" cy="348300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>
              <a:lnSpc>
                <a:spcPts val="1675"/>
              </a:lnSpc>
            </a:pPr>
            <a:r>
              <a:rPr lang="zh-TW" altLang="en-US" sz="3200" b="1" dirty="0">
                <a:solidFill>
                  <a:srgbClr val="C0000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唐</a:t>
            </a:r>
          </a:p>
        </p:txBody>
      </p:sp>
      <p:sp>
        <p:nvSpPr>
          <p:cNvPr id="38" name="文本框 37">
            <a:extLst>
              <a:ext uri="{FF2B5EF4-FFF2-40B4-BE49-F238E27FC236}">
                <a16:creationId xmlns="" xmlns:a16="http://schemas.microsoft.com/office/drawing/2014/main" id="{0064621F-FFAF-7A4E-B5DA-C0C5DCA32D1D}"/>
              </a:ext>
            </a:extLst>
          </p:cNvPr>
          <p:cNvSpPr txBox="1"/>
          <p:nvPr/>
        </p:nvSpPr>
        <p:spPr>
          <a:xfrm>
            <a:off x="8134147" y="4962723"/>
            <a:ext cx="900314" cy="348300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>
              <a:lnSpc>
                <a:spcPts val="1675"/>
              </a:lnSpc>
            </a:pPr>
            <a:r>
              <a:rPr lang="zh-TW" altLang="en-US" sz="3200" b="1" dirty="0">
                <a:solidFill>
                  <a:srgbClr val="C0000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唐</a:t>
            </a:r>
          </a:p>
        </p:txBody>
      </p:sp>
      <p:sp>
        <p:nvSpPr>
          <p:cNvPr id="39" name="文本框 38">
            <a:extLst>
              <a:ext uri="{FF2B5EF4-FFF2-40B4-BE49-F238E27FC236}">
                <a16:creationId xmlns="" xmlns:a16="http://schemas.microsoft.com/office/drawing/2014/main" id="{FB3AE790-C9D3-EE43-A82B-BC77BB402573}"/>
              </a:ext>
            </a:extLst>
          </p:cNvPr>
          <p:cNvSpPr txBox="1"/>
          <p:nvPr/>
        </p:nvSpPr>
        <p:spPr>
          <a:xfrm>
            <a:off x="5161304" y="2716201"/>
            <a:ext cx="1095490" cy="489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63"/>
              </a:lnSpc>
            </a:pPr>
            <a:r>
              <a:rPr lang="en-US" altLang="zh-CN" sz="3200" b="1" dirty="0">
                <a:solidFill>
                  <a:srgbClr val="0070C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……</a:t>
            </a:r>
          </a:p>
        </p:txBody>
      </p:sp>
      <p:sp>
        <p:nvSpPr>
          <p:cNvPr id="40" name="文本框 39">
            <a:extLst>
              <a:ext uri="{FF2B5EF4-FFF2-40B4-BE49-F238E27FC236}">
                <a16:creationId xmlns="" xmlns:a16="http://schemas.microsoft.com/office/drawing/2014/main" id="{9066473D-8725-2F45-84EA-26ADC72A7733}"/>
              </a:ext>
            </a:extLst>
          </p:cNvPr>
          <p:cNvSpPr txBox="1"/>
          <p:nvPr/>
        </p:nvSpPr>
        <p:spPr>
          <a:xfrm>
            <a:off x="3753466" y="5004751"/>
            <a:ext cx="975811" cy="310341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pPr>
              <a:lnSpc>
                <a:spcPts val="1675"/>
              </a:lnSpc>
            </a:pPr>
            <a:r>
              <a:rPr lang="zh-TW" altLang="en-US" sz="3200" b="1" dirty="0">
                <a:solidFill>
                  <a:srgbClr val="C00000"/>
                </a:solidFill>
                <a:latin typeface="BiauKai" panose="02010601000101010101" pitchFamily="2" charset="-120"/>
                <a:ea typeface="BiauKai" panose="02010601000101010101" pitchFamily="2" charset="-120"/>
              </a:rPr>
              <a:t>東漢</a:t>
            </a:r>
          </a:p>
        </p:txBody>
      </p:sp>
      <p:sp>
        <p:nvSpPr>
          <p:cNvPr id="49" name="標題 1"/>
          <p:cNvSpPr txBox="1">
            <a:spLocks/>
          </p:cNvSpPr>
          <p:nvPr/>
        </p:nvSpPr>
        <p:spPr>
          <a:xfrm>
            <a:off x="2592925" y="624110"/>
            <a:ext cx="8911687" cy="1280890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altLang="zh-TW" dirty="0" smtClean="0"/>
              <a:t>《</a:t>
            </a:r>
            <a:r>
              <a:rPr lang="zh-TW" altLang="en-US" dirty="0" smtClean="0"/>
              <a:t>四書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與</a:t>
            </a:r>
            <a:r>
              <a:rPr lang="en-US" altLang="zh-TW" dirty="0" smtClean="0"/>
              <a:t>《</a:t>
            </a:r>
            <a:r>
              <a:rPr lang="zh-TW" altLang="en-US" dirty="0" smtClean="0"/>
              <a:t>五經</a:t>
            </a:r>
            <a:r>
              <a:rPr lang="en-US" altLang="zh-TW" dirty="0" smtClean="0"/>
              <a:t>》</a:t>
            </a:r>
            <a:r>
              <a:rPr lang="zh-TW" altLang="en-US" dirty="0" smtClean="0"/>
              <a:t> ～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十三經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144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9" grpId="0"/>
      <p:bldP spid="30" grpId="0"/>
      <p:bldP spid="31" grpId="0"/>
      <p:bldP spid="3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表格 3"/>
          <p:cNvGraphicFramePr>
            <a:graphicFrameLocks noGrp="1"/>
          </p:cNvGraphicFramePr>
          <p:nvPr>
            <p:extLst/>
          </p:nvPr>
        </p:nvGraphicFramePr>
        <p:xfrm>
          <a:off x="341668" y="324466"/>
          <a:ext cx="11571520" cy="61549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67751">
                  <a:extLst>
                    <a:ext uri="{9D8B030D-6E8A-4147-A177-3AD203B41FA5}">
                      <a16:colId xmlns="" xmlns:a16="http://schemas.microsoft.com/office/drawing/2014/main" val="1995813530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2223919806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896207051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3378674589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2859782229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3464847457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565114439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4243544404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726353612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570468520"/>
                    </a:ext>
                  </a:extLst>
                </a:gridCol>
              </a:tblGrid>
              <a:tr h="960078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時代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 gridSpan="9"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經 籍 名 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366044831"/>
                  </a:ext>
                </a:extLst>
              </a:tr>
              <a:tr h="129872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  <a:cs typeface="+mn-cs"/>
                        </a:rPr>
                        <a:t>先秦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六經</a:t>
                      </a:r>
                      <a:endParaRPr lang="en-US" altLang="zh-TW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詩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書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春秋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樂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517395821"/>
                  </a:ext>
                </a:extLst>
              </a:tr>
              <a:tr h="129872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401450809"/>
                  </a:ext>
                </a:extLst>
              </a:tr>
              <a:tr h="1298729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435381937"/>
                  </a:ext>
                </a:extLst>
              </a:tr>
              <a:tr h="1298729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591876260"/>
                  </a:ext>
                </a:extLst>
              </a:tr>
            </a:tbl>
          </a:graphicData>
        </a:graphic>
      </p:graphicFrame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030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表格 3"/>
          <p:cNvGraphicFramePr>
            <a:graphicFrameLocks noGrp="1"/>
          </p:cNvGraphicFramePr>
          <p:nvPr>
            <p:extLst/>
          </p:nvPr>
        </p:nvGraphicFramePr>
        <p:xfrm>
          <a:off x="341668" y="324466"/>
          <a:ext cx="11571520" cy="61549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67751">
                  <a:extLst>
                    <a:ext uri="{9D8B030D-6E8A-4147-A177-3AD203B41FA5}">
                      <a16:colId xmlns="" xmlns:a16="http://schemas.microsoft.com/office/drawing/2014/main" val="1995813530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2223919806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896207051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3378674589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2859782229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3464847457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565114439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4243544404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726353612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570468520"/>
                    </a:ext>
                  </a:extLst>
                </a:gridCol>
              </a:tblGrid>
              <a:tr h="960078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時代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 gridSpan="9"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經 籍 名 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366044831"/>
                  </a:ext>
                </a:extLst>
              </a:tr>
              <a:tr h="129872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  <a:cs typeface="+mn-cs"/>
                        </a:rPr>
                        <a:t>先秦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六經</a:t>
                      </a:r>
                      <a:endParaRPr lang="en-US" altLang="zh-TW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詩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書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春秋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樂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517395821"/>
                  </a:ext>
                </a:extLst>
              </a:tr>
              <a:tr h="129872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西漢</a:t>
                      </a:r>
                      <a:endParaRPr lang="en-US" altLang="zh-TW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五經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詩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尚書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儀禮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春秋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401450809"/>
                  </a:ext>
                </a:extLst>
              </a:tr>
              <a:tr h="1298729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435381937"/>
                  </a:ext>
                </a:extLst>
              </a:tr>
              <a:tr h="1298729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591876260"/>
                  </a:ext>
                </a:extLst>
              </a:tr>
            </a:tbl>
          </a:graphicData>
        </a:graphic>
      </p:graphicFrame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5090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表格 3"/>
          <p:cNvGraphicFramePr>
            <a:graphicFrameLocks noGrp="1"/>
          </p:cNvGraphicFramePr>
          <p:nvPr>
            <p:extLst/>
          </p:nvPr>
        </p:nvGraphicFramePr>
        <p:xfrm>
          <a:off x="341668" y="324466"/>
          <a:ext cx="11571520" cy="61549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67751">
                  <a:extLst>
                    <a:ext uri="{9D8B030D-6E8A-4147-A177-3AD203B41FA5}">
                      <a16:colId xmlns="" xmlns:a16="http://schemas.microsoft.com/office/drawing/2014/main" val="1995813530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2223919806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896207051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3378674589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2859782229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3464847457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565114439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4243544404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726353612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570468520"/>
                    </a:ext>
                  </a:extLst>
                </a:gridCol>
              </a:tblGrid>
              <a:tr h="960078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時代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 gridSpan="9"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經 籍 名 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366044831"/>
                  </a:ext>
                </a:extLst>
              </a:tr>
              <a:tr h="129872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  <a:cs typeface="+mn-cs"/>
                        </a:rPr>
                        <a:t>先秦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六經</a:t>
                      </a:r>
                      <a:endParaRPr lang="en-US" altLang="zh-TW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詩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書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春秋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樂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517395821"/>
                  </a:ext>
                </a:extLst>
              </a:tr>
              <a:tr h="129872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西漢</a:t>
                      </a:r>
                      <a:endParaRPr lang="en-US" altLang="zh-TW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五經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詩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尚書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儀禮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春秋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401450809"/>
                  </a:ext>
                </a:extLst>
              </a:tr>
              <a:tr h="1298729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東漢</a:t>
                      </a:r>
                      <a:endParaRPr lang="en-US" altLang="zh-TW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七經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詩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尚書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儀禮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周易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春秋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論語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孝經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435381937"/>
                  </a:ext>
                </a:extLst>
              </a:tr>
              <a:tr h="1298729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591876260"/>
                  </a:ext>
                </a:extLst>
              </a:tr>
            </a:tbl>
          </a:graphicData>
        </a:graphic>
      </p:graphicFrame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6360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表格 3"/>
          <p:cNvGraphicFramePr>
            <a:graphicFrameLocks noGrp="1"/>
          </p:cNvGraphicFramePr>
          <p:nvPr>
            <p:extLst/>
          </p:nvPr>
        </p:nvGraphicFramePr>
        <p:xfrm>
          <a:off x="341668" y="324466"/>
          <a:ext cx="11571520" cy="61549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67751">
                  <a:extLst>
                    <a:ext uri="{9D8B030D-6E8A-4147-A177-3AD203B41FA5}">
                      <a16:colId xmlns="" xmlns:a16="http://schemas.microsoft.com/office/drawing/2014/main" val="1995813530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2223919806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896207051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3378674589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2859782229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3464847457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565114439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4243544404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726353612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570468520"/>
                    </a:ext>
                  </a:extLst>
                </a:gridCol>
              </a:tblGrid>
              <a:tr h="960078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時代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 gridSpan="9"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經 籍 名 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366044831"/>
                  </a:ext>
                </a:extLst>
              </a:tr>
              <a:tr h="129872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  <a:cs typeface="+mn-cs"/>
                        </a:rPr>
                        <a:t>先秦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六經</a:t>
                      </a:r>
                      <a:endParaRPr lang="en-US" altLang="zh-TW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詩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書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春秋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樂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517395821"/>
                  </a:ext>
                </a:extLst>
              </a:tr>
              <a:tr h="129872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西漢</a:t>
                      </a:r>
                      <a:endParaRPr lang="en-US" altLang="zh-TW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五經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詩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尚書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儀禮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春秋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401450809"/>
                  </a:ext>
                </a:extLst>
              </a:tr>
              <a:tr h="1298729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東漢</a:t>
                      </a:r>
                      <a:endParaRPr lang="en-US" altLang="zh-TW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七經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詩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尚書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儀禮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周易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春秋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論語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孝經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435381937"/>
                  </a:ext>
                </a:extLst>
              </a:tr>
              <a:tr h="1298729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唐</a:t>
                      </a:r>
                      <a:endParaRPr lang="en-US" altLang="zh-TW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九經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詩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尚書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儀禮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周易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春秋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論語</a:t>
                      </a: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孝經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禮記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591876260"/>
                  </a:ext>
                </a:extLst>
              </a:tr>
            </a:tbl>
          </a:graphicData>
        </a:graphic>
      </p:graphicFrame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4892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表格 3"/>
          <p:cNvGraphicFramePr>
            <a:graphicFrameLocks noGrp="1"/>
          </p:cNvGraphicFramePr>
          <p:nvPr>
            <p:extLst/>
          </p:nvPr>
        </p:nvGraphicFramePr>
        <p:xfrm>
          <a:off x="380997" y="384625"/>
          <a:ext cx="11571520" cy="50558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67751">
                  <a:extLst>
                    <a:ext uri="{9D8B030D-6E8A-4147-A177-3AD203B41FA5}">
                      <a16:colId xmlns="" xmlns:a16="http://schemas.microsoft.com/office/drawing/2014/main" val="1995813530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2223919806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896207051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3378674589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2859782229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3464847457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565114439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4243544404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726353612"/>
                    </a:ext>
                  </a:extLst>
                </a:gridCol>
                <a:gridCol w="1122641">
                  <a:extLst>
                    <a:ext uri="{9D8B030D-6E8A-4147-A177-3AD203B41FA5}">
                      <a16:colId xmlns="" xmlns:a16="http://schemas.microsoft.com/office/drawing/2014/main" val="570468520"/>
                    </a:ext>
                  </a:extLst>
                </a:gridCol>
              </a:tblGrid>
              <a:tr h="788626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時代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 gridSpan="9"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經 籍 名 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366044831"/>
                  </a:ext>
                </a:extLst>
              </a:tr>
              <a:tr h="78862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  <a:cs typeface="+mn-cs"/>
                        </a:rPr>
                        <a:t>先秦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六經</a:t>
                      </a:r>
                      <a:endParaRPr lang="en-US" altLang="zh-TW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詩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書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春秋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樂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517395821"/>
                  </a:ext>
                </a:extLst>
              </a:tr>
              <a:tr h="78862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西漢</a:t>
                      </a:r>
                      <a:endParaRPr lang="en-US" altLang="zh-TW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五經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詩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尚書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儀禮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春秋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401450809"/>
                  </a:ext>
                </a:extLst>
              </a:tr>
              <a:tr h="788626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東漢</a:t>
                      </a:r>
                      <a:endParaRPr lang="en-US" altLang="zh-TW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七經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詩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尚書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儀禮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周易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春秋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論語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孝經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435381937"/>
                  </a:ext>
                </a:extLst>
              </a:tr>
              <a:tr h="788626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唐</a:t>
                      </a:r>
                      <a:endParaRPr lang="en-US" altLang="zh-TW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九經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詩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尚書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儀禮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周易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春秋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論語</a:t>
                      </a: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孝經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禮記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591876260"/>
                  </a:ext>
                </a:extLst>
              </a:tr>
            </a:tbl>
          </a:graphicData>
        </a:graphic>
      </p:graphicFrame>
      <p:sp>
        <p:nvSpPr>
          <p:cNvPr id="5" name="文字方塊 4"/>
          <p:cNvSpPr txBox="1"/>
          <p:nvPr/>
        </p:nvSpPr>
        <p:spPr>
          <a:xfrm>
            <a:off x="1491348" y="5826148"/>
            <a:ext cx="99741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原屬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禮記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第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31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篇，</a:t>
            </a:r>
            <a:r>
              <a:rPr lang="en-US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大學</a:t>
            </a:r>
            <a:r>
              <a:rPr lang="en-US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原屬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禮記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第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42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篇</a:t>
            </a:r>
            <a:endParaRPr lang="zh-TW" altLang="en-US" sz="28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5849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導言：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四書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與</a:t>
            </a:r>
            <a:r>
              <a:rPr lang="en-US" altLang="zh-TW" dirty="0" smtClean="0"/>
              <a:t>《</a:t>
            </a:r>
            <a:r>
              <a:rPr lang="zh-TW" altLang="en-US" dirty="0" smtClean="0"/>
              <a:t>五經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extLst/>
          </p:nvPr>
        </p:nvGraphicFramePr>
        <p:xfrm>
          <a:off x="180468" y="624110"/>
          <a:ext cx="11851110" cy="54520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2400">
                  <a:extLst>
                    <a:ext uri="{9D8B030D-6E8A-4147-A177-3AD203B41FA5}">
                      <a16:colId xmlns="" xmlns:a16="http://schemas.microsoft.com/office/drawing/2014/main" val="1995813530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2223919806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896207051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3378674589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2859782229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3464847457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565114439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4243544404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726353612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570468520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3628732969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1108811609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4080795991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3753041932"/>
                    </a:ext>
                  </a:extLst>
                </a:gridCol>
              </a:tblGrid>
              <a:tr h="788626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時代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 gridSpan="13"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經　籍　名　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366044831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唐</a:t>
                      </a:r>
                      <a:endParaRPr lang="en-US" altLang="zh-TW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九經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詩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尚書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儀禮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周易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春秋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論語</a:t>
                      </a: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孝經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禮記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401450809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  <a:cs typeface="+mn-cs"/>
                        </a:rPr>
                        <a:t>唐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十二經</a:t>
                      </a:r>
                      <a:endParaRPr lang="en-US" altLang="zh-TW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詩經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尚書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儀禮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周易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左傳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論語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孝經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周禮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禮記</a:t>
                      </a: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u="none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公羊傳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u="none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穀梁傳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u="none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爾雅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435381937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u="none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u="none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u="none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u="none" kern="1200" dirty="0">
                        <a:solidFill>
                          <a:srgbClr val="FF0000"/>
                        </a:solidFill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591876260"/>
                  </a:ext>
                </a:extLst>
              </a:tr>
            </a:tbl>
          </a:graphicData>
        </a:graphic>
      </p:graphicFrame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956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導言：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四書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與</a:t>
            </a:r>
            <a:r>
              <a:rPr lang="en-US" altLang="zh-TW" dirty="0" smtClean="0"/>
              <a:t>《</a:t>
            </a:r>
            <a:r>
              <a:rPr lang="zh-TW" altLang="en-US" dirty="0" smtClean="0"/>
              <a:t>五經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extLst/>
          </p:nvPr>
        </p:nvGraphicFramePr>
        <p:xfrm>
          <a:off x="180468" y="624110"/>
          <a:ext cx="11851110" cy="54520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2400">
                  <a:extLst>
                    <a:ext uri="{9D8B030D-6E8A-4147-A177-3AD203B41FA5}">
                      <a16:colId xmlns="" xmlns:a16="http://schemas.microsoft.com/office/drawing/2014/main" val="1995813530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2223919806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896207051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3378674589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2859782229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3464847457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565114439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4243544404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726353612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570468520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3628732969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1108811609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4080795991"/>
                    </a:ext>
                  </a:extLst>
                </a:gridCol>
                <a:gridCol w="800670">
                  <a:extLst>
                    <a:ext uri="{9D8B030D-6E8A-4147-A177-3AD203B41FA5}">
                      <a16:colId xmlns="" xmlns:a16="http://schemas.microsoft.com/office/drawing/2014/main" val="3753041932"/>
                    </a:ext>
                  </a:extLst>
                </a:gridCol>
              </a:tblGrid>
              <a:tr h="788626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時代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 gridSpan="13"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經　籍　名　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366044831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唐</a:t>
                      </a:r>
                      <a:endParaRPr lang="en-US" altLang="zh-TW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九經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詩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尚書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儀禮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周易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春秋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論語</a:t>
                      </a: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孝經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禮記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401450809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  <a:cs typeface="+mn-cs"/>
                        </a:rPr>
                        <a:t>唐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十二經</a:t>
                      </a:r>
                      <a:endParaRPr lang="en-US" altLang="zh-TW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詩經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尚書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儀禮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周易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左傳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論語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孝經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周禮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禮記</a:t>
                      </a: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u="none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公羊傳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u="none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穀梁傳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u="none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爾雅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435381937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宋</a:t>
                      </a:r>
                      <a:endParaRPr lang="en-US" altLang="zh-TW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十三經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詩經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尚書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儀禮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周易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左傳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論語</a:t>
                      </a:r>
                      <a:endParaRPr lang="zh-TW" altLang="en-US" sz="3200" dirty="0" smtClean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孝經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周禮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禮記</a:t>
                      </a:r>
                      <a:endParaRPr lang="zh-TW" altLang="en-US" sz="3200" dirty="0"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u="none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公羊傳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u="none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穀梁傳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u="none" dirty="0" smtClean="0"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</a:rPr>
                        <a:t>爾雅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u="none" kern="1200" dirty="0" smtClean="0">
                          <a:solidFill>
                            <a:srgbClr val="FF0000"/>
                          </a:solidFill>
                          <a:latin typeface="微軟正黑體 Light" panose="020B0304030504040204" pitchFamily="34" charset="-120"/>
                          <a:ea typeface="微軟正黑體 Light" panose="020B0304030504040204" pitchFamily="34" charset="-120"/>
                          <a:cs typeface="+mn-cs"/>
                        </a:rPr>
                        <a:t>孟子</a:t>
                      </a:r>
                      <a:endParaRPr lang="zh-TW" altLang="en-US" sz="3200" u="none" kern="1200" dirty="0">
                        <a:solidFill>
                          <a:srgbClr val="FF0000"/>
                        </a:solidFill>
                        <a:latin typeface="微軟正黑體 Light" panose="020B0304030504040204" pitchFamily="34" charset="-120"/>
                        <a:ea typeface="微軟正黑體 Light" panose="020B0304030504040204" pitchFamily="34" charset="-120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="" xmlns:a16="http://schemas.microsoft.com/office/drawing/2014/main" val="2591876260"/>
                  </a:ext>
                </a:extLst>
              </a:tr>
            </a:tbl>
          </a:graphicData>
        </a:graphic>
      </p:graphicFrame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948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28" descr="C_108.jpg">
            <a:extLst>
              <a:ext uri="{FF2B5EF4-FFF2-40B4-BE49-F238E27FC236}">
                <a16:creationId xmlns="" xmlns:a16="http://schemas.microsoft.com/office/drawing/2014/main" id="{1D32942F-2E10-DF46-9E69-4CAB9C18607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9737"/>
          <a:stretch/>
        </p:blipFill>
        <p:spPr bwMode="auto">
          <a:xfrm flipH="1">
            <a:off x="1248323" y="3206421"/>
            <a:ext cx="9678932" cy="332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C:\Users\Thinkpad\Desktop\PNG\1_0008_图层-16-副本.png">
            <a:extLst>
              <a:ext uri="{FF2B5EF4-FFF2-40B4-BE49-F238E27FC236}">
                <a16:creationId xmlns="" xmlns:a16="http://schemas.microsoft.com/office/drawing/2014/main" id="{C2CE5710-4408-0043-A353-442C809842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10180619" y="1825832"/>
            <a:ext cx="952028" cy="3027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图片 28" descr="C_108.jpg">
            <a:extLst>
              <a:ext uri="{FF2B5EF4-FFF2-40B4-BE49-F238E27FC236}">
                <a16:creationId xmlns="" xmlns:a16="http://schemas.microsoft.com/office/drawing/2014/main" id="{06883274-1637-F747-BB11-0E7545BF10B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40789" b="7089"/>
          <a:stretch/>
        </p:blipFill>
        <p:spPr bwMode="auto">
          <a:xfrm flipH="1">
            <a:off x="389177" y="3217973"/>
            <a:ext cx="7616210" cy="309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文本框 11">
            <a:extLst>
              <a:ext uri="{FF2B5EF4-FFF2-40B4-BE49-F238E27FC236}">
                <a16:creationId xmlns="" xmlns:a16="http://schemas.microsoft.com/office/drawing/2014/main" id="{435E2A66-9115-7341-94F0-25DEBE56A315}"/>
              </a:ext>
            </a:extLst>
          </p:cNvPr>
          <p:cNvSpPr txBox="1"/>
          <p:nvPr/>
        </p:nvSpPr>
        <p:spPr>
          <a:xfrm>
            <a:off x="9110740" y="3654432"/>
            <a:ext cx="487313" cy="1931811"/>
          </a:xfrm>
          <a:prstGeom prst="rect">
            <a:avLst/>
          </a:prstGeom>
          <a:noFill/>
        </p:spPr>
        <p:txBody>
          <a:bodyPr vert="eaVert" wrap="square" lIns="0" rIns="0" rtlCol="0" anchor="ctr">
            <a:spAutoFit/>
          </a:bodyPr>
          <a:lstStyle/>
          <a:p>
            <a:pPr>
              <a:lnSpc>
                <a:spcPts val="384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南宋朱熹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="" xmlns:a16="http://schemas.microsoft.com/office/drawing/2014/main" id="{C58787C9-295D-FE4F-8A51-ED7559ADADBD}"/>
              </a:ext>
            </a:extLst>
          </p:cNvPr>
          <p:cNvSpPr txBox="1"/>
          <p:nvPr/>
        </p:nvSpPr>
        <p:spPr>
          <a:xfrm>
            <a:off x="2143001" y="3774457"/>
            <a:ext cx="492443" cy="3071730"/>
          </a:xfrm>
          <a:prstGeom prst="rect">
            <a:avLst/>
          </a:prstGeom>
          <a:noFill/>
        </p:spPr>
        <p:txBody>
          <a:bodyPr vert="eaVert" wrap="square" lIns="0" rIns="0" rtlCol="0">
            <a:sp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東漢漢書藝文志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="" xmlns:a16="http://schemas.microsoft.com/office/drawing/2014/main" id="{52F4E82B-4501-6F4B-BC4C-4B3200CACEA1}"/>
              </a:ext>
            </a:extLst>
          </p:cNvPr>
          <p:cNvSpPr txBox="1"/>
          <p:nvPr/>
        </p:nvSpPr>
        <p:spPr>
          <a:xfrm>
            <a:off x="3976789" y="3645635"/>
            <a:ext cx="492443" cy="2062103"/>
          </a:xfrm>
          <a:prstGeom prst="rect">
            <a:avLst/>
          </a:prstGeom>
          <a:noFill/>
        </p:spPr>
        <p:txBody>
          <a:bodyPr vert="eaVert" wrap="square" lIns="0" rIns="0" rtlCol="0">
            <a:sp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中唐李翱</a:t>
            </a:r>
          </a:p>
        </p:txBody>
      </p:sp>
      <p:sp>
        <p:nvSpPr>
          <p:cNvPr id="17" name="文本框 16">
            <a:extLst>
              <a:ext uri="{FF2B5EF4-FFF2-40B4-BE49-F238E27FC236}">
                <a16:creationId xmlns="" xmlns:a16="http://schemas.microsoft.com/office/drawing/2014/main" id="{A46ED167-4373-F349-A186-3B6486089CD6}"/>
              </a:ext>
            </a:extLst>
          </p:cNvPr>
          <p:cNvSpPr txBox="1"/>
          <p:nvPr/>
        </p:nvSpPr>
        <p:spPr>
          <a:xfrm>
            <a:off x="5335694" y="3718952"/>
            <a:ext cx="492443" cy="2996480"/>
          </a:xfrm>
          <a:prstGeom prst="rect">
            <a:avLst/>
          </a:prstGeom>
          <a:noFill/>
        </p:spPr>
        <p:txBody>
          <a:bodyPr vert="eaVert" wrap="square" lIns="0" rIns="0" rtlCol="0">
            <a:sp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北宋孤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山智圓</a:t>
            </a:r>
            <a:endParaRPr lang="zh-TW" altLang="en-US" sz="2800" b="1" dirty="0">
              <a:latin typeface="BiauKai" panose="02010601000101010101" pitchFamily="2" charset="-120"/>
              <a:ea typeface="BiauKai" panose="02010601000101010101" pitchFamily="2" charset="-120"/>
            </a:endParaRPr>
          </a:p>
        </p:txBody>
      </p:sp>
      <p:pic>
        <p:nvPicPr>
          <p:cNvPr id="19" name="图片 28" descr="C_108.jpg">
            <a:extLst>
              <a:ext uri="{FF2B5EF4-FFF2-40B4-BE49-F238E27FC236}">
                <a16:creationId xmlns="" xmlns:a16="http://schemas.microsoft.com/office/drawing/2014/main" id="{B6FB2882-F27D-8244-A159-028D62C5124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5359682" y="3346239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图片 28" descr="C_108.jpg">
            <a:extLst>
              <a:ext uri="{FF2B5EF4-FFF2-40B4-BE49-F238E27FC236}">
                <a16:creationId xmlns="" xmlns:a16="http://schemas.microsoft.com/office/drawing/2014/main" id="{65ED1B08-BD9B-AE45-86EA-46F5B6B5C63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3969341" y="3346238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图片 28" descr="C_108.jpg">
            <a:extLst>
              <a:ext uri="{FF2B5EF4-FFF2-40B4-BE49-F238E27FC236}">
                <a16:creationId xmlns="" xmlns:a16="http://schemas.microsoft.com/office/drawing/2014/main" id="{4DFAB4BF-A9AD-494A-A71A-C551FE8F7354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2142575" y="3410757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图片 28" descr="C_108.jpg">
            <a:extLst>
              <a:ext uri="{FF2B5EF4-FFF2-40B4-BE49-F238E27FC236}">
                <a16:creationId xmlns="" xmlns:a16="http://schemas.microsoft.com/office/drawing/2014/main" id="{8F346122-9A17-8F40-A1BD-CA7E7334DC3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9102940" y="3267471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文本框 22">
            <a:extLst>
              <a:ext uri="{FF2B5EF4-FFF2-40B4-BE49-F238E27FC236}">
                <a16:creationId xmlns="" xmlns:a16="http://schemas.microsoft.com/office/drawing/2014/main" id="{E8DA6476-1868-574F-8EBA-31795237DB57}"/>
              </a:ext>
            </a:extLst>
          </p:cNvPr>
          <p:cNvSpPr txBox="1"/>
          <p:nvPr/>
        </p:nvSpPr>
        <p:spPr>
          <a:xfrm>
            <a:off x="2030264" y="1605547"/>
            <a:ext cx="727533" cy="1284967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dirty="0" smtClean="0">
                <a:latin typeface="+mn-ea"/>
              </a:rPr>
              <a:t>中庸說</a:t>
            </a:r>
            <a:endParaRPr lang="zh-TW" altLang="en-US" sz="3200" dirty="0">
              <a:latin typeface="+mn-ea"/>
            </a:endParaRPr>
          </a:p>
        </p:txBody>
      </p:sp>
      <p:sp>
        <p:nvSpPr>
          <p:cNvPr id="24" name="文本框 23">
            <a:extLst>
              <a:ext uri="{FF2B5EF4-FFF2-40B4-BE49-F238E27FC236}">
                <a16:creationId xmlns="" xmlns:a16="http://schemas.microsoft.com/office/drawing/2014/main" id="{46A5C160-8133-9041-A5A0-07828BD96C62}"/>
              </a:ext>
            </a:extLst>
          </p:cNvPr>
          <p:cNvSpPr txBox="1"/>
          <p:nvPr/>
        </p:nvSpPr>
        <p:spPr>
          <a:xfrm>
            <a:off x="3910294" y="1589385"/>
            <a:ext cx="727533" cy="1284967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dirty="0">
                <a:latin typeface="+mn-ea"/>
              </a:rPr>
              <a:t>復性書</a:t>
            </a:r>
          </a:p>
        </p:txBody>
      </p:sp>
      <p:sp>
        <p:nvSpPr>
          <p:cNvPr id="25" name="文本框 24">
            <a:extLst>
              <a:ext uri="{FF2B5EF4-FFF2-40B4-BE49-F238E27FC236}">
                <a16:creationId xmlns="" xmlns:a16="http://schemas.microsoft.com/office/drawing/2014/main" id="{9A56A02D-8E4D-AB46-B3DC-6CDD5C53A4B7}"/>
              </a:ext>
            </a:extLst>
          </p:cNvPr>
          <p:cNvSpPr txBox="1"/>
          <p:nvPr/>
        </p:nvSpPr>
        <p:spPr>
          <a:xfrm>
            <a:off x="5215623" y="1187987"/>
            <a:ext cx="727533" cy="1682512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dirty="0">
                <a:latin typeface="+mn-ea"/>
              </a:rPr>
              <a:t>中庸子傳</a:t>
            </a:r>
          </a:p>
        </p:txBody>
      </p:sp>
      <p:sp>
        <p:nvSpPr>
          <p:cNvPr id="26" name="文本框 25">
            <a:extLst>
              <a:ext uri="{FF2B5EF4-FFF2-40B4-BE49-F238E27FC236}">
                <a16:creationId xmlns="" xmlns:a16="http://schemas.microsoft.com/office/drawing/2014/main" id="{F43ADB50-952E-6743-9091-05D5D884D710}"/>
              </a:ext>
            </a:extLst>
          </p:cNvPr>
          <p:cNvSpPr txBox="1"/>
          <p:nvPr/>
        </p:nvSpPr>
        <p:spPr>
          <a:xfrm>
            <a:off x="6184096" y="1544357"/>
            <a:ext cx="727533" cy="1284967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dirty="0" smtClean="0">
                <a:latin typeface="+mn-ea"/>
              </a:rPr>
              <a:t>中庸解</a:t>
            </a:r>
            <a:endParaRPr lang="zh-TW" altLang="en-US" sz="3200" dirty="0">
              <a:latin typeface="+mn-ea"/>
            </a:endParaRPr>
          </a:p>
        </p:txBody>
      </p:sp>
      <p:sp>
        <p:nvSpPr>
          <p:cNvPr id="29" name="文本框 28">
            <a:extLst>
              <a:ext uri="{FF2B5EF4-FFF2-40B4-BE49-F238E27FC236}">
                <a16:creationId xmlns="" xmlns:a16="http://schemas.microsoft.com/office/drawing/2014/main" id="{2A74A45C-ED9C-FE49-ACFE-E68D10AE3820}"/>
              </a:ext>
            </a:extLst>
          </p:cNvPr>
          <p:cNvSpPr txBox="1"/>
          <p:nvPr/>
        </p:nvSpPr>
        <p:spPr>
          <a:xfrm>
            <a:off x="9015603" y="510916"/>
            <a:ext cx="727533" cy="24776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dirty="0" smtClean="0">
                <a:latin typeface="+mn-ea"/>
              </a:rPr>
              <a:t>四書章句集注</a:t>
            </a:r>
            <a:endParaRPr lang="zh-TW" altLang="en-US" sz="3200" dirty="0">
              <a:latin typeface="+mn-ea"/>
            </a:endParaRPr>
          </a:p>
        </p:txBody>
      </p:sp>
      <p:sp>
        <p:nvSpPr>
          <p:cNvPr id="30" name="文本框 29">
            <a:extLst>
              <a:ext uri="{FF2B5EF4-FFF2-40B4-BE49-F238E27FC236}">
                <a16:creationId xmlns="" xmlns:a16="http://schemas.microsoft.com/office/drawing/2014/main" id="{A148D35B-FE10-CF41-B42D-57048D016BE7}"/>
              </a:ext>
            </a:extLst>
          </p:cNvPr>
          <p:cNvSpPr txBox="1"/>
          <p:nvPr/>
        </p:nvSpPr>
        <p:spPr>
          <a:xfrm>
            <a:off x="7179200" y="459588"/>
            <a:ext cx="727533" cy="247760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>
              <a:lnSpc>
                <a:spcPts val="3063"/>
              </a:lnSpc>
            </a:pPr>
            <a:r>
              <a:rPr lang="zh-TW" altLang="en-US" sz="3200" dirty="0" smtClean="0">
                <a:latin typeface="+mn-ea"/>
              </a:rPr>
              <a:t>中庸大學廣義</a:t>
            </a:r>
            <a:endParaRPr lang="zh-TW" altLang="en-US" sz="3200" dirty="0">
              <a:latin typeface="+mn-ea"/>
            </a:endParaRPr>
          </a:p>
        </p:txBody>
      </p:sp>
      <p:sp>
        <p:nvSpPr>
          <p:cNvPr id="31" name="文本框 30">
            <a:extLst>
              <a:ext uri="{FF2B5EF4-FFF2-40B4-BE49-F238E27FC236}">
                <a16:creationId xmlns="" xmlns:a16="http://schemas.microsoft.com/office/drawing/2014/main" id="{F2BE8907-66DE-3547-BD06-4CABD8821C73}"/>
              </a:ext>
            </a:extLst>
          </p:cNvPr>
          <p:cNvSpPr txBox="1"/>
          <p:nvPr/>
        </p:nvSpPr>
        <p:spPr>
          <a:xfrm>
            <a:off x="8170062" y="616831"/>
            <a:ext cx="582211" cy="2253668"/>
          </a:xfrm>
          <a:prstGeom prst="rect">
            <a:avLst/>
          </a:prstGeom>
          <a:noFill/>
        </p:spPr>
        <p:txBody>
          <a:bodyPr vert="eaVert" wrap="square" rtlCol="0" anchor="b">
            <a:spAutoFit/>
          </a:bodyPr>
          <a:lstStyle/>
          <a:p>
            <a:pPr algn="ctr">
              <a:lnSpc>
                <a:spcPts val="3063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表彰學庸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32" name="图片 28" descr="C_108.jpg">
            <a:extLst>
              <a:ext uri="{FF2B5EF4-FFF2-40B4-BE49-F238E27FC236}">
                <a16:creationId xmlns="" xmlns:a16="http://schemas.microsoft.com/office/drawing/2014/main" id="{8FFD81B2-1B0F-604C-BA78-0049F7264D0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6252438" y="3346239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" name="图片 28" descr="C_108.jpg">
            <a:extLst>
              <a:ext uri="{FF2B5EF4-FFF2-40B4-BE49-F238E27FC236}">
                <a16:creationId xmlns="" xmlns:a16="http://schemas.microsoft.com/office/drawing/2014/main" id="{82B2E081-0902-824C-A31D-0A2229776BA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7279316" y="3289864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" name="图片 28" descr="C_108.jpg">
            <a:extLst>
              <a:ext uri="{FF2B5EF4-FFF2-40B4-BE49-F238E27FC236}">
                <a16:creationId xmlns="" xmlns:a16="http://schemas.microsoft.com/office/drawing/2014/main" id="{22E6D33B-A0D3-CD40-9E36-0458ECF979E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biLevel thresh="75000"/>
            <a:alphaModFix amt="85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7254" t="-1250" r="67279" b="29690"/>
          <a:stretch/>
        </p:blipFill>
        <p:spPr bwMode="auto">
          <a:xfrm rot="16200000" flipH="1">
            <a:off x="8133240" y="3269304"/>
            <a:ext cx="502914" cy="113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" name="文本框 36">
            <a:extLst>
              <a:ext uri="{FF2B5EF4-FFF2-40B4-BE49-F238E27FC236}">
                <a16:creationId xmlns="" xmlns:a16="http://schemas.microsoft.com/office/drawing/2014/main" id="{11F729D0-FEF1-894E-ADE7-01DE82CB90C1}"/>
              </a:ext>
            </a:extLst>
          </p:cNvPr>
          <p:cNvSpPr txBox="1"/>
          <p:nvPr/>
        </p:nvSpPr>
        <p:spPr>
          <a:xfrm>
            <a:off x="7273664" y="3650288"/>
            <a:ext cx="492443" cy="2124313"/>
          </a:xfrm>
          <a:prstGeom prst="rect">
            <a:avLst/>
          </a:prstGeom>
          <a:noFill/>
        </p:spPr>
        <p:txBody>
          <a:bodyPr vert="eaVert" wrap="square" lIns="0" rIns="0" rtlCol="0">
            <a:sp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北宋司馬光</a:t>
            </a:r>
          </a:p>
        </p:txBody>
      </p:sp>
      <p:sp>
        <p:nvSpPr>
          <p:cNvPr id="38" name="文本框 37">
            <a:extLst>
              <a:ext uri="{FF2B5EF4-FFF2-40B4-BE49-F238E27FC236}">
                <a16:creationId xmlns="" xmlns:a16="http://schemas.microsoft.com/office/drawing/2014/main" id="{0064621F-FFAF-7A4E-B5DA-C0C5DCA32D1D}"/>
              </a:ext>
            </a:extLst>
          </p:cNvPr>
          <p:cNvSpPr txBox="1"/>
          <p:nvPr/>
        </p:nvSpPr>
        <p:spPr>
          <a:xfrm>
            <a:off x="8186065" y="3645636"/>
            <a:ext cx="487313" cy="2062103"/>
          </a:xfrm>
          <a:prstGeom prst="rect">
            <a:avLst/>
          </a:prstGeom>
          <a:noFill/>
        </p:spPr>
        <p:txBody>
          <a:bodyPr vert="eaVert" wrap="square" lIns="0" rIns="0" rtlCol="0" anchor="ctr">
            <a:spAutoFit/>
          </a:bodyPr>
          <a:lstStyle>
            <a:defPPr>
              <a:defRPr lang="en-US"/>
            </a:defPPr>
            <a:lvl1pPr>
              <a:lnSpc>
                <a:spcPts val="3840"/>
              </a:lnSpc>
              <a:defRPr sz="3200">
                <a:latin typeface="標楷體" panose="03000509000000000000" pitchFamily="65" charset="-120"/>
                <a:ea typeface="標楷體" panose="03000509000000000000" pitchFamily="65" charset="-120"/>
              </a:defRPr>
            </a:lvl1pPr>
          </a:lstStyle>
          <a:p>
            <a:r>
              <a:rPr lang="zh-TW" altLang="en-US" dirty="0"/>
              <a:t>北</a:t>
            </a:r>
            <a:r>
              <a:rPr lang="zh-TW" altLang="en-US" dirty="0" smtClean="0"/>
              <a:t>宋</a:t>
            </a:r>
            <a:r>
              <a:rPr lang="zh-TW" altLang="en-US" dirty="0"/>
              <a:t>二程</a:t>
            </a:r>
          </a:p>
        </p:txBody>
      </p:sp>
      <p:sp>
        <p:nvSpPr>
          <p:cNvPr id="40" name="文本框 39">
            <a:extLst>
              <a:ext uri="{FF2B5EF4-FFF2-40B4-BE49-F238E27FC236}">
                <a16:creationId xmlns="" xmlns:a16="http://schemas.microsoft.com/office/drawing/2014/main" id="{9066473D-8725-2F45-84EA-26ADC72A7733}"/>
              </a:ext>
            </a:extLst>
          </p:cNvPr>
          <p:cNvSpPr txBox="1"/>
          <p:nvPr/>
        </p:nvSpPr>
        <p:spPr>
          <a:xfrm>
            <a:off x="6303020" y="3712498"/>
            <a:ext cx="492443" cy="2062103"/>
          </a:xfrm>
          <a:prstGeom prst="rect">
            <a:avLst/>
          </a:prstGeom>
          <a:noFill/>
        </p:spPr>
        <p:txBody>
          <a:bodyPr vert="eaVert" wrap="square" lIns="0" rIns="0" rtlCol="0">
            <a:sp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北宋契嵩</a:t>
            </a:r>
          </a:p>
        </p:txBody>
      </p:sp>
      <p:sp>
        <p:nvSpPr>
          <p:cNvPr id="33" name="標題 1"/>
          <p:cNvSpPr txBox="1">
            <a:spLocks/>
          </p:cNvSpPr>
          <p:nvPr/>
        </p:nvSpPr>
        <p:spPr>
          <a:xfrm>
            <a:off x="538837" y="529245"/>
            <a:ext cx="4455844" cy="688258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altLang="zh-TW" dirty="0" smtClean="0"/>
              <a:t>《</a:t>
            </a:r>
            <a:r>
              <a:rPr lang="zh-TW" altLang="en-US" dirty="0" smtClean="0"/>
              <a:t>四書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的發展成書</a:t>
            </a:r>
            <a:endParaRPr lang="zh-TW" altLang="en-US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2628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  <p:bldP spid="17" grpId="0"/>
      <p:bldP spid="24" grpId="0"/>
      <p:bldP spid="25" grpId="0"/>
      <p:bldP spid="26" grpId="0"/>
      <p:bldP spid="29" grpId="0"/>
      <p:bldP spid="30" grpId="0"/>
      <p:bldP spid="31" grpId="0"/>
      <p:bldP spid="37" grpId="0"/>
      <p:bldP spid="38" grpId="0"/>
      <p:bldP spid="4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四書</a:t>
            </a:r>
            <a:r>
              <a:rPr lang="en-US" altLang="zh-TW" dirty="0"/>
              <a:t>》</a:t>
            </a:r>
            <a:r>
              <a:rPr lang="zh-TW" altLang="en-US" dirty="0"/>
              <a:t>的</a:t>
            </a:r>
            <a:r>
              <a:rPr lang="zh-TW" altLang="en-US" dirty="0" smtClean="0"/>
              <a:t>研讀次</a:t>
            </a:r>
            <a:r>
              <a:rPr lang="zh-TW" altLang="en-US" dirty="0"/>
              <a:t>第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62526" y="1656521"/>
            <a:ext cx="10398963" cy="3777622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朱子：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次之，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又次之，繼而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/>
              <a:t>錢</a:t>
            </a:r>
            <a:r>
              <a:rPr lang="zh-TW" altLang="en-US" sz="3200" dirty="0"/>
              <a:t>基</a:t>
            </a:r>
            <a:r>
              <a:rPr lang="zh-TW" altLang="en-US" sz="3200" dirty="0" smtClean="0"/>
              <a:t>博：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學者先讀大學以立其規模，次及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語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以盡其蘊奧，而後會其歸於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本課程講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授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次序：大學、中庸、論語、孟子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32720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四書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相關注解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56649" y="1519881"/>
            <a:ext cx="10647963" cy="4391341"/>
          </a:xfrm>
        </p:spPr>
        <p:txBody>
          <a:bodyPr>
            <a:normAutofit/>
          </a:bodyPr>
          <a:lstStyle/>
          <a:p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四書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章句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集注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：宋朱熹著。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註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釋稱為「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  <a:hlinkClick r:id="rId3" tooltip="古注體式"/>
              </a:rPr>
              <a:t>章句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的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註釋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集合眾人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說法，稱為「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  <a:hlinkClick r:id="rId3" tooltip="古注體式"/>
              </a:rPr>
              <a:t>集注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」。後人合稱其為「四書章句集注」，簡稱「四書集注」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章句、集注參考「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  <a:hlinkClick r:id="rId4"/>
              </a:rPr>
              <a:t>古籍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  <a:hlinkClick r:id="rId4"/>
              </a:rPr>
              <a:t>註解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  <a:hlinkClick r:id="rId4"/>
              </a:rPr>
              <a:t>體式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李炳南先生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禮記選講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論語講要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80151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8633939"/>
              </p:ext>
            </p:extLst>
          </p:nvPr>
        </p:nvGraphicFramePr>
        <p:xfrm>
          <a:off x="358540" y="993058"/>
          <a:ext cx="11547911" cy="519433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1547911">
                  <a:extLst>
                    <a:ext uri="{9D8B030D-6E8A-4147-A177-3AD203B41FA5}">
                      <a16:colId xmlns="" xmlns:a16="http://schemas.microsoft.com/office/drawing/2014/main" val="3239513022"/>
                    </a:ext>
                  </a:extLst>
                </a:gridCol>
              </a:tblGrid>
              <a:tr h="865722">
                <a:tc>
                  <a:txBody>
                    <a:bodyPr/>
                    <a:lstStyle/>
                    <a:p>
                      <a:pPr marL="0" marR="0" lvl="0" indent="0" algn="just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3200" dirty="0" smtClean="0">
                          <a:latin typeface="+mn-ea"/>
                          <a:ea typeface="+mn-ea"/>
                        </a:rPr>
                        <a:t>《</a:t>
                      </a:r>
                      <a:r>
                        <a:rPr lang="zh-TW" altLang="en-US" sz="3200" dirty="0" smtClean="0">
                          <a:latin typeface="+mn-ea"/>
                          <a:ea typeface="+mn-ea"/>
                        </a:rPr>
                        <a:t>禮記正義</a:t>
                      </a:r>
                      <a:r>
                        <a:rPr lang="en-US" altLang="zh-TW" sz="3200" dirty="0" smtClean="0">
                          <a:latin typeface="+mn-ea"/>
                          <a:ea typeface="+mn-ea"/>
                        </a:rPr>
                        <a:t>》</a:t>
                      </a:r>
                      <a:r>
                        <a:rPr lang="zh-TW" altLang="en-US" sz="3200" dirty="0" smtClean="0">
                          <a:latin typeface="+mn-ea"/>
                          <a:ea typeface="+mn-ea"/>
                        </a:rPr>
                        <a:t>：漢鄭玄註，唐孔穎達疏。</a:t>
                      </a:r>
                      <a:endParaRPr lang="en-US" altLang="zh-TW" sz="3200" dirty="0" smtClean="0">
                        <a:latin typeface="+mn-ea"/>
                        <a:ea typeface="+mn-ea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2082919056"/>
                  </a:ext>
                </a:extLst>
              </a:tr>
              <a:tr h="865722">
                <a:tc>
                  <a:txBody>
                    <a:bodyPr/>
                    <a:lstStyle/>
                    <a:p>
                      <a:pPr lvl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zh-TW" sz="3200" dirty="0" smtClean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《論語注疏》魏何晏注，宋邢昺疏；《武英殿十三經注疏》本。</a:t>
                      </a:r>
                      <a:endParaRPr lang="zh-TW" sz="3200" dirty="0"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780442308"/>
                  </a:ext>
                </a:extLst>
              </a:tr>
              <a:tr h="865722">
                <a:tc>
                  <a:txBody>
                    <a:bodyPr/>
                    <a:lstStyle/>
                    <a:p>
                      <a:pPr lvl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altLang="zh-TW" sz="3200" dirty="0" smtClean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Times New Roman" panose="02020603050405020304" pitchFamily="18" charset="0"/>
                        </a:rPr>
                        <a:t>《</a:t>
                      </a:r>
                      <a:r>
                        <a:rPr lang="zh-TW" altLang="en-US" sz="3200" dirty="0" smtClean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Times New Roman" panose="02020603050405020304" pitchFamily="18" charset="0"/>
                        </a:rPr>
                        <a:t>論語集解義疏</a:t>
                      </a:r>
                      <a:r>
                        <a:rPr lang="en-US" altLang="zh-TW" sz="3200" dirty="0" smtClean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Times New Roman" panose="02020603050405020304" pitchFamily="18" charset="0"/>
                        </a:rPr>
                        <a:t>》</a:t>
                      </a:r>
                      <a:r>
                        <a:rPr lang="zh-TW" altLang="en-US" sz="3200" dirty="0" smtClean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Times New Roman" panose="02020603050405020304" pitchFamily="18" charset="0"/>
                        </a:rPr>
                        <a:t>魏何晏集解，梁皇侃疏；</a:t>
                      </a:r>
                      <a:r>
                        <a:rPr lang="en-US" altLang="zh-TW" sz="3200" dirty="0" smtClean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Times New Roman" panose="02020603050405020304" pitchFamily="18" charset="0"/>
                        </a:rPr>
                        <a:t>《</a:t>
                      </a:r>
                      <a:r>
                        <a:rPr lang="zh-TW" altLang="en-US" sz="3200" dirty="0" smtClean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Times New Roman" panose="02020603050405020304" pitchFamily="18" charset="0"/>
                        </a:rPr>
                        <a:t>四庫全書</a:t>
                      </a:r>
                      <a:r>
                        <a:rPr lang="en-US" altLang="zh-TW" sz="3200" dirty="0" smtClean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Times New Roman" panose="02020603050405020304" pitchFamily="18" charset="0"/>
                        </a:rPr>
                        <a:t>》</a:t>
                      </a:r>
                      <a:r>
                        <a:rPr lang="zh-TW" altLang="en-US" sz="3200" dirty="0" smtClean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  <a:cs typeface="Times New Roman" panose="02020603050405020304" pitchFamily="18" charset="0"/>
                        </a:rPr>
                        <a:t>本。</a:t>
                      </a:r>
                      <a:endParaRPr lang="zh-TW" sz="3200" dirty="0"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865722">
                <a:tc>
                  <a:txBody>
                    <a:bodyPr/>
                    <a:lstStyle/>
                    <a:p>
                      <a:pPr lvl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zh-TW" sz="3200" dirty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《孟子注疏</a:t>
                      </a:r>
                      <a:r>
                        <a:rPr lang="zh-TW" sz="3200" dirty="0" smtClean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》漢趙</a:t>
                      </a:r>
                      <a:r>
                        <a:rPr lang="zh-TW" sz="3200" dirty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岐注，</a:t>
                      </a:r>
                      <a:r>
                        <a:rPr lang="zh-TW" sz="3200" dirty="0" smtClean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北宋孫</a:t>
                      </a:r>
                      <a:r>
                        <a:rPr lang="zh-TW" sz="3200" dirty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奭疏；《武英殿十三經注疏》</a:t>
                      </a:r>
                      <a:r>
                        <a:rPr lang="zh-TW" sz="3200" dirty="0" smtClean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本</a:t>
                      </a:r>
                      <a:endParaRPr lang="zh-TW" sz="3200" dirty="0"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865722">
                <a:tc>
                  <a:txBody>
                    <a:bodyPr/>
                    <a:lstStyle/>
                    <a:p>
                      <a:pPr lvl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zh-TW" sz="3200" dirty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《四書集注</a:t>
                      </a:r>
                      <a:r>
                        <a:rPr lang="zh-TW" sz="3200" dirty="0" smtClean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》南宋朱熹</a:t>
                      </a:r>
                      <a:r>
                        <a:rPr lang="zh-TW" sz="3200" dirty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；台北：</a:t>
                      </a:r>
                      <a:r>
                        <a:rPr lang="zh-TW" sz="3200" dirty="0" smtClean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世界書局。</a:t>
                      </a:r>
                      <a:endParaRPr lang="zh-TW" sz="3200" dirty="0"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865722">
                <a:tc>
                  <a:txBody>
                    <a:bodyPr/>
                    <a:lstStyle/>
                    <a:p>
                      <a:pPr marL="0" marR="0" lvl="0" indent="0" algn="just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3200" dirty="0" smtClean="0">
                          <a:effectLst/>
                          <a:latin typeface="微軟正黑體" panose="020B0604030504040204" pitchFamily="34" charset="-120"/>
                          <a:ea typeface="+mn-ea"/>
                        </a:rPr>
                        <a:t>《論語集釋》民國程樹德撰；北京：中華書局。</a:t>
                      </a:r>
                      <a:endParaRPr lang="zh-TW" altLang="zh-TW" sz="3200" dirty="0" smtClean="0">
                        <a:effectLst/>
                        <a:latin typeface="微軟正黑體" panose="020B0604030504040204" pitchFamily="34" charset="-12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283716556"/>
                  </a:ext>
                </a:extLst>
              </a:tr>
            </a:tbl>
          </a:graphicData>
        </a:graphic>
      </p:graphicFrame>
      <p:sp>
        <p:nvSpPr>
          <p:cNvPr id="3" name="標題 1"/>
          <p:cNvSpPr>
            <a:spLocks noGrp="1"/>
          </p:cNvSpPr>
          <p:nvPr>
            <p:ph type="title"/>
          </p:nvPr>
        </p:nvSpPr>
        <p:spPr>
          <a:xfrm>
            <a:off x="983673" y="226958"/>
            <a:ext cx="10058400" cy="766100"/>
          </a:xfrm>
        </p:spPr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四書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主要相關</a:t>
            </a:r>
            <a:r>
              <a:rPr lang="zh-TW" altLang="en-US" dirty="0"/>
              <a:t>注解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566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3546081"/>
              </p:ext>
            </p:extLst>
          </p:nvPr>
        </p:nvGraphicFramePr>
        <p:xfrm>
          <a:off x="377790" y="856644"/>
          <a:ext cx="11567161" cy="487279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1567161">
                  <a:extLst>
                    <a:ext uri="{9D8B030D-6E8A-4147-A177-3AD203B41FA5}">
                      <a16:colId xmlns="" xmlns:a16="http://schemas.microsoft.com/office/drawing/2014/main" val="3239513022"/>
                    </a:ext>
                  </a:extLst>
                </a:gridCol>
              </a:tblGrid>
              <a:tr h="974559">
                <a:tc>
                  <a:txBody>
                    <a:bodyPr/>
                    <a:lstStyle/>
                    <a:p>
                      <a:pPr marL="0" marR="0" lvl="0" indent="0" algn="just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3200" kern="1200" dirty="0" smtClean="0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+mn-cs"/>
                        </a:rPr>
                        <a:t>《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+mn-cs"/>
                        </a:rPr>
                        <a:t>禮記選講</a:t>
                      </a:r>
                      <a:r>
                        <a:rPr lang="en-US" altLang="zh-TW" sz="3200" kern="1200" dirty="0" smtClean="0">
                          <a:solidFill>
                            <a:srgbClr val="FF0000"/>
                          </a:solidFill>
                          <a:latin typeface="+mn-ea"/>
                          <a:ea typeface="+mn-ea"/>
                          <a:cs typeface="+mn-cs"/>
                        </a:rPr>
                        <a:t>》</a:t>
                      </a:r>
                      <a:r>
                        <a:rPr lang="zh-TW" altLang="zh-TW" sz="3200" dirty="0" smtClean="0">
                          <a:solidFill>
                            <a:srgbClr val="FF0000"/>
                          </a:solidFill>
                          <a:effectLst/>
                          <a:latin typeface="微軟正黑體" panose="020B0604030504040204" pitchFamily="34" charset="-120"/>
                          <a:ea typeface="+mn-ea"/>
                        </a:rPr>
                        <a:t>民國李炳南講；台中：青蓮出版社。</a:t>
                      </a:r>
                      <a:endParaRPr lang="zh-TW" altLang="zh-TW" sz="3200" dirty="0" smtClean="0">
                        <a:solidFill>
                          <a:srgbClr val="FF0000"/>
                        </a:solidFill>
                        <a:effectLst/>
                        <a:latin typeface="微軟正黑體" panose="020B0604030504040204" pitchFamily="34" charset="-12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2232598429"/>
                  </a:ext>
                </a:extLst>
              </a:tr>
              <a:tr h="974559">
                <a:tc>
                  <a:txBody>
                    <a:bodyPr/>
                    <a:lstStyle/>
                    <a:p>
                      <a:pPr lvl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zh-TW" sz="3200" dirty="0" smtClean="0">
                          <a:solidFill>
                            <a:srgbClr val="FF0000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《</a:t>
                      </a:r>
                      <a:r>
                        <a:rPr lang="zh-TW" sz="3200" dirty="0">
                          <a:solidFill>
                            <a:srgbClr val="FF0000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論語講要</a:t>
                      </a:r>
                      <a:r>
                        <a:rPr lang="zh-TW" sz="3200" dirty="0" smtClean="0">
                          <a:solidFill>
                            <a:srgbClr val="FF0000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》民國</a:t>
                      </a:r>
                      <a:r>
                        <a:rPr lang="zh-TW" sz="3200" dirty="0">
                          <a:solidFill>
                            <a:srgbClr val="FF0000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李炳南講，徐醒民記；台中：青蓮</a:t>
                      </a:r>
                      <a:r>
                        <a:rPr lang="zh-TW" sz="3200" dirty="0" smtClean="0">
                          <a:solidFill>
                            <a:srgbClr val="FF0000"/>
                          </a:solidFill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出版社。</a:t>
                      </a:r>
                      <a:endParaRPr lang="zh-TW" sz="3200" dirty="0">
                        <a:solidFill>
                          <a:srgbClr val="FF0000"/>
                        </a:solidFill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1148674041"/>
                  </a:ext>
                </a:extLst>
              </a:tr>
              <a:tr h="974559">
                <a:tc>
                  <a:txBody>
                    <a:bodyPr/>
                    <a:lstStyle/>
                    <a:p>
                      <a:pPr marL="0" marR="0" lvl="0" indent="0" algn="just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3200" dirty="0" smtClean="0">
                          <a:solidFill>
                            <a:srgbClr val="FF0000"/>
                          </a:solidFill>
                          <a:effectLst/>
                          <a:latin typeface="微軟正黑體" panose="020B0604030504040204" pitchFamily="34" charset="-120"/>
                          <a:ea typeface="+mn-ea"/>
                        </a:rPr>
                        <a:t>《</a:t>
                      </a: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effectLst/>
                          <a:latin typeface="微軟正黑體" panose="020B0604030504040204" pitchFamily="34" charset="-120"/>
                          <a:ea typeface="+mn-ea"/>
                        </a:rPr>
                        <a:t>大學中庸</a:t>
                      </a:r>
                      <a:r>
                        <a:rPr lang="zh-TW" altLang="zh-TW" sz="3200" dirty="0" smtClean="0">
                          <a:solidFill>
                            <a:srgbClr val="FF0000"/>
                          </a:solidFill>
                          <a:effectLst/>
                          <a:latin typeface="微軟正黑體" panose="020B0604030504040204" pitchFamily="34" charset="-120"/>
                          <a:ea typeface="+mn-ea"/>
                        </a:rPr>
                        <a:t>講</a:t>
                      </a: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  <a:effectLst/>
                          <a:latin typeface="微軟正黑體" panose="020B0604030504040204" pitchFamily="34" charset="-120"/>
                          <a:ea typeface="+mn-ea"/>
                        </a:rPr>
                        <a:t>記</a:t>
                      </a:r>
                      <a:r>
                        <a:rPr lang="zh-TW" altLang="zh-TW" sz="3200" dirty="0" smtClean="0">
                          <a:solidFill>
                            <a:srgbClr val="FF0000"/>
                          </a:solidFill>
                          <a:effectLst/>
                          <a:latin typeface="微軟正黑體" panose="020B0604030504040204" pitchFamily="34" charset="-120"/>
                          <a:ea typeface="+mn-ea"/>
                        </a:rPr>
                        <a:t>》民國徐醒民講。</a:t>
                      </a:r>
                      <a:endParaRPr lang="zh-TW" altLang="zh-TW" sz="3200" dirty="0" smtClean="0">
                        <a:solidFill>
                          <a:srgbClr val="FF0000"/>
                        </a:solidFill>
                        <a:effectLst/>
                        <a:latin typeface="微軟正黑體" panose="020B0604030504040204" pitchFamily="34" charset="-12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974559">
                <a:tc>
                  <a:txBody>
                    <a:bodyPr/>
                    <a:lstStyle/>
                    <a:p>
                      <a:pPr lvl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《</a:t>
                      </a:r>
                      <a:r>
                        <a:rPr lang="en-GB" sz="3200" dirty="0" err="1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中國哲學書電子化計劃</a:t>
                      </a:r>
                      <a:r>
                        <a:rPr lang="en-GB" sz="3200" dirty="0" smtClean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》（</a:t>
                      </a:r>
                      <a:r>
                        <a:rPr lang="en-GB" sz="3200" dirty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https://ctext.org/</a:t>
                      </a:r>
                      <a:r>
                        <a:rPr lang="en-GB" sz="3200" dirty="0" err="1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wiki.pl?if</a:t>
                      </a:r>
                      <a:r>
                        <a:rPr lang="en-GB" sz="3200" dirty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=</a:t>
                      </a:r>
                      <a:r>
                        <a:rPr lang="en-GB" sz="3200" dirty="0" err="1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gb</a:t>
                      </a:r>
                      <a:r>
                        <a:rPr lang="en-GB" sz="3200" dirty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）</a:t>
                      </a:r>
                      <a:endParaRPr lang="zh-TW" sz="3200" dirty="0"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2597547242"/>
                  </a:ext>
                </a:extLst>
              </a:tr>
              <a:tr h="974559">
                <a:tc>
                  <a:txBody>
                    <a:bodyPr/>
                    <a:lstStyle/>
                    <a:p>
                      <a:pPr lvl="0"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zh-TW" sz="3200" dirty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《學庸論語</a:t>
                      </a:r>
                      <a:r>
                        <a:rPr lang="zh-TW" sz="3200" dirty="0" smtClean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》</a:t>
                      </a:r>
                      <a:r>
                        <a:rPr lang="en-GB" altLang="zh-TW" sz="3200" dirty="0" smtClean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《</a:t>
                      </a:r>
                      <a:r>
                        <a:rPr lang="en-GB" altLang="zh-TW" sz="3200" dirty="0" err="1" smtClean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孟子</a:t>
                      </a:r>
                      <a:r>
                        <a:rPr lang="en-GB" altLang="zh-TW" sz="3200" dirty="0" smtClean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》</a:t>
                      </a:r>
                      <a:r>
                        <a:rPr lang="zh-TW" altLang="en-US" sz="3200" dirty="0" smtClean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讀本</a:t>
                      </a:r>
                      <a:r>
                        <a:rPr lang="en-GB" altLang="zh-TW" sz="3200" dirty="0" smtClean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，</a:t>
                      </a:r>
                      <a:r>
                        <a:rPr lang="zh-TW" sz="3200" dirty="0" smtClean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台南</a:t>
                      </a:r>
                      <a:r>
                        <a:rPr lang="zh-TW" sz="3200" dirty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：能仁</a:t>
                      </a:r>
                      <a:r>
                        <a:rPr lang="zh-TW" sz="3200" dirty="0" smtClean="0">
                          <a:effectLst/>
                          <a:latin typeface="微軟正黑體" panose="020B0604030504040204" pitchFamily="34" charset="-120"/>
                          <a:ea typeface="微軟正黑體" panose="020B0604030504040204" pitchFamily="34" charset="-120"/>
                        </a:rPr>
                        <a:t>出版社。</a:t>
                      </a:r>
                      <a:endParaRPr lang="zh-TW" sz="3200" dirty="0">
                        <a:effectLst/>
                        <a:latin typeface="微軟正黑體" panose="020B0604030504040204" pitchFamily="34" charset="-120"/>
                        <a:ea typeface="微軟正黑體" panose="020B0604030504040204" pitchFamily="34" charset="-12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="" xmlns:a16="http://schemas.microsoft.com/office/drawing/2014/main" val="283716556"/>
                  </a:ext>
                </a:extLst>
              </a:tr>
            </a:tbl>
          </a:graphicData>
        </a:graphic>
      </p:graphicFrame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507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801090" y="337794"/>
            <a:ext cx="8963891" cy="1371600"/>
          </a:xfrm>
        </p:spPr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傳</a:t>
            </a:r>
            <a:r>
              <a:rPr lang="zh-TW" altLang="en-US" dirty="0" smtClean="0">
                <a:solidFill>
                  <a:srgbClr val="FF0000"/>
                </a:solidFill>
              </a:rPr>
              <a:t>注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01445" y="1029903"/>
            <a:ext cx="11405420" cy="5479052"/>
          </a:xfrm>
        </p:spPr>
        <p:txBody>
          <a:bodyPr>
            <a:normAutofit/>
          </a:bodyPr>
          <a:lstStyle/>
          <a:p>
            <a:pPr>
              <a:lnSpc>
                <a:spcPts val="4600"/>
              </a:lnSpc>
            </a:pPr>
            <a:r>
              <a:rPr lang="zh-TW" altLang="en-US" sz="3200" dirty="0" smtClean="0"/>
              <a:t>傳</a:t>
            </a:r>
            <a:r>
              <a:rPr lang="zh-TW" altLang="en-US" sz="3200" dirty="0"/>
              <a:t>注是直接解釋古籍正文的詞語意義、典章制度、歷史事實、思想內容的訓詁</a:t>
            </a:r>
            <a:r>
              <a:rPr lang="zh-TW" altLang="en-US" sz="3200" dirty="0" smtClean="0"/>
              <a:t>體式。</a:t>
            </a:r>
            <a:r>
              <a:rPr lang="zh-TW" altLang="en-US" sz="3200" dirty="0"/>
              <a:t>這類注釋名稱繁多，常見</a:t>
            </a:r>
            <a:r>
              <a:rPr lang="zh-TW" altLang="en-US" sz="3200" dirty="0" smtClean="0"/>
              <a:t>有「詁</a:t>
            </a:r>
            <a:r>
              <a:rPr lang="zh-TW" altLang="en-US" sz="3200" dirty="0"/>
              <a:t>、訓、傳、注、</a:t>
            </a:r>
            <a:r>
              <a:rPr lang="zh-TW" altLang="en-US" sz="3200" dirty="0" smtClean="0"/>
              <a:t>箋」等。詁</a:t>
            </a:r>
            <a:r>
              <a:rPr lang="zh-TW" altLang="en-US" sz="3200" dirty="0"/>
              <a:t>、訓側重於字詞、名物解釋。</a:t>
            </a:r>
            <a:endParaRPr lang="en-US" altLang="zh-TW" sz="3200" dirty="0"/>
          </a:p>
          <a:p>
            <a:pPr>
              <a:lnSpc>
                <a:spcPts val="4600"/>
              </a:lnSpc>
            </a:pPr>
            <a:r>
              <a:rPr lang="zh-TW" altLang="en-US" sz="3200" dirty="0"/>
              <a:t>傳指傳述，原本指</a:t>
            </a:r>
            <a:r>
              <a:rPr lang="zh-TW" altLang="en-US" sz="3200" dirty="0" smtClean="0"/>
              <a:t>闡述六</a:t>
            </a:r>
            <a:r>
              <a:rPr lang="zh-TW" altLang="en-US" sz="3200" dirty="0"/>
              <a:t>經文義的書，如</a:t>
            </a:r>
            <a:r>
              <a:rPr lang="en-US" altLang="zh-TW" sz="3200" dirty="0"/>
              <a:t>《</a:t>
            </a:r>
            <a:r>
              <a:rPr lang="zh-TW" altLang="en-US" sz="3200" dirty="0"/>
              <a:t>左傳</a:t>
            </a:r>
            <a:r>
              <a:rPr lang="en-US" altLang="zh-TW" sz="3200" dirty="0"/>
              <a:t>》</a:t>
            </a:r>
            <a:r>
              <a:rPr lang="zh-TW" altLang="en-US" sz="3200" dirty="0"/>
              <a:t>、</a:t>
            </a:r>
            <a:r>
              <a:rPr lang="en-US" altLang="zh-TW" sz="3200" dirty="0"/>
              <a:t>《</a:t>
            </a:r>
            <a:r>
              <a:rPr lang="zh-TW" altLang="en-US" sz="3200" dirty="0"/>
              <a:t>公羊傳</a:t>
            </a:r>
            <a:r>
              <a:rPr lang="en-US" altLang="zh-TW" sz="3200" dirty="0"/>
              <a:t>》</a:t>
            </a:r>
            <a:r>
              <a:rPr lang="zh-TW" altLang="en-US" sz="3200" dirty="0"/>
              <a:t>、</a:t>
            </a:r>
            <a:r>
              <a:rPr lang="en-US" altLang="zh-TW" sz="3200" dirty="0"/>
              <a:t>《</a:t>
            </a:r>
            <a:r>
              <a:rPr lang="zh-TW" altLang="en-US" sz="3200" dirty="0"/>
              <a:t>穀梁傳</a:t>
            </a:r>
            <a:r>
              <a:rPr lang="en-US" altLang="zh-TW" sz="3200" dirty="0"/>
              <a:t>》</a:t>
            </a:r>
            <a:r>
              <a:rPr lang="zh-TW" altLang="en-US" sz="3200" dirty="0"/>
              <a:t>等。後來「傳」也用作一般的注釋名稱，如南宋朱熹</a:t>
            </a:r>
            <a:r>
              <a:rPr lang="en-US" altLang="zh-TW" sz="3200" dirty="0"/>
              <a:t>《</a:t>
            </a:r>
            <a:r>
              <a:rPr lang="zh-TW" altLang="en-US" sz="3200" dirty="0"/>
              <a:t>詩集傳</a:t>
            </a:r>
            <a:r>
              <a:rPr lang="en-US" altLang="zh-TW" sz="3200" dirty="0"/>
              <a:t>》</a:t>
            </a:r>
            <a:r>
              <a:rPr lang="zh-TW" altLang="en-US" sz="3200" dirty="0"/>
              <a:t>。</a:t>
            </a:r>
            <a:endParaRPr lang="en-US" altLang="zh-TW" sz="3200" dirty="0"/>
          </a:p>
          <a:p>
            <a:pPr>
              <a:lnSpc>
                <a:spcPts val="4600"/>
              </a:lnSpc>
            </a:pPr>
            <a:r>
              <a:rPr lang="zh-TW" altLang="en-US" sz="3200" dirty="0"/>
              <a:t>箋是表識的意思，對原注隱而不顯、略而不詳之處加以申發，或表達自己的看法，如鄭玄</a:t>
            </a:r>
            <a:r>
              <a:rPr lang="en-US" altLang="zh-TW" sz="3200" dirty="0"/>
              <a:t>《</a:t>
            </a:r>
            <a:r>
              <a:rPr lang="zh-TW" altLang="en-US" sz="3200" dirty="0"/>
              <a:t>毛詩箋</a:t>
            </a:r>
            <a:r>
              <a:rPr lang="en-US" altLang="zh-TW" sz="3200" dirty="0"/>
              <a:t>》</a:t>
            </a:r>
            <a:r>
              <a:rPr lang="zh-TW" altLang="en-US" sz="3200" dirty="0"/>
              <a:t>等</a:t>
            </a:r>
            <a:r>
              <a:rPr lang="zh-TW" altLang="en-US" sz="3200" dirty="0" smtClean="0"/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6454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義</a:t>
            </a:r>
            <a:r>
              <a:rPr lang="zh-TW" altLang="en-US" dirty="0" smtClean="0">
                <a:solidFill>
                  <a:srgbClr val="FF0000"/>
                </a:solidFill>
              </a:rPr>
              <a:t>疏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23512" y="1270535"/>
            <a:ext cx="11286267" cy="5294038"/>
          </a:xfrm>
        </p:spPr>
        <p:txBody>
          <a:bodyPr>
            <a:normAutofit fontScale="92500"/>
          </a:bodyPr>
          <a:lstStyle/>
          <a:p>
            <a:pPr>
              <a:lnSpc>
                <a:spcPts val="4600"/>
              </a:lnSpc>
            </a:pPr>
            <a:r>
              <a:rPr lang="zh-TW" altLang="en-US" dirty="0"/>
              <a:t>義疏是兼釋古籍正文與傳注的訓詁體式。義疏的詞源義是「疏通其義」，又稱疏、正義。疏是對原注的注。這種體裁出現於南北朝早期，其起源受到了僧人講解佛經的影響。從樹立官方學術的角度，歷代朝廷將其組織學者編寫的疏稱為「正義」。</a:t>
            </a:r>
            <a:endParaRPr lang="en-US" altLang="zh-TW" dirty="0"/>
          </a:p>
          <a:p>
            <a:pPr>
              <a:lnSpc>
                <a:spcPts val="4600"/>
              </a:lnSpc>
            </a:pPr>
            <a:r>
              <a:rPr lang="zh-TW" altLang="en-US" dirty="0"/>
              <a:t>義疏類注釋往往以某一個注本為基礎，包含經傳原文、注、疏等幾部分，按順序排列，有明顯的標記相隔，如唐代賈公彥</a:t>
            </a:r>
            <a:r>
              <a:rPr lang="en-US" altLang="zh-TW" dirty="0"/>
              <a:t>《</a:t>
            </a:r>
            <a:r>
              <a:rPr lang="zh-TW" altLang="en-US" dirty="0"/>
              <a:t>周禮註疏</a:t>
            </a:r>
            <a:r>
              <a:rPr lang="en-US" altLang="zh-TW" dirty="0"/>
              <a:t>》</a:t>
            </a:r>
            <a:r>
              <a:rPr lang="zh-TW" altLang="en-US" dirty="0"/>
              <a:t>、南朝梁代皇侃</a:t>
            </a:r>
            <a:r>
              <a:rPr lang="en-US" altLang="zh-TW" dirty="0"/>
              <a:t>《</a:t>
            </a:r>
            <a:r>
              <a:rPr lang="zh-TW" altLang="en-US" dirty="0"/>
              <a:t>論語義疏</a:t>
            </a:r>
            <a:r>
              <a:rPr lang="en-US" altLang="zh-TW" dirty="0"/>
              <a:t>》</a:t>
            </a:r>
            <a:r>
              <a:rPr lang="zh-TW" altLang="en-US" dirty="0"/>
              <a:t>、清朝劉寶楠</a:t>
            </a:r>
            <a:r>
              <a:rPr lang="en-US" altLang="zh-TW" dirty="0"/>
              <a:t>《</a:t>
            </a:r>
            <a:r>
              <a:rPr lang="zh-TW" altLang="en-US" dirty="0"/>
              <a:t>論語正義</a:t>
            </a:r>
            <a:r>
              <a:rPr lang="en-US" altLang="zh-TW" dirty="0"/>
              <a:t>》</a:t>
            </a:r>
            <a:r>
              <a:rPr lang="zh-TW" altLang="en-US" dirty="0"/>
              <a:t>等。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2320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章句</a:t>
            </a:r>
            <a:br>
              <a:rPr lang="zh-TW" altLang="en-US" dirty="0">
                <a:solidFill>
                  <a:srgbClr val="FF0000"/>
                </a:solidFill>
              </a:rPr>
            </a:b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86327" y="1270535"/>
            <a:ext cx="11619345" cy="5473328"/>
          </a:xfrm>
        </p:spPr>
        <p:txBody>
          <a:bodyPr>
            <a:noAutofit/>
          </a:bodyPr>
          <a:lstStyle/>
          <a:p>
            <a:pPr>
              <a:lnSpc>
                <a:spcPts val="4600"/>
              </a:lnSpc>
            </a:pPr>
            <a:r>
              <a:rPr lang="zh-TW" altLang="en-US" dirty="0"/>
              <a:t>章句是以句子為基本訓釋單位，將字詞訓釋嵌入句子的直譯之中，進而分析句讀、串講文章、探討章旨的訓詁體式。「章句」是「離章辨句」的省稱，著重於逐句逐章串講、分析大意；不重解釋詞義，對字詞的解釋則隱含在句意的串講之中。</a:t>
            </a:r>
          </a:p>
          <a:p>
            <a:pPr>
              <a:lnSpc>
                <a:spcPts val="4600"/>
              </a:lnSpc>
            </a:pPr>
            <a:r>
              <a:rPr lang="zh-TW" altLang="en-US" dirty="0"/>
              <a:t>漢代一些儒者治學從辨析章句入手，故章句體興於漢。但漢儒用章句講經大都支離煩瑣，故被斥為「章句小儒」，或有「羞為章句」者。自漢以後，章句日漸亡佚。今僅存東漢趙岐的</a:t>
            </a:r>
            <a:r>
              <a:rPr lang="en-US" altLang="zh-TW" dirty="0"/>
              <a:t>《</a:t>
            </a:r>
            <a:r>
              <a:rPr lang="zh-TW" altLang="en-US" dirty="0"/>
              <a:t>孟子章句</a:t>
            </a:r>
            <a:r>
              <a:rPr lang="en-US" altLang="zh-TW" dirty="0"/>
              <a:t>》</a:t>
            </a:r>
            <a:r>
              <a:rPr lang="zh-TW" altLang="en-US" dirty="0"/>
              <a:t>和王逸的</a:t>
            </a:r>
            <a:r>
              <a:rPr lang="en-US" altLang="zh-TW" dirty="0"/>
              <a:t>《</a:t>
            </a:r>
            <a:r>
              <a:rPr lang="zh-TW" altLang="en-US" dirty="0"/>
              <a:t>楚辭章句</a:t>
            </a:r>
            <a:r>
              <a:rPr lang="en-US" altLang="zh-TW" dirty="0"/>
              <a:t>》</a:t>
            </a:r>
            <a:r>
              <a:rPr lang="zh-TW" altLang="en-US" dirty="0"/>
              <a:t>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8897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82786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集注</a:t>
            </a:r>
            <a:r>
              <a:rPr lang="en-US" altLang="zh-TW" dirty="0" smtClean="0">
                <a:solidFill>
                  <a:srgbClr val="FF0000"/>
                </a:solidFill>
              </a:rPr>
              <a:t>(</a:t>
            </a:r>
            <a:r>
              <a:rPr lang="zh-TW" altLang="en-US" dirty="0" smtClean="0">
                <a:solidFill>
                  <a:srgbClr val="FF0000"/>
                </a:solidFill>
              </a:rPr>
              <a:t>集</a:t>
            </a:r>
            <a:r>
              <a:rPr lang="zh-TW" altLang="en-US" dirty="0">
                <a:solidFill>
                  <a:srgbClr val="FF0000"/>
                </a:solidFill>
              </a:rPr>
              <a:t>解</a:t>
            </a:r>
            <a:r>
              <a:rPr lang="en-US" altLang="zh-TW" dirty="0" smtClean="0">
                <a:solidFill>
                  <a:srgbClr val="FF0000"/>
                </a:solidFill>
              </a:rPr>
              <a:t>)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83491" y="1470454"/>
            <a:ext cx="11117212" cy="4440768"/>
          </a:xfrm>
        </p:spPr>
        <p:txBody>
          <a:bodyPr>
            <a:normAutofit/>
          </a:bodyPr>
          <a:lstStyle/>
          <a:p>
            <a:pPr>
              <a:lnSpc>
                <a:spcPts val="4600"/>
              </a:lnSpc>
            </a:pPr>
            <a:r>
              <a:rPr lang="zh-TW" altLang="en-US" dirty="0"/>
              <a:t>集解是匯集各家對同一部經典的注釋，有時也補充匯集者自己的闡釋的訓詁體式。名稱有集解、集注等，如朱熹</a:t>
            </a:r>
            <a:r>
              <a:rPr lang="en-US" altLang="zh-TW" dirty="0"/>
              <a:t>《</a:t>
            </a:r>
            <a:r>
              <a:rPr lang="zh-TW" altLang="en-US" dirty="0"/>
              <a:t>論語集注</a:t>
            </a:r>
            <a:r>
              <a:rPr lang="en-US" altLang="zh-TW" dirty="0"/>
              <a:t>》</a:t>
            </a:r>
            <a:r>
              <a:rPr lang="zh-TW" altLang="en-US" dirty="0"/>
              <a:t>、</a:t>
            </a:r>
            <a:r>
              <a:rPr lang="en-US" altLang="zh-TW" dirty="0"/>
              <a:t>《</a:t>
            </a:r>
            <a:r>
              <a:rPr lang="zh-TW" altLang="en-US" dirty="0"/>
              <a:t>孟子集注</a:t>
            </a:r>
            <a:r>
              <a:rPr lang="en-US" altLang="zh-TW" dirty="0"/>
              <a:t>》</a:t>
            </a:r>
            <a:r>
              <a:rPr lang="zh-TW" altLang="en-US" dirty="0"/>
              <a:t>、</a:t>
            </a:r>
            <a:r>
              <a:rPr lang="en-US" altLang="zh-TW" dirty="0"/>
              <a:t>《</a:t>
            </a:r>
            <a:r>
              <a:rPr lang="zh-TW" altLang="en-US" dirty="0"/>
              <a:t>詩集傳</a:t>
            </a:r>
            <a:r>
              <a:rPr lang="en-US" altLang="zh-TW" dirty="0"/>
              <a:t>》</a:t>
            </a:r>
            <a:r>
              <a:rPr lang="zh-TW" altLang="en-US" dirty="0"/>
              <a:t>等。 </a:t>
            </a:r>
          </a:p>
          <a:p>
            <a:pPr>
              <a:lnSpc>
                <a:spcPts val="4600"/>
              </a:lnSpc>
            </a:pPr>
            <a:r>
              <a:rPr lang="zh-TW" altLang="en-US" dirty="0"/>
              <a:t>西晉杜預的</a:t>
            </a:r>
            <a:r>
              <a:rPr lang="en-US" altLang="zh-TW" dirty="0"/>
              <a:t>《</a:t>
            </a:r>
            <a:r>
              <a:rPr lang="zh-TW" altLang="en-US" dirty="0"/>
              <a:t>春秋經傳集解</a:t>
            </a:r>
            <a:r>
              <a:rPr lang="en-US" altLang="zh-TW" dirty="0"/>
              <a:t>》</a:t>
            </a:r>
            <a:r>
              <a:rPr lang="zh-TW" altLang="en-US" dirty="0"/>
              <a:t>雖然也叫「集解」，實指集</a:t>
            </a:r>
            <a:r>
              <a:rPr lang="en-US" altLang="zh-TW" dirty="0"/>
              <a:t>《</a:t>
            </a:r>
            <a:r>
              <a:rPr lang="zh-TW" altLang="en-US" dirty="0"/>
              <a:t>春秋</a:t>
            </a:r>
            <a:r>
              <a:rPr lang="en-US" altLang="zh-TW" dirty="0"/>
              <a:t>》</a:t>
            </a:r>
            <a:r>
              <a:rPr lang="zh-TW" altLang="en-US" dirty="0"/>
              <a:t>之經、</a:t>
            </a:r>
            <a:r>
              <a:rPr lang="en-US" altLang="zh-TW" dirty="0"/>
              <a:t>《</a:t>
            </a:r>
            <a:r>
              <a:rPr lang="zh-TW" altLang="en-US" dirty="0"/>
              <a:t>左傳</a:t>
            </a:r>
            <a:r>
              <a:rPr lang="en-US" altLang="zh-TW" dirty="0"/>
              <a:t>》</a:t>
            </a:r>
            <a:r>
              <a:rPr lang="zh-TW" altLang="en-US" dirty="0"/>
              <a:t>之傳而解之，應屬於傳注類。 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6837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851909"/>
          </a:xfrm>
        </p:spPr>
        <p:txBody>
          <a:bodyPr/>
          <a:lstStyle/>
          <a:p>
            <a:r>
              <a:rPr lang="zh-TW" altLang="en-US" dirty="0" smtClean="0"/>
              <a:t>高級中學「中華文化基本教材資</a:t>
            </a:r>
            <a:r>
              <a:rPr lang="zh-TW" altLang="en-US" dirty="0"/>
              <a:t>源中心」</a:t>
            </a:r>
            <a:r>
              <a:rPr lang="zh-TW" altLang="en-US" dirty="0" smtClean="0">
                <a:hlinkClick r:id="rId2"/>
              </a:rPr>
              <a:t>網站</a:t>
            </a:r>
            <a:endParaRPr lang="zh-TW" altLang="en-US" dirty="0"/>
          </a:p>
        </p:txBody>
      </p:sp>
      <p:pic>
        <p:nvPicPr>
          <p:cNvPr id="4" name="內容版面配置區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545" y="1494503"/>
            <a:ext cx="11432910" cy="5153825"/>
          </a:xfrm>
        </p:spPr>
      </p:pic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3930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89883" y="421980"/>
            <a:ext cx="10647964" cy="1280890"/>
          </a:xfrm>
        </p:spPr>
        <p:txBody>
          <a:bodyPr>
            <a:normAutofit/>
          </a:bodyPr>
          <a:lstStyle/>
          <a:p>
            <a:r>
              <a:rPr lang="zh-TW" altLang="en-US" dirty="0">
                <a:solidFill>
                  <a:srgbClr val="FF0000"/>
                </a:solidFill>
              </a:rPr>
              <a:t>本課程教學</a:t>
            </a:r>
            <a:r>
              <a:rPr lang="zh-TW" altLang="en-US" dirty="0" smtClean="0">
                <a:solidFill>
                  <a:srgbClr val="FF0000"/>
                </a:solidFill>
              </a:rPr>
              <a:t>方式</a:t>
            </a:r>
            <a:r>
              <a:rPr lang="zh-TW" altLang="en-US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/>
            </a:r>
            <a:br>
              <a:rPr lang="zh-TW" altLang="en-US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</a:br>
            <a:endParaRPr lang="zh-TW" altLang="en-US" dirty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034716" y="1222408"/>
            <a:ext cx="10469896" cy="5118233"/>
          </a:xfrm>
        </p:spPr>
        <p:txBody>
          <a:bodyPr>
            <a:noAutofit/>
          </a:bodyPr>
          <a:lstStyle/>
          <a:p>
            <a:pPr>
              <a:lnSpc>
                <a:spcPts val="3600"/>
              </a:lnSpc>
            </a:pPr>
            <a:r>
              <a:rPr lang="zh-TW" altLang="en-US" dirty="0">
                <a:solidFill>
                  <a:srgbClr val="FF0000"/>
                </a:solidFill>
              </a:rPr>
              <a:t>課</a:t>
            </a:r>
            <a:r>
              <a:rPr lang="zh-TW" altLang="en-US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前</a:t>
            </a:r>
            <a:r>
              <a:rPr lang="zh-TW" altLang="en-US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預習</a:t>
            </a:r>
            <a:endParaRPr lang="en-US" altLang="zh-TW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lvl="2">
              <a:lnSpc>
                <a:spcPts val="3600"/>
              </a:lnSpc>
            </a:pPr>
            <a:r>
              <a:rPr lang="zh-TW" altLang="en-US" sz="28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閱讀參</a:t>
            </a:r>
            <a:r>
              <a:rPr lang="zh-TW" altLang="en-US" sz="28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考</a:t>
            </a:r>
            <a:r>
              <a:rPr lang="zh-TW" altLang="en-US" sz="28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書目</a:t>
            </a:r>
            <a:endParaRPr lang="en-US" altLang="zh-TW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lvl="2">
              <a:lnSpc>
                <a:spcPts val="3600"/>
              </a:lnSpc>
            </a:pPr>
            <a:r>
              <a:rPr lang="zh-TW" altLang="en-US" sz="28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熟讀文本章句、註解、語譯</a:t>
            </a:r>
            <a:endParaRPr lang="en-US" altLang="zh-TW" sz="2800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>
              <a:lnSpc>
                <a:spcPts val="3600"/>
              </a:lnSpc>
            </a:pPr>
            <a:r>
              <a:rPr lang="zh-TW" altLang="en-US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課堂聽講討論</a:t>
            </a:r>
            <a:endParaRPr lang="zh-TW" altLang="en-US" dirty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>
              <a:lnSpc>
                <a:spcPts val="3600"/>
              </a:lnSpc>
            </a:pPr>
            <a:r>
              <a:rPr lang="zh-TW" altLang="en-US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個別試講</a:t>
            </a:r>
            <a:endParaRPr lang="en-US" altLang="zh-TW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3958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13611" y="367618"/>
            <a:ext cx="9875520" cy="1046982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學習金字塔理論</a:t>
            </a:r>
            <a:endParaRPr lang="zh-TW" altLang="en-US" dirty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grpSp>
        <p:nvGrpSpPr>
          <p:cNvPr id="18" name="群組 17"/>
          <p:cNvGrpSpPr/>
          <p:nvPr/>
        </p:nvGrpSpPr>
        <p:grpSpPr>
          <a:xfrm>
            <a:off x="2093387" y="1267079"/>
            <a:ext cx="7494753" cy="5357190"/>
            <a:chOff x="2013970" y="1257843"/>
            <a:chExt cx="7494753" cy="5357190"/>
          </a:xfrm>
        </p:grpSpPr>
        <p:grpSp>
          <p:nvGrpSpPr>
            <p:cNvPr id="15" name="群組 14"/>
            <p:cNvGrpSpPr/>
            <p:nvPr/>
          </p:nvGrpSpPr>
          <p:grpSpPr>
            <a:xfrm>
              <a:off x="2013970" y="1257843"/>
              <a:ext cx="7494753" cy="5357190"/>
              <a:chOff x="2649862" y="1264555"/>
              <a:chExt cx="7494753" cy="5357190"/>
            </a:xfrm>
          </p:grpSpPr>
          <p:pic>
            <p:nvPicPr>
              <p:cNvPr id="4" name="圖片 3"/>
              <p:cNvPicPr>
                <a:picLocks noChangeAspect="1"/>
              </p:cNvPicPr>
              <p:nvPr/>
            </p:nvPicPr>
            <p:blipFill rotWithShape="1">
              <a:blip r:embed="rId3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 b="11316"/>
              <a:stretch/>
            </p:blipFill>
            <p:spPr>
              <a:xfrm>
                <a:off x="2649862" y="1264555"/>
                <a:ext cx="7494753" cy="5357190"/>
              </a:xfrm>
              <a:prstGeom prst="rect">
                <a:avLst/>
              </a:prstGeom>
            </p:spPr>
          </p:pic>
          <p:sp>
            <p:nvSpPr>
              <p:cNvPr id="3" name="矩形 2"/>
              <p:cNvSpPr/>
              <p:nvPr/>
            </p:nvSpPr>
            <p:spPr>
              <a:xfrm>
                <a:off x="9456516" y="2922103"/>
                <a:ext cx="562127" cy="89754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/>
              </a:p>
            </p:txBody>
          </p:sp>
          <p:sp>
            <p:nvSpPr>
              <p:cNvPr id="10" name="矩形 9"/>
              <p:cNvSpPr/>
              <p:nvPr/>
            </p:nvSpPr>
            <p:spPr>
              <a:xfrm>
                <a:off x="9442447" y="5076815"/>
                <a:ext cx="562127" cy="89754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/>
              </a:p>
            </p:txBody>
          </p:sp>
        </p:grpSp>
        <p:cxnSp>
          <p:nvCxnSpPr>
            <p:cNvPr id="17" name="直線接點 16"/>
            <p:cNvCxnSpPr/>
            <p:nvPr/>
          </p:nvCxnSpPr>
          <p:spPr>
            <a:xfrm>
              <a:off x="3962399" y="3359888"/>
              <a:ext cx="2218660" cy="14177"/>
            </a:xfrm>
            <a:prstGeom prst="line">
              <a:avLst/>
            </a:prstGeom>
            <a:ln w="19050"/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11" name="圓角矩形圖說文字 10"/>
          <p:cNvSpPr/>
          <p:nvPr/>
        </p:nvSpPr>
        <p:spPr>
          <a:xfrm>
            <a:off x="9667557" y="2584619"/>
            <a:ext cx="1643148" cy="1351819"/>
          </a:xfrm>
          <a:prstGeom prst="wedgeRoundRectCallout">
            <a:avLst>
              <a:gd name="adj1" fmla="val -97875"/>
              <a:gd name="adj2" fmla="val -5142"/>
              <a:gd name="adj3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被動學</a:t>
            </a:r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習</a:t>
            </a:r>
          </a:p>
        </p:txBody>
      </p:sp>
      <p:sp>
        <p:nvSpPr>
          <p:cNvPr id="12" name="圓角矩形圖說文字 11"/>
          <p:cNvSpPr/>
          <p:nvPr/>
        </p:nvSpPr>
        <p:spPr>
          <a:xfrm>
            <a:off x="9667557" y="4656649"/>
            <a:ext cx="1643148" cy="1351819"/>
          </a:xfrm>
          <a:prstGeom prst="wedgeRoundRectCallout">
            <a:avLst>
              <a:gd name="adj1" fmla="val -96466"/>
              <a:gd name="adj2" fmla="val 3421"/>
              <a:gd name="adj3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主動學習</a:t>
            </a:r>
          </a:p>
        </p:txBody>
      </p:sp>
      <p:sp>
        <p:nvSpPr>
          <p:cNvPr id="6" name="橢圓形圖說文字 5"/>
          <p:cNvSpPr/>
          <p:nvPr/>
        </p:nvSpPr>
        <p:spPr>
          <a:xfrm>
            <a:off x="2482880" y="1624787"/>
            <a:ext cx="1335996" cy="1174326"/>
          </a:xfrm>
          <a:prstGeom prst="wedgeEllipseCallout">
            <a:avLst>
              <a:gd name="adj1" fmla="val 96310"/>
              <a:gd name="adj2" fmla="val -1306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聽講</a:t>
            </a:r>
          </a:p>
        </p:txBody>
      </p:sp>
      <p:grpSp>
        <p:nvGrpSpPr>
          <p:cNvPr id="14" name="群組 13"/>
          <p:cNvGrpSpPr/>
          <p:nvPr/>
        </p:nvGrpSpPr>
        <p:grpSpPr>
          <a:xfrm>
            <a:off x="753970" y="4813306"/>
            <a:ext cx="1260000" cy="1272078"/>
            <a:chOff x="1332925" y="4889548"/>
            <a:chExt cx="1260000" cy="1272078"/>
          </a:xfrm>
        </p:grpSpPr>
        <p:sp>
          <p:nvSpPr>
            <p:cNvPr id="8" name="橢圓形圖說文字 7"/>
            <p:cNvSpPr/>
            <p:nvPr/>
          </p:nvSpPr>
          <p:spPr>
            <a:xfrm>
              <a:off x="1332925" y="4901626"/>
              <a:ext cx="1260000" cy="1260000"/>
            </a:xfrm>
            <a:prstGeom prst="wedgeEllipseCallout">
              <a:avLst>
                <a:gd name="adj1" fmla="val 77019"/>
                <a:gd name="adj2" fmla="val 53812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2800" dirty="0"/>
            </a:p>
          </p:txBody>
        </p:sp>
        <p:grpSp>
          <p:nvGrpSpPr>
            <p:cNvPr id="13" name="群組 12"/>
            <p:cNvGrpSpPr/>
            <p:nvPr/>
          </p:nvGrpSpPr>
          <p:grpSpPr>
            <a:xfrm>
              <a:off x="1332925" y="4889548"/>
              <a:ext cx="1260000" cy="1266039"/>
              <a:chOff x="1332925" y="4889548"/>
              <a:chExt cx="1260000" cy="1266039"/>
            </a:xfrm>
          </p:grpSpPr>
          <p:sp>
            <p:nvSpPr>
              <p:cNvPr id="7" name="橢圓形圖說文字 6"/>
              <p:cNvSpPr/>
              <p:nvPr/>
            </p:nvSpPr>
            <p:spPr>
              <a:xfrm>
                <a:off x="1332925" y="4895587"/>
                <a:ext cx="1260000" cy="1260000"/>
              </a:xfrm>
              <a:prstGeom prst="wedgeEllipseCallout">
                <a:avLst>
                  <a:gd name="adj1" fmla="val 105496"/>
                  <a:gd name="adj2" fmla="val 10636"/>
                </a:avLst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 sz="2800" dirty="0"/>
              </a:p>
            </p:txBody>
          </p:sp>
          <p:sp>
            <p:nvSpPr>
              <p:cNvPr id="9" name="橢圓形圖說文字 8"/>
              <p:cNvSpPr/>
              <p:nvPr/>
            </p:nvSpPr>
            <p:spPr>
              <a:xfrm>
                <a:off x="1332925" y="4889548"/>
                <a:ext cx="1260000" cy="1260000"/>
              </a:xfrm>
              <a:prstGeom prst="wedgeEllipseCallout">
                <a:avLst>
                  <a:gd name="adj1" fmla="val 141323"/>
                  <a:gd name="adj2" fmla="val -45400"/>
                </a:avLst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zh-TW" altLang="en-US" sz="3600" dirty="0">
                    <a:latin typeface="微軟正黑體" panose="020B0604030504040204" pitchFamily="34" charset="-120"/>
                    <a:ea typeface="微軟正黑體" panose="020B0604030504040204" pitchFamily="34" charset="-120"/>
                  </a:rPr>
                  <a:t>實作</a:t>
                </a:r>
              </a:p>
            </p:txBody>
          </p:sp>
        </p:grpSp>
      </p:grpSp>
      <p:sp>
        <p:nvSpPr>
          <p:cNvPr id="5" name="文字方塊 4"/>
          <p:cNvSpPr txBox="1"/>
          <p:nvPr/>
        </p:nvSpPr>
        <p:spPr>
          <a:xfrm>
            <a:off x="5596074" y="1267079"/>
            <a:ext cx="3786808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zh-TW" altLang="en-US" sz="2800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學習效果</a:t>
            </a:r>
            <a:endParaRPr lang="en-US" altLang="zh-TW" sz="2800" dirty="0" smtClean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algn="ctr"/>
            <a:r>
              <a:rPr lang="en-US" altLang="zh-TW" sz="28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(</a:t>
            </a:r>
            <a:r>
              <a:rPr lang="en-US" altLang="zh-TW" sz="2800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</a:t>
            </a:r>
            <a:r>
              <a:rPr lang="zh-TW" altLang="en-US" sz="2800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週後記憶保持率</a:t>
            </a:r>
            <a:r>
              <a:rPr lang="en-US" altLang="zh-TW" sz="28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  <a:cs typeface="Arial" panose="020B0604020202020204" pitchFamily="34" charset="0"/>
              </a:rPr>
              <a:t>)</a:t>
            </a:r>
            <a:endParaRPr lang="zh-TW" altLang="en-US" sz="2800" dirty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16" name="投影片編號版面配置區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3833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圖片 21"/>
          <p:cNvPicPr>
            <a:picLocks noChangeAspect="1"/>
          </p:cNvPicPr>
          <p:nvPr/>
        </p:nvPicPr>
        <p:blipFill rotWithShape="1">
          <a:blip r:embed="rId3"/>
          <a:srcRect l="12055" t="6685" r="9459" b="4947"/>
          <a:stretch/>
        </p:blipFill>
        <p:spPr>
          <a:xfrm>
            <a:off x="8736967" y="922736"/>
            <a:ext cx="3122525" cy="4825548"/>
          </a:xfrm>
          <a:prstGeom prst="rect">
            <a:avLst/>
          </a:prstGeom>
        </p:spPr>
      </p:pic>
      <p:sp>
        <p:nvSpPr>
          <p:cNvPr id="20" name="文字方塊 19"/>
          <p:cNvSpPr txBox="1"/>
          <p:nvPr/>
        </p:nvSpPr>
        <p:spPr>
          <a:xfrm>
            <a:off x="9478054" y="3103694"/>
            <a:ext cx="146005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zh-TW" altLang="en-US" sz="4800" b="1" dirty="0" smtClean="0">
                <a:solidFill>
                  <a:srgbClr val="FF0000"/>
                </a:solidFill>
              </a:rPr>
              <a:t>？</a:t>
            </a:r>
            <a:r>
              <a:rPr lang="en-US" altLang="zh-TW" sz="4800" b="1" dirty="0" smtClean="0">
                <a:solidFill>
                  <a:srgbClr val="FF0000"/>
                </a:solidFill>
              </a:rPr>
              <a:t>%</a:t>
            </a:r>
            <a:endParaRPr lang="zh-TW" altLang="en-US" sz="4800" b="1" dirty="0">
              <a:solidFill>
                <a:srgbClr val="FF0000"/>
              </a:solidFill>
            </a:endParaRPr>
          </a:p>
        </p:txBody>
      </p:sp>
      <p:sp>
        <p:nvSpPr>
          <p:cNvPr id="5" name="加號 4"/>
          <p:cNvSpPr/>
          <p:nvPr/>
        </p:nvSpPr>
        <p:spPr>
          <a:xfrm>
            <a:off x="2896312" y="3335510"/>
            <a:ext cx="665922" cy="616226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加號 6"/>
          <p:cNvSpPr/>
          <p:nvPr/>
        </p:nvSpPr>
        <p:spPr>
          <a:xfrm>
            <a:off x="5527595" y="3335510"/>
            <a:ext cx="665922" cy="616226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3" name="群組 2"/>
          <p:cNvGrpSpPr/>
          <p:nvPr/>
        </p:nvGrpSpPr>
        <p:grpSpPr>
          <a:xfrm>
            <a:off x="1094509" y="2563091"/>
            <a:ext cx="1620982" cy="2743200"/>
            <a:chOff x="1094509" y="2563091"/>
            <a:chExt cx="1620982" cy="2743200"/>
          </a:xfrm>
        </p:grpSpPr>
        <p:pic>
          <p:nvPicPr>
            <p:cNvPr id="2" name="圖片 1"/>
            <p:cNvPicPr>
              <a:picLocks noChangeAspect="1"/>
            </p:cNvPicPr>
            <p:nvPr/>
          </p:nvPicPr>
          <p:blipFill rotWithShape="1">
            <a:blip r:embed="rId3"/>
            <a:srcRect l="12055" t="6685" r="9459" b="4947"/>
            <a:stretch/>
          </p:blipFill>
          <p:spPr>
            <a:xfrm>
              <a:off x="1094509" y="2563091"/>
              <a:ext cx="1620982" cy="2743200"/>
            </a:xfrm>
            <a:prstGeom prst="rect">
              <a:avLst/>
            </a:prstGeom>
          </p:spPr>
        </p:pic>
        <p:sp>
          <p:nvSpPr>
            <p:cNvPr id="9" name="文字方塊 8"/>
            <p:cNvSpPr txBox="1"/>
            <p:nvPr/>
          </p:nvSpPr>
          <p:spPr>
            <a:xfrm>
              <a:off x="1476238" y="4284043"/>
              <a:ext cx="763426" cy="37927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zh-TW" altLang="en-US" dirty="0" smtClean="0">
                  <a:solidFill>
                    <a:srgbClr val="FF0000"/>
                  </a:solidFill>
                </a:rPr>
                <a:t>５</a:t>
              </a:r>
              <a:r>
                <a:rPr lang="en-US" altLang="zh-TW" dirty="0" smtClean="0">
                  <a:solidFill>
                    <a:srgbClr val="FF0000"/>
                  </a:solidFill>
                </a:rPr>
                <a:t>%</a:t>
              </a:r>
              <a:endParaRPr lang="zh-TW" altLang="en-US" dirty="0">
                <a:solidFill>
                  <a:srgbClr val="FF0000"/>
                </a:solidFill>
              </a:endParaRPr>
            </a:p>
          </p:txBody>
        </p:sp>
      </p:grpSp>
      <p:sp>
        <p:nvSpPr>
          <p:cNvPr id="19" name="等於 18"/>
          <p:cNvSpPr/>
          <p:nvPr/>
        </p:nvSpPr>
        <p:spPr>
          <a:xfrm>
            <a:off x="7875552" y="3444562"/>
            <a:ext cx="884582" cy="49133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23" name="文字方塊 22"/>
          <p:cNvSpPr txBox="1"/>
          <p:nvPr/>
        </p:nvSpPr>
        <p:spPr>
          <a:xfrm>
            <a:off x="9454887" y="3247211"/>
            <a:ext cx="1686683" cy="71989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lnSpc>
                <a:spcPts val="48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en-US" sz="4000" dirty="0" smtClean="0">
                <a:solidFill>
                  <a:srgbClr val="FF0000"/>
                </a:solidFill>
              </a:rPr>
              <a:t>５</a:t>
            </a:r>
            <a:r>
              <a:rPr lang="en-US" altLang="zh-TW" sz="4000" dirty="0">
                <a:solidFill>
                  <a:srgbClr val="FF0000"/>
                </a:solidFill>
              </a:rPr>
              <a:t>%</a:t>
            </a:r>
            <a:endParaRPr lang="zh-TW" altLang="en-US" sz="4000" dirty="0">
              <a:solidFill>
                <a:srgbClr val="FF0000"/>
              </a:solidFill>
            </a:endParaRPr>
          </a:p>
        </p:txBody>
      </p:sp>
      <p:grpSp>
        <p:nvGrpSpPr>
          <p:cNvPr id="24" name="群組 23"/>
          <p:cNvGrpSpPr/>
          <p:nvPr/>
        </p:nvGrpSpPr>
        <p:grpSpPr>
          <a:xfrm>
            <a:off x="6250029" y="2563091"/>
            <a:ext cx="1620982" cy="2743200"/>
            <a:chOff x="1094509" y="2563091"/>
            <a:chExt cx="1620982" cy="2743200"/>
          </a:xfrm>
        </p:grpSpPr>
        <p:pic>
          <p:nvPicPr>
            <p:cNvPr id="25" name="圖片 24"/>
            <p:cNvPicPr>
              <a:picLocks noChangeAspect="1"/>
            </p:cNvPicPr>
            <p:nvPr/>
          </p:nvPicPr>
          <p:blipFill rotWithShape="1">
            <a:blip r:embed="rId3"/>
            <a:srcRect l="12055" t="6685" r="9459" b="4947"/>
            <a:stretch/>
          </p:blipFill>
          <p:spPr>
            <a:xfrm>
              <a:off x="1094509" y="2563091"/>
              <a:ext cx="1620982" cy="2743200"/>
            </a:xfrm>
            <a:prstGeom prst="rect">
              <a:avLst/>
            </a:prstGeom>
          </p:spPr>
        </p:pic>
        <p:sp>
          <p:nvSpPr>
            <p:cNvPr id="26" name="文字方塊 25"/>
            <p:cNvSpPr txBox="1"/>
            <p:nvPr/>
          </p:nvSpPr>
          <p:spPr>
            <a:xfrm>
              <a:off x="1476238" y="4284043"/>
              <a:ext cx="763426" cy="37927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zh-TW" altLang="en-US" dirty="0" smtClean="0">
                  <a:solidFill>
                    <a:srgbClr val="FF0000"/>
                  </a:solidFill>
                </a:rPr>
                <a:t>５</a:t>
              </a:r>
              <a:r>
                <a:rPr lang="en-US" altLang="zh-TW" dirty="0" smtClean="0">
                  <a:solidFill>
                    <a:srgbClr val="FF0000"/>
                  </a:solidFill>
                </a:rPr>
                <a:t>%</a:t>
              </a:r>
              <a:endParaRPr lang="zh-TW" altLang="en-US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7" name="群組 26"/>
          <p:cNvGrpSpPr/>
          <p:nvPr/>
        </p:nvGrpSpPr>
        <p:grpSpPr>
          <a:xfrm>
            <a:off x="3743438" y="2563091"/>
            <a:ext cx="1620982" cy="2743200"/>
            <a:chOff x="1094509" y="2563091"/>
            <a:chExt cx="1620982" cy="2743200"/>
          </a:xfrm>
        </p:grpSpPr>
        <p:pic>
          <p:nvPicPr>
            <p:cNvPr id="28" name="圖片 27"/>
            <p:cNvPicPr>
              <a:picLocks noChangeAspect="1"/>
            </p:cNvPicPr>
            <p:nvPr/>
          </p:nvPicPr>
          <p:blipFill rotWithShape="1">
            <a:blip r:embed="rId3"/>
            <a:srcRect l="12055" t="6685" r="9459" b="4947"/>
            <a:stretch/>
          </p:blipFill>
          <p:spPr>
            <a:xfrm>
              <a:off x="1094509" y="2563091"/>
              <a:ext cx="1620982" cy="2743200"/>
            </a:xfrm>
            <a:prstGeom prst="rect">
              <a:avLst/>
            </a:prstGeom>
          </p:spPr>
        </p:pic>
        <p:sp>
          <p:nvSpPr>
            <p:cNvPr id="29" name="文字方塊 28"/>
            <p:cNvSpPr txBox="1"/>
            <p:nvPr/>
          </p:nvSpPr>
          <p:spPr>
            <a:xfrm>
              <a:off x="1476238" y="4284043"/>
              <a:ext cx="763426" cy="37927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zh-TW" altLang="en-US" dirty="0" smtClean="0">
                  <a:solidFill>
                    <a:srgbClr val="FF0000"/>
                  </a:solidFill>
                </a:rPr>
                <a:t>５</a:t>
              </a:r>
              <a:r>
                <a:rPr lang="en-US" altLang="zh-TW" dirty="0" smtClean="0">
                  <a:solidFill>
                    <a:srgbClr val="FF0000"/>
                  </a:solidFill>
                </a:rPr>
                <a:t>%</a:t>
              </a:r>
              <a:endParaRPr lang="zh-TW" altLang="en-US" dirty="0">
                <a:solidFill>
                  <a:srgbClr val="FF0000"/>
                </a:solidFill>
              </a:endParaRPr>
            </a:p>
          </p:txBody>
        </p:sp>
      </p:grp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128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0" grpId="1" animBg="1"/>
      <p:bldP spid="5" grpId="0" animBg="1"/>
      <p:bldP spid="7" grpId="0" animBg="1"/>
      <p:bldP spid="19" grpId="0" animBg="1"/>
      <p:bldP spid="23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945607" y="1585741"/>
          <a:ext cx="10964742" cy="33450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文字方塊 5"/>
          <p:cNvSpPr txBox="1"/>
          <p:nvPr/>
        </p:nvSpPr>
        <p:spPr>
          <a:xfrm>
            <a:off x="6705828" y="5077274"/>
            <a:ext cx="23036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8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學習效果</a:t>
            </a:r>
            <a:r>
              <a:rPr lang="en-US" altLang="zh-TW" sz="28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50~60%</a:t>
            </a:r>
            <a:endParaRPr lang="zh-TW" altLang="en-US" sz="2800" dirty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7" name="文字方塊 6"/>
          <p:cNvSpPr txBox="1"/>
          <p:nvPr/>
        </p:nvSpPr>
        <p:spPr>
          <a:xfrm>
            <a:off x="3825718" y="5123441"/>
            <a:ext cx="23036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8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學習效果</a:t>
            </a:r>
            <a:r>
              <a:rPr lang="en-US" altLang="zh-TW" sz="28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20~30%</a:t>
            </a:r>
            <a:endParaRPr lang="zh-TW" altLang="en-US" sz="2800" dirty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8" name="文字方塊 7"/>
          <p:cNvSpPr txBox="1"/>
          <p:nvPr/>
        </p:nvSpPr>
        <p:spPr>
          <a:xfrm>
            <a:off x="945608" y="5123442"/>
            <a:ext cx="23036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800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學習效果</a:t>
            </a:r>
            <a:r>
              <a:rPr lang="en-US" altLang="zh-TW" sz="2800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5~10%</a:t>
            </a:r>
            <a:endParaRPr lang="zh-TW" altLang="en-US" sz="2800" dirty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  <a:cs typeface="Arial" panose="020B0604020202020204" pitchFamily="34" charset="0"/>
            </a:endParaRPr>
          </a:p>
        </p:txBody>
      </p:sp>
      <p:sp>
        <p:nvSpPr>
          <p:cNvPr id="9" name="文字方塊 8"/>
          <p:cNvSpPr txBox="1"/>
          <p:nvPr/>
        </p:nvSpPr>
        <p:spPr>
          <a:xfrm>
            <a:off x="9585938" y="5123441"/>
            <a:ext cx="23036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8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學習效果</a:t>
            </a:r>
            <a:r>
              <a:rPr lang="en-US" altLang="zh-TW" sz="2800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75~90%</a:t>
            </a:r>
            <a:endParaRPr lang="zh-TW" altLang="en-US" sz="2800" dirty="0">
              <a:solidFill>
                <a:srgbClr val="FF00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8162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A6FBA4B-8F86-4D9B-8CC1-7AFEB55448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2A6FBA4B-8F86-4D9B-8CC1-7AFEB55448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159A44A-E7FB-4190-B68C-9E399A9332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9159A44A-E7FB-4190-B68C-9E399A9332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ACFCC15-1B56-4F4E-98F2-65D8554C2D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ACFCC15-1B56-4F4E-98F2-65D8554C2D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F55825-687C-4BDE-9B66-AE3E3FC450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02F55825-687C-4BDE-9B66-AE3E3FC450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A59347-DCDF-4D62-8954-17E461037B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65A59347-DCDF-4D62-8954-17E461037B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C4C3AB-454A-4FD9-8F17-FCBD131DD9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C6C4C3AB-454A-4FD9-8F17-FCBD131DD9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2901D4-5C4F-45EE-B07C-02218586D6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DE2901D4-5C4F-45EE-B07C-02218586D6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E39B22-F0E5-4F41-A0F2-F042E1ADD4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>
                                            <p:graphicEl>
                                              <a:dgm id="{61E39B22-F0E5-4F41-A0F2-F042E1ADD4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1157A2-E713-4753-9EB8-4563510B96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B71157A2-E713-4753-9EB8-4563510B96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98EF89-838C-4940-BC72-BC6A6D2642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7B98EF89-838C-4940-BC72-BC6A6D2642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BA49BD-9E73-4F54-BFFE-790CA2941E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>
                                            <p:graphicEl>
                                              <a:dgm id="{6DBA49BD-9E73-4F54-BFFE-790CA2941E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6" grpId="0"/>
      <p:bldP spid="7" grpId="0"/>
      <p:bldP spid="8" grpId="0"/>
      <p:bldP spid="9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/>
          </p:nvPr>
        </p:nvGraphicFramePr>
        <p:xfrm>
          <a:off x="496111" y="496109"/>
          <a:ext cx="11060349" cy="54510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04738"/>
                <a:gridCol w="1524115"/>
                <a:gridCol w="2601394"/>
                <a:gridCol w="3299590"/>
                <a:gridCol w="2730512"/>
              </a:tblGrid>
              <a:tr h="719848">
                <a:tc>
                  <a:txBody>
                    <a:bodyPr/>
                    <a:lstStyle/>
                    <a:p>
                      <a:pPr algn="ctr">
                        <a:lnSpc>
                          <a:spcPts val="4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>
                          <a:effectLst/>
                        </a:rPr>
                        <a:t>週次</a:t>
                      </a:r>
                      <a:endParaRPr lang="zh-TW" sz="2400" kern="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4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>
                          <a:effectLst/>
                        </a:rPr>
                        <a:t>上課日期</a:t>
                      </a:r>
                      <a:endParaRPr lang="zh-TW" sz="24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4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>
                          <a:effectLst/>
                        </a:rPr>
                        <a:t>主題</a:t>
                      </a:r>
                      <a:endParaRPr lang="zh-TW" sz="24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4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>
                          <a:effectLst/>
                        </a:rPr>
                        <a:t>內容</a:t>
                      </a:r>
                      <a:endParaRPr lang="zh-TW" sz="24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40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>
                          <a:effectLst/>
                        </a:rPr>
                        <a:t>備註</a:t>
                      </a:r>
                      <a:endParaRPr lang="zh-TW" sz="24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</a:tr>
              <a:tr h="2571698">
                <a:tc>
                  <a:txBody>
                    <a:bodyPr/>
                    <a:lstStyle/>
                    <a:p>
                      <a:pPr algn="ctr">
                        <a:lnSpc>
                          <a:spcPts val="4000"/>
                        </a:lnSpc>
                        <a:spcAft>
                          <a:spcPts val="0"/>
                        </a:spcAft>
                      </a:pPr>
                      <a:r>
                        <a:rPr lang="en-US" sz="2800" kern="100">
                          <a:effectLst/>
                        </a:rPr>
                        <a:t>1</a:t>
                      </a:r>
                      <a:endParaRPr lang="zh-TW" sz="24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400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 dirty="0">
                          <a:effectLst/>
                        </a:rPr>
                        <a:t>25/11-29/11</a:t>
                      </a:r>
                      <a:endParaRPr lang="zh-TW" sz="2800" kern="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000"/>
                        </a:lnSpc>
                        <a:spcAft>
                          <a:spcPts val="0"/>
                        </a:spcAft>
                      </a:pPr>
                      <a:r>
                        <a:rPr lang="zh-TW" sz="3200" kern="100" dirty="0">
                          <a:effectLst/>
                        </a:rPr>
                        <a:t>四書導論</a:t>
                      </a:r>
                      <a:endParaRPr lang="zh-TW" sz="2800" kern="100" dirty="0">
                        <a:effectLst/>
                      </a:endParaRPr>
                    </a:p>
                    <a:p>
                      <a:pPr>
                        <a:lnSpc>
                          <a:spcPts val="4000"/>
                        </a:lnSpc>
                        <a:spcAft>
                          <a:spcPts val="0"/>
                        </a:spcAft>
                      </a:pPr>
                      <a:r>
                        <a:rPr lang="zh-TW" sz="3200" kern="100" dirty="0">
                          <a:effectLst/>
                        </a:rPr>
                        <a:t>大學要義研究</a:t>
                      </a:r>
                      <a:endParaRPr lang="zh-TW" sz="2800" kern="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ts val="4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zh-TW" sz="3200" kern="100" dirty="0">
                          <a:effectLst/>
                        </a:rPr>
                        <a:t>四書成書過程</a:t>
                      </a:r>
                      <a:endParaRPr lang="zh-TW" sz="2800" kern="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ts val="4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zh-TW" sz="3200" kern="100" dirty="0">
                          <a:effectLst/>
                        </a:rPr>
                        <a:t>大學經文研究</a:t>
                      </a:r>
                      <a:endParaRPr lang="zh-TW" sz="2800" kern="1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ts val="4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zh-TW" sz="3200" kern="100" dirty="0">
                          <a:effectLst/>
                        </a:rPr>
                        <a:t>大學心視野</a:t>
                      </a:r>
                      <a:endParaRPr lang="zh-TW" sz="2800" kern="100" dirty="0">
                        <a:effectLst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ts val="4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US" altLang="zh-TW" sz="3200" kern="100" dirty="0" smtClean="0">
                          <a:effectLst/>
                        </a:rPr>
                        <a:t>1.</a:t>
                      </a:r>
                      <a:r>
                        <a:rPr lang="zh-TW" altLang="zh-TW" sz="3200" kern="100" dirty="0" smtClean="0">
                          <a:effectLst/>
                        </a:rPr>
                        <a:t>中庸要義</a:t>
                      </a:r>
                      <a:r>
                        <a:rPr lang="zh-TW" altLang="zh-TW" sz="3200" kern="1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研究</a:t>
                      </a:r>
                      <a:endParaRPr lang="zh-TW" sz="2800" kern="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00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>
                          <a:effectLst/>
                        </a:rPr>
                        <a:t> 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</a:tr>
              <a:tr h="2159540">
                <a:tc>
                  <a:txBody>
                    <a:bodyPr/>
                    <a:lstStyle/>
                    <a:p>
                      <a:pPr algn="ctr">
                        <a:lnSpc>
                          <a:spcPts val="4000"/>
                        </a:lnSpc>
                        <a:spcAft>
                          <a:spcPts val="0"/>
                        </a:spcAft>
                      </a:pPr>
                      <a:r>
                        <a:rPr lang="en-US" sz="2800" kern="100">
                          <a:effectLst/>
                        </a:rPr>
                        <a:t>2</a:t>
                      </a:r>
                      <a:endParaRPr lang="zh-TW" sz="24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400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>
                          <a:effectLst/>
                        </a:rPr>
                        <a:t>02/12-06/12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000"/>
                        </a:lnSpc>
                        <a:spcAft>
                          <a:spcPts val="0"/>
                        </a:spcAft>
                      </a:pPr>
                      <a:r>
                        <a:rPr lang="zh-TW" sz="3200" kern="100" dirty="0">
                          <a:effectLst/>
                        </a:rPr>
                        <a:t>中庸要義研究</a:t>
                      </a:r>
                      <a:endParaRPr lang="zh-TW" sz="2800" kern="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marL="0" lvl="0" indent="0">
                        <a:lnSpc>
                          <a:spcPts val="4000"/>
                        </a:lnSpc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en-US" altLang="zh-TW" sz="3200" kern="100" dirty="0" smtClean="0">
                          <a:effectLst/>
                        </a:rPr>
                        <a:t>2.</a:t>
                      </a:r>
                      <a:r>
                        <a:rPr lang="zh-TW" sz="3200" kern="100" dirty="0" smtClean="0">
                          <a:effectLst/>
                        </a:rPr>
                        <a:t>中庸要義</a:t>
                      </a:r>
                      <a:r>
                        <a:rPr lang="zh-TW" sz="3200" kern="1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研究</a:t>
                      </a:r>
                      <a:endParaRPr lang="en-US" altLang="zh-TW" sz="3200" kern="1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lvl="0" indent="-342900">
                        <a:lnSpc>
                          <a:spcPts val="4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zh-TW" sz="3200" kern="1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論語</a:t>
                      </a:r>
                      <a:r>
                        <a:rPr lang="zh-TW" sz="3200" kern="1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論學</a:t>
                      </a:r>
                      <a:r>
                        <a:rPr lang="en-US" sz="3200" kern="1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zh-TW" sz="3200" kern="1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一</a:t>
                      </a:r>
                      <a:r>
                        <a:rPr lang="en-US" sz="3200" kern="1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</a:p>
                    <a:p>
                      <a:pPr marL="342900" lvl="0" indent="-342900">
                        <a:lnSpc>
                          <a:spcPts val="4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zh-TW" sz="3200" kern="1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論語</a:t>
                      </a:r>
                      <a:r>
                        <a:rPr lang="zh-TW" sz="3200" kern="1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論學</a:t>
                      </a:r>
                      <a:r>
                        <a:rPr lang="en-US" sz="3200" kern="1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zh-TW" sz="3200" kern="1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二</a:t>
                      </a:r>
                      <a:r>
                        <a:rPr lang="en-US" sz="3200" kern="1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zh-TW" sz="3200" kern="1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00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 dirty="0">
                          <a:effectLst/>
                        </a:rPr>
                        <a:t>12</a:t>
                      </a:r>
                      <a:r>
                        <a:rPr lang="zh-TW" sz="3200" kern="100" dirty="0">
                          <a:effectLst/>
                        </a:rPr>
                        <a:t>月</a:t>
                      </a:r>
                      <a:r>
                        <a:rPr lang="en-US" sz="3200" kern="100" dirty="0" smtClean="0">
                          <a:effectLst/>
                        </a:rPr>
                        <a:t>05</a:t>
                      </a:r>
                      <a:r>
                        <a:rPr lang="zh-TW" sz="3200" kern="100" dirty="0" smtClean="0">
                          <a:effectLst/>
                        </a:rPr>
                        <a:t>日</a:t>
                      </a:r>
                      <a:endParaRPr lang="en-US" altLang="zh-TW" sz="3200" kern="100" dirty="0" smtClean="0">
                        <a:effectLst/>
                      </a:endParaRPr>
                    </a:p>
                    <a:p>
                      <a:pPr>
                        <a:lnSpc>
                          <a:spcPts val="4000"/>
                        </a:lnSpc>
                        <a:spcAft>
                          <a:spcPts val="0"/>
                        </a:spcAft>
                      </a:pPr>
                      <a:r>
                        <a:rPr lang="zh-TW" sz="3200" kern="100" dirty="0" smtClean="0">
                          <a:effectLst/>
                        </a:rPr>
                        <a:t>複講</a:t>
                      </a:r>
                      <a:endParaRPr lang="en-US" altLang="zh-TW" sz="3200" kern="100" dirty="0" smtClean="0">
                        <a:effectLst/>
                      </a:endParaRPr>
                    </a:p>
                    <a:p>
                      <a:pPr>
                        <a:lnSpc>
                          <a:spcPts val="4000"/>
                        </a:lnSpc>
                        <a:spcAft>
                          <a:spcPts val="0"/>
                        </a:spcAft>
                      </a:pPr>
                      <a:r>
                        <a:rPr lang="en-US" altLang="zh-TW" sz="3200" kern="100" dirty="0" smtClean="0">
                          <a:effectLst/>
                        </a:rPr>
                        <a:t>(</a:t>
                      </a:r>
                      <a:r>
                        <a:rPr lang="zh-TW" altLang="en-US" sz="3200" kern="100" dirty="0" smtClean="0">
                          <a:effectLst/>
                        </a:rPr>
                        <a:t>試講大學傳文</a:t>
                      </a:r>
                      <a:r>
                        <a:rPr lang="en-US" altLang="zh-TW" sz="3200" kern="100" dirty="0" smtClean="0">
                          <a:effectLst/>
                        </a:rPr>
                        <a:t>)</a:t>
                      </a:r>
                      <a:endParaRPr lang="zh-TW" sz="2800" kern="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</a:tr>
            </a:tbl>
          </a:graphicData>
        </a:graphic>
      </p:graphicFrame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1467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/>
          </p:nvPr>
        </p:nvGraphicFramePr>
        <p:xfrm>
          <a:off x="457201" y="496109"/>
          <a:ext cx="11254902" cy="603223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20653"/>
                <a:gridCol w="1714307"/>
                <a:gridCol w="1968873"/>
                <a:gridCol w="4349153"/>
                <a:gridCol w="2301916"/>
              </a:tblGrid>
              <a:tr h="633380">
                <a:tc>
                  <a:txBody>
                    <a:bodyPr/>
                    <a:lstStyle/>
                    <a:p>
                      <a:pPr algn="ctr">
                        <a:lnSpc>
                          <a:spcPts val="3840"/>
                        </a:lnSpc>
                        <a:spcAft>
                          <a:spcPts val="0"/>
                        </a:spcAft>
                      </a:pPr>
                      <a:r>
                        <a:rPr lang="zh-TW" sz="3200" kern="100" dirty="0">
                          <a:effectLst/>
                        </a:rPr>
                        <a:t>週次</a:t>
                      </a:r>
                      <a:endParaRPr lang="zh-TW" sz="2800" kern="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840"/>
                        </a:lnSpc>
                        <a:spcAft>
                          <a:spcPts val="0"/>
                        </a:spcAft>
                      </a:pPr>
                      <a:r>
                        <a:rPr lang="zh-TW" sz="3200" kern="100" dirty="0" smtClean="0">
                          <a:effectLst/>
                        </a:rPr>
                        <a:t>上課</a:t>
                      </a:r>
                      <a:endParaRPr lang="en-US" altLang="zh-TW" sz="3200" kern="100" dirty="0" smtClean="0">
                        <a:effectLst/>
                      </a:endParaRPr>
                    </a:p>
                    <a:p>
                      <a:pPr algn="ctr">
                        <a:lnSpc>
                          <a:spcPts val="3840"/>
                        </a:lnSpc>
                        <a:spcAft>
                          <a:spcPts val="0"/>
                        </a:spcAft>
                      </a:pPr>
                      <a:r>
                        <a:rPr lang="zh-TW" sz="3200" kern="100" dirty="0" smtClean="0">
                          <a:effectLst/>
                        </a:rPr>
                        <a:t>日期</a:t>
                      </a:r>
                      <a:endParaRPr lang="zh-TW" sz="2800" kern="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840"/>
                        </a:lnSpc>
                        <a:spcAft>
                          <a:spcPts val="0"/>
                        </a:spcAft>
                      </a:pPr>
                      <a:r>
                        <a:rPr lang="zh-TW" sz="3200" kern="100">
                          <a:effectLst/>
                        </a:rPr>
                        <a:t>主題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840"/>
                        </a:lnSpc>
                        <a:spcAft>
                          <a:spcPts val="0"/>
                        </a:spcAft>
                      </a:pPr>
                      <a:r>
                        <a:rPr lang="zh-TW" sz="3200" kern="100">
                          <a:effectLst/>
                        </a:rPr>
                        <a:t>內容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840"/>
                        </a:lnSpc>
                        <a:spcAft>
                          <a:spcPts val="0"/>
                        </a:spcAft>
                      </a:pPr>
                      <a:r>
                        <a:rPr lang="zh-TW" sz="3200" kern="100">
                          <a:effectLst/>
                        </a:rPr>
                        <a:t>備註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</a:tr>
              <a:tr h="2533515">
                <a:tc>
                  <a:txBody>
                    <a:bodyPr/>
                    <a:lstStyle/>
                    <a:p>
                      <a:pPr algn="ctr">
                        <a:lnSpc>
                          <a:spcPts val="384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 dirty="0">
                          <a:effectLst/>
                        </a:rPr>
                        <a:t>3</a:t>
                      </a:r>
                      <a:endParaRPr lang="zh-TW" sz="2800" kern="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84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>
                          <a:effectLst/>
                        </a:rPr>
                        <a:t>09/12-13/12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  <a:spcAft>
                          <a:spcPts val="0"/>
                        </a:spcAft>
                      </a:pPr>
                      <a:r>
                        <a:rPr lang="zh-TW" sz="3200" kern="100" dirty="0">
                          <a:effectLst/>
                        </a:rPr>
                        <a:t>論語要義研究</a:t>
                      </a:r>
                      <a:endParaRPr lang="zh-TW" sz="2800" kern="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marL="514350" lvl="0" indent="-514350">
                        <a:lnSpc>
                          <a:spcPts val="3840"/>
                        </a:lnSpc>
                        <a:spcAft>
                          <a:spcPts val="0"/>
                        </a:spcAft>
                        <a:buSzPct val="100000"/>
                        <a:buFont typeface="+mj-lt"/>
                        <a:buAutoNum type="arabicPeriod" startAt="2"/>
                      </a:pPr>
                      <a:r>
                        <a:rPr lang="zh-TW" sz="3200" kern="100" dirty="0">
                          <a:effectLst/>
                        </a:rPr>
                        <a:t>論語論為政</a:t>
                      </a:r>
                      <a:endParaRPr lang="zh-TW" sz="2800" kern="100" dirty="0">
                        <a:effectLst/>
                      </a:endParaRPr>
                    </a:p>
                    <a:p>
                      <a:pPr marL="514350" lvl="0" indent="-514350">
                        <a:lnSpc>
                          <a:spcPts val="3840"/>
                        </a:lnSpc>
                        <a:spcAft>
                          <a:spcPts val="0"/>
                        </a:spcAft>
                        <a:buSzPct val="100000"/>
                        <a:buFont typeface="+mj-lt"/>
                        <a:buAutoNum type="arabicPeriod" startAt="2"/>
                      </a:pPr>
                      <a:r>
                        <a:rPr lang="zh-TW" sz="3200" kern="100" dirty="0">
                          <a:effectLst/>
                        </a:rPr>
                        <a:t>論語論仁</a:t>
                      </a:r>
                      <a:endParaRPr lang="zh-TW" sz="2800" kern="100" dirty="0">
                        <a:effectLst/>
                      </a:endParaRPr>
                    </a:p>
                    <a:p>
                      <a:pPr marL="514350" lvl="0" indent="-514350">
                        <a:lnSpc>
                          <a:spcPts val="3840"/>
                        </a:lnSpc>
                        <a:spcAft>
                          <a:spcPts val="0"/>
                        </a:spcAft>
                        <a:buSzPct val="100000"/>
                        <a:buFont typeface="+mj-lt"/>
                        <a:buAutoNum type="arabicPeriod" startAt="2"/>
                      </a:pPr>
                      <a:r>
                        <a:rPr lang="zh-TW" sz="3200" kern="100" dirty="0">
                          <a:effectLst/>
                        </a:rPr>
                        <a:t>五倫之道</a:t>
                      </a:r>
                      <a:endParaRPr lang="zh-TW" sz="2800" kern="100" dirty="0">
                        <a:effectLst/>
                      </a:endParaRPr>
                    </a:p>
                    <a:p>
                      <a:pPr marL="514350" lvl="0" indent="-514350">
                        <a:lnSpc>
                          <a:spcPts val="3840"/>
                        </a:lnSpc>
                        <a:spcAft>
                          <a:spcPts val="0"/>
                        </a:spcAft>
                        <a:buSzPct val="100000"/>
                        <a:buFont typeface="+mj-lt"/>
                        <a:buAutoNum type="arabicPeriod" startAt="2"/>
                      </a:pPr>
                      <a:r>
                        <a:rPr lang="zh-TW" sz="3200" kern="100" dirty="0">
                          <a:effectLst/>
                        </a:rPr>
                        <a:t>士君子與小人</a:t>
                      </a:r>
                      <a:endParaRPr lang="zh-TW" sz="2800" kern="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>
                          <a:effectLst/>
                        </a:rPr>
                        <a:t> 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</a:tr>
              <a:tr h="2533515">
                <a:tc>
                  <a:txBody>
                    <a:bodyPr/>
                    <a:lstStyle/>
                    <a:p>
                      <a:pPr algn="ctr">
                        <a:lnSpc>
                          <a:spcPts val="384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>
                          <a:effectLst/>
                        </a:rPr>
                        <a:t>4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84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>
                          <a:effectLst/>
                        </a:rPr>
                        <a:t>16/12-20/12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  <a:spcAft>
                          <a:spcPts val="0"/>
                        </a:spcAft>
                      </a:pPr>
                      <a:r>
                        <a:rPr lang="zh-TW" sz="3200" kern="100">
                          <a:effectLst/>
                        </a:rPr>
                        <a:t>孟子要義研究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marL="514350" lvl="0" indent="-514350">
                        <a:lnSpc>
                          <a:spcPts val="3840"/>
                        </a:lnSpc>
                        <a:spcAft>
                          <a:spcPts val="0"/>
                        </a:spcAft>
                        <a:buSzPct val="100000"/>
                        <a:buFont typeface="+mj-lt"/>
                        <a:buAutoNum type="arabicPeriod" startAt="6"/>
                      </a:pPr>
                      <a:r>
                        <a:rPr lang="zh-TW" sz="3200" kern="100" dirty="0">
                          <a:effectLst/>
                        </a:rPr>
                        <a:t>詩禮樂教</a:t>
                      </a:r>
                      <a:endParaRPr lang="zh-TW" sz="2800" kern="100" dirty="0">
                        <a:effectLst/>
                      </a:endParaRPr>
                    </a:p>
                    <a:p>
                      <a:pPr marL="514350" lvl="0" indent="-514350">
                        <a:lnSpc>
                          <a:spcPts val="3840"/>
                        </a:lnSpc>
                        <a:spcAft>
                          <a:spcPts val="0"/>
                        </a:spcAft>
                        <a:buSzPct val="100000"/>
                        <a:buFont typeface="+mj-lt"/>
                        <a:buAutoNum type="arabicPeriod"/>
                      </a:pPr>
                      <a:r>
                        <a:rPr lang="zh-TW" sz="3200" kern="100" dirty="0">
                          <a:effectLst/>
                        </a:rPr>
                        <a:t>義利之辨與王霸之別</a:t>
                      </a:r>
                      <a:endParaRPr lang="zh-TW" sz="2800" kern="100" dirty="0">
                        <a:effectLst/>
                      </a:endParaRPr>
                    </a:p>
                    <a:p>
                      <a:pPr marL="514350" lvl="0" indent="-514350">
                        <a:lnSpc>
                          <a:spcPts val="3840"/>
                        </a:lnSpc>
                        <a:spcAft>
                          <a:spcPts val="0"/>
                        </a:spcAft>
                        <a:buSzPct val="100000"/>
                        <a:buFont typeface="+mj-lt"/>
                        <a:buAutoNum type="arabicPeriod"/>
                      </a:pPr>
                      <a:r>
                        <a:rPr lang="zh-TW" sz="3200" kern="100" dirty="0">
                          <a:effectLst/>
                        </a:rPr>
                        <a:t>心性善惡與養氣知言</a:t>
                      </a:r>
                      <a:endParaRPr lang="zh-TW" sz="2800" kern="100" dirty="0">
                        <a:effectLst/>
                      </a:endParaRPr>
                    </a:p>
                    <a:p>
                      <a:pPr marL="514350" lvl="0" indent="-514350">
                        <a:lnSpc>
                          <a:spcPts val="3840"/>
                        </a:lnSpc>
                        <a:spcAft>
                          <a:spcPts val="0"/>
                        </a:spcAft>
                        <a:buSzPct val="100000"/>
                        <a:buFont typeface="+mj-lt"/>
                        <a:buAutoNum type="arabicPeriod"/>
                      </a:pPr>
                      <a:r>
                        <a:rPr lang="zh-TW" sz="3200" kern="100" dirty="0">
                          <a:effectLst/>
                        </a:rPr>
                        <a:t>教育思想與天命天爵</a:t>
                      </a:r>
                      <a:endParaRPr lang="zh-TW" sz="2800" kern="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 dirty="0">
                          <a:effectLst/>
                        </a:rPr>
                        <a:t>12</a:t>
                      </a:r>
                      <a:r>
                        <a:rPr lang="zh-TW" sz="3200" kern="100" dirty="0">
                          <a:effectLst/>
                        </a:rPr>
                        <a:t>月</a:t>
                      </a:r>
                      <a:r>
                        <a:rPr lang="en-US" sz="3200" kern="100" dirty="0">
                          <a:effectLst/>
                        </a:rPr>
                        <a:t>20</a:t>
                      </a:r>
                      <a:r>
                        <a:rPr lang="zh-TW" sz="3200" kern="100" dirty="0" smtClean="0">
                          <a:effectLst/>
                        </a:rPr>
                        <a:t>日</a:t>
                      </a:r>
                      <a:endParaRPr lang="en-US" altLang="zh-TW" sz="3200" kern="100" dirty="0" smtClean="0">
                        <a:effectLst/>
                      </a:endParaRPr>
                    </a:p>
                    <a:p>
                      <a:pPr>
                        <a:lnSpc>
                          <a:spcPts val="3840"/>
                        </a:lnSpc>
                        <a:spcAft>
                          <a:spcPts val="0"/>
                        </a:spcAft>
                      </a:pPr>
                      <a:r>
                        <a:rPr lang="zh-TW" sz="3200" kern="100" dirty="0" smtClean="0">
                          <a:effectLst/>
                        </a:rPr>
                        <a:t>複</a:t>
                      </a:r>
                      <a:r>
                        <a:rPr lang="zh-TW" sz="3200" kern="100" dirty="0">
                          <a:effectLst/>
                        </a:rPr>
                        <a:t>講</a:t>
                      </a:r>
                      <a:r>
                        <a:rPr lang="en-US" sz="3200" kern="100" dirty="0">
                          <a:effectLst/>
                        </a:rPr>
                        <a:t>(</a:t>
                      </a:r>
                      <a:r>
                        <a:rPr lang="zh-TW" sz="3200" kern="100" dirty="0">
                          <a:effectLst/>
                        </a:rPr>
                        <a:t>錄影</a:t>
                      </a:r>
                      <a:r>
                        <a:rPr lang="en-US" sz="3200" kern="100" dirty="0">
                          <a:effectLst/>
                        </a:rPr>
                        <a:t>)</a:t>
                      </a:r>
                      <a:endParaRPr lang="zh-TW" sz="2800" kern="100" dirty="0">
                        <a:effectLst/>
                      </a:endParaRPr>
                    </a:p>
                    <a:p>
                      <a:pPr>
                        <a:lnSpc>
                          <a:spcPts val="384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 dirty="0">
                          <a:effectLst/>
                        </a:rPr>
                        <a:t> </a:t>
                      </a:r>
                      <a:endParaRPr lang="zh-TW" sz="2800" kern="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</a:tr>
            </a:tbl>
          </a:graphicData>
        </a:graphic>
      </p:graphicFrame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4077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/>
          </p:nvPr>
        </p:nvGraphicFramePr>
        <p:xfrm>
          <a:off x="710120" y="624111"/>
          <a:ext cx="10794492" cy="586876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82991"/>
                <a:gridCol w="1782387"/>
                <a:gridCol w="2243957"/>
                <a:gridCol w="3490939"/>
                <a:gridCol w="2394218"/>
              </a:tblGrid>
              <a:tr h="1173753">
                <a:tc>
                  <a:txBody>
                    <a:bodyPr/>
                    <a:lstStyle/>
                    <a:p>
                      <a:pPr algn="ctr"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zh-TW" sz="2800" kern="100" dirty="0">
                          <a:effectLst/>
                        </a:rPr>
                        <a:t>週次</a:t>
                      </a:r>
                      <a:endParaRPr lang="zh-TW" sz="2400" kern="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zh-TW" sz="3200" kern="100" dirty="0">
                          <a:effectLst/>
                        </a:rPr>
                        <a:t>上課日期</a:t>
                      </a:r>
                      <a:endParaRPr lang="zh-TW" sz="2800" kern="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zh-TW" sz="3200" kern="100">
                          <a:effectLst/>
                        </a:rPr>
                        <a:t>主題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zh-TW" sz="3200" kern="100">
                          <a:effectLst/>
                        </a:rPr>
                        <a:t>內容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zh-TW" sz="3200" kern="100">
                          <a:effectLst/>
                        </a:rPr>
                        <a:t>備註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</a:tr>
              <a:tr h="1173753">
                <a:tc>
                  <a:txBody>
                    <a:bodyPr/>
                    <a:lstStyle/>
                    <a:p>
                      <a:pPr algn="ctr"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 dirty="0">
                          <a:effectLst/>
                        </a:rPr>
                        <a:t>5</a:t>
                      </a:r>
                      <a:endParaRPr lang="zh-TW" sz="2800" kern="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 dirty="0">
                          <a:effectLst/>
                        </a:rPr>
                        <a:t>23/12-27/12</a:t>
                      </a:r>
                      <a:endParaRPr lang="zh-TW" sz="2800" kern="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 dirty="0">
                          <a:effectLst/>
                        </a:rPr>
                        <a:t> </a:t>
                      </a:r>
                      <a:endParaRPr lang="zh-TW" sz="2800" kern="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>
                          <a:effectLst/>
                        </a:rPr>
                        <a:t> 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zh-TW" sz="3200" kern="100">
                          <a:effectLst/>
                        </a:rPr>
                        <a:t>聖誕節假期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</a:tr>
              <a:tr h="1173753">
                <a:tc>
                  <a:txBody>
                    <a:bodyPr/>
                    <a:lstStyle/>
                    <a:p>
                      <a:pPr algn="ctr"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>
                          <a:effectLst/>
                        </a:rPr>
                        <a:t>6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>
                          <a:effectLst/>
                        </a:rPr>
                        <a:t>30/12-03/01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>
                          <a:effectLst/>
                        </a:rPr>
                        <a:t> 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>
                          <a:effectLst/>
                        </a:rPr>
                        <a:t> 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zh-TW" sz="3200" kern="100">
                          <a:effectLst/>
                        </a:rPr>
                        <a:t>聖誕節假期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</a:tr>
              <a:tr h="1173753">
                <a:tc>
                  <a:txBody>
                    <a:bodyPr/>
                    <a:lstStyle/>
                    <a:p>
                      <a:pPr algn="ctr"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>
                          <a:effectLst/>
                        </a:rPr>
                        <a:t>7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>
                          <a:effectLst/>
                        </a:rPr>
                        <a:t>06/01-10/01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zh-TW" sz="3200" kern="100">
                          <a:effectLst/>
                        </a:rPr>
                        <a:t>口試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>
                          <a:effectLst/>
                        </a:rPr>
                        <a:t>1</a:t>
                      </a:r>
                      <a:r>
                        <a:rPr lang="zh-TW" sz="3200" kern="100">
                          <a:effectLst/>
                        </a:rPr>
                        <a:t>月</a:t>
                      </a:r>
                      <a:r>
                        <a:rPr lang="en-US" sz="3200" kern="100">
                          <a:effectLst/>
                        </a:rPr>
                        <a:t>10</a:t>
                      </a:r>
                      <a:r>
                        <a:rPr lang="zh-TW" sz="3200" kern="100">
                          <a:effectLst/>
                        </a:rPr>
                        <a:t>日提交口試中文大綱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 dirty="0">
                          <a:effectLst/>
                        </a:rPr>
                        <a:t>1</a:t>
                      </a:r>
                      <a:r>
                        <a:rPr lang="zh-TW" sz="3200" kern="100" dirty="0">
                          <a:effectLst/>
                        </a:rPr>
                        <a:t>月</a:t>
                      </a:r>
                      <a:r>
                        <a:rPr lang="en-US" sz="3200" kern="100" dirty="0">
                          <a:effectLst/>
                        </a:rPr>
                        <a:t>07</a:t>
                      </a:r>
                      <a:r>
                        <a:rPr lang="zh-TW" sz="3200" kern="100" dirty="0" smtClean="0">
                          <a:effectLst/>
                        </a:rPr>
                        <a:t>日</a:t>
                      </a:r>
                      <a:endParaRPr lang="en-US" altLang="zh-TW" sz="3200" kern="100" dirty="0" smtClean="0">
                        <a:effectLst/>
                      </a:endParaRPr>
                    </a:p>
                    <a:p>
                      <a:pPr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zh-TW" sz="3200" kern="100" dirty="0" smtClean="0">
                          <a:effectLst/>
                        </a:rPr>
                        <a:t>口試</a:t>
                      </a:r>
                      <a:r>
                        <a:rPr lang="en-US" sz="3200" kern="100" dirty="0">
                          <a:effectLst/>
                        </a:rPr>
                        <a:t>(</a:t>
                      </a:r>
                      <a:r>
                        <a:rPr lang="zh-TW" sz="3200" kern="100" dirty="0">
                          <a:effectLst/>
                        </a:rPr>
                        <a:t>錄影</a:t>
                      </a:r>
                      <a:r>
                        <a:rPr lang="en-US" sz="3200" kern="100" dirty="0">
                          <a:effectLst/>
                        </a:rPr>
                        <a:t>)</a:t>
                      </a:r>
                      <a:endParaRPr lang="zh-TW" sz="2800" kern="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</a:tr>
              <a:tr h="1173753">
                <a:tc>
                  <a:txBody>
                    <a:bodyPr/>
                    <a:lstStyle/>
                    <a:p>
                      <a:pPr algn="ctr"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>
                          <a:effectLst/>
                        </a:rPr>
                        <a:t>8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>
                          <a:effectLst/>
                        </a:rPr>
                        <a:t>13/01-17/01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zh-TW" sz="3200" kern="100">
                          <a:effectLst/>
                        </a:rPr>
                        <a:t>論文報告與評量</a:t>
                      </a:r>
                      <a:endParaRPr lang="zh-TW" sz="2800" kern="1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en-US" altLang="zh-TW" sz="3200" kern="100" dirty="0" smtClean="0">
                          <a:effectLst/>
                        </a:rPr>
                        <a:t>2</a:t>
                      </a:r>
                      <a:r>
                        <a:rPr lang="zh-TW" sz="3200" kern="100" dirty="0" smtClean="0">
                          <a:effectLst/>
                        </a:rPr>
                        <a:t>月 </a:t>
                      </a:r>
                      <a:r>
                        <a:rPr lang="en-US" sz="3200" kern="100" dirty="0" smtClean="0">
                          <a:effectLst/>
                        </a:rPr>
                        <a:t>14</a:t>
                      </a:r>
                      <a:r>
                        <a:rPr lang="zh-TW" sz="3200" kern="100" dirty="0" smtClean="0">
                          <a:effectLst/>
                        </a:rPr>
                        <a:t>日</a:t>
                      </a:r>
                      <a:r>
                        <a:rPr lang="zh-TW" sz="3200" kern="100" dirty="0">
                          <a:effectLst/>
                        </a:rPr>
                        <a:t>提交中文論文</a:t>
                      </a:r>
                      <a:endParaRPr lang="zh-TW" sz="2800" kern="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600"/>
                        </a:lnSpc>
                        <a:spcAft>
                          <a:spcPts val="0"/>
                        </a:spcAft>
                      </a:pPr>
                      <a:r>
                        <a:rPr lang="en-US" sz="3200" kern="100" dirty="0">
                          <a:effectLst/>
                          <a:highlight>
                            <a:srgbClr val="D3D3D3"/>
                          </a:highlight>
                        </a:rPr>
                        <a:t> </a:t>
                      </a:r>
                      <a:endParaRPr lang="zh-TW" sz="2800" kern="1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Times New Roman" panose="02020603050405020304" pitchFamily="18" charset="0"/>
                      </a:endParaRPr>
                    </a:p>
                  </a:txBody>
                  <a:tcPr marL="40805" marR="40805" marT="0" marB="0" anchor="ctr"/>
                </a:tc>
              </a:tr>
            </a:tbl>
          </a:graphicData>
        </a:graphic>
      </p:graphicFrame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624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56649" y="875488"/>
            <a:ext cx="10647964" cy="1029511"/>
          </a:xfrm>
        </p:spPr>
        <p:txBody>
          <a:bodyPr/>
          <a:lstStyle/>
          <a:p>
            <a:r>
              <a:rPr lang="zh-TW" altLang="en-US" dirty="0" smtClean="0"/>
              <a:t>其他附註：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56649" y="1828800"/>
            <a:ext cx="10647963" cy="4082422"/>
          </a:xfrm>
        </p:spPr>
        <p:txBody>
          <a:bodyPr>
            <a:normAutofit/>
          </a:bodyPr>
          <a:lstStyle/>
          <a:p>
            <a:r>
              <a:rPr lang="zh-TW" altLang="en-US" dirty="0"/>
              <a:t>時數分配：大學</a:t>
            </a:r>
            <a:r>
              <a:rPr lang="en-US" altLang="zh-TW" dirty="0"/>
              <a:t>12h</a:t>
            </a:r>
            <a:r>
              <a:rPr lang="zh-TW" altLang="en-US" dirty="0"/>
              <a:t>、中庸</a:t>
            </a:r>
            <a:r>
              <a:rPr lang="en-US" altLang="zh-TW" dirty="0"/>
              <a:t>12h</a:t>
            </a:r>
            <a:r>
              <a:rPr lang="zh-TW" altLang="en-US" dirty="0"/>
              <a:t>、論語</a:t>
            </a:r>
            <a:r>
              <a:rPr lang="en-US" altLang="zh-TW" dirty="0"/>
              <a:t>24h</a:t>
            </a:r>
            <a:r>
              <a:rPr lang="zh-TW" altLang="en-US" dirty="0"/>
              <a:t>、孟子</a:t>
            </a:r>
            <a:r>
              <a:rPr lang="en-US" altLang="zh-TW" dirty="0"/>
              <a:t>12h</a:t>
            </a:r>
            <a:r>
              <a:rPr lang="zh-TW" altLang="en-US" dirty="0"/>
              <a:t>，合計</a:t>
            </a:r>
            <a:r>
              <a:rPr lang="en-US" altLang="zh-TW" dirty="0"/>
              <a:t>60</a:t>
            </a:r>
            <a:r>
              <a:rPr lang="zh-TW" altLang="en-US" dirty="0"/>
              <a:t>小時</a:t>
            </a:r>
            <a:r>
              <a:rPr lang="zh-TW" altLang="en-US" dirty="0" smtClean="0"/>
              <a:t>。</a:t>
            </a:r>
            <a:endParaRPr lang="en-US" altLang="zh-TW" dirty="0"/>
          </a:p>
          <a:p>
            <a:r>
              <a:rPr lang="zh-TW" altLang="en-US" dirty="0" smtClean="0"/>
              <a:t>授課</a:t>
            </a:r>
            <a:r>
              <a:rPr lang="zh-TW" altLang="en-US" dirty="0"/>
              <a:t>時間：每週一～五上午 </a:t>
            </a:r>
            <a:r>
              <a:rPr lang="en-US" altLang="zh-TW" dirty="0"/>
              <a:t>8:30~10:00/10:20~11:50</a:t>
            </a:r>
          </a:p>
          <a:p>
            <a:r>
              <a:rPr lang="zh-TW" altLang="en-US" dirty="0" smtClean="0"/>
              <a:t>下午</a:t>
            </a:r>
            <a:r>
              <a:rPr lang="zh-TW" altLang="en-US" dirty="0"/>
              <a:t>依表訂項目複講或自習。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167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097142" y="798644"/>
            <a:ext cx="8915399" cy="928315"/>
          </a:xfrm>
        </p:spPr>
        <p:txBody>
          <a:bodyPr/>
          <a:lstStyle/>
          <a:p>
            <a:r>
              <a:rPr lang="zh-TW" altLang="en-US" dirty="0" smtClean="0"/>
              <a:t>大學要義介紹</a:t>
            </a:r>
            <a:endParaRPr lang="zh-TW" alt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3928" y="2021034"/>
            <a:ext cx="6981825" cy="4133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594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822036"/>
            <a:ext cx="8093547" cy="1082964"/>
          </a:xfrm>
        </p:spPr>
        <p:txBody>
          <a:bodyPr>
            <a:normAutofit/>
          </a:bodyPr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大學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講前小言　　　　　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36341" y="1600200"/>
            <a:ext cx="10560205" cy="4301786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參見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李炳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南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老居士全集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禮記選講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p.295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～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297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李炳南教授于中華民國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五十四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(1965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年在台灣台中中興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大學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講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授</a:t>
            </a: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388" y="3869049"/>
            <a:ext cx="3767655" cy="2676376"/>
          </a:xfrm>
          <a:prstGeom prst="rect">
            <a:avLst/>
          </a:prstGeom>
        </p:spPr>
      </p:pic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5150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 rotWithShape="1">
          <a:blip r:embed="rId2"/>
          <a:srcRect l="25195" t="15174" r="25244" b="7070"/>
          <a:stretch/>
        </p:blipFill>
        <p:spPr>
          <a:xfrm>
            <a:off x="6388113" y="1294618"/>
            <a:ext cx="5239163" cy="4623561"/>
          </a:xfrm>
          <a:prstGeom prst="rect">
            <a:avLst/>
          </a:prstGeom>
        </p:spPr>
      </p:pic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36</a:t>
            </a:fld>
            <a:endParaRPr lang="en-US" dirty="0"/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 rotWithShape="1">
          <a:blip r:embed="rId3"/>
          <a:srcRect l="25453" t="18391" r="25482" b="7157"/>
          <a:stretch/>
        </p:blipFill>
        <p:spPr>
          <a:xfrm>
            <a:off x="771830" y="1301575"/>
            <a:ext cx="5408800" cy="4616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499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80946" y="1233054"/>
            <a:ext cx="11219965" cy="5624946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 smtClean="0"/>
              <a:t>禮記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小戴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戴聖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四十九</a:t>
            </a:r>
            <a:r>
              <a:rPr lang="zh-TW" altLang="en-US" sz="3200" dirty="0"/>
              <a:t>篇，大學為其第四十二</a:t>
            </a:r>
            <a:r>
              <a:rPr lang="zh-TW" altLang="en-US" sz="3200" dirty="0" smtClean="0"/>
              <a:t>篇，宋天聖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1023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年－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1032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年，仁宗）</a:t>
            </a:r>
            <a:r>
              <a:rPr lang="zh-TW" altLang="en-US" sz="3200" dirty="0"/>
              <a:t>間，始摘出</a:t>
            </a:r>
            <a:r>
              <a:rPr lang="zh-TW" altLang="en-US" sz="3200" dirty="0" smtClean="0"/>
              <a:t>單行，後</a:t>
            </a:r>
            <a:r>
              <a:rPr lang="zh-TW" altLang="en-US" sz="3200" dirty="0"/>
              <a:t>合中庸、論孟稱為四書。朱子讀之，疑有錯</a:t>
            </a:r>
            <a:r>
              <a:rPr lang="zh-TW" altLang="en-US" sz="3200" dirty="0" smtClean="0"/>
              <a:t>簡，遂</a:t>
            </a:r>
            <a:r>
              <a:rPr lang="zh-TW" altLang="en-US" sz="3200" dirty="0"/>
              <a:t>將原文章次變更，</a:t>
            </a:r>
            <a:r>
              <a:rPr lang="zh-TW" altLang="en-US" sz="3200" b="1" dirty="0"/>
              <a:t>凡單行本皆通行朱</a:t>
            </a:r>
            <a:r>
              <a:rPr lang="zh-TW" altLang="en-US" sz="3200" b="1" dirty="0" smtClean="0"/>
              <a:t>編者</a:t>
            </a:r>
            <a:r>
              <a:rPr lang="zh-TW" altLang="en-US" sz="3200" dirty="0" smtClean="0"/>
              <a:t>，而</a:t>
            </a:r>
            <a:r>
              <a:rPr lang="zh-TW" altLang="en-US" sz="3200" b="1" dirty="0"/>
              <a:t>禮記則仍存其原者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  <p:sp>
        <p:nvSpPr>
          <p:cNvPr id="4" name="文字方塊 3"/>
          <p:cNvSpPr txBox="1"/>
          <p:nvPr/>
        </p:nvSpPr>
        <p:spPr>
          <a:xfrm>
            <a:off x="2126022" y="648279"/>
            <a:ext cx="22120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【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版本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】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8425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120803"/>
            <a:ext cx="10651273" cy="5006058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禮記載者，章句難讀，謂是錯簡，古書每有之，</a:t>
            </a:r>
            <a:r>
              <a:rPr lang="zh-TW" altLang="en-US" sz="3200" b="1" dirty="0"/>
              <a:t>或可疑也</a:t>
            </a:r>
            <a:r>
              <a:rPr lang="zh-TW" altLang="en-US" sz="3200" dirty="0"/>
              <a:t>。而朱子所編，顯非原</a:t>
            </a:r>
            <a:r>
              <a:rPr lang="zh-TW" altLang="en-US" sz="3200" dirty="0" smtClean="0"/>
              <a:t>式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形式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是</a:t>
            </a:r>
            <a:r>
              <a:rPr lang="zh-TW" altLang="en-US" sz="3200" b="1" dirty="0"/>
              <a:t>無可疑者</a:t>
            </a:r>
            <a:r>
              <a:rPr lang="zh-TW" altLang="en-US" sz="3200" dirty="0"/>
              <a:t>。而漢唐諸儒疏而未改，朱子移易，亦見仁見智之不同耳，固不必定</a:t>
            </a:r>
            <a:r>
              <a:rPr lang="zh-TW" altLang="en-US" sz="3200" dirty="0" smtClean="0"/>
              <a:t>左右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低高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也</a:t>
            </a:r>
            <a:r>
              <a:rPr lang="zh-TW" altLang="en-US" sz="3200" dirty="0"/>
              <a:t>。惟朱子分此書，有經有傳，細</a:t>
            </a:r>
            <a:r>
              <a:rPr lang="zh-TW" altLang="en-US" sz="3200" dirty="0" smtClean="0"/>
              <a:t>繹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析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文理</a:t>
            </a:r>
            <a:r>
              <a:rPr lang="zh-TW" altLang="en-US" sz="3200" dirty="0"/>
              <a:t>，確有獨到。</a:t>
            </a:r>
            <a:r>
              <a:rPr lang="zh-TW" altLang="en-US" sz="3200" b="1" u="sng" dirty="0"/>
              <a:t>然錯簡者，是其傳，非其經也。</a:t>
            </a:r>
            <a:r>
              <a:rPr lang="zh-TW" altLang="en-US" sz="3200" dirty="0"/>
              <a:t>經則禮記與單行本，固無二致也。</a:t>
            </a:r>
          </a:p>
          <a:p>
            <a:endParaRPr lang="zh-TW" altLang="en-US" dirty="0"/>
          </a:p>
        </p:txBody>
      </p:sp>
      <p:sp>
        <p:nvSpPr>
          <p:cNvPr id="4" name="文字方塊 3"/>
          <p:cNvSpPr txBox="1"/>
          <p:nvPr/>
        </p:nvSpPr>
        <p:spPr>
          <a:xfrm>
            <a:off x="2785241" y="536028"/>
            <a:ext cx="2414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【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錯簡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】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151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471677"/>
            <a:ext cx="10830985" cy="5024531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傳為推</a:t>
            </a:r>
            <a:r>
              <a:rPr lang="zh-TW" altLang="en-US" sz="3200" dirty="0" smtClean="0"/>
              <a:t>闡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推究闡明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經</a:t>
            </a:r>
            <a:r>
              <a:rPr lang="zh-TW" altLang="en-US" sz="3200" dirty="0"/>
              <a:t>旨者，經尚簡要，而傳尚詳明，是則一傳之言，主固闡經一處，而比</a:t>
            </a:r>
            <a:r>
              <a:rPr lang="zh-TW" altLang="en-US" sz="3200" dirty="0" smtClean="0"/>
              <a:t>援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比較援引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旁通</a:t>
            </a:r>
            <a:r>
              <a:rPr lang="zh-TW" altLang="en-US" sz="3200" dirty="0"/>
              <a:t>，未嘗不許闡發其他。非若經文，凡遇扞</a:t>
            </a:r>
            <a:r>
              <a:rPr lang="zh-TW" altLang="en-US" sz="3200" dirty="0" smtClean="0"/>
              <a:t>格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互相牴觸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只應存疑，以求文獻之</a:t>
            </a:r>
            <a:r>
              <a:rPr lang="zh-TW" altLang="en-US" sz="3200" dirty="0" smtClean="0"/>
              <a:t>徵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驗證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傳則左之右之，通斯可矣，雖屬錯簡，亦無大傷，是朱子移易者傳也，非顛倒乎經也。</a:t>
            </a:r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  <p:sp>
        <p:nvSpPr>
          <p:cNvPr id="4" name="文字方塊 3"/>
          <p:cNvSpPr txBox="1"/>
          <p:nvPr/>
        </p:nvSpPr>
        <p:spPr>
          <a:xfrm>
            <a:off x="1785779" y="748679"/>
            <a:ext cx="47851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【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學者心態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】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3893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8" y="1309335"/>
            <a:ext cx="10693314" cy="5116895"/>
          </a:xfrm>
        </p:spPr>
        <p:txBody>
          <a:bodyPr/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此章之作，乃聖門弟子而已，古人著述，多不署名，故考據者，亦各見其所見耳。漢儒</a:t>
            </a:r>
            <a:r>
              <a:rPr lang="zh-TW" altLang="en-US" sz="3200" u="sng" dirty="0"/>
              <a:t>賈逵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174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年－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228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年）</a:t>
            </a:r>
            <a:r>
              <a:rPr lang="zh-TW" altLang="en-US" sz="3200" dirty="0"/>
              <a:t>曰：「</a:t>
            </a:r>
            <a:r>
              <a:rPr lang="zh-TW" altLang="en-US" sz="3200" b="1" dirty="0"/>
              <a:t>孔伋窮居於宋，懼家學之不明，作大學以經之，中庸以緯之。</a:t>
            </a:r>
            <a:r>
              <a:rPr lang="zh-TW" altLang="en-US" sz="3200" dirty="0"/>
              <a:t>」宋儒</a:t>
            </a:r>
            <a:r>
              <a:rPr lang="zh-TW" altLang="en-US" sz="3200" u="sng" dirty="0"/>
              <a:t>朱子</a:t>
            </a:r>
            <a:r>
              <a:rPr lang="zh-TW" altLang="en-US" sz="3200" dirty="0"/>
              <a:t>分為經傳，曰經：「</a:t>
            </a:r>
            <a:r>
              <a:rPr lang="zh-TW" altLang="en-US" sz="3200" b="1" dirty="0"/>
              <a:t>蓋孔子之言，而曾子述之，其傳十章，則曾子之意，而門人記之也。</a:t>
            </a:r>
            <a:r>
              <a:rPr lang="zh-TW" altLang="en-US" sz="3200" dirty="0"/>
              <a:t>」後儒各是其是，子思、曾子，只有存疑。</a:t>
            </a:r>
          </a:p>
          <a:p>
            <a:endParaRPr lang="zh-TW" altLang="en-US" dirty="0"/>
          </a:p>
          <a:p>
            <a:endParaRPr lang="zh-TW" altLang="en-US" dirty="0"/>
          </a:p>
        </p:txBody>
      </p:sp>
      <p:sp>
        <p:nvSpPr>
          <p:cNvPr id="2" name="文字方塊 1"/>
          <p:cNvSpPr txBox="1"/>
          <p:nvPr/>
        </p:nvSpPr>
        <p:spPr>
          <a:xfrm>
            <a:off x="2370570" y="599824"/>
            <a:ext cx="33072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【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作者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】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2663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8" y="1322841"/>
            <a:ext cx="11221598" cy="5236967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「</a:t>
            </a:r>
            <a:r>
              <a:rPr lang="zh-TW" altLang="en-US" sz="3200" dirty="0"/>
              <a:t>在明明德，在親民，在止於至善。」朱子定此三句，為大學之三綱。後之研者，亦有主為二綱</a:t>
            </a:r>
            <a:r>
              <a:rPr lang="zh-TW" altLang="en-US" sz="3200" dirty="0" smtClean="0"/>
              <a:t>者，</a:t>
            </a:r>
            <a:r>
              <a:rPr lang="zh-TW" altLang="en-US" sz="3200" dirty="0" smtClean="0">
                <a:solidFill>
                  <a:srgbClr val="FF0000"/>
                </a:solidFill>
              </a:rPr>
              <a:t>予從其後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義謂</a:t>
            </a:r>
            <a:r>
              <a:rPr lang="zh-TW" altLang="en-US" sz="3200" b="1" dirty="0"/>
              <a:t>明明德</a:t>
            </a:r>
            <a:r>
              <a:rPr lang="zh-TW" altLang="en-US" sz="3200" dirty="0"/>
              <a:t>己立己達，</a:t>
            </a:r>
            <a:r>
              <a:rPr lang="zh-TW" altLang="en-US" sz="3200" b="1" dirty="0"/>
              <a:t>本</a:t>
            </a:r>
            <a:r>
              <a:rPr lang="zh-TW" altLang="en-US" sz="3200" dirty="0"/>
              <a:t>也。</a:t>
            </a:r>
            <a:r>
              <a:rPr lang="zh-TW" altLang="en-US" sz="3200" b="1" dirty="0"/>
              <a:t>親民</a:t>
            </a:r>
            <a:r>
              <a:rPr lang="zh-TW" altLang="en-US" sz="3200" dirty="0"/>
              <a:t>立人達人，</a:t>
            </a:r>
            <a:r>
              <a:rPr lang="zh-TW" altLang="en-US" sz="3200" b="1" dirty="0"/>
              <a:t>末</a:t>
            </a:r>
            <a:r>
              <a:rPr lang="zh-TW" altLang="en-US" sz="3200" dirty="0"/>
              <a:t>也。有本有末，其事</a:t>
            </a:r>
            <a:r>
              <a:rPr lang="zh-TW" altLang="en-US" sz="3200" dirty="0" smtClean="0"/>
              <a:t>畢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全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矣，</a:t>
            </a:r>
            <a:r>
              <a:rPr lang="zh-TW" altLang="en-US" sz="3200" b="1" dirty="0" smtClean="0"/>
              <a:t>止</a:t>
            </a:r>
            <a:r>
              <a:rPr lang="zh-TW" altLang="en-US" sz="3200" b="1" dirty="0"/>
              <a:t>善</a:t>
            </a:r>
            <a:r>
              <a:rPr lang="zh-TW" altLang="en-US" sz="3200" dirty="0"/>
              <a:t>只是</a:t>
            </a:r>
            <a:r>
              <a:rPr lang="zh-TW" altLang="en-US" sz="3200" b="1" dirty="0"/>
              <a:t>結論</a:t>
            </a:r>
            <a:r>
              <a:rPr lang="zh-TW" altLang="en-US" sz="3200" dirty="0" smtClean="0"/>
              <a:t>，</a:t>
            </a:r>
            <a:r>
              <a:rPr lang="zh-TW" altLang="en-US" dirty="0">
                <a:solidFill>
                  <a:srgbClr val="FF0000"/>
                </a:solidFill>
              </a:rPr>
              <a:t>分</a:t>
            </a:r>
            <a:r>
              <a:rPr lang="zh-TW" altLang="en-US" sz="3200" dirty="0" smtClean="0"/>
              <a:t>言明</a:t>
            </a:r>
            <a:r>
              <a:rPr lang="zh-TW" altLang="en-US" sz="3200" dirty="0"/>
              <a:t>德與親民二者，必造其極而已，不得稱之一綱。且後有八目，目必統乎綱，余陋，未見三綱統八目之表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  <p:sp>
        <p:nvSpPr>
          <p:cNvPr id="4" name="文字方塊 3"/>
          <p:cNvSpPr txBox="1"/>
          <p:nvPr/>
        </p:nvSpPr>
        <p:spPr>
          <a:xfrm>
            <a:off x="1909215" y="578578"/>
            <a:ext cx="16952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【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綱目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】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8390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5" name="內容版面配置區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1978" y="212973"/>
            <a:ext cx="4553047" cy="6481397"/>
          </a:xfrm>
          <a:ln w="12700">
            <a:solidFill>
              <a:schemeClr val="tx1"/>
            </a:solidFill>
          </a:ln>
        </p:spPr>
      </p:pic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42</a:t>
            </a:fld>
            <a:endParaRPr lang="en-US" dirty="0"/>
          </a:p>
        </p:txBody>
      </p:sp>
      <p:sp>
        <p:nvSpPr>
          <p:cNvPr id="6" name="矩形 5"/>
          <p:cNvSpPr/>
          <p:nvPr/>
        </p:nvSpPr>
        <p:spPr>
          <a:xfrm>
            <a:off x="7334450" y="5419023"/>
            <a:ext cx="317634" cy="914400"/>
          </a:xfrm>
          <a:prstGeom prst="rect">
            <a:avLst/>
          </a:prstGeom>
          <a:noFill/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矩形 6"/>
          <p:cNvSpPr/>
          <p:nvPr/>
        </p:nvSpPr>
        <p:spPr>
          <a:xfrm>
            <a:off x="6793517" y="533400"/>
            <a:ext cx="328864" cy="409876"/>
          </a:xfrm>
          <a:prstGeom prst="rect">
            <a:avLst/>
          </a:prstGeom>
          <a:noFill/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/>
          <p:cNvSpPr/>
          <p:nvPr/>
        </p:nvSpPr>
        <p:spPr>
          <a:xfrm>
            <a:off x="6274617" y="5751445"/>
            <a:ext cx="328864" cy="581978"/>
          </a:xfrm>
          <a:prstGeom prst="rect">
            <a:avLst/>
          </a:prstGeom>
          <a:noFill/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9272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8" y="1206978"/>
            <a:ext cx="11147170" cy="4776105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若以內外言，格致誠正內也，修齊治平外</a:t>
            </a:r>
            <a:r>
              <a:rPr lang="zh-TW" altLang="en-US" sz="3200" dirty="0" smtClean="0"/>
              <a:t>也；以</a:t>
            </a:r>
            <a:r>
              <a:rPr lang="zh-TW" altLang="en-US" sz="3200" dirty="0"/>
              <a:t>綱統目言，格致誠正，為明德綱分目，修齊治平，為親民一綱分目，斯甚</a:t>
            </a:r>
            <a:r>
              <a:rPr lang="zh-TW" altLang="en-US" sz="3200" dirty="0" smtClean="0"/>
              <a:t>分明。以</a:t>
            </a:r>
            <a:r>
              <a:rPr lang="zh-TW" altLang="en-US" sz="3200" dirty="0"/>
              <a:t>三句合觀，止善非獨立一事，雖有以格致</a:t>
            </a:r>
            <a:r>
              <a:rPr lang="zh-TW" altLang="en-US" sz="3200" dirty="0" smtClean="0"/>
              <a:t>系</a:t>
            </a:r>
            <a:r>
              <a:rPr lang="en-US" altLang="zh-TW" sz="2800" dirty="0">
                <a:latin typeface="28標楷體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28標楷體"/>
                <a:ea typeface="標楷體" panose="03000509000000000000" pitchFamily="65" charset="-120"/>
              </a:rPr>
              <a:t>聯</a:t>
            </a:r>
            <a:r>
              <a:rPr lang="en-US" altLang="zh-TW" sz="2800" dirty="0">
                <a:latin typeface="28標楷體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者</a:t>
            </a:r>
            <a:r>
              <a:rPr lang="zh-TW" altLang="en-US" sz="3200" dirty="0"/>
              <a:t>，義涉紆</a:t>
            </a:r>
            <a:r>
              <a:rPr lang="zh-TW" altLang="en-US" sz="3200" dirty="0" smtClean="0"/>
              <a:t>曲</a:t>
            </a:r>
            <a:r>
              <a:rPr lang="en-US" altLang="zh-TW" sz="2800" dirty="0" smtClean="0">
                <a:latin typeface="28標楷體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28標楷體"/>
                <a:ea typeface="標楷體" panose="03000509000000000000" pitchFamily="65" charset="-120"/>
              </a:rPr>
              <a:t>曲折</a:t>
            </a:r>
            <a:r>
              <a:rPr lang="en-US" altLang="zh-TW" sz="2800" dirty="0" smtClean="0">
                <a:latin typeface="28標楷體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然主張二綱者，系目亦不盡同，列表（詳見表注）於後，以作參考。</a:t>
            </a:r>
          </a:p>
        </p:txBody>
      </p:sp>
      <p:sp>
        <p:nvSpPr>
          <p:cNvPr id="4" name="文字方塊 3"/>
          <p:cNvSpPr txBox="1"/>
          <p:nvPr/>
        </p:nvSpPr>
        <p:spPr>
          <a:xfrm>
            <a:off x="2175641" y="550342"/>
            <a:ext cx="14399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【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綱目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】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4568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4823658"/>
              </p:ext>
            </p:extLst>
          </p:nvPr>
        </p:nvGraphicFramePr>
        <p:xfrm>
          <a:off x="916052" y="680720"/>
          <a:ext cx="6930707" cy="5231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右大括弧 4"/>
          <p:cNvSpPr/>
          <p:nvPr/>
        </p:nvSpPr>
        <p:spPr>
          <a:xfrm>
            <a:off x="7115239" y="422910"/>
            <a:ext cx="629920" cy="5783580"/>
          </a:xfrm>
          <a:prstGeom prst="rightBrace">
            <a:avLst>
              <a:gd name="adj1" fmla="val 51881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矩形 5"/>
          <p:cNvSpPr/>
          <p:nvPr/>
        </p:nvSpPr>
        <p:spPr>
          <a:xfrm>
            <a:off x="8039799" y="2651760"/>
            <a:ext cx="2103120" cy="12395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止於至善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總結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cxnSp>
        <p:nvCxnSpPr>
          <p:cNvPr id="7" name="肘形接點 6"/>
          <p:cNvCxnSpPr/>
          <p:nvPr/>
        </p:nvCxnSpPr>
        <p:spPr>
          <a:xfrm flipV="1">
            <a:off x="3013139" y="418084"/>
            <a:ext cx="4102100" cy="1156970"/>
          </a:xfrm>
          <a:prstGeom prst="bentConnector3">
            <a:avLst>
              <a:gd name="adj1" fmla="val 124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肘形接點 11"/>
          <p:cNvCxnSpPr>
            <a:endCxn id="5" idx="2"/>
          </p:cNvCxnSpPr>
          <p:nvPr/>
        </p:nvCxnSpPr>
        <p:spPr>
          <a:xfrm>
            <a:off x="3013139" y="5086350"/>
            <a:ext cx="4102100" cy="1120140"/>
          </a:xfrm>
          <a:prstGeom prst="bentConnector4">
            <a:avLst>
              <a:gd name="adj1" fmla="val -155"/>
              <a:gd name="adj2" fmla="val 10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文字方塊 1"/>
          <p:cNvSpPr txBox="1"/>
          <p:nvPr/>
        </p:nvSpPr>
        <p:spPr>
          <a:xfrm>
            <a:off x="3886437" y="4077870"/>
            <a:ext cx="523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外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8" name="文字方塊 7"/>
          <p:cNvSpPr txBox="1"/>
          <p:nvPr/>
        </p:nvSpPr>
        <p:spPr>
          <a:xfrm>
            <a:off x="3906315" y="1355874"/>
            <a:ext cx="523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內</a:t>
            </a:r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44</a:t>
            </a:fld>
            <a:endParaRPr lang="en-US" dirty="0"/>
          </a:p>
        </p:txBody>
      </p:sp>
      <p:sp>
        <p:nvSpPr>
          <p:cNvPr id="9" name="文字方塊 8"/>
          <p:cNvSpPr txBox="1"/>
          <p:nvPr/>
        </p:nvSpPr>
        <p:spPr>
          <a:xfrm>
            <a:off x="516833" y="418084"/>
            <a:ext cx="17095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(P.299)</a:t>
            </a:r>
            <a:endParaRPr lang="zh-TW" altLang="en-US" sz="2800" dirty="0">
              <a:solidFill>
                <a:srgbClr val="FF0000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10" name="文字方塊 9"/>
          <p:cNvSpPr txBox="1"/>
          <p:nvPr/>
        </p:nvSpPr>
        <p:spPr>
          <a:xfrm>
            <a:off x="10878785" y="1303533"/>
            <a:ext cx="677108" cy="393597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八目二綱一總結</a:t>
            </a:r>
            <a:r>
              <a:rPr lang="en-US" altLang="zh-TW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48925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大學經</a:t>
            </a:r>
            <a:r>
              <a:rPr lang="zh-TW" altLang="en-US" dirty="0"/>
              <a:t>文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356851"/>
            <a:ext cx="11176259" cy="531925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大學之道，在明明德，在親民，在止於至善。知止而后有定，定而后能靜，靜而后能安，安而后能慮，慮而后能得。物有本末，事有終始，知所先後，則近道矣。</a:t>
            </a: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之欲明明德於天下者，先治其國；欲治其國者，先齊其家；欲齊其家者，先修其身；欲修其身者，先正其心；欲正其心者，先誠其意；欲誠其意者，先致其知，致知在格物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9556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082567"/>
            <a:ext cx="11176259" cy="559353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格而後知至，知至而後意誠，意誠而後心正，心正而後身修，身修而後家齊，家齊而後國治，國治而後天下平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自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天子以至於庶人，壹是皆以修身為本。其本亂而末治者否矣，其所厚者薄，而其所薄者厚，未之有也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！（此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謂知本，此謂知之至也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。）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2607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29314" y="345814"/>
            <a:ext cx="8911687" cy="1280890"/>
          </a:xfrm>
        </p:spPr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大學表注</a:t>
            </a:r>
            <a:r>
              <a:rPr lang="en-US" altLang="zh-TW" dirty="0" smtClean="0"/>
              <a:t>〉</a:t>
            </a:r>
            <a:r>
              <a:rPr lang="zh-TW" altLang="en-US" dirty="0" smtClean="0"/>
              <a:t>：大學</a:t>
            </a:r>
            <a:r>
              <a:rPr lang="zh-TW" altLang="en-US" dirty="0"/>
              <a:t>之義</a:t>
            </a:r>
            <a:br>
              <a:rPr lang="zh-TW" altLang="en-US" dirty="0"/>
            </a:br>
            <a:endParaRPr lang="zh-TW" altLang="en-US" dirty="0"/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3343963231"/>
              </p:ext>
            </p:extLst>
          </p:nvPr>
        </p:nvGraphicFramePr>
        <p:xfrm>
          <a:off x="1096244" y="1133228"/>
          <a:ext cx="9111012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文字方塊 2"/>
          <p:cNvSpPr txBox="1"/>
          <p:nvPr/>
        </p:nvSpPr>
        <p:spPr>
          <a:xfrm>
            <a:off x="9983973" y="5193707"/>
            <a:ext cx="2105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>
                <a:solidFill>
                  <a:srgbClr val="FF0000"/>
                </a:solidFill>
              </a:rPr>
              <a:t>宗旨、歸向</a:t>
            </a:r>
          </a:p>
        </p:txBody>
      </p:sp>
      <p:sp>
        <p:nvSpPr>
          <p:cNvPr id="5" name="文字方塊 4"/>
          <p:cNvSpPr txBox="1"/>
          <p:nvPr/>
        </p:nvSpPr>
        <p:spPr>
          <a:xfrm>
            <a:off x="9983973" y="5973359"/>
            <a:ext cx="1988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>
                <a:solidFill>
                  <a:srgbClr val="FF0000"/>
                </a:solidFill>
              </a:rPr>
              <a:t>事業、辦法</a:t>
            </a: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47</a:t>
            </a:fld>
            <a:endParaRPr lang="en-US" dirty="0"/>
          </a:p>
        </p:txBody>
      </p:sp>
      <p:sp>
        <p:nvSpPr>
          <p:cNvPr id="7" name="文字方塊 6"/>
          <p:cNvSpPr txBox="1"/>
          <p:nvPr/>
        </p:nvSpPr>
        <p:spPr>
          <a:xfrm>
            <a:off x="318051" y="345814"/>
            <a:ext cx="15505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solidFill>
                  <a:srgbClr val="FF0000"/>
                </a:solidFill>
              </a:rPr>
              <a:t>（</a:t>
            </a:r>
            <a:r>
              <a:rPr lang="en-US" altLang="zh-TW" sz="2800" dirty="0" smtClean="0">
                <a:solidFill>
                  <a:srgbClr val="FF0000"/>
                </a:solidFill>
              </a:rPr>
              <a:t>P.301</a:t>
            </a:r>
            <a:r>
              <a:rPr lang="zh-TW" altLang="en-US" sz="2800" dirty="0" smtClean="0">
                <a:solidFill>
                  <a:srgbClr val="FF0000"/>
                </a:solidFill>
              </a:rPr>
              <a:t>）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4709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0945511-F72E-4B96-A50A-CA0D119BCE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B0945511-F72E-4B96-A50A-CA0D119BCE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D89394-CD04-431D-ADFB-1AEB05D447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34D89394-CD04-431D-ADFB-1AEB05D447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14BC0EB-DD19-4AE6-96FF-5A3649ED8D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graphicEl>
                                              <a:dgm id="{B14BC0EB-DD19-4AE6-96FF-5A3649ED8D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1C6FCF-5052-4D79-B18A-DD925C820A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761C6FCF-5052-4D79-B18A-DD925C820A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68AD31-D2A6-4016-8F2F-6CB21AD7C2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3068AD31-D2A6-4016-8F2F-6CB21AD7C2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6A0D796-0CFF-4C97-93C3-440D523459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graphicEl>
                                              <a:dgm id="{96A0D796-0CFF-4C97-93C3-440D523459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E17632A-AC0A-40B4-BA1A-CE4F9F6F62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EE17632A-AC0A-40B4-BA1A-CE4F9F6F62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7150692-CD20-4114-A6D2-92289D6622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>
                                            <p:graphicEl>
                                              <a:dgm id="{C7150692-CD20-4114-A6D2-92289D6622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F681F5A-6AF1-4FC9-968C-483546DBAC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AF681F5A-6AF1-4FC9-968C-483546DBAC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44CD87A-81F8-4814-BD5B-A2B4D67BE1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A44CD87A-81F8-4814-BD5B-A2B4D67BE1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89CB83-8B91-4327-BD96-3875D6DF04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FF89CB83-8B91-4327-BD96-3875D6DF044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6A02B2-E3E3-416A-8655-8EFA9C3332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graphicEl>
                                              <a:dgm id="{856A02B2-E3E3-416A-8655-8EFA9C33328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C31C7B-1D44-4B08-9A50-B8B170D771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graphicEl>
                                              <a:dgm id="{D7C31C7B-1D44-4B08-9A50-B8B170D771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BECBF1-D322-4B0F-8CC1-AA61EEEC76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graphicEl>
                                              <a:dgm id="{4CBECBF1-D322-4B0F-8CC1-AA61EEEC76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6F73EF-EC29-4D03-ADBA-803A345A88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576F73EF-EC29-4D03-ADBA-803A345A88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473F8BF-9474-4C0D-B906-8B988D4107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graphicEl>
                                              <a:dgm id="{5473F8BF-9474-4C0D-B906-8B988D4107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3D66ED5-D29A-49A7-9727-717F65963F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">
                                            <p:graphicEl>
                                              <a:dgm id="{C3D66ED5-D29A-49A7-9727-717F65963F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9D8941E-F295-476C-B948-1C160E5C30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>
                                            <p:graphicEl>
                                              <a:dgm id="{19D8941E-F295-476C-B948-1C160E5C30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6CB462-40BE-4474-960F-8F555A157E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graphicEl>
                                              <a:dgm id="{976CB462-40BE-4474-960F-8F555A157E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7B1742-5524-4758-97B3-3DFEA2F61B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">
                                            <p:graphicEl>
                                              <a:dgm id="{497B1742-5524-4758-97B3-3DFEA2F61B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"/>
                            </p:stCondLst>
                            <p:childTnLst>
                              <p:par>
                                <p:cTn id="8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8DED11F-3118-4BE2-BCA3-6817C496AC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>
                                            <p:graphicEl>
                                              <a:dgm id="{98DED11F-3118-4BE2-BCA3-6817C496AC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E02F73-10A5-4DB5-8EBA-D395EE5DB7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graphicEl>
                                              <a:dgm id="{A8E02F73-10A5-4DB5-8EBA-D395EE5DB7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BC4E940-B843-4D34-9C61-5C7C1EE029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4">
                                            <p:graphicEl>
                                              <a:dgm id="{4BC4E940-B843-4D34-9C61-5C7C1EE029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2D3166-F811-409E-A522-D8F6E0D6BB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4">
                                            <p:graphicEl>
                                              <a:dgm id="{622D3166-F811-409E-A522-D8F6E0D6BB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3" grpId="0"/>
      <p:bldP spid="5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56649" y="624110"/>
            <a:ext cx="10647964" cy="825549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周易</a:t>
            </a:r>
            <a:r>
              <a:rPr lang="en-US" altLang="zh-TW" dirty="0" smtClean="0"/>
              <a:t>》</a:t>
            </a:r>
            <a:r>
              <a:rPr lang="zh-TW" altLang="en-US" dirty="0" smtClean="0"/>
              <a:t>乾卦：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56649" y="1650380"/>
            <a:ext cx="10647963" cy="4260842"/>
          </a:xfrm>
        </p:spPr>
        <p:txBody>
          <a:bodyPr/>
          <a:lstStyle/>
          <a:p>
            <a:r>
              <a:rPr lang="zh-TW" altLang="en-US" dirty="0"/>
              <a:t>夫大人者，與天地合其德，與日月合其明，與四時合其序，與鬼神合其吉凶。先天而天弗違，後天而奉天時。天且弗違，而況於人乎？況於鬼神乎？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53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禮記正義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曰</a:t>
            </a:r>
            <a:r>
              <a:rPr lang="zh-TW" altLang="en-US" dirty="0"/>
              <a:t>：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46043" y="1361661"/>
            <a:ext cx="11072192" cy="4549561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</a:pPr>
            <a:r>
              <a:rPr lang="zh-TW" altLang="en-US" dirty="0" smtClean="0"/>
              <a:t>「</a:t>
            </a:r>
            <a:r>
              <a:rPr lang="zh-TW" altLang="en-US" dirty="0"/>
              <a:t>與天地合其德」者，莊氏云：「謂覆載也」。</a:t>
            </a:r>
          </a:p>
          <a:p>
            <a:pPr marL="0" indent="0">
              <a:spcBef>
                <a:spcPts val="0"/>
              </a:spcBef>
            </a:pPr>
            <a:r>
              <a:rPr lang="zh-TW" altLang="en-US" dirty="0"/>
              <a:t>「與日月合其明」者，謂照臨也。</a:t>
            </a:r>
          </a:p>
          <a:p>
            <a:pPr marL="0" indent="0">
              <a:spcBef>
                <a:spcPts val="0"/>
              </a:spcBef>
            </a:pPr>
            <a:r>
              <a:rPr lang="zh-TW" altLang="en-US" dirty="0"/>
              <a:t>「與四時合其序」者，若賞以春夏，刑以秋冬之類也。</a:t>
            </a:r>
          </a:p>
          <a:p>
            <a:pPr marL="0" indent="0">
              <a:spcBef>
                <a:spcPts val="0"/>
              </a:spcBef>
            </a:pPr>
            <a:r>
              <a:rPr lang="zh-TW" altLang="en-US" dirty="0"/>
              <a:t>「與鬼神合其吉凶」者，若福善禍淫也。</a:t>
            </a:r>
          </a:p>
          <a:p>
            <a:pPr marL="0" indent="0">
              <a:spcBef>
                <a:spcPts val="0"/>
              </a:spcBef>
            </a:pPr>
            <a:r>
              <a:rPr lang="zh-TW" altLang="en-US" dirty="0"/>
              <a:t>「先天而天弗違」者，若在天時之先行事，天乃在後不違，是天合大人也</a:t>
            </a:r>
            <a:r>
              <a:rPr lang="zh-TW" altLang="en-US" dirty="0" smtClean="0"/>
              <a:t>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244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正義曰：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361661"/>
            <a:ext cx="10868442" cy="4549561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</a:pPr>
            <a:r>
              <a:rPr lang="zh-TW" altLang="en-US" dirty="0" smtClean="0"/>
              <a:t>「</a:t>
            </a:r>
            <a:r>
              <a:rPr lang="zh-TW" altLang="en-US" dirty="0"/>
              <a:t>後天而奉天時」者，若在天時之後行事，能奉順上天，是大人合天也。</a:t>
            </a:r>
          </a:p>
          <a:p>
            <a:pPr marL="0" indent="0">
              <a:spcBef>
                <a:spcPts val="0"/>
              </a:spcBef>
            </a:pPr>
            <a:r>
              <a:rPr lang="zh-TW" altLang="en-US" dirty="0"/>
              <a:t>「天且弗違，而況於人乎，況於鬼神乎」者，夫子以天且不違，遂明大人之德，言尊而遠者尚不違，況小而近者可有違乎？況於人乎？況於鬼神乎？</a:t>
            </a:r>
          </a:p>
          <a:p>
            <a:pPr marL="0" indent="0">
              <a:spcBef>
                <a:spcPts val="0"/>
              </a:spcBef>
            </a:pP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6665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56649" y="663867"/>
            <a:ext cx="10647964" cy="1280890"/>
          </a:xfrm>
        </p:spPr>
        <p:txBody>
          <a:bodyPr/>
          <a:lstStyle/>
          <a:p>
            <a:r>
              <a:rPr lang="en-US" altLang="zh-CN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t>《</a:t>
            </a:r>
            <a:r>
              <a: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t>孟子</a:t>
            </a:r>
            <a:r>
              <a:rPr lang="zh-TW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t>．</a:t>
            </a:r>
            <a:r>
              <a: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t>盡心章句上</a:t>
            </a:r>
            <a:r>
              <a:rPr lang="en-US" altLang="zh-CN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t>》</a:t>
            </a:r>
            <a:r>
              <a:rPr lang="zh-TW" altLang="en-US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t>：</a:t>
            </a:r>
            <a:r>
              <a:rPr lang="zh-TW" altLang="en-US" dirty="0" smtClean="0">
                <a:solidFill>
                  <a:srgbClr val="FF0000"/>
                </a:solidFill>
              </a:rPr>
              <a:t>大人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33845" y="1605775"/>
            <a:ext cx="10870767" cy="4887099"/>
          </a:xfrm>
        </p:spPr>
        <p:txBody>
          <a:bodyPr>
            <a:normAutofit fontScale="92500"/>
          </a:bodyPr>
          <a:lstStyle/>
          <a:p>
            <a:r>
              <a:rPr lang="zh-CN" altLang="en-US" sz="3500" dirty="0" smtClean="0"/>
              <a:t>孟子曰：</a:t>
            </a:r>
            <a:r>
              <a:rPr lang="zh-TW" altLang="en-US" sz="3500" dirty="0"/>
              <a:t>「</a:t>
            </a:r>
            <a:r>
              <a:rPr lang="zh-CN" altLang="en-US" sz="3500" dirty="0" smtClean="0"/>
              <a:t>有事君人者，事是君則為容悅</a:t>
            </a:r>
            <a:r>
              <a:rPr lang="en-US" altLang="zh-TW" sz="3000" dirty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3000" dirty="0">
                <a:latin typeface="DFKai-SB" panose="03000509000000000000" pitchFamily="65" charset="-120"/>
                <a:ea typeface="DFKai-SB" panose="03000509000000000000" pitchFamily="65" charset="-120"/>
              </a:rPr>
              <a:t>苟容以悅君</a:t>
            </a:r>
            <a:r>
              <a:rPr lang="en-US" altLang="zh-TW" sz="3000" dirty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CN" altLang="en-US" sz="3500" dirty="0" smtClean="0"/>
              <a:t>者也；有安社稷臣者． 以安社稷為悅者也；有天民者</a:t>
            </a:r>
            <a:r>
              <a:rPr lang="en-US" altLang="zh-TW" sz="3000" dirty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3000" dirty="0">
                <a:latin typeface="DFKai-SB" panose="03000509000000000000" pitchFamily="65" charset="-120"/>
                <a:ea typeface="DFKai-SB" panose="03000509000000000000" pitchFamily="65" charset="-120"/>
              </a:rPr>
              <a:t>知道者也</a:t>
            </a:r>
            <a:r>
              <a:rPr lang="en-US" altLang="zh-TW" sz="3000" dirty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CN" altLang="en-US" sz="3500" dirty="0" smtClean="0"/>
              <a:t>，達可行於天下而後行之者也；</a:t>
            </a:r>
            <a:r>
              <a:rPr lang="zh-CN" altLang="en-US" sz="3500" dirty="0" smtClean="0">
                <a:solidFill>
                  <a:srgbClr val="FF0000"/>
                </a:solidFill>
              </a:rPr>
              <a:t>有大人者，正己而物正者也。</a:t>
            </a:r>
            <a:r>
              <a:rPr lang="zh-TW" altLang="en-US" sz="3500" dirty="0">
                <a:latin typeface="DFKai-SB" panose="03000509000000000000" pitchFamily="65" charset="-120"/>
                <a:ea typeface="DFKai-SB" panose="03000509000000000000" pitchFamily="65" charset="-120"/>
              </a:rPr>
              <a:t>」</a:t>
            </a:r>
            <a:endParaRPr lang="en-US" altLang="zh-CN" sz="3500" dirty="0" smtClean="0">
              <a:solidFill>
                <a:srgbClr val="FF0000"/>
              </a:solidFill>
            </a:endParaRPr>
          </a:p>
          <a:p>
            <a:pPr lvl="1"/>
            <a:r>
              <a:rPr lang="zh-TW" altLang="en-US" sz="35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鄭注：象</a:t>
            </a:r>
            <a:r>
              <a:rPr lang="zh-TW" altLang="en-US" sz="3500" dirty="0">
                <a:latin typeface="DFKai-SB" panose="03000509000000000000" pitchFamily="65" charset="-120"/>
                <a:ea typeface="DFKai-SB" panose="03000509000000000000" pitchFamily="65" charset="-120"/>
              </a:rPr>
              <a:t>天不言而萬物</a:t>
            </a:r>
            <a:r>
              <a:rPr lang="zh-TW" altLang="en-US" sz="35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化成</a:t>
            </a:r>
            <a:r>
              <a:rPr lang="zh-TW" altLang="en-US" sz="3500" dirty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endParaRPr lang="en-US" altLang="zh-TW" sz="3500" dirty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pPr lvl="1"/>
            <a:r>
              <a:rPr lang="zh-TW" altLang="en-US" sz="35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正義曰</a:t>
            </a:r>
            <a:r>
              <a:rPr lang="zh-TW" altLang="en-US" sz="3500" dirty="0">
                <a:latin typeface="DFKai-SB" panose="03000509000000000000" pitchFamily="65" charset="-120"/>
                <a:ea typeface="DFKai-SB" panose="03000509000000000000" pitchFamily="65" charset="-120"/>
              </a:rPr>
              <a:t>：</a:t>
            </a:r>
            <a:r>
              <a:rPr lang="zh-TW" altLang="en-US" sz="35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言</a:t>
            </a:r>
            <a:r>
              <a:rPr lang="zh-TW" altLang="en-US" sz="3500" dirty="0">
                <a:latin typeface="DFKai-SB" panose="03000509000000000000" pitchFamily="65" charset="-120"/>
                <a:ea typeface="DFKai-SB" panose="03000509000000000000" pitchFamily="65" charset="-120"/>
              </a:rPr>
              <a:t>有大丈夫不為利害之所易動，是則自正治其己，而物後自取正於我也</a:t>
            </a:r>
            <a:r>
              <a:rPr lang="zh-TW" altLang="en-US" sz="35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r>
              <a:rPr lang="zh-TW" altLang="en-US" sz="3500" dirty="0">
                <a:latin typeface="DFKai-SB" panose="03000509000000000000" pitchFamily="65" charset="-120"/>
                <a:ea typeface="DFKai-SB" panose="03000509000000000000" pitchFamily="65" charset="-120"/>
              </a:rPr>
              <a:t>凡此是其四科優劣差等也</a:t>
            </a:r>
            <a:r>
              <a:rPr lang="zh-TW" altLang="en-US" sz="35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endParaRPr lang="zh-TW" altLang="en-US" sz="3000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687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朱子</a:t>
            </a:r>
            <a:r>
              <a:rPr lang="en-US" altLang="zh-TW" dirty="0" smtClean="0"/>
              <a:t>〈</a:t>
            </a:r>
            <a:r>
              <a:rPr lang="zh-TW" altLang="en-US" dirty="0" smtClean="0"/>
              <a:t>大學章句序</a:t>
            </a:r>
            <a:r>
              <a:rPr lang="en-US" altLang="zh-TW" dirty="0"/>
              <a:t>〉</a:t>
            </a:r>
            <a:r>
              <a:rPr lang="zh-TW" altLang="en-US" dirty="0" smtClean="0"/>
              <a:t>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56649" y="1461052"/>
            <a:ext cx="10647963" cy="4450170"/>
          </a:xfrm>
        </p:spPr>
        <p:txBody>
          <a:bodyPr/>
          <a:lstStyle/>
          <a:p>
            <a:r>
              <a:rPr lang="zh-TW" altLang="en-US" dirty="0"/>
              <a:t>人生八歲，則自王公以下，至於庶人之子弟，皆入</a:t>
            </a:r>
            <a:r>
              <a:rPr lang="zh-TW" altLang="en-US" b="1" u="sng" dirty="0"/>
              <a:t>小學</a:t>
            </a:r>
            <a:r>
              <a:rPr lang="zh-TW" altLang="en-US" dirty="0"/>
              <a:t>，而教之以</a:t>
            </a:r>
            <a:r>
              <a:rPr lang="zh-TW" altLang="en-US" dirty="0">
                <a:solidFill>
                  <a:srgbClr val="FF0000"/>
                </a:solidFill>
              </a:rPr>
              <a:t>灑掃、應對、進退之節，禮樂、射御、書數之文</a:t>
            </a:r>
            <a:r>
              <a:rPr lang="zh-TW" altLang="en-US" dirty="0"/>
              <a:t>；及其十有五年，則自天子之元</a:t>
            </a:r>
            <a:r>
              <a:rPr lang="zh-TW" altLang="en-US" dirty="0" smtClean="0"/>
              <a:t>子</a:t>
            </a:r>
            <a:r>
              <a:rPr lang="zh-TW" altLang="en-US" sz="28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（嫡長子）</a:t>
            </a:r>
            <a:r>
              <a:rPr lang="zh-TW" altLang="en-US" dirty="0" smtClean="0"/>
              <a:t>、</a:t>
            </a:r>
            <a:r>
              <a:rPr lang="zh-TW" altLang="en-US" dirty="0"/>
              <a:t>眾子，以至公、卿、大夫、元</a:t>
            </a:r>
            <a:r>
              <a:rPr lang="zh-TW" altLang="en-US" dirty="0" smtClean="0"/>
              <a:t>士</a:t>
            </a:r>
            <a:r>
              <a:rPr lang="zh-TW" altLang="en-US" sz="2800" dirty="0">
                <a:latin typeface="DFKai-SB" panose="03000509000000000000" pitchFamily="65" charset="-120"/>
                <a:ea typeface="DFKai-SB" panose="03000509000000000000" pitchFamily="65" charset="-120"/>
              </a:rPr>
              <a:t>（天子之</a:t>
            </a:r>
            <a:r>
              <a:rPr lang="zh-TW" altLang="en-US" sz="28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士、上士）</a:t>
            </a:r>
            <a:r>
              <a:rPr lang="zh-TW" altLang="en-US" dirty="0" smtClean="0"/>
              <a:t>之</a:t>
            </a:r>
            <a:r>
              <a:rPr lang="zh-TW" altLang="en-US" dirty="0"/>
              <a:t>適子，與凡民之俊秀，皆入</a:t>
            </a:r>
            <a:r>
              <a:rPr lang="zh-TW" altLang="en-US" b="1" u="sng" dirty="0"/>
              <a:t>大學</a:t>
            </a:r>
            <a:r>
              <a:rPr lang="zh-TW" altLang="en-US" dirty="0"/>
              <a:t>，而教之以</a:t>
            </a:r>
            <a:r>
              <a:rPr lang="zh-TW" altLang="en-US" dirty="0">
                <a:solidFill>
                  <a:srgbClr val="FF0000"/>
                </a:solidFill>
              </a:rPr>
              <a:t>窮理、正心、修己、治人之道</a:t>
            </a:r>
            <a:r>
              <a:rPr lang="zh-TW" altLang="en-US" dirty="0"/>
              <a:t>。此又學校之教、大小之節所以分也。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9468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29314" y="345814"/>
            <a:ext cx="8911687" cy="1280890"/>
          </a:xfrm>
        </p:spPr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大學表注</a:t>
            </a:r>
            <a:r>
              <a:rPr lang="en-US" altLang="zh-TW" dirty="0" smtClean="0"/>
              <a:t>〉</a:t>
            </a:r>
            <a:r>
              <a:rPr lang="zh-TW" altLang="en-US" dirty="0" smtClean="0"/>
              <a:t>：大學</a:t>
            </a:r>
            <a:r>
              <a:rPr lang="zh-TW" altLang="en-US" dirty="0"/>
              <a:t>之義</a:t>
            </a:r>
            <a:br>
              <a:rPr lang="zh-TW" altLang="en-US" dirty="0"/>
            </a:br>
            <a:endParaRPr lang="zh-TW" altLang="en-US" dirty="0"/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2747818503"/>
              </p:ext>
            </p:extLst>
          </p:nvPr>
        </p:nvGraphicFramePr>
        <p:xfrm>
          <a:off x="1096244" y="1133228"/>
          <a:ext cx="9111012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文字方塊 2"/>
          <p:cNvSpPr txBox="1"/>
          <p:nvPr/>
        </p:nvSpPr>
        <p:spPr>
          <a:xfrm>
            <a:off x="9983973" y="5193707"/>
            <a:ext cx="2105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>
                <a:solidFill>
                  <a:srgbClr val="FF0000"/>
                </a:solidFill>
              </a:rPr>
              <a:t>宗旨、歸向</a:t>
            </a:r>
          </a:p>
        </p:txBody>
      </p:sp>
      <p:sp>
        <p:nvSpPr>
          <p:cNvPr id="5" name="文字方塊 4"/>
          <p:cNvSpPr txBox="1"/>
          <p:nvPr/>
        </p:nvSpPr>
        <p:spPr>
          <a:xfrm>
            <a:off x="9983973" y="5973359"/>
            <a:ext cx="1988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>
                <a:solidFill>
                  <a:srgbClr val="FF0000"/>
                </a:solidFill>
              </a:rPr>
              <a:t>事業、辦法</a:t>
            </a: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53</a:t>
            </a:fld>
            <a:endParaRPr lang="en-US" dirty="0"/>
          </a:p>
        </p:txBody>
      </p:sp>
      <p:sp>
        <p:nvSpPr>
          <p:cNvPr id="7" name="文字方塊 6"/>
          <p:cNvSpPr txBox="1"/>
          <p:nvPr/>
        </p:nvSpPr>
        <p:spPr>
          <a:xfrm>
            <a:off x="318051" y="345814"/>
            <a:ext cx="15505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solidFill>
                  <a:srgbClr val="FF0000"/>
                </a:solidFill>
              </a:rPr>
              <a:t>（</a:t>
            </a:r>
            <a:r>
              <a:rPr lang="en-US" altLang="zh-TW" sz="2800" dirty="0" smtClean="0">
                <a:solidFill>
                  <a:srgbClr val="FF0000"/>
                </a:solidFill>
              </a:rPr>
              <a:t>P.301</a:t>
            </a:r>
            <a:r>
              <a:rPr lang="zh-TW" altLang="en-US" sz="2800" dirty="0" smtClean="0">
                <a:solidFill>
                  <a:srgbClr val="FF0000"/>
                </a:solidFill>
              </a:rPr>
              <a:t>）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2519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89CB83-8B91-4327-BD96-3875D6DF04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FF89CB83-8B91-4327-BD96-3875D6DF044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6A02B2-E3E3-416A-8655-8EFA9C3332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graphicEl>
                                              <a:dgm id="{856A02B2-E3E3-416A-8655-8EFA9C33328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C31C7B-1D44-4B08-9A50-B8B170D771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graphicEl>
                                              <a:dgm id="{D7C31C7B-1D44-4B08-9A50-B8B170D771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BECBF1-D322-4B0F-8CC1-AA61EEEC76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4CBECBF1-D322-4B0F-8CC1-AA61EEEC76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6F73EF-EC29-4D03-ADBA-803A345A88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576F73EF-EC29-4D03-ADBA-803A345A88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473F8BF-9474-4C0D-B906-8B988D4107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5473F8BF-9474-4C0D-B906-8B988D4107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3D66ED5-D29A-49A7-9727-717F65963F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graphicEl>
                                              <a:dgm id="{C3D66ED5-D29A-49A7-9727-717F65963F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9D8941E-F295-476C-B948-1C160E5C30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19D8941E-F295-476C-B948-1C160E5C30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6CB462-40BE-4474-960F-8F555A157E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976CB462-40BE-4474-960F-8F555A157E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7B1742-5524-4758-97B3-3DFEA2F61B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graphicEl>
                                              <a:dgm id="{497B1742-5524-4758-97B3-3DFEA2F61B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8DED11F-3118-4BE2-BCA3-6817C496AC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98DED11F-3118-4BE2-BCA3-6817C496AC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E02F73-10A5-4DB5-8EBA-D395EE5DB7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A8E02F73-10A5-4DB5-8EBA-D395EE5DB7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BC4E940-B843-4D34-9C61-5C7C1EE029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graphicEl>
                                              <a:dgm id="{4BC4E940-B843-4D34-9C61-5C7C1EE029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2D3166-F811-409E-A522-D8F6E0D6BB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graphicEl>
                                              <a:dgm id="{622D3166-F811-409E-A522-D8F6E0D6BB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3" grpId="0"/>
      <p:bldP spid="5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朱子注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56649" y="1371601"/>
            <a:ext cx="11079977" cy="5202194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大學者，大人之學也。明，明之也。明德者，人之所得乎天，而</a:t>
            </a:r>
            <a:r>
              <a:rPr lang="zh-TW" altLang="en-US" sz="3200" dirty="0" smtClean="0">
                <a:solidFill>
                  <a:srgbClr val="FF0000"/>
                </a:solidFill>
              </a:rPr>
              <a:t>虛</a:t>
            </a:r>
            <a:r>
              <a:rPr lang="en-US" altLang="zh-TW" sz="2800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2800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無所不包</a:t>
            </a:r>
            <a:r>
              <a:rPr lang="en-US" altLang="zh-TW" sz="2800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FF0000"/>
                </a:solidFill>
              </a:rPr>
              <a:t>靈</a:t>
            </a:r>
            <a:r>
              <a:rPr lang="en-US" altLang="zh-TW" sz="28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無所不覺</a:t>
            </a:r>
            <a:r>
              <a:rPr lang="en-US" altLang="zh-TW" sz="28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FF0000"/>
                </a:solidFill>
              </a:rPr>
              <a:t>不</a:t>
            </a:r>
            <a:r>
              <a:rPr lang="zh-TW" altLang="en-US" sz="3200" dirty="0">
                <a:solidFill>
                  <a:srgbClr val="FF0000"/>
                </a:solidFill>
              </a:rPr>
              <a:t>昧</a:t>
            </a:r>
            <a:r>
              <a:rPr lang="zh-TW" altLang="en-US" sz="3200" dirty="0"/>
              <a:t>，以</a:t>
            </a:r>
            <a:r>
              <a:rPr lang="zh-TW" altLang="en-US" sz="3200" dirty="0">
                <a:solidFill>
                  <a:srgbClr val="FF0000"/>
                </a:solidFill>
              </a:rPr>
              <a:t>具眾</a:t>
            </a:r>
            <a:r>
              <a:rPr lang="zh-TW" altLang="en-US" sz="3200" dirty="0" smtClean="0">
                <a:solidFill>
                  <a:srgbClr val="FF0000"/>
                </a:solidFill>
              </a:rPr>
              <a:t>理</a:t>
            </a:r>
            <a:r>
              <a:rPr lang="en-US" altLang="zh-TW" sz="28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體</a:t>
            </a:r>
            <a:r>
              <a:rPr lang="en-US" altLang="zh-TW" sz="28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FF0000"/>
                </a:solidFill>
              </a:rPr>
              <a:t>而</a:t>
            </a:r>
            <a:r>
              <a:rPr lang="zh-TW" altLang="en-US" sz="3200" dirty="0">
                <a:solidFill>
                  <a:srgbClr val="FF0000"/>
                </a:solidFill>
              </a:rPr>
              <a:t>應</a:t>
            </a:r>
            <a:r>
              <a:rPr lang="zh-TW" altLang="en-US" sz="3200" dirty="0" smtClean="0">
                <a:solidFill>
                  <a:srgbClr val="FF0000"/>
                </a:solidFill>
              </a:rPr>
              <a:t>萬事</a:t>
            </a:r>
            <a:r>
              <a:rPr lang="en-US" altLang="zh-TW" sz="28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用</a:t>
            </a:r>
            <a:r>
              <a:rPr lang="en-US" altLang="zh-TW" sz="28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FF0000"/>
                </a:solidFill>
              </a:rPr>
              <a:t>者</a:t>
            </a:r>
            <a:r>
              <a:rPr lang="zh-TW" altLang="en-US" sz="3200" dirty="0"/>
              <a:t>也。但為</a:t>
            </a:r>
            <a:r>
              <a:rPr lang="zh-TW" altLang="en-US" sz="3200" dirty="0">
                <a:solidFill>
                  <a:srgbClr val="FF0000"/>
                </a:solidFill>
              </a:rPr>
              <a:t>氣稟</a:t>
            </a:r>
            <a:r>
              <a:rPr lang="zh-TW" altLang="en-US" sz="3200" dirty="0"/>
              <a:t>所拘，人欲所蔽，則有時而昏；然其本體之明，則有未嘗息者。故學者當因其所發而遂明之，以復其初也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 lvl="1"/>
            <a:r>
              <a:rPr lang="en-US" altLang="zh-CN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《</a:t>
            </a:r>
            <a:r>
              <a:rPr lang="zh-CN" altLang="en-US" sz="3200" dirty="0">
                <a:latin typeface="DFKai-SB" panose="03000509000000000000" pitchFamily="65" charset="-120"/>
                <a:ea typeface="DFKai-SB" panose="03000509000000000000" pitchFamily="65" charset="-120"/>
              </a:rPr>
              <a:t>朱子語類</a:t>
            </a:r>
            <a:r>
              <a:rPr lang="en-US" altLang="zh-CN" sz="3200" dirty="0">
                <a:latin typeface="DFKai-SB" panose="03000509000000000000" pitchFamily="65" charset="-120"/>
                <a:ea typeface="DFKai-SB" panose="03000509000000000000" pitchFamily="65" charset="-120"/>
              </a:rPr>
              <a:t>》</a:t>
            </a:r>
            <a:r>
              <a:rPr lang="zh-CN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：稟氣之清者，為聖為賢，稟氣之濁者，為愚為不肖。</a:t>
            </a:r>
            <a:endParaRPr lang="zh-TW" altLang="en-US" sz="3200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1377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朱子注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56649" y="1371601"/>
            <a:ext cx="11079977" cy="5202194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新</a:t>
            </a:r>
            <a:r>
              <a:rPr lang="zh-TW" altLang="en-US" sz="3200" dirty="0"/>
              <a:t>者，革其舊之謂也，言既自明其明德，又當推以及人，使之亦有以去其舊染之污也。止者，必至於是而不遷之意。至善，則事理當然之極也。言明明德、新民，皆當至於至善之地而不遷。蓋必其有以盡夫天理之極，而無一毫人欲之私也。</a:t>
            </a:r>
            <a:r>
              <a:rPr lang="zh-TW" altLang="en-US" sz="3200" dirty="0">
                <a:solidFill>
                  <a:srgbClr val="FF0000"/>
                </a:solidFill>
              </a:rPr>
              <a:t>此三者，大學之綱領也</a:t>
            </a:r>
            <a:r>
              <a:rPr lang="zh-TW" altLang="en-US" sz="3200" dirty="0"/>
              <a:t>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500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89883" y="400517"/>
            <a:ext cx="11241247" cy="1280890"/>
          </a:xfrm>
        </p:spPr>
        <p:txBody>
          <a:bodyPr/>
          <a:lstStyle/>
          <a:p>
            <a:pPr algn="r"/>
            <a:r>
              <a:rPr lang="zh-TW" altLang="en-US" dirty="0" smtClean="0">
                <a:solidFill>
                  <a:srgbClr val="FF0000"/>
                </a:solidFill>
              </a:rPr>
              <a:t>經文總綱</a:t>
            </a:r>
            <a:r>
              <a:rPr lang="zh-TW" altLang="en-US" dirty="0" smtClean="0"/>
              <a:t>：大學之道，</a:t>
            </a:r>
            <a:r>
              <a:rPr lang="zh-TW" altLang="en-US" dirty="0"/>
              <a:t>在明明德，在親民，在止於至善</a:t>
            </a:r>
            <a:r>
              <a:rPr lang="zh-TW" altLang="en-US" dirty="0" smtClean="0"/>
              <a:t>。</a:t>
            </a:r>
            <a:r>
              <a:rPr lang="zh-TW" altLang="en-US" sz="2800" dirty="0" smtClean="0">
                <a:solidFill>
                  <a:srgbClr val="FF0000"/>
                </a:solidFill>
              </a:rPr>
              <a:t>（</a:t>
            </a:r>
            <a:r>
              <a:rPr lang="en-US" altLang="zh-TW" sz="2800" dirty="0" smtClean="0">
                <a:solidFill>
                  <a:srgbClr val="FF0000"/>
                </a:solidFill>
              </a:rPr>
              <a:t>p.302</a:t>
            </a:r>
            <a:r>
              <a:rPr lang="zh-TW" altLang="en-US" sz="2800" dirty="0" smtClean="0">
                <a:solidFill>
                  <a:srgbClr val="FF0000"/>
                </a:solidFill>
              </a:rPr>
              <a:t>）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2483754"/>
              </p:ext>
            </p:extLst>
          </p:nvPr>
        </p:nvGraphicFramePr>
        <p:xfrm>
          <a:off x="3135117" y="1959271"/>
          <a:ext cx="8915400" cy="44567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左大括弧 2"/>
          <p:cNvSpPr/>
          <p:nvPr/>
        </p:nvSpPr>
        <p:spPr>
          <a:xfrm>
            <a:off x="2904059" y="2917397"/>
            <a:ext cx="462116" cy="2401855"/>
          </a:xfrm>
          <a:prstGeom prst="leftBrace">
            <a:avLst>
              <a:gd name="adj1" fmla="val 65780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矩形 3"/>
          <p:cNvSpPr/>
          <p:nvPr/>
        </p:nvSpPr>
        <p:spPr>
          <a:xfrm>
            <a:off x="1610741" y="3321911"/>
            <a:ext cx="1177789" cy="1592826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/>
              <a:t>大學之</a:t>
            </a:r>
            <a:r>
              <a:rPr lang="zh-TW" altLang="en-US" sz="3600" dirty="0"/>
              <a:t>道</a:t>
            </a: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2837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C11865B-9409-4F17-A81B-028B654818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DC11865B-9409-4F17-A81B-028B654818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6D17075-6ABF-4FDA-8BFC-E2D5466644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96D17075-6ABF-4FDA-8BFC-E2D5466644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A15AECB-E277-4602-9E75-80056D5650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graphicEl>
                                              <a:dgm id="{2A15AECB-E277-4602-9E75-80056D5650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D8A676-A21B-4727-BDCC-34F4D91E44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04D8A676-A21B-4727-BDCC-34F4D91E44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0CC9BF4-717E-4145-9466-298B75C60E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graphicEl>
                                              <a:dgm id="{30CC9BF4-717E-4145-9466-298B75C60E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91F9BF3-6B99-425D-BC3E-E5839FFE75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D91F9BF3-6B99-425D-BC3E-E5839FFE75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016C487-FB0A-4F9E-9E47-73F9778225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graphicEl>
                                              <a:dgm id="{1016C487-FB0A-4F9E-9E47-73F9778225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04C5A4-AE64-4240-8D08-43433ADBFC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0404C5A4-AE64-4240-8D08-43433ADBFC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384C572-5642-447E-AF8F-B26835AF68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graphicEl>
                                              <a:dgm id="{4384C572-5642-447E-AF8F-B26835AF68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D7C239-98BC-468C-BA49-5E37F8BB68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graphicEl>
                                              <a:dgm id="{E7D7C239-98BC-468C-BA49-5E37F8BB68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E011FCC-8B97-49C6-AB69-55DE9D48AD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>
                                            <p:graphicEl>
                                              <a:dgm id="{8E011FCC-8B97-49C6-AB69-55DE9D48AD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9FD0A5D-98A6-49B0-BD35-27B099E574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graphicEl>
                                              <a:dgm id="{F9FD0A5D-98A6-49B0-BD35-27B099E574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04693B4-4CBD-4548-95FC-DAFACBF4A6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>
                                            <p:graphicEl>
                                              <a:dgm id="{C04693B4-4CBD-4548-95FC-DAFACBF4A6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6C5F004-5ADC-4F0F-91B6-A0799836CC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">
                                            <p:graphicEl>
                                              <a:dgm id="{16C5F004-5ADC-4F0F-91B6-A0799836CC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8874716"/>
              </p:ext>
            </p:extLst>
          </p:nvPr>
        </p:nvGraphicFramePr>
        <p:xfrm>
          <a:off x="567906" y="725216"/>
          <a:ext cx="10982410" cy="5234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文字方塊 5"/>
          <p:cNvSpPr txBox="1"/>
          <p:nvPr/>
        </p:nvSpPr>
        <p:spPr>
          <a:xfrm>
            <a:off x="4151430" y="5667469"/>
            <a:ext cx="3566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體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     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用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57</a:t>
            </a:fld>
            <a:endParaRPr lang="en-US" dirty="0"/>
          </a:p>
        </p:txBody>
      </p:sp>
      <p:sp>
        <p:nvSpPr>
          <p:cNvPr id="7" name="文字方塊 6"/>
          <p:cNvSpPr txBox="1"/>
          <p:nvPr/>
        </p:nvSpPr>
        <p:spPr>
          <a:xfrm>
            <a:off x="318051" y="345814"/>
            <a:ext cx="15505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solidFill>
                  <a:srgbClr val="FF0000"/>
                </a:solidFill>
              </a:rPr>
              <a:t>（</a:t>
            </a:r>
            <a:r>
              <a:rPr lang="en-US" altLang="zh-TW" sz="2800" dirty="0" smtClean="0">
                <a:solidFill>
                  <a:srgbClr val="FF0000"/>
                </a:solidFill>
              </a:rPr>
              <a:t>P.298</a:t>
            </a:r>
            <a:r>
              <a:rPr lang="zh-TW" altLang="en-US" sz="2800" dirty="0" smtClean="0">
                <a:solidFill>
                  <a:srgbClr val="FF0000"/>
                </a:solidFill>
              </a:rPr>
              <a:t>）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0940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51ABF1-1293-4120-9850-D3A806CE84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5B51ABF1-1293-4120-9850-D3A806CE84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F2495B5-D5E5-4D06-AC53-0A2C280332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7F2495B5-D5E5-4D06-AC53-0A2C280332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42A378-0FBC-48B4-B113-970E67E09E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5F42A378-0FBC-48B4-B113-970E67E09E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AEBE61-C7B3-4A25-B511-2A33295792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97AEBE61-C7B3-4A25-B511-2A33295792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2B0082-FFEE-4A24-963C-BDD4EA7AB7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902B0082-FFEE-4A24-963C-BDD4EA7AB7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02A813F-1538-4968-9890-8E31D200CF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602A813F-1538-4968-9890-8E31D200CF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22F302-8FEE-4CF9-9563-7C05697221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7E22F302-8FEE-4CF9-9563-7C05697221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57314B-3C1E-46B2-AB5E-A3049C3574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9357314B-3C1E-46B2-AB5E-A3049C3574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E77E913-53AB-483F-B470-7BC1FCDEDD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5E77E913-53AB-483F-B470-7BC1FCDEDD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395501-42F3-416E-B792-3C970FC585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8E395501-42F3-416E-B792-3C970FC585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A301DA-C5CC-4F4C-BD58-13B1214063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B7A301DA-C5CC-4F4C-BD58-13B1214063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6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56649" y="624110"/>
            <a:ext cx="10647964" cy="843743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大學講</a:t>
            </a:r>
            <a:r>
              <a:rPr lang="zh-TW" altLang="en-US" dirty="0"/>
              <a:t>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56649" y="1467853"/>
            <a:ext cx="10647963" cy="4443369"/>
          </a:xfrm>
        </p:spPr>
        <p:txBody>
          <a:bodyPr/>
          <a:lstStyle/>
          <a:p>
            <a:r>
              <a:rPr lang="zh-TW" altLang="en-US" dirty="0"/>
              <a:t>明德是從本性出來的，是孔子所說「志於道」的道，從「道」裡面出來的明德是本有的、本來就</a:t>
            </a:r>
            <a:r>
              <a:rPr lang="zh-TW" altLang="en-US" dirty="0" smtClean="0"/>
              <a:t>有的德</a:t>
            </a:r>
            <a:r>
              <a:rPr lang="zh-TW" altLang="en-US" dirty="0"/>
              <a:t>，是明的不是暗的。「道」是本性、是靜態的；「德」是從靜態的本體（本性）起作用，發動了（有行為舉止），發動的時候不變（不改變本性），不變昏暗，即是明德。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6341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4912998"/>
              </p:ext>
            </p:extLst>
          </p:nvPr>
        </p:nvGraphicFramePr>
        <p:xfrm>
          <a:off x="983932" y="386080"/>
          <a:ext cx="10628947" cy="565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右大括弧 4"/>
          <p:cNvSpPr/>
          <p:nvPr/>
        </p:nvSpPr>
        <p:spPr>
          <a:xfrm>
            <a:off x="9682480" y="3627120"/>
            <a:ext cx="223520" cy="1442720"/>
          </a:xfrm>
          <a:prstGeom prst="rightBrac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矩形 5"/>
          <p:cNvSpPr/>
          <p:nvPr/>
        </p:nvSpPr>
        <p:spPr>
          <a:xfrm>
            <a:off x="10088879" y="3850640"/>
            <a:ext cx="1524000" cy="9956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或釋親或釋新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59</a:t>
            </a:fld>
            <a:endParaRPr lang="en-US" dirty="0"/>
          </a:p>
        </p:txBody>
      </p:sp>
      <p:sp>
        <p:nvSpPr>
          <p:cNvPr id="7" name="文字方塊 6"/>
          <p:cNvSpPr txBox="1"/>
          <p:nvPr/>
        </p:nvSpPr>
        <p:spPr>
          <a:xfrm>
            <a:off x="318051" y="345814"/>
            <a:ext cx="15505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solidFill>
                  <a:srgbClr val="FF0000"/>
                </a:solidFill>
              </a:rPr>
              <a:t>（</a:t>
            </a:r>
            <a:r>
              <a:rPr lang="en-US" altLang="zh-TW" sz="2800" dirty="0" smtClean="0">
                <a:solidFill>
                  <a:srgbClr val="FF0000"/>
                </a:solidFill>
              </a:rPr>
              <a:t>P.298</a:t>
            </a:r>
            <a:r>
              <a:rPr lang="zh-TW" altLang="en-US" sz="2800" dirty="0" smtClean="0">
                <a:solidFill>
                  <a:srgbClr val="FF0000"/>
                </a:solidFill>
              </a:rPr>
              <a:t>）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0196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15A48A4-9284-4105-9894-36C994C533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15A48A4-9284-4105-9894-36C994C533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39EBF7-F92E-423A-B2C4-7196928655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C639EBF7-F92E-423A-B2C4-7196928655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5D9FD3-C33E-47AD-AD43-D5D44F606F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A15D9FD3-C33E-47AD-AD43-D5D44F606F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571AFAD-171E-41D2-BA05-587BCB8953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9571AFAD-171E-41D2-BA05-587BCB8953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45122B-E07B-4CD7-A2B4-EE84B71DB6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3645122B-E07B-4CD7-A2B4-EE84B71DB6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BB7223F-09E0-4A29-8B9D-694D8F5F71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2BB7223F-09E0-4A29-8B9D-694D8F5F71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DBCD2A-9271-437F-91F1-C3128FD845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AEDBCD2A-9271-437F-91F1-C3128FD845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8363DF-738B-42E6-A92D-EEDA00E8CF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858363DF-738B-42E6-A92D-EEDA00E8CF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037597-CB4A-4B31-AB13-659422A4D1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BA037597-CB4A-4B31-AB13-659422A4D1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598141-310B-43BD-A3B2-D9C8CAAFFA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75598141-310B-43BD-A3B2-D9C8CAAFFA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E1D48C4-EC44-4BC2-8FB6-69DEB5293B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0E1D48C4-EC44-4BC2-8FB6-69DEB5293B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1661CE-5E94-4F07-B87C-418E9544D5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AC1661CE-5E94-4F07-B87C-418E9544D5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5F38550-56C8-4FC4-BA42-F81711D536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C5F38550-56C8-4FC4-BA42-F81711D536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A61017C-51AC-443D-B78C-6D903A79CB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AA61017C-51AC-443D-B78C-6D903A79CB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3CA9D3-390E-4EB6-82D1-60325B5C17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A13CA9D3-390E-4EB6-82D1-60325B5C17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5" grpId="0" animBg="1"/>
      <p:bldP spid="6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總結：大學之</a:t>
            </a:r>
            <a:r>
              <a:rPr lang="zh-TW" altLang="en-US" dirty="0"/>
              <a:t>道</a:t>
            </a:r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997801"/>
              </p:ext>
            </p:extLst>
          </p:nvPr>
        </p:nvGraphicFramePr>
        <p:xfrm>
          <a:off x="1643007" y="1542553"/>
          <a:ext cx="6928499" cy="44567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右大括弧 3"/>
          <p:cNvSpPr/>
          <p:nvPr/>
        </p:nvSpPr>
        <p:spPr>
          <a:xfrm>
            <a:off x="8056233" y="1562486"/>
            <a:ext cx="675861" cy="4436828"/>
          </a:xfrm>
          <a:prstGeom prst="rightBrace">
            <a:avLst>
              <a:gd name="adj1" fmla="val 53039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aphicFrame>
        <p:nvGraphicFramePr>
          <p:cNvPr id="6" name="資料庫圖表 5"/>
          <p:cNvGraphicFramePr/>
          <p:nvPr>
            <p:extLst>
              <p:ext uri="{D42A27DB-BD31-4B8C-83A1-F6EECF244321}">
                <p14:modId xmlns:p14="http://schemas.microsoft.com/office/powerpoint/2010/main" val="112327949"/>
              </p:ext>
            </p:extLst>
          </p:nvPr>
        </p:nvGraphicFramePr>
        <p:xfrm>
          <a:off x="8022924" y="1666258"/>
          <a:ext cx="4480119" cy="4460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3" name="圖片 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78090" y="2957046"/>
            <a:ext cx="1469263" cy="1627773"/>
          </a:xfrm>
          <a:prstGeom prst="rect">
            <a:avLst/>
          </a:prstGeom>
        </p:spPr>
      </p:pic>
      <p:sp>
        <p:nvSpPr>
          <p:cNvPr id="7" name="左大括弧 6"/>
          <p:cNvSpPr/>
          <p:nvPr/>
        </p:nvSpPr>
        <p:spPr>
          <a:xfrm>
            <a:off x="1596589" y="2579972"/>
            <a:ext cx="462116" cy="2401855"/>
          </a:xfrm>
          <a:prstGeom prst="leftBrace">
            <a:avLst>
              <a:gd name="adj1" fmla="val 65780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投影片編號版面配置區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60</a:t>
            </a:fld>
            <a:endParaRPr lang="en-US" dirty="0"/>
          </a:p>
        </p:txBody>
      </p:sp>
      <p:sp>
        <p:nvSpPr>
          <p:cNvPr id="9" name="矩形 8"/>
          <p:cNvSpPr/>
          <p:nvPr/>
        </p:nvSpPr>
        <p:spPr>
          <a:xfrm>
            <a:off x="10096483" y="624110"/>
            <a:ext cx="1843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sz="2800" dirty="0">
                <a:solidFill>
                  <a:srgbClr val="FF0000"/>
                </a:solidFill>
              </a:rPr>
              <a:t>（</a:t>
            </a:r>
            <a:r>
              <a:rPr lang="en-US" altLang="zh-TW" sz="2800" dirty="0">
                <a:solidFill>
                  <a:srgbClr val="FF0000"/>
                </a:solidFill>
              </a:rPr>
              <a:t>p.302</a:t>
            </a:r>
            <a:r>
              <a:rPr lang="zh-TW" altLang="en-US" sz="2800" dirty="0">
                <a:solidFill>
                  <a:srgbClr val="FF0000"/>
                </a:solidFill>
              </a:rPr>
              <a:t>）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037202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C11865B-9409-4F17-A81B-028B654818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DC11865B-9409-4F17-A81B-028B654818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6D17075-6ABF-4FDA-8BFC-E2D5466644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96D17075-6ABF-4FDA-8BFC-E2D5466644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A15AECB-E277-4602-9E75-80056D5650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graphicEl>
                                              <a:dgm id="{2A15AECB-E277-4602-9E75-80056D5650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D8A676-A21B-4727-BDCC-34F4D91E44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04D8A676-A21B-4727-BDCC-34F4D91E44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0CC9BF4-717E-4145-9466-298B75C60E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graphicEl>
                                              <a:dgm id="{30CC9BF4-717E-4145-9466-298B75C60E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91F9BF3-6B99-425D-BC3E-E5839FFE75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D91F9BF3-6B99-425D-BC3E-E5839FFE75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384C572-5642-447E-AF8F-B26835AF68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graphicEl>
                                              <a:dgm id="{4384C572-5642-447E-AF8F-B26835AF68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D7C239-98BC-468C-BA49-5E37F8BB68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E7D7C239-98BC-468C-BA49-5E37F8BB68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04693B4-4CBD-4548-95FC-DAFACBF4A6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graphicEl>
                                              <a:dgm id="{C04693B4-4CBD-4548-95FC-DAFACBF4A6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6C5F004-5ADC-4F0F-91B6-A0799836CC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graphicEl>
                                              <a:dgm id="{16C5F004-5ADC-4F0F-91B6-A0799836CC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  <p:bldP spid="4" grpId="0" animBg="1"/>
      <p:bldGraphic spid="6" grpId="0">
        <p:bldAsOne/>
      </p:bldGraphic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56649" y="223099"/>
            <a:ext cx="10873235" cy="1280890"/>
          </a:xfrm>
        </p:spPr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欲</a:t>
            </a:r>
            <a:r>
              <a:rPr lang="zh-TW" altLang="en-US" dirty="0" smtClean="0">
                <a:solidFill>
                  <a:srgbClr val="FF0000"/>
                </a:solidFill>
              </a:rPr>
              <a:t>明之</a:t>
            </a:r>
            <a:r>
              <a:rPr lang="zh-TW" altLang="en-US" dirty="0">
                <a:solidFill>
                  <a:srgbClr val="FF0000"/>
                </a:solidFill>
              </a:rPr>
              <a:t>次第</a:t>
            </a:r>
            <a:r>
              <a:rPr lang="zh-TW" altLang="en-US" dirty="0"/>
              <a:t>：知止而后有定，定而后能靜，靜而后能安，安而后能慮，慮而后能得</a:t>
            </a:r>
            <a:r>
              <a:rPr lang="zh-TW" altLang="en-US" dirty="0" smtClean="0"/>
              <a:t>。</a:t>
            </a:r>
            <a:r>
              <a:rPr lang="en-US" altLang="zh-TW" sz="28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(p.303)</a:t>
            </a:r>
            <a:endParaRPr lang="zh-TW" altLang="en-US" sz="2800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/>
          </p:cNvGraphicFramePr>
          <p:nvPr>
            <p:extLst/>
          </p:nvPr>
        </p:nvGraphicFramePr>
        <p:xfrm>
          <a:off x="2789449" y="1494403"/>
          <a:ext cx="9402551" cy="51603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矩形 4"/>
          <p:cNvSpPr/>
          <p:nvPr/>
        </p:nvSpPr>
        <p:spPr>
          <a:xfrm>
            <a:off x="2864515" y="3298508"/>
            <a:ext cx="1177789" cy="1592826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/>
              <a:t>非可躐進</a:t>
            </a: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7941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E35968-8C74-405D-AD46-64137E9E19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DEE35968-8C74-405D-AD46-64137E9E19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4C97F7-3EE4-4F04-80F9-FF4D961334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C44C97F7-3EE4-4F04-80F9-FF4D961334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702204-5294-4868-999C-236FAE32E3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02702204-5294-4868-999C-236FAE32E3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534B3C0-81FA-4AE5-8131-218139DBD5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E534B3C0-81FA-4AE5-8131-218139DBD5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913F183-FE4C-4752-BBD0-CE42FF1CDB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C913F183-FE4C-4752-BBD0-CE42FF1CDB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7B7E97-D955-4696-B971-93091BD241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907B7E97-D955-4696-B971-93091BD241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ED2A8E-CFBD-47AC-9F75-A4886380BA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graphicEl>
                                              <a:dgm id="{CEED2A8E-CFBD-47AC-9F75-A4886380BA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D712F6-5B30-4B56-80AD-B50D1A9A62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graphicEl>
                                              <a:dgm id="{E4D712F6-5B30-4B56-80AD-B50D1A9A62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980F01-4BCF-4325-B08D-E6E3BFC75E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>
                                            <p:graphicEl>
                                              <a:dgm id="{4C980F01-4BCF-4325-B08D-E6E3BFC75E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8736745-EE59-4330-BCF6-039BB60459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">
                                            <p:graphicEl>
                                              <a:dgm id="{58736745-EE59-4330-BCF6-039BB60459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45B90E-23F6-453E-8094-0FEB117A8D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">
                                            <p:graphicEl>
                                              <a:dgm id="{1345B90E-23F6-453E-8094-0FEB117A8D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62DFDDC-E70A-4318-9623-9930112433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>
                                            <p:graphicEl>
                                              <a:dgm id="{962DFDDC-E70A-4318-9623-9930112433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E3BA1F-334C-45B7-9C5A-25CA2D1476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">
                                            <p:graphicEl>
                                              <a:dgm id="{8FE3BA1F-334C-45B7-9C5A-25CA2D1476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382300F-6FF0-473B-87E8-5B89DA1220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">
                                            <p:graphicEl>
                                              <a:dgm id="{0382300F-6FF0-473B-87E8-5B89DA1220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6EB8B26-158F-47F4-A123-8F223FC8FC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graphicEl>
                                              <a:dgm id="{26EB8B26-158F-47F4-A123-8F223FC8FC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85FA01-3555-4409-9211-C7D6911C8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>
                                            <p:graphicEl>
                                              <a:dgm id="{4685FA01-3555-4409-9211-C7D6911C85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FFBE47E-A9F4-4BE7-82B8-A22CB9A047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4">
                                            <p:graphicEl>
                                              <a:dgm id="{4FFBE47E-A9F4-4BE7-82B8-A22CB9A047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  <p:bldP spid="5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56649" y="624110"/>
            <a:ext cx="10647964" cy="707979"/>
          </a:xfrm>
        </p:spPr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大學</a:t>
            </a:r>
            <a:r>
              <a:rPr lang="zh-TW" altLang="en-US" dirty="0" smtClean="0"/>
              <a:t>講記</a:t>
            </a:r>
            <a:r>
              <a:rPr lang="en-US" altLang="zh-TW" dirty="0" smtClean="0"/>
              <a:t>》</a:t>
            </a:r>
            <a:r>
              <a:rPr lang="zh-TW" altLang="en-US" dirty="0"/>
              <a:t>：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56649" y="1456267"/>
            <a:ext cx="10647963" cy="4454955"/>
          </a:xfrm>
        </p:spPr>
        <p:txBody>
          <a:bodyPr/>
          <a:lstStyle/>
          <a:p>
            <a:r>
              <a:rPr lang="zh-TW" altLang="en-US" dirty="0"/>
              <a:t>學</a:t>
            </a:r>
            <a:r>
              <a:rPr lang="en-US" altLang="zh-TW" dirty="0"/>
              <a:t>《</a:t>
            </a:r>
            <a:r>
              <a:rPr lang="zh-TW" altLang="en-US" dirty="0"/>
              <a:t>大學</a:t>
            </a:r>
            <a:r>
              <a:rPr lang="en-US" altLang="zh-TW" dirty="0"/>
              <a:t>》</a:t>
            </a:r>
            <a:r>
              <a:rPr lang="zh-TW" altLang="en-US" dirty="0"/>
              <a:t>，學做聖人，次序不能亂，要一步一步往上學。「定、靜、安、慮、得」這五個字前面是「</a:t>
            </a:r>
            <a:r>
              <a:rPr lang="zh-TW" altLang="en-US" dirty="0">
                <a:solidFill>
                  <a:srgbClr val="FF0000"/>
                </a:solidFill>
              </a:rPr>
              <a:t>止</a:t>
            </a:r>
            <a:r>
              <a:rPr lang="zh-TW" altLang="en-US" dirty="0"/>
              <a:t>」字，而「止」字前面又有個「</a:t>
            </a:r>
            <a:r>
              <a:rPr lang="zh-TW" altLang="en-US" dirty="0">
                <a:solidFill>
                  <a:srgbClr val="FF0000"/>
                </a:solidFill>
              </a:rPr>
              <a:t>在</a:t>
            </a:r>
            <a:r>
              <a:rPr lang="zh-TW" altLang="en-US" dirty="0"/>
              <a:t>」字。這三個「在」字，就好比是</a:t>
            </a:r>
            <a:r>
              <a:rPr lang="zh-TW" altLang="en-US" dirty="0">
                <a:solidFill>
                  <a:srgbClr val="FF0000"/>
                </a:solidFill>
              </a:rPr>
              <a:t>詩眼</a:t>
            </a:r>
            <a:r>
              <a:rPr lang="zh-TW" altLang="en-US" dirty="0"/>
              <a:t>，是最重要的精神。「在」字代表實實在在的學。（明德在、親民在、止於至善也在，全都在。）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0623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79767" y="624110"/>
            <a:ext cx="11176259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次第結論</a:t>
            </a:r>
            <a:r>
              <a:rPr lang="zh-TW" altLang="en-US" dirty="0" smtClean="0"/>
              <a:t>：物有本末，事有終始，知所先後，則近道矣。</a:t>
            </a:r>
            <a:endParaRPr lang="zh-TW" altLang="en-US" dirty="0"/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/>
          </p:nvPr>
        </p:nvGraphicFramePr>
        <p:xfrm>
          <a:off x="1023611" y="1905000"/>
          <a:ext cx="6928499" cy="44567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左大括弧 6"/>
          <p:cNvSpPr/>
          <p:nvPr/>
        </p:nvSpPr>
        <p:spPr>
          <a:xfrm>
            <a:off x="1023611" y="2932452"/>
            <a:ext cx="462116" cy="2401855"/>
          </a:xfrm>
          <a:prstGeom prst="leftBrace">
            <a:avLst>
              <a:gd name="adj1" fmla="val 65780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右大括弧 7"/>
          <p:cNvSpPr/>
          <p:nvPr/>
        </p:nvSpPr>
        <p:spPr>
          <a:xfrm>
            <a:off x="7425285" y="1956302"/>
            <a:ext cx="342529" cy="2047711"/>
          </a:xfrm>
          <a:prstGeom prst="rightBrace">
            <a:avLst>
              <a:gd name="adj1" fmla="val 53039"/>
              <a:gd name="adj2" fmla="val 5048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矩形 9"/>
          <p:cNvSpPr/>
          <p:nvPr/>
        </p:nvSpPr>
        <p:spPr>
          <a:xfrm>
            <a:off x="7952110" y="2191793"/>
            <a:ext cx="4003916" cy="1592826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/>
              <a:t>親民為性體已明，故本先末後</a:t>
            </a:r>
            <a:endParaRPr lang="zh-TW" altLang="en-US" sz="3600" dirty="0"/>
          </a:p>
        </p:txBody>
      </p:sp>
      <p:sp>
        <p:nvSpPr>
          <p:cNvPr id="11" name="矩形 10"/>
          <p:cNvSpPr/>
          <p:nvPr/>
        </p:nvSpPr>
        <p:spPr>
          <a:xfrm>
            <a:off x="7952110" y="4012062"/>
            <a:ext cx="4003916" cy="1320001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3600" dirty="0"/>
              <a:t>止</a:t>
            </a:r>
            <a:r>
              <a:rPr lang="zh-TW" altLang="en-US" sz="3600" dirty="0" smtClean="0"/>
              <a:t>至善為事業之終　知止為起行之始</a:t>
            </a:r>
            <a:endParaRPr lang="zh-TW" altLang="en-US" sz="3600" dirty="0"/>
          </a:p>
        </p:txBody>
      </p:sp>
      <p:sp>
        <p:nvSpPr>
          <p:cNvPr id="12" name="矩形 11"/>
          <p:cNvSpPr/>
          <p:nvPr/>
        </p:nvSpPr>
        <p:spPr>
          <a:xfrm>
            <a:off x="7952110" y="5413557"/>
            <a:ext cx="4003916" cy="1320001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/>
              <a:t>能得為大用發端，故終而有始</a:t>
            </a:r>
            <a:endParaRPr lang="zh-TW" altLang="en-US" sz="3600" dirty="0"/>
          </a:p>
        </p:txBody>
      </p:sp>
      <p:sp>
        <p:nvSpPr>
          <p:cNvPr id="13" name="左大括弧 12"/>
          <p:cNvSpPr/>
          <p:nvPr/>
        </p:nvSpPr>
        <p:spPr>
          <a:xfrm>
            <a:off x="7489994" y="4068292"/>
            <a:ext cx="462116" cy="2401855"/>
          </a:xfrm>
          <a:prstGeom prst="leftBrace">
            <a:avLst>
              <a:gd name="adj1" fmla="val 65780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6708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C11865B-9409-4F17-A81B-028B654818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DC11865B-9409-4F17-A81B-028B654818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6D17075-6ABF-4FDA-8BFC-E2D5466644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graphicEl>
                                              <a:dgm id="{96D17075-6ABF-4FDA-8BFC-E2D5466644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A15AECB-E277-4602-9E75-80056D5650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graphicEl>
                                              <a:dgm id="{2A15AECB-E277-4602-9E75-80056D5650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D8A676-A21B-4727-BDCC-34F4D91E44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graphicEl>
                                              <a:dgm id="{04D8A676-A21B-4727-BDCC-34F4D91E44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0CC9BF4-717E-4145-9466-298B75C60E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graphicEl>
                                              <a:dgm id="{30CC9BF4-717E-4145-9466-298B75C60E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91F9BF3-6B99-425D-BC3E-E5839FFE75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graphicEl>
                                              <a:dgm id="{D91F9BF3-6B99-425D-BC3E-E5839FFE75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384C572-5642-447E-AF8F-B26835AF68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graphicEl>
                                              <a:dgm id="{4384C572-5642-447E-AF8F-B26835AF68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D7C239-98BC-468C-BA49-5E37F8BB68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graphicEl>
                                              <a:dgm id="{E7D7C239-98BC-468C-BA49-5E37F8BB68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04693B4-4CBD-4548-95FC-DAFACBF4A6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graphicEl>
                                              <a:dgm id="{C04693B4-4CBD-4548-95FC-DAFACBF4A6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6C5F004-5ADC-4F0F-91B6-A0799836CC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graphicEl>
                                              <a:dgm id="{16C5F004-5ADC-4F0F-91B6-A0799836CC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  <p:bldP spid="8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大學</a:t>
            </a:r>
            <a:r>
              <a:rPr lang="zh-TW" altLang="en-US" dirty="0" smtClean="0"/>
              <a:t>講記</a:t>
            </a:r>
            <a:r>
              <a:rPr lang="en-US" altLang="zh-TW" dirty="0" smtClean="0"/>
              <a:t>》</a:t>
            </a:r>
            <a:r>
              <a:rPr lang="zh-TW" altLang="en-US" dirty="0"/>
              <a:t>：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56649" y="1455821"/>
            <a:ext cx="10647963" cy="4455401"/>
          </a:xfrm>
        </p:spPr>
        <p:txBody>
          <a:bodyPr/>
          <a:lstStyle/>
          <a:p>
            <a:r>
              <a:rPr lang="zh-TW" altLang="zh-TW" dirty="0" smtClean="0"/>
              <a:t>「明德」是根本，「親民」是末。「親民」是「末」的時候，在「末」上面又有「本末」。「齊家」是本，「治國」是末；「治國」是本，「平天下」是末。它是一層一層的在根本上打下很厚實、很實在的基礎，然後才一步步向外擴展；如此地「親民」，才會有功效。「知所先後」，就是先求根本，再求「親民」等項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172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601579"/>
            <a:ext cx="10724845" cy="5309643"/>
          </a:xfrm>
        </p:spPr>
        <p:txBody>
          <a:bodyPr>
            <a:noAutofit/>
          </a:bodyPr>
          <a:lstStyle/>
          <a:p>
            <a:r>
              <a:rPr lang="zh-TW" altLang="zh-TW" dirty="0"/>
              <a:t>「事有終始」就是講前面「安而后能慮，慮而后能得」這句話。</a:t>
            </a:r>
          </a:p>
          <a:p>
            <a:pPr marL="0" indent="0">
              <a:buNone/>
            </a:pPr>
            <a:r>
              <a:rPr lang="zh-TW" altLang="zh-TW" dirty="0" smtClean="0"/>
              <a:t>「能得」是在用功夫的時候，最後的境界。「能得」是「終」。「始」就是開始的次第「知止」。「知止」才能「定」，「定」而後能「靜」，「靜」而後能「安」，「安」而後能「慮」，「慮」而後才能「得」。</a:t>
            </a:r>
            <a:endParaRPr lang="zh-TW" altLang="zh-TW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5486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601579"/>
            <a:ext cx="10724845" cy="5309643"/>
          </a:xfrm>
        </p:spPr>
        <p:txBody>
          <a:bodyPr>
            <a:noAutofit/>
          </a:bodyPr>
          <a:lstStyle/>
          <a:p>
            <a:r>
              <a:rPr lang="zh-TW" altLang="zh-TW" dirty="0" smtClean="0"/>
              <a:t>「</a:t>
            </a:r>
            <a:r>
              <a:rPr lang="zh-TW" altLang="zh-TW" dirty="0"/>
              <a:t>能得」是大用的發端，經過定、靜、安、慮，而能得的時候，就開始「用」，一切的事情開始發揮作用。沒有「能得」，不能辦任何事情。</a:t>
            </a:r>
          </a:p>
          <a:p>
            <a:r>
              <a:rPr lang="zh-TW" altLang="zh-TW" dirty="0" smtClean="0"/>
              <a:t>所以</a:t>
            </a:r>
            <a:r>
              <a:rPr lang="zh-TW" altLang="zh-TW" dirty="0"/>
              <a:t>「事有終始」，要先從「知止」開始，然後有所「得」，有所得，才是真正有功夫的時候，才有能力辦事，才是終。前面的功夫，一步步用到了最後，才得到了要領，才有能力辦事。辦事是在最後，要先用功</a:t>
            </a:r>
            <a:r>
              <a:rPr lang="zh-TW" altLang="zh-TW" dirty="0" smtClean="0"/>
              <a:t>。</a:t>
            </a:r>
            <a:r>
              <a:rPr lang="en-US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講記</a:t>
            </a:r>
            <a:r>
              <a:rPr lang="en-US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endParaRPr lang="zh-TW" altLang="en-US" dirty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052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67140" y="782053"/>
            <a:ext cx="11191460" cy="5539234"/>
          </a:xfrm>
        </p:spPr>
        <p:txBody>
          <a:bodyPr>
            <a:noAutofit/>
          </a:bodyPr>
          <a:lstStyle/>
          <a:p>
            <a:r>
              <a:rPr lang="zh-TW" altLang="en-US" sz="2800" dirty="0"/>
              <a:t>開始辦事了，卻發現事情沒有了結的時候。因為這個事情辦完，那個事情又來了。「大人」與天地合其德</a:t>
            </a:r>
            <a:r>
              <a:rPr lang="zh-TW" altLang="en-US" sz="2800" dirty="0" smtClean="0"/>
              <a:t>，天</a:t>
            </a:r>
            <a:r>
              <a:rPr lang="zh-TW" altLang="en-US" sz="2800" dirty="0"/>
              <a:t>、地有四季，春、夏、秋、冬是循環不斷的，就在開始學聖人的時候</a:t>
            </a:r>
            <a:r>
              <a:rPr lang="zh-TW" altLang="en-US" sz="2800" dirty="0" smtClean="0"/>
              <a:t>，一邊</a:t>
            </a:r>
            <a:r>
              <a:rPr lang="zh-TW" altLang="en-US" sz="2800" dirty="0"/>
              <a:t>學禮，一邊實踐，</a:t>
            </a:r>
            <a:r>
              <a:rPr lang="zh-TW" altLang="en-US" sz="2800" dirty="0" smtClean="0"/>
              <a:t>所以也</a:t>
            </a:r>
            <a:r>
              <a:rPr lang="zh-TW" altLang="en-US" sz="2800" dirty="0"/>
              <a:t>一邊開始辦事情；我的功夫少、能力不多，但只要我的方向合乎道，我可以盡我的能力範圍辦事情；而這個辦事情是跟四時一樣不間斷的，不是說辦好一件，就可以休息了，不再辦了，沒這回事兒。像孔夫子，辦事是沒有停止的。他先在政治上來行他的道，後來政治上的道行不通了，他就整理五經，做教學。這中間是沒有歇息的</a:t>
            </a:r>
            <a:r>
              <a:rPr lang="zh-TW" altLang="en-US" sz="2800" dirty="0" smtClean="0"/>
              <a:t>。</a:t>
            </a:r>
            <a:r>
              <a:rPr lang="en-US" altLang="zh-TW" sz="2800" dirty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2800" dirty="0">
                <a:latin typeface="DFKai-SB" panose="03000509000000000000" pitchFamily="65" charset="-120"/>
                <a:ea typeface="DFKai-SB" panose="03000509000000000000" pitchFamily="65" charset="-120"/>
              </a:rPr>
              <a:t>講記</a:t>
            </a:r>
            <a:r>
              <a:rPr lang="en-US" altLang="zh-TW" sz="2800" dirty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endParaRPr lang="zh-TW" altLang="en-US" sz="2800" dirty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endParaRPr lang="zh-TW" altLang="en-US" sz="28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2186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205822" y="480813"/>
            <a:ext cx="5451161" cy="780828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事有終始           </a:t>
            </a:r>
            <a:r>
              <a:rPr lang="en-US" altLang="zh-TW" sz="2800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(p.276)</a:t>
            </a:r>
            <a:endParaRPr lang="zh-TW" altLang="en-US" sz="2800" dirty="0">
              <a:solidFill>
                <a:schemeClr val="tx1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/>
          </p:nvPr>
        </p:nvGraphicFramePr>
        <p:xfrm>
          <a:off x="933893" y="1275437"/>
          <a:ext cx="5760000" cy="540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68</a:t>
            </a:fld>
            <a:endParaRPr lang="en-US" dirty="0"/>
          </a:p>
        </p:txBody>
      </p:sp>
      <p:graphicFrame>
        <p:nvGraphicFramePr>
          <p:cNvPr id="6" name="內容版面配置區 4"/>
          <p:cNvGraphicFramePr>
            <a:graphicFrameLocks/>
          </p:cNvGraphicFramePr>
          <p:nvPr>
            <p:extLst/>
          </p:nvPr>
        </p:nvGraphicFramePr>
        <p:xfrm>
          <a:off x="6027684" y="1275437"/>
          <a:ext cx="5760000" cy="540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7" name="右彎箭號 6"/>
          <p:cNvSpPr/>
          <p:nvPr/>
        </p:nvSpPr>
        <p:spPr>
          <a:xfrm>
            <a:off x="5567423" y="1979270"/>
            <a:ext cx="462985" cy="3368233"/>
          </a:xfrm>
          <a:prstGeom prst="bent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4957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7" grpId="0" animBg="1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物有本</a:t>
            </a:r>
            <a:r>
              <a:rPr lang="zh-TW" altLang="en-US" dirty="0">
                <a:solidFill>
                  <a:srgbClr val="FF0000"/>
                </a:solidFill>
              </a:rPr>
              <a:t>末</a:t>
            </a:r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/>
          </p:nvPr>
        </p:nvGraphicFramePr>
        <p:xfrm>
          <a:off x="857251" y="1527718"/>
          <a:ext cx="7200000" cy="216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69</a:t>
            </a:fld>
            <a:endParaRPr lang="en-US" dirty="0"/>
          </a:p>
        </p:txBody>
      </p:sp>
      <p:graphicFrame>
        <p:nvGraphicFramePr>
          <p:cNvPr id="6" name="內容版面配置區 4"/>
          <p:cNvGraphicFramePr>
            <a:graphicFrameLocks/>
          </p:cNvGraphicFramePr>
          <p:nvPr>
            <p:extLst/>
          </p:nvPr>
        </p:nvGraphicFramePr>
        <p:xfrm>
          <a:off x="3723113" y="3152079"/>
          <a:ext cx="7781499" cy="24346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弧形向右箭號 6"/>
          <p:cNvSpPr/>
          <p:nvPr/>
        </p:nvSpPr>
        <p:spPr>
          <a:xfrm>
            <a:off x="2888165" y="3378819"/>
            <a:ext cx="691376" cy="1204332"/>
          </a:xfrm>
          <a:prstGeom prst="curved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8" name="弧形箭號 (左彎) 7"/>
          <p:cNvSpPr/>
          <p:nvPr/>
        </p:nvSpPr>
        <p:spPr>
          <a:xfrm>
            <a:off x="8218448" y="2520176"/>
            <a:ext cx="613317" cy="1103969"/>
          </a:xfrm>
          <a:prstGeom prst="curvedLef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9" name="向左箭號 8"/>
          <p:cNvSpPr/>
          <p:nvPr/>
        </p:nvSpPr>
        <p:spPr>
          <a:xfrm>
            <a:off x="3635298" y="3289609"/>
            <a:ext cx="4549697" cy="334535"/>
          </a:xfrm>
          <a:prstGeom prst="lef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00218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7" grpId="0" animBg="1"/>
      <p:bldP spid="8" grpId="0" animBg="1"/>
      <p:bldP spid="9" grpId="0" animBg="1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王陽明</a:t>
            </a:r>
            <a:r>
              <a:rPr lang="en-US" altLang="zh-TW" dirty="0" smtClean="0"/>
              <a:t>〈</a:t>
            </a:r>
            <a:r>
              <a:rPr lang="zh-TW" altLang="en-US" dirty="0" smtClean="0"/>
              <a:t>大學問</a:t>
            </a:r>
            <a:r>
              <a:rPr lang="en-US" altLang="zh-TW" dirty="0" smtClean="0"/>
              <a:t>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56649" y="1494264"/>
            <a:ext cx="10647963" cy="2062976"/>
          </a:xfrm>
        </p:spPr>
        <p:txBody>
          <a:bodyPr/>
          <a:lstStyle/>
          <a:p>
            <a:r>
              <a:rPr lang="zh-TW" altLang="en-US" dirty="0"/>
              <a:t>蓋身、心、意、知、物者，是其工夫所用之</a:t>
            </a:r>
            <a:r>
              <a:rPr lang="zh-TW" altLang="en-US" dirty="0">
                <a:solidFill>
                  <a:srgbClr val="FF0000"/>
                </a:solidFill>
              </a:rPr>
              <a:t>條理</a:t>
            </a:r>
            <a:r>
              <a:rPr lang="zh-TW" altLang="en-US" dirty="0"/>
              <a:t>，雖亦各有其所，而其實只是一</a:t>
            </a:r>
            <a:r>
              <a:rPr lang="zh-TW" altLang="en-US" dirty="0">
                <a:solidFill>
                  <a:srgbClr val="FF0000"/>
                </a:solidFill>
              </a:rPr>
              <a:t>物</a:t>
            </a:r>
            <a:r>
              <a:rPr lang="zh-TW" altLang="en-US" dirty="0"/>
              <a:t>。格、致、誠、正、修者，是其條理所用之</a:t>
            </a:r>
            <a:r>
              <a:rPr lang="zh-TW" altLang="en-US" dirty="0">
                <a:solidFill>
                  <a:srgbClr val="FF0000"/>
                </a:solidFill>
              </a:rPr>
              <a:t>工夫</a:t>
            </a:r>
            <a:r>
              <a:rPr lang="zh-TW" altLang="en-US" dirty="0"/>
              <a:t>，雖亦皆有其名，而其實只是一</a:t>
            </a:r>
            <a:r>
              <a:rPr lang="zh-TW" altLang="en-US" dirty="0">
                <a:solidFill>
                  <a:srgbClr val="FF0000"/>
                </a:solidFill>
              </a:rPr>
              <a:t>事</a:t>
            </a:r>
            <a:r>
              <a:rPr lang="zh-TW" altLang="en-US" dirty="0" smtClean="0"/>
              <a:t>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70</a:t>
            </a:fld>
            <a:endParaRPr lang="en-US" dirty="0"/>
          </a:p>
        </p:txBody>
      </p:sp>
      <p:graphicFrame>
        <p:nvGraphicFramePr>
          <p:cNvPr id="5" name="資料庫圖表 4"/>
          <p:cNvGraphicFramePr/>
          <p:nvPr>
            <p:extLst/>
          </p:nvPr>
        </p:nvGraphicFramePr>
        <p:xfrm>
          <a:off x="2484173" y="2379650"/>
          <a:ext cx="8128000" cy="48466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文字方塊 5"/>
          <p:cNvSpPr txBox="1"/>
          <p:nvPr/>
        </p:nvSpPr>
        <p:spPr>
          <a:xfrm>
            <a:off x="1332572" y="3842825"/>
            <a:ext cx="972000" cy="8280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zh-TW" altLang="en-US" sz="3200" dirty="0" smtClean="0">
                <a:solidFill>
                  <a:srgbClr val="FF0000"/>
                </a:solidFill>
              </a:rPr>
              <a:t>事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sp>
        <p:nvSpPr>
          <p:cNvPr id="7" name="文字方塊 6"/>
          <p:cNvSpPr txBox="1"/>
          <p:nvPr/>
        </p:nvSpPr>
        <p:spPr>
          <a:xfrm>
            <a:off x="1332571" y="4764338"/>
            <a:ext cx="972000" cy="8280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zh-TW" altLang="en-US" sz="3200" dirty="0">
                <a:solidFill>
                  <a:srgbClr val="FF0000"/>
                </a:solidFill>
              </a:rPr>
              <a:t>物</a:t>
            </a:r>
          </a:p>
        </p:txBody>
      </p:sp>
      <p:sp>
        <p:nvSpPr>
          <p:cNvPr id="8" name="文字方塊 7"/>
          <p:cNvSpPr txBox="1"/>
          <p:nvPr/>
        </p:nvSpPr>
        <p:spPr>
          <a:xfrm>
            <a:off x="10745703" y="3870923"/>
            <a:ext cx="972000" cy="8280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>
            <a:defPPr>
              <a:defRPr lang="en-US"/>
            </a:defPPr>
            <a:lvl1pPr algn="ctr">
              <a:defRPr sz="3200">
                <a:solidFill>
                  <a:srgbClr val="FF0000"/>
                </a:solidFill>
              </a:defRPr>
            </a:lvl1pPr>
          </a:lstStyle>
          <a:p>
            <a:r>
              <a:rPr lang="en-US" altLang="zh-TW" dirty="0"/>
              <a:t>V</a:t>
            </a:r>
            <a:endParaRPr lang="zh-TW" altLang="en-US" dirty="0"/>
          </a:p>
        </p:txBody>
      </p:sp>
      <p:sp>
        <p:nvSpPr>
          <p:cNvPr id="9" name="文字方塊 8"/>
          <p:cNvSpPr txBox="1"/>
          <p:nvPr/>
        </p:nvSpPr>
        <p:spPr>
          <a:xfrm>
            <a:off x="10745702" y="4792436"/>
            <a:ext cx="972000" cy="8280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en-US" altLang="zh-TW" sz="3200" dirty="0" smtClean="0">
                <a:solidFill>
                  <a:srgbClr val="FF0000"/>
                </a:solidFill>
              </a:rPr>
              <a:t>N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998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6" grpId="0" animBg="1"/>
      <p:bldP spid="7" grpId="0" animBg="1"/>
      <p:bldP spid="8" grpId="0" animBg="1"/>
      <p:bldP spid="9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知所先後，則近道矣。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56649" y="1612232"/>
            <a:ext cx="10647963" cy="4298990"/>
          </a:xfrm>
        </p:spPr>
        <p:txBody>
          <a:bodyPr/>
          <a:lstStyle/>
          <a:p>
            <a:r>
              <a:rPr lang="zh-TW" altLang="en-US" dirty="0"/>
              <a:t>「近道」：了解前面講的，體有本末</a:t>
            </a:r>
            <a:r>
              <a:rPr lang="en-US" altLang="zh-TW" dirty="0"/>
              <a:t>﹙</a:t>
            </a:r>
            <a:r>
              <a:rPr lang="zh-TW" altLang="en-US" dirty="0"/>
              <a:t>用功有次序</a:t>
            </a:r>
            <a:r>
              <a:rPr lang="en-US" altLang="zh-TW" dirty="0"/>
              <a:t>﹚</a:t>
            </a:r>
            <a:r>
              <a:rPr lang="zh-TW" altLang="en-US" dirty="0"/>
              <a:t>，事有終</a:t>
            </a:r>
            <a:r>
              <a:rPr lang="zh-TW" altLang="en-US" dirty="0" smtClean="0"/>
              <a:t>始（辦</a:t>
            </a:r>
            <a:r>
              <a:rPr lang="zh-TW" altLang="en-US" dirty="0"/>
              <a:t>事情「終」以後又有「開始</a:t>
            </a:r>
            <a:r>
              <a:rPr lang="zh-TW" altLang="en-US" dirty="0" smtClean="0"/>
              <a:t>」），</a:t>
            </a:r>
            <a:r>
              <a:rPr lang="zh-TW" altLang="en-US" dirty="0"/>
              <a:t>知道這個先後，就接近</a:t>
            </a:r>
            <a:r>
              <a:rPr lang="en-US" altLang="zh-TW" dirty="0"/>
              <a:t>《</a:t>
            </a:r>
            <a:r>
              <a:rPr lang="zh-TW" altLang="en-US" dirty="0"/>
              <a:t>大學</a:t>
            </a:r>
            <a:r>
              <a:rPr lang="en-US" altLang="zh-TW" dirty="0"/>
              <a:t>》</a:t>
            </a:r>
            <a:r>
              <a:rPr lang="zh-TW" altLang="en-US" dirty="0"/>
              <a:t>之道了</a:t>
            </a:r>
            <a:r>
              <a:rPr lang="zh-TW" altLang="en-US" dirty="0" smtClean="0"/>
              <a:t>。</a:t>
            </a: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講記</a:t>
            </a: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endParaRPr lang="zh-TW" altLang="en-US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6275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79768" y="691376"/>
            <a:ext cx="10703580" cy="2062455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4000" dirty="0" smtClean="0">
                <a:solidFill>
                  <a:srgbClr val="FF0000"/>
                </a:solidFill>
              </a:rPr>
              <a:t>八目</a:t>
            </a:r>
            <a:r>
              <a:rPr lang="zh-TW" altLang="en-US" sz="4000" dirty="0">
                <a:solidFill>
                  <a:srgbClr val="FF0000"/>
                </a:solidFill>
              </a:rPr>
              <a:t>先後</a:t>
            </a:r>
            <a:r>
              <a:rPr lang="zh-TW" altLang="en-US" sz="4000" dirty="0"/>
              <a:t>：古之欲明明德於天下者，先治其國；欲治其國者，先齊其家；欲齊其家者，先修其</a:t>
            </a:r>
            <a:r>
              <a:rPr lang="zh-TW" altLang="en-US" sz="4000" dirty="0" smtClean="0"/>
              <a:t>身。 </a:t>
            </a:r>
            <a:r>
              <a:rPr lang="en-US" altLang="zh-TW" dirty="0" smtClean="0"/>
              <a:t>(P.304)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2420291" y="2446996"/>
          <a:ext cx="6476129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8897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/>
          </p:cNvGraphicFramePr>
          <p:nvPr>
            <p:extLst/>
          </p:nvPr>
        </p:nvGraphicFramePr>
        <p:xfrm>
          <a:off x="2177416" y="612844"/>
          <a:ext cx="7365418" cy="51212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6052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7B7E97-D955-4696-B971-93091BD241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907B7E97-D955-4696-B971-93091BD241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ED2A8E-CFBD-47AC-9F75-A4886380BA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CEED2A8E-CFBD-47AC-9F75-A4886380BA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9532795-3D25-476A-B060-ED8B9ED4BC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19532795-3D25-476A-B060-ED8B9ED4BC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1F918F-E12C-4F63-8A5F-1A5BC6E050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901F918F-E12C-4F63-8A5F-1A5BC6E050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E35968-8C74-405D-AD46-64137E9E19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DEE35968-8C74-405D-AD46-64137E9E19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D712F6-5B30-4B56-80AD-B50D1A9A62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E4D712F6-5B30-4B56-80AD-B50D1A9A62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980F01-4BCF-4325-B08D-E6E3BFC75E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4C980F01-4BCF-4325-B08D-E6E3BFC75E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001C012-FF85-4327-92EB-B2C35C67B0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4001C012-FF85-4327-92EB-B2C35C67B0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B9FC8A-2802-4505-9125-3CA225CF07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CAB9FC8A-2802-4505-9125-3CA225CF07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4C97F7-3EE4-4F04-80F9-FF4D961334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graphicEl>
                                              <a:dgm id="{C44C97F7-3EE4-4F04-80F9-FF4D961334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8736745-EE59-4330-BCF6-039BB60459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graphicEl>
                                              <a:dgm id="{58736745-EE59-4330-BCF6-039BB60459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45B90E-23F6-453E-8094-0FEB117A8D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graphicEl>
                                              <a:dgm id="{1345B90E-23F6-453E-8094-0FEB117A8D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1389939-F15F-4D0D-BCF2-2DB0BC52B4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91389939-F15F-4D0D-BCF2-2DB0BC52B47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A03151-52C4-4770-BA11-EEA06267DF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graphicEl>
                                              <a:dgm id="{EFA03151-52C4-4770-BA11-EEA06267DF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齊家：家庭倫常各盡其份</a:t>
            </a:r>
            <a:r>
              <a:rPr lang="en-US" altLang="zh-TW" dirty="0" smtClean="0"/>
              <a:t>(</a:t>
            </a:r>
            <a:r>
              <a:rPr lang="zh-TW" altLang="en-US" dirty="0" smtClean="0"/>
              <a:t>五倫肇端乎夫婦</a:t>
            </a:r>
            <a:r>
              <a:rPr lang="en-US" altLang="zh-TW" dirty="0" smtClean="0"/>
              <a:t>)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460127" y="1550504"/>
          <a:ext cx="9313889" cy="4245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3415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1570490-EB04-48CB-A8FB-5C126C552F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E1570490-EB04-48CB-A8FB-5C126C552F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86CD87-E79E-4612-9EC6-AB82436F04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6D86CD87-E79E-4612-9EC6-AB82436F04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56296E-6A08-408D-BBA0-5F5E0CF685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D256296E-6A08-408D-BBA0-5F5E0CF685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D1DF9FE-4DDC-47AB-8ECA-7F3A57F595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graphicEl>
                                              <a:dgm id="{9D1DF9FE-4DDC-47AB-8ECA-7F3A57F595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3851CAA-6743-4570-BADA-C74A02635F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graphicEl>
                                              <a:dgm id="{23851CAA-6743-4570-BADA-C74A02635F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330F8D5-91DC-4ED6-A8D5-14E3437567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graphicEl>
                                              <a:dgm id="{6330F8D5-91DC-4ED6-A8D5-14E3437567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FE8A0B-DDFD-456B-9F50-C85469E1A8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34FE8A0B-DDFD-456B-9F50-C85469E1A8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47D9C6-0B51-4E76-856A-2A75CE7B5E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graphicEl>
                                              <a:dgm id="{5147D9C6-0B51-4E76-856A-2A75CE7B5E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4AE3629-9FD1-41FB-8125-AFD8F517B9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94AE3629-9FD1-41FB-8125-AFD8F517B9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AtOnce"/>
        </p:bldSub>
      </p:bldGraphic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6" y="624110"/>
            <a:ext cx="4435672" cy="672427"/>
          </a:xfrm>
        </p:spPr>
        <p:txBody>
          <a:bodyPr/>
          <a:lstStyle/>
          <a:p>
            <a:r>
              <a:rPr lang="zh-TW" altLang="en-US" dirty="0" smtClean="0"/>
              <a:t>修身：從何處著手？</a:t>
            </a:r>
            <a:endParaRPr lang="zh-TW" altLang="en-US" dirty="0"/>
          </a:p>
        </p:txBody>
      </p:sp>
      <p:sp>
        <p:nvSpPr>
          <p:cNvPr id="5" name="文字方塊 4"/>
          <p:cNvSpPr txBox="1"/>
          <p:nvPr/>
        </p:nvSpPr>
        <p:spPr>
          <a:xfrm>
            <a:off x="7424381" y="692860"/>
            <a:ext cx="28933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solidFill>
                  <a:srgbClr val="FF0000"/>
                </a:solidFill>
              </a:rPr>
              <a:t>言語、行為</a:t>
            </a:r>
            <a:endParaRPr lang="zh-TW" altLang="en-US" sz="3600" dirty="0"/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75</a:t>
            </a:fld>
            <a:endParaRPr lang="en-US" dirty="0"/>
          </a:p>
        </p:txBody>
      </p:sp>
      <p:graphicFrame>
        <p:nvGraphicFramePr>
          <p:cNvPr id="6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460127" y="1550504"/>
          <a:ext cx="9313889" cy="4245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8280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1570490-EB04-48CB-A8FB-5C126C552F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E1570490-EB04-48CB-A8FB-5C126C552F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D86CD87-E79E-4612-9EC6-AB82436F04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graphicEl>
                                              <a:dgm id="{6D86CD87-E79E-4612-9EC6-AB82436F04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256296E-6A08-408D-BBA0-5F5E0CF685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graphicEl>
                                              <a:dgm id="{D256296E-6A08-408D-BBA0-5F5E0CF685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D1DF9FE-4DDC-47AB-8ECA-7F3A57F595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>
                                            <p:graphicEl>
                                              <a:dgm id="{9D1DF9FE-4DDC-47AB-8ECA-7F3A57F595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3851CAA-6743-4570-BADA-C74A02635F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>
                                            <p:graphicEl>
                                              <a:dgm id="{23851CAA-6743-4570-BADA-C74A02635F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330F8D5-91DC-4ED6-A8D5-14E3437567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>
                                            <p:graphicEl>
                                              <a:dgm id="{6330F8D5-91DC-4ED6-A8D5-14E3437567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4FE8A0B-DDFD-456B-9F50-C85469E1A8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graphicEl>
                                              <a:dgm id="{34FE8A0B-DDFD-456B-9F50-C85469E1A8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147D9C6-0B51-4E76-856A-2A75CE7B5E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>
                                            <p:graphicEl>
                                              <a:dgm id="{5147D9C6-0B51-4E76-856A-2A75CE7B5E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4AE3629-9FD1-41FB-8125-AFD8F517B9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>
                                            <p:graphicEl>
                                              <a:dgm id="{94AE3629-9FD1-41FB-8125-AFD8F517B9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Graphic spid="6" grpId="0">
        <p:bldSub>
          <a:bldDgm bld="lvlAtOnce"/>
        </p:bldSub>
      </p:bldGraphic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708267" y="825683"/>
          <a:ext cx="6930707" cy="5231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右大括弧 4"/>
          <p:cNvSpPr/>
          <p:nvPr/>
        </p:nvSpPr>
        <p:spPr>
          <a:xfrm>
            <a:off x="7907454" y="567873"/>
            <a:ext cx="629920" cy="5783580"/>
          </a:xfrm>
          <a:prstGeom prst="rightBrace">
            <a:avLst>
              <a:gd name="adj1" fmla="val 51881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矩形 5"/>
          <p:cNvSpPr/>
          <p:nvPr/>
        </p:nvSpPr>
        <p:spPr>
          <a:xfrm>
            <a:off x="8832014" y="2796723"/>
            <a:ext cx="2103120" cy="12395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止於至善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總結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cxnSp>
        <p:nvCxnSpPr>
          <p:cNvPr id="7" name="肘形接點 6"/>
          <p:cNvCxnSpPr/>
          <p:nvPr/>
        </p:nvCxnSpPr>
        <p:spPr>
          <a:xfrm flipV="1">
            <a:off x="3805354" y="563047"/>
            <a:ext cx="4102100" cy="1156970"/>
          </a:xfrm>
          <a:prstGeom prst="bentConnector3">
            <a:avLst>
              <a:gd name="adj1" fmla="val 124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肘形接點 11"/>
          <p:cNvCxnSpPr>
            <a:endCxn id="5" idx="2"/>
          </p:cNvCxnSpPr>
          <p:nvPr/>
        </p:nvCxnSpPr>
        <p:spPr>
          <a:xfrm>
            <a:off x="3805354" y="5231313"/>
            <a:ext cx="4102100" cy="1120140"/>
          </a:xfrm>
          <a:prstGeom prst="bentConnector4">
            <a:avLst>
              <a:gd name="adj1" fmla="val -155"/>
              <a:gd name="adj2" fmla="val 10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文字方塊 1"/>
          <p:cNvSpPr txBox="1"/>
          <p:nvPr/>
        </p:nvSpPr>
        <p:spPr>
          <a:xfrm>
            <a:off x="4678652" y="4222833"/>
            <a:ext cx="523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外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8" name="文字方塊 7"/>
          <p:cNvSpPr txBox="1"/>
          <p:nvPr/>
        </p:nvSpPr>
        <p:spPr>
          <a:xfrm>
            <a:off x="4698530" y="1500837"/>
            <a:ext cx="523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內</a:t>
            </a:r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76</a:t>
            </a:fld>
            <a:endParaRPr lang="en-US" dirty="0"/>
          </a:p>
        </p:txBody>
      </p:sp>
      <p:sp>
        <p:nvSpPr>
          <p:cNvPr id="9" name="矩形圖說文字 8"/>
          <p:cNvSpPr/>
          <p:nvPr/>
        </p:nvSpPr>
        <p:spPr>
          <a:xfrm>
            <a:off x="8818861" y="4362521"/>
            <a:ext cx="2154477" cy="1127342"/>
          </a:xfrm>
          <a:prstGeom prst="wedgeRectCallout">
            <a:avLst>
              <a:gd name="adj1" fmla="val -98159"/>
              <a:gd name="adj2" fmla="val -96389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言語</a:t>
            </a:r>
            <a:r>
              <a:rPr lang="en-US" altLang="zh-TW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口</a:t>
            </a:r>
            <a:r>
              <a:rPr lang="en-US" altLang="zh-TW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</a:p>
          <a:p>
            <a:pPr algn="ctr"/>
            <a:r>
              <a:rPr lang="zh-TW" altLang="en-US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行為</a:t>
            </a:r>
            <a:r>
              <a:rPr lang="en-US" altLang="zh-TW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身</a:t>
            </a:r>
            <a:r>
              <a:rPr lang="en-US" altLang="zh-TW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13" name="矩形圖說文字 12"/>
          <p:cNvSpPr/>
          <p:nvPr/>
        </p:nvSpPr>
        <p:spPr>
          <a:xfrm>
            <a:off x="8832015" y="1720016"/>
            <a:ext cx="1176282" cy="850937"/>
          </a:xfrm>
          <a:prstGeom prst="wedgeRectCallout">
            <a:avLst>
              <a:gd name="adj1" fmla="val -137560"/>
              <a:gd name="adj2" fmla="val 11572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意</a:t>
            </a:r>
            <a:endParaRPr lang="zh-TW" altLang="en-US" sz="3600" dirty="0">
              <a:solidFill>
                <a:srgbClr val="FF0000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563853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3" grpId="0" animBg="1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 smtClean="0"/>
              <a:t>欲</a:t>
            </a:r>
            <a:r>
              <a:rPr lang="zh-TW" altLang="en-US" dirty="0"/>
              <a:t>脩其身者，先正其心；欲正其心者，先誠其意；欲誠其意者，先致其知；致知在格物</a:t>
            </a:r>
            <a:r>
              <a:rPr lang="zh-TW" altLang="en-US" dirty="0" smtClean="0"/>
              <a:t>。</a:t>
            </a:r>
            <a:r>
              <a:rPr lang="en-US" altLang="zh-TW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明明德</a:t>
            </a:r>
            <a:r>
              <a:rPr lang="en-US" altLang="zh-TW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12595" y="1984917"/>
            <a:ext cx="11407698" cy="4507957"/>
          </a:xfrm>
        </p:spPr>
        <p:txBody>
          <a:bodyPr>
            <a:normAutofit fontScale="92500"/>
          </a:bodyPr>
          <a:lstStyle/>
          <a:p>
            <a:r>
              <a:rPr lang="zh-TW" altLang="zh-TW" dirty="0" smtClean="0"/>
              <a:t>「正其心」，心，包含人的</a:t>
            </a:r>
            <a:r>
              <a:rPr lang="zh-TW" altLang="zh-TW" dirty="0" smtClean="0">
                <a:solidFill>
                  <a:srgbClr val="FF0000"/>
                </a:solidFill>
              </a:rPr>
              <a:t>一切心理</a:t>
            </a:r>
            <a:r>
              <a:rPr lang="zh-TW" altLang="zh-TW" dirty="0" smtClean="0"/>
              <a:t>。心要公正，無私無偏。「意」是念頭。做任何事情，心裡起的念頭，叫做「意」，就是</a:t>
            </a:r>
            <a:r>
              <a:rPr lang="zh-TW" altLang="zh-TW" dirty="0" smtClean="0">
                <a:solidFill>
                  <a:srgbClr val="FF0000"/>
                </a:solidFill>
              </a:rPr>
              <a:t>心念</a:t>
            </a:r>
            <a:r>
              <a:rPr lang="zh-TW" altLang="zh-TW" dirty="0" smtClean="0"/>
              <a:t>。「誠者，天之道也。」誠，是自然的真理。誠，是從本性裡面出來的。「誠」到極處，就是明德。德，是直心。「直」，是雖然十目所視，隱也是明，無所隱藏。心，是這樣明的，就是德。誠，就表示這個心沒有變昏。「誠意」表示，起的念頭，都是明的，都能公開。做到「誠意」，心就正了。</a:t>
            </a:r>
            <a:r>
              <a:rPr lang="en-US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講記</a:t>
            </a:r>
            <a:r>
              <a:rPr lang="en-US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endParaRPr lang="zh-TW" altLang="en-US" dirty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8932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德（</a:t>
            </a:r>
            <a:r>
              <a:rPr lang="zh-TW" altLang="en-US" b="1" dirty="0" smtClean="0"/>
              <a:t>惪）</a:t>
            </a:r>
            <a:r>
              <a:rPr lang="zh-TW" altLang="en-US" dirty="0" smtClean="0"/>
              <a:t>：直心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56649" y="1541125"/>
            <a:ext cx="10647963" cy="4370098"/>
          </a:xfrm>
        </p:spPr>
        <p:txBody>
          <a:bodyPr/>
          <a:lstStyle/>
          <a:p>
            <a:pPr marL="0" indent="0">
              <a:buNone/>
            </a:pPr>
            <a:r>
              <a:rPr lang="en-US" altLang="zh-TW" dirty="0" smtClean="0"/>
              <a:t>《</a:t>
            </a:r>
            <a:r>
              <a:rPr lang="zh-TW" altLang="en-US" dirty="0" smtClean="0"/>
              <a:t>說文解字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</a:t>
            </a:r>
            <a:endParaRPr lang="en-US" altLang="zh-TW" dirty="0"/>
          </a:p>
          <a:p>
            <a:r>
              <a:rPr lang="zh-TW" altLang="en-US" dirty="0" smtClean="0"/>
              <a:t>悳，</a:t>
            </a:r>
            <a:r>
              <a:rPr lang="zh-CN" altLang="en-US" dirty="0"/>
              <a:t>外得於人，内得於己也。从直从心。</a:t>
            </a:r>
            <a:endParaRPr lang="en-US" altLang="zh-TW" dirty="0" smtClean="0"/>
          </a:p>
          <a:p>
            <a:r>
              <a:rPr lang="zh-TW" altLang="en-US" dirty="0" smtClean="0"/>
              <a:t>　　，正</a:t>
            </a:r>
            <a:r>
              <a:rPr lang="zh-TW" altLang="en-US" dirty="0"/>
              <a:t>見也。</a:t>
            </a:r>
            <a:r>
              <a:rPr lang="zh-TW" altLang="en-US" dirty="0" smtClean="0"/>
              <a:t>从Ｌ从</a:t>
            </a:r>
            <a:r>
              <a:rPr lang="zh-TW" altLang="en-US" dirty="0"/>
              <a:t>十从目</a:t>
            </a:r>
            <a:r>
              <a:rPr lang="zh-TW" altLang="en-US" dirty="0" smtClean="0"/>
              <a:t>。Ｌ，</a:t>
            </a:r>
            <a:r>
              <a:rPr lang="zh-TW" altLang="en-US" dirty="0"/>
              <a:t>隱也。今十目所見是直也</a:t>
            </a:r>
            <a:r>
              <a:rPr lang="zh-TW" altLang="en-US" dirty="0" smtClean="0"/>
              <a:t>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78</a:t>
            </a:fld>
            <a:endParaRPr lang="en-US" dirty="0"/>
          </a:p>
        </p:txBody>
      </p:sp>
      <p:pic>
        <p:nvPicPr>
          <p:cNvPr id="8" name="圖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6263" y="3915277"/>
            <a:ext cx="2760160" cy="2760160"/>
          </a:xfrm>
          <a:prstGeom prst="rect">
            <a:avLst/>
          </a:prstGeom>
        </p:spPr>
      </p:pic>
      <p:pic>
        <p:nvPicPr>
          <p:cNvPr id="11" name="圖片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5227" y="3014974"/>
            <a:ext cx="711200" cy="711200"/>
          </a:xfrm>
          <a:prstGeom prst="rect">
            <a:avLst/>
          </a:prstGeom>
        </p:spPr>
      </p:pic>
      <p:pic>
        <p:nvPicPr>
          <p:cNvPr id="12" name="圖片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8578" y="3915277"/>
            <a:ext cx="2592170" cy="2831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550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31629" y="723014"/>
            <a:ext cx="11217348" cy="5188208"/>
          </a:xfrm>
        </p:spPr>
        <p:txBody>
          <a:bodyPr>
            <a:normAutofit/>
          </a:bodyPr>
          <a:lstStyle/>
          <a:p>
            <a:r>
              <a:rPr lang="zh-TW" altLang="en-US" dirty="0"/>
              <a:t>如何「誠意」？與「明德」相應。對人平等無私，絕不為私人的利益對人隱瞞。所以要了解自己的心正不正，只要想自己的念頭正不正，就可以了。接觸、作意、受、想、思，這五件事情必須具備，「心」才起作用。欲「誠其意」就是這當中的</a:t>
            </a:r>
            <a:r>
              <a:rPr lang="zh-TW" altLang="en-US" dirty="0">
                <a:solidFill>
                  <a:srgbClr val="FF0000"/>
                </a:solidFill>
              </a:rPr>
              <a:t>作意</a:t>
            </a:r>
            <a:r>
              <a:rPr lang="zh-TW" altLang="en-US" dirty="0"/>
              <a:t>。作意，就是</a:t>
            </a:r>
            <a:r>
              <a:rPr lang="zh-TW" altLang="en-US" dirty="0">
                <a:solidFill>
                  <a:srgbClr val="FF0000"/>
                </a:solidFill>
              </a:rPr>
              <a:t>辨別事情</a:t>
            </a:r>
            <a:r>
              <a:rPr lang="zh-TW" altLang="en-US" dirty="0"/>
              <a:t>。對於人前種種的事情，不要胡裡胡塗得推測，或作不切實際的辨別。「</a:t>
            </a:r>
            <a:r>
              <a:rPr lang="zh-TW" altLang="en-US" dirty="0">
                <a:solidFill>
                  <a:srgbClr val="FF0000"/>
                </a:solidFill>
              </a:rPr>
              <a:t>無分別</a:t>
            </a:r>
            <a:r>
              <a:rPr lang="zh-TW" altLang="en-US" dirty="0"/>
              <a:t>」的</a:t>
            </a:r>
            <a:r>
              <a:rPr lang="zh-TW" altLang="en-US" dirty="0">
                <a:solidFill>
                  <a:srgbClr val="FF0000"/>
                </a:solidFill>
              </a:rPr>
              <a:t>辨別</a:t>
            </a:r>
            <a:r>
              <a:rPr lang="zh-TW" altLang="en-US" dirty="0"/>
              <a:t>，就是不虛妄的辨別，是正確的辨別，則「意」就能夠「誠」，就能與「明德」相合</a:t>
            </a:r>
            <a:r>
              <a:rPr lang="zh-TW" altLang="en-US" dirty="0" smtClean="0"/>
              <a:t>。</a:t>
            </a:r>
            <a:r>
              <a:rPr lang="en-US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講記</a:t>
            </a:r>
            <a:r>
              <a:rPr lang="en-US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endParaRPr lang="zh-TW" altLang="en-US" dirty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2018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/>
          </p:cNvGraphicFramePr>
          <p:nvPr>
            <p:extLst/>
          </p:nvPr>
        </p:nvGraphicFramePr>
        <p:xfrm>
          <a:off x="1717734" y="747251"/>
          <a:ext cx="7632744" cy="58403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圓角矩形 1"/>
          <p:cNvSpPr/>
          <p:nvPr/>
        </p:nvSpPr>
        <p:spPr>
          <a:xfrm>
            <a:off x="6936658" y="4036841"/>
            <a:ext cx="2782529" cy="717755"/>
          </a:xfrm>
          <a:prstGeom prst="roundRect">
            <a:avLst>
              <a:gd name="adj" fmla="val 70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事之善惡吉凶</a:t>
            </a:r>
            <a:endParaRPr lang="zh-TW" altLang="en-US" sz="3200" dirty="0"/>
          </a:p>
        </p:txBody>
      </p:sp>
      <p:sp>
        <p:nvSpPr>
          <p:cNvPr id="5" name="右大括弧 4"/>
          <p:cNvSpPr/>
          <p:nvPr/>
        </p:nvSpPr>
        <p:spPr>
          <a:xfrm>
            <a:off x="6631878" y="3781331"/>
            <a:ext cx="220789" cy="1228776"/>
          </a:xfrm>
          <a:prstGeom prst="rightBrace">
            <a:avLst>
              <a:gd name="adj1" fmla="val 53039"/>
              <a:gd name="adj2" fmla="val 5048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" name="文字方塊 2"/>
          <p:cNvSpPr txBox="1"/>
          <p:nvPr/>
        </p:nvSpPr>
        <p:spPr>
          <a:xfrm>
            <a:off x="7121013" y="747251"/>
            <a:ext cx="4827639" cy="21441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  <a:hlinkClick r:id="rId8" action="ppaction://hlinksldjump"/>
              </a:rPr>
              <a:t>勸發菩提心文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：「心願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差別，相有其八，所謂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  <a:hlinkClick r:id="rId8" action="ppaction://hlinksldjump"/>
              </a:rPr>
              <a:t>邪正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、真偽、大小、偏圓是也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000"/>
              </a:lnSpc>
            </a:pP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   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清</a:t>
            </a:r>
            <a:r>
              <a:rPr lang="en-US" altLang="zh-TW" sz="2800" dirty="0" smtClean="0">
                <a:latin typeface="Poor Richard" panose="02080502050505020702" pitchFamily="18" charset="0"/>
                <a:ea typeface="標楷體" panose="03000509000000000000" pitchFamily="65" charset="-120"/>
              </a:rPr>
              <a:t>•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省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庵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(1686~1734) 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535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F83F96-7A68-4206-99F3-353D51069A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BCF83F96-7A68-4206-99F3-353D51069A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E6539C-5704-4FEA-950A-D70C25B1DF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48E6539C-5704-4FEA-950A-D70C25B1DF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AB33BC-D497-4F24-9CB7-B503DC931E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5FAB33BC-D497-4F24-9CB7-B503DC931E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E33A1C-438C-4FF1-A1DA-944C05F588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D7E33A1C-438C-4FF1-A1DA-944C05F588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0AEACE7-8AFE-46A4-BF01-A4181F4B1A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40AEACE7-8AFE-46A4-BF01-A4181F4B1A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2A77B18-B5D4-41B0-A857-BB634A7BB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C2A77B18-B5D4-41B0-A857-BB634A7BB7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8D13D2B-EBBF-4B0E-A406-4D6AD43F61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graphicEl>
                                              <a:dgm id="{C8D13D2B-EBBF-4B0E-A406-4D6AD43F61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77AC7C0-72E7-4097-942F-C41CBDF6AE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graphicEl>
                                              <a:dgm id="{277AC7C0-72E7-4097-942F-C41CBDF6AE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426CFD6-F890-4FF5-A198-44C9DC8023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graphicEl>
                                              <a:dgm id="{1426CFD6-F890-4FF5-A198-44C9DC8023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39FE2D-F901-4CF9-897E-C670E01B16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>
                                            <p:graphicEl>
                                              <a:dgm id="{1B39FE2D-F901-4CF9-897E-C670E01B16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D8383F-041D-49C8-B1B8-8685FA0CB3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">
                                            <p:graphicEl>
                                              <a:dgm id="{0BD8383F-041D-49C8-B1B8-8685FA0CB3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3A243B-CD79-4A86-914E-53B25C9513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">
                                            <p:graphicEl>
                                              <a:dgm id="{823A243B-CD79-4A86-914E-53B25C9513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40F525-BBBE-4A72-9C33-10740B52A3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>
                                            <p:graphicEl>
                                              <a:dgm id="{4D40F525-BBBE-4A72-9C33-10740B52A3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E5A95C-9C5C-41BB-A4E0-0C96742AB1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">
                                            <p:graphicEl>
                                              <a:dgm id="{85E5A95C-9C5C-41BB-A4E0-0C96742AB1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DD0E33-E4C5-401C-8971-188C4CAA54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">
                                            <p:graphicEl>
                                              <a:dgm id="{EBDD0E33-E4C5-401C-8971-188C4CAA54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3BB09A-7C85-4C9F-8A89-21DB9D8146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">
                                            <p:graphicEl>
                                              <a:dgm id="{203BB09A-7C85-4C9F-8A89-21DB9D8146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3EB2E1-7DC2-43F8-9413-F47187F1AF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">
                                            <p:graphicEl>
                                              <a:dgm id="{7B3EB2E1-7DC2-43F8-9413-F47187F1AF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5D7495-6586-4045-A84C-73D45B195A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4">
                                            <p:graphicEl>
                                              <a:dgm id="{1B5D7495-6586-4045-A84C-73D45B195A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D4BC4E-CA4B-42C6-B2FF-FCFEEFD139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">
                                            <p:graphicEl>
                                              <a:dgm id="{CED4BC4E-CA4B-42C6-B2FF-FCFEEFD139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2" grpId="0" animBg="1"/>
      <p:bldP spid="5" grpId="0" animBg="1"/>
      <p:bldP spid="3" grpId="0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/>
          </p:cNvGraphicFramePr>
          <p:nvPr>
            <p:extLst/>
          </p:nvPr>
        </p:nvGraphicFramePr>
        <p:xfrm>
          <a:off x="2052084" y="-138224"/>
          <a:ext cx="6305108" cy="4253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文字方塊 2"/>
          <p:cNvSpPr txBox="1"/>
          <p:nvPr/>
        </p:nvSpPr>
        <p:spPr>
          <a:xfrm>
            <a:off x="1751346" y="3900712"/>
            <a:ext cx="9582961" cy="214417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  <a:hlinkClick r:id="rId8" action="ppaction://hlinksldjump"/>
              </a:rPr>
              <a:t>勸發菩提心文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心願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差別，相有其八，所謂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  <a:hlinkClick r:id="rId8" action="ppaction://hlinksldjump"/>
              </a:rPr>
              <a:t>邪正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、真偽、大小、偏圓是也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000"/>
              </a:lnSpc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                      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清</a:t>
            </a:r>
            <a:r>
              <a:rPr lang="en-US" altLang="zh-TW" sz="3200" dirty="0" smtClean="0">
                <a:latin typeface="Poor Richard" panose="02080502050505020702" pitchFamily="18" charset="0"/>
                <a:ea typeface="標楷體" panose="03000509000000000000" pitchFamily="65" charset="-120"/>
              </a:rPr>
              <a:t>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省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庵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大師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(1686~1734) 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81</a:t>
            </a:fld>
            <a:endParaRPr lang="en-US" dirty="0"/>
          </a:p>
        </p:txBody>
      </p:sp>
      <p:sp>
        <p:nvSpPr>
          <p:cNvPr id="5" name="矩形 4"/>
          <p:cNvSpPr/>
          <p:nvPr/>
        </p:nvSpPr>
        <p:spPr>
          <a:xfrm>
            <a:off x="309926" y="377919"/>
            <a:ext cx="14414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2800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(P.304)</a:t>
            </a:r>
            <a:endParaRPr lang="zh-TW" altLang="en-US" sz="2800" dirty="0">
              <a:solidFill>
                <a:srgbClr val="FF0000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405670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F83F96-7A68-4206-99F3-353D51069A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BCF83F96-7A68-4206-99F3-353D51069A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E6539C-5704-4FEA-950A-D70C25B1DF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48E6539C-5704-4FEA-950A-D70C25B1DF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AB33BC-D497-4F24-9CB7-B503DC931E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5FAB33BC-D497-4F24-9CB7-B503DC931E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E33A1C-438C-4FF1-A1DA-944C05F588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D7E33A1C-438C-4FF1-A1DA-944C05F588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7D9F77-7568-41BA-BBBA-0C6E91C319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D47D9F77-7568-41BA-BBBA-0C6E91C319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451CCF-BC82-46DB-8503-03F59DC08B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15451CCF-BC82-46DB-8503-03F59DC08B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3" grpId="0" animBg="1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云何名為</a:t>
            </a:r>
            <a:r>
              <a:rPr lang="zh-TW" altLang="en-US" dirty="0">
                <a:solidFill>
                  <a:srgbClr val="FF0000"/>
                </a:solidFill>
              </a:rPr>
              <a:t>邪</a:t>
            </a:r>
            <a:r>
              <a:rPr lang="zh-TW" altLang="en-US" dirty="0" smtClean="0">
                <a:solidFill>
                  <a:srgbClr val="FF0000"/>
                </a:solidFill>
              </a:rPr>
              <a:t>正</a:t>
            </a:r>
            <a:r>
              <a:rPr lang="zh-TW" altLang="en-US" dirty="0" smtClean="0"/>
              <a:t>、真偽、大小、偏</a:t>
            </a:r>
            <a:r>
              <a:rPr lang="zh-TW" altLang="en-US" dirty="0"/>
              <a:t>圓耶？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95423" y="1507524"/>
            <a:ext cx="11477127" cy="440369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世有行人，一向修行，不究自心，但知外務。或求利養，或好名聞，或貪現世欲樂，或望未來果報。如是發心，名之為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邪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既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不求利養名聞，又不貪欲樂果報，唯為生死，為菩提。如是發心，名之為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265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/>
          </p:cNvGraphicFramePr>
          <p:nvPr>
            <p:extLst/>
          </p:nvPr>
        </p:nvGraphicFramePr>
        <p:xfrm>
          <a:off x="1803748" y="392821"/>
          <a:ext cx="7632744" cy="50311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121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0AEACE7-8AFE-46A4-BF01-A4181F4B1A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40AEACE7-8AFE-46A4-BF01-A4181F4B1A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2A77B18-B5D4-41B0-A857-BB634A7BB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C2A77B18-B5D4-41B0-A857-BB634A7BB7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8D13D2B-EBBF-4B0E-A406-4D6AD43F61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C8D13D2B-EBBF-4B0E-A406-4D6AD43F61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77AC7C0-72E7-4097-942F-C41CBDF6AE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277AC7C0-72E7-4097-942F-C41CBDF6AE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426CFD6-F890-4FF5-A198-44C9DC8023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1426CFD6-F890-4FF5-A198-44C9DC8023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ED26407-08C4-47C4-97FC-BBA8DB3257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BED26407-08C4-47C4-97FC-BBA8DB3257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907BF61-3868-4B22-A517-AB5936E6CE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0907BF61-3868-4B22-A517-AB5936E6CE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/>
          </p:cNvGraphicFramePr>
          <p:nvPr>
            <p:extLst/>
          </p:nvPr>
        </p:nvGraphicFramePr>
        <p:xfrm>
          <a:off x="892543" y="652513"/>
          <a:ext cx="7632744" cy="58403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圓角矩形 1"/>
          <p:cNvSpPr/>
          <p:nvPr/>
        </p:nvSpPr>
        <p:spPr>
          <a:xfrm>
            <a:off x="8902632" y="1962282"/>
            <a:ext cx="3034672" cy="960586"/>
          </a:xfrm>
          <a:prstGeom prst="roundRect">
            <a:avLst>
              <a:gd name="adj" fmla="val 7078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/>
              <a:t>事之善惡吉凶</a:t>
            </a:r>
            <a:endParaRPr lang="zh-TW" altLang="en-US" sz="3600" dirty="0"/>
          </a:p>
        </p:txBody>
      </p:sp>
      <p:sp>
        <p:nvSpPr>
          <p:cNvPr id="5" name="右大括弧 4"/>
          <p:cNvSpPr/>
          <p:nvPr/>
        </p:nvSpPr>
        <p:spPr>
          <a:xfrm>
            <a:off x="8417490" y="964504"/>
            <a:ext cx="375006" cy="2956143"/>
          </a:xfrm>
          <a:prstGeom prst="rightBrace">
            <a:avLst>
              <a:gd name="adj1" fmla="val 53039"/>
              <a:gd name="adj2" fmla="val 5048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5397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39FE2D-F901-4CF9-897E-C670E01B16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1B39FE2D-F901-4CF9-897E-C670E01B16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D8383F-041D-49C8-B1B8-8685FA0CB3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0BD8383F-041D-49C8-B1B8-8685FA0CB3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3A243B-CD79-4A86-914E-53B25C9513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823A243B-CD79-4A86-914E-53B25C9513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40F525-BBBE-4A72-9C33-10740B52A3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4D40F525-BBBE-4A72-9C33-10740B52A3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E5A95C-9C5C-41BB-A4E0-0C96742AB1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85E5A95C-9C5C-41BB-A4E0-0C96742AB1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CBD663F-C8C7-4B27-BEFE-DF568976C6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DCBD663F-C8C7-4B27-BEFE-DF568976C6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DD321ED-3045-474F-AA0F-7675D3CB94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DDD321ED-3045-474F-AA0F-7675D3CB94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DD0E33-E4C5-401C-8971-188C4CAA54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EBDD0E33-E4C5-401C-8971-188C4CAA54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3BB09A-7C85-4C9F-8A89-21DB9D8146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graphicEl>
                                              <a:dgm id="{203BB09A-7C85-4C9F-8A89-21DB9D8146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3EB2E1-7DC2-43F8-9413-F47187F1AF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7B3EB2E1-7DC2-43F8-9413-F47187F1AF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5D7495-6586-4045-A84C-73D45B195A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graphicEl>
                                              <a:dgm id="{1B5D7495-6586-4045-A84C-73D45B195A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D4BC4E-CA4B-42C6-B2FF-FCFEEFD139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CED4BC4E-CA4B-42C6-B2FF-FCFEEFD139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2" grpId="0" animBg="1"/>
      <p:bldP spid="5" grpId="0" animBg="1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「</a:t>
            </a:r>
            <a:r>
              <a:rPr lang="zh-TW" altLang="en-US" dirty="0" smtClean="0">
                <a:solidFill>
                  <a:srgbClr val="FF0000"/>
                </a:solidFill>
              </a:rPr>
              <a:t>格物</a:t>
            </a:r>
            <a:r>
              <a:rPr lang="zh-TW" altLang="en-US" dirty="0" smtClean="0"/>
              <a:t>」各家說法：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8" y="1415844"/>
            <a:ext cx="10979841" cy="4899895"/>
          </a:xfrm>
        </p:spPr>
        <p:txBody>
          <a:bodyPr>
            <a:normAutofit fontScale="92500" lnSpcReduction="20000"/>
          </a:bodyPr>
          <a:lstStyle/>
          <a:p>
            <a:r>
              <a:rPr lang="zh-TW" altLang="en-US" sz="3200" dirty="0" smtClean="0"/>
              <a:t>漢．鄭玄</a:t>
            </a:r>
            <a:endParaRPr lang="en-US" altLang="zh-TW" sz="3200" dirty="0" smtClean="0"/>
          </a:p>
          <a:p>
            <a:pPr lvl="1">
              <a:lnSpc>
                <a:spcPct val="150000"/>
              </a:lnSpc>
            </a:pPr>
            <a:r>
              <a:rPr lang="zh-TW" altLang="en-US" sz="3200" dirty="0" smtClean="0">
                <a:solidFill>
                  <a:srgbClr val="FF0000"/>
                </a:solidFill>
                <a:latin typeface="+mn-ea"/>
              </a:rPr>
              <a:t>格</a:t>
            </a:r>
            <a:r>
              <a:rPr lang="zh-TW" altLang="en-US" sz="3200" dirty="0">
                <a:solidFill>
                  <a:srgbClr val="FF0000"/>
                </a:solidFill>
                <a:latin typeface="+mn-ea"/>
              </a:rPr>
              <a:t>，來</a:t>
            </a:r>
            <a:r>
              <a:rPr lang="zh-TW" altLang="en-US" sz="3200" dirty="0" smtClean="0">
                <a:solidFill>
                  <a:srgbClr val="FF0000"/>
                </a:solidFill>
                <a:latin typeface="+mn-ea"/>
              </a:rPr>
              <a:t>也</a:t>
            </a:r>
            <a:r>
              <a:rPr lang="zh-TW" altLang="en-US" sz="3200" dirty="0">
                <a:latin typeface="+mn-ea"/>
              </a:rPr>
              <a:t>；</a:t>
            </a:r>
            <a:r>
              <a:rPr lang="zh-TW" altLang="en-US" sz="3200" dirty="0" smtClean="0">
                <a:latin typeface="+mn-ea"/>
              </a:rPr>
              <a:t>物，猶事也。其知於善深，則來善物；其知於惡深，則來惡物，言事緣人所好來也。</a:t>
            </a:r>
            <a:endParaRPr lang="en-US" altLang="zh-TW" sz="3200" dirty="0" smtClean="0">
              <a:latin typeface="+mn-ea"/>
            </a:endParaRPr>
          </a:p>
          <a:p>
            <a:pPr>
              <a:lnSpc>
                <a:spcPct val="150000"/>
              </a:lnSpc>
            </a:pP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講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記</a:t>
            </a: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格物」是事情來了，「致知」的「知」是知道善惡的能力。個人「知」的能力，如果深刻一點，善事來了，你知道是「善」的事情，惡事情來了，你知道是「惡」事情。你能夠分辨善惡，分辨得很清楚。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0356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89098" y="712382"/>
            <a:ext cx="11334307" cy="5951178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宋</a:t>
            </a:r>
            <a:r>
              <a:rPr lang="en-US" altLang="zh-TW" sz="3200" dirty="0" smtClean="0">
                <a:latin typeface="Poor Richard" panose="02080502050505020702" pitchFamily="18" charset="0"/>
              </a:rPr>
              <a:t>•</a:t>
            </a:r>
            <a:r>
              <a:rPr lang="zh-TW" altLang="en-US" sz="3200" dirty="0" smtClean="0"/>
              <a:t>司馬光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大學廣義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格，扞也。</a:t>
            </a: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扞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（抵禦防衛）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物欲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/>
              <a:t>宋</a:t>
            </a:r>
            <a:r>
              <a:rPr lang="en-US" altLang="zh-TW" sz="3200" dirty="0" smtClean="0">
                <a:latin typeface="Poor Richard" panose="02080502050505020702" pitchFamily="18" charset="0"/>
              </a:rPr>
              <a:t> </a:t>
            </a:r>
            <a:r>
              <a:rPr lang="en-US" altLang="zh-TW" sz="3200" dirty="0">
                <a:latin typeface="Poor Richard" panose="02080502050505020702" pitchFamily="18" charset="0"/>
              </a:rPr>
              <a:t>•</a:t>
            </a:r>
            <a:r>
              <a:rPr lang="zh-TW" altLang="en-US" sz="3200" dirty="0" smtClean="0"/>
              <a:t>朱熹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大學章句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</a:t>
            </a:r>
            <a:endParaRPr lang="en-US" altLang="zh-TW" sz="3200" dirty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格，至也。物，猶事也。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窮至事物之理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，欲其極處無不到也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8495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959005"/>
            <a:ext cx="11202026" cy="5704554"/>
          </a:xfrm>
        </p:spPr>
        <p:txBody>
          <a:bodyPr>
            <a:normAutofit/>
          </a:bodyPr>
          <a:lstStyle/>
          <a:p>
            <a:r>
              <a:rPr lang="zh-TW" altLang="en-US" sz="3400" dirty="0" smtClean="0"/>
              <a:t>明</a:t>
            </a:r>
            <a:r>
              <a:rPr lang="en-US" altLang="zh-TW" sz="3600" dirty="0" smtClean="0">
                <a:latin typeface="Poor Richard" panose="02080502050505020702" pitchFamily="18" charset="0"/>
              </a:rPr>
              <a:t> </a:t>
            </a:r>
            <a:r>
              <a:rPr lang="en-US" altLang="zh-TW" sz="3600" dirty="0">
                <a:latin typeface="Poor Richard" panose="02080502050505020702" pitchFamily="18" charset="0"/>
              </a:rPr>
              <a:t>•</a:t>
            </a:r>
            <a:r>
              <a:rPr lang="zh-TW" altLang="en-US" sz="3400" dirty="0" smtClean="0"/>
              <a:t>王陽明</a:t>
            </a:r>
            <a:r>
              <a:rPr lang="en-US" altLang="zh-TW" sz="3400" dirty="0"/>
              <a:t>〈</a:t>
            </a:r>
            <a:r>
              <a:rPr lang="zh-TW" altLang="en-US" sz="3400" dirty="0" smtClean="0"/>
              <a:t>大學問</a:t>
            </a:r>
            <a:r>
              <a:rPr lang="en-US" altLang="zh-TW" sz="3400" dirty="0" smtClean="0"/>
              <a:t>〉</a:t>
            </a:r>
            <a:r>
              <a:rPr lang="zh-TW" altLang="en-US" sz="3400" dirty="0" smtClean="0"/>
              <a:t>：</a:t>
            </a:r>
            <a:endParaRPr lang="en-US" altLang="zh-TW" sz="3400" dirty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物者，事也，凡意之所發必有其事，意所在之事謂之物。格者，正也，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正其不正以歸於正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之謂也。正其不正者，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去惡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之謂也。歸於正者，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為善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之謂也。夫是之謂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格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四句教：「無善無惡心之體，有善有惡意之動，知善知惡是良知，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為善去惡是格物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zh-TW" altLang="en-US" sz="28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6455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雪</a:t>
            </a:r>
            <a:r>
              <a:rPr lang="zh-TW" altLang="en-US" dirty="0"/>
              <a:t>公</a:t>
            </a:r>
            <a:r>
              <a:rPr lang="zh-TW" altLang="en-US" dirty="0" smtClean="0"/>
              <a:t>說「格物」：</a:t>
            </a:r>
            <a:r>
              <a:rPr lang="zh-TW" altLang="en-US" dirty="0" smtClean="0">
                <a:solidFill>
                  <a:srgbClr val="FF0000"/>
                </a:solidFill>
              </a:rPr>
              <a:t>起心動念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4123948" y="1905000"/>
          <a:ext cx="5257600" cy="42796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3774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 smtClean="0"/>
              <a:t>大學講記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89</a:t>
            </a:fld>
            <a:endParaRPr lang="en-US" dirty="0"/>
          </a:p>
        </p:txBody>
      </p:sp>
      <p:sp>
        <p:nvSpPr>
          <p:cNvPr id="5" name="內容版面配置區 4"/>
          <p:cNvSpPr txBox="1">
            <a:spLocks noGrp="1"/>
          </p:cNvSpPr>
          <p:nvPr>
            <p:ph idx="1"/>
          </p:nvPr>
        </p:nvSpPr>
        <p:spPr>
          <a:xfrm>
            <a:off x="856650" y="1453116"/>
            <a:ext cx="10647963" cy="20672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zh-TW" dirty="0" smtClean="0"/>
              <a:t>格物</a:t>
            </a:r>
            <a:r>
              <a:rPr lang="zh-TW" altLang="en-US" dirty="0" smtClean="0"/>
              <a:t>：</a:t>
            </a:r>
            <a:r>
              <a:rPr lang="zh-TW" altLang="zh-TW" dirty="0" smtClean="0"/>
              <a:t>辨別</a:t>
            </a:r>
            <a:r>
              <a:rPr lang="en-US" altLang="zh-TW" sz="2800" dirty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zh-TW" sz="2800" dirty="0">
                <a:latin typeface="DFKai-SB" panose="03000509000000000000" pitchFamily="65" charset="-120"/>
                <a:ea typeface="DFKai-SB" panose="03000509000000000000" pitchFamily="65" charset="-120"/>
              </a:rPr>
              <a:t>徹底了解</a:t>
            </a:r>
            <a:r>
              <a:rPr lang="en-US" altLang="zh-TW" sz="2800" dirty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zh-TW" dirty="0"/>
              <a:t>每件事情</a:t>
            </a:r>
            <a:r>
              <a:rPr lang="en-US" altLang="zh-TW" sz="2800" dirty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zh-TW" sz="2800" dirty="0">
                <a:latin typeface="DFKai-SB" panose="03000509000000000000" pitchFamily="65" charset="-120"/>
                <a:ea typeface="DFKai-SB" panose="03000509000000000000" pitchFamily="65" charset="-120"/>
              </a:rPr>
              <a:t>甚至是念頭</a:t>
            </a:r>
            <a:r>
              <a:rPr lang="en-US" altLang="zh-TW" sz="2800" dirty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zh-TW" dirty="0"/>
              <a:t>的真相善惡，並加以匡正，使之有道</a:t>
            </a:r>
            <a:r>
              <a:rPr lang="zh-TW" altLang="zh-TW" dirty="0" smtClean="0"/>
              <a:t>。</a:t>
            </a:r>
            <a:endParaRPr lang="zh-TW" altLang="zh-TW" dirty="0"/>
          </a:p>
          <a:p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99542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幾個關鍵詞（</a:t>
            </a:r>
            <a:r>
              <a:rPr lang="en-US" altLang="zh-TW" dirty="0" smtClean="0"/>
              <a:t>key</a:t>
            </a:r>
            <a:r>
              <a:rPr lang="zh-TW" altLang="en-US" dirty="0" smtClean="0"/>
              <a:t> </a:t>
            </a:r>
            <a:r>
              <a:rPr lang="en-US" altLang="zh-TW" dirty="0" smtClean="0"/>
              <a:t>word</a:t>
            </a:r>
            <a:r>
              <a:rPr lang="zh-TW" altLang="en-US" dirty="0" smtClean="0"/>
              <a:t>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505415"/>
            <a:ext cx="10929013" cy="5174165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zh-TW" altLang="en-US" dirty="0" smtClean="0">
                <a:solidFill>
                  <a:srgbClr val="FF0000"/>
                </a:solidFill>
              </a:rPr>
              <a:t>語法</a:t>
            </a:r>
            <a:r>
              <a:rPr lang="zh-TW" altLang="en-US" dirty="0">
                <a:solidFill>
                  <a:srgbClr val="FF0000"/>
                </a:solidFill>
              </a:rPr>
              <a:t>不同</a:t>
            </a:r>
            <a:r>
              <a:rPr lang="zh-TW" altLang="en-US" dirty="0" smtClean="0">
                <a:solidFill>
                  <a:srgbClr val="FF0000"/>
                </a:solidFill>
              </a:rPr>
              <a:t>：先、在</a:t>
            </a:r>
            <a:endParaRPr lang="en-US" altLang="zh-TW" dirty="0" smtClean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zh-TW" altLang="en-US" dirty="0"/>
              <a:t>欲修其身者，</a:t>
            </a:r>
            <a:r>
              <a:rPr lang="zh-TW" altLang="en-US" dirty="0">
                <a:solidFill>
                  <a:srgbClr val="FF0000"/>
                </a:solidFill>
              </a:rPr>
              <a:t>先</a:t>
            </a:r>
            <a:r>
              <a:rPr lang="zh-TW" altLang="en-US" dirty="0"/>
              <a:t>正其心；欲正其心者，</a:t>
            </a:r>
            <a:r>
              <a:rPr lang="zh-TW" altLang="en-US" dirty="0">
                <a:solidFill>
                  <a:srgbClr val="FF0000"/>
                </a:solidFill>
              </a:rPr>
              <a:t>先</a:t>
            </a:r>
            <a:r>
              <a:rPr lang="zh-TW" altLang="en-US" dirty="0"/>
              <a:t>誠其意；欲誠其意者，</a:t>
            </a:r>
            <a:r>
              <a:rPr lang="zh-TW" altLang="en-US" dirty="0">
                <a:solidFill>
                  <a:srgbClr val="FF0000"/>
                </a:solidFill>
              </a:rPr>
              <a:t>先</a:t>
            </a:r>
            <a:r>
              <a:rPr lang="zh-TW" altLang="en-US" dirty="0"/>
              <a:t>致其知，致</a:t>
            </a:r>
            <a:r>
              <a:rPr lang="zh-TW" altLang="en-US" dirty="0" smtClean="0"/>
              <a:t>知</a:t>
            </a:r>
            <a:r>
              <a:rPr lang="zh-TW" altLang="en-US" dirty="0" smtClean="0">
                <a:solidFill>
                  <a:srgbClr val="FF0000"/>
                </a:solidFill>
              </a:rPr>
              <a:t>「在」</a:t>
            </a:r>
            <a:r>
              <a:rPr lang="zh-TW" altLang="en-US" dirty="0" smtClean="0"/>
              <a:t>格物。</a:t>
            </a:r>
            <a:endParaRPr lang="en-US" altLang="zh-TW" dirty="0" smtClean="0"/>
          </a:p>
          <a:p>
            <a:pPr lvl="1">
              <a:spcBef>
                <a:spcPts val="0"/>
              </a:spcBef>
            </a:pP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非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「欲致其知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先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格其物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」，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致知就在起念當下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spcBef>
                <a:spcPts val="0"/>
              </a:spcBef>
            </a:pPr>
            <a:r>
              <a:rPr lang="zh-TW" altLang="en-US" dirty="0">
                <a:solidFill>
                  <a:srgbClr val="FF0000"/>
                </a:solidFill>
              </a:rPr>
              <a:t>用字不同</a:t>
            </a:r>
            <a:r>
              <a:rPr lang="zh-TW" altLang="en-US" dirty="0" smtClean="0">
                <a:solidFill>
                  <a:srgbClr val="FF0000"/>
                </a:solidFill>
              </a:rPr>
              <a:t>：致、</a:t>
            </a:r>
            <a:r>
              <a:rPr lang="zh-TW" altLang="en-US" dirty="0">
                <a:solidFill>
                  <a:srgbClr val="FF0000"/>
                </a:solidFill>
              </a:rPr>
              <a:t>至</a:t>
            </a:r>
            <a:endParaRPr lang="en-US" altLang="zh-TW" dirty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zh-TW" altLang="en-US" dirty="0">
                <a:solidFill>
                  <a:srgbClr val="FF0000"/>
                </a:solidFill>
              </a:rPr>
              <a:t>「致」</a:t>
            </a:r>
            <a:r>
              <a:rPr lang="zh-TW" altLang="en-US" dirty="0" smtClean="0"/>
              <a:t>知在格物：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使</a:t>
            </a:r>
            <a:r>
              <a:rPr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達到（動詞）</a:t>
            </a:r>
            <a:endParaRPr lang="en-US" altLang="zh-TW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zh-TW" altLang="en-US" dirty="0" smtClean="0"/>
              <a:t>物格而後知</a:t>
            </a:r>
            <a:r>
              <a:rPr lang="zh-TW" altLang="en-US" dirty="0">
                <a:solidFill>
                  <a:srgbClr val="FF0000"/>
                </a:solidFill>
              </a:rPr>
              <a:t>「</a:t>
            </a:r>
            <a:r>
              <a:rPr lang="zh-TW" altLang="en-US" dirty="0" smtClean="0">
                <a:solidFill>
                  <a:srgbClr val="FF0000"/>
                </a:solidFill>
              </a:rPr>
              <a:t>至」</a:t>
            </a:r>
            <a:r>
              <a:rPr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：到達（靜詞）</a:t>
            </a:r>
            <a:endParaRPr lang="en-US" altLang="zh-TW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zh-TW" altLang="en-US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　念頭一起，當下覺知</a:t>
            </a:r>
            <a:endParaRPr lang="zh-TW" altLang="en-US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8350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591316" y="857565"/>
          <a:ext cx="9254383" cy="2797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2553666" y="3651796"/>
            <a:ext cx="68989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王陽明「四</a:t>
            </a:r>
            <a:r>
              <a:rPr lang="zh-TW" altLang="en-US" sz="3200" dirty="0"/>
              <a:t>句</a:t>
            </a:r>
            <a:r>
              <a:rPr lang="zh-TW" altLang="en-US" sz="3200" dirty="0" smtClean="0"/>
              <a:t>教」：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無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善無惡心之體，有善有惡意之動，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知善知惡是良知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為善去惡是格物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4995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E78E30-5084-4CFD-890E-2F558CBC1B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2DE78E30-5084-4CFD-890E-2F558CBC1B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512D86-654D-4DD7-929F-A479CBC39F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3D512D86-654D-4DD7-929F-A479CBC39F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896490-DBAF-4384-AA02-6B0A6F9ABB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CA896490-DBAF-4384-AA02-6B0A6F9ABB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985C92E-62EE-4BCF-9402-8141AF8B4C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3985C92E-62EE-4BCF-9402-8141AF8B4C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37B2455-1873-4E87-B6B5-9F55F574E9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graphicEl>
                                              <a:dgm id="{837B2455-1873-4E87-B6B5-9F55F574E9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A698CE-6055-435D-911F-B4EB808C13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graphicEl>
                                              <a:dgm id="{86A698CE-6055-435D-911F-B4EB808C13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35880C-BF40-4B6D-A744-F838E75E88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>
                                            <p:graphicEl>
                                              <a:dgm id="{3835880C-BF40-4B6D-A744-F838E75E88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8DABCE-E595-475B-94DD-28CB82F903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938DABCE-E595-475B-94DD-28CB82F903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79768" y="490654"/>
            <a:ext cx="10556680" cy="181373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（先後結論）</a:t>
            </a:r>
            <a:r>
              <a:rPr lang="en-US" altLang="zh-TW" dirty="0" smtClean="0"/>
              <a:t/>
            </a:r>
            <a:br>
              <a:rPr lang="en-US" altLang="zh-TW" dirty="0" smtClean="0"/>
            </a:br>
            <a:r>
              <a:rPr lang="zh-TW" altLang="en-US" dirty="0" smtClean="0"/>
              <a:t>自天子以至於庶人，壹是</a:t>
            </a:r>
            <a:r>
              <a:rPr lang="zh-TW" altLang="en-US" sz="3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（一概）</a:t>
            </a:r>
            <a:r>
              <a:rPr lang="zh-TW" altLang="en-US" dirty="0" smtClean="0"/>
              <a:t>皆以修身為本。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2497873"/>
            <a:ext cx="10556680" cy="3891739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為何以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修身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為本，非以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格物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為本？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「格物」抽象，「修身」具體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修身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為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行己，己立曰本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0358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其本亂而末治者否矣；其所厚者薄，而其所薄者厚，未之有也</a:t>
            </a:r>
            <a:r>
              <a:rPr lang="zh-TW" altLang="en-US" dirty="0" smtClean="0"/>
              <a:t>。</a:t>
            </a:r>
            <a:r>
              <a:rPr lang="en-US" altLang="zh-TW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(</a:t>
            </a:r>
            <a:r>
              <a:rPr lang="zh-TW" altLang="en-US" dirty="0" smtClean="0"/>
              <a:t>此謂知本，此謂知之至也。</a:t>
            </a:r>
            <a:r>
              <a:rPr lang="en-US" altLang="zh-TW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)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厚薄謂修治之淺深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本應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者薄，使末薄者厚，事不可行。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例：品德教育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根本，應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者卻薄之；以所薄</a:t>
            </a:r>
            <a:r>
              <a:rPr lang="zh-TW" altLang="en-US" sz="3200" smtClean="0">
                <a:latin typeface="標楷體" panose="03000509000000000000" pitchFamily="65" charset="-120"/>
                <a:ea typeface="標楷體" panose="03000509000000000000" pitchFamily="65" charset="-120"/>
              </a:rPr>
              <a:t>之功夫，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欲</a:t>
            </a:r>
            <a:r>
              <a:rPr lang="zh-TW" altLang="en-US" sz="3200" smtClean="0">
                <a:latin typeface="標楷體" panose="03000509000000000000" pitchFamily="65" charset="-120"/>
                <a:ea typeface="標楷體" panose="03000509000000000000" pitchFamily="65" charset="-120"/>
              </a:rPr>
              <a:t>得子弟孝賢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之結果，未之有也。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011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 smtClean="0"/>
              <a:t>講記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20995" y="1350335"/>
            <a:ext cx="10983617" cy="4560887"/>
          </a:xfrm>
        </p:spPr>
        <p:txBody>
          <a:bodyPr>
            <a:noAutofit/>
          </a:bodyPr>
          <a:lstStyle/>
          <a:p>
            <a:r>
              <a:rPr lang="zh-TW" altLang="en-US" dirty="0"/>
              <a:t>本亂，是雙重的解釋。一</a:t>
            </a:r>
            <a:r>
              <a:rPr lang="zh-TW" altLang="en-US" dirty="0" smtClean="0"/>
              <a:t>說修身</a:t>
            </a:r>
            <a:r>
              <a:rPr lang="zh-TW" altLang="en-US" dirty="0"/>
              <a:t>是本，齊家是末，但齊家跟治國來講，齊家又是本，治國又是末。治國跟平天下對照著講，治國又是本，平天下又是末。再回頭說，格物是本，致知是末；繼續推，格物致知是本，誠意是末；再推，誠意是本，正心是末；再推，正心是本，修身是末</a:t>
            </a:r>
            <a:r>
              <a:rPr lang="zh-TW" altLang="en-US" dirty="0" smtClean="0"/>
              <a:t>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049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89883" y="1073888"/>
            <a:ext cx="11483162" cy="5418987"/>
          </a:xfrm>
        </p:spPr>
        <p:txBody>
          <a:bodyPr>
            <a:noAutofit/>
          </a:bodyPr>
          <a:lstStyle/>
          <a:p>
            <a:pPr>
              <a:lnSpc>
                <a:spcPts val="4600"/>
              </a:lnSpc>
            </a:pPr>
            <a:r>
              <a:rPr lang="zh-TW" altLang="en-US" dirty="0" smtClean="0"/>
              <a:t>「</a:t>
            </a:r>
            <a:r>
              <a:rPr lang="zh-TW" altLang="en-US" dirty="0"/>
              <a:t>其所厚者薄，而其所薄者厚，未之有也」，此「厚」、「薄」，專門講，該厚的，推到最根本的地方，是性德</a:t>
            </a:r>
            <a:r>
              <a:rPr lang="en-US" altLang="zh-TW" dirty="0"/>
              <a:t>﹙</a:t>
            </a:r>
            <a:r>
              <a:rPr lang="zh-TW" altLang="en-US" dirty="0"/>
              <a:t>明德</a:t>
            </a:r>
            <a:r>
              <a:rPr lang="en-US" altLang="zh-TW" dirty="0"/>
              <a:t>﹚</a:t>
            </a:r>
            <a:r>
              <a:rPr lang="zh-TW" altLang="en-US" dirty="0"/>
              <a:t>，一定在那上面</a:t>
            </a:r>
            <a:r>
              <a:rPr lang="en-US" altLang="zh-TW" dirty="0"/>
              <a:t>﹙</a:t>
            </a:r>
            <a:r>
              <a:rPr lang="zh-TW" altLang="en-US" dirty="0"/>
              <a:t>明明德</a:t>
            </a:r>
            <a:r>
              <a:rPr lang="en-US" altLang="zh-TW" dirty="0"/>
              <a:t>﹚</a:t>
            </a:r>
            <a:r>
              <a:rPr lang="zh-TW" altLang="en-US" dirty="0"/>
              <a:t>實實在在的下工夫。這功夫用的越厚，往下意才能誠、心才能正、身才能修</a:t>
            </a:r>
            <a:r>
              <a:rPr lang="en-US" altLang="zh-TW" dirty="0"/>
              <a:t>…</a:t>
            </a:r>
            <a:r>
              <a:rPr lang="zh-TW" altLang="en-US" dirty="0"/>
              <a:t>，那是根本的根本，是很厚實的</a:t>
            </a:r>
            <a:r>
              <a:rPr lang="zh-TW" altLang="en-US" dirty="0" smtClean="0"/>
              <a:t>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5803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89883" y="871870"/>
            <a:ext cx="11483162" cy="5621005"/>
          </a:xfrm>
        </p:spPr>
        <p:txBody>
          <a:bodyPr>
            <a:noAutofit/>
          </a:bodyPr>
          <a:lstStyle/>
          <a:p>
            <a:pPr>
              <a:lnSpc>
                <a:spcPts val="4600"/>
              </a:lnSpc>
            </a:pPr>
            <a:r>
              <a:rPr lang="zh-TW" altLang="en-US" dirty="0" smtClean="0"/>
              <a:t>該</a:t>
            </a:r>
            <a:r>
              <a:rPr lang="zh-TW" altLang="en-US" dirty="0"/>
              <a:t>培養自己的性德，該把明德開發出來，在這上面沒有做好</a:t>
            </a:r>
            <a:r>
              <a:rPr lang="en-US" altLang="zh-TW" dirty="0"/>
              <a:t>﹙</a:t>
            </a:r>
            <a:r>
              <a:rPr lang="zh-TW" altLang="en-US" dirty="0"/>
              <a:t>薄</a:t>
            </a:r>
            <a:r>
              <a:rPr lang="en-US" altLang="zh-TW" dirty="0"/>
              <a:t>﹚</a:t>
            </a:r>
            <a:r>
              <a:rPr lang="zh-TW" altLang="en-US" dirty="0"/>
              <a:t>，甚至完全不在這上面用功夫，也不了解這一層，而且「所薄者厚」，還要想齊家治國，有可能嗎？這幾句意思就是該厚的不厚，非常輕薄，而所希望的、在「薄」的地方</a:t>
            </a:r>
            <a:r>
              <a:rPr lang="en-US" altLang="zh-TW" dirty="0"/>
              <a:t>﹙</a:t>
            </a:r>
            <a:r>
              <a:rPr lang="zh-TW" altLang="en-US" dirty="0"/>
              <a:t>功夫還沒到達的地方、枝末的事情</a:t>
            </a:r>
            <a:r>
              <a:rPr lang="en-US" altLang="zh-TW" dirty="0"/>
              <a:t>﹚</a:t>
            </a:r>
            <a:r>
              <a:rPr lang="zh-TW" altLang="en-US" dirty="0"/>
              <a:t>想要厚，哪有這個道理？未之有也！</a:t>
            </a:r>
          </a:p>
          <a:p>
            <a:pPr>
              <a:lnSpc>
                <a:spcPts val="4600"/>
              </a:lnSpc>
            </a:pP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549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大學經</a:t>
            </a:r>
            <a:r>
              <a:rPr lang="zh-TW" altLang="en-US" dirty="0"/>
              <a:t>文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356851"/>
            <a:ext cx="11176259" cy="531925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大學之道，在明明德，在親民，在止於至善。知止而后有定，定而后能靜，靜而后能安，安而后能慮，慮而后能得。物有本末，事有終始，知所先後，則近道矣。</a:t>
            </a: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之欲明明德於天下者，先治其國；欲治其國者，先齊其家；欲齊其家者，先修其身；欲修其身者，先正其心；欲正其心者，先誠其意；欲誠其意者，先致其知，致知在格物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0326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082567"/>
            <a:ext cx="11176259" cy="559353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格而後知至，知至而後意誠，意誠而後心正，心正而後身修，身修而後家齊，家齊而後國治，國治而後天下平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自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天子以至於庶人，壹是皆以修身為本。其本亂而末治者否矣，其所厚者薄，而其所薄者厚，未之有也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！（此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謂知本，此謂知之至也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。）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6509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絲縷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5679</TotalTime>
  <Words>9048</Words>
  <Application>Microsoft Office PowerPoint</Application>
  <PresentationFormat>寬螢幕</PresentationFormat>
  <Paragraphs>982</Paragraphs>
  <Slides>98</Slides>
  <Notes>49</Notes>
  <HiddenSlides>0</HiddenSlides>
  <MMClips>0</MMClips>
  <ScaleCrop>false</ScaleCrop>
  <HeadingPairs>
    <vt:vector size="6" baseType="variant">
      <vt:variant>
        <vt:lpstr>使用字型</vt:lpstr>
      </vt:variant>
      <vt:variant>
        <vt:i4>16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98</vt:i4>
      </vt:variant>
    </vt:vector>
  </HeadingPairs>
  <TitlesOfParts>
    <vt:vector size="115" baseType="lpstr">
      <vt:lpstr>28標楷體</vt:lpstr>
      <vt:lpstr>BiauKai</vt:lpstr>
      <vt:lpstr>標楷體</vt:lpstr>
      <vt:lpstr>標楷體</vt:lpstr>
      <vt:lpstr>微軟正黑體</vt:lpstr>
      <vt:lpstr>PMingLiU</vt:lpstr>
      <vt:lpstr>PMingLiU</vt:lpstr>
      <vt:lpstr>幼圆</vt:lpstr>
      <vt:lpstr>等线</vt:lpstr>
      <vt:lpstr>微軟正黑體 Light</vt:lpstr>
      <vt:lpstr>Arial</vt:lpstr>
      <vt:lpstr>Calibri</vt:lpstr>
      <vt:lpstr>Century Gothic</vt:lpstr>
      <vt:lpstr>Poor Richard</vt:lpstr>
      <vt:lpstr>Times New Roman</vt:lpstr>
      <vt:lpstr>Wingdings 3</vt:lpstr>
      <vt:lpstr>絲縷</vt:lpstr>
      <vt:lpstr>《四書》研究</vt:lpstr>
      <vt:lpstr>導言：</vt:lpstr>
      <vt:lpstr>《四書》思想之傳承</vt:lpstr>
      <vt:lpstr>《四書》思想之傳承</vt:lpstr>
      <vt:lpstr>PowerPoint 簡報</vt:lpstr>
      <vt:lpstr>PowerPoint 簡報</vt:lpstr>
      <vt:lpstr>《四書》思想之傳承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導言：《四書》與《五經》</vt:lpstr>
      <vt:lpstr>導言：《四書》與《五經》</vt:lpstr>
      <vt:lpstr>PowerPoint 簡報</vt:lpstr>
      <vt:lpstr>《四書》的研讀次第</vt:lpstr>
      <vt:lpstr>《四書》相關注解</vt:lpstr>
      <vt:lpstr>《四書》主要相關注解</vt:lpstr>
      <vt:lpstr>PowerPoint 簡報</vt:lpstr>
      <vt:lpstr>傳注</vt:lpstr>
      <vt:lpstr>義疏 </vt:lpstr>
      <vt:lpstr>章句 </vt:lpstr>
      <vt:lpstr>集注(集解)</vt:lpstr>
      <vt:lpstr>高級中學「中華文化基本教材資源中心」網站</vt:lpstr>
      <vt:lpstr>本課程教學方式 </vt:lpstr>
      <vt:lpstr>學習金字塔理論</vt:lpstr>
      <vt:lpstr>PowerPoint 簡報</vt:lpstr>
      <vt:lpstr>PowerPoint 簡報</vt:lpstr>
      <vt:lpstr>PowerPoint 簡報</vt:lpstr>
      <vt:lpstr>PowerPoint 簡報</vt:lpstr>
      <vt:lpstr>PowerPoint 簡報</vt:lpstr>
      <vt:lpstr>其他附註：</vt:lpstr>
      <vt:lpstr>大學要義介紹</vt:lpstr>
      <vt:lpstr>《大學》講前小言　　　　　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大學經文</vt:lpstr>
      <vt:lpstr>PowerPoint 簡報</vt:lpstr>
      <vt:lpstr>〈大學表注〉：大學之義 </vt:lpstr>
      <vt:lpstr>《周易》乾卦：</vt:lpstr>
      <vt:lpstr>《禮記正義》曰：</vt:lpstr>
      <vt:lpstr>正義曰：</vt:lpstr>
      <vt:lpstr>《孟子．盡心章句上》：大人</vt:lpstr>
      <vt:lpstr>朱子〈大學章句序〉：</vt:lpstr>
      <vt:lpstr>〈大學表注〉：大學之義 </vt:lpstr>
      <vt:lpstr>朱子注</vt:lpstr>
      <vt:lpstr>朱子注</vt:lpstr>
      <vt:lpstr>經文總綱：大學之道，在明明德，在親民，在止於至善。（p.302）</vt:lpstr>
      <vt:lpstr>PowerPoint 簡報</vt:lpstr>
      <vt:lpstr>《大學講記》：</vt:lpstr>
      <vt:lpstr>PowerPoint 簡報</vt:lpstr>
      <vt:lpstr>總結：大學之道</vt:lpstr>
      <vt:lpstr>欲明之次第：知止而后有定，定而后能靜，靜而后能安，安而后能慮，慮而后能得。(p.303)</vt:lpstr>
      <vt:lpstr>《大學講記》：</vt:lpstr>
      <vt:lpstr>次第結論：物有本末，事有終始，知所先後，則近道矣。</vt:lpstr>
      <vt:lpstr>《大學講記》：</vt:lpstr>
      <vt:lpstr>PowerPoint 簡報</vt:lpstr>
      <vt:lpstr>PowerPoint 簡報</vt:lpstr>
      <vt:lpstr>PowerPoint 簡報</vt:lpstr>
      <vt:lpstr>事有終始           (p.276)</vt:lpstr>
      <vt:lpstr>物有本末</vt:lpstr>
      <vt:lpstr>王陽明〈大學問〉</vt:lpstr>
      <vt:lpstr>知所先後，則近道矣。</vt:lpstr>
      <vt:lpstr>八目先後：古之欲明明德於天下者，先治其國；欲治其國者，先齊其家；欲齊其家者，先修其身。 (P.304)</vt:lpstr>
      <vt:lpstr>PowerPoint 簡報</vt:lpstr>
      <vt:lpstr>齊家：家庭倫常各盡其份(五倫肇端乎夫婦)</vt:lpstr>
      <vt:lpstr>修身：從何處著手？</vt:lpstr>
      <vt:lpstr>PowerPoint 簡報</vt:lpstr>
      <vt:lpstr>欲脩其身者，先正其心；欲正其心者，先誠其意；欲誠其意者，先致其知；致知在格物。(明明德)</vt:lpstr>
      <vt:lpstr>德（惪）：直心</vt:lpstr>
      <vt:lpstr>PowerPoint 簡報</vt:lpstr>
      <vt:lpstr>PowerPoint 簡報</vt:lpstr>
      <vt:lpstr>PowerPoint 簡報</vt:lpstr>
      <vt:lpstr>云何名為邪正、真偽、大小、偏圓耶？</vt:lpstr>
      <vt:lpstr>PowerPoint 簡報</vt:lpstr>
      <vt:lpstr>PowerPoint 簡報</vt:lpstr>
      <vt:lpstr>「格物」各家說法：</vt:lpstr>
      <vt:lpstr>PowerPoint 簡報</vt:lpstr>
      <vt:lpstr>PowerPoint 簡報</vt:lpstr>
      <vt:lpstr>雪公說「格物」：起心動念</vt:lpstr>
      <vt:lpstr>《大學講記》</vt:lpstr>
      <vt:lpstr>幾個關鍵詞（key word）</vt:lpstr>
      <vt:lpstr>PowerPoint 簡報</vt:lpstr>
      <vt:lpstr>（先後結論） 自天子以至於庶人，壹是（一概）皆以修身為本。</vt:lpstr>
      <vt:lpstr>其本亂而末治者否矣；其所厚者薄，而其所薄者厚，未之有也。(此謂知本，此謂知之至也。) </vt:lpstr>
      <vt:lpstr>《講記》</vt:lpstr>
      <vt:lpstr>PowerPoint 簡報</vt:lpstr>
      <vt:lpstr>PowerPoint 簡報</vt:lpstr>
      <vt:lpstr>大學經文</vt:lpstr>
      <vt:lpstr>PowerPoint 簡報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中庸</dc:title>
  <dc:creator>Change</dc:creator>
  <cp:lastModifiedBy>清泉 張</cp:lastModifiedBy>
  <cp:revision>415</cp:revision>
  <dcterms:created xsi:type="dcterms:W3CDTF">2017-09-05T02:29:32Z</dcterms:created>
  <dcterms:modified xsi:type="dcterms:W3CDTF">2019-11-26T14:58:36Z</dcterms:modified>
</cp:coreProperties>
</file>