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57" r:id="rId3"/>
    <p:sldId id="259" r:id="rId4"/>
    <p:sldId id="258" r:id="rId5"/>
    <p:sldId id="262" r:id="rId6"/>
    <p:sldId id="263" r:id="rId7"/>
    <p:sldId id="260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16F339-0F39-4C84-937E-97DDA080CF3E}" v="13" dt="2022-03-12T19:46:00.8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02" autoAdjust="0"/>
    <p:restoredTop sz="94660"/>
  </p:normalViewPr>
  <p:slideViewPr>
    <p:cSldViewPr snapToGrid="0">
      <p:cViewPr varScale="1">
        <p:scale>
          <a:sx n="59" d="100"/>
          <a:sy n="59" d="100"/>
        </p:scale>
        <p:origin x="100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7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opher munsaka" userId="072ee4d7d73c90ba" providerId="LiveId" clId="{DA16F339-0F39-4C84-937E-97DDA080CF3E}"/>
    <pc:docChg chg="undo redo custSel addSld delSld modSld sldOrd modMainMaster">
      <pc:chgData name="christopher munsaka" userId="072ee4d7d73c90ba" providerId="LiveId" clId="{DA16F339-0F39-4C84-937E-97DDA080CF3E}" dt="2022-03-12T19:46:35.512" v="4502" actId="27636"/>
      <pc:docMkLst>
        <pc:docMk/>
      </pc:docMkLst>
      <pc:sldChg chg="addSp delSp modSp mod">
        <pc:chgData name="christopher munsaka" userId="072ee4d7d73c90ba" providerId="LiveId" clId="{DA16F339-0F39-4C84-937E-97DDA080CF3E}" dt="2022-03-12T12:01:45.875" v="3300" actId="1076"/>
        <pc:sldMkLst>
          <pc:docMk/>
          <pc:sldMk cId="3500309937" sldId="256"/>
        </pc:sldMkLst>
        <pc:spChg chg="mod">
          <ac:chgData name="christopher munsaka" userId="072ee4d7d73c90ba" providerId="LiveId" clId="{DA16F339-0F39-4C84-937E-97DDA080CF3E}" dt="2022-03-12T12:01:45.875" v="3300" actId="1076"/>
          <ac:spMkLst>
            <pc:docMk/>
            <pc:sldMk cId="3500309937" sldId="256"/>
            <ac:spMk id="2" creationId="{84B8716D-F241-43AD-AB1A-6385F9CF7569}"/>
          </ac:spMkLst>
        </pc:spChg>
        <pc:spChg chg="del mod">
          <ac:chgData name="christopher munsaka" userId="072ee4d7d73c90ba" providerId="LiveId" clId="{DA16F339-0F39-4C84-937E-97DDA080CF3E}" dt="2022-02-07T10:22:02.215" v="201" actId="478"/>
          <ac:spMkLst>
            <pc:docMk/>
            <pc:sldMk cId="3500309937" sldId="256"/>
            <ac:spMk id="3" creationId="{396013F6-743C-44EE-8FC9-349ED71D79F5}"/>
          </ac:spMkLst>
        </pc:spChg>
        <pc:spChg chg="add mod">
          <ac:chgData name="christopher munsaka" userId="072ee4d7d73c90ba" providerId="LiveId" clId="{DA16F339-0F39-4C84-937E-97DDA080CF3E}" dt="2022-03-12T10:30:33.922" v="2854" actId="207"/>
          <ac:spMkLst>
            <pc:docMk/>
            <pc:sldMk cId="3500309937" sldId="256"/>
            <ac:spMk id="4" creationId="{E51734C6-E06C-4883-B991-3681B92D3193}"/>
          </ac:spMkLst>
        </pc:spChg>
      </pc:sldChg>
      <pc:sldChg chg="addSp delSp modSp mod">
        <pc:chgData name="christopher munsaka" userId="072ee4d7d73c90ba" providerId="LiveId" clId="{DA16F339-0F39-4C84-937E-97DDA080CF3E}" dt="2022-03-12T19:46:21.481" v="4500" actId="1036"/>
        <pc:sldMkLst>
          <pc:docMk/>
          <pc:sldMk cId="1290515735" sldId="257"/>
        </pc:sldMkLst>
        <pc:spChg chg="del mod">
          <ac:chgData name="christopher munsaka" userId="072ee4d7d73c90ba" providerId="LiveId" clId="{DA16F339-0F39-4C84-937E-97DDA080CF3E}" dt="2022-02-07T10:23:27.282" v="220" actId="478"/>
          <ac:spMkLst>
            <pc:docMk/>
            <pc:sldMk cId="1290515735" sldId="257"/>
            <ac:spMk id="2" creationId="{84B8716D-F241-43AD-AB1A-6385F9CF7569}"/>
          </ac:spMkLst>
        </pc:spChg>
        <pc:spChg chg="del">
          <ac:chgData name="christopher munsaka" userId="072ee4d7d73c90ba" providerId="LiveId" clId="{DA16F339-0F39-4C84-937E-97DDA080CF3E}" dt="2022-02-07T09:42:09.201" v="6" actId="478"/>
          <ac:spMkLst>
            <pc:docMk/>
            <pc:sldMk cId="1290515735" sldId="257"/>
            <ac:spMk id="3" creationId="{396013F6-743C-44EE-8FC9-349ED71D79F5}"/>
          </ac:spMkLst>
        </pc:spChg>
        <pc:spChg chg="mod">
          <ac:chgData name="christopher munsaka" userId="072ee4d7d73c90ba" providerId="LiveId" clId="{DA16F339-0F39-4C84-937E-97DDA080CF3E}" dt="2022-03-12T19:46:21.481" v="4500" actId="1036"/>
          <ac:spMkLst>
            <pc:docMk/>
            <pc:sldMk cId="1290515735" sldId="257"/>
            <ac:spMk id="4" creationId="{B5AF54B4-9A8D-489F-9827-4008495FE384}"/>
          </ac:spMkLst>
        </pc:spChg>
        <pc:spChg chg="add mod">
          <ac:chgData name="christopher munsaka" userId="072ee4d7d73c90ba" providerId="LiveId" clId="{DA16F339-0F39-4C84-937E-97DDA080CF3E}" dt="2022-03-12T19:44:25.577" v="4479" actId="255"/>
          <ac:spMkLst>
            <pc:docMk/>
            <pc:sldMk cId="1290515735" sldId="257"/>
            <ac:spMk id="5" creationId="{24537A9C-67C1-45A2-A2DE-C2AFB6D7C152}"/>
          </ac:spMkLst>
        </pc:spChg>
      </pc:sldChg>
      <pc:sldChg chg="addSp delSp modSp add mod">
        <pc:chgData name="christopher munsaka" userId="072ee4d7d73c90ba" providerId="LiveId" clId="{DA16F339-0F39-4C84-937E-97DDA080CF3E}" dt="2022-03-12T11:50:15.632" v="3299" actId="255"/>
        <pc:sldMkLst>
          <pc:docMk/>
          <pc:sldMk cId="2093653541" sldId="258"/>
        </pc:sldMkLst>
        <pc:spChg chg="del mod">
          <ac:chgData name="christopher munsaka" userId="072ee4d7d73c90ba" providerId="LiveId" clId="{DA16F339-0F39-4C84-937E-97DDA080CF3E}" dt="2022-03-12T09:48:02.637" v="2331" actId="478"/>
          <ac:spMkLst>
            <pc:docMk/>
            <pc:sldMk cId="2093653541" sldId="258"/>
            <ac:spMk id="2" creationId="{84B8716D-F241-43AD-AB1A-6385F9CF7569}"/>
          </ac:spMkLst>
        </pc:spChg>
        <pc:spChg chg="add del mod">
          <ac:chgData name="christopher munsaka" userId="072ee4d7d73c90ba" providerId="LiveId" clId="{DA16F339-0F39-4C84-937E-97DDA080CF3E}" dt="2022-02-07T10:32:14.148" v="269" actId="478"/>
          <ac:spMkLst>
            <pc:docMk/>
            <pc:sldMk cId="2093653541" sldId="258"/>
            <ac:spMk id="3" creationId="{94416DFE-5603-4D62-A2D6-B4D2411E71D9}"/>
          </ac:spMkLst>
        </pc:spChg>
        <pc:spChg chg="del mod">
          <ac:chgData name="christopher munsaka" userId="072ee4d7d73c90ba" providerId="LiveId" clId="{DA16F339-0F39-4C84-937E-97DDA080CF3E}" dt="2022-02-07T10:10:01.745" v="192"/>
          <ac:spMkLst>
            <pc:docMk/>
            <pc:sldMk cId="2093653541" sldId="258"/>
            <ac:spMk id="4" creationId="{B5AF54B4-9A8D-489F-9827-4008495FE384}"/>
          </ac:spMkLst>
        </pc:spChg>
        <pc:spChg chg="del mod">
          <ac:chgData name="christopher munsaka" userId="072ee4d7d73c90ba" providerId="LiveId" clId="{DA16F339-0F39-4C84-937E-97DDA080CF3E}" dt="2022-02-26T09:41:52.276" v="2070" actId="478"/>
          <ac:spMkLst>
            <pc:docMk/>
            <pc:sldMk cId="2093653541" sldId="258"/>
            <ac:spMk id="5" creationId="{24537A9C-67C1-45A2-A2DE-C2AFB6D7C152}"/>
          </ac:spMkLst>
        </pc:spChg>
        <pc:spChg chg="add mod">
          <ac:chgData name="christopher munsaka" userId="072ee4d7d73c90ba" providerId="LiveId" clId="{DA16F339-0F39-4C84-937E-97DDA080CF3E}" dt="2022-03-12T11:43:07.181" v="3287" actId="1076"/>
          <ac:spMkLst>
            <pc:docMk/>
            <pc:sldMk cId="2093653541" sldId="258"/>
            <ac:spMk id="5" creationId="{EE1D7711-9281-42A7-8FC7-7D01BA318857}"/>
          </ac:spMkLst>
        </pc:spChg>
        <pc:spChg chg="add mod">
          <ac:chgData name="christopher munsaka" userId="072ee4d7d73c90ba" providerId="LiveId" clId="{DA16F339-0F39-4C84-937E-97DDA080CF3E}" dt="2022-03-12T11:50:15.632" v="3299" actId="255"/>
          <ac:spMkLst>
            <pc:docMk/>
            <pc:sldMk cId="2093653541" sldId="258"/>
            <ac:spMk id="9" creationId="{08FC0080-A40B-40B4-A822-6A080E27D6B0}"/>
          </ac:spMkLst>
        </pc:spChg>
        <pc:spChg chg="add mod">
          <ac:chgData name="christopher munsaka" userId="072ee4d7d73c90ba" providerId="LiveId" clId="{DA16F339-0F39-4C84-937E-97DDA080CF3E}" dt="2022-03-12T10:41:30.545" v="2974" actId="20577"/>
          <ac:spMkLst>
            <pc:docMk/>
            <pc:sldMk cId="2093653541" sldId="258"/>
            <ac:spMk id="12" creationId="{B057A10C-AB34-4354-B760-154E481B6B9C}"/>
          </ac:spMkLst>
        </pc:spChg>
        <pc:spChg chg="add del mod">
          <ac:chgData name="christopher munsaka" userId="072ee4d7d73c90ba" providerId="LiveId" clId="{DA16F339-0F39-4C84-937E-97DDA080CF3E}" dt="2022-03-12T10:32:41.539" v="2879" actId="478"/>
          <ac:spMkLst>
            <pc:docMk/>
            <pc:sldMk cId="2093653541" sldId="258"/>
            <ac:spMk id="15" creationId="{EA01895E-375D-40AB-8FAB-53EF47994BF9}"/>
          </ac:spMkLst>
        </pc:spChg>
        <pc:spChg chg="add mod">
          <ac:chgData name="christopher munsaka" userId="072ee4d7d73c90ba" providerId="LiveId" clId="{DA16F339-0F39-4C84-937E-97DDA080CF3E}" dt="2022-03-12T11:43:19.073" v="3289" actId="14100"/>
          <ac:spMkLst>
            <pc:docMk/>
            <pc:sldMk cId="2093653541" sldId="258"/>
            <ac:spMk id="18" creationId="{8E0407C7-8314-49C5-BB1E-5DEAF76E13B4}"/>
          </ac:spMkLst>
        </pc:spChg>
        <pc:spChg chg="add mod">
          <ac:chgData name="christopher munsaka" userId="072ee4d7d73c90ba" providerId="LiveId" clId="{DA16F339-0F39-4C84-937E-97DDA080CF3E}" dt="2022-03-12T10:50:33.911" v="3019" actId="113"/>
          <ac:spMkLst>
            <pc:docMk/>
            <pc:sldMk cId="2093653541" sldId="258"/>
            <ac:spMk id="24" creationId="{4EEE11C6-7024-4952-816F-360BA44DBC8D}"/>
          </ac:spMkLst>
        </pc:spChg>
        <pc:spChg chg="add mod">
          <ac:chgData name="christopher munsaka" userId="072ee4d7d73c90ba" providerId="LiveId" clId="{DA16F339-0F39-4C84-937E-97DDA080CF3E}" dt="2022-03-12T10:43:04.778" v="2981" actId="1076"/>
          <ac:spMkLst>
            <pc:docMk/>
            <pc:sldMk cId="2093653541" sldId="258"/>
            <ac:spMk id="27" creationId="{CDF0CC4B-39A0-4B25-AB35-1C036395B546}"/>
          </ac:spMkLst>
        </pc:spChg>
        <pc:spChg chg="add mod">
          <ac:chgData name="christopher munsaka" userId="072ee4d7d73c90ba" providerId="LiveId" clId="{DA16F339-0F39-4C84-937E-97DDA080CF3E}" dt="2022-03-12T10:37:37.287" v="2947" actId="14100"/>
          <ac:spMkLst>
            <pc:docMk/>
            <pc:sldMk cId="2093653541" sldId="258"/>
            <ac:spMk id="30" creationId="{9954394F-B835-4659-B1C1-C985CBDB95DA}"/>
          </ac:spMkLst>
        </pc:spChg>
        <pc:spChg chg="add mod">
          <ac:chgData name="christopher munsaka" userId="072ee4d7d73c90ba" providerId="LiveId" clId="{DA16F339-0F39-4C84-937E-97DDA080CF3E}" dt="2022-03-12T11:43:32.983" v="3292" actId="1076"/>
          <ac:spMkLst>
            <pc:docMk/>
            <pc:sldMk cId="2093653541" sldId="258"/>
            <ac:spMk id="36" creationId="{F9BC007F-3833-477A-9FA7-F3982A9A954B}"/>
          </ac:spMkLst>
        </pc:spChg>
        <pc:spChg chg="add mod">
          <ac:chgData name="christopher munsaka" userId="072ee4d7d73c90ba" providerId="LiveId" clId="{DA16F339-0F39-4C84-937E-97DDA080CF3E}" dt="2022-03-12T11:43:29.067" v="3291" actId="14100"/>
          <ac:spMkLst>
            <pc:docMk/>
            <pc:sldMk cId="2093653541" sldId="258"/>
            <ac:spMk id="39" creationId="{8AAC46FD-BE2E-491B-B2C5-3FF7CA9E81DF}"/>
          </ac:spMkLst>
        </pc:spChg>
        <pc:spChg chg="add mod">
          <ac:chgData name="christopher munsaka" userId="072ee4d7d73c90ba" providerId="LiveId" clId="{DA16F339-0F39-4C84-937E-97DDA080CF3E}" dt="2022-03-12T11:43:24.304" v="3290" actId="14100"/>
          <ac:spMkLst>
            <pc:docMk/>
            <pc:sldMk cId="2093653541" sldId="258"/>
            <ac:spMk id="42" creationId="{BA8CC709-A9DC-4D54-91C6-49590BB7BAB4}"/>
          </ac:spMkLst>
        </pc:spChg>
        <pc:spChg chg="add del mod">
          <ac:chgData name="christopher munsaka" userId="072ee4d7d73c90ba" providerId="LiveId" clId="{DA16F339-0F39-4C84-937E-97DDA080CF3E}" dt="2022-03-12T10:33:11.438" v="2898" actId="478"/>
          <ac:spMkLst>
            <pc:docMk/>
            <pc:sldMk cId="2093653541" sldId="258"/>
            <ac:spMk id="45" creationId="{423FC1ED-CF16-4058-B085-795D4BBDFE96}"/>
          </ac:spMkLst>
        </pc:spChg>
        <pc:spChg chg="add del">
          <ac:chgData name="christopher munsaka" userId="072ee4d7d73c90ba" providerId="LiveId" clId="{DA16F339-0F39-4C84-937E-97DDA080CF3E}" dt="2022-03-12T10:16:22.146" v="2630" actId="478"/>
          <ac:spMkLst>
            <pc:docMk/>
            <pc:sldMk cId="2093653541" sldId="258"/>
            <ac:spMk id="48" creationId="{6E5E738A-5350-4F8E-90C0-65769A7237CE}"/>
          </ac:spMkLst>
        </pc:spChg>
        <pc:spChg chg="add mod">
          <ac:chgData name="christopher munsaka" userId="072ee4d7d73c90ba" providerId="LiveId" clId="{DA16F339-0F39-4C84-937E-97DDA080CF3E}" dt="2022-03-12T10:40:46.356" v="2963" actId="255"/>
          <ac:spMkLst>
            <pc:docMk/>
            <pc:sldMk cId="2093653541" sldId="258"/>
            <ac:spMk id="49" creationId="{B07671BD-8B73-40EA-80D4-C1ACBD0AE0A5}"/>
          </ac:spMkLst>
        </pc:spChg>
        <pc:spChg chg="add del">
          <ac:chgData name="christopher munsaka" userId="072ee4d7d73c90ba" providerId="LiveId" clId="{DA16F339-0F39-4C84-937E-97DDA080CF3E}" dt="2022-03-12T10:18:34.552" v="2643" actId="478"/>
          <ac:spMkLst>
            <pc:docMk/>
            <pc:sldMk cId="2093653541" sldId="258"/>
            <ac:spMk id="50" creationId="{431C8004-7262-40F4-8CBC-BDD0C79E165B}"/>
          </ac:spMkLst>
        </pc:spChg>
        <pc:spChg chg="add mod">
          <ac:chgData name="christopher munsaka" userId="072ee4d7d73c90ba" providerId="LiveId" clId="{DA16F339-0F39-4C84-937E-97DDA080CF3E}" dt="2022-03-12T10:37:16.334" v="2944" actId="1076"/>
          <ac:spMkLst>
            <pc:docMk/>
            <pc:sldMk cId="2093653541" sldId="258"/>
            <ac:spMk id="51" creationId="{AE62F42F-3015-4505-B0D8-E7C1B4F59F1A}"/>
          </ac:spMkLst>
        </pc:spChg>
        <pc:spChg chg="add mod">
          <ac:chgData name="christopher munsaka" userId="072ee4d7d73c90ba" providerId="LiveId" clId="{DA16F339-0F39-4C84-937E-97DDA080CF3E}" dt="2022-03-12T10:37:05.934" v="2943" actId="1076"/>
          <ac:spMkLst>
            <pc:docMk/>
            <pc:sldMk cId="2093653541" sldId="258"/>
            <ac:spMk id="52" creationId="{B89509A1-0D59-4232-A2E2-2D297151BCCB}"/>
          </ac:spMkLst>
        </pc:spChg>
        <pc:spChg chg="add mod">
          <ac:chgData name="christopher munsaka" userId="072ee4d7d73c90ba" providerId="LiveId" clId="{DA16F339-0F39-4C84-937E-97DDA080CF3E}" dt="2022-03-12T10:20:53.258" v="2719" actId="1076"/>
          <ac:spMkLst>
            <pc:docMk/>
            <pc:sldMk cId="2093653541" sldId="258"/>
            <ac:spMk id="53" creationId="{0CD92E83-CF8E-4B10-B12D-04A3000BBA27}"/>
          </ac:spMkLst>
        </pc:spChg>
        <pc:spChg chg="add mod">
          <ac:chgData name="christopher munsaka" userId="072ee4d7d73c90ba" providerId="LiveId" clId="{DA16F339-0F39-4C84-937E-97DDA080CF3E}" dt="2022-03-12T10:44:27.799" v="2993" actId="1076"/>
          <ac:spMkLst>
            <pc:docMk/>
            <pc:sldMk cId="2093653541" sldId="258"/>
            <ac:spMk id="66" creationId="{BE7B331D-E281-4F63-AD1A-4BC0D21E6AE5}"/>
          </ac:spMkLst>
        </pc:spChg>
        <pc:spChg chg="add mod">
          <ac:chgData name="christopher munsaka" userId="072ee4d7d73c90ba" providerId="LiveId" clId="{DA16F339-0F39-4C84-937E-97DDA080CF3E}" dt="2022-03-12T11:43:13.402" v="3288" actId="1076"/>
          <ac:spMkLst>
            <pc:docMk/>
            <pc:sldMk cId="2093653541" sldId="258"/>
            <ac:spMk id="69" creationId="{2F73E051-DB57-4F16-BDC3-808215C64638}"/>
          </ac:spMkLst>
        </pc:spChg>
        <pc:spChg chg="add mod">
          <ac:chgData name="christopher munsaka" userId="072ee4d7d73c90ba" providerId="LiveId" clId="{DA16F339-0F39-4C84-937E-97DDA080CF3E}" dt="2022-03-12T11:43:36.012" v="3293" actId="1076"/>
          <ac:spMkLst>
            <pc:docMk/>
            <pc:sldMk cId="2093653541" sldId="258"/>
            <ac:spMk id="70" creationId="{34D758A4-E2E6-4585-B21F-D8A53A0723A8}"/>
          </ac:spMkLst>
        </pc:spChg>
        <pc:spChg chg="add mod">
          <ac:chgData name="christopher munsaka" userId="072ee4d7d73c90ba" providerId="LiveId" clId="{DA16F339-0F39-4C84-937E-97DDA080CF3E}" dt="2022-03-12T10:36:58.597" v="2942" actId="1076"/>
          <ac:spMkLst>
            <pc:docMk/>
            <pc:sldMk cId="2093653541" sldId="258"/>
            <ac:spMk id="73" creationId="{AAF837E5-45FF-482B-A971-C83918FDF1A8}"/>
          </ac:spMkLst>
        </pc:spChg>
        <pc:cxnChg chg="add mod">
          <ac:chgData name="christopher munsaka" userId="072ee4d7d73c90ba" providerId="LiveId" clId="{DA16F339-0F39-4C84-937E-97DDA080CF3E}" dt="2022-03-12T10:35:42.308" v="2930" actId="208"/>
          <ac:cxnSpMkLst>
            <pc:docMk/>
            <pc:sldMk cId="2093653541" sldId="258"/>
            <ac:cxnSpMk id="4" creationId="{7EEDBF74-ECA0-49BC-9CB1-7F60A1D14E2F}"/>
          </ac:cxnSpMkLst>
        </pc:cxnChg>
        <pc:cxnChg chg="add mod">
          <ac:chgData name="christopher munsaka" userId="072ee4d7d73c90ba" providerId="LiveId" clId="{DA16F339-0F39-4C84-937E-97DDA080CF3E}" dt="2022-03-12T10:35:06.431" v="2921" actId="208"/>
          <ac:cxnSpMkLst>
            <pc:docMk/>
            <pc:sldMk cId="2093653541" sldId="258"/>
            <ac:cxnSpMk id="8" creationId="{54A2EC11-8678-4FC9-832F-05CC524DC89B}"/>
          </ac:cxnSpMkLst>
        </pc:cxnChg>
        <pc:cxnChg chg="add mod">
          <ac:chgData name="christopher munsaka" userId="072ee4d7d73c90ba" providerId="LiveId" clId="{DA16F339-0F39-4C84-937E-97DDA080CF3E}" dt="2022-03-12T10:35:09.230" v="2922" actId="208"/>
          <ac:cxnSpMkLst>
            <pc:docMk/>
            <pc:sldMk cId="2093653541" sldId="258"/>
            <ac:cxnSpMk id="11" creationId="{1F2C20CC-2A35-4068-9FCE-0F7E24AF31B5}"/>
          </ac:cxnSpMkLst>
        </pc:cxnChg>
        <pc:cxnChg chg="add del mod">
          <ac:chgData name="christopher munsaka" userId="072ee4d7d73c90ba" providerId="LiveId" clId="{DA16F339-0F39-4C84-937E-97DDA080CF3E}" dt="2022-03-12T10:32:59.776" v="2896" actId="478"/>
          <ac:cxnSpMkLst>
            <pc:docMk/>
            <pc:sldMk cId="2093653541" sldId="258"/>
            <ac:cxnSpMk id="14" creationId="{5DCDCA49-B2C2-4BEF-BB27-848FA211B7CB}"/>
          </ac:cxnSpMkLst>
        </pc:cxnChg>
        <pc:cxnChg chg="add mod">
          <ac:chgData name="christopher munsaka" userId="072ee4d7d73c90ba" providerId="LiveId" clId="{DA16F339-0F39-4C84-937E-97DDA080CF3E}" dt="2022-03-12T10:43:57.635" v="2988" actId="14100"/>
          <ac:cxnSpMkLst>
            <pc:docMk/>
            <pc:sldMk cId="2093653541" sldId="258"/>
            <ac:cxnSpMk id="17" creationId="{34F08D77-5E1C-4A52-BA32-B49311FD0D39}"/>
          </ac:cxnSpMkLst>
        </pc:cxnChg>
        <pc:cxnChg chg="add del">
          <ac:chgData name="christopher munsaka" userId="072ee4d7d73c90ba" providerId="LiveId" clId="{DA16F339-0F39-4C84-937E-97DDA080CF3E}" dt="2022-03-12T10:01:20.259" v="2433" actId="478"/>
          <ac:cxnSpMkLst>
            <pc:docMk/>
            <pc:sldMk cId="2093653541" sldId="258"/>
            <ac:cxnSpMk id="20" creationId="{5787C064-D089-4DE1-ACA8-BD645E6682BC}"/>
          </ac:cxnSpMkLst>
        </pc:cxnChg>
        <pc:cxnChg chg="add mod">
          <ac:chgData name="christopher munsaka" userId="072ee4d7d73c90ba" providerId="LiveId" clId="{DA16F339-0F39-4C84-937E-97DDA080CF3E}" dt="2022-03-12T10:35:03.431" v="2920" actId="208"/>
          <ac:cxnSpMkLst>
            <pc:docMk/>
            <pc:sldMk cId="2093653541" sldId="258"/>
            <ac:cxnSpMk id="22" creationId="{F87C3F4D-6687-4204-B399-17E0E3F9F4F1}"/>
          </ac:cxnSpMkLst>
        </pc:cxnChg>
        <pc:cxnChg chg="add mod">
          <ac:chgData name="christopher munsaka" userId="072ee4d7d73c90ba" providerId="LiveId" clId="{DA16F339-0F39-4C84-937E-97DDA080CF3E}" dt="2022-03-12T10:42:56.546" v="2980" actId="1076"/>
          <ac:cxnSpMkLst>
            <pc:docMk/>
            <pc:sldMk cId="2093653541" sldId="258"/>
            <ac:cxnSpMk id="26" creationId="{B619BF8B-8179-4E48-8770-F4DCC260C9F4}"/>
          </ac:cxnSpMkLst>
        </pc:cxnChg>
        <pc:cxnChg chg="add mod">
          <ac:chgData name="christopher munsaka" userId="072ee4d7d73c90ba" providerId="LiveId" clId="{DA16F339-0F39-4C84-937E-97DDA080CF3E}" dt="2022-03-12T10:35:36.191" v="2929" actId="208"/>
          <ac:cxnSpMkLst>
            <pc:docMk/>
            <pc:sldMk cId="2093653541" sldId="258"/>
            <ac:cxnSpMk id="29" creationId="{E6ECF03D-F60A-4926-9FC6-6AAAD3D3D669}"/>
          </ac:cxnSpMkLst>
        </pc:cxnChg>
        <pc:cxnChg chg="add del mod">
          <ac:chgData name="christopher munsaka" userId="072ee4d7d73c90ba" providerId="LiveId" clId="{DA16F339-0F39-4C84-937E-97DDA080CF3E}" dt="2022-03-12T10:40:01.733" v="2960" actId="14100"/>
          <ac:cxnSpMkLst>
            <pc:docMk/>
            <pc:sldMk cId="2093653541" sldId="258"/>
            <ac:cxnSpMk id="33" creationId="{B83AA271-1CCD-40A9-845B-71979D910C7F}"/>
          </ac:cxnSpMkLst>
        </pc:cxnChg>
        <pc:cxnChg chg="add del mod">
          <ac:chgData name="christopher munsaka" userId="072ee4d7d73c90ba" providerId="LiveId" clId="{DA16F339-0F39-4C84-937E-97DDA080CF3E}" dt="2022-03-12T10:47:43.055" v="3011" actId="478"/>
          <ac:cxnSpMkLst>
            <pc:docMk/>
            <pc:sldMk cId="2093653541" sldId="258"/>
            <ac:cxnSpMk id="38" creationId="{6EF371BE-B4DB-4F30-BED2-A1BC2CA3DE87}"/>
          </ac:cxnSpMkLst>
        </pc:cxnChg>
        <pc:cxnChg chg="add mod">
          <ac:chgData name="christopher munsaka" userId="072ee4d7d73c90ba" providerId="LiveId" clId="{DA16F339-0F39-4C84-937E-97DDA080CF3E}" dt="2022-03-12T10:46:46.046" v="3004" actId="1076"/>
          <ac:cxnSpMkLst>
            <pc:docMk/>
            <pc:sldMk cId="2093653541" sldId="258"/>
            <ac:cxnSpMk id="41" creationId="{02785136-0189-4E76-9C58-D3FEA88E88B0}"/>
          </ac:cxnSpMkLst>
        </pc:cxnChg>
        <pc:cxnChg chg="add del mod">
          <ac:chgData name="christopher munsaka" userId="072ee4d7d73c90ba" providerId="LiveId" clId="{DA16F339-0F39-4C84-937E-97DDA080CF3E}" dt="2022-03-12T10:34:43.932" v="2915" actId="478"/>
          <ac:cxnSpMkLst>
            <pc:docMk/>
            <pc:sldMk cId="2093653541" sldId="258"/>
            <ac:cxnSpMk id="44" creationId="{09FA45EC-F876-4AC4-BC2C-60EF67F4EC34}"/>
          </ac:cxnSpMkLst>
        </pc:cxnChg>
        <pc:cxnChg chg="add mod">
          <ac:chgData name="christopher munsaka" userId="072ee4d7d73c90ba" providerId="LiveId" clId="{DA16F339-0F39-4C84-937E-97DDA080CF3E}" dt="2022-03-12T10:35:00.314" v="2919" actId="208"/>
          <ac:cxnSpMkLst>
            <pc:docMk/>
            <pc:sldMk cId="2093653541" sldId="258"/>
            <ac:cxnSpMk id="47" creationId="{4FB9B253-B2C1-4D3C-AF5D-5FD296C189B7}"/>
          </ac:cxnSpMkLst>
        </pc:cxnChg>
        <pc:cxnChg chg="add mod">
          <ac:chgData name="christopher munsaka" userId="072ee4d7d73c90ba" providerId="LiveId" clId="{DA16F339-0F39-4C84-937E-97DDA080CF3E}" dt="2022-03-12T10:36:01.891" v="2934" actId="208"/>
          <ac:cxnSpMkLst>
            <pc:docMk/>
            <pc:sldMk cId="2093653541" sldId="258"/>
            <ac:cxnSpMk id="55" creationId="{A851EDBA-4A78-4674-9357-FE00DE2BB41F}"/>
          </ac:cxnSpMkLst>
        </pc:cxnChg>
        <pc:cxnChg chg="add del mod">
          <ac:chgData name="christopher munsaka" userId="072ee4d7d73c90ba" providerId="LiveId" clId="{DA16F339-0F39-4C84-937E-97DDA080CF3E}" dt="2022-03-12T10:21:12.497" v="2722" actId="478"/>
          <ac:cxnSpMkLst>
            <pc:docMk/>
            <pc:sldMk cId="2093653541" sldId="258"/>
            <ac:cxnSpMk id="57" creationId="{5110CF2B-3E71-4E44-AD95-1BC35E4DB57A}"/>
          </ac:cxnSpMkLst>
        </pc:cxnChg>
        <pc:cxnChg chg="add mod">
          <ac:chgData name="christopher munsaka" userId="072ee4d7d73c90ba" providerId="LiveId" clId="{DA16F339-0F39-4C84-937E-97DDA080CF3E}" dt="2022-03-12T10:35:27.351" v="2927" actId="208"/>
          <ac:cxnSpMkLst>
            <pc:docMk/>
            <pc:sldMk cId="2093653541" sldId="258"/>
            <ac:cxnSpMk id="59" creationId="{32AB4BE6-89A0-49F0-A59B-C1558DACD2A4}"/>
          </ac:cxnSpMkLst>
        </pc:cxnChg>
        <pc:cxnChg chg="add mod">
          <ac:chgData name="christopher munsaka" userId="072ee4d7d73c90ba" providerId="LiveId" clId="{DA16F339-0F39-4C84-937E-97DDA080CF3E}" dt="2022-03-12T10:37:20.513" v="2945" actId="14100"/>
          <ac:cxnSpMkLst>
            <pc:docMk/>
            <pc:sldMk cId="2093653541" sldId="258"/>
            <ac:cxnSpMk id="61" creationId="{17FFCB98-F16D-4249-B233-F9F1060268E1}"/>
          </ac:cxnSpMkLst>
        </pc:cxnChg>
        <pc:cxnChg chg="add mod">
          <ac:chgData name="christopher munsaka" userId="072ee4d7d73c90ba" providerId="LiveId" clId="{DA16F339-0F39-4C84-937E-97DDA080CF3E}" dt="2022-03-12T10:44:23.032" v="2992" actId="14100"/>
          <ac:cxnSpMkLst>
            <pc:docMk/>
            <pc:sldMk cId="2093653541" sldId="258"/>
            <ac:cxnSpMk id="65" creationId="{6773F33D-F325-4449-8DF2-07CDE534C640}"/>
          </ac:cxnSpMkLst>
        </pc:cxnChg>
        <pc:cxnChg chg="add mod">
          <ac:chgData name="christopher munsaka" userId="072ee4d7d73c90ba" providerId="LiveId" clId="{DA16F339-0F39-4C84-937E-97DDA080CF3E}" dt="2022-03-12T11:44:02.217" v="3298" actId="14100"/>
          <ac:cxnSpMkLst>
            <pc:docMk/>
            <pc:sldMk cId="2093653541" sldId="258"/>
            <ac:cxnSpMk id="68" creationId="{8EA7F67B-2BBD-46BC-B847-229C69C33EBB}"/>
          </ac:cxnSpMkLst>
        </pc:cxnChg>
        <pc:cxnChg chg="add del mod">
          <ac:chgData name="christopher munsaka" userId="072ee4d7d73c90ba" providerId="LiveId" clId="{DA16F339-0F39-4C84-937E-97DDA080CF3E}" dt="2022-03-12T11:43:50.648" v="3296" actId="1076"/>
          <ac:cxnSpMkLst>
            <pc:docMk/>
            <pc:sldMk cId="2093653541" sldId="258"/>
            <ac:cxnSpMk id="72" creationId="{D7934390-8E3E-45B7-AF9E-8D208D382F3E}"/>
          </ac:cxnSpMkLst>
        </pc:cxnChg>
        <pc:cxnChg chg="add mod">
          <ac:chgData name="christopher munsaka" userId="072ee4d7d73c90ba" providerId="LiveId" clId="{DA16F339-0F39-4C84-937E-97DDA080CF3E}" dt="2022-03-12T10:36:55.273" v="2941" actId="1076"/>
          <ac:cxnSpMkLst>
            <pc:docMk/>
            <pc:sldMk cId="2093653541" sldId="258"/>
            <ac:cxnSpMk id="75" creationId="{3D539836-BA21-47A2-8966-C3CA793F8F30}"/>
          </ac:cxnSpMkLst>
        </pc:cxnChg>
        <pc:cxnChg chg="add mod">
          <ac:chgData name="christopher munsaka" userId="072ee4d7d73c90ba" providerId="LiveId" clId="{DA16F339-0F39-4C84-937E-97DDA080CF3E}" dt="2022-03-12T10:40:14.027" v="2962" actId="1076"/>
          <ac:cxnSpMkLst>
            <pc:docMk/>
            <pc:sldMk cId="2093653541" sldId="258"/>
            <ac:cxnSpMk id="82" creationId="{B1DF44D1-F62D-43BB-B616-E58F8ABF9478}"/>
          </ac:cxnSpMkLst>
        </pc:cxnChg>
      </pc:sldChg>
      <pc:sldChg chg="new del mod modShow">
        <pc:chgData name="christopher munsaka" userId="072ee4d7d73c90ba" providerId="LiveId" clId="{DA16F339-0F39-4C84-937E-97DDA080CF3E}" dt="2022-02-07T09:47:12.583" v="27" actId="2696"/>
        <pc:sldMkLst>
          <pc:docMk/>
          <pc:sldMk cId="2759258855" sldId="258"/>
        </pc:sldMkLst>
      </pc:sldChg>
      <pc:sldChg chg="modSp new mod ord">
        <pc:chgData name="christopher munsaka" userId="072ee4d7d73c90ba" providerId="LiveId" clId="{DA16F339-0F39-4C84-937E-97DDA080CF3E}" dt="2022-03-12T19:46:00.835" v="4495"/>
        <pc:sldMkLst>
          <pc:docMk/>
          <pc:sldMk cId="1785802164" sldId="259"/>
        </pc:sldMkLst>
        <pc:spChg chg="mod">
          <ac:chgData name="christopher munsaka" userId="072ee4d7d73c90ba" providerId="LiveId" clId="{DA16F339-0F39-4C84-937E-97DDA080CF3E}" dt="2022-03-12T19:46:00.835" v="4495"/>
          <ac:spMkLst>
            <pc:docMk/>
            <pc:sldMk cId="1785802164" sldId="259"/>
            <ac:spMk id="2" creationId="{D28F7439-20CA-46A7-802F-0C8EEE561C19}"/>
          </ac:spMkLst>
        </pc:spChg>
        <pc:spChg chg="mod">
          <ac:chgData name="christopher munsaka" userId="072ee4d7d73c90ba" providerId="LiveId" clId="{DA16F339-0F39-4C84-937E-97DDA080CF3E}" dt="2022-03-12T12:46:33.125" v="3888" actId="20577"/>
          <ac:spMkLst>
            <pc:docMk/>
            <pc:sldMk cId="1785802164" sldId="259"/>
            <ac:spMk id="3" creationId="{B4C216EA-83D1-4CC8-BFA1-9EF2E8AE8FEF}"/>
          </ac:spMkLst>
        </pc:spChg>
      </pc:sldChg>
      <pc:sldChg chg="new del">
        <pc:chgData name="christopher munsaka" userId="072ee4d7d73c90ba" providerId="LiveId" clId="{DA16F339-0F39-4C84-937E-97DDA080CF3E}" dt="2022-02-12T10:44:57.920" v="1884" actId="680"/>
        <pc:sldMkLst>
          <pc:docMk/>
          <pc:sldMk cId="1889956040" sldId="260"/>
        </pc:sldMkLst>
      </pc:sldChg>
      <pc:sldChg chg="modSp new mod">
        <pc:chgData name="christopher munsaka" userId="072ee4d7d73c90ba" providerId="LiveId" clId="{DA16F339-0F39-4C84-937E-97DDA080CF3E}" dt="2022-03-12T19:46:00.835" v="4495"/>
        <pc:sldMkLst>
          <pc:docMk/>
          <pc:sldMk cId="3997967833" sldId="260"/>
        </pc:sldMkLst>
        <pc:spChg chg="mod">
          <ac:chgData name="christopher munsaka" userId="072ee4d7d73c90ba" providerId="LiveId" clId="{DA16F339-0F39-4C84-937E-97DDA080CF3E}" dt="2022-03-12T19:46:00.835" v="4495"/>
          <ac:spMkLst>
            <pc:docMk/>
            <pc:sldMk cId="3997967833" sldId="260"/>
            <ac:spMk id="2" creationId="{18C16E82-763A-45EB-B5F1-43653F6D23B3}"/>
          </ac:spMkLst>
        </pc:spChg>
        <pc:spChg chg="mod">
          <ac:chgData name="christopher munsaka" userId="072ee4d7d73c90ba" providerId="LiveId" clId="{DA16F339-0F39-4C84-937E-97DDA080CF3E}" dt="2022-03-12T19:46:00.835" v="4495"/>
          <ac:spMkLst>
            <pc:docMk/>
            <pc:sldMk cId="3997967833" sldId="260"/>
            <ac:spMk id="3" creationId="{2FCC0B91-77FB-4D49-AF23-2353C994E3CB}"/>
          </ac:spMkLst>
        </pc:spChg>
      </pc:sldChg>
      <pc:sldChg chg="modSp new del mod">
        <pc:chgData name="christopher munsaka" userId="072ee4d7d73c90ba" providerId="LiveId" clId="{DA16F339-0F39-4C84-937E-97DDA080CF3E}" dt="2022-03-12T19:34:07.597" v="4390" actId="47"/>
        <pc:sldMkLst>
          <pc:docMk/>
          <pc:sldMk cId="893557799" sldId="261"/>
        </pc:sldMkLst>
        <pc:spChg chg="mod">
          <ac:chgData name="christopher munsaka" userId="072ee4d7d73c90ba" providerId="LiveId" clId="{DA16F339-0F39-4C84-937E-97DDA080CF3E}" dt="2022-03-12T12:05:23.130" v="3373" actId="20577"/>
          <ac:spMkLst>
            <pc:docMk/>
            <pc:sldMk cId="893557799" sldId="261"/>
            <ac:spMk id="2" creationId="{76BA9AC2-F5D8-41C3-9722-C3CD81906E76}"/>
          </ac:spMkLst>
        </pc:spChg>
        <pc:spChg chg="mod">
          <ac:chgData name="christopher munsaka" userId="072ee4d7d73c90ba" providerId="LiveId" clId="{DA16F339-0F39-4C84-937E-97DDA080CF3E}" dt="2022-03-12T12:05:57.255" v="3411" actId="20577"/>
          <ac:spMkLst>
            <pc:docMk/>
            <pc:sldMk cId="893557799" sldId="261"/>
            <ac:spMk id="3" creationId="{9AEDA7F9-C2DF-40D3-8438-56F7672D962E}"/>
          </ac:spMkLst>
        </pc:spChg>
      </pc:sldChg>
      <pc:sldChg chg="addSp delSp modSp new mod">
        <pc:chgData name="christopher munsaka" userId="072ee4d7d73c90ba" providerId="LiveId" clId="{DA16F339-0F39-4C84-937E-97DDA080CF3E}" dt="2022-03-12T19:46:35.512" v="4502" actId="27636"/>
        <pc:sldMkLst>
          <pc:docMk/>
          <pc:sldMk cId="380023180" sldId="262"/>
        </pc:sldMkLst>
        <pc:spChg chg="mod">
          <ac:chgData name="christopher munsaka" userId="072ee4d7d73c90ba" providerId="LiveId" clId="{DA16F339-0F39-4C84-937E-97DDA080CF3E}" dt="2022-03-12T12:44:40.758" v="3847" actId="1076"/>
          <ac:spMkLst>
            <pc:docMk/>
            <pc:sldMk cId="380023180" sldId="262"/>
            <ac:spMk id="2" creationId="{2434C899-DF96-4E81-8531-E67217F45CDD}"/>
          </ac:spMkLst>
        </pc:spChg>
        <pc:spChg chg="mod">
          <ac:chgData name="christopher munsaka" userId="072ee4d7d73c90ba" providerId="LiveId" clId="{DA16F339-0F39-4C84-937E-97DDA080CF3E}" dt="2022-03-12T19:46:35.512" v="4502" actId="27636"/>
          <ac:spMkLst>
            <pc:docMk/>
            <pc:sldMk cId="380023180" sldId="262"/>
            <ac:spMk id="3" creationId="{F93EA5A1-C7AE-46B8-825E-A093312AED40}"/>
          </ac:spMkLst>
        </pc:spChg>
        <pc:graphicFrameChg chg="add del mod modGraphic">
          <ac:chgData name="christopher munsaka" userId="072ee4d7d73c90ba" providerId="LiveId" clId="{DA16F339-0F39-4C84-937E-97DDA080CF3E}" dt="2022-03-12T12:39:44.429" v="3814" actId="478"/>
          <ac:graphicFrameMkLst>
            <pc:docMk/>
            <pc:sldMk cId="380023180" sldId="262"/>
            <ac:graphicFrameMk id="4" creationId="{8623FC21-F0C3-4F9F-A90A-7AEAB9EE5F43}"/>
          </ac:graphicFrameMkLst>
        </pc:graphicFrameChg>
        <pc:graphicFrameChg chg="add del mod modGraphic">
          <ac:chgData name="christopher munsaka" userId="072ee4d7d73c90ba" providerId="LiveId" clId="{DA16F339-0F39-4C84-937E-97DDA080CF3E}" dt="2022-03-12T13:28:08.748" v="4014" actId="478"/>
          <ac:graphicFrameMkLst>
            <pc:docMk/>
            <pc:sldMk cId="380023180" sldId="262"/>
            <ac:graphicFrameMk id="5" creationId="{F9FC8737-8FB6-42E9-A2D0-14A657E16FC6}"/>
          </ac:graphicFrameMkLst>
        </pc:graphicFrameChg>
      </pc:sldChg>
      <pc:sldChg chg="addSp delSp modSp new mod">
        <pc:chgData name="christopher munsaka" userId="072ee4d7d73c90ba" providerId="LiveId" clId="{DA16F339-0F39-4C84-937E-97DDA080CF3E}" dt="2022-03-12T19:46:01.226" v="4497" actId="27636"/>
        <pc:sldMkLst>
          <pc:docMk/>
          <pc:sldMk cId="3945794463" sldId="263"/>
        </pc:sldMkLst>
        <pc:spChg chg="mod">
          <ac:chgData name="christopher munsaka" userId="072ee4d7d73c90ba" providerId="LiveId" clId="{DA16F339-0F39-4C84-937E-97DDA080CF3E}" dt="2022-03-12T19:46:01.226" v="4497" actId="27636"/>
          <ac:spMkLst>
            <pc:docMk/>
            <pc:sldMk cId="3945794463" sldId="263"/>
            <ac:spMk id="2" creationId="{EF3ED24B-4DA7-4AC8-B447-B75EE2B14B57}"/>
          </ac:spMkLst>
        </pc:spChg>
        <pc:spChg chg="del mod">
          <ac:chgData name="christopher munsaka" userId="072ee4d7d73c90ba" providerId="LiveId" clId="{DA16F339-0F39-4C84-937E-97DDA080CF3E}" dt="2022-03-12T13:28:30.237" v="4047" actId="478"/>
          <ac:spMkLst>
            <pc:docMk/>
            <pc:sldMk cId="3945794463" sldId="263"/>
            <ac:spMk id="3" creationId="{D8C50AC5-FC70-493C-9B38-34A598AA802E}"/>
          </ac:spMkLst>
        </pc:spChg>
        <pc:spChg chg="add del mod">
          <ac:chgData name="christopher munsaka" userId="072ee4d7d73c90ba" providerId="LiveId" clId="{DA16F339-0F39-4C84-937E-97DDA080CF3E}" dt="2022-03-12T13:28:31.964" v="4048" actId="478"/>
          <ac:spMkLst>
            <pc:docMk/>
            <pc:sldMk cId="3945794463" sldId="263"/>
            <ac:spMk id="7" creationId="{B7995F5D-5D41-415C-AF5F-D053561B35D2}"/>
          </ac:spMkLst>
        </pc:spChg>
        <pc:spChg chg="add mod">
          <ac:chgData name="christopher munsaka" userId="072ee4d7d73c90ba" providerId="LiveId" clId="{DA16F339-0F39-4C84-937E-97DDA080CF3E}" dt="2022-03-12T13:34:05.966" v="4324" actId="20577"/>
          <ac:spMkLst>
            <pc:docMk/>
            <pc:sldMk cId="3945794463" sldId="263"/>
            <ac:spMk id="8" creationId="{882C7326-63D0-48BB-9E97-819B208E78B9}"/>
          </ac:spMkLst>
        </pc:spChg>
        <pc:spChg chg="add mod">
          <ac:chgData name="christopher munsaka" userId="072ee4d7d73c90ba" providerId="LiveId" clId="{DA16F339-0F39-4C84-937E-97DDA080CF3E}" dt="2022-03-12T19:45:28.919" v="4494" actId="1076"/>
          <ac:spMkLst>
            <pc:docMk/>
            <pc:sldMk cId="3945794463" sldId="263"/>
            <ac:spMk id="9" creationId="{38AF2ACF-A324-4A86-8D2A-441821D71FC1}"/>
          </ac:spMkLst>
        </pc:spChg>
        <pc:graphicFrameChg chg="add del mod modGraphic">
          <ac:chgData name="christopher munsaka" userId="072ee4d7d73c90ba" providerId="LiveId" clId="{DA16F339-0F39-4C84-937E-97DDA080CF3E}" dt="2022-03-12T13:34:18.292" v="4326" actId="1076"/>
          <ac:graphicFrameMkLst>
            <pc:docMk/>
            <pc:sldMk cId="3945794463" sldId="263"/>
            <ac:graphicFrameMk id="4" creationId="{157EC588-CC5C-490D-8B38-32E812601830}"/>
          </ac:graphicFrameMkLst>
        </pc:graphicFrameChg>
        <pc:graphicFrameChg chg="add mod modGraphic">
          <ac:chgData name="christopher munsaka" userId="072ee4d7d73c90ba" providerId="LiveId" clId="{DA16F339-0F39-4C84-937E-97DDA080CF3E}" dt="2022-03-12T13:34:11.654" v="4325" actId="1076"/>
          <ac:graphicFrameMkLst>
            <pc:docMk/>
            <pc:sldMk cId="3945794463" sldId="263"/>
            <ac:graphicFrameMk id="5" creationId="{0E2BA086-8B31-4AAB-8F53-A9BFE9B93D0B}"/>
          </ac:graphicFrameMkLst>
        </pc:graphicFrameChg>
      </pc:sldChg>
      <pc:sldMasterChg chg="modSldLayout">
        <pc:chgData name="christopher munsaka" userId="072ee4d7d73c90ba" providerId="LiveId" clId="{DA16F339-0F39-4C84-937E-97DDA080CF3E}" dt="2022-02-07T13:01:57.395" v="1638"/>
        <pc:sldMasterMkLst>
          <pc:docMk/>
          <pc:sldMasterMk cId="1662568441" sldId="2147483684"/>
        </pc:sldMasterMkLst>
        <pc:sldLayoutChg chg="delSp">
          <pc:chgData name="christopher munsaka" userId="072ee4d7d73c90ba" providerId="LiveId" clId="{DA16F339-0F39-4C84-937E-97DDA080CF3E}" dt="2022-02-07T13:01:57.395" v="1638"/>
          <pc:sldLayoutMkLst>
            <pc:docMk/>
            <pc:sldMasterMk cId="1662568441" sldId="2147483684"/>
            <pc:sldLayoutMk cId="1939331400" sldId="2147483702"/>
          </pc:sldLayoutMkLst>
          <pc:cxnChg chg="del">
            <ac:chgData name="christopher munsaka" userId="072ee4d7d73c90ba" providerId="LiveId" clId="{DA16F339-0F39-4C84-937E-97DDA080CF3E}" dt="2022-02-07T13:01:57.395" v="1638"/>
            <ac:cxnSpMkLst>
              <pc:docMk/>
              <pc:sldMasterMk cId="1662568441" sldId="2147483684"/>
              <pc:sldLayoutMk cId="1939331400" sldId="2147483702"/>
              <ac:cxnSpMk id="33" creationId="{00000000-0000-0000-0000-000000000000}"/>
            </ac:cxnSpMkLst>
          </pc:cxnChg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18075-4B60-4699-8C14-BAACD9A1C5E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18F88A0-0E2A-4DBA-B47A-D871C180144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9362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18075-4B60-4699-8C14-BAACD9A1C5E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F88A0-0E2A-4DBA-B47A-D871C180144F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344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18075-4B60-4699-8C14-BAACD9A1C5E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F88A0-0E2A-4DBA-B47A-D871C180144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4531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18075-4B60-4699-8C14-BAACD9A1C5E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F88A0-0E2A-4DBA-B47A-D871C180144F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4039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18075-4B60-4699-8C14-BAACD9A1C5E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F88A0-0E2A-4DBA-B47A-D871C180144F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895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18075-4B60-4699-8C14-BAACD9A1C5E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F88A0-0E2A-4DBA-B47A-D871C180144F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2742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18075-4B60-4699-8C14-BAACD9A1C5E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F88A0-0E2A-4DBA-B47A-D871C18014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162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18075-4B60-4699-8C14-BAACD9A1C5E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F88A0-0E2A-4DBA-B47A-D871C180144F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70369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F4F18075-4B60-4699-8C14-BAACD9A1C5E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F88A0-0E2A-4DBA-B47A-D871C180144F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0407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18075-4B60-4699-8C14-BAACD9A1C5E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F88A0-0E2A-4DBA-B47A-D871C180144F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86466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F18075-4B60-4699-8C14-BAACD9A1C5E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F88A0-0E2A-4DBA-B47A-D871C180144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4257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F18075-4B60-4699-8C14-BAACD9A1C5E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18F88A0-0E2A-4DBA-B47A-D871C180144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072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8716D-F241-43AD-AB1A-6385F9CF75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10800000" flipV="1">
            <a:off x="1996970" y="2862598"/>
            <a:ext cx="8648169" cy="150982"/>
          </a:xfrm>
        </p:spPr>
        <p:txBody>
          <a:bodyPr>
            <a:noAutofit/>
          </a:bodyPr>
          <a:lstStyle/>
          <a:p>
            <a:pPr algn="l"/>
            <a:r>
              <a:rPr lang="en-GB" sz="5000" dirty="0"/>
              <a:t>Nature and impact of the complex problem on employees and their organisations</a:t>
            </a:r>
            <a:r>
              <a:rPr lang="en-GB" sz="5000" dirty="0">
                <a:solidFill>
                  <a:schemeClr val="accent1"/>
                </a:solidFill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1734C6-E06C-4883-B991-3681B92D3193}"/>
              </a:ext>
            </a:extLst>
          </p:cNvPr>
          <p:cNvSpPr txBox="1"/>
          <p:nvPr/>
        </p:nvSpPr>
        <p:spPr>
          <a:xfrm>
            <a:off x="2498651" y="3689498"/>
            <a:ext cx="7644809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Chris Munsaka</a:t>
            </a:r>
          </a:p>
          <a:p>
            <a:pPr algn="ctr"/>
            <a:r>
              <a:rPr lang="en-GB" sz="3200" dirty="0"/>
              <a:t>Module: Problem solving and Decision making</a:t>
            </a:r>
          </a:p>
          <a:p>
            <a:pPr algn="ctr"/>
            <a:r>
              <a:rPr lang="en-GB" sz="3200" dirty="0"/>
              <a:t>Lecturer: </a:t>
            </a:r>
            <a:r>
              <a:rPr lang="en-GB" sz="3200" dirty="0" err="1"/>
              <a:t>Chijoke</a:t>
            </a:r>
            <a:r>
              <a:rPr lang="en-GB" sz="3200" dirty="0"/>
              <a:t> Uba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3099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5AF54B4-9A8D-489F-9827-4008495FE384}"/>
              </a:ext>
            </a:extLst>
          </p:cNvPr>
          <p:cNvSpPr txBox="1"/>
          <p:nvPr/>
        </p:nvSpPr>
        <p:spPr>
          <a:xfrm>
            <a:off x="1208315" y="1911889"/>
            <a:ext cx="10154589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b="1" dirty="0"/>
              <a:t>Nature of the Problem.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It's occurring at hospitals all around the UK &amp; has been an ongoing problem.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0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b="1" dirty="0"/>
              <a:t>Impact of the Problem.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Rolling average has increased.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Each percentage point of absence cost the Trust more than £1 million per year.</a:t>
            </a:r>
            <a:endParaRPr lang="en-GB" sz="30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Its causing a decrease in service quality as a result of an increase in the employment of temporary and agency workers.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0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537A9C-67C1-45A2-A2DE-C2AFB6D7C152}"/>
              </a:ext>
            </a:extLst>
          </p:cNvPr>
          <p:cNvSpPr txBox="1"/>
          <p:nvPr/>
        </p:nvSpPr>
        <p:spPr>
          <a:xfrm>
            <a:off x="1905000" y="-48875"/>
            <a:ext cx="972879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The nature and impact of staff absenteeism in </a:t>
            </a:r>
            <a:r>
              <a:rPr lang="en-GB" sz="4000" dirty="0">
                <a:effectLst/>
                <a:latin typeface="+mj-lt"/>
                <a:ea typeface="Times New Roman" panose="02020603050405020304" pitchFamily="18" charset="0"/>
              </a:rPr>
              <a:t>Mid Cheshire Hospitals NHS Foundation Trust (MCHT)</a:t>
            </a:r>
            <a:endParaRPr lang="en-GB" sz="4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90515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F7439-20CA-46A7-802F-0C8EEE561C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+mn-lt"/>
              </a:rPr>
              <a:t>PESTEL ANALYSIS: Staff absenteeism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216EA-83D1-4CC8-BFA1-9EF2E8AE8F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569028"/>
            <a:ext cx="10018713" cy="31242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In the PESTEL analysis, BELOW I have discovered that only ‘Political &amp; Social’ external factors cover the external factors causing staff absenteeism;</a:t>
            </a:r>
          </a:p>
          <a:p>
            <a:r>
              <a:rPr lang="en-GB" b="1" dirty="0"/>
              <a:t>Political</a:t>
            </a:r>
            <a:r>
              <a:rPr lang="en-GB" dirty="0"/>
              <a:t> - A shift in government guidelines OR POLICY is unpredictable and may hinder the (MCHT) NHS FOUNDATION TRUST income, Absenteeism is ALSO costly for companies.</a:t>
            </a:r>
          </a:p>
          <a:p>
            <a:r>
              <a:rPr lang="en-GB" b="1" dirty="0"/>
              <a:t>Social</a:t>
            </a:r>
            <a:r>
              <a:rPr lang="en-GB" dirty="0"/>
              <a:t> - Job satisfaction, Personal stress, being burnt out, Harassment and bullying, childcare. </a:t>
            </a:r>
          </a:p>
        </p:txBody>
      </p:sp>
    </p:spTree>
    <p:extLst>
      <p:ext uri="{BB962C8B-B14F-4D97-AF65-F5344CB8AC3E}">
        <p14:creationId xmlns:p14="http://schemas.microsoft.com/office/powerpoint/2010/main" val="17858021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7EEDBF74-ECA0-49BC-9CB1-7F60A1D14E2F}"/>
              </a:ext>
            </a:extLst>
          </p:cNvPr>
          <p:cNvCxnSpPr>
            <a:cxnSpLocks/>
          </p:cNvCxnSpPr>
          <p:nvPr/>
        </p:nvCxnSpPr>
        <p:spPr>
          <a:xfrm>
            <a:off x="3690257" y="3429000"/>
            <a:ext cx="5083629" cy="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EE1D7711-9281-42A7-8FC7-7D01BA318857}"/>
              </a:ext>
            </a:extLst>
          </p:cNvPr>
          <p:cNvSpPr/>
          <p:nvPr/>
        </p:nvSpPr>
        <p:spPr>
          <a:xfrm>
            <a:off x="9078685" y="3044716"/>
            <a:ext cx="2198914" cy="9361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500" b="1" dirty="0">
                <a:solidFill>
                  <a:schemeClr val="bg1"/>
                </a:solidFill>
              </a:rPr>
              <a:t>Staff Absenteeism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4A2EC11-8678-4FC9-832F-05CC524DC89B}"/>
              </a:ext>
            </a:extLst>
          </p:cNvPr>
          <p:cNvCxnSpPr/>
          <p:nvPr/>
        </p:nvCxnSpPr>
        <p:spPr>
          <a:xfrm flipH="1" flipV="1">
            <a:off x="3483429" y="2035629"/>
            <a:ext cx="1338942" cy="126274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08FC0080-A40B-40B4-A822-6A080E27D6B0}"/>
              </a:ext>
            </a:extLst>
          </p:cNvPr>
          <p:cNvSpPr/>
          <p:nvPr/>
        </p:nvSpPr>
        <p:spPr>
          <a:xfrm>
            <a:off x="2144486" y="1275907"/>
            <a:ext cx="2133600" cy="62909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Environmental issues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F2C20CC-2A35-4068-9FCE-0F7E24AF31B5}"/>
              </a:ext>
            </a:extLst>
          </p:cNvPr>
          <p:cNvCxnSpPr/>
          <p:nvPr/>
        </p:nvCxnSpPr>
        <p:spPr>
          <a:xfrm flipH="1">
            <a:off x="3483429" y="3559629"/>
            <a:ext cx="1338942" cy="1132114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B057A10C-AB34-4354-B760-154E481B6B9C}"/>
              </a:ext>
            </a:extLst>
          </p:cNvPr>
          <p:cNvSpPr/>
          <p:nvPr/>
        </p:nvSpPr>
        <p:spPr>
          <a:xfrm>
            <a:off x="1431471" y="4767943"/>
            <a:ext cx="2400301" cy="7293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/>
              <a:t>Methodology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34F08D77-5E1C-4A52-BA32-B49311FD0D39}"/>
              </a:ext>
            </a:extLst>
          </p:cNvPr>
          <p:cNvCxnSpPr>
            <a:cxnSpLocks/>
          </p:cNvCxnSpPr>
          <p:nvPr/>
        </p:nvCxnSpPr>
        <p:spPr>
          <a:xfrm>
            <a:off x="4425045" y="1567545"/>
            <a:ext cx="321126" cy="348998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8E0407C7-8314-49C5-BB1E-5DEAF76E13B4}"/>
              </a:ext>
            </a:extLst>
          </p:cNvPr>
          <p:cNvSpPr/>
          <p:nvPr/>
        </p:nvSpPr>
        <p:spPr>
          <a:xfrm>
            <a:off x="4876802" y="1774371"/>
            <a:ext cx="1219198" cy="9579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Poor Weather/ Traffic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F87C3F4D-6687-4204-B399-17E0E3F9F4F1}"/>
              </a:ext>
            </a:extLst>
          </p:cNvPr>
          <p:cNvCxnSpPr>
            <a:cxnSpLocks/>
          </p:cNvCxnSpPr>
          <p:nvPr/>
        </p:nvCxnSpPr>
        <p:spPr>
          <a:xfrm flipV="1">
            <a:off x="7783286" y="1905000"/>
            <a:ext cx="1219200" cy="139337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4EEE11C6-7024-4952-816F-360BA44DBC8D}"/>
              </a:ext>
            </a:extLst>
          </p:cNvPr>
          <p:cNvSpPr/>
          <p:nvPr/>
        </p:nvSpPr>
        <p:spPr>
          <a:xfrm>
            <a:off x="8497662" y="1026670"/>
            <a:ext cx="2202995" cy="62909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Personal Issues</a:t>
            </a: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B619BF8B-8179-4E48-8770-F4DCC260C9F4}"/>
              </a:ext>
            </a:extLst>
          </p:cNvPr>
          <p:cNvCxnSpPr/>
          <p:nvPr/>
        </p:nvCxnSpPr>
        <p:spPr>
          <a:xfrm>
            <a:off x="10783662" y="1162685"/>
            <a:ext cx="381000" cy="424543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CDF0CC4B-39A0-4B25-AB35-1C036395B546}"/>
              </a:ext>
            </a:extLst>
          </p:cNvPr>
          <p:cNvSpPr/>
          <p:nvPr/>
        </p:nvSpPr>
        <p:spPr>
          <a:xfrm>
            <a:off x="10853057" y="1771514"/>
            <a:ext cx="1219200" cy="5783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Family Issues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E6ECF03D-F60A-4926-9FC6-6AAAD3D3D669}"/>
              </a:ext>
            </a:extLst>
          </p:cNvPr>
          <p:cNvCxnSpPr>
            <a:cxnSpLocks/>
          </p:cNvCxnSpPr>
          <p:nvPr/>
        </p:nvCxnSpPr>
        <p:spPr>
          <a:xfrm flipV="1">
            <a:off x="9369878" y="658585"/>
            <a:ext cx="960665" cy="321129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29">
            <a:extLst>
              <a:ext uri="{FF2B5EF4-FFF2-40B4-BE49-F238E27FC236}">
                <a16:creationId xmlns:a16="http://schemas.microsoft.com/office/drawing/2014/main" id="{9954394F-B835-4659-B1C1-C985CBDB95DA}"/>
              </a:ext>
            </a:extLst>
          </p:cNvPr>
          <p:cNvSpPr/>
          <p:nvPr/>
        </p:nvSpPr>
        <p:spPr>
          <a:xfrm>
            <a:off x="10496550" y="176442"/>
            <a:ext cx="1137558" cy="6399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Low on Finances</a:t>
            </a: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B83AA271-1CCD-40A9-845B-71979D910C7F}"/>
              </a:ext>
            </a:extLst>
          </p:cNvPr>
          <p:cNvCxnSpPr>
            <a:cxnSpLocks/>
          </p:cNvCxnSpPr>
          <p:nvPr/>
        </p:nvCxnSpPr>
        <p:spPr>
          <a:xfrm flipH="1">
            <a:off x="1970315" y="5582093"/>
            <a:ext cx="402771" cy="249237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ectangle 35">
            <a:extLst>
              <a:ext uri="{FF2B5EF4-FFF2-40B4-BE49-F238E27FC236}">
                <a16:creationId xmlns:a16="http://schemas.microsoft.com/office/drawing/2014/main" id="{F9BC007F-3833-477A-9FA7-F3982A9A954B}"/>
              </a:ext>
            </a:extLst>
          </p:cNvPr>
          <p:cNvSpPr/>
          <p:nvPr/>
        </p:nvSpPr>
        <p:spPr>
          <a:xfrm>
            <a:off x="190498" y="5646942"/>
            <a:ext cx="1643743" cy="4594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Work Stress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AAC46FD-BE2E-491B-B2C5-3FF7CA9E81DF}"/>
              </a:ext>
            </a:extLst>
          </p:cNvPr>
          <p:cNvSpPr/>
          <p:nvPr/>
        </p:nvSpPr>
        <p:spPr>
          <a:xfrm>
            <a:off x="168728" y="4066277"/>
            <a:ext cx="1643743" cy="6254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Job Dissatisfaction</a:t>
            </a: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02785136-0189-4E76-9C58-D3FEA88E88B0}"/>
              </a:ext>
            </a:extLst>
          </p:cNvPr>
          <p:cNvCxnSpPr>
            <a:cxnSpLocks/>
          </p:cNvCxnSpPr>
          <p:nvPr/>
        </p:nvCxnSpPr>
        <p:spPr>
          <a:xfrm flipH="1">
            <a:off x="1709059" y="1672629"/>
            <a:ext cx="272141" cy="327958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Rectangle 41">
            <a:extLst>
              <a:ext uri="{FF2B5EF4-FFF2-40B4-BE49-F238E27FC236}">
                <a16:creationId xmlns:a16="http://schemas.microsoft.com/office/drawing/2014/main" id="{BA8CC709-A9DC-4D54-91C6-49590BB7BAB4}"/>
              </a:ext>
            </a:extLst>
          </p:cNvPr>
          <p:cNvSpPr/>
          <p:nvPr/>
        </p:nvSpPr>
        <p:spPr>
          <a:xfrm>
            <a:off x="522514" y="2096174"/>
            <a:ext cx="2122033" cy="4236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Incidents/Accidents</a:t>
            </a:r>
          </a:p>
        </p:txBody>
      </p: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4FB9B253-B2C1-4D3C-AF5D-5FD296C189B7}"/>
              </a:ext>
            </a:extLst>
          </p:cNvPr>
          <p:cNvCxnSpPr/>
          <p:nvPr/>
        </p:nvCxnSpPr>
        <p:spPr>
          <a:xfrm>
            <a:off x="7783286" y="3733800"/>
            <a:ext cx="990600" cy="124097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Rectangle 48">
            <a:extLst>
              <a:ext uri="{FF2B5EF4-FFF2-40B4-BE49-F238E27FC236}">
                <a16:creationId xmlns:a16="http://schemas.microsoft.com/office/drawing/2014/main" id="{B07671BD-8B73-40EA-80D4-C1ACBD0AE0A5}"/>
              </a:ext>
            </a:extLst>
          </p:cNvPr>
          <p:cNvSpPr/>
          <p:nvPr/>
        </p:nvSpPr>
        <p:spPr>
          <a:xfrm>
            <a:off x="8948059" y="5268686"/>
            <a:ext cx="1948541" cy="5626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500" b="1" dirty="0"/>
              <a:t>Psychology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AE62F42F-3015-4505-B0D8-E7C1B4F59F1A}"/>
              </a:ext>
            </a:extLst>
          </p:cNvPr>
          <p:cNvSpPr/>
          <p:nvPr/>
        </p:nvSpPr>
        <p:spPr>
          <a:xfrm>
            <a:off x="7594146" y="6037313"/>
            <a:ext cx="1589314" cy="5626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Not having friends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89509A1-0D59-4232-A2E2-2D297151BCCB}"/>
              </a:ext>
            </a:extLst>
          </p:cNvPr>
          <p:cNvSpPr/>
          <p:nvPr/>
        </p:nvSpPr>
        <p:spPr>
          <a:xfrm>
            <a:off x="10662556" y="6090805"/>
            <a:ext cx="1409701" cy="5626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Personality Conflicts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0CD92E83-CF8E-4B10-B12D-04A3000BBA27}"/>
              </a:ext>
            </a:extLst>
          </p:cNvPr>
          <p:cNvSpPr/>
          <p:nvPr/>
        </p:nvSpPr>
        <p:spPr>
          <a:xfrm>
            <a:off x="3831772" y="252647"/>
            <a:ext cx="1600200" cy="6531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Transport Fees</a:t>
            </a:r>
          </a:p>
        </p:txBody>
      </p: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A851EDBA-4A78-4674-9357-FE00DE2BB41F}"/>
              </a:ext>
            </a:extLst>
          </p:cNvPr>
          <p:cNvCxnSpPr/>
          <p:nvPr/>
        </p:nvCxnSpPr>
        <p:spPr>
          <a:xfrm flipV="1">
            <a:off x="3048000" y="715297"/>
            <a:ext cx="642257" cy="340617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32AB4BE6-89A0-49F0-A59B-C1558DACD2A4}"/>
              </a:ext>
            </a:extLst>
          </p:cNvPr>
          <p:cNvCxnSpPr/>
          <p:nvPr/>
        </p:nvCxnSpPr>
        <p:spPr>
          <a:xfrm>
            <a:off x="9850210" y="6041571"/>
            <a:ext cx="556533" cy="433722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17FFCB98-F16D-4249-B233-F9F1060268E1}"/>
              </a:ext>
            </a:extLst>
          </p:cNvPr>
          <p:cNvCxnSpPr>
            <a:cxnSpLocks/>
          </p:cNvCxnSpPr>
          <p:nvPr/>
        </p:nvCxnSpPr>
        <p:spPr>
          <a:xfrm flipH="1">
            <a:off x="8643257" y="5550008"/>
            <a:ext cx="227239" cy="281322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6773F33D-F325-4449-8DF2-07CDE534C640}"/>
              </a:ext>
            </a:extLst>
          </p:cNvPr>
          <p:cNvCxnSpPr>
            <a:cxnSpLocks/>
          </p:cNvCxnSpPr>
          <p:nvPr/>
        </p:nvCxnSpPr>
        <p:spPr>
          <a:xfrm flipH="1" flipV="1">
            <a:off x="2144486" y="1017239"/>
            <a:ext cx="315685" cy="38675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Rectangle 65">
            <a:extLst>
              <a:ext uri="{FF2B5EF4-FFF2-40B4-BE49-F238E27FC236}">
                <a16:creationId xmlns:a16="http://schemas.microsoft.com/office/drawing/2014/main" id="{BE7B331D-E281-4F63-AD1A-4BC0D21E6AE5}"/>
              </a:ext>
            </a:extLst>
          </p:cNvPr>
          <p:cNvSpPr/>
          <p:nvPr/>
        </p:nvSpPr>
        <p:spPr>
          <a:xfrm>
            <a:off x="87085" y="823482"/>
            <a:ext cx="1915886" cy="3798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Covid Guidelines</a:t>
            </a:r>
          </a:p>
        </p:txBody>
      </p: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8EA7F67B-2BBD-46BC-B847-229C69C33EBB}"/>
              </a:ext>
            </a:extLst>
          </p:cNvPr>
          <p:cNvCxnSpPr>
            <a:cxnSpLocks/>
          </p:cNvCxnSpPr>
          <p:nvPr/>
        </p:nvCxnSpPr>
        <p:spPr>
          <a:xfrm flipH="1" flipV="1">
            <a:off x="7685314" y="1013408"/>
            <a:ext cx="620487" cy="5931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Rectangle 68">
            <a:extLst>
              <a:ext uri="{FF2B5EF4-FFF2-40B4-BE49-F238E27FC236}">
                <a16:creationId xmlns:a16="http://schemas.microsoft.com/office/drawing/2014/main" id="{2F73E051-DB57-4F16-BDC3-808215C64638}"/>
              </a:ext>
            </a:extLst>
          </p:cNvPr>
          <p:cNvSpPr/>
          <p:nvPr/>
        </p:nvSpPr>
        <p:spPr>
          <a:xfrm>
            <a:off x="6694375" y="161487"/>
            <a:ext cx="1413100" cy="6619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Health Issues/Illness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34D758A4-E2E6-4585-B21F-D8A53A0723A8}"/>
              </a:ext>
            </a:extLst>
          </p:cNvPr>
          <p:cNvSpPr/>
          <p:nvPr/>
        </p:nvSpPr>
        <p:spPr>
          <a:xfrm>
            <a:off x="2296886" y="6142703"/>
            <a:ext cx="1828799" cy="588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Low Motivation</a:t>
            </a:r>
          </a:p>
        </p:txBody>
      </p:sp>
      <p:cxnSp>
        <p:nvCxnSpPr>
          <p:cNvPr id="72" name="Straight Arrow Connector 71">
            <a:extLst>
              <a:ext uri="{FF2B5EF4-FFF2-40B4-BE49-F238E27FC236}">
                <a16:creationId xmlns:a16="http://schemas.microsoft.com/office/drawing/2014/main" id="{D7934390-8E3E-45B7-AF9E-8D208D382F3E}"/>
              </a:ext>
            </a:extLst>
          </p:cNvPr>
          <p:cNvCxnSpPr>
            <a:cxnSpLocks/>
          </p:cNvCxnSpPr>
          <p:nvPr/>
        </p:nvCxnSpPr>
        <p:spPr>
          <a:xfrm flipH="1">
            <a:off x="3219451" y="5573486"/>
            <a:ext cx="335416" cy="533401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Rectangle 72">
            <a:extLst>
              <a:ext uri="{FF2B5EF4-FFF2-40B4-BE49-F238E27FC236}">
                <a16:creationId xmlns:a16="http://schemas.microsoft.com/office/drawing/2014/main" id="{AAF837E5-45FF-482B-A971-C83918FDF1A8}"/>
              </a:ext>
            </a:extLst>
          </p:cNvPr>
          <p:cNvSpPr/>
          <p:nvPr/>
        </p:nvSpPr>
        <p:spPr>
          <a:xfrm>
            <a:off x="10624457" y="4569970"/>
            <a:ext cx="1137558" cy="5626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 influence</a:t>
            </a:r>
          </a:p>
        </p:txBody>
      </p:sp>
      <p:cxnSp>
        <p:nvCxnSpPr>
          <p:cNvPr id="75" name="Straight Arrow Connector 74">
            <a:extLst>
              <a:ext uri="{FF2B5EF4-FFF2-40B4-BE49-F238E27FC236}">
                <a16:creationId xmlns:a16="http://schemas.microsoft.com/office/drawing/2014/main" id="{3D539836-BA21-47A2-8966-C3CA793F8F30}"/>
              </a:ext>
            </a:extLst>
          </p:cNvPr>
          <p:cNvCxnSpPr/>
          <p:nvPr/>
        </p:nvCxnSpPr>
        <p:spPr>
          <a:xfrm flipV="1">
            <a:off x="9731151" y="4796169"/>
            <a:ext cx="647697" cy="357204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B1DF44D1-F62D-43BB-B616-E58F8ABF9478}"/>
              </a:ext>
            </a:extLst>
          </p:cNvPr>
          <p:cNvCxnSpPr/>
          <p:nvPr/>
        </p:nvCxnSpPr>
        <p:spPr>
          <a:xfrm flipH="1" flipV="1">
            <a:off x="2011816" y="4181239"/>
            <a:ext cx="896709" cy="423636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3653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4C899-DF96-4E81-8531-E67217F4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195943"/>
            <a:ext cx="10018713" cy="1752599"/>
          </a:xfrm>
        </p:spPr>
        <p:txBody>
          <a:bodyPr/>
          <a:lstStyle/>
          <a:p>
            <a:r>
              <a:rPr lang="en-GB" dirty="0"/>
              <a:t>Identifying Possible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EA5A1-C7AE-46B8-825E-A093312AE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09" y="1284515"/>
            <a:ext cx="10018713" cy="4637314"/>
          </a:xfrm>
        </p:spPr>
        <p:txBody>
          <a:bodyPr>
            <a:normAutofit/>
          </a:bodyPr>
          <a:lstStyle/>
          <a:p>
            <a:r>
              <a:rPr lang="en-GB" sz="3000" dirty="0"/>
              <a:t>From PESTLE and Fishbone analyses, the following are the main causes of the problem</a:t>
            </a:r>
          </a:p>
          <a:p>
            <a:r>
              <a:rPr lang="en-GB" sz="3000" dirty="0"/>
              <a:t>1… Health Issues</a:t>
            </a:r>
          </a:p>
          <a:p>
            <a:r>
              <a:rPr lang="en-GB" sz="3000" dirty="0"/>
              <a:t>2.. Work Stress	</a:t>
            </a:r>
          </a:p>
          <a:p>
            <a:pPr marL="0" indent="0">
              <a:buNone/>
            </a:pPr>
            <a:r>
              <a:rPr lang="en-GB" sz="3000" dirty="0"/>
              <a:t>In line with these, the following solutions were identified</a:t>
            </a:r>
          </a:p>
          <a:p>
            <a:r>
              <a:rPr lang="en-GB" sz="3000" dirty="0"/>
              <a:t>1.. Wellness program</a:t>
            </a:r>
          </a:p>
          <a:p>
            <a:r>
              <a:rPr lang="en-GB" sz="3000" dirty="0"/>
              <a:t>2.. Exercise/Gym</a:t>
            </a:r>
          </a:p>
        </p:txBody>
      </p:sp>
    </p:spTree>
    <p:extLst>
      <p:ext uri="{BB962C8B-B14F-4D97-AF65-F5344CB8AC3E}">
        <p14:creationId xmlns:p14="http://schemas.microsoft.com/office/powerpoint/2010/main" val="3800231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ED24B-4DA7-4AC8-B447-B75EE2B14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576162"/>
          </a:xfrm>
        </p:spPr>
        <p:txBody>
          <a:bodyPr>
            <a:normAutofit/>
          </a:bodyPr>
          <a:lstStyle/>
          <a:p>
            <a:r>
              <a:rPr lang="en-GB" dirty="0"/>
              <a:t>Identifying Possible Solutions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57EC588-CC5C-490D-8B38-32E8126018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2715162"/>
              </p:ext>
            </p:extLst>
          </p:nvPr>
        </p:nvGraphicFramePr>
        <p:xfrm>
          <a:off x="2006849" y="4910457"/>
          <a:ext cx="8178301" cy="17526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25798">
                  <a:extLst>
                    <a:ext uri="{9D8B030D-6E8A-4147-A177-3AD203B41FA5}">
                      <a16:colId xmlns:a16="http://schemas.microsoft.com/office/drawing/2014/main" val="341702561"/>
                    </a:ext>
                  </a:extLst>
                </a:gridCol>
                <a:gridCol w="2725798">
                  <a:extLst>
                    <a:ext uri="{9D8B030D-6E8A-4147-A177-3AD203B41FA5}">
                      <a16:colId xmlns:a16="http://schemas.microsoft.com/office/drawing/2014/main" val="1413970054"/>
                    </a:ext>
                  </a:extLst>
                </a:gridCol>
                <a:gridCol w="2726705">
                  <a:extLst>
                    <a:ext uri="{9D8B030D-6E8A-4147-A177-3AD203B41FA5}">
                      <a16:colId xmlns:a16="http://schemas.microsoft.com/office/drawing/2014/main" val="1717298614"/>
                    </a:ext>
                  </a:extLst>
                </a:gridCol>
              </a:tblGrid>
              <a:tr h="27714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Plus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Minus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Interesting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0805255"/>
                  </a:ext>
                </a:extLst>
              </a:tr>
              <a:tr h="618757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</a:rPr>
                        <a:t>It could help lift your motivation &amp; attitude towards working +6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Spending a lot of money for gym session -8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14868471"/>
                  </a:ext>
                </a:extLst>
              </a:tr>
              <a:tr h="30239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</a:rPr>
                        <a:t>Build new satisfying friendships +5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Gym workout injuries -6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0127849"/>
                  </a:ext>
                </a:extLst>
              </a:tr>
              <a:tr h="27714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Improve the quality of your sleep +7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time demanding -5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76209935"/>
                  </a:ext>
                </a:extLst>
              </a:tr>
              <a:tr h="27714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Total=18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-19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45581005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E2BA086-8B31-4AAB-8F53-A9BFE9B93D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6221120"/>
              </p:ext>
            </p:extLst>
          </p:nvPr>
        </p:nvGraphicFramePr>
        <p:xfrm>
          <a:off x="1828799" y="2209911"/>
          <a:ext cx="8178300" cy="175259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25800">
                  <a:extLst>
                    <a:ext uri="{9D8B030D-6E8A-4147-A177-3AD203B41FA5}">
                      <a16:colId xmlns:a16="http://schemas.microsoft.com/office/drawing/2014/main" val="138414721"/>
                    </a:ext>
                  </a:extLst>
                </a:gridCol>
                <a:gridCol w="2725800">
                  <a:extLst>
                    <a:ext uri="{9D8B030D-6E8A-4147-A177-3AD203B41FA5}">
                      <a16:colId xmlns:a16="http://schemas.microsoft.com/office/drawing/2014/main" val="338680547"/>
                    </a:ext>
                  </a:extLst>
                </a:gridCol>
                <a:gridCol w="2726700">
                  <a:extLst>
                    <a:ext uri="{9D8B030D-6E8A-4147-A177-3AD203B41FA5}">
                      <a16:colId xmlns:a16="http://schemas.microsoft.com/office/drawing/2014/main" val="2048102276"/>
                    </a:ext>
                  </a:extLst>
                </a:gridCol>
              </a:tblGrid>
              <a:tr h="24872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Plus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Minus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Interesting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99518664"/>
                  </a:ext>
                </a:extLst>
              </a:tr>
              <a:tr h="50896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Improves Health Behaviours, encourage attendance +8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More costs to the hospital -6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06170701"/>
                  </a:ext>
                </a:extLst>
              </a:tr>
              <a:tr h="24872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Increase their motivation +7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Reduces time -4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31236274"/>
                  </a:ext>
                </a:extLst>
              </a:tr>
              <a:tr h="24872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Reduce illness +6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50098725"/>
                  </a:ext>
                </a:extLst>
              </a:tr>
              <a:tr h="24872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77463509"/>
                  </a:ext>
                </a:extLst>
              </a:tr>
              <a:tr h="24872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TOTAL  23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-10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99797999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882C7326-63D0-48BB-9E97-819B208E78B9}"/>
              </a:ext>
            </a:extLst>
          </p:cNvPr>
          <p:cNvSpPr txBox="1"/>
          <p:nvPr/>
        </p:nvSpPr>
        <p:spPr>
          <a:xfrm flipH="1">
            <a:off x="1828799" y="1612159"/>
            <a:ext cx="6050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PMI for wellness program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AF2ACF-A324-4A86-8D2A-441821D71FC1}"/>
              </a:ext>
            </a:extLst>
          </p:cNvPr>
          <p:cNvSpPr txBox="1"/>
          <p:nvPr/>
        </p:nvSpPr>
        <p:spPr>
          <a:xfrm flipH="1">
            <a:off x="2006849" y="4190929"/>
            <a:ext cx="5538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PMI for exercise/ gym</a:t>
            </a:r>
          </a:p>
        </p:txBody>
      </p:sp>
    </p:spTree>
    <p:extLst>
      <p:ext uri="{BB962C8B-B14F-4D97-AF65-F5344CB8AC3E}">
        <p14:creationId xmlns:p14="http://schemas.microsoft.com/office/powerpoint/2010/main" val="39457944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16E82-763A-45EB-B5F1-43653F6D2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C0B91-77FB-4D49-AF23-2353C994E3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If absenteeism is not adequately controlled, the organization's goals and objectives may be missed. </a:t>
            </a:r>
          </a:p>
          <a:p>
            <a:r>
              <a:rPr lang="en-GB" dirty="0"/>
              <a:t>In this presentation, the causes of the problem have been identified</a:t>
            </a:r>
          </a:p>
          <a:p>
            <a:r>
              <a:rPr lang="en-GB" dirty="0"/>
              <a:t>Drawing form this, solutions identified and evaluated</a:t>
            </a:r>
          </a:p>
          <a:p>
            <a:r>
              <a:rPr lang="en-GB" dirty="0"/>
              <a:t>The analysis shows that  Well Programme is almost appropriate and will be implemented.</a:t>
            </a:r>
          </a:p>
        </p:txBody>
      </p:sp>
    </p:spTree>
    <p:extLst>
      <p:ext uri="{BB962C8B-B14F-4D97-AF65-F5344CB8AC3E}">
        <p14:creationId xmlns:p14="http://schemas.microsoft.com/office/powerpoint/2010/main" val="399796783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7876</TotalTime>
  <Words>440</Words>
  <Application>Microsoft Office PowerPoint</Application>
  <PresentationFormat>Widescreen</PresentationFormat>
  <Paragraphs>82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Gill Sans MT</vt:lpstr>
      <vt:lpstr>Gallery</vt:lpstr>
      <vt:lpstr>Nature and impact of the complex problem on employees and their organisations.</vt:lpstr>
      <vt:lpstr>PowerPoint Presentation</vt:lpstr>
      <vt:lpstr>PESTEL ANALYSIS: Staff absenteeism</vt:lpstr>
      <vt:lpstr>PowerPoint Presentation</vt:lpstr>
      <vt:lpstr>Identifying Possible Solutions</vt:lpstr>
      <vt:lpstr>Identifying Possible Solutions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nature and impact of the complex problem on employees and their organisations.</dc:title>
  <dc:creator>christopher munsaka</dc:creator>
  <cp:lastModifiedBy>christopher munsaka</cp:lastModifiedBy>
  <cp:revision>1</cp:revision>
  <dcterms:created xsi:type="dcterms:W3CDTF">2022-02-05T10:03:22Z</dcterms:created>
  <dcterms:modified xsi:type="dcterms:W3CDTF">2022-03-12T19:46:40Z</dcterms:modified>
</cp:coreProperties>
</file>