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4" r:id="rId1"/>
  </p:sldMasterIdLst>
  <p:notesMasterIdLst>
    <p:notesMasterId r:id="rId6"/>
  </p:notesMasterIdLst>
  <p:sldIdLst>
    <p:sldId id="262" r:id="rId2"/>
    <p:sldId id="259" r:id="rId3"/>
    <p:sldId id="260" r:id="rId4"/>
    <p:sldId id="264" r:id="rId5"/>
  </p:sldIdLst>
  <p:sldSz cx="23039388" cy="17279938"/>
  <p:notesSz cx="6858000" cy="9144000"/>
  <p:embeddedFontLst>
    <p:embeddedFont>
      <p:font typeface="Bebas Neue" panose="020B0606020202050201" pitchFamily="34" charset="0"/>
      <p:regular r:id="rId7"/>
    </p:embeddedFont>
    <p:embeddedFont>
      <p:font typeface="Rubik"/>
      <p:regular r:id="rId8"/>
      <p:bold r:id="rId9"/>
      <p:italic r:id="rId10"/>
      <p:boldItalic r:id="rId1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9A22202-BF7A-46C5-9F32-0E9FE609B5EE}">
  <a:tblStyle styleId="{E9A22202-BF7A-46C5-9F32-0E9FE609B5E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64" autoAdjust="0"/>
  </p:normalViewPr>
  <p:slideViewPr>
    <p:cSldViewPr snapToGrid="0">
      <p:cViewPr varScale="1">
        <p:scale>
          <a:sx n="33" d="100"/>
          <a:sy n="33" d="100"/>
        </p:scale>
        <p:origin x="1469" y="1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A45010-40B6-4426-8234-C9BA99A8CE36}" type="doc">
      <dgm:prSet loTypeId="urn:microsoft.com/office/officeart/2005/8/layout/hierarchy4" loCatId="hierarchy" qsTypeId="urn:microsoft.com/office/officeart/2005/8/quickstyle/simple3" qsCatId="simple" csTypeId="urn:microsoft.com/office/officeart/2005/8/colors/accent0_3" csCatId="mainScheme" phldr="1"/>
      <dgm:spPr/>
      <dgm:t>
        <a:bodyPr/>
        <a:lstStyle/>
        <a:p>
          <a:endParaRPr lang="en-US"/>
        </a:p>
      </dgm:t>
    </dgm:pt>
    <dgm:pt modelId="{798554CD-CCC0-44D9-8D02-8005D44C062D}">
      <dgm:prSet phldrT="[Text]" custT="1"/>
      <dgm:spPr/>
      <dgm:t>
        <a:bodyPr/>
        <a:lstStyle/>
        <a:p>
          <a:pPr algn="ctr"/>
          <a:r>
            <a:rPr lang="en-GB" sz="3800" b="1" dirty="0">
              <a:latin typeface="Times New Roman" panose="02020603050405020304" pitchFamily="18" charset="0"/>
              <a:cs typeface="Times New Roman" panose="02020603050405020304" pitchFamily="18" charset="0"/>
            </a:rPr>
            <a:t>Recommendations for Future Policy and Practice</a:t>
          </a:r>
          <a:endParaRPr lang="en-US" sz="3800" dirty="0">
            <a:latin typeface="Times New Roman" panose="02020603050405020304" pitchFamily="18" charset="0"/>
            <a:cs typeface="Times New Roman" panose="02020603050405020304" pitchFamily="18" charset="0"/>
          </a:endParaRPr>
        </a:p>
      </dgm:t>
    </dgm:pt>
    <dgm:pt modelId="{B2294F8E-4822-4493-9D35-DB549C7A7DEF}" type="parTrans" cxnId="{DB148F5F-82BB-4525-8115-CDEBF6AA8B80}">
      <dgm:prSet/>
      <dgm:spPr/>
      <dgm:t>
        <a:bodyPr/>
        <a:lstStyle/>
        <a:p>
          <a:endParaRPr lang="en-US"/>
        </a:p>
      </dgm:t>
    </dgm:pt>
    <dgm:pt modelId="{FDA6D8DA-CF14-4BF6-B6C5-3CD2622AB08F}" type="sibTrans" cxnId="{DB148F5F-82BB-4525-8115-CDEBF6AA8B80}">
      <dgm:prSet/>
      <dgm:spPr/>
      <dgm:t>
        <a:bodyPr/>
        <a:lstStyle/>
        <a:p>
          <a:endParaRPr lang="en-US"/>
        </a:p>
      </dgm:t>
    </dgm:pt>
    <dgm:pt modelId="{B3384E89-498D-4B99-88D2-FAF1AEF6EB78}">
      <dgm:prSet phldrT="[Text]" custT="1"/>
      <dgm:spPr/>
      <dgm:t>
        <a:bodyPr/>
        <a:lstStyle/>
        <a:p>
          <a:pPr algn="just"/>
          <a:r>
            <a:rPr lang="en-US" sz="2000" dirty="0">
              <a:latin typeface="Times New Roman" panose="02020603050405020304" pitchFamily="18" charset="0"/>
              <a:cs typeface="Times New Roman" panose="02020603050405020304" pitchFamily="18" charset="0"/>
            </a:rPr>
            <a:t>Policymakers should fund awareness campaigns to reduce stigma surrounding OCD. Hence, misconceptions often lead to delayed treatment and discrimination and clear public education will encourage early help-seeking and foster community support networks for affected individuals.</a:t>
          </a:r>
        </a:p>
      </dgm:t>
    </dgm:pt>
    <dgm:pt modelId="{A804A43B-977C-4D50-8DBB-AA26063333E5}" type="parTrans" cxnId="{25963A62-380C-4533-8247-A43E16B7B0BB}">
      <dgm:prSet/>
      <dgm:spPr/>
      <dgm:t>
        <a:bodyPr/>
        <a:lstStyle/>
        <a:p>
          <a:endParaRPr lang="en-US"/>
        </a:p>
      </dgm:t>
    </dgm:pt>
    <dgm:pt modelId="{49DD47F5-8A96-4316-B860-4BE0EC68214D}" type="sibTrans" cxnId="{25963A62-380C-4533-8247-A43E16B7B0BB}">
      <dgm:prSet/>
      <dgm:spPr/>
      <dgm:t>
        <a:bodyPr/>
        <a:lstStyle/>
        <a:p>
          <a:endParaRPr lang="en-US"/>
        </a:p>
      </dgm:t>
    </dgm:pt>
    <dgm:pt modelId="{7E290A11-9510-4B63-8562-2EA00D905F8B}">
      <dgm:prSet phldrT="[Text]" custT="1"/>
      <dgm:spPr/>
      <dgm:t>
        <a:bodyPr/>
        <a:lstStyle/>
        <a:p>
          <a:pPr algn="just"/>
          <a:r>
            <a:rPr lang="en-US" sz="2000" dirty="0">
              <a:latin typeface="Times New Roman" panose="02020603050405020304" pitchFamily="18" charset="0"/>
              <a:cs typeface="Times New Roman" panose="02020603050405020304" pitchFamily="18" charset="0"/>
            </a:rPr>
            <a:t>Policies should promote mental health programs in schools and workplaces, ensuring accommodations for individuals with OCD. Also, supportive environments can minimize academic and occupational disruption while normalizing treatment engagement.</a:t>
          </a:r>
        </a:p>
      </dgm:t>
    </dgm:pt>
    <dgm:pt modelId="{13BE451F-4E8C-4DC3-B8D6-8F701EE76299}" type="parTrans" cxnId="{D41D45CC-6683-4466-B5A8-08C7C769BF02}">
      <dgm:prSet/>
      <dgm:spPr/>
      <dgm:t>
        <a:bodyPr/>
        <a:lstStyle/>
        <a:p>
          <a:endParaRPr lang="en-US"/>
        </a:p>
      </dgm:t>
    </dgm:pt>
    <dgm:pt modelId="{5E270D0C-D1DB-4C6F-9F6C-A41D46C5510F}" type="sibTrans" cxnId="{D41D45CC-6683-4466-B5A8-08C7C769BF02}">
      <dgm:prSet/>
      <dgm:spPr/>
      <dgm:t>
        <a:bodyPr/>
        <a:lstStyle/>
        <a:p>
          <a:endParaRPr lang="en-US"/>
        </a:p>
      </dgm:t>
    </dgm:pt>
    <dgm:pt modelId="{2BFD6D25-5183-4D09-97D5-AD7D2B020CE9}">
      <dgm:prSet phldrT="[Text]" custT="1"/>
      <dgm:spPr/>
      <dgm:t>
        <a:bodyPr/>
        <a:lstStyle/>
        <a:p>
          <a:pPr algn="just"/>
          <a:r>
            <a:rPr lang="en-US" sz="2000" dirty="0">
              <a:latin typeface="Times New Roman" panose="02020603050405020304" pitchFamily="18" charset="0"/>
              <a:cs typeface="Times New Roman" panose="02020603050405020304" pitchFamily="18" charset="0"/>
            </a:rPr>
            <a:t>Governments and institutions should invest in research exploring genetic, neurological, and psychosocial factors influencing OCD. Therefore, supporting studies on emerging therapies such as mindfulness, digital interventions, and </a:t>
          </a:r>
          <a:r>
            <a:rPr lang="en-US" sz="2000" dirty="0" err="1">
              <a:latin typeface="Times New Roman" panose="02020603050405020304" pitchFamily="18" charset="0"/>
              <a:cs typeface="Times New Roman" panose="02020603050405020304" pitchFamily="18" charset="0"/>
            </a:rPr>
            <a:t>neuromodulation</a:t>
          </a:r>
          <a:r>
            <a:rPr lang="en-US" sz="2000" dirty="0">
              <a:latin typeface="Times New Roman" panose="02020603050405020304" pitchFamily="18" charset="0"/>
              <a:cs typeface="Times New Roman" panose="02020603050405020304" pitchFamily="18" charset="0"/>
            </a:rPr>
            <a:t> can shape more personalized, effective treatments in the future.</a:t>
          </a:r>
        </a:p>
      </dgm:t>
    </dgm:pt>
    <dgm:pt modelId="{A730932C-EA1D-4B45-B596-1D80EF14E371}" type="parTrans" cxnId="{EC9DAA54-2FFC-40D3-8C95-FCA54B3FA0A6}">
      <dgm:prSet/>
      <dgm:spPr/>
      <dgm:t>
        <a:bodyPr/>
        <a:lstStyle/>
        <a:p>
          <a:endParaRPr lang="en-US"/>
        </a:p>
      </dgm:t>
    </dgm:pt>
    <dgm:pt modelId="{C581A8A1-24B1-45C7-A8C3-72344CFC1A2E}" type="sibTrans" cxnId="{EC9DAA54-2FFC-40D3-8C95-FCA54B3FA0A6}">
      <dgm:prSet/>
      <dgm:spPr/>
      <dgm:t>
        <a:bodyPr/>
        <a:lstStyle/>
        <a:p>
          <a:endParaRPr lang="en-US"/>
        </a:p>
      </dgm:t>
    </dgm:pt>
    <dgm:pt modelId="{C4214F63-FDD6-419B-AA8B-0DF201B05D96}">
      <dgm:prSet phldrT="[Text]" custT="1"/>
      <dgm:spPr/>
      <dgm:t>
        <a:bodyPr/>
        <a:lstStyle/>
        <a:p>
          <a:pPr algn="just"/>
          <a:r>
            <a:rPr lang="en-US" sz="2000" dirty="0">
              <a:latin typeface="Times New Roman" panose="02020603050405020304" pitchFamily="18" charset="0"/>
              <a:cs typeface="Times New Roman" panose="02020603050405020304" pitchFamily="18" charset="0"/>
            </a:rPr>
            <a:t>Health systems must ensure wider availability of CBT with Exposure and Response Prevention (ERP) and appropriate medications. Training more mental health professionals in OCD-specific therapies can reduce waiting times and provide consistent, quality care nationwide.</a:t>
          </a:r>
        </a:p>
      </dgm:t>
    </dgm:pt>
    <dgm:pt modelId="{C6C5539D-E627-49A8-8622-BBBA5CE2B406}" type="parTrans" cxnId="{2F78A32D-672B-48E4-A318-E343B65F5952}">
      <dgm:prSet/>
      <dgm:spPr/>
      <dgm:t>
        <a:bodyPr/>
        <a:lstStyle/>
        <a:p>
          <a:endParaRPr lang="en-US"/>
        </a:p>
      </dgm:t>
    </dgm:pt>
    <dgm:pt modelId="{2D5C62E4-1511-46A6-8EAF-A6E83E1CC4E4}" type="sibTrans" cxnId="{2F78A32D-672B-48E4-A318-E343B65F5952}">
      <dgm:prSet/>
      <dgm:spPr/>
      <dgm:t>
        <a:bodyPr/>
        <a:lstStyle/>
        <a:p>
          <a:endParaRPr lang="en-US"/>
        </a:p>
      </dgm:t>
    </dgm:pt>
    <dgm:pt modelId="{C59FF32B-28DE-4F04-A520-16A18282D857}" type="pres">
      <dgm:prSet presAssocID="{F8A45010-40B6-4426-8234-C9BA99A8CE36}" presName="Name0" presStyleCnt="0">
        <dgm:presLayoutVars>
          <dgm:chPref val="1"/>
          <dgm:dir/>
          <dgm:animOne val="branch"/>
          <dgm:animLvl val="lvl"/>
          <dgm:resizeHandles/>
        </dgm:presLayoutVars>
      </dgm:prSet>
      <dgm:spPr/>
    </dgm:pt>
    <dgm:pt modelId="{CEE3EF2B-BCEA-4B49-8CA5-A4AE05EB7CC3}" type="pres">
      <dgm:prSet presAssocID="{798554CD-CCC0-44D9-8D02-8005D44C062D}" presName="vertOne" presStyleCnt="0"/>
      <dgm:spPr/>
    </dgm:pt>
    <dgm:pt modelId="{A90DE898-E048-4A57-8019-160E2552C2E1}" type="pres">
      <dgm:prSet presAssocID="{798554CD-CCC0-44D9-8D02-8005D44C062D}" presName="txOne" presStyleLbl="node0" presStyleIdx="0" presStyleCnt="1" custLinFactY="-56047" custLinFactNeighborX="11" custLinFactNeighborY="-100000">
        <dgm:presLayoutVars>
          <dgm:chPref val="3"/>
        </dgm:presLayoutVars>
      </dgm:prSet>
      <dgm:spPr/>
    </dgm:pt>
    <dgm:pt modelId="{FA69B814-7F4A-41BA-B871-CA5D8DF85E46}" type="pres">
      <dgm:prSet presAssocID="{798554CD-CCC0-44D9-8D02-8005D44C062D}" presName="parTransOne" presStyleCnt="0"/>
      <dgm:spPr/>
    </dgm:pt>
    <dgm:pt modelId="{A0483801-6598-4273-BC32-FCDEE3C2A06F}" type="pres">
      <dgm:prSet presAssocID="{798554CD-CCC0-44D9-8D02-8005D44C062D}" presName="horzOne" presStyleCnt="0"/>
      <dgm:spPr/>
    </dgm:pt>
    <dgm:pt modelId="{3C0C9CF7-DF39-43EB-9E9C-E81C57281D0B}" type="pres">
      <dgm:prSet presAssocID="{B3384E89-498D-4B99-88D2-FAF1AEF6EB78}" presName="vertTwo" presStyleCnt="0"/>
      <dgm:spPr/>
    </dgm:pt>
    <dgm:pt modelId="{EA6D2462-DC36-49B7-BA0A-3EB5199E8C39}" type="pres">
      <dgm:prSet presAssocID="{B3384E89-498D-4B99-88D2-FAF1AEF6EB78}" presName="txTwo" presStyleLbl="node2" presStyleIdx="0" presStyleCnt="2">
        <dgm:presLayoutVars>
          <dgm:chPref val="3"/>
        </dgm:presLayoutVars>
      </dgm:prSet>
      <dgm:spPr/>
    </dgm:pt>
    <dgm:pt modelId="{94F8D222-31D9-4A00-9D5E-B41FBF4A13BA}" type="pres">
      <dgm:prSet presAssocID="{B3384E89-498D-4B99-88D2-FAF1AEF6EB78}" presName="parTransTwo" presStyleCnt="0"/>
      <dgm:spPr/>
    </dgm:pt>
    <dgm:pt modelId="{A82979A6-9FCC-47F9-8650-A4AE568958D1}" type="pres">
      <dgm:prSet presAssocID="{B3384E89-498D-4B99-88D2-FAF1AEF6EB78}" presName="horzTwo" presStyleCnt="0"/>
      <dgm:spPr/>
    </dgm:pt>
    <dgm:pt modelId="{F9342E6A-42AE-4692-8ADF-E69BABCCBB19}" type="pres">
      <dgm:prSet presAssocID="{7E290A11-9510-4B63-8562-2EA00D905F8B}" presName="vertThree" presStyleCnt="0"/>
      <dgm:spPr/>
    </dgm:pt>
    <dgm:pt modelId="{6FD915AD-DA14-4843-99B9-94CD3DE85A6B}" type="pres">
      <dgm:prSet presAssocID="{7E290A11-9510-4B63-8562-2EA00D905F8B}" presName="txThree" presStyleLbl="node3" presStyleIdx="0" presStyleCnt="2" custScaleY="210739">
        <dgm:presLayoutVars>
          <dgm:chPref val="3"/>
        </dgm:presLayoutVars>
      </dgm:prSet>
      <dgm:spPr/>
    </dgm:pt>
    <dgm:pt modelId="{6B5F4391-0B0D-4C43-8912-D3ED177E1800}" type="pres">
      <dgm:prSet presAssocID="{7E290A11-9510-4B63-8562-2EA00D905F8B}" presName="horzThree" presStyleCnt="0"/>
      <dgm:spPr/>
    </dgm:pt>
    <dgm:pt modelId="{BDBCB883-5164-4CC6-84FE-51D80D40FE5A}" type="pres">
      <dgm:prSet presAssocID="{5E270D0C-D1DB-4C6F-9F6C-A41D46C5510F}" presName="sibSpaceThree" presStyleCnt="0"/>
      <dgm:spPr/>
    </dgm:pt>
    <dgm:pt modelId="{BF87233E-D8E8-4F73-AC59-DDC1B13BD866}" type="pres">
      <dgm:prSet presAssocID="{2BFD6D25-5183-4D09-97D5-AD7D2B020CE9}" presName="vertThree" presStyleCnt="0"/>
      <dgm:spPr/>
    </dgm:pt>
    <dgm:pt modelId="{9898F2C9-EA11-416C-BC1B-80BAEFEAC48E}" type="pres">
      <dgm:prSet presAssocID="{2BFD6D25-5183-4D09-97D5-AD7D2B020CE9}" presName="txThree" presStyleLbl="node3" presStyleIdx="1" presStyleCnt="2" custScaleY="203027">
        <dgm:presLayoutVars>
          <dgm:chPref val="3"/>
        </dgm:presLayoutVars>
      </dgm:prSet>
      <dgm:spPr/>
    </dgm:pt>
    <dgm:pt modelId="{F3C105FF-4B33-4AD0-9C2D-35570A730C2A}" type="pres">
      <dgm:prSet presAssocID="{2BFD6D25-5183-4D09-97D5-AD7D2B020CE9}" presName="horzThree" presStyleCnt="0"/>
      <dgm:spPr/>
    </dgm:pt>
    <dgm:pt modelId="{048D08C5-3B99-45F5-B5C2-40D75D14CA56}" type="pres">
      <dgm:prSet presAssocID="{49DD47F5-8A96-4316-B860-4BE0EC68214D}" presName="sibSpaceTwo" presStyleCnt="0"/>
      <dgm:spPr/>
    </dgm:pt>
    <dgm:pt modelId="{1A7C7B75-830A-4511-A6FB-0EB25FB2211A}" type="pres">
      <dgm:prSet presAssocID="{C4214F63-FDD6-419B-AA8B-0DF201B05D96}" presName="vertTwo" presStyleCnt="0"/>
      <dgm:spPr/>
    </dgm:pt>
    <dgm:pt modelId="{41564D40-BE9D-42A9-A8F1-C61E2B48B6B2}" type="pres">
      <dgm:prSet presAssocID="{C4214F63-FDD6-419B-AA8B-0DF201B05D96}" presName="txTwo" presStyleLbl="node2" presStyleIdx="1" presStyleCnt="2" custScaleY="226924">
        <dgm:presLayoutVars>
          <dgm:chPref val="3"/>
        </dgm:presLayoutVars>
      </dgm:prSet>
      <dgm:spPr/>
    </dgm:pt>
    <dgm:pt modelId="{7BC64D59-E77F-4B0B-BBE0-1DC60B59C731}" type="pres">
      <dgm:prSet presAssocID="{C4214F63-FDD6-419B-AA8B-0DF201B05D96}" presName="horzTwo" presStyleCnt="0"/>
      <dgm:spPr/>
    </dgm:pt>
  </dgm:ptLst>
  <dgm:cxnLst>
    <dgm:cxn modelId="{CCBF4816-7C93-4A55-952E-F82720B06441}" type="presOf" srcId="{B3384E89-498D-4B99-88D2-FAF1AEF6EB78}" destId="{EA6D2462-DC36-49B7-BA0A-3EB5199E8C39}" srcOrd="0" destOrd="0" presId="urn:microsoft.com/office/officeart/2005/8/layout/hierarchy4"/>
    <dgm:cxn modelId="{2F78A32D-672B-48E4-A318-E343B65F5952}" srcId="{798554CD-CCC0-44D9-8D02-8005D44C062D}" destId="{C4214F63-FDD6-419B-AA8B-0DF201B05D96}" srcOrd="1" destOrd="0" parTransId="{C6C5539D-E627-49A8-8622-BBBA5CE2B406}" sibTransId="{2D5C62E4-1511-46A6-8EAF-A6E83E1CC4E4}"/>
    <dgm:cxn modelId="{61956649-D208-4DD7-9CDC-88810E25136B}" type="presOf" srcId="{C4214F63-FDD6-419B-AA8B-0DF201B05D96}" destId="{41564D40-BE9D-42A9-A8F1-C61E2B48B6B2}" srcOrd="0" destOrd="0" presId="urn:microsoft.com/office/officeart/2005/8/layout/hierarchy4"/>
    <dgm:cxn modelId="{18FD854F-974E-4904-A077-F55ED76423E3}" type="presOf" srcId="{798554CD-CCC0-44D9-8D02-8005D44C062D}" destId="{A90DE898-E048-4A57-8019-160E2552C2E1}" srcOrd="0" destOrd="0" presId="urn:microsoft.com/office/officeart/2005/8/layout/hierarchy4"/>
    <dgm:cxn modelId="{EC9DAA54-2FFC-40D3-8C95-FCA54B3FA0A6}" srcId="{B3384E89-498D-4B99-88D2-FAF1AEF6EB78}" destId="{2BFD6D25-5183-4D09-97D5-AD7D2B020CE9}" srcOrd="1" destOrd="0" parTransId="{A730932C-EA1D-4B45-B596-1D80EF14E371}" sibTransId="{C581A8A1-24B1-45C7-A8C3-72344CFC1A2E}"/>
    <dgm:cxn modelId="{66B2275D-79BE-437B-A0EC-BF29FA1E0E47}" type="presOf" srcId="{F8A45010-40B6-4426-8234-C9BA99A8CE36}" destId="{C59FF32B-28DE-4F04-A520-16A18282D857}" srcOrd="0" destOrd="0" presId="urn:microsoft.com/office/officeart/2005/8/layout/hierarchy4"/>
    <dgm:cxn modelId="{DB148F5F-82BB-4525-8115-CDEBF6AA8B80}" srcId="{F8A45010-40B6-4426-8234-C9BA99A8CE36}" destId="{798554CD-CCC0-44D9-8D02-8005D44C062D}" srcOrd="0" destOrd="0" parTransId="{B2294F8E-4822-4493-9D35-DB549C7A7DEF}" sibTransId="{FDA6D8DA-CF14-4BF6-B6C5-3CD2622AB08F}"/>
    <dgm:cxn modelId="{25963A62-380C-4533-8247-A43E16B7B0BB}" srcId="{798554CD-CCC0-44D9-8D02-8005D44C062D}" destId="{B3384E89-498D-4B99-88D2-FAF1AEF6EB78}" srcOrd="0" destOrd="0" parTransId="{A804A43B-977C-4D50-8DBB-AA26063333E5}" sibTransId="{49DD47F5-8A96-4316-B860-4BE0EC68214D}"/>
    <dgm:cxn modelId="{D41D45CC-6683-4466-B5A8-08C7C769BF02}" srcId="{B3384E89-498D-4B99-88D2-FAF1AEF6EB78}" destId="{7E290A11-9510-4B63-8562-2EA00D905F8B}" srcOrd="0" destOrd="0" parTransId="{13BE451F-4E8C-4DC3-B8D6-8F701EE76299}" sibTransId="{5E270D0C-D1DB-4C6F-9F6C-A41D46C5510F}"/>
    <dgm:cxn modelId="{789EB7D5-4DA5-49CA-A044-EBAE0BB711DA}" type="presOf" srcId="{2BFD6D25-5183-4D09-97D5-AD7D2B020CE9}" destId="{9898F2C9-EA11-416C-BC1B-80BAEFEAC48E}" srcOrd="0" destOrd="0" presId="urn:microsoft.com/office/officeart/2005/8/layout/hierarchy4"/>
    <dgm:cxn modelId="{3FC8B4EB-8D65-498D-AAD9-D42E2EAD7F65}" type="presOf" srcId="{7E290A11-9510-4B63-8562-2EA00D905F8B}" destId="{6FD915AD-DA14-4843-99B9-94CD3DE85A6B}" srcOrd="0" destOrd="0" presId="urn:microsoft.com/office/officeart/2005/8/layout/hierarchy4"/>
    <dgm:cxn modelId="{1AD48224-747A-4E8D-8019-37FCDB850E71}" type="presParOf" srcId="{C59FF32B-28DE-4F04-A520-16A18282D857}" destId="{CEE3EF2B-BCEA-4B49-8CA5-A4AE05EB7CC3}" srcOrd="0" destOrd="0" presId="urn:microsoft.com/office/officeart/2005/8/layout/hierarchy4"/>
    <dgm:cxn modelId="{8916589E-1F3A-4995-B0A7-BDEC711BF7A2}" type="presParOf" srcId="{CEE3EF2B-BCEA-4B49-8CA5-A4AE05EB7CC3}" destId="{A90DE898-E048-4A57-8019-160E2552C2E1}" srcOrd="0" destOrd="0" presId="urn:microsoft.com/office/officeart/2005/8/layout/hierarchy4"/>
    <dgm:cxn modelId="{17139FE3-3613-4DA8-B399-0D92C77CC649}" type="presParOf" srcId="{CEE3EF2B-BCEA-4B49-8CA5-A4AE05EB7CC3}" destId="{FA69B814-7F4A-41BA-B871-CA5D8DF85E46}" srcOrd="1" destOrd="0" presId="urn:microsoft.com/office/officeart/2005/8/layout/hierarchy4"/>
    <dgm:cxn modelId="{9E2BD1A1-0FC0-46E8-8B26-9E391B78D710}" type="presParOf" srcId="{CEE3EF2B-BCEA-4B49-8CA5-A4AE05EB7CC3}" destId="{A0483801-6598-4273-BC32-FCDEE3C2A06F}" srcOrd="2" destOrd="0" presId="urn:microsoft.com/office/officeart/2005/8/layout/hierarchy4"/>
    <dgm:cxn modelId="{4C5616BD-8AEB-427A-90A3-71ABEFA4C057}" type="presParOf" srcId="{A0483801-6598-4273-BC32-FCDEE3C2A06F}" destId="{3C0C9CF7-DF39-43EB-9E9C-E81C57281D0B}" srcOrd="0" destOrd="0" presId="urn:microsoft.com/office/officeart/2005/8/layout/hierarchy4"/>
    <dgm:cxn modelId="{03156A73-BDF7-4F08-AFA5-E006BBD192BA}" type="presParOf" srcId="{3C0C9CF7-DF39-43EB-9E9C-E81C57281D0B}" destId="{EA6D2462-DC36-49B7-BA0A-3EB5199E8C39}" srcOrd="0" destOrd="0" presId="urn:microsoft.com/office/officeart/2005/8/layout/hierarchy4"/>
    <dgm:cxn modelId="{51494A1A-95A7-4E95-B707-3A7B510F4835}" type="presParOf" srcId="{3C0C9CF7-DF39-43EB-9E9C-E81C57281D0B}" destId="{94F8D222-31D9-4A00-9D5E-B41FBF4A13BA}" srcOrd="1" destOrd="0" presId="urn:microsoft.com/office/officeart/2005/8/layout/hierarchy4"/>
    <dgm:cxn modelId="{CD0CC39F-F0C3-4ABF-9FF1-2CB82559C92D}" type="presParOf" srcId="{3C0C9CF7-DF39-43EB-9E9C-E81C57281D0B}" destId="{A82979A6-9FCC-47F9-8650-A4AE568958D1}" srcOrd="2" destOrd="0" presId="urn:microsoft.com/office/officeart/2005/8/layout/hierarchy4"/>
    <dgm:cxn modelId="{AA68BE2F-733E-4DAD-A21D-793D8559F4D7}" type="presParOf" srcId="{A82979A6-9FCC-47F9-8650-A4AE568958D1}" destId="{F9342E6A-42AE-4692-8ADF-E69BABCCBB19}" srcOrd="0" destOrd="0" presId="urn:microsoft.com/office/officeart/2005/8/layout/hierarchy4"/>
    <dgm:cxn modelId="{95AA0122-79E7-45BD-854A-F2789297876D}" type="presParOf" srcId="{F9342E6A-42AE-4692-8ADF-E69BABCCBB19}" destId="{6FD915AD-DA14-4843-99B9-94CD3DE85A6B}" srcOrd="0" destOrd="0" presId="urn:microsoft.com/office/officeart/2005/8/layout/hierarchy4"/>
    <dgm:cxn modelId="{39084D9F-056A-44F5-A71D-1C1963D7345E}" type="presParOf" srcId="{F9342E6A-42AE-4692-8ADF-E69BABCCBB19}" destId="{6B5F4391-0B0D-4C43-8912-D3ED177E1800}" srcOrd="1" destOrd="0" presId="urn:microsoft.com/office/officeart/2005/8/layout/hierarchy4"/>
    <dgm:cxn modelId="{C6D2A5BD-2B87-4E2E-A92E-76C67C554265}" type="presParOf" srcId="{A82979A6-9FCC-47F9-8650-A4AE568958D1}" destId="{BDBCB883-5164-4CC6-84FE-51D80D40FE5A}" srcOrd="1" destOrd="0" presId="urn:microsoft.com/office/officeart/2005/8/layout/hierarchy4"/>
    <dgm:cxn modelId="{C34665AB-9566-4C4C-ACF8-CDD29335B694}" type="presParOf" srcId="{A82979A6-9FCC-47F9-8650-A4AE568958D1}" destId="{BF87233E-D8E8-4F73-AC59-DDC1B13BD866}" srcOrd="2" destOrd="0" presId="urn:microsoft.com/office/officeart/2005/8/layout/hierarchy4"/>
    <dgm:cxn modelId="{FFAF57E8-251F-4D13-AA9E-DFF48EEA10E8}" type="presParOf" srcId="{BF87233E-D8E8-4F73-AC59-DDC1B13BD866}" destId="{9898F2C9-EA11-416C-BC1B-80BAEFEAC48E}" srcOrd="0" destOrd="0" presId="urn:microsoft.com/office/officeart/2005/8/layout/hierarchy4"/>
    <dgm:cxn modelId="{7E1FFD91-8BC2-44B0-A90C-31F637C2EA19}" type="presParOf" srcId="{BF87233E-D8E8-4F73-AC59-DDC1B13BD866}" destId="{F3C105FF-4B33-4AD0-9C2D-35570A730C2A}" srcOrd="1" destOrd="0" presId="urn:microsoft.com/office/officeart/2005/8/layout/hierarchy4"/>
    <dgm:cxn modelId="{7FA06CED-99DD-4037-B06C-04986C1ABD73}" type="presParOf" srcId="{A0483801-6598-4273-BC32-FCDEE3C2A06F}" destId="{048D08C5-3B99-45F5-B5C2-40D75D14CA56}" srcOrd="1" destOrd="0" presId="urn:microsoft.com/office/officeart/2005/8/layout/hierarchy4"/>
    <dgm:cxn modelId="{00188D26-4DD0-4EFC-92F0-3CFAA3ACDFD1}" type="presParOf" srcId="{A0483801-6598-4273-BC32-FCDEE3C2A06F}" destId="{1A7C7B75-830A-4511-A6FB-0EB25FB2211A}" srcOrd="2" destOrd="0" presId="urn:microsoft.com/office/officeart/2005/8/layout/hierarchy4"/>
    <dgm:cxn modelId="{02A69692-7298-46E4-8A01-1A2EBA176C35}" type="presParOf" srcId="{1A7C7B75-830A-4511-A6FB-0EB25FB2211A}" destId="{41564D40-BE9D-42A9-A8F1-C61E2B48B6B2}" srcOrd="0" destOrd="0" presId="urn:microsoft.com/office/officeart/2005/8/layout/hierarchy4"/>
    <dgm:cxn modelId="{BBAEEFD2-1777-4C6D-A3A4-8F822398C50F}" type="presParOf" srcId="{1A7C7B75-830A-4511-A6FB-0EB25FB2211A}" destId="{7BC64D59-E77F-4B0B-BBE0-1DC60B59C731}"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DE898-E048-4A57-8019-160E2552C2E1}">
      <dsp:nvSpPr>
        <dsp:cNvPr id="0" name=""/>
        <dsp:cNvSpPr/>
      </dsp:nvSpPr>
      <dsp:spPr>
        <a:xfrm>
          <a:off x="2771" y="0"/>
          <a:ext cx="11650689" cy="1460590"/>
        </a:xfrm>
        <a:prstGeom prst="roundRect">
          <a:avLst>
            <a:gd name="adj" fmla="val 10000"/>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dirty="0">
              <a:latin typeface="Times New Roman" panose="02020603050405020304" pitchFamily="18" charset="0"/>
              <a:cs typeface="Times New Roman" panose="02020603050405020304" pitchFamily="18" charset="0"/>
            </a:rPr>
            <a:t>Recommendations for Future Policy and Practice</a:t>
          </a:r>
          <a:endParaRPr lang="en-US" sz="3800" kern="1200" dirty="0">
            <a:latin typeface="Times New Roman" panose="02020603050405020304" pitchFamily="18" charset="0"/>
            <a:cs typeface="Times New Roman" panose="02020603050405020304" pitchFamily="18" charset="0"/>
          </a:endParaRPr>
        </a:p>
      </dsp:txBody>
      <dsp:txXfrm>
        <a:off x="45550" y="42779"/>
        <a:ext cx="11565131" cy="1375032"/>
      </dsp:txXfrm>
    </dsp:sp>
    <dsp:sp modelId="{EA6D2462-DC36-49B7-BA0A-3EB5199E8C39}">
      <dsp:nvSpPr>
        <dsp:cNvPr id="0" name=""/>
        <dsp:cNvSpPr/>
      </dsp:nvSpPr>
      <dsp:spPr>
        <a:xfrm>
          <a:off x="12862" y="1613026"/>
          <a:ext cx="7595933" cy="1460590"/>
        </a:xfrm>
        <a:prstGeom prst="roundRect">
          <a:avLst>
            <a:gd name="adj" fmla="val 10000"/>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Policymakers should fund awareness campaigns to reduce stigma surrounding OCD. Hence, misconceptions often lead to delayed treatment and discrimination and clear public education will encourage early help-seeking and foster community support networks for affected individuals.</a:t>
          </a:r>
        </a:p>
      </dsp:txBody>
      <dsp:txXfrm>
        <a:off x="55641" y="1655805"/>
        <a:ext cx="7510375" cy="1375032"/>
      </dsp:txXfrm>
    </dsp:sp>
    <dsp:sp modelId="{6FD915AD-DA14-4843-99B9-94CD3DE85A6B}">
      <dsp:nvSpPr>
        <dsp:cNvPr id="0" name=""/>
        <dsp:cNvSpPr/>
      </dsp:nvSpPr>
      <dsp:spPr>
        <a:xfrm>
          <a:off x="27676" y="3224818"/>
          <a:ext cx="3705340" cy="3078033"/>
        </a:xfrm>
        <a:prstGeom prst="roundRect">
          <a:avLst>
            <a:gd name="adj" fmla="val 10000"/>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Policies should promote mental health programs in schools and workplaces, ensuring accommodations for individuals with OCD. Also, supportive environments can minimize academic and occupational disruption while normalizing treatment engagement.</a:t>
          </a:r>
        </a:p>
      </dsp:txBody>
      <dsp:txXfrm>
        <a:off x="117829" y="3314971"/>
        <a:ext cx="3525034" cy="2897727"/>
      </dsp:txXfrm>
    </dsp:sp>
    <dsp:sp modelId="{9898F2C9-EA11-416C-BC1B-80BAEFEAC48E}">
      <dsp:nvSpPr>
        <dsp:cNvPr id="0" name=""/>
        <dsp:cNvSpPr/>
      </dsp:nvSpPr>
      <dsp:spPr>
        <a:xfrm>
          <a:off x="3888641" y="3224818"/>
          <a:ext cx="3705340" cy="2965392"/>
        </a:xfrm>
        <a:prstGeom prst="roundRect">
          <a:avLst>
            <a:gd name="adj" fmla="val 10000"/>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Governments and institutions should invest in research exploring genetic, neurological, and psychosocial factors influencing OCD. Therefore, supporting studies on emerging therapies such as mindfulness, digital interventions, and </a:t>
          </a:r>
          <a:r>
            <a:rPr lang="en-US" sz="2000" kern="1200" dirty="0" err="1">
              <a:latin typeface="Times New Roman" panose="02020603050405020304" pitchFamily="18" charset="0"/>
              <a:cs typeface="Times New Roman" panose="02020603050405020304" pitchFamily="18" charset="0"/>
            </a:rPr>
            <a:t>neuromodulation</a:t>
          </a:r>
          <a:r>
            <a:rPr lang="en-US" sz="2000" kern="1200" dirty="0">
              <a:latin typeface="Times New Roman" panose="02020603050405020304" pitchFamily="18" charset="0"/>
              <a:cs typeface="Times New Roman" panose="02020603050405020304" pitchFamily="18" charset="0"/>
            </a:rPr>
            <a:t> can shape more personalized, effective treatments in the future.</a:t>
          </a:r>
        </a:p>
      </dsp:txBody>
      <dsp:txXfrm>
        <a:off x="3975494" y="3311671"/>
        <a:ext cx="3531634" cy="2791686"/>
      </dsp:txXfrm>
    </dsp:sp>
    <dsp:sp modelId="{41564D40-BE9D-42A9-A8F1-C61E2B48B6B2}">
      <dsp:nvSpPr>
        <dsp:cNvPr id="0" name=""/>
        <dsp:cNvSpPr/>
      </dsp:nvSpPr>
      <dsp:spPr>
        <a:xfrm>
          <a:off x="7920957" y="1613026"/>
          <a:ext cx="3719849" cy="3314429"/>
        </a:xfrm>
        <a:prstGeom prst="roundRect">
          <a:avLst>
            <a:gd name="adj" fmla="val 10000"/>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Health systems must ensure wider availability of CBT with Exposure and Response Prevention (ERP) and appropriate medications. Training more mental health professionals in OCD-specific therapies can reduce waiting times and provide consistent, quality care nationwide.</a:t>
          </a:r>
        </a:p>
      </dsp:txBody>
      <dsp:txXfrm>
        <a:off x="8018033" y="1710102"/>
        <a:ext cx="3525697" cy="312027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8"/>
        <p:cNvGrpSpPr/>
        <p:nvPr/>
      </p:nvGrpSpPr>
      <p:grpSpPr>
        <a:xfrm>
          <a:off x="0" y="0"/>
          <a:ext cx="0" cy="0"/>
          <a:chOff x="0" y="0"/>
          <a:chExt cx="0" cy="0"/>
        </a:xfrm>
      </p:grpSpPr>
      <p:sp>
        <p:nvSpPr>
          <p:cNvPr id="619" name="Google Shape;619;g1bdc1c6dd77_0_4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0" name="Google Shape;620;g1bdc1c6dd77_0_4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b1268956a4_0_19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b1268956a4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1bcaa55e9a0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1bcaa55e9a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pic>
        <p:nvPicPr>
          <p:cNvPr id="15" name="Google Shape;15;p3"/>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16" name="Google Shape;16;p3"/>
          <p:cNvSpPr txBox="1">
            <a:spLocks noGrp="1"/>
          </p:cNvSpPr>
          <p:nvPr>
            <p:ph type="title"/>
          </p:nvPr>
        </p:nvSpPr>
        <p:spPr>
          <a:xfrm>
            <a:off x="1814173" y="7322625"/>
            <a:ext cx="19411800" cy="2828100"/>
          </a:xfrm>
          <a:prstGeom prst="rect">
            <a:avLst/>
          </a:prstGeom>
        </p:spPr>
        <p:txBody>
          <a:bodyPr spcFirstLastPara="1" wrap="square" lIns="91425" tIns="91425" rIns="91425" bIns="91425" anchor="b" anchorCtr="0">
            <a:noAutofit/>
          </a:bodyPr>
          <a:lstStyle>
            <a:lvl1pPr lvl="0" algn="ctr">
              <a:spcBef>
                <a:spcPts val="0"/>
              </a:spcBef>
              <a:spcAft>
                <a:spcPts val="0"/>
              </a:spcAft>
              <a:buSzPts val="10100"/>
              <a:buNone/>
              <a:defRPr sz="10100"/>
            </a:lvl1pPr>
            <a:lvl2pPr lvl="1" algn="ctr">
              <a:spcBef>
                <a:spcPts val="0"/>
              </a:spcBef>
              <a:spcAft>
                <a:spcPts val="0"/>
              </a:spcAft>
              <a:buSzPts val="10100"/>
              <a:buNone/>
              <a:defRPr sz="10100"/>
            </a:lvl2pPr>
            <a:lvl3pPr lvl="2" algn="ctr">
              <a:spcBef>
                <a:spcPts val="0"/>
              </a:spcBef>
              <a:spcAft>
                <a:spcPts val="0"/>
              </a:spcAft>
              <a:buSzPts val="10100"/>
              <a:buNone/>
              <a:defRPr sz="10100"/>
            </a:lvl3pPr>
            <a:lvl4pPr lvl="3" algn="ctr">
              <a:spcBef>
                <a:spcPts val="0"/>
              </a:spcBef>
              <a:spcAft>
                <a:spcPts val="0"/>
              </a:spcAft>
              <a:buSzPts val="10100"/>
              <a:buNone/>
              <a:defRPr sz="10100"/>
            </a:lvl4pPr>
            <a:lvl5pPr lvl="4" algn="ctr">
              <a:spcBef>
                <a:spcPts val="0"/>
              </a:spcBef>
              <a:spcAft>
                <a:spcPts val="0"/>
              </a:spcAft>
              <a:buSzPts val="10100"/>
              <a:buNone/>
              <a:defRPr sz="10100"/>
            </a:lvl5pPr>
            <a:lvl6pPr lvl="5" algn="ctr">
              <a:spcBef>
                <a:spcPts val="0"/>
              </a:spcBef>
              <a:spcAft>
                <a:spcPts val="0"/>
              </a:spcAft>
              <a:buSzPts val="10100"/>
              <a:buNone/>
              <a:defRPr sz="10100"/>
            </a:lvl6pPr>
            <a:lvl7pPr lvl="6" algn="ctr">
              <a:spcBef>
                <a:spcPts val="0"/>
              </a:spcBef>
              <a:spcAft>
                <a:spcPts val="0"/>
              </a:spcAft>
              <a:buSzPts val="10100"/>
              <a:buNone/>
              <a:defRPr sz="10100"/>
            </a:lvl7pPr>
            <a:lvl8pPr lvl="7" algn="ctr">
              <a:spcBef>
                <a:spcPts val="0"/>
              </a:spcBef>
              <a:spcAft>
                <a:spcPts val="0"/>
              </a:spcAft>
              <a:buSzPts val="10100"/>
              <a:buNone/>
              <a:defRPr sz="10100"/>
            </a:lvl8pPr>
            <a:lvl9pPr lvl="8" algn="ctr">
              <a:spcBef>
                <a:spcPts val="0"/>
              </a:spcBef>
              <a:spcAft>
                <a:spcPts val="0"/>
              </a:spcAft>
              <a:buSzPts val="10100"/>
              <a:buNone/>
              <a:defRPr sz="10100"/>
            </a:lvl9pPr>
          </a:lstStyle>
          <a:p>
            <a:endParaRPr/>
          </a:p>
        </p:txBody>
      </p:sp>
      <p:sp>
        <p:nvSpPr>
          <p:cNvPr id="17" name="Google Shape;17;p3"/>
          <p:cNvSpPr txBox="1">
            <a:spLocks noGrp="1"/>
          </p:cNvSpPr>
          <p:nvPr>
            <p:ph type="title" idx="2" hasCustomPrompt="1"/>
          </p:nvPr>
        </p:nvSpPr>
        <p:spPr>
          <a:xfrm>
            <a:off x="7550362" y="4494530"/>
            <a:ext cx="7939200" cy="282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800"/>
              <a:buNone/>
              <a:defRPr sz="16800"/>
            </a:lvl1pPr>
            <a:lvl2pPr lvl="1" algn="ctr" rtl="0">
              <a:spcBef>
                <a:spcPts val="0"/>
              </a:spcBef>
              <a:spcAft>
                <a:spcPts val="0"/>
              </a:spcAft>
              <a:buSzPts val="16800"/>
              <a:buNone/>
              <a:defRPr sz="16800"/>
            </a:lvl2pPr>
            <a:lvl3pPr lvl="2" algn="ctr" rtl="0">
              <a:spcBef>
                <a:spcPts val="0"/>
              </a:spcBef>
              <a:spcAft>
                <a:spcPts val="0"/>
              </a:spcAft>
              <a:buSzPts val="16800"/>
              <a:buNone/>
              <a:defRPr sz="16800"/>
            </a:lvl3pPr>
            <a:lvl4pPr lvl="3" algn="ctr" rtl="0">
              <a:spcBef>
                <a:spcPts val="0"/>
              </a:spcBef>
              <a:spcAft>
                <a:spcPts val="0"/>
              </a:spcAft>
              <a:buSzPts val="16800"/>
              <a:buNone/>
              <a:defRPr sz="16800"/>
            </a:lvl4pPr>
            <a:lvl5pPr lvl="4" algn="ctr" rtl="0">
              <a:spcBef>
                <a:spcPts val="0"/>
              </a:spcBef>
              <a:spcAft>
                <a:spcPts val="0"/>
              </a:spcAft>
              <a:buSzPts val="16800"/>
              <a:buNone/>
              <a:defRPr sz="16800"/>
            </a:lvl5pPr>
            <a:lvl6pPr lvl="5" algn="ctr" rtl="0">
              <a:spcBef>
                <a:spcPts val="0"/>
              </a:spcBef>
              <a:spcAft>
                <a:spcPts val="0"/>
              </a:spcAft>
              <a:buSzPts val="16800"/>
              <a:buNone/>
              <a:defRPr sz="16800"/>
            </a:lvl6pPr>
            <a:lvl7pPr lvl="6" algn="ctr" rtl="0">
              <a:spcBef>
                <a:spcPts val="0"/>
              </a:spcBef>
              <a:spcAft>
                <a:spcPts val="0"/>
              </a:spcAft>
              <a:buSzPts val="16800"/>
              <a:buNone/>
              <a:defRPr sz="16800"/>
            </a:lvl7pPr>
            <a:lvl8pPr lvl="7" algn="ctr" rtl="0">
              <a:spcBef>
                <a:spcPts val="0"/>
              </a:spcBef>
              <a:spcAft>
                <a:spcPts val="0"/>
              </a:spcAft>
              <a:buSzPts val="16800"/>
              <a:buNone/>
              <a:defRPr sz="16800"/>
            </a:lvl8pPr>
            <a:lvl9pPr lvl="8" algn="ctr" rtl="0">
              <a:spcBef>
                <a:spcPts val="0"/>
              </a:spcBef>
              <a:spcAft>
                <a:spcPts val="0"/>
              </a:spcAft>
              <a:buSzPts val="16800"/>
              <a:buNone/>
              <a:defRPr sz="16800"/>
            </a:lvl9pPr>
          </a:lstStyle>
          <a:p>
            <a:r>
              <a:t>xx%</a:t>
            </a:r>
          </a:p>
        </p:txBody>
      </p:sp>
      <p:sp>
        <p:nvSpPr>
          <p:cNvPr id="18" name="Google Shape;18;p3"/>
          <p:cNvSpPr txBox="1">
            <a:spLocks noGrp="1"/>
          </p:cNvSpPr>
          <p:nvPr>
            <p:ph type="subTitle" idx="1"/>
          </p:nvPr>
        </p:nvSpPr>
        <p:spPr>
          <a:xfrm>
            <a:off x="6026898" y="10522793"/>
            <a:ext cx="10986300" cy="239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200"/>
              <a:buNone/>
              <a:defRPr/>
            </a:lvl1pPr>
            <a:lvl2pPr lvl="1" algn="ctr" rtl="0">
              <a:lnSpc>
                <a:spcPct val="100000"/>
              </a:lnSpc>
              <a:spcBef>
                <a:spcPts val="0"/>
              </a:spcBef>
              <a:spcAft>
                <a:spcPts val="0"/>
              </a:spcAft>
              <a:buSzPts val="2200"/>
              <a:buNone/>
              <a:defRPr/>
            </a:lvl2pPr>
            <a:lvl3pPr lvl="2" algn="ctr" rtl="0">
              <a:lnSpc>
                <a:spcPct val="100000"/>
              </a:lnSpc>
              <a:spcBef>
                <a:spcPts val="0"/>
              </a:spcBef>
              <a:spcAft>
                <a:spcPts val="0"/>
              </a:spcAft>
              <a:buSzPts val="2200"/>
              <a:buNone/>
              <a:defRPr/>
            </a:lvl3pPr>
            <a:lvl4pPr lvl="3" algn="ctr" rtl="0">
              <a:lnSpc>
                <a:spcPct val="100000"/>
              </a:lnSpc>
              <a:spcBef>
                <a:spcPts val="0"/>
              </a:spcBef>
              <a:spcAft>
                <a:spcPts val="0"/>
              </a:spcAft>
              <a:buSzPts val="2200"/>
              <a:buNone/>
              <a:defRPr/>
            </a:lvl4pPr>
            <a:lvl5pPr lvl="4" algn="ctr" rtl="0">
              <a:lnSpc>
                <a:spcPct val="100000"/>
              </a:lnSpc>
              <a:spcBef>
                <a:spcPts val="0"/>
              </a:spcBef>
              <a:spcAft>
                <a:spcPts val="0"/>
              </a:spcAft>
              <a:buSzPts val="2200"/>
              <a:buNone/>
              <a:defRPr/>
            </a:lvl5pPr>
            <a:lvl6pPr lvl="5" algn="ctr" rtl="0">
              <a:lnSpc>
                <a:spcPct val="100000"/>
              </a:lnSpc>
              <a:spcBef>
                <a:spcPts val="0"/>
              </a:spcBef>
              <a:spcAft>
                <a:spcPts val="0"/>
              </a:spcAft>
              <a:buSzPts val="2200"/>
              <a:buNone/>
              <a:defRPr/>
            </a:lvl6pPr>
            <a:lvl7pPr lvl="6" algn="ctr" rtl="0">
              <a:lnSpc>
                <a:spcPct val="100000"/>
              </a:lnSpc>
              <a:spcBef>
                <a:spcPts val="0"/>
              </a:spcBef>
              <a:spcAft>
                <a:spcPts val="0"/>
              </a:spcAft>
              <a:buSzPts val="2200"/>
              <a:buNone/>
              <a:defRPr/>
            </a:lvl7pPr>
            <a:lvl8pPr lvl="7" algn="ctr" rtl="0">
              <a:lnSpc>
                <a:spcPct val="100000"/>
              </a:lnSpc>
              <a:spcBef>
                <a:spcPts val="0"/>
              </a:spcBef>
              <a:spcAft>
                <a:spcPts val="0"/>
              </a:spcAft>
              <a:buSzPts val="2200"/>
              <a:buNone/>
              <a:defRPr/>
            </a:lvl8pPr>
            <a:lvl9pPr lvl="8" algn="ctr" rtl="0">
              <a:lnSpc>
                <a:spcPct val="100000"/>
              </a:lnSpc>
              <a:spcBef>
                <a:spcPts val="0"/>
              </a:spcBef>
              <a:spcAft>
                <a:spcPts val="0"/>
              </a:spcAft>
              <a:buSzPts val="2200"/>
              <a:buNone/>
              <a:defRPr/>
            </a:lvl9pPr>
          </a:lstStyle>
          <a:p>
            <a:endParaRPr/>
          </a:p>
        </p:txBody>
      </p:sp>
      <p:sp>
        <p:nvSpPr>
          <p:cNvPr id="19" name="Google Shape;19;p3"/>
          <p:cNvSpPr/>
          <p:nvPr/>
        </p:nvSpPr>
        <p:spPr>
          <a:xfrm rot="-8100000">
            <a:off x="-6354658" y="14329816"/>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pic>
        <p:nvPicPr>
          <p:cNvPr id="21" name="Google Shape;21;p4"/>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22" name="Google Shape;22;p4"/>
          <p:cNvSpPr txBox="1">
            <a:spLocks noGrp="1"/>
          </p:cNvSpPr>
          <p:nvPr>
            <p:ph type="title"/>
          </p:nvPr>
        </p:nvSpPr>
        <p:spPr>
          <a:xfrm>
            <a:off x="1814173" y="1495097"/>
            <a:ext cx="19411800" cy="1923900"/>
          </a:xfrm>
          <a:prstGeom prst="rect">
            <a:avLst/>
          </a:prstGeom>
        </p:spPr>
        <p:txBody>
          <a:bodyPr spcFirstLastPara="1" wrap="square" lIns="91425" tIns="91425" rIns="91425" bIns="91425" anchor="t" anchorCtr="0">
            <a:noAutofit/>
          </a:bodyPr>
          <a:lstStyle>
            <a:lvl1pPr lvl="0"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
        <p:nvSpPr>
          <p:cNvPr id="23" name="Google Shape;23;p4"/>
          <p:cNvSpPr txBox="1">
            <a:spLocks noGrp="1"/>
          </p:cNvSpPr>
          <p:nvPr>
            <p:ph type="body" idx="1"/>
          </p:nvPr>
        </p:nvSpPr>
        <p:spPr>
          <a:xfrm>
            <a:off x="1814173" y="3871832"/>
            <a:ext cx="19411800" cy="11477700"/>
          </a:xfrm>
          <a:prstGeom prst="rect">
            <a:avLst/>
          </a:prstGeom>
        </p:spPr>
        <p:txBody>
          <a:bodyPr spcFirstLastPara="1" wrap="square" lIns="91425" tIns="91425" rIns="91425" bIns="91425" anchor="t" anchorCtr="0">
            <a:noAutofit/>
          </a:bodyPr>
          <a:lstStyle>
            <a:lvl1pPr marL="457200" lvl="0" indent="-476250" rtl="0">
              <a:lnSpc>
                <a:spcPct val="115000"/>
              </a:lnSpc>
              <a:spcBef>
                <a:spcPts val="0"/>
              </a:spcBef>
              <a:spcAft>
                <a:spcPts val="0"/>
              </a:spcAft>
              <a:buClr>
                <a:srgbClr val="434343"/>
              </a:buClr>
              <a:buSzPts val="3900"/>
              <a:buChar char="●"/>
              <a:defRPr sz="3900">
                <a:solidFill>
                  <a:srgbClr val="434343"/>
                </a:solidFill>
              </a:defRPr>
            </a:lvl1pPr>
            <a:lvl2pPr marL="914400" lvl="1" indent="-368300" rtl="0">
              <a:lnSpc>
                <a:spcPct val="115000"/>
              </a:lnSpc>
              <a:spcBef>
                <a:spcPts val="0"/>
              </a:spcBef>
              <a:spcAft>
                <a:spcPts val="0"/>
              </a:spcAft>
              <a:buClr>
                <a:srgbClr val="434343"/>
              </a:buClr>
              <a:buSzPts val="2200"/>
              <a:buChar char="○"/>
              <a:defRPr>
                <a:solidFill>
                  <a:srgbClr val="434343"/>
                </a:solidFill>
              </a:defRPr>
            </a:lvl2pPr>
            <a:lvl3pPr marL="1371600" lvl="2" indent="-368300" rtl="0">
              <a:lnSpc>
                <a:spcPct val="115000"/>
              </a:lnSpc>
              <a:spcBef>
                <a:spcPts val="0"/>
              </a:spcBef>
              <a:spcAft>
                <a:spcPts val="0"/>
              </a:spcAft>
              <a:buClr>
                <a:srgbClr val="434343"/>
              </a:buClr>
              <a:buSzPts val="2200"/>
              <a:buChar char="■"/>
              <a:defRPr>
                <a:solidFill>
                  <a:srgbClr val="434343"/>
                </a:solidFill>
              </a:defRPr>
            </a:lvl3pPr>
            <a:lvl4pPr marL="1828800" lvl="3" indent="-368300" rtl="0">
              <a:lnSpc>
                <a:spcPct val="115000"/>
              </a:lnSpc>
              <a:spcBef>
                <a:spcPts val="0"/>
              </a:spcBef>
              <a:spcAft>
                <a:spcPts val="0"/>
              </a:spcAft>
              <a:buClr>
                <a:srgbClr val="434343"/>
              </a:buClr>
              <a:buSzPts val="2200"/>
              <a:buChar char="●"/>
              <a:defRPr>
                <a:solidFill>
                  <a:srgbClr val="434343"/>
                </a:solidFill>
              </a:defRPr>
            </a:lvl4pPr>
            <a:lvl5pPr marL="2286000" lvl="4" indent="-368300" rtl="0">
              <a:lnSpc>
                <a:spcPct val="115000"/>
              </a:lnSpc>
              <a:spcBef>
                <a:spcPts val="0"/>
              </a:spcBef>
              <a:spcAft>
                <a:spcPts val="0"/>
              </a:spcAft>
              <a:buClr>
                <a:srgbClr val="434343"/>
              </a:buClr>
              <a:buSzPts val="2200"/>
              <a:buChar char="○"/>
              <a:defRPr>
                <a:solidFill>
                  <a:srgbClr val="434343"/>
                </a:solidFill>
              </a:defRPr>
            </a:lvl5pPr>
            <a:lvl6pPr marL="2743200" lvl="5" indent="-368300" rtl="0">
              <a:lnSpc>
                <a:spcPct val="115000"/>
              </a:lnSpc>
              <a:spcBef>
                <a:spcPts val="0"/>
              </a:spcBef>
              <a:spcAft>
                <a:spcPts val="0"/>
              </a:spcAft>
              <a:buClr>
                <a:srgbClr val="434343"/>
              </a:buClr>
              <a:buSzPts val="2200"/>
              <a:buChar char="■"/>
              <a:defRPr>
                <a:solidFill>
                  <a:srgbClr val="434343"/>
                </a:solidFill>
              </a:defRPr>
            </a:lvl6pPr>
            <a:lvl7pPr marL="3200400" lvl="6" indent="-368300" rtl="0">
              <a:lnSpc>
                <a:spcPct val="115000"/>
              </a:lnSpc>
              <a:spcBef>
                <a:spcPts val="0"/>
              </a:spcBef>
              <a:spcAft>
                <a:spcPts val="0"/>
              </a:spcAft>
              <a:buClr>
                <a:srgbClr val="434343"/>
              </a:buClr>
              <a:buSzPts val="2200"/>
              <a:buChar char="●"/>
              <a:defRPr>
                <a:solidFill>
                  <a:srgbClr val="434343"/>
                </a:solidFill>
              </a:defRPr>
            </a:lvl7pPr>
            <a:lvl8pPr marL="3657600" lvl="7" indent="-368300" rtl="0">
              <a:lnSpc>
                <a:spcPct val="115000"/>
              </a:lnSpc>
              <a:spcBef>
                <a:spcPts val="0"/>
              </a:spcBef>
              <a:spcAft>
                <a:spcPts val="0"/>
              </a:spcAft>
              <a:buClr>
                <a:srgbClr val="434343"/>
              </a:buClr>
              <a:buSzPts val="2200"/>
              <a:buChar char="○"/>
              <a:defRPr>
                <a:solidFill>
                  <a:srgbClr val="434343"/>
                </a:solidFill>
              </a:defRPr>
            </a:lvl8pPr>
            <a:lvl9pPr marL="4114800" lvl="8" indent="-368300" rtl="0">
              <a:lnSpc>
                <a:spcPct val="115000"/>
              </a:lnSpc>
              <a:spcBef>
                <a:spcPts val="0"/>
              </a:spcBef>
              <a:spcAft>
                <a:spcPts val="0"/>
              </a:spcAft>
              <a:buClr>
                <a:srgbClr val="434343"/>
              </a:buClr>
              <a:buSzPts val="2200"/>
              <a:buChar char="■"/>
              <a:defRPr>
                <a:solidFill>
                  <a:srgbClr val="434343"/>
                </a:solidFill>
              </a:defRPr>
            </a:lvl9pPr>
          </a:lstStyle>
          <a:p>
            <a:endParaRPr/>
          </a:p>
        </p:txBody>
      </p:sp>
      <p:sp>
        <p:nvSpPr>
          <p:cNvPr id="24" name="Google Shape;24;p4"/>
          <p:cNvSpPr/>
          <p:nvPr/>
        </p:nvSpPr>
        <p:spPr>
          <a:xfrm rot="-8100000">
            <a:off x="18971342" y="-8134184"/>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pic>
        <p:nvPicPr>
          <p:cNvPr id="26" name="Google Shape;26;p5"/>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27" name="Google Shape;27;p5"/>
          <p:cNvSpPr txBox="1">
            <a:spLocks noGrp="1"/>
          </p:cNvSpPr>
          <p:nvPr>
            <p:ph type="subTitle" idx="1"/>
          </p:nvPr>
        </p:nvSpPr>
        <p:spPr>
          <a:xfrm>
            <a:off x="2976819" y="7737533"/>
            <a:ext cx="7326300" cy="23967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1pPr>
            <a:lvl2pPr lvl="1"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9pPr>
          </a:lstStyle>
          <a:p>
            <a:endParaRPr/>
          </a:p>
        </p:txBody>
      </p:sp>
      <p:sp>
        <p:nvSpPr>
          <p:cNvPr id="28" name="Google Shape;28;p5"/>
          <p:cNvSpPr txBox="1">
            <a:spLocks noGrp="1"/>
          </p:cNvSpPr>
          <p:nvPr>
            <p:ph type="subTitle" idx="2"/>
          </p:nvPr>
        </p:nvSpPr>
        <p:spPr>
          <a:xfrm>
            <a:off x="12185953" y="7737533"/>
            <a:ext cx="7326300" cy="2396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1pPr>
            <a:lvl2pPr lvl="1"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6700"/>
              <a:buFont typeface="Bebas Neue"/>
              <a:buNone/>
              <a:defRPr sz="6700">
                <a:solidFill>
                  <a:schemeClr val="dk1"/>
                </a:solidFill>
                <a:latin typeface="Bebas Neue"/>
                <a:ea typeface="Bebas Neue"/>
                <a:cs typeface="Bebas Neue"/>
                <a:sym typeface="Bebas Neue"/>
              </a:defRPr>
            </a:lvl9pPr>
          </a:lstStyle>
          <a:p>
            <a:endParaRPr/>
          </a:p>
        </p:txBody>
      </p:sp>
      <p:sp>
        <p:nvSpPr>
          <p:cNvPr id="29" name="Google Shape;29;p5"/>
          <p:cNvSpPr txBox="1">
            <a:spLocks noGrp="1"/>
          </p:cNvSpPr>
          <p:nvPr>
            <p:ph type="subTitle" idx="3"/>
          </p:nvPr>
        </p:nvSpPr>
        <p:spPr>
          <a:xfrm>
            <a:off x="2976819" y="9800399"/>
            <a:ext cx="7326300" cy="239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200"/>
              <a:buNone/>
              <a:defRPr/>
            </a:lvl1pPr>
            <a:lvl2pPr lvl="1" algn="ctr" rtl="0">
              <a:lnSpc>
                <a:spcPct val="100000"/>
              </a:lnSpc>
              <a:spcBef>
                <a:spcPts val="0"/>
              </a:spcBef>
              <a:spcAft>
                <a:spcPts val="0"/>
              </a:spcAft>
              <a:buSzPts val="2200"/>
              <a:buNone/>
              <a:defRPr/>
            </a:lvl2pPr>
            <a:lvl3pPr lvl="2" algn="ctr" rtl="0">
              <a:lnSpc>
                <a:spcPct val="100000"/>
              </a:lnSpc>
              <a:spcBef>
                <a:spcPts val="0"/>
              </a:spcBef>
              <a:spcAft>
                <a:spcPts val="0"/>
              </a:spcAft>
              <a:buSzPts val="2200"/>
              <a:buNone/>
              <a:defRPr/>
            </a:lvl3pPr>
            <a:lvl4pPr lvl="3" algn="ctr" rtl="0">
              <a:lnSpc>
                <a:spcPct val="100000"/>
              </a:lnSpc>
              <a:spcBef>
                <a:spcPts val="0"/>
              </a:spcBef>
              <a:spcAft>
                <a:spcPts val="0"/>
              </a:spcAft>
              <a:buSzPts val="2200"/>
              <a:buNone/>
              <a:defRPr/>
            </a:lvl4pPr>
            <a:lvl5pPr lvl="4" algn="ctr" rtl="0">
              <a:lnSpc>
                <a:spcPct val="100000"/>
              </a:lnSpc>
              <a:spcBef>
                <a:spcPts val="0"/>
              </a:spcBef>
              <a:spcAft>
                <a:spcPts val="0"/>
              </a:spcAft>
              <a:buSzPts val="2200"/>
              <a:buNone/>
              <a:defRPr/>
            </a:lvl5pPr>
            <a:lvl6pPr lvl="5" algn="ctr" rtl="0">
              <a:lnSpc>
                <a:spcPct val="100000"/>
              </a:lnSpc>
              <a:spcBef>
                <a:spcPts val="0"/>
              </a:spcBef>
              <a:spcAft>
                <a:spcPts val="0"/>
              </a:spcAft>
              <a:buSzPts val="2200"/>
              <a:buNone/>
              <a:defRPr/>
            </a:lvl6pPr>
            <a:lvl7pPr lvl="6" algn="ctr" rtl="0">
              <a:lnSpc>
                <a:spcPct val="100000"/>
              </a:lnSpc>
              <a:spcBef>
                <a:spcPts val="0"/>
              </a:spcBef>
              <a:spcAft>
                <a:spcPts val="0"/>
              </a:spcAft>
              <a:buSzPts val="2200"/>
              <a:buNone/>
              <a:defRPr/>
            </a:lvl7pPr>
            <a:lvl8pPr lvl="7" algn="ctr" rtl="0">
              <a:lnSpc>
                <a:spcPct val="100000"/>
              </a:lnSpc>
              <a:spcBef>
                <a:spcPts val="0"/>
              </a:spcBef>
              <a:spcAft>
                <a:spcPts val="0"/>
              </a:spcAft>
              <a:buSzPts val="2200"/>
              <a:buNone/>
              <a:defRPr/>
            </a:lvl8pPr>
            <a:lvl9pPr lvl="8" algn="ctr" rtl="0">
              <a:lnSpc>
                <a:spcPct val="100000"/>
              </a:lnSpc>
              <a:spcBef>
                <a:spcPts val="0"/>
              </a:spcBef>
              <a:spcAft>
                <a:spcPts val="0"/>
              </a:spcAft>
              <a:buSzPts val="2200"/>
              <a:buNone/>
              <a:defRPr/>
            </a:lvl9pPr>
          </a:lstStyle>
          <a:p>
            <a:endParaRPr/>
          </a:p>
        </p:txBody>
      </p:sp>
      <p:sp>
        <p:nvSpPr>
          <p:cNvPr id="30" name="Google Shape;30;p5"/>
          <p:cNvSpPr txBox="1">
            <a:spLocks noGrp="1"/>
          </p:cNvSpPr>
          <p:nvPr>
            <p:ph type="subTitle" idx="4"/>
          </p:nvPr>
        </p:nvSpPr>
        <p:spPr>
          <a:xfrm>
            <a:off x="12185953" y="9800399"/>
            <a:ext cx="7326300" cy="239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200"/>
              <a:buNone/>
              <a:defRPr/>
            </a:lvl1pPr>
            <a:lvl2pPr lvl="1" algn="ctr" rtl="0">
              <a:lnSpc>
                <a:spcPct val="100000"/>
              </a:lnSpc>
              <a:spcBef>
                <a:spcPts val="0"/>
              </a:spcBef>
              <a:spcAft>
                <a:spcPts val="0"/>
              </a:spcAft>
              <a:buSzPts val="2200"/>
              <a:buNone/>
              <a:defRPr/>
            </a:lvl2pPr>
            <a:lvl3pPr lvl="2" algn="ctr" rtl="0">
              <a:lnSpc>
                <a:spcPct val="100000"/>
              </a:lnSpc>
              <a:spcBef>
                <a:spcPts val="0"/>
              </a:spcBef>
              <a:spcAft>
                <a:spcPts val="0"/>
              </a:spcAft>
              <a:buSzPts val="2200"/>
              <a:buNone/>
              <a:defRPr/>
            </a:lvl3pPr>
            <a:lvl4pPr lvl="3" algn="ctr" rtl="0">
              <a:lnSpc>
                <a:spcPct val="100000"/>
              </a:lnSpc>
              <a:spcBef>
                <a:spcPts val="0"/>
              </a:spcBef>
              <a:spcAft>
                <a:spcPts val="0"/>
              </a:spcAft>
              <a:buSzPts val="2200"/>
              <a:buNone/>
              <a:defRPr/>
            </a:lvl4pPr>
            <a:lvl5pPr lvl="4" algn="ctr" rtl="0">
              <a:lnSpc>
                <a:spcPct val="100000"/>
              </a:lnSpc>
              <a:spcBef>
                <a:spcPts val="0"/>
              </a:spcBef>
              <a:spcAft>
                <a:spcPts val="0"/>
              </a:spcAft>
              <a:buSzPts val="2200"/>
              <a:buNone/>
              <a:defRPr/>
            </a:lvl5pPr>
            <a:lvl6pPr lvl="5" algn="ctr" rtl="0">
              <a:lnSpc>
                <a:spcPct val="100000"/>
              </a:lnSpc>
              <a:spcBef>
                <a:spcPts val="0"/>
              </a:spcBef>
              <a:spcAft>
                <a:spcPts val="0"/>
              </a:spcAft>
              <a:buSzPts val="2200"/>
              <a:buNone/>
              <a:defRPr/>
            </a:lvl6pPr>
            <a:lvl7pPr lvl="6" algn="ctr" rtl="0">
              <a:lnSpc>
                <a:spcPct val="100000"/>
              </a:lnSpc>
              <a:spcBef>
                <a:spcPts val="0"/>
              </a:spcBef>
              <a:spcAft>
                <a:spcPts val="0"/>
              </a:spcAft>
              <a:buSzPts val="2200"/>
              <a:buNone/>
              <a:defRPr/>
            </a:lvl7pPr>
            <a:lvl8pPr lvl="7" algn="ctr" rtl="0">
              <a:lnSpc>
                <a:spcPct val="100000"/>
              </a:lnSpc>
              <a:spcBef>
                <a:spcPts val="0"/>
              </a:spcBef>
              <a:spcAft>
                <a:spcPts val="0"/>
              </a:spcAft>
              <a:buSzPts val="2200"/>
              <a:buNone/>
              <a:defRPr/>
            </a:lvl8pPr>
            <a:lvl9pPr lvl="8" algn="ctr" rtl="0">
              <a:lnSpc>
                <a:spcPct val="100000"/>
              </a:lnSpc>
              <a:spcBef>
                <a:spcPts val="0"/>
              </a:spcBef>
              <a:spcAft>
                <a:spcPts val="0"/>
              </a:spcAft>
              <a:buSzPts val="2200"/>
              <a:buNone/>
              <a:defRPr/>
            </a:lvl9pPr>
          </a:lstStyle>
          <a:p>
            <a:endParaRPr/>
          </a:p>
        </p:txBody>
      </p:sp>
      <p:sp>
        <p:nvSpPr>
          <p:cNvPr id="31" name="Google Shape;31;p5"/>
          <p:cNvSpPr txBox="1">
            <a:spLocks noGrp="1"/>
          </p:cNvSpPr>
          <p:nvPr>
            <p:ph type="title"/>
          </p:nvPr>
        </p:nvSpPr>
        <p:spPr>
          <a:xfrm>
            <a:off x="1814173" y="1495097"/>
            <a:ext cx="19411800" cy="1923900"/>
          </a:xfrm>
          <a:prstGeom prst="rect">
            <a:avLst/>
          </a:prstGeom>
        </p:spPr>
        <p:txBody>
          <a:bodyPr spcFirstLastPara="1" wrap="square" lIns="91425" tIns="91425" rIns="91425" bIns="91425" anchor="t" anchorCtr="0">
            <a:noAutofit/>
          </a:bodyPr>
          <a:lstStyle>
            <a:lvl1pPr lvl="0"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
        <p:nvSpPr>
          <p:cNvPr id="32" name="Google Shape;32;p5"/>
          <p:cNvSpPr/>
          <p:nvPr/>
        </p:nvSpPr>
        <p:spPr>
          <a:xfrm rot="-9000024">
            <a:off x="-7272739" y="13582882"/>
            <a:ext cx="11345840" cy="11176274"/>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pic>
        <p:nvPicPr>
          <p:cNvPr id="34" name="Google Shape;34;p6"/>
          <p:cNvPicPr preferRelativeResize="0"/>
          <p:nvPr/>
        </p:nvPicPr>
        <p:blipFill rotWithShape="1">
          <a:blip r:embed="rId2">
            <a:alphaModFix amt="18000"/>
          </a:blip>
          <a:srcRect l="5531" r="5531"/>
          <a:stretch/>
        </p:blipFill>
        <p:spPr>
          <a:xfrm rot="10800000">
            <a:off x="0" y="25"/>
            <a:ext cx="23040000" cy="17280001"/>
          </a:xfrm>
          <a:prstGeom prst="rect">
            <a:avLst/>
          </a:prstGeom>
          <a:noFill/>
          <a:ln>
            <a:noFill/>
          </a:ln>
        </p:spPr>
      </p:pic>
      <p:sp>
        <p:nvSpPr>
          <p:cNvPr id="35" name="Google Shape;35;p6"/>
          <p:cNvSpPr txBox="1">
            <a:spLocks noGrp="1"/>
          </p:cNvSpPr>
          <p:nvPr>
            <p:ph type="title"/>
          </p:nvPr>
        </p:nvSpPr>
        <p:spPr>
          <a:xfrm>
            <a:off x="1682500" y="1453900"/>
            <a:ext cx="19668900" cy="1380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1pPr>
            <a:lvl2pPr lvl="1"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2pPr>
            <a:lvl3pPr lvl="2"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3pPr>
            <a:lvl4pPr lvl="3"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4pPr>
            <a:lvl5pPr lvl="4"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5pPr>
            <a:lvl6pPr lvl="5"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6pPr>
            <a:lvl7pPr lvl="6"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7pPr>
            <a:lvl8pPr lvl="7"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8pPr>
            <a:lvl9pPr lvl="8"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9pPr>
          </a:lstStyle>
          <a:p>
            <a:endParaRPr/>
          </a:p>
        </p:txBody>
      </p:sp>
      <p:sp>
        <p:nvSpPr>
          <p:cNvPr id="36" name="Google Shape;36;p6"/>
          <p:cNvSpPr/>
          <p:nvPr/>
        </p:nvSpPr>
        <p:spPr>
          <a:xfrm rot="-6014438">
            <a:off x="18196742" y="-7369945"/>
            <a:ext cx="11345742" cy="11176178"/>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pic>
        <p:nvPicPr>
          <p:cNvPr id="38" name="Google Shape;38;p7"/>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39" name="Google Shape;39;p7"/>
          <p:cNvSpPr txBox="1">
            <a:spLocks noGrp="1"/>
          </p:cNvSpPr>
          <p:nvPr>
            <p:ph type="title"/>
          </p:nvPr>
        </p:nvSpPr>
        <p:spPr>
          <a:xfrm>
            <a:off x="1814173" y="1495097"/>
            <a:ext cx="19411800" cy="1923900"/>
          </a:xfrm>
          <a:prstGeom prst="rect">
            <a:avLst/>
          </a:prstGeom>
        </p:spPr>
        <p:txBody>
          <a:bodyPr spcFirstLastPara="1" wrap="square" lIns="91425" tIns="91425" rIns="91425" bIns="91425" anchor="t" anchorCtr="0">
            <a:noAutofit/>
          </a:bodyPr>
          <a:lstStyle>
            <a:lvl1pPr lvl="0"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
        <p:nvSpPr>
          <p:cNvPr id="40" name="Google Shape;40;p7"/>
          <p:cNvSpPr txBox="1">
            <a:spLocks noGrp="1"/>
          </p:cNvSpPr>
          <p:nvPr>
            <p:ph type="body" idx="1"/>
          </p:nvPr>
        </p:nvSpPr>
        <p:spPr>
          <a:xfrm>
            <a:off x="1814173" y="3871832"/>
            <a:ext cx="8370900" cy="11477700"/>
          </a:xfrm>
          <a:prstGeom prst="rect">
            <a:avLst/>
          </a:prstGeom>
        </p:spPr>
        <p:txBody>
          <a:bodyPr spcFirstLastPara="1" wrap="square" lIns="91425" tIns="91425" rIns="91425" bIns="91425" anchor="t" anchorCtr="0">
            <a:noAutofit/>
          </a:bodyPr>
          <a:lstStyle>
            <a:lvl1pPr marL="457200" lvl="0" indent="-476250" rtl="0">
              <a:lnSpc>
                <a:spcPct val="115000"/>
              </a:lnSpc>
              <a:spcBef>
                <a:spcPts val="0"/>
              </a:spcBef>
              <a:spcAft>
                <a:spcPts val="0"/>
              </a:spcAft>
              <a:buClr>
                <a:srgbClr val="434343"/>
              </a:buClr>
              <a:buSzPts val="3900"/>
              <a:buChar char="●"/>
              <a:defRPr sz="3900">
                <a:solidFill>
                  <a:srgbClr val="434343"/>
                </a:solidFill>
              </a:defRPr>
            </a:lvl1pPr>
            <a:lvl2pPr marL="914400" lvl="1" indent="-368300" rtl="0">
              <a:lnSpc>
                <a:spcPct val="115000"/>
              </a:lnSpc>
              <a:spcBef>
                <a:spcPts val="0"/>
              </a:spcBef>
              <a:spcAft>
                <a:spcPts val="0"/>
              </a:spcAft>
              <a:buClr>
                <a:srgbClr val="434343"/>
              </a:buClr>
              <a:buSzPts val="2200"/>
              <a:buChar char="○"/>
              <a:defRPr>
                <a:solidFill>
                  <a:srgbClr val="434343"/>
                </a:solidFill>
              </a:defRPr>
            </a:lvl2pPr>
            <a:lvl3pPr marL="1371600" lvl="2" indent="-368300" rtl="0">
              <a:lnSpc>
                <a:spcPct val="115000"/>
              </a:lnSpc>
              <a:spcBef>
                <a:spcPts val="0"/>
              </a:spcBef>
              <a:spcAft>
                <a:spcPts val="0"/>
              </a:spcAft>
              <a:buClr>
                <a:srgbClr val="434343"/>
              </a:buClr>
              <a:buSzPts val="2200"/>
              <a:buChar char="■"/>
              <a:defRPr>
                <a:solidFill>
                  <a:srgbClr val="434343"/>
                </a:solidFill>
              </a:defRPr>
            </a:lvl3pPr>
            <a:lvl4pPr marL="1828800" lvl="3" indent="-368300" rtl="0">
              <a:lnSpc>
                <a:spcPct val="115000"/>
              </a:lnSpc>
              <a:spcBef>
                <a:spcPts val="0"/>
              </a:spcBef>
              <a:spcAft>
                <a:spcPts val="0"/>
              </a:spcAft>
              <a:buClr>
                <a:srgbClr val="434343"/>
              </a:buClr>
              <a:buSzPts val="2200"/>
              <a:buChar char="●"/>
              <a:defRPr>
                <a:solidFill>
                  <a:srgbClr val="434343"/>
                </a:solidFill>
              </a:defRPr>
            </a:lvl4pPr>
            <a:lvl5pPr marL="2286000" lvl="4" indent="-368300" rtl="0">
              <a:lnSpc>
                <a:spcPct val="115000"/>
              </a:lnSpc>
              <a:spcBef>
                <a:spcPts val="0"/>
              </a:spcBef>
              <a:spcAft>
                <a:spcPts val="0"/>
              </a:spcAft>
              <a:buClr>
                <a:srgbClr val="434343"/>
              </a:buClr>
              <a:buSzPts val="2200"/>
              <a:buChar char="○"/>
              <a:defRPr>
                <a:solidFill>
                  <a:srgbClr val="434343"/>
                </a:solidFill>
              </a:defRPr>
            </a:lvl5pPr>
            <a:lvl6pPr marL="2743200" lvl="5" indent="-368300" rtl="0">
              <a:lnSpc>
                <a:spcPct val="115000"/>
              </a:lnSpc>
              <a:spcBef>
                <a:spcPts val="0"/>
              </a:spcBef>
              <a:spcAft>
                <a:spcPts val="0"/>
              </a:spcAft>
              <a:buClr>
                <a:srgbClr val="434343"/>
              </a:buClr>
              <a:buSzPts val="2200"/>
              <a:buChar char="■"/>
              <a:defRPr>
                <a:solidFill>
                  <a:srgbClr val="434343"/>
                </a:solidFill>
              </a:defRPr>
            </a:lvl6pPr>
            <a:lvl7pPr marL="3200400" lvl="6" indent="-368300" rtl="0">
              <a:lnSpc>
                <a:spcPct val="115000"/>
              </a:lnSpc>
              <a:spcBef>
                <a:spcPts val="0"/>
              </a:spcBef>
              <a:spcAft>
                <a:spcPts val="0"/>
              </a:spcAft>
              <a:buClr>
                <a:srgbClr val="434343"/>
              </a:buClr>
              <a:buSzPts val="2200"/>
              <a:buChar char="●"/>
              <a:defRPr>
                <a:solidFill>
                  <a:srgbClr val="434343"/>
                </a:solidFill>
              </a:defRPr>
            </a:lvl7pPr>
            <a:lvl8pPr marL="3657600" lvl="7" indent="-368300" rtl="0">
              <a:lnSpc>
                <a:spcPct val="115000"/>
              </a:lnSpc>
              <a:spcBef>
                <a:spcPts val="0"/>
              </a:spcBef>
              <a:spcAft>
                <a:spcPts val="0"/>
              </a:spcAft>
              <a:buClr>
                <a:srgbClr val="434343"/>
              </a:buClr>
              <a:buSzPts val="2200"/>
              <a:buChar char="○"/>
              <a:defRPr>
                <a:solidFill>
                  <a:srgbClr val="434343"/>
                </a:solidFill>
              </a:defRPr>
            </a:lvl8pPr>
            <a:lvl9pPr marL="4114800" lvl="8" indent="-368300" rtl="0">
              <a:lnSpc>
                <a:spcPct val="115000"/>
              </a:lnSpc>
              <a:spcBef>
                <a:spcPts val="0"/>
              </a:spcBef>
              <a:spcAft>
                <a:spcPts val="0"/>
              </a:spcAft>
              <a:buClr>
                <a:srgbClr val="434343"/>
              </a:buClr>
              <a:buSzPts val="2200"/>
              <a:buChar char="■"/>
              <a:defRPr>
                <a:solidFill>
                  <a:srgbClr val="434343"/>
                </a:solidFill>
              </a:defRPr>
            </a:lvl9pPr>
          </a:lstStyle>
          <a:p>
            <a:endParaRPr/>
          </a:p>
        </p:txBody>
      </p:sp>
      <p:sp>
        <p:nvSpPr>
          <p:cNvPr id="41" name="Google Shape;41;p7"/>
          <p:cNvSpPr/>
          <p:nvPr/>
        </p:nvSpPr>
        <p:spPr>
          <a:xfrm rot="-8100000">
            <a:off x="17081342" y="14437816"/>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
        <p:cNvGrpSpPr/>
        <p:nvPr/>
      </p:nvGrpSpPr>
      <p:grpSpPr>
        <a:xfrm>
          <a:off x="0" y="0"/>
          <a:ext cx="0" cy="0"/>
          <a:chOff x="0" y="0"/>
          <a:chExt cx="0" cy="0"/>
        </a:xfrm>
      </p:grpSpPr>
      <p:pic>
        <p:nvPicPr>
          <p:cNvPr id="43" name="Google Shape;43;p8"/>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44" name="Google Shape;44;p8"/>
          <p:cNvSpPr txBox="1">
            <a:spLocks noGrp="1"/>
          </p:cNvSpPr>
          <p:nvPr>
            <p:ph type="title"/>
          </p:nvPr>
        </p:nvSpPr>
        <p:spPr>
          <a:xfrm>
            <a:off x="3497575" y="4391307"/>
            <a:ext cx="16044900" cy="84975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800"/>
              <a:buNone/>
              <a:defRPr sz="16800"/>
            </a:lvl1pPr>
            <a:lvl2pPr lvl="1" algn="ctr">
              <a:spcBef>
                <a:spcPts val="0"/>
              </a:spcBef>
              <a:spcAft>
                <a:spcPts val="0"/>
              </a:spcAft>
              <a:buSzPts val="16800"/>
              <a:buNone/>
              <a:defRPr sz="16800"/>
            </a:lvl2pPr>
            <a:lvl3pPr lvl="2" algn="ctr">
              <a:spcBef>
                <a:spcPts val="0"/>
              </a:spcBef>
              <a:spcAft>
                <a:spcPts val="0"/>
              </a:spcAft>
              <a:buSzPts val="16800"/>
              <a:buNone/>
              <a:defRPr sz="16800"/>
            </a:lvl3pPr>
            <a:lvl4pPr lvl="3" algn="ctr">
              <a:spcBef>
                <a:spcPts val="0"/>
              </a:spcBef>
              <a:spcAft>
                <a:spcPts val="0"/>
              </a:spcAft>
              <a:buSzPts val="16800"/>
              <a:buNone/>
              <a:defRPr sz="16800"/>
            </a:lvl4pPr>
            <a:lvl5pPr lvl="4" algn="ctr">
              <a:spcBef>
                <a:spcPts val="0"/>
              </a:spcBef>
              <a:spcAft>
                <a:spcPts val="0"/>
              </a:spcAft>
              <a:buSzPts val="16800"/>
              <a:buNone/>
              <a:defRPr sz="16800"/>
            </a:lvl5pPr>
            <a:lvl6pPr lvl="5" algn="ctr">
              <a:spcBef>
                <a:spcPts val="0"/>
              </a:spcBef>
              <a:spcAft>
                <a:spcPts val="0"/>
              </a:spcAft>
              <a:buSzPts val="16800"/>
              <a:buNone/>
              <a:defRPr sz="16800"/>
            </a:lvl6pPr>
            <a:lvl7pPr lvl="6" algn="ctr">
              <a:spcBef>
                <a:spcPts val="0"/>
              </a:spcBef>
              <a:spcAft>
                <a:spcPts val="0"/>
              </a:spcAft>
              <a:buSzPts val="16800"/>
              <a:buNone/>
              <a:defRPr sz="16800"/>
            </a:lvl7pPr>
            <a:lvl8pPr lvl="7" algn="ctr">
              <a:spcBef>
                <a:spcPts val="0"/>
              </a:spcBef>
              <a:spcAft>
                <a:spcPts val="0"/>
              </a:spcAft>
              <a:buSzPts val="16800"/>
              <a:buNone/>
              <a:defRPr sz="16800"/>
            </a:lvl8pPr>
            <a:lvl9pPr lvl="8" algn="ctr">
              <a:spcBef>
                <a:spcPts val="0"/>
              </a:spcBef>
              <a:spcAft>
                <a:spcPts val="0"/>
              </a:spcAft>
              <a:buSzPts val="16800"/>
              <a:buNone/>
              <a:defRPr sz="16800"/>
            </a:lvl9pPr>
          </a:lstStyle>
          <a:p>
            <a:endParaRPr/>
          </a:p>
        </p:txBody>
      </p:sp>
      <p:sp>
        <p:nvSpPr>
          <p:cNvPr id="45" name="Google Shape;45;p8"/>
          <p:cNvSpPr/>
          <p:nvPr/>
        </p:nvSpPr>
        <p:spPr>
          <a:xfrm>
            <a:off x="-6300658" y="-7054184"/>
            <a:ext cx="11345881" cy="11176315"/>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pic>
        <p:nvPicPr>
          <p:cNvPr id="47" name="Google Shape;47;p9"/>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48" name="Google Shape;48;p9"/>
          <p:cNvSpPr txBox="1">
            <a:spLocks noGrp="1"/>
          </p:cNvSpPr>
          <p:nvPr>
            <p:ph type="title"/>
          </p:nvPr>
        </p:nvSpPr>
        <p:spPr>
          <a:xfrm>
            <a:off x="1814173" y="1234388"/>
            <a:ext cx="19411800" cy="2828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0100"/>
              <a:buNone/>
              <a:defRPr sz="12600"/>
            </a:lvl1pPr>
            <a:lvl2pPr lvl="1" algn="ctr" rtl="0">
              <a:spcBef>
                <a:spcPts val="0"/>
              </a:spcBef>
              <a:spcAft>
                <a:spcPts val="0"/>
              </a:spcAft>
              <a:buSzPts val="10100"/>
              <a:buNone/>
              <a:defRPr sz="10100"/>
            </a:lvl2pPr>
            <a:lvl3pPr lvl="2" algn="ctr" rtl="0">
              <a:spcBef>
                <a:spcPts val="0"/>
              </a:spcBef>
              <a:spcAft>
                <a:spcPts val="0"/>
              </a:spcAft>
              <a:buSzPts val="10100"/>
              <a:buNone/>
              <a:defRPr sz="10100"/>
            </a:lvl3pPr>
            <a:lvl4pPr lvl="3" algn="ctr" rtl="0">
              <a:spcBef>
                <a:spcPts val="0"/>
              </a:spcBef>
              <a:spcAft>
                <a:spcPts val="0"/>
              </a:spcAft>
              <a:buSzPts val="10100"/>
              <a:buNone/>
              <a:defRPr sz="10100"/>
            </a:lvl4pPr>
            <a:lvl5pPr lvl="4" algn="ctr" rtl="0">
              <a:spcBef>
                <a:spcPts val="0"/>
              </a:spcBef>
              <a:spcAft>
                <a:spcPts val="0"/>
              </a:spcAft>
              <a:buSzPts val="10100"/>
              <a:buNone/>
              <a:defRPr sz="10100"/>
            </a:lvl5pPr>
            <a:lvl6pPr lvl="5" algn="ctr" rtl="0">
              <a:spcBef>
                <a:spcPts val="0"/>
              </a:spcBef>
              <a:spcAft>
                <a:spcPts val="0"/>
              </a:spcAft>
              <a:buSzPts val="10100"/>
              <a:buNone/>
              <a:defRPr sz="10100"/>
            </a:lvl6pPr>
            <a:lvl7pPr lvl="6" algn="ctr" rtl="0">
              <a:spcBef>
                <a:spcPts val="0"/>
              </a:spcBef>
              <a:spcAft>
                <a:spcPts val="0"/>
              </a:spcAft>
              <a:buSzPts val="10100"/>
              <a:buNone/>
              <a:defRPr sz="10100"/>
            </a:lvl7pPr>
            <a:lvl8pPr lvl="7" algn="ctr" rtl="0">
              <a:spcBef>
                <a:spcPts val="0"/>
              </a:spcBef>
              <a:spcAft>
                <a:spcPts val="0"/>
              </a:spcAft>
              <a:buSzPts val="10100"/>
              <a:buNone/>
              <a:defRPr sz="10100"/>
            </a:lvl8pPr>
            <a:lvl9pPr lvl="8" algn="ctr" rtl="0">
              <a:spcBef>
                <a:spcPts val="0"/>
              </a:spcBef>
              <a:spcAft>
                <a:spcPts val="0"/>
              </a:spcAft>
              <a:buSzPts val="10100"/>
              <a:buNone/>
              <a:defRPr sz="10100"/>
            </a:lvl9pPr>
          </a:lstStyle>
          <a:p>
            <a:endParaRPr/>
          </a:p>
        </p:txBody>
      </p:sp>
      <p:sp>
        <p:nvSpPr>
          <p:cNvPr id="49" name="Google Shape;49;p9"/>
          <p:cNvSpPr txBox="1">
            <a:spLocks noGrp="1"/>
          </p:cNvSpPr>
          <p:nvPr>
            <p:ph type="subTitle" idx="1"/>
          </p:nvPr>
        </p:nvSpPr>
        <p:spPr>
          <a:xfrm>
            <a:off x="5648000" y="4531234"/>
            <a:ext cx="11744400" cy="5650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4500"/>
            </a:lvl1pPr>
            <a:lvl2pPr lvl="1" algn="ctr" rtl="0">
              <a:lnSpc>
                <a:spcPct val="100000"/>
              </a:lnSpc>
              <a:spcBef>
                <a:spcPts val="0"/>
              </a:spcBef>
              <a:spcAft>
                <a:spcPts val="0"/>
              </a:spcAft>
              <a:buSzPts val="2200"/>
              <a:buNone/>
              <a:defRPr/>
            </a:lvl2pPr>
            <a:lvl3pPr lvl="2" algn="ctr" rtl="0">
              <a:lnSpc>
                <a:spcPct val="100000"/>
              </a:lnSpc>
              <a:spcBef>
                <a:spcPts val="0"/>
              </a:spcBef>
              <a:spcAft>
                <a:spcPts val="0"/>
              </a:spcAft>
              <a:buSzPts val="2200"/>
              <a:buNone/>
              <a:defRPr/>
            </a:lvl3pPr>
            <a:lvl4pPr lvl="3" algn="ctr" rtl="0">
              <a:lnSpc>
                <a:spcPct val="100000"/>
              </a:lnSpc>
              <a:spcBef>
                <a:spcPts val="0"/>
              </a:spcBef>
              <a:spcAft>
                <a:spcPts val="0"/>
              </a:spcAft>
              <a:buSzPts val="2200"/>
              <a:buNone/>
              <a:defRPr/>
            </a:lvl4pPr>
            <a:lvl5pPr lvl="4" algn="ctr" rtl="0">
              <a:lnSpc>
                <a:spcPct val="100000"/>
              </a:lnSpc>
              <a:spcBef>
                <a:spcPts val="0"/>
              </a:spcBef>
              <a:spcAft>
                <a:spcPts val="0"/>
              </a:spcAft>
              <a:buSzPts val="2200"/>
              <a:buNone/>
              <a:defRPr/>
            </a:lvl5pPr>
            <a:lvl6pPr lvl="5" algn="ctr" rtl="0">
              <a:lnSpc>
                <a:spcPct val="100000"/>
              </a:lnSpc>
              <a:spcBef>
                <a:spcPts val="0"/>
              </a:spcBef>
              <a:spcAft>
                <a:spcPts val="0"/>
              </a:spcAft>
              <a:buSzPts val="2200"/>
              <a:buNone/>
              <a:defRPr/>
            </a:lvl6pPr>
            <a:lvl7pPr lvl="6" algn="ctr" rtl="0">
              <a:lnSpc>
                <a:spcPct val="100000"/>
              </a:lnSpc>
              <a:spcBef>
                <a:spcPts val="0"/>
              </a:spcBef>
              <a:spcAft>
                <a:spcPts val="0"/>
              </a:spcAft>
              <a:buSzPts val="2200"/>
              <a:buNone/>
              <a:defRPr/>
            </a:lvl7pPr>
            <a:lvl8pPr lvl="7" algn="ctr" rtl="0">
              <a:lnSpc>
                <a:spcPct val="100000"/>
              </a:lnSpc>
              <a:spcBef>
                <a:spcPts val="0"/>
              </a:spcBef>
              <a:spcAft>
                <a:spcPts val="0"/>
              </a:spcAft>
              <a:buSzPts val="2200"/>
              <a:buNone/>
              <a:defRPr/>
            </a:lvl8pPr>
            <a:lvl9pPr lvl="8" algn="ctr" rtl="0">
              <a:lnSpc>
                <a:spcPct val="100000"/>
              </a:lnSpc>
              <a:spcBef>
                <a:spcPts val="0"/>
              </a:spcBef>
              <a:spcAft>
                <a:spcPts val="0"/>
              </a:spcAft>
              <a:buSzPts val="2200"/>
              <a:buNone/>
              <a:defRPr/>
            </a:lvl9pPr>
          </a:lstStyle>
          <a:p>
            <a:endParaRPr/>
          </a:p>
        </p:txBody>
      </p:sp>
      <p:sp>
        <p:nvSpPr>
          <p:cNvPr id="50" name="Google Shape;50;p9"/>
          <p:cNvSpPr/>
          <p:nvPr/>
        </p:nvSpPr>
        <p:spPr>
          <a:xfrm rot="-8100000">
            <a:off x="16487342" y="13681816"/>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1"/>
        <p:cNvGrpSpPr/>
        <p:nvPr/>
      </p:nvGrpSpPr>
      <p:grpSpPr>
        <a:xfrm>
          <a:off x="0" y="0"/>
          <a:ext cx="0" cy="0"/>
          <a:chOff x="0" y="0"/>
          <a:chExt cx="0" cy="0"/>
        </a:xfrm>
      </p:grpSpPr>
      <p:pic>
        <p:nvPicPr>
          <p:cNvPr id="52" name="Google Shape;52;p10"/>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53" name="Google Shape;53;p10"/>
          <p:cNvSpPr txBox="1">
            <a:spLocks noGrp="1"/>
          </p:cNvSpPr>
          <p:nvPr>
            <p:ph type="title"/>
          </p:nvPr>
        </p:nvSpPr>
        <p:spPr>
          <a:xfrm>
            <a:off x="1814173" y="7677984"/>
            <a:ext cx="19411800" cy="1923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800"/>
              <a:buNone/>
              <a:defRPr/>
            </a:lvl1pPr>
            <a:lvl2pPr lvl="1" algn="ctr" rtl="0">
              <a:spcBef>
                <a:spcPts val="0"/>
              </a:spcBef>
              <a:spcAft>
                <a:spcPts val="0"/>
              </a:spcAft>
              <a:buSzPts val="7800"/>
              <a:buNone/>
              <a:defRPr/>
            </a:lvl2pPr>
            <a:lvl3pPr lvl="2" algn="ctr" rtl="0">
              <a:spcBef>
                <a:spcPts val="0"/>
              </a:spcBef>
              <a:spcAft>
                <a:spcPts val="0"/>
              </a:spcAft>
              <a:buSzPts val="7800"/>
              <a:buNone/>
              <a:defRPr/>
            </a:lvl3pPr>
            <a:lvl4pPr lvl="3" algn="ctr" rtl="0">
              <a:spcBef>
                <a:spcPts val="0"/>
              </a:spcBef>
              <a:spcAft>
                <a:spcPts val="0"/>
              </a:spcAft>
              <a:buSzPts val="7800"/>
              <a:buNone/>
              <a:defRPr/>
            </a:lvl4pPr>
            <a:lvl5pPr lvl="4" algn="ctr" rtl="0">
              <a:spcBef>
                <a:spcPts val="0"/>
              </a:spcBef>
              <a:spcAft>
                <a:spcPts val="0"/>
              </a:spcAft>
              <a:buSzPts val="7800"/>
              <a:buNone/>
              <a:defRPr/>
            </a:lvl5pPr>
            <a:lvl6pPr lvl="5" algn="ctr" rtl="0">
              <a:spcBef>
                <a:spcPts val="0"/>
              </a:spcBef>
              <a:spcAft>
                <a:spcPts val="0"/>
              </a:spcAft>
              <a:buSzPts val="7800"/>
              <a:buNone/>
              <a:defRPr/>
            </a:lvl6pPr>
            <a:lvl7pPr lvl="6" algn="ctr" rtl="0">
              <a:spcBef>
                <a:spcPts val="0"/>
              </a:spcBef>
              <a:spcAft>
                <a:spcPts val="0"/>
              </a:spcAft>
              <a:buSzPts val="7800"/>
              <a:buNone/>
              <a:defRPr/>
            </a:lvl7pPr>
            <a:lvl8pPr lvl="7" algn="ctr" rtl="0">
              <a:spcBef>
                <a:spcPts val="0"/>
              </a:spcBef>
              <a:spcAft>
                <a:spcPts val="0"/>
              </a:spcAft>
              <a:buSzPts val="7800"/>
              <a:buNone/>
              <a:defRPr/>
            </a:lvl8pPr>
            <a:lvl9pPr lvl="8" algn="ctr" rtl="0">
              <a:spcBef>
                <a:spcPts val="0"/>
              </a:spcBef>
              <a:spcAft>
                <a:spcPts val="0"/>
              </a:spcAft>
              <a:buSzPts val="7800"/>
              <a:buNone/>
              <a:defRPr/>
            </a:lvl9pPr>
          </a:lstStyle>
          <a:p>
            <a:endParaRPr/>
          </a:p>
        </p:txBody>
      </p:sp>
      <p:sp>
        <p:nvSpPr>
          <p:cNvPr id="54" name="Google Shape;54;p10"/>
          <p:cNvSpPr/>
          <p:nvPr/>
        </p:nvSpPr>
        <p:spPr>
          <a:xfrm rot="-8100000">
            <a:off x="16433342" y="-7324184"/>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pic>
        <p:nvPicPr>
          <p:cNvPr id="56" name="Google Shape;56;p11"/>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57" name="Google Shape;57;p11"/>
          <p:cNvSpPr txBox="1">
            <a:spLocks noGrp="1"/>
          </p:cNvSpPr>
          <p:nvPr>
            <p:ph type="title" hasCustomPrompt="1"/>
          </p:nvPr>
        </p:nvSpPr>
        <p:spPr>
          <a:xfrm>
            <a:off x="3235276" y="5235822"/>
            <a:ext cx="16569300" cy="5076600"/>
          </a:xfrm>
          <a:prstGeom prst="rect">
            <a:avLst/>
          </a:prstGeom>
        </p:spPr>
        <p:txBody>
          <a:bodyPr spcFirstLastPara="1" wrap="square" lIns="91425" tIns="91425" rIns="91425" bIns="91425" anchor="b" anchorCtr="0">
            <a:noAutofit/>
          </a:bodyPr>
          <a:lstStyle>
            <a:lvl1pPr lvl="0" algn="ctr">
              <a:spcBef>
                <a:spcPts val="0"/>
              </a:spcBef>
              <a:spcAft>
                <a:spcPts val="0"/>
              </a:spcAft>
              <a:buSzPts val="26900"/>
              <a:buNone/>
              <a:defRPr sz="26900"/>
            </a:lvl1pPr>
            <a:lvl2pPr lvl="1" algn="ctr">
              <a:spcBef>
                <a:spcPts val="0"/>
              </a:spcBef>
              <a:spcAft>
                <a:spcPts val="0"/>
              </a:spcAft>
              <a:buSzPts val="26900"/>
              <a:buNone/>
              <a:defRPr sz="26900"/>
            </a:lvl2pPr>
            <a:lvl3pPr lvl="2" algn="ctr">
              <a:spcBef>
                <a:spcPts val="0"/>
              </a:spcBef>
              <a:spcAft>
                <a:spcPts val="0"/>
              </a:spcAft>
              <a:buSzPts val="26900"/>
              <a:buNone/>
              <a:defRPr sz="26900"/>
            </a:lvl3pPr>
            <a:lvl4pPr lvl="3" algn="ctr">
              <a:spcBef>
                <a:spcPts val="0"/>
              </a:spcBef>
              <a:spcAft>
                <a:spcPts val="0"/>
              </a:spcAft>
              <a:buSzPts val="26900"/>
              <a:buNone/>
              <a:defRPr sz="26900"/>
            </a:lvl4pPr>
            <a:lvl5pPr lvl="4" algn="ctr">
              <a:spcBef>
                <a:spcPts val="0"/>
              </a:spcBef>
              <a:spcAft>
                <a:spcPts val="0"/>
              </a:spcAft>
              <a:buSzPts val="26900"/>
              <a:buNone/>
              <a:defRPr sz="26900"/>
            </a:lvl5pPr>
            <a:lvl6pPr lvl="5" algn="ctr">
              <a:spcBef>
                <a:spcPts val="0"/>
              </a:spcBef>
              <a:spcAft>
                <a:spcPts val="0"/>
              </a:spcAft>
              <a:buSzPts val="26900"/>
              <a:buNone/>
              <a:defRPr sz="26900"/>
            </a:lvl6pPr>
            <a:lvl7pPr lvl="6" algn="ctr">
              <a:spcBef>
                <a:spcPts val="0"/>
              </a:spcBef>
              <a:spcAft>
                <a:spcPts val="0"/>
              </a:spcAft>
              <a:buSzPts val="26900"/>
              <a:buNone/>
              <a:defRPr sz="26900"/>
            </a:lvl7pPr>
            <a:lvl8pPr lvl="7" algn="ctr">
              <a:spcBef>
                <a:spcPts val="0"/>
              </a:spcBef>
              <a:spcAft>
                <a:spcPts val="0"/>
              </a:spcAft>
              <a:buSzPts val="26900"/>
              <a:buNone/>
              <a:defRPr sz="26900"/>
            </a:lvl8pPr>
            <a:lvl9pPr lvl="8" algn="ctr">
              <a:spcBef>
                <a:spcPts val="0"/>
              </a:spcBef>
              <a:spcAft>
                <a:spcPts val="0"/>
              </a:spcAft>
              <a:buSzPts val="26900"/>
              <a:buNone/>
              <a:defRPr sz="26900"/>
            </a:lvl9pPr>
          </a:lstStyle>
          <a:p>
            <a:r>
              <a:t>xx%</a:t>
            </a:r>
          </a:p>
        </p:txBody>
      </p:sp>
      <p:sp>
        <p:nvSpPr>
          <p:cNvPr id="58" name="Google Shape;58;p11"/>
          <p:cNvSpPr txBox="1">
            <a:spLocks noGrp="1"/>
          </p:cNvSpPr>
          <p:nvPr>
            <p:ph type="subTitle" idx="1"/>
          </p:nvPr>
        </p:nvSpPr>
        <p:spPr>
          <a:xfrm>
            <a:off x="3235276" y="10312651"/>
            <a:ext cx="16569300" cy="239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4500"/>
              <a:buNone/>
              <a:defRPr sz="4500"/>
            </a:lvl1pPr>
            <a:lvl2pPr lvl="1" algn="ctr" rtl="0">
              <a:lnSpc>
                <a:spcPct val="100000"/>
              </a:lnSpc>
              <a:spcBef>
                <a:spcPts val="0"/>
              </a:spcBef>
              <a:spcAft>
                <a:spcPts val="0"/>
              </a:spcAft>
              <a:buSzPts val="4500"/>
              <a:buNone/>
              <a:defRPr sz="4500"/>
            </a:lvl2pPr>
            <a:lvl3pPr lvl="2" algn="ctr" rtl="0">
              <a:lnSpc>
                <a:spcPct val="100000"/>
              </a:lnSpc>
              <a:spcBef>
                <a:spcPts val="0"/>
              </a:spcBef>
              <a:spcAft>
                <a:spcPts val="0"/>
              </a:spcAft>
              <a:buSzPts val="4500"/>
              <a:buNone/>
              <a:defRPr sz="4500"/>
            </a:lvl3pPr>
            <a:lvl4pPr lvl="3" algn="ctr" rtl="0">
              <a:lnSpc>
                <a:spcPct val="100000"/>
              </a:lnSpc>
              <a:spcBef>
                <a:spcPts val="0"/>
              </a:spcBef>
              <a:spcAft>
                <a:spcPts val="0"/>
              </a:spcAft>
              <a:buSzPts val="4500"/>
              <a:buNone/>
              <a:defRPr sz="4500"/>
            </a:lvl4pPr>
            <a:lvl5pPr lvl="4" algn="ctr" rtl="0">
              <a:lnSpc>
                <a:spcPct val="100000"/>
              </a:lnSpc>
              <a:spcBef>
                <a:spcPts val="0"/>
              </a:spcBef>
              <a:spcAft>
                <a:spcPts val="0"/>
              </a:spcAft>
              <a:buSzPts val="4500"/>
              <a:buNone/>
              <a:defRPr sz="4500"/>
            </a:lvl5pPr>
            <a:lvl6pPr lvl="5" algn="ctr" rtl="0">
              <a:lnSpc>
                <a:spcPct val="100000"/>
              </a:lnSpc>
              <a:spcBef>
                <a:spcPts val="0"/>
              </a:spcBef>
              <a:spcAft>
                <a:spcPts val="0"/>
              </a:spcAft>
              <a:buSzPts val="4500"/>
              <a:buNone/>
              <a:defRPr sz="4500"/>
            </a:lvl6pPr>
            <a:lvl7pPr lvl="6" algn="ctr" rtl="0">
              <a:lnSpc>
                <a:spcPct val="100000"/>
              </a:lnSpc>
              <a:spcBef>
                <a:spcPts val="0"/>
              </a:spcBef>
              <a:spcAft>
                <a:spcPts val="0"/>
              </a:spcAft>
              <a:buSzPts val="4500"/>
              <a:buNone/>
              <a:defRPr sz="4500"/>
            </a:lvl7pPr>
            <a:lvl8pPr lvl="7" algn="ctr" rtl="0">
              <a:lnSpc>
                <a:spcPct val="100000"/>
              </a:lnSpc>
              <a:spcBef>
                <a:spcPts val="0"/>
              </a:spcBef>
              <a:spcAft>
                <a:spcPts val="0"/>
              </a:spcAft>
              <a:buSzPts val="4500"/>
              <a:buNone/>
              <a:defRPr sz="4500"/>
            </a:lvl8pPr>
            <a:lvl9pPr lvl="8" algn="ctr" rtl="0">
              <a:lnSpc>
                <a:spcPct val="100000"/>
              </a:lnSpc>
              <a:spcBef>
                <a:spcPts val="0"/>
              </a:spcBef>
              <a:spcAft>
                <a:spcPts val="0"/>
              </a:spcAft>
              <a:buSzPts val="4500"/>
              <a:buNone/>
              <a:defRPr sz="4500"/>
            </a:lvl9pPr>
          </a:lstStyle>
          <a:p>
            <a:endParaRPr/>
          </a:p>
        </p:txBody>
      </p:sp>
      <p:sp>
        <p:nvSpPr>
          <p:cNvPr id="59" name="Google Shape;59;p11"/>
          <p:cNvSpPr/>
          <p:nvPr/>
        </p:nvSpPr>
        <p:spPr>
          <a:xfrm rot="-8100000">
            <a:off x="-6894658" y="13249816"/>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1">
  <p:cSld name="CUSTOM_1">
    <p:spTree>
      <p:nvGrpSpPr>
        <p:cNvPr id="1" name="Shape 61"/>
        <p:cNvGrpSpPr/>
        <p:nvPr/>
      </p:nvGrpSpPr>
      <p:grpSpPr>
        <a:xfrm>
          <a:off x="0" y="0"/>
          <a:ext cx="0" cy="0"/>
          <a:chOff x="0" y="0"/>
          <a:chExt cx="0" cy="0"/>
        </a:xfrm>
      </p:grpSpPr>
      <p:pic>
        <p:nvPicPr>
          <p:cNvPr id="62" name="Google Shape;62;p13"/>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63" name="Google Shape;63;p13"/>
          <p:cNvSpPr/>
          <p:nvPr/>
        </p:nvSpPr>
        <p:spPr>
          <a:xfrm rot="-6765711">
            <a:off x="13016035" y="-9255342"/>
            <a:ext cx="13063233" cy="12868000"/>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13"/>
          <p:cNvSpPr txBox="1">
            <a:spLocks noGrp="1"/>
          </p:cNvSpPr>
          <p:nvPr>
            <p:ph type="title"/>
          </p:nvPr>
        </p:nvSpPr>
        <p:spPr>
          <a:xfrm>
            <a:off x="1682500" y="1453900"/>
            <a:ext cx="19668900" cy="1380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1pPr>
            <a:lvl2pPr lvl="1"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2pPr>
            <a:lvl3pPr lvl="2"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3pPr>
            <a:lvl4pPr lvl="3"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4pPr>
            <a:lvl5pPr lvl="4"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5pPr>
            <a:lvl6pPr lvl="5"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6pPr>
            <a:lvl7pPr lvl="6"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7pPr>
            <a:lvl8pPr lvl="7"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8pPr>
            <a:lvl9pPr lvl="8"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65"/>
        <p:cNvGrpSpPr/>
        <p:nvPr/>
      </p:nvGrpSpPr>
      <p:grpSpPr>
        <a:xfrm>
          <a:off x="0" y="0"/>
          <a:ext cx="0" cy="0"/>
          <a:chOff x="0" y="0"/>
          <a:chExt cx="0" cy="0"/>
        </a:xfrm>
      </p:grpSpPr>
      <p:pic>
        <p:nvPicPr>
          <p:cNvPr id="66" name="Google Shape;66;p14"/>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67" name="Google Shape;67;p14"/>
          <p:cNvSpPr/>
          <p:nvPr/>
        </p:nvSpPr>
        <p:spPr>
          <a:xfrm rot="2700000">
            <a:off x="15678355" y="13549016"/>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14"/>
          <p:cNvSpPr/>
          <p:nvPr/>
        </p:nvSpPr>
        <p:spPr>
          <a:xfrm rot="-8100000">
            <a:off x="-6732658" y="-7000184"/>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69"/>
        <p:cNvGrpSpPr/>
        <p:nvPr/>
      </p:nvGrpSpPr>
      <p:grpSpPr>
        <a:xfrm>
          <a:off x="0" y="0"/>
          <a:ext cx="0" cy="0"/>
          <a:chOff x="0" y="0"/>
          <a:chExt cx="0" cy="0"/>
        </a:xfrm>
      </p:grpSpPr>
      <p:pic>
        <p:nvPicPr>
          <p:cNvPr id="70" name="Google Shape;70;p15"/>
          <p:cNvPicPr preferRelativeResize="0"/>
          <p:nvPr/>
        </p:nvPicPr>
        <p:blipFill rotWithShape="1">
          <a:blip r:embed="rId2">
            <a:alphaModFix amt="18000"/>
          </a:blip>
          <a:srcRect l="5531" r="5531"/>
          <a:stretch/>
        </p:blipFill>
        <p:spPr>
          <a:xfrm>
            <a:off x="0" y="25"/>
            <a:ext cx="23040000" cy="17280001"/>
          </a:xfrm>
          <a:prstGeom prst="rect">
            <a:avLst/>
          </a:prstGeom>
          <a:noFill/>
          <a:ln>
            <a:noFill/>
          </a:ln>
        </p:spPr>
      </p:pic>
      <p:sp>
        <p:nvSpPr>
          <p:cNvPr id="71" name="Google Shape;71;p15"/>
          <p:cNvSpPr/>
          <p:nvPr/>
        </p:nvSpPr>
        <p:spPr>
          <a:xfrm rot="2700000">
            <a:off x="-7001645" y="9499016"/>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5"/>
          <p:cNvSpPr/>
          <p:nvPr/>
        </p:nvSpPr>
        <p:spPr>
          <a:xfrm rot="-8100000">
            <a:off x="18593342" y="-2572184"/>
            <a:ext cx="11345798" cy="11176232"/>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4"/>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682500" y="1453900"/>
            <a:ext cx="19668900" cy="1380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1pPr>
            <a:lvl2pPr lvl="1"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2pPr>
            <a:lvl3pPr lvl="2"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3pPr>
            <a:lvl4pPr lvl="3"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4pPr>
            <a:lvl5pPr lvl="4"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5pPr>
            <a:lvl6pPr lvl="5"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6pPr>
            <a:lvl7pPr lvl="6"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7pPr>
            <a:lvl8pPr lvl="7"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8pPr>
            <a:lvl9pPr lvl="8" rtl="0">
              <a:spcBef>
                <a:spcPts val="0"/>
              </a:spcBef>
              <a:spcAft>
                <a:spcPts val="0"/>
              </a:spcAft>
              <a:buClr>
                <a:schemeClr val="dk1"/>
              </a:buClr>
              <a:buSzPts val="7800"/>
              <a:buFont typeface="Rubik"/>
              <a:buNone/>
              <a:defRPr sz="7800" b="1">
                <a:solidFill>
                  <a:schemeClr val="dk1"/>
                </a:solidFill>
                <a:latin typeface="Rubik"/>
                <a:ea typeface="Rubik"/>
                <a:cs typeface="Rubik"/>
                <a:sym typeface="Rubik"/>
              </a:defRPr>
            </a:lvl9pPr>
          </a:lstStyle>
          <a:p>
            <a:endParaRPr/>
          </a:p>
        </p:txBody>
      </p:sp>
      <p:sp>
        <p:nvSpPr>
          <p:cNvPr id="7" name="Google Shape;7;p1"/>
          <p:cNvSpPr txBox="1">
            <a:spLocks noGrp="1"/>
          </p:cNvSpPr>
          <p:nvPr>
            <p:ph type="body" idx="1"/>
          </p:nvPr>
        </p:nvSpPr>
        <p:spPr>
          <a:xfrm>
            <a:off x="1682500" y="2834500"/>
            <a:ext cx="19668900" cy="12993900"/>
          </a:xfrm>
          <a:prstGeom prst="rect">
            <a:avLst/>
          </a:prstGeom>
          <a:noFill/>
          <a:ln>
            <a:noFill/>
          </a:ln>
        </p:spPr>
        <p:txBody>
          <a:bodyPr spcFirstLastPara="1" wrap="square" lIns="91425" tIns="91425" rIns="91425" bIns="91425" anchor="t" anchorCtr="0">
            <a:noAutofit/>
          </a:bodyPr>
          <a:lstStyle>
            <a:lvl1pPr marL="457200" lvl="0"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1pPr>
            <a:lvl2pPr marL="914400" lvl="1"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2pPr>
            <a:lvl3pPr marL="1371600" lvl="2"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3pPr>
            <a:lvl4pPr marL="1828800" lvl="3"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4pPr>
            <a:lvl5pPr marL="2286000" lvl="4"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5pPr>
            <a:lvl6pPr marL="2743200" lvl="5"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6pPr>
            <a:lvl7pPr marL="3200400" lvl="6"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7pPr>
            <a:lvl8pPr marL="3657600" lvl="7"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8pPr>
            <a:lvl9pPr marL="4114800" lvl="8" indent="-368300">
              <a:lnSpc>
                <a:spcPct val="100000"/>
              </a:lnSpc>
              <a:spcBef>
                <a:spcPts val="0"/>
              </a:spcBef>
              <a:spcAft>
                <a:spcPts val="0"/>
              </a:spcAft>
              <a:buClr>
                <a:schemeClr val="dk1"/>
              </a:buClr>
              <a:buSzPts val="2200"/>
              <a:buFont typeface="Rubik"/>
              <a:buChar char="■"/>
              <a:defRPr sz="2200">
                <a:solidFill>
                  <a:schemeClr val="dk1"/>
                </a:solidFill>
                <a:latin typeface="Rubik"/>
                <a:ea typeface="Rubik"/>
                <a:cs typeface="Rubik"/>
                <a:sym typeface="Rubik"/>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kleincbt.com/therapy_and_psychology/the-history-of-ocd-treatment-from-ancient-remedies-to-modern-approaches" TargetMode="External"/><Relationship Id="rId2" Type="http://schemas.openxmlformats.org/officeDocument/2006/relationships/hyperlink" Target="https://www.mentalhealth.com/library/history-of-ocd#refer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1"/>
        <p:cNvGrpSpPr/>
        <p:nvPr/>
      </p:nvGrpSpPr>
      <p:grpSpPr>
        <a:xfrm>
          <a:off x="0" y="0"/>
          <a:ext cx="0" cy="0"/>
          <a:chOff x="0" y="0"/>
          <a:chExt cx="0" cy="0"/>
        </a:xfrm>
      </p:grpSpPr>
      <p:sp>
        <p:nvSpPr>
          <p:cNvPr id="622" name="Google Shape;622;p25"/>
          <p:cNvSpPr txBox="1">
            <a:spLocks noGrp="1"/>
          </p:cNvSpPr>
          <p:nvPr>
            <p:ph type="title"/>
          </p:nvPr>
        </p:nvSpPr>
        <p:spPr>
          <a:xfrm>
            <a:off x="266700" y="7087"/>
            <a:ext cx="22772688" cy="3271755"/>
          </a:xfrm>
          <a:prstGeom prst="rect">
            <a:avLst/>
          </a:prstGeom>
        </p:spPr>
        <p:txBody>
          <a:bodyPr spcFirstLastPara="1" wrap="square" lIns="91425" tIns="91425" rIns="91425" bIns="91425" anchor="t" anchorCtr="0">
            <a:noAutofit/>
          </a:bodyPr>
          <a:lstStyle/>
          <a:p>
            <a:pPr lvl="0" algn="ctr"/>
            <a:r>
              <a:rPr lang="en-US" sz="10200" dirty="0">
                <a:latin typeface="Times New Roman" panose="02020603050405020304" pitchFamily="18" charset="0"/>
                <a:cs typeface="Times New Roman" panose="02020603050405020304" pitchFamily="18" charset="0"/>
              </a:rPr>
              <a:t> </a:t>
            </a:r>
            <a:r>
              <a:rPr lang="ro-RO" sz="10200" dirty="0">
                <a:latin typeface="Times New Roman" panose="02020603050405020304" pitchFamily="18" charset="0"/>
                <a:cs typeface="Times New Roman" panose="02020603050405020304" pitchFamily="18" charset="0"/>
              </a:rPr>
              <a:t>Gabriela Emilia Gheorghe</a:t>
            </a:r>
            <a:br>
              <a:rPr lang="ro-RO" sz="10200" dirty="0">
                <a:latin typeface="Times New Roman" panose="02020603050405020304" pitchFamily="18" charset="0"/>
                <a:cs typeface="Times New Roman" panose="02020603050405020304" pitchFamily="18" charset="0"/>
              </a:rPr>
            </a:br>
            <a:r>
              <a:rPr lang="ro-RO" sz="10200" dirty="0">
                <a:latin typeface="Times New Roman" panose="02020603050405020304" pitchFamily="18" charset="0"/>
                <a:cs typeface="Times New Roman" panose="02020603050405020304" pitchFamily="18" charset="0"/>
              </a:rPr>
              <a:t>Student ID:2310506</a:t>
            </a:r>
            <a:endParaRPr sz="10200" dirty="0">
              <a:latin typeface="Times New Roman" panose="02020603050405020304" pitchFamily="18" charset="0"/>
              <a:cs typeface="Times New Roman" panose="02020603050405020304" pitchFamily="18" charset="0"/>
            </a:endParaRPr>
          </a:p>
        </p:txBody>
      </p:sp>
      <p:sp>
        <p:nvSpPr>
          <p:cNvPr id="625" name="Google Shape;625;p25"/>
          <p:cNvSpPr/>
          <p:nvPr/>
        </p:nvSpPr>
        <p:spPr>
          <a:xfrm>
            <a:off x="7415400" y="3800750"/>
            <a:ext cx="8742600" cy="11189100"/>
          </a:xfrm>
          <a:prstGeom prst="roundRect">
            <a:avLst>
              <a:gd name="adj" fmla="val 1571"/>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5"/>
          <p:cNvSpPr/>
          <p:nvPr/>
        </p:nvSpPr>
        <p:spPr>
          <a:xfrm>
            <a:off x="16290550" y="3800750"/>
            <a:ext cx="5327400" cy="11189100"/>
          </a:xfrm>
          <a:prstGeom prst="roundRect">
            <a:avLst>
              <a:gd name="adj" fmla="val 2570"/>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5"/>
          <p:cNvSpPr/>
          <p:nvPr/>
        </p:nvSpPr>
        <p:spPr>
          <a:xfrm>
            <a:off x="1949200" y="3800750"/>
            <a:ext cx="5327400" cy="11189100"/>
          </a:xfrm>
          <a:prstGeom prst="roundRect">
            <a:avLst>
              <a:gd name="adj" fmla="val 2570"/>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8" name="Google Shape;628;p25"/>
          <p:cNvGrpSpPr/>
          <p:nvPr/>
        </p:nvGrpSpPr>
        <p:grpSpPr>
          <a:xfrm>
            <a:off x="7871075" y="4782792"/>
            <a:ext cx="7831251" cy="9263478"/>
            <a:chOff x="2669475" y="1264850"/>
            <a:chExt cx="2607375" cy="3084125"/>
          </a:xfrm>
        </p:grpSpPr>
        <p:sp>
          <p:nvSpPr>
            <p:cNvPr id="629" name="Google Shape;629;p25"/>
            <p:cNvSpPr/>
            <p:nvPr/>
          </p:nvSpPr>
          <p:spPr>
            <a:xfrm>
              <a:off x="2874225" y="1838750"/>
              <a:ext cx="1850975" cy="1846625"/>
            </a:xfrm>
            <a:custGeom>
              <a:avLst/>
              <a:gdLst/>
              <a:ahLst/>
              <a:cxnLst/>
              <a:rect l="l" t="t" r="r" b="b"/>
              <a:pathLst>
                <a:path w="74039" h="73865" extrusionOk="0">
                  <a:moveTo>
                    <a:pt x="30831" y="1"/>
                  </a:moveTo>
                  <a:cubicBezTo>
                    <a:pt x="28098" y="1"/>
                    <a:pt x="25366" y="490"/>
                    <a:pt x="22816" y="1495"/>
                  </a:cubicBezTo>
                  <a:cubicBezTo>
                    <a:pt x="16177" y="4113"/>
                    <a:pt x="10985" y="10130"/>
                    <a:pt x="9373" y="17084"/>
                  </a:cubicBezTo>
                  <a:cubicBezTo>
                    <a:pt x="8629" y="20279"/>
                    <a:pt x="8603" y="23626"/>
                    <a:pt x="7671" y="26773"/>
                  </a:cubicBezTo>
                  <a:cubicBezTo>
                    <a:pt x="6610" y="30355"/>
                    <a:pt x="4438" y="33494"/>
                    <a:pt x="2994" y="36937"/>
                  </a:cubicBezTo>
                  <a:cubicBezTo>
                    <a:pt x="0" y="44076"/>
                    <a:pt x="352" y="52537"/>
                    <a:pt x="3927" y="59405"/>
                  </a:cubicBezTo>
                  <a:cubicBezTo>
                    <a:pt x="7501" y="66271"/>
                    <a:pt x="14234" y="71412"/>
                    <a:pt x="21798" y="73050"/>
                  </a:cubicBezTo>
                  <a:cubicBezTo>
                    <a:pt x="24584" y="73655"/>
                    <a:pt x="27448" y="73804"/>
                    <a:pt x="30297" y="73853"/>
                  </a:cubicBezTo>
                  <a:cubicBezTo>
                    <a:pt x="30717" y="73860"/>
                    <a:pt x="31138" y="73865"/>
                    <a:pt x="31558" y="73865"/>
                  </a:cubicBezTo>
                  <a:cubicBezTo>
                    <a:pt x="33292" y="73865"/>
                    <a:pt x="35027" y="73787"/>
                    <a:pt x="36727" y="73461"/>
                  </a:cubicBezTo>
                  <a:cubicBezTo>
                    <a:pt x="43889" y="72086"/>
                    <a:pt x="49471" y="66581"/>
                    <a:pt x="56092" y="63520"/>
                  </a:cubicBezTo>
                  <a:cubicBezTo>
                    <a:pt x="59001" y="62176"/>
                    <a:pt x="62140" y="61291"/>
                    <a:pt x="64839" y="59564"/>
                  </a:cubicBezTo>
                  <a:cubicBezTo>
                    <a:pt x="69302" y="56710"/>
                    <a:pt x="72146" y="51720"/>
                    <a:pt x="73092" y="46508"/>
                  </a:cubicBezTo>
                  <a:cubicBezTo>
                    <a:pt x="74038" y="41297"/>
                    <a:pt x="73229" y="35884"/>
                    <a:pt x="71550" y="30862"/>
                  </a:cubicBezTo>
                  <a:cubicBezTo>
                    <a:pt x="70581" y="27960"/>
                    <a:pt x="69314" y="25136"/>
                    <a:pt x="67524" y="22658"/>
                  </a:cubicBezTo>
                  <a:cubicBezTo>
                    <a:pt x="63123" y="16563"/>
                    <a:pt x="56169" y="13142"/>
                    <a:pt x="50293" y="8720"/>
                  </a:cubicBezTo>
                  <a:cubicBezTo>
                    <a:pt x="45499" y="5114"/>
                    <a:pt x="41891" y="1890"/>
                    <a:pt x="35826" y="547"/>
                  </a:cubicBezTo>
                  <a:cubicBezTo>
                    <a:pt x="34188" y="185"/>
                    <a:pt x="32509" y="1"/>
                    <a:pt x="30831"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0" name="Google Shape;630;p25"/>
            <p:cNvGrpSpPr/>
            <p:nvPr/>
          </p:nvGrpSpPr>
          <p:grpSpPr>
            <a:xfrm>
              <a:off x="2669475" y="1264850"/>
              <a:ext cx="2071750" cy="2323850"/>
              <a:chOff x="2669475" y="1264850"/>
              <a:chExt cx="2071750" cy="2323850"/>
            </a:xfrm>
          </p:grpSpPr>
          <p:sp>
            <p:nvSpPr>
              <p:cNvPr id="631" name="Google Shape;631;p25"/>
              <p:cNvSpPr/>
              <p:nvPr/>
            </p:nvSpPr>
            <p:spPr>
              <a:xfrm>
                <a:off x="2669475" y="1360025"/>
                <a:ext cx="1117875" cy="2194350"/>
              </a:xfrm>
              <a:custGeom>
                <a:avLst/>
                <a:gdLst/>
                <a:ahLst/>
                <a:cxnLst/>
                <a:rect l="l" t="t" r="r" b="b"/>
                <a:pathLst>
                  <a:path w="44715" h="87774" extrusionOk="0">
                    <a:moveTo>
                      <a:pt x="10470" y="1"/>
                    </a:moveTo>
                    <a:cubicBezTo>
                      <a:pt x="9703" y="1"/>
                      <a:pt x="8944" y="152"/>
                      <a:pt x="8241" y="483"/>
                    </a:cubicBezTo>
                    <a:cubicBezTo>
                      <a:pt x="6729" y="1194"/>
                      <a:pt x="5673" y="2610"/>
                      <a:pt x="4855" y="4067"/>
                    </a:cubicBezTo>
                    <a:cubicBezTo>
                      <a:pt x="2064" y="9038"/>
                      <a:pt x="1406" y="14933"/>
                      <a:pt x="1511" y="20634"/>
                    </a:cubicBezTo>
                    <a:cubicBezTo>
                      <a:pt x="1670" y="29452"/>
                      <a:pt x="3595" y="38391"/>
                      <a:pt x="8218" y="45902"/>
                    </a:cubicBezTo>
                    <a:lnTo>
                      <a:pt x="8218" y="45902"/>
                    </a:lnTo>
                    <a:cubicBezTo>
                      <a:pt x="8056" y="45639"/>
                      <a:pt x="7491" y="45384"/>
                      <a:pt x="7238" y="45193"/>
                    </a:cubicBezTo>
                    <a:cubicBezTo>
                      <a:pt x="6895" y="44927"/>
                      <a:pt x="6558" y="44651"/>
                      <a:pt x="6229" y="44367"/>
                    </a:cubicBezTo>
                    <a:cubicBezTo>
                      <a:pt x="5546" y="43779"/>
                      <a:pt x="4900" y="43147"/>
                      <a:pt x="4294" y="42483"/>
                    </a:cubicBezTo>
                    <a:cubicBezTo>
                      <a:pt x="3687" y="41817"/>
                      <a:pt x="3121" y="41114"/>
                      <a:pt x="2596" y="40383"/>
                    </a:cubicBezTo>
                    <a:cubicBezTo>
                      <a:pt x="2348" y="40037"/>
                      <a:pt x="2066" y="39682"/>
                      <a:pt x="1874" y="39302"/>
                    </a:cubicBezTo>
                    <a:cubicBezTo>
                      <a:pt x="1690" y="38938"/>
                      <a:pt x="1666" y="38625"/>
                      <a:pt x="1202" y="38480"/>
                    </a:cubicBezTo>
                    <a:cubicBezTo>
                      <a:pt x="1118" y="38453"/>
                      <a:pt x="1029" y="38440"/>
                      <a:pt x="940" y="38440"/>
                    </a:cubicBezTo>
                    <a:cubicBezTo>
                      <a:pt x="727" y="38440"/>
                      <a:pt x="514" y="38516"/>
                      <a:pt x="364" y="38666"/>
                    </a:cubicBezTo>
                    <a:cubicBezTo>
                      <a:pt x="111" y="38922"/>
                      <a:pt x="76" y="39318"/>
                      <a:pt x="68" y="39680"/>
                    </a:cubicBezTo>
                    <a:cubicBezTo>
                      <a:pt x="1" y="42763"/>
                      <a:pt x="755" y="46051"/>
                      <a:pt x="1917" y="48903"/>
                    </a:cubicBezTo>
                    <a:cubicBezTo>
                      <a:pt x="3027" y="51619"/>
                      <a:pt x="4712" y="54104"/>
                      <a:pt x="6885" y="56080"/>
                    </a:cubicBezTo>
                    <a:cubicBezTo>
                      <a:pt x="9815" y="58746"/>
                      <a:pt x="13476" y="60489"/>
                      <a:pt x="16464" y="63086"/>
                    </a:cubicBezTo>
                    <a:cubicBezTo>
                      <a:pt x="18382" y="64753"/>
                      <a:pt x="20003" y="66764"/>
                      <a:pt x="21225" y="68991"/>
                    </a:cubicBezTo>
                    <a:cubicBezTo>
                      <a:pt x="22559" y="71423"/>
                      <a:pt x="23427" y="74112"/>
                      <a:pt x="25007" y="76390"/>
                    </a:cubicBezTo>
                    <a:cubicBezTo>
                      <a:pt x="26733" y="78877"/>
                      <a:pt x="29208" y="80730"/>
                      <a:pt x="31637" y="82539"/>
                    </a:cubicBezTo>
                    <a:cubicBezTo>
                      <a:pt x="33338" y="83803"/>
                      <a:pt x="35040" y="85070"/>
                      <a:pt x="36740" y="86335"/>
                    </a:cubicBezTo>
                    <a:lnTo>
                      <a:pt x="40448" y="87165"/>
                    </a:lnTo>
                    <a:cubicBezTo>
                      <a:pt x="41392" y="87349"/>
                      <a:pt x="42334" y="87535"/>
                      <a:pt x="43278" y="87718"/>
                    </a:cubicBezTo>
                    <a:cubicBezTo>
                      <a:pt x="43441" y="87750"/>
                      <a:pt x="43621" y="87773"/>
                      <a:pt x="43796" y="87773"/>
                    </a:cubicBezTo>
                    <a:cubicBezTo>
                      <a:pt x="44158" y="87773"/>
                      <a:pt x="44500" y="87676"/>
                      <a:pt x="44625" y="87359"/>
                    </a:cubicBezTo>
                    <a:cubicBezTo>
                      <a:pt x="44715" y="87132"/>
                      <a:pt x="44645" y="86877"/>
                      <a:pt x="44566" y="86648"/>
                    </a:cubicBezTo>
                    <a:cubicBezTo>
                      <a:pt x="43505" y="83626"/>
                      <a:pt x="40736" y="81582"/>
                      <a:pt x="38871" y="78981"/>
                    </a:cubicBezTo>
                    <a:cubicBezTo>
                      <a:pt x="34282" y="72579"/>
                      <a:pt x="35606" y="63658"/>
                      <a:pt x="32532" y="56406"/>
                    </a:cubicBezTo>
                    <a:cubicBezTo>
                      <a:pt x="31445" y="53842"/>
                      <a:pt x="29827" y="51535"/>
                      <a:pt x="28658" y="49008"/>
                    </a:cubicBezTo>
                    <a:cubicBezTo>
                      <a:pt x="25820" y="42865"/>
                      <a:pt x="25810" y="35844"/>
                      <a:pt x="25877" y="29079"/>
                    </a:cubicBezTo>
                    <a:cubicBezTo>
                      <a:pt x="25894" y="27448"/>
                      <a:pt x="25906" y="25812"/>
                      <a:pt x="25730" y="24189"/>
                    </a:cubicBezTo>
                    <a:cubicBezTo>
                      <a:pt x="25644" y="23401"/>
                      <a:pt x="25516" y="22616"/>
                      <a:pt x="25319" y="21848"/>
                    </a:cubicBezTo>
                    <a:cubicBezTo>
                      <a:pt x="25183" y="21316"/>
                      <a:pt x="25068" y="20297"/>
                      <a:pt x="24533" y="20019"/>
                    </a:cubicBezTo>
                    <a:cubicBezTo>
                      <a:pt x="24415" y="19957"/>
                      <a:pt x="24282" y="19927"/>
                      <a:pt x="24150" y="19927"/>
                    </a:cubicBezTo>
                    <a:cubicBezTo>
                      <a:pt x="24023" y="19927"/>
                      <a:pt x="23897" y="19955"/>
                      <a:pt x="23783" y="20011"/>
                    </a:cubicBezTo>
                    <a:cubicBezTo>
                      <a:pt x="23652" y="20074"/>
                      <a:pt x="23540" y="20172"/>
                      <a:pt x="23438" y="20278"/>
                    </a:cubicBezTo>
                    <a:cubicBezTo>
                      <a:pt x="23143" y="20573"/>
                      <a:pt x="23060" y="20967"/>
                      <a:pt x="22978" y="21363"/>
                    </a:cubicBezTo>
                    <a:cubicBezTo>
                      <a:pt x="22261" y="24843"/>
                      <a:pt x="21987" y="28413"/>
                      <a:pt x="22160" y="31962"/>
                    </a:cubicBezTo>
                    <a:cubicBezTo>
                      <a:pt x="19649" y="23991"/>
                      <a:pt x="21194" y="15129"/>
                      <a:pt x="18419" y="7244"/>
                    </a:cubicBezTo>
                    <a:cubicBezTo>
                      <a:pt x="17655" y="5074"/>
                      <a:pt x="16521" y="2953"/>
                      <a:pt x="14713" y="1529"/>
                    </a:cubicBezTo>
                    <a:cubicBezTo>
                      <a:pt x="13515" y="584"/>
                      <a:pt x="11977" y="1"/>
                      <a:pt x="10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5"/>
              <p:cNvSpPr/>
              <p:nvPr/>
            </p:nvSpPr>
            <p:spPr>
              <a:xfrm>
                <a:off x="3381575" y="1264850"/>
                <a:ext cx="1359650" cy="2323850"/>
              </a:xfrm>
              <a:custGeom>
                <a:avLst/>
                <a:gdLst/>
                <a:ahLst/>
                <a:cxnLst/>
                <a:rect l="l" t="t" r="r" b="b"/>
                <a:pathLst>
                  <a:path w="54386" h="92954" extrusionOk="0">
                    <a:moveTo>
                      <a:pt x="44850" y="1"/>
                    </a:moveTo>
                    <a:cubicBezTo>
                      <a:pt x="38650" y="1"/>
                      <a:pt x="32674" y="3021"/>
                      <a:pt x="28019" y="7167"/>
                    </a:cubicBezTo>
                    <a:cubicBezTo>
                      <a:pt x="23078" y="11568"/>
                      <a:pt x="19392" y="17171"/>
                      <a:pt x="15765" y="22702"/>
                    </a:cubicBezTo>
                    <a:cubicBezTo>
                      <a:pt x="14398" y="21537"/>
                      <a:pt x="14083" y="19498"/>
                      <a:pt x="14461" y="17741"/>
                    </a:cubicBezTo>
                    <a:cubicBezTo>
                      <a:pt x="14839" y="15986"/>
                      <a:pt x="15787" y="14416"/>
                      <a:pt x="16603" y="12814"/>
                    </a:cubicBezTo>
                    <a:cubicBezTo>
                      <a:pt x="17547" y="10967"/>
                      <a:pt x="18327" y="9036"/>
                      <a:pt x="18938" y="7052"/>
                    </a:cubicBezTo>
                    <a:cubicBezTo>
                      <a:pt x="19259" y="6012"/>
                      <a:pt x="19533" y="4956"/>
                      <a:pt x="19758" y="3889"/>
                    </a:cubicBezTo>
                    <a:cubicBezTo>
                      <a:pt x="19929" y="3078"/>
                      <a:pt x="20456" y="2189"/>
                      <a:pt x="19690" y="1527"/>
                    </a:cubicBezTo>
                    <a:cubicBezTo>
                      <a:pt x="19443" y="1314"/>
                      <a:pt x="19180" y="1222"/>
                      <a:pt x="18910" y="1222"/>
                    </a:cubicBezTo>
                    <a:cubicBezTo>
                      <a:pt x="17377" y="1222"/>
                      <a:pt x="15603" y="4208"/>
                      <a:pt x="15099" y="5168"/>
                    </a:cubicBezTo>
                    <a:cubicBezTo>
                      <a:pt x="13640" y="7947"/>
                      <a:pt x="12181" y="10726"/>
                      <a:pt x="10722" y="13503"/>
                    </a:cubicBezTo>
                    <a:cubicBezTo>
                      <a:pt x="8632" y="17485"/>
                      <a:pt x="6535" y="21482"/>
                      <a:pt x="5029" y="25718"/>
                    </a:cubicBezTo>
                    <a:cubicBezTo>
                      <a:pt x="1" y="39874"/>
                      <a:pt x="1942" y="55506"/>
                      <a:pt x="5078" y="70197"/>
                    </a:cubicBezTo>
                    <a:lnTo>
                      <a:pt x="17310" y="92627"/>
                    </a:lnTo>
                    <a:cubicBezTo>
                      <a:pt x="18079" y="92843"/>
                      <a:pt x="18904" y="92954"/>
                      <a:pt x="19728" y="92954"/>
                    </a:cubicBezTo>
                    <a:cubicBezTo>
                      <a:pt x="22251" y="92954"/>
                      <a:pt x="24766" y="91912"/>
                      <a:pt x="25661" y="89635"/>
                    </a:cubicBezTo>
                    <a:cubicBezTo>
                      <a:pt x="26394" y="87768"/>
                      <a:pt x="25826" y="85675"/>
                      <a:pt x="25348" y="83726"/>
                    </a:cubicBezTo>
                    <a:cubicBezTo>
                      <a:pt x="22463" y="71961"/>
                      <a:pt x="23192" y="59337"/>
                      <a:pt x="27412" y="47982"/>
                    </a:cubicBezTo>
                    <a:cubicBezTo>
                      <a:pt x="27947" y="46542"/>
                      <a:pt x="28562" y="45081"/>
                      <a:pt x="29635" y="43979"/>
                    </a:cubicBezTo>
                    <a:cubicBezTo>
                      <a:pt x="30767" y="42817"/>
                      <a:pt x="32302" y="42157"/>
                      <a:pt x="33795" y="41525"/>
                    </a:cubicBezTo>
                    <a:cubicBezTo>
                      <a:pt x="37537" y="39942"/>
                      <a:pt x="41280" y="38358"/>
                      <a:pt x="45021" y="36774"/>
                    </a:cubicBezTo>
                    <a:cubicBezTo>
                      <a:pt x="46008" y="36358"/>
                      <a:pt x="47024" y="35918"/>
                      <a:pt x="47759" y="35140"/>
                    </a:cubicBezTo>
                    <a:cubicBezTo>
                      <a:pt x="49798" y="32983"/>
                      <a:pt x="47875" y="32121"/>
                      <a:pt x="45914" y="32121"/>
                    </a:cubicBezTo>
                    <a:cubicBezTo>
                      <a:pt x="45846" y="32121"/>
                      <a:pt x="45778" y="32122"/>
                      <a:pt x="45710" y="32124"/>
                    </a:cubicBezTo>
                    <a:cubicBezTo>
                      <a:pt x="44014" y="32175"/>
                      <a:pt x="42363" y="32547"/>
                      <a:pt x="40696" y="32825"/>
                    </a:cubicBezTo>
                    <a:cubicBezTo>
                      <a:pt x="39124" y="33090"/>
                      <a:pt x="37567" y="33436"/>
                      <a:pt x="36031" y="33861"/>
                    </a:cubicBezTo>
                    <a:cubicBezTo>
                      <a:pt x="35587" y="33983"/>
                      <a:pt x="31648" y="34976"/>
                      <a:pt x="31648" y="35319"/>
                    </a:cubicBezTo>
                    <a:lnTo>
                      <a:pt x="31648" y="35319"/>
                    </a:lnTo>
                    <a:cubicBezTo>
                      <a:pt x="31644" y="33521"/>
                      <a:pt x="32958" y="32020"/>
                      <a:pt x="34251" y="30771"/>
                    </a:cubicBezTo>
                    <a:lnTo>
                      <a:pt x="34251" y="30773"/>
                    </a:lnTo>
                    <a:cubicBezTo>
                      <a:pt x="40342" y="24903"/>
                      <a:pt x="47988" y="20256"/>
                      <a:pt x="51914" y="12763"/>
                    </a:cubicBezTo>
                    <a:cubicBezTo>
                      <a:pt x="53673" y="9408"/>
                      <a:pt x="54386" y="4841"/>
                      <a:pt x="51707" y="2165"/>
                    </a:cubicBezTo>
                    <a:cubicBezTo>
                      <a:pt x="50236" y="693"/>
                      <a:pt x="48066" y="160"/>
                      <a:pt x="45992" y="35"/>
                    </a:cubicBezTo>
                    <a:cubicBezTo>
                      <a:pt x="45611" y="12"/>
                      <a:pt x="45230" y="1"/>
                      <a:pt x="44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5"/>
              <p:cNvSpPr/>
              <p:nvPr/>
            </p:nvSpPr>
            <p:spPr>
              <a:xfrm>
                <a:off x="4118925" y="1619250"/>
                <a:ext cx="247875" cy="235175"/>
              </a:xfrm>
              <a:custGeom>
                <a:avLst/>
                <a:gdLst/>
                <a:ahLst/>
                <a:cxnLst/>
                <a:rect l="l" t="t" r="r" b="b"/>
                <a:pathLst>
                  <a:path w="9915" h="9407" extrusionOk="0">
                    <a:moveTo>
                      <a:pt x="7587" y="1"/>
                    </a:moveTo>
                    <a:cubicBezTo>
                      <a:pt x="7187" y="1"/>
                      <a:pt x="6785" y="97"/>
                      <a:pt x="6400" y="218"/>
                    </a:cubicBezTo>
                    <a:cubicBezTo>
                      <a:pt x="4358" y="862"/>
                      <a:pt x="2605" y="2179"/>
                      <a:pt x="967" y="3555"/>
                    </a:cubicBezTo>
                    <a:cubicBezTo>
                      <a:pt x="631" y="3839"/>
                      <a:pt x="282" y="4145"/>
                      <a:pt x="141" y="4560"/>
                    </a:cubicBezTo>
                    <a:cubicBezTo>
                      <a:pt x="0" y="4977"/>
                      <a:pt x="159" y="5526"/>
                      <a:pt x="578" y="5657"/>
                    </a:cubicBezTo>
                    <a:cubicBezTo>
                      <a:pt x="646" y="5678"/>
                      <a:pt x="713" y="5688"/>
                      <a:pt x="781" y="5688"/>
                    </a:cubicBezTo>
                    <a:cubicBezTo>
                      <a:pt x="1059" y="5688"/>
                      <a:pt x="1338" y="5530"/>
                      <a:pt x="1590" y="5385"/>
                    </a:cubicBezTo>
                    <a:cubicBezTo>
                      <a:pt x="2381" y="4926"/>
                      <a:pt x="3218" y="4550"/>
                      <a:pt x="4085" y="4262"/>
                    </a:cubicBezTo>
                    <a:cubicBezTo>
                      <a:pt x="4290" y="4193"/>
                      <a:pt x="4527" y="4142"/>
                      <a:pt x="4749" y="4142"/>
                    </a:cubicBezTo>
                    <a:cubicBezTo>
                      <a:pt x="5031" y="4142"/>
                      <a:pt x="5289" y="4226"/>
                      <a:pt x="5423" y="4466"/>
                    </a:cubicBezTo>
                    <a:cubicBezTo>
                      <a:pt x="5611" y="4807"/>
                      <a:pt x="5405" y="5224"/>
                      <a:pt x="5202" y="5555"/>
                    </a:cubicBezTo>
                    <a:cubicBezTo>
                      <a:pt x="4814" y="6193"/>
                      <a:pt x="4426" y="6830"/>
                      <a:pt x="4036" y="7468"/>
                    </a:cubicBezTo>
                    <a:cubicBezTo>
                      <a:pt x="3827" y="7809"/>
                      <a:pt x="3613" y="8173"/>
                      <a:pt x="3607" y="8573"/>
                    </a:cubicBezTo>
                    <a:cubicBezTo>
                      <a:pt x="3598" y="8973"/>
                      <a:pt x="3887" y="9407"/>
                      <a:pt x="4286" y="9407"/>
                    </a:cubicBezTo>
                    <a:cubicBezTo>
                      <a:pt x="4287" y="9407"/>
                      <a:pt x="4288" y="9407"/>
                      <a:pt x="4289" y="9407"/>
                    </a:cubicBezTo>
                    <a:cubicBezTo>
                      <a:pt x="4549" y="9407"/>
                      <a:pt x="4773" y="9231"/>
                      <a:pt x="4971" y="9063"/>
                    </a:cubicBezTo>
                    <a:cubicBezTo>
                      <a:pt x="5705" y="8442"/>
                      <a:pt x="6410" y="7788"/>
                      <a:pt x="7088" y="7108"/>
                    </a:cubicBezTo>
                    <a:cubicBezTo>
                      <a:pt x="7908" y="6289"/>
                      <a:pt x="8696" y="5406"/>
                      <a:pt x="9173" y="4349"/>
                    </a:cubicBezTo>
                    <a:cubicBezTo>
                      <a:pt x="9784" y="2997"/>
                      <a:pt x="9914" y="371"/>
                      <a:pt x="7967" y="32"/>
                    </a:cubicBezTo>
                    <a:cubicBezTo>
                      <a:pt x="7841" y="10"/>
                      <a:pt x="7714" y="1"/>
                      <a:pt x="75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5"/>
              <p:cNvSpPr/>
              <p:nvPr/>
            </p:nvSpPr>
            <p:spPr>
              <a:xfrm>
                <a:off x="4270725" y="1442175"/>
                <a:ext cx="138850" cy="111600"/>
              </a:xfrm>
              <a:custGeom>
                <a:avLst/>
                <a:gdLst/>
                <a:ahLst/>
                <a:cxnLst/>
                <a:rect l="l" t="t" r="r" b="b"/>
                <a:pathLst>
                  <a:path w="5554" h="4464" extrusionOk="0">
                    <a:moveTo>
                      <a:pt x="3677" y="1"/>
                    </a:moveTo>
                    <a:cubicBezTo>
                      <a:pt x="3360" y="1"/>
                      <a:pt x="3036" y="61"/>
                      <a:pt x="2747" y="180"/>
                    </a:cubicBezTo>
                    <a:cubicBezTo>
                      <a:pt x="2253" y="382"/>
                      <a:pt x="1821" y="703"/>
                      <a:pt x="1407" y="1040"/>
                    </a:cubicBezTo>
                    <a:cubicBezTo>
                      <a:pt x="1002" y="1369"/>
                      <a:pt x="604" y="1725"/>
                      <a:pt x="348" y="2180"/>
                    </a:cubicBezTo>
                    <a:cubicBezTo>
                      <a:pt x="91" y="2634"/>
                      <a:pt x="1" y="3212"/>
                      <a:pt x="232" y="3680"/>
                    </a:cubicBezTo>
                    <a:cubicBezTo>
                      <a:pt x="489" y="4204"/>
                      <a:pt x="1088" y="4464"/>
                      <a:pt x="1681" y="4464"/>
                    </a:cubicBezTo>
                    <a:cubicBezTo>
                      <a:pt x="1829" y="4464"/>
                      <a:pt x="1976" y="4448"/>
                      <a:pt x="2118" y="4416"/>
                    </a:cubicBezTo>
                    <a:cubicBezTo>
                      <a:pt x="2827" y="4252"/>
                      <a:pt x="3421" y="3782"/>
                      <a:pt x="3975" y="3308"/>
                    </a:cubicBezTo>
                    <a:cubicBezTo>
                      <a:pt x="4466" y="2889"/>
                      <a:pt x="4968" y="2426"/>
                      <a:pt x="5162" y="1810"/>
                    </a:cubicBezTo>
                    <a:cubicBezTo>
                      <a:pt x="5554" y="574"/>
                      <a:pt x="4650" y="1"/>
                      <a:pt x="36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5"/>
              <p:cNvSpPr/>
              <p:nvPr/>
            </p:nvSpPr>
            <p:spPr>
              <a:xfrm>
                <a:off x="4417250" y="1602375"/>
                <a:ext cx="125200" cy="107000"/>
              </a:xfrm>
              <a:custGeom>
                <a:avLst/>
                <a:gdLst/>
                <a:ahLst/>
                <a:cxnLst/>
                <a:rect l="l" t="t" r="r" b="b"/>
                <a:pathLst>
                  <a:path w="5008" h="4280" extrusionOk="0">
                    <a:moveTo>
                      <a:pt x="3905" y="0"/>
                    </a:moveTo>
                    <a:cubicBezTo>
                      <a:pt x="3497" y="0"/>
                      <a:pt x="3011" y="147"/>
                      <a:pt x="2595" y="396"/>
                    </a:cubicBezTo>
                    <a:cubicBezTo>
                      <a:pt x="2146" y="666"/>
                      <a:pt x="1745" y="1028"/>
                      <a:pt x="1359" y="1396"/>
                    </a:cubicBezTo>
                    <a:cubicBezTo>
                      <a:pt x="983" y="1755"/>
                      <a:pt x="609" y="2137"/>
                      <a:pt x="358" y="2572"/>
                    </a:cubicBezTo>
                    <a:cubicBezTo>
                      <a:pt x="108" y="3010"/>
                      <a:pt x="0" y="3514"/>
                      <a:pt x="182" y="3864"/>
                    </a:cubicBezTo>
                    <a:cubicBezTo>
                      <a:pt x="333" y="4151"/>
                      <a:pt x="656" y="4280"/>
                      <a:pt x="1028" y="4280"/>
                    </a:cubicBezTo>
                    <a:cubicBezTo>
                      <a:pt x="1287" y="4280"/>
                      <a:pt x="1568" y="4218"/>
                      <a:pt x="1831" y="4103"/>
                    </a:cubicBezTo>
                    <a:cubicBezTo>
                      <a:pt x="2473" y="3821"/>
                      <a:pt x="3026" y="3302"/>
                      <a:pt x="3543" y="2789"/>
                    </a:cubicBezTo>
                    <a:cubicBezTo>
                      <a:pt x="4003" y="2335"/>
                      <a:pt x="4471" y="1843"/>
                      <a:pt x="4675" y="1283"/>
                    </a:cubicBezTo>
                    <a:cubicBezTo>
                      <a:pt x="5007" y="369"/>
                      <a:pt x="4554" y="0"/>
                      <a:pt x="39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5"/>
              <p:cNvSpPr/>
              <p:nvPr/>
            </p:nvSpPr>
            <p:spPr>
              <a:xfrm>
                <a:off x="2921625" y="1806800"/>
                <a:ext cx="173550" cy="247475"/>
              </a:xfrm>
              <a:custGeom>
                <a:avLst/>
                <a:gdLst/>
                <a:ahLst/>
                <a:cxnLst/>
                <a:rect l="l" t="t" r="r" b="b"/>
                <a:pathLst>
                  <a:path w="6942" h="9899" extrusionOk="0">
                    <a:moveTo>
                      <a:pt x="2727" y="0"/>
                    </a:moveTo>
                    <a:cubicBezTo>
                      <a:pt x="2307" y="0"/>
                      <a:pt x="1892" y="146"/>
                      <a:pt x="1517" y="497"/>
                    </a:cubicBezTo>
                    <a:cubicBezTo>
                      <a:pt x="1128" y="861"/>
                      <a:pt x="897" y="1359"/>
                      <a:pt x="720" y="1860"/>
                    </a:cubicBezTo>
                    <a:cubicBezTo>
                      <a:pt x="4" y="3877"/>
                      <a:pt x="0" y="6071"/>
                      <a:pt x="113" y="8208"/>
                    </a:cubicBezTo>
                    <a:cubicBezTo>
                      <a:pt x="135" y="8646"/>
                      <a:pt x="170" y="9107"/>
                      <a:pt x="417" y="9471"/>
                    </a:cubicBezTo>
                    <a:cubicBezTo>
                      <a:pt x="588" y="9723"/>
                      <a:pt x="897" y="9898"/>
                      <a:pt x="1189" y="9898"/>
                    </a:cubicBezTo>
                    <a:cubicBezTo>
                      <a:pt x="1319" y="9898"/>
                      <a:pt x="1445" y="9864"/>
                      <a:pt x="1555" y="9786"/>
                    </a:cubicBezTo>
                    <a:cubicBezTo>
                      <a:pt x="1850" y="9575"/>
                      <a:pt x="1905" y="9171"/>
                      <a:pt x="1948" y="8811"/>
                    </a:cubicBezTo>
                    <a:cubicBezTo>
                      <a:pt x="2058" y="7904"/>
                      <a:pt x="2262" y="7009"/>
                      <a:pt x="2555" y="6143"/>
                    </a:cubicBezTo>
                    <a:cubicBezTo>
                      <a:pt x="2703" y="5706"/>
                      <a:pt x="3000" y="5195"/>
                      <a:pt x="3440" y="5195"/>
                    </a:cubicBezTo>
                    <a:cubicBezTo>
                      <a:pt x="3467" y="5195"/>
                      <a:pt x="3495" y="5197"/>
                      <a:pt x="3523" y="5201"/>
                    </a:cubicBezTo>
                    <a:cubicBezTo>
                      <a:pt x="3909" y="5254"/>
                      <a:pt x="4116" y="5669"/>
                      <a:pt x="4261" y="6032"/>
                    </a:cubicBezTo>
                    <a:cubicBezTo>
                      <a:pt x="4535" y="6725"/>
                      <a:pt x="4808" y="7420"/>
                      <a:pt x="5084" y="8112"/>
                    </a:cubicBezTo>
                    <a:cubicBezTo>
                      <a:pt x="5231" y="8486"/>
                      <a:pt x="5391" y="8875"/>
                      <a:pt x="5707" y="9122"/>
                    </a:cubicBezTo>
                    <a:cubicBezTo>
                      <a:pt x="5863" y="9244"/>
                      <a:pt x="6070" y="9314"/>
                      <a:pt x="6268" y="9314"/>
                    </a:cubicBezTo>
                    <a:cubicBezTo>
                      <a:pt x="6470" y="9314"/>
                      <a:pt x="6663" y="9242"/>
                      <a:pt x="6784" y="9081"/>
                    </a:cubicBezTo>
                    <a:cubicBezTo>
                      <a:pt x="6942" y="8872"/>
                      <a:pt x="6935" y="8588"/>
                      <a:pt x="6921" y="8327"/>
                    </a:cubicBezTo>
                    <a:cubicBezTo>
                      <a:pt x="6866" y="7369"/>
                      <a:pt x="6770" y="6410"/>
                      <a:pt x="6637" y="5460"/>
                    </a:cubicBezTo>
                    <a:cubicBezTo>
                      <a:pt x="6474" y="4312"/>
                      <a:pt x="6245" y="3151"/>
                      <a:pt x="5689" y="2136"/>
                    </a:cubicBezTo>
                    <a:cubicBezTo>
                      <a:pt x="5162" y="1173"/>
                      <a:pt x="3921" y="0"/>
                      <a:pt x="27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5"/>
              <p:cNvSpPr/>
              <p:nvPr/>
            </p:nvSpPr>
            <p:spPr>
              <a:xfrm>
                <a:off x="2830450" y="1657850"/>
                <a:ext cx="85975" cy="143425"/>
              </a:xfrm>
              <a:custGeom>
                <a:avLst/>
                <a:gdLst/>
                <a:ahLst/>
                <a:cxnLst/>
                <a:rect l="l" t="t" r="r" b="b"/>
                <a:pathLst>
                  <a:path w="3439" h="5737" extrusionOk="0">
                    <a:moveTo>
                      <a:pt x="1820" y="1"/>
                    </a:moveTo>
                    <a:cubicBezTo>
                      <a:pt x="1072" y="1"/>
                      <a:pt x="355" y="774"/>
                      <a:pt x="139" y="1598"/>
                    </a:cubicBezTo>
                    <a:cubicBezTo>
                      <a:pt x="2" y="2113"/>
                      <a:pt x="0" y="2654"/>
                      <a:pt x="18" y="3186"/>
                    </a:cubicBezTo>
                    <a:cubicBezTo>
                      <a:pt x="39" y="3707"/>
                      <a:pt x="80" y="4240"/>
                      <a:pt x="290" y="4718"/>
                    </a:cubicBezTo>
                    <a:cubicBezTo>
                      <a:pt x="499" y="5196"/>
                      <a:pt x="905" y="5617"/>
                      <a:pt x="1418" y="5715"/>
                    </a:cubicBezTo>
                    <a:cubicBezTo>
                      <a:pt x="1494" y="5730"/>
                      <a:pt x="1570" y="5737"/>
                      <a:pt x="1646" y="5737"/>
                    </a:cubicBezTo>
                    <a:cubicBezTo>
                      <a:pt x="2280" y="5737"/>
                      <a:pt x="2874" y="5246"/>
                      <a:pt x="3141" y="4651"/>
                    </a:cubicBezTo>
                    <a:cubicBezTo>
                      <a:pt x="3439" y="3987"/>
                      <a:pt x="3421" y="3228"/>
                      <a:pt x="3376" y="2501"/>
                    </a:cubicBezTo>
                    <a:cubicBezTo>
                      <a:pt x="3337" y="1857"/>
                      <a:pt x="3269" y="1179"/>
                      <a:pt x="2895" y="652"/>
                    </a:cubicBezTo>
                    <a:cubicBezTo>
                      <a:pt x="2567" y="189"/>
                      <a:pt x="2190" y="1"/>
                      <a:pt x="18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5"/>
              <p:cNvSpPr/>
              <p:nvPr/>
            </p:nvSpPr>
            <p:spPr>
              <a:xfrm>
                <a:off x="3050700" y="1640950"/>
                <a:ext cx="67925" cy="143275"/>
              </a:xfrm>
              <a:custGeom>
                <a:avLst/>
                <a:gdLst/>
                <a:ahLst/>
                <a:cxnLst/>
                <a:rect l="l" t="t" r="r" b="b"/>
                <a:pathLst>
                  <a:path w="2717" h="5731" extrusionOk="0">
                    <a:moveTo>
                      <a:pt x="1214" y="1"/>
                    </a:moveTo>
                    <a:cubicBezTo>
                      <a:pt x="636" y="1"/>
                      <a:pt x="146" y="844"/>
                      <a:pt x="56" y="1706"/>
                    </a:cubicBezTo>
                    <a:cubicBezTo>
                      <a:pt x="1" y="2227"/>
                      <a:pt x="46" y="2766"/>
                      <a:pt x="109" y="3296"/>
                    </a:cubicBezTo>
                    <a:cubicBezTo>
                      <a:pt x="168" y="3813"/>
                      <a:pt x="248" y="4342"/>
                      <a:pt x="446" y="4804"/>
                    </a:cubicBezTo>
                    <a:cubicBezTo>
                      <a:pt x="645" y="5265"/>
                      <a:pt x="982" y="5658"/>
                      <a:pt x="1370" y="5721"/>
                    </a:cubicBezTo>
                    <a:cubicBezTo>
                      <a:pt x="1407" y="5727"/>
                      <a:pt x="1445" y="5730"/>
                      <a:pt x="1481" y="5730"/>
                    </a:cubicBezTo>
                    <a:cubicBezTo>
                      <a:pt x="1978" y="5730"/>
                      <a:pt x="2403" y="5182"/>
                      <a:pt x="2553" y="4548"/>
                    </a:cubicBezTo>
                    <a:cubicBezTo>
                      <a:pt x="2717" y="3866"/>
                      <a:pt x="2635" y="3112"/>
                      <a:pt x="2537" y="2390"/>
                    </a:cubicBezTo>
                    <a:cubicBezTo>
                      <a:pt x="2451" y="1751"/>
                      <a:pt x="2341" y="1081"/>
                      <a:pt x="2016" y="580"/>
                    </a:cubicBezTo>
                    <a:cubicBezTo>
                      <a:pt x="1749" y="169"/>
                      <a:pt x="1473" y="1"/>
                      <a:pt x="12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9" name="Google Shape;639;p25"/>
            <p:cNvSpPr/>
            <p:nvPr/>
          </p:nvSpPr>
          <p:spPr>
            <a:xfrm>
              <a:off x="3598325" y="1704600"/>
              <a:ext cx="757125" cy="730275"/>
            </a:xfrm>
            <a:custGeom>
              <a:avLst/>
              <a:gdLst/>
              <a:ahLst/>
              <a:cxnLst/>
              <a:rect l="l" t="t" r="r" b="b"/>
              <a:pathLst>
                <a:path w="30285" h="29211" extrusionOk="0">
                  <a:moveTo>
                    <a:pt x="17858" y="1"/>
                  </a:moveTo>
                  <a:cubicBezTo>
                    <a:pt x="17521" y="1"/>
                    <a:pt x="17181" y="19"/>
                    <a:pt x="16835" y="57"/>
                  </a:cubicBezTo>
                  <a:cubicBezTo>
                    <a:pt x="16237" y="120"/>
                    <a:pt x="15646" y="204"/>
                    <a:pt x="15058" y="335"/>
                  </a:cubicBezTo>
                  <a:cubicBezTo>
                    <a:pt x="14726" y="410"/>
                    <a:pt x="13906" y="820"/>
                    <a:pt x="13525" y="820"/>
                  </a:cubicBezTo>
                  <a:cubicBezTo>
                    <a:pt x="13492" y="820"/>
                    <a:pt x="13463" y="817"/>
                    <a:pt x="13437" y="811"/>
                  </a:cubicBezTo>
                  <a:cubicBezTo>
                    <a:pt x="12934" y="684"/>
                    <a:pt x="12421" y="624"/>
                    <a:pt x="11907" y="624"/>
                  </a:cubicBezTo>
                  <a:cubicBezTo>
                    <a:pt x="10062" y="624"/>
                    <a:pt x="8206" y="1396"/>
                    <a:pt x="6766" y="2589"/>
                  </a:cubicBezTo>
                  <a:cubicBezTo>
                    <a:pt x="4896" y="4137"/>
                    <a:pt x="3642" y="6311"/>
                    <a:pt x="2700" y="8551"/>
                  </a:cubicBezTo>
                  <a:cubicBezTo>
                    <a:pt x="773" y="13132"/>
                    <a:pt x="0" y="18198"/>
                    <a:pt x="475" y="23146"/>
                  </a:cubicBezTo>
                  <a:cubicBezTo>
                    <a:pt x="503" y="23443"/>
                    <a:pt x="542" y="23755"/>
                    <a:pt x="726" y="23990"/>
                  </a:cubicBezTo>
                  <a:cubicBezTo>
                    <a:pt x="863" y="24166"/>
                    <a:pt x="1067" y="24278"/>
                    <a:pt x="1267" y="24381"/>
                  </a:cubicBezTo>
                  <a:cubicBezTo>
                    <a:pt x="2193" y="24853"/>
                    <a:pt x="3172" y="25220"/>
                    <a:pt x="4181" y="25474"/>
                  </a:cubicBezTo>
                  <a:cubicBezTo>
                    <a:pt x="4024" y="24630"/>
                    <a:pt x="4148" y="23737"/>
                    <a:pt x="4531" y="22969"/>
                  </a:cubicBezTo>
                  <a:lnTo>
                    <a:pt x="4531" y="22969"/>
                  </a:lnTo>
                  <a:cubicBezTo>
                    <a:pt x="4492" y="23945"/>
                    <a:pt x="4792" y="24932"/>
                    <a:pt x="5368" y="25723"/>
                  </a:cubicBezTo>
                  <a:cubicBezTo>
                    <a:pt x="5307" y="24832"/>
                    <a:pt x="5428" y="23929"/>
                    <a:pt x="5722" y="23087"/>
                  </a:cubicBezTo>
                  <a:lnTo>
                    <a:pt x="5722" y="23087"/>
                  </a:lnTo>
                  <a:cubicBezTo>
                    <a:pt x="5707" y="24129"/>
                    <a:pt x="6296" y="25112"/>
                    <a:pt x="7091" y="25788"/>
                  </a:cubicBezTo>
                  <a:cubicBezTo>
                    <a:pt x="7884" y="26465"/>
                    <a:pt x="8866" y="26876"/>
                    <a:pt x="9849" y="27223"/>
                  </a:cubicBezTo>
                  <a:cubicBezTo>
                    <a:pt x="14297" y="28790"/>
                    <a:pt x="19014" y="29211"/>
                    <a:pt x="23754" y="29211"/>
                  </a:cubicBezTo>
                  <a:cubicBezTo>
                    <a:pt x="25904" y="29211"/>
                    <a:pt x="28059" y="29124"/>
                    <a:pt x="30195" y="29019"/>
                  </a:cubicBezTo>
                  <a:cubicBezTo>
                    <a:pt x="30066" y="27789"/>
                    <a:pt x="29843" y="26581"/>
                    <a:pt x="29874" y="25349"/>
                  </a:cubicBezTo>
                  <a:cubicBezTo>
                    <a:pt x="29909" y="23884"/>
                    <a:pt x="29946" y="22419"/>
                    <a:pt x="29980" y="20952"/>
                  </a:cubicBezTo>
                  <a:cubicBezTo>
                    <a:pt x="30054" y="18024"/>
                    <a:pt x="30197" y="15088"/>
                    <a:pt x="30197" y="12159"/>
                  </a:cubicBezTo>
                  <a:cubicBezTo>
                    <a:pt x="30285" y="8549"/>
                    <a:pt x="28922" y="5286"/>
                    <a:pt x="26071" y="2975"/>
                  </a:cubicBezTo>
                  <a:cubicBezTo>
                    <a:pt x="24322" y="1555"/>
                    <a:pt x="22197" y="645"/>
                    <a:pt x="19994" y="220"/>
                  </a:cubicBezTo>
                  <a:cubicBezTo>
                    <a:pt x="19267" y="80"/>
                    <a:pt x="18567" y="1"/>
                    <a:pt x="17858" y="1"/>
                  </a:cubicBezTo>
                  <a:close/>
                </a:path>
              </a:pathLst>
            </a:custGeom>
            <a:solidFill>
              <a:srgbClr val="F77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5"/>
            <p:cNvSpPr/>
            <p:nvPr/>
          </p:nvSpPr>
          <p:spPr>
            <a:xfrm>
              <a:off x="4510425" y="2983850"/>
              <a:ext cx="419350" cy="169025"/>
            </a:xfrm>
            <a:custGeom>
              <a:avLst/>
              <a:gdLst/>
              <a:ahLst/>
              <a:cxnLst/>
              <a:rect l="l" t="t" r="r" b="b"/>
              <a:pathLst>
                <a:path w="16774" h="6761" extrusionOk="0">
                  <a:moveTo>
                    <a:pt x="6615" y="1"/>
                  </a:moveTo>
                  <a:cubicBezTo>
                    <a:pt x="5829" y="1"/>
                    <a:pt x="5045" y="83"/>
                    <a:pt x="4287" y="301"/>
                  </a:cubicBezTo>
                  <a:cubicBezTo>
                    <a:pt x="3555" y="514"/>
                    <a:pt x="1392" y="533"/>
                    <a:pt x="634" y="533"/>
                  </a:cubicBezTo>
                  <a:cubicBezTo>
                    <a:pt x="467" y="533"/>
                    <a:pt x="368" y="532"/>
                    <a:pt x="368" y="532"/>
                  </a:cubicBezTo>
                  <a:lnTo>
                    <a:pt x="0" y="4645"/>
                  </a:lnTo>
                  <a:cubicBezTo>
                    <a:pt x="0" y="4645"/>
                    <a:pt x="2113" y="6100"/>
                    <a:pt x="3380" y="6521"/>
                  </a:cubicBezTo>
                  <a:cubicBezTo>
                    <a:pt x="3907" y="6697"/>
                    <a:pt x="4451" y="6760"/>
                    <a:pt x="5000" y="6760"/>
                  </a:cubicBezTo>
                  <a:cubicBezTo>
                    <a:pt x="5960" y="6760"/>
                    <a:pt x="6939" y="6569"/>
                    <a:pt x="7887" y="6456"/>
                  </a:cubicBezTo>
                  <a:cubicBezTo>
                    <a:pt x="8850" y="6341"/>
                    <a:pt x="9821" y="6294"/>
                    <a:pt x="10793" y="6294"/>
                  </a:cubicBezTo>
                  <a:cubicBezTo>
                    <a:pt x="11977" y="6294"/>
                    <a:pt x="13162" y="6364"/>
                    <a:pt x="14334" y="6470"/>
                  </a:cubicBezTo>
                  <a:cubicBezTo>
                    <a:pt x="14465" y="6482"/>
                    <a:pt x="14599" y="6493"/>
                    <a:pt x="14732" y="6493"/>
                  </a:cubicBezTo>
                  <a:cubicBezTo>
                    <a:pt x="14914" y="6493"/>
                    <a:pt x="15093" y="6472"/>
                    <a:pt x="15260" y="6402"/>
                  </a:cubicBezTo>
                  <a:cubicBezTo>
                    <a:pt x="15613" y="6251"/>
                    <a:pt x="15566" y="5959"/>
                    <a:pt x="15779" y="5718"/>
                  </a:cubicBezTo>
                  <a:cubicBezTo>
                    <a:pt x="15942" y="5530"/>
                    <a:pt x="16243" y="5532"/>
                    <a:pt x="16445" y="5387"/>
                  </a:cubicBezTo>
                  <a:cubicBezTo>
                    <a:pt x="16639" y="5248"/>
                    <a:pt x="16774" y="4999"/>
                    <a:pt x="16706" y="4770"/>
                  </a:cubicBezTo>
                  <a:cubicBezTo>
                    <a:pt x="16643" y="4549"/>
                    <a:pt x="16420" y="4414"/>
                    <a:pt x="16204" y="4331"/>
                  </a:cubicBezTo>
                  <a:cubicBezTo>
                    <a:pt x="16320" y="3987"/>
                    <a:pt x="16198" y="3591"/>
                    <a:pt x="15946" y="3337"/>
                  </a:cubicBezTo>
                  <a:cubicBezTo>
                    <a:pt x="15854" y="3245"/>
                    <a:pt x="15552" y="3154"/>
                    <a:pt x="15507" y="3068"/>
                  </a:cubicBezTo>
                  <a:cubicBezTo>
                    <a:pt x="15468" y="2994"/>
                    <a:pt x="15554" y="2867"/>
                    <a:pt x="15562" y="2790"/>
                  </a:cubicBezTo>
                  <a:cubicBezTo>
                    <a:pt x="15605" y="2295"/>
                    <a:pt x="15053" y="1870"/>
                    <a:pt x="14679" y="1644"/>
                  </a:cubicBezTo>
                  <a:cubicBezTo>
                    <a:pt x="14032" y="1255"/>
                    <a:pt x="13276" y="1069"/>
                    <a:pt x="12552" y="879"/>
                  </a:cubicBezTo>
                  <a:cubicBezTo>
                    <a:pt x="11800" y="681"/>
                    <a:pt x="11032" y="554"/>
                    <a:pt x="10268" y="411"/>
                  </a:cubicBezTo>
                  <a:cubicBezTo>
                    <a:pt x="9614" y="289"/>
                    <a:pt x="8950" y="183"/>
                    <a:pt x="8286" y="107"/>
                  </a:cubicBezTo>
                  <a:lnTo>
                    <a:pt x="8286" y="105"/>
                  </a:lnTo>
                  <a:cubicBezTo>
                    <a:pt x="7733" y="42"/>
                    <a:pt x="7173" y="1"/>
                    <a:pt x="6615" y="1"/>
                  </a:cubicBez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5"/>
            <p:cNvSpPr/>
            <p:nvPr/>
          </p:nvSpPr>
          <p:spPr>
            <a:xfrm>
              <a:off x="4780700" y="3081150"/>
              <a:ext cx="6500" cy="38250"/>
            </a:xfrm>
            <a:custGeom>
              <a:avLst/>
              <a:gdLst/>
              <a:ahLst/>
              <a:cxnLst/>
              <a:rect l="l" t="t" r="r" b="b"/>
              <a:pathLst>
                <a:path w="260" h="1530" extrusionOk="0">
                  <a:moveTo>
                    <a:pt x="120" y="0"/>
                  </a:moveTo>
                  <a:cubicBezTo>
                    <a:pt x="116" y="0"/>
                    <a:pt x="111" y="1"/>
                    <a:pt x="107" y="1"/>
                  </a:cubicBezTo>
                  <a:cubicBezTo>
                    <a:pt x="45" y="5"/>
                    <a:pt x="0" y="58"/>
                    <a:pt x="5" y="118"/>
                  </a:cubicBezTo>
                  <a:cubicBezTo>
                    <a:pt x="35" y="551"/>
                    <a:pt x="41" y="988"/>
                    <a:pt x="25" y="1415"/>
                  </a:cubicBezTo>
                  <a:cubicBezTo>
                    <a:pt x="23" y="1477"/>
                    <a:pt x="70" y="1526"/>
                    <a:pt x="131" y="1530"/>
                  </a:cubicBezTo>
                  <a:lnTo>
                    <a:pt x="135" y="1530"/>
                  </a:lnTo>
                  <a:cubicBezTo>
                    <a:pt x="193" y="1528"/>
                    <a:pt x="242" y="1483"/>
                    <a:pt x="244" y="1423"/>
                  </a:cubicBezTo>
                  <a:cubicBezTo>
                    <a:pt x="260" y="988"/>
                    <a:pt x="254" y="543"/>
                    <a:pt x="223" y="103"/>
                  </a:cubicBezTo>
                  <a:cubicBezTo>
                    <a:pt x="219" y="47"/>
                    <a:pt x="177" y="0"/>
                    <a:pt x="120" y="0"/>
                  </a:cubicBezTo>
                  <a:close/>
                </a:path>
              </a:pathLst>
            </a:custGeom>
            <a:solidFill>
              <a:srgbClr val="3333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5"/>
            <p:cNvSpPr/>
            <p:nvPr/>
          </p:nvSpPr>
          <p:spPr>
            <a:xfrm>
              <a:off x="4783200" y="3102300"/>
              <a:ext cx="127225" cy="19650"/>
            </a:xfrm>
            <a:custGeom>
              <a:avLst/>
              <a:gdLst/>
              <a:ahLst/>
              <a:cxnLst/>
              <a:rect l="l" t="t" r="r" b="b"/>
              <a:pathLst>
                <a:path w="5089" h="786" extrusionOk="0">
                  <a:moveTo>
                    <a:pt x="665" y="0"/>
                  </a:moveTo>
                  <a:cubicBezTo>
                    <a:pt x="479" y="0"/>
                    <a:pt x="293" y="3"/>
                    <a:pt x="107" y="9"/>
                  </a:cubicBezTo>
                  <a:cubicBezTo>
                    <a:pt x="48" y="11"/>
                    <a:pt x="1" y="62"/>
                    <a:pt x="3" y="124"/>
                  </a:cubicBezTo>
                  <a:cubicBezTo>
                    <a:pt x="5" y="183"/>
                    <a:pt x="58" y="224"/>
                    <a:pt x="115" y="228"/>
                  </a:cubicBezTo>
                  <a:cubicBezTo>
                    <a:pt x="300" y="222"/>
                    <a:pt x="485" y="219"/>
                    <a:pt x="669" y="219"/>
                  </a:cubicBezTo>
                  <a:cubicBezTo>
                    <a:pt x="2110" y="219"/>
                    <a:pt x="3545" y="409"/>
                    <a:pt x="4941" y="784"/>
                  </a:cubicBezTo>
                  <a:cubicBezTo>
                    <a:pt x="4950" y="786"/>
                    <a:pt x="4960" y="786"/>
                    <a:pt x="4968" y="786"/>
                  </a:cubicBezTo>
                  <a:cubicBezTo>
                    <a:pt x="5017" y="786"/>
                    <a:pt x="5060" y="755"/>
                    <a:pt x="5074" y="706"/>
                  </a:cubicBezTo>
                  <a:cubicBezTo>
                    <a:pt x="5088" y="649"/>
                    <a:pt x="5054" y="588"/>
                    <a:pt x="4997" y="573"/>
                  </a:cubicBezTo>
                  <a:cubicBezTo>
                    <a:pt x="3582" y="193"/>
                    <a:pt x="2128" y="0"/>
                    <a:pt x="665" y="0"/>
                  </a:cubicBezTo>
                  <a:close/>
                </a:path>
              </a:pathLst>
            </a:custGeom>
            <a:solidFill>
              <a:srgbClr val="3333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5"/>
            <p:cNvSpPr/>
            <p:nvPr/>
          </p:nvSpPr>
          <p:spPr>
            <a:xfrm>
              <a:off x="4805175" y="3074825"/>
              <a:ext cx="109125" cy="19500"/>
            </a:xfrm>
            <a:custGeom>
              <a:avLst/>
              <a:gdLst/>
              <a:ahLst/>
              <a:cxnLst/>
              <a:rect l="l" t="t" r="r" b="b"/>
              <a:pathLst>
                <a:path w="4365" h="780" extrusionOk="0">
                  <a:moveTo>
                    <a:pt x="111" y="1"/>
                  </a:moveTo>
                  <a:cubicBezTo>
                    <a:pt x="51" y="1"/>
                    <a:pt x="2" y="48"/>
                    <a:pt x="0" y="107"/>
                  </a:cubicBezTo>
                  <a:cubicBezTo>
                    <a:pt x="0" y="168"/>
                    <a:pt x="47" y="217"/>
                    <a:pt x="109" y="219"/>
                  </a:cubicBezTo>
                  <a:cubicBezTo>
                    <a:pt x="1494" y="244"/>
                    <a:pt x="2877" y="430"/>
                    <a:pt x="4216" y="775"/>
                  </a:cubicBezTo>
                  <a:cubicBezTo>
                    <a:pt x="4226" y="777"/>
                    <a:pt x="4234" y="779"/>
                    <a:pt x="4244" y="779"/>
                  </a:cubicBezTo>
                  <a:cubicBezTo>
                    <a:pt x="4291" y="779"/>
                    <a:pt x="4336" y="747"/>
                    <a:pt x="4348" y="698"/>
                  </a:cubicBezTo>
                  <a:cubicBezTo>
                    <a:pt x="4365" y="638"/>
                    <a:pt x="4328" y="579"/>
                    <a:pt x="4271" y="565"/>
                  </a:cubicBezTo>
                  <a:cubicBezTo>
                    <a:pt x="2914" y="215"/>
                    <a:pt x="1514" y="25"/>
                    <a:pt x="113" y="1"/>
                  </a:cubicBezTo>
                  <a:close/>
                </a:path>
              </a:pathLst>
            </a:custGeom>
            <a:solidFill>
              <a:srgbClr val="3333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5"/>
            <p:cNvSpPr/>
            <p:nvPr/>
          </p:nvSpPr>
          <p:spPr>
            <a:xfrm>
              <a:off x="4810900" y="3047100"/>
              <a:ext cx="86050" cy="16725"/>
            </a:xfrm>
            <a:custGeom>
              <a:avLst/>
              <a:gdLst/>
              <a:ahLst/>
              <a:cxnLst/>
              <a:rect l="l" t="t" r="r" b="b"/>
              <a:pathLst>
                <a:path w="3442" h="669" extrusionOk="0">
                  <a:moveTo>
                    <a:pt x="119" y="0"/>
                  </a:moveTo>
                  <a:cubicBezTo>
                    <a:pt x="61" y="0"/>
                    <a:pt x="6" y="43"/>
                    <a:pt x="2" y="103"/>
                  </a:cubicBezTo>
                  <a:cubicBezTo>
                    <a:pt x="0" y="164"/>
                    <a:pt x="45" y="215"/>
                    <a:pt x="106" y="219"/>
                  </a:cubicBezTo>
                  <a:cubicBezTo>
                    <a:pt x="1177" y="282"/>
                    <a:pt x="2250" y="431"/>
                    <a:pt x="3298" y="666"/>
                  </a:cubicBezTo>
                  <a:cubicBezTo>
                    <a:pt x="3304" y="669"/>
                    <a:pt x="3312" y="669"/>
                    <a:pt x="3320" y="669"/>
                  </a:cubicBezTo>
                  <a:cubicBezTo>
                    <a:pt x="3372" y="669"/>
                    <a:pt x="3417" y="634"/>
                    <a:pt x="3427" y="583"/>
                  </a:cubicBezTo>
                  <a:cubicBezTo>
                    <a:pt x="3441" y="525"/>
                    <a:pt x="3404" y="466"/>
                    <a:pt x="3345" y="454"/>
                  </a:cubicBezTo>
                  <a:cubicBezTo>
                    <a:pt x="2287" y="217"/>
                    <a:pt x="1202" y="66"/>
                    <a:pt x="119" y="0"/>
                  </a:cubicBezTo>
                  <a:close/>
                </a:path>
              </a:pathLst>
            </a:custGeom>
            <a:solidFill>
              <a:srgbClr val="3333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5"/>
            <p:cNvSpPr/>
            <p:nvPr/>
          </p:nvSpPr>
          <p:spPr>
            <a:xfrm>
              <a:off x="4614525" y="2999350"/>
              <a:ext cx="211150" cy="87450"/>
            </a:xfrm>
            <a:custGeom>
              <a:avLst/>
              <a:gdLst/>
              <a:ahLst/>
              <a:cxnLst/>
              <a:rect l="l" t="t" r="r" b="b"/>
              <a:pathLst>
                <a:path w="8446" h="3498" extrusionOk="0">
                  <a:moveTo>
                    <a:pt x="3380" y="0"/>
                  </a:moveTo>
                  <a:cubicBezTo>
                    <a:pt x="3334" y="0"/>
                    <a:pt x="3291" y="28"/>
                    <a:pt x="3276" y="73"/>
                  </a:cubicBezTo>
                  <a:cubicBezTo>
                    <a:pt x="3256" y="131"/>
                    <a:pt x="3286" y="192"/>
                    <a:pt x="3341" y="212"/>
                  </a:cubicBezTo>
                  <a:cubicBezTo>
                    <a:pt x="3954" y="427"/>
                    <a:pt x="4553" y="717"/>
                    <a:pt x="5107" y="999"/>
                  </a:cubicBezTo>
                  <a:cubicBezTo>
                    <a:pt x="5505" y="1201"/>
                    <a:pt x="5936" y="1328"/>
                    <a:pt x="6353" y="1449"/>
                  </a:cubicBezTo>
                  <a:cubicBezTo>
                    <a:pt x="6805" y="1581"/>
                    <a:pt x="7271" y="1718"/>
                    <a:pt x="7683" y="1951"/>
                  </a:cubicBezTo>
                  <a:cubicBezTo>
                    <a:pt x="7955" y="2104"/>
                    <a:pt x="8198" y="2374"/>
                    <a:pt x="8127" y="2630"/>
                  </a:cubicBezTo>
                  <a:cubicBezTo>
                    <a:pt x="8090" y="2760"/>
                    <a:pt x="7976" y="2877"/>
                    <a:pt x="7775" y="2985"/>
                  </a:cubicBezTo>
                  <a:cubicBezTo>
                    <a:pt x="7378" y="3203"/>
                    <a:pt x="6951" y="3280"/>
                    <a:pt x="6522" y="3280"/>
                  </a:cubicBezTo>
                  <a:cubicBezTo>
                    <a:pt x="6020" y="3280"/>
                    <a:pt x="5514" y="3174"/>
                    <a:pt x="5045" y="3061"/>
                  </a:cubicBezTo>
                  <a:cubicBezTo>
                    <a:pt x="4685" y="2974"/>
                    <a:pt x="4353" y="2917"/>
                    <a:pt x="3995" y="2917"/>
                  </a:cubicBezTo>
                  <a:cubicBezTo>
                    <a:pt x="3744" y="2917"/>
                    <a:pt x="3481" y="2945"/>
                    <a:pt x="3184" y="3010"/>
                  </a:cubicBezTo>
                  <a:cubicBezTo>
                    <a:pt x="2638" y="3128"/>
                    <a:pt x="2135" y="3223"/>
                    <a:pt x="1644" y="3223"/>
                  </a:cubicBezTo>
                  <a:cubicBezTo>
                    <a:pt x="1154" y="3223"/>
                    <a:pt x="675" y="3129"/>
                    <a:pt x="174" y="2871"/>
                  </a:cubicBezTo>
                  <a:cubicBezTo>
                    <a:pt x="158" y="2863"/>
                    <a:pt x="142" y="2859"/>
                    <a:pt x="125" y="2859"/>
                  </a:cubicBezTo>
                  <a:cubicBezTo>
                    <a:pt x="86" y="2859"/>
                    <a:pt x="47" y="2880"/>
                    <a:pt x="27" y="2918"/>
                  </a:cubicBezTo>
                  <a:cubicBezTo>
                    <a:pt x="0" y="2973"/>
                    <a:pt x="21" y="3038"/>
                    <a:pt x="74" y="3065"/>
                  </a:cubicBezTo>
                  <a:cubicBezTo>
                    <a:pt x="609" y="3340"/>
                    <a:pt x="1127" y="3438"/>
                    <a:pt x="1648" y="3438"/>
                  </a:cubicBezTo>
                  <a:cubicBezTo>
                    <a:pt x="2164" y="3438"/>
                    <a:pt x="2685" y="3341"/>
                    <a:pt x="3229" y="3222"/>
                  </a:cubicBezTo>
                  <a:cubicBezTo>
                    <a:pt x="3508" y="3161"/>
                    <a:pt x="3756" y="3135"/>
                    <a:pt x="3992" y="3135"/>
                  </a:cubicBezTo>
                  <a:cubicBezTo>
                    <a:pt x="4334" y="3135"/>
                    <a:pt x="4650" y="3190"/>
                    <a:pt x="4996" y="3273"/>
                  </a:cubicBezTo>
                  <a:cubicBezTo>
                    <a:pt x="5479" y="3390"/>
                    <a:pt x="6000" y="3498"/>
                    <a:pt x="6523" y="3498"/>
                  </a:cubicBezTo>
                  <a:cubicBezTo>
                    <a:pt x="6985" y="3498"/>
                    <a:pt x="7444" y="3414"/>
                    <a:pt x="7880" y="3177"/>
                  </a:cubicBezTo>
                  <a:cubicBezTo>
                    <a:pt x="8133" y="3040"/>
                    <a:pt x="8284" y="2879"/>
                    <a:pt x="8337" y="2687"/>
                  </a:cubicBezTo>
                  <a:cubicBezTo>
                    <a:pt x="8446" y="2294"/>
                    <a:pt x="8110" y="1943"/>
                    <a:pt x="7790" y="1761"/>
                  </a:cubicBezTo>
                  <a:cubicBezTo>
                    <a:pt x="7356" y="1516"/>
                    <a:pt x="6878" y="1375"/>
                    <a:pt x="6415" y="1240"/>
                  </a:cubicBezTo>
                  <a:cubicBezTo>
                    <a:pt x="6008" y="1122"/>
                    <a:pt x="5587" y="997"/>
                    <a:pt x="5207" y="805"/>
                  </a:cubicBezTo>
                  <a:cubicBezTo>
                    <a:pt x="4645" y="519"/>
                    <a:pt x="4038" y="227"/>
                    <a:pt x="3415" y="6"/>
                  </a:cubicBezTo>
                  <a:cubicBezTo>
                    <a:pt x="3403" y="2"/>
                    <a:pt x="3391" y="0"/>
                    <a:pt x="3380" y="0"/>
                  </a:cubicBezTo>
                  <a:close/>
                </a:path>
              </a:pathLst>
            </a:custGeom>
            <a:solidFill>
              <a:srgbClr val="3333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5"/>
            <p:cNvSpPr/>
            <p:nvPr/>
          </p:nvSpPr>
          <p:spPr>
            <a:xfrm>
              <a:off x="3923225" y="2506250"/>
              <a:ext cx="637950" cy="648475"/>
            </a:xfrm>
            <a:custGeom>
              <a:avLst/>
              <a:gdLst/>
              <a:ahLst/>
              <a:cxnLst/>
              <a:rect l="l" t="t" r="r" b="b"/>
              <a:pathLst>
                <a:path w="25518" h="25939" extrusionOk="0">
                  <a:moveTo>
                    <a:pt x="5658" y="1"/>
                  </a:moveTo>
                  <a:cubicBezTo>
                    <a:pt x="3813" y="1"/>
                    <a:pt x="2252" y="7356"/>
                    <a:pt x="2252" y="7356"/>
                  </a:cubicBezTo>
                  <a:cubicBezTo>
                    <a:pt x="2252" y="7356"/>
                    <a:pt x="0" y="19971"/>
                    <a:pt x="5051" y="23324"/>
                  </a:cubicBezTo>
                  <a:cubicBezTo>
                    <a:pt x="8432" y="25567"/>
                    <a:pt x="16291" y="25938"/>
                    <a:pt x="21117" y="25938"/>
                  </a:cubicBezTo>
                  <a:cubicBezTo>
                    <a:pt x="23501" y="25938"/>
                    <a:pt x="25145" y="25848"/>
                    <a:pt x="25145" y="25848"/>
                  </a:cubicBezTo>
                  <a:cubicBezTo>
                    <a:pt x="25145" y="25848"/>
                    <a:pt x="25517" y="24769"/>
                    <a:pt x="25384" y="22568"/>
                  </a:cubicBezTo>
                  <a:cubicBezTo>
                    <a:pt x="25252" y="20365"/>
                    <a:pt x="24361" y="19524"/>
                    <a:pt x="24361" y="19524"/>
                  </a:cubicBezTo>
                  <a:lnTo>
                    <a:pt x="11108" y="16115"/>
                  </a:lnTo>
                  <a:cubicBezTo>
                    <a:pt x="11108" y="16115"/>
                    <a:pt x="11240" y="5167"/>
                    <a:pt x="10392" y="3347"/>
                  </a:cubicBezTo>
                  <a:cubicBezTo>
                    <a:pt x="9544" y="1526"/>
                    <a:pt x="7759" y="533"/>
                    <a:pt x="5838" y="26"/>
                  </a:cubicBezTo>
                  <a:lnTo>
                    <a:pt x="5838" y="24"/>
                  </a:lnTo>
                  <a:cubicBezTo>
                    <a:pt x="5778" y="8"/>
                    <a:pt x="5718" y="1"/>
                    <a:pt x="56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5"/>
            <p:cNvSpPr/>
            <p:nvPr/>
          </p:nvSpPr>
          <p:spPr>
            <a:xfrm>
              <a:off x="4075450" y="2910150"/>
              <a:ext cx="125875" cy="84775"/>
            </a:xfrm>
            <a:custGeom>
              <a:avLst/>
              <a:gdLst/>
              <a:ahLst/>
              <a:cxnLst/>
              <a:rect l="l" t="t" r="r" b="b"/>
              <a:pathLst>
                <a:path w="5035" h="3391" extrusionOk="0">
                  <a:moveTo>
                    <a:pt x="4914" y="1"/>
                  </a:moveTo>
                  <a:cubicBezTo>
                    <a:pt x="4905" y="1"/>
                    <a:pt x="4895" y="2"/>
                    <a:pt x="4886" y="4"/>
                  </a:cubicBezTo>
                  <a:cubicBezTo>
                    <a:pt x="2979" y="519"/>
                    <a:pt x="1257" y="1659"/>
                    <a:pt x="39" y="3214"/>
                  </a:cubicBezTo>
                  <a:cubicBezTo>
                    <a:pt x="0" y="3261"/>
                    <a:pt x="8" y="3329"/>
                    <a:pt x="57" y="3368"/>
                  </a:cubicBezTo>
                  <a:cubicBezTo>
                    <a:pt x="76" y="3382"/>
                    <a:pt x="100" y="3390"/>
                    <a:pt x="123" y="3390"/>
                  </a:cubicBezTo>
                  <a:cubicBezTo>
                    <a:pt x="155" y="3390"/>
                    <a:pt x="188" y="3376"/>
                    <a:pt x="209" y="3349"/>
                  </a:cubicBezTo>
                  <a:cubicBezTo>
                    <a:pt x="1400" y="1829"/>
                    <a:pt x="3082" y="717"/>
                    <a:pt x="4943" y="215"/>
                  </a:cubicBezTo>
                  <a:cubicBezTo>
                    <a:pt x="5002" y="200"/>
                    <a:pt x="5035" y="139"/>
                    <a:pt x="5021" y="82"/>
                  </a:cubicBezTo>
                  <a:cubicBezTo>
                    <a:pt x="5007" y="32"/>
                    <a:pt x="4964" y="1"/>
                    <a:pt x="49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5"/>
            <p:cNvSpPr/>
            <p:nvPr/>
          </p:nvSpPr>
          <p:spPr>
            <a:xfrm>
              <a:off x="4771150" y="3616225"/>
              <a:ext cx="253700" cy="281875"/>
            </a:xfrm>
            <a:custGeom>
              <a:avLst/>
              <a:gdLst/>
              <a:ahLst/>
              <a:cxnLst/>
              <a:rect l="l" t="t" r="r" b="b"/>
              <a:pathLst>
                <a:path w="10148" h="11275" extrusionOk="0">
                  <a:moveTo>
                    <a:pt x="6586" y="0"/>
                  </a:moveTo>
                  <a:lnTo>
                    <a:pt x="0" y="1291"/>
                  </a:lnTo>
                  <a:cubicBezTo>
                    <a:pt x="438" y="2554"/>
                    <a:pt x="901" y="3913"/>
                    <a:pt x="1394" y="5415"/>
                  </a:cubicBezTo>
                  <a:cubicBezTo>
                    <a:pt x="1745" y="6484"/>
                    <a:pt x="2009" y="9066"/>
                    <a:pt x="2191" y="11079"/>
                  </a:cubicBezTo>
                  <a:cubicBezTo>
                    <a:pt x="2927" y="11209"/>
                    <a:pt x="3673" y="11274"/>
                    <a:pt x="4420" y="11274"/>
                  </a:cubicBezTo>
                  <a:cubicBezTo>
                    <a:pt x="5431" y="11274"/>
                    <a:pt x="6442" y="11154"/>
                    <a:pt x="7424" y="10913"/>
                  </a:cubicBezTo>
                  <a:lnTo>
                    <a:pt x="7426" y="10913"/>
                  </a:lnTo>
                  <a:cubicBezTo>
                    <a:pt x="7575" y="10877"/>
                    <a:pt x="7728" y="10834"/>
                    <a:pt x="7841" y="10728"/>
                  </a:cubicBezTo>
                  <a:cubicBezTo>
                    <a:pt x="7949" y="10627"/>
                    <a:pt x="8000" y="10482"/>
                    <a:pt x="8053" y="10343"/>
                  </a:cubicBezTo>
                  <a:cubicBezTo>
                    <a:pt x="8492" y="9173"/>
                    <a:pt x="9204" y="8077"/>
                    <a:pt x="10148" y="7268"/>
                  </a:cubicBezTo>
                  <a:cubicBezTo>
                    <a:pt x="9426" y="6872"/>
                    <a:pt x="8781" y="6396"/>
                    <a:pt x="8286" y="5617"/>
                  </a:cubicBezTo>
                  <a:cubicBezTo>
                    <a:pt x="7606" y="4544"/>
                    <a:pt x="7283" y="3290"/>
                    <a:pt x="6991" y="2054"/>
                  </a:cubicBezTo>
                  <a:cubicBezTo>
                    <a:pt x="6888" y="1627"/>
                    <a:pt x="6749" y="913"/>
                    <a:pt x="6586" y="0"/>
                  </a:cubicBez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5"/>
            <p:cNvSpPr/>
            <p:nvPr/>
          </p:nvSpPr>
          <p:spPr>
            <a:xfrm>
              <a:off x="4825950" y="3797925"/>
              <a:ext cx="330750" cy="158325"/>
            </a:xfrm>
            <a:custGeom>
              <a:avLst/>
              <a:gdLst/>
              <a:ahLst/>
              <a:cxnLst/>
              <a:rect l="l" t="t" r="r" b="b"/>
              <a:pathLst>
                <a:path w="13230" h="6333" extrusionOk="0">
                  <a:moveTo>
                    <a:pt x="7956" y="0"/>
                  </a:moveTo>
                  <a:cubicBezTo>
                    <a:pt x="7012" y="809"/>
                    <a:pt x="6300" y="1903"/>
                    <a:pt x="5861" y="3075"/>
                  </a:cubicBezTo>
                  <a:cubicBezTo>
                    <a:pt x="5808" y="3212"/>
                    <a:pt x="5757" y="3357"/>
                    <a:pt x="5649" y="3460"/>
                  </a:cubicBezTo>
                  <a:cubicBezTo>
                    <a:pt x="5538" y="3566"/>
                    <a:pt x="5383" y="3609"/>
                    <a:pt x="5234" y="3645"/>
                  </a:cubicBezTo>
                  <a:cubicBezTo>
                    <a:pt x="4251" y="3886"/>
                    <a:pt x="3240" y="4006"/>
                    <a:pt x="2228" y="4006"/>
                  </a:cubicBezTo>
                  <a:cubicBezTo>
                    <a:pt x="1482" y="4006"/>
                    <a:pt x="736" y="3941"/>
                    <a:pt x="1" y="3811"/>
                  </a:cubicBezTo>
                  <a:lnTo>
                    <a:pt x="1" y="3811"/>
                  </a:lnTo>
                  <a:cubicBezTo>
                    <a:pt x="13" y="3950"/>
                    <a:pt x="25" y="4085"/>
                    <a:pt x="38" y="4216"/>
                  </a:cubicBezTo>
                  <a:cubicBezTo>
                    <a:pt x="99" y="4916"/>
                    <a:pt x="150" y="5517"/>
                    <a:pt x="189" y="5930"/>
                  </a:cubicBezTo>
                  <a:cubicBezTo>
                    <a:pt x="608" y="6091"/>
                    <a:pt x="1045" y="6208"/>
                    <a:pt x="1488" y="6267"/>
                  </a:cubicBezTo>
                  <a:cubicBezTo>
                    <a:pt x="1842" y="6316"/>
                    <a:pt x="2197" y="6332"/>
                    <a:pt x="2554" y="6332"/>
                  </a:cubicBezTo>
                  <a:cubicBezTo>
                    <a:pt x="2910" y="6332"/>
                    <a:pt x="3267" y="6316"/>
                    <a:pt x="3624" y="6300"/>
                  </a:cubicBezTo>
                  <a:cubicBezTo>
                    <a:pt x="5747" y="6202"/>
                    <a:pt x="7872" y="6104"/>
                    <a:pt x="9991" y="5914"/>
                  </a:cubicBezTo>
                  <a:cubicBezTo>
                    <a:pt x="10710" y="5850"/>
                    <a:pt x="11437" y="5775"/>
                    <a:pt x="12112" y="5511"/>
                  </a:cubicBezTo>
                  <a:cubicBezTo>
                    <a:pt x="12198" y="4226"/>
                    <a:pt x="12432" y="2863"/>
                    <a:pt x="13229" y="1876"/>
                  </a:cubicBezTo>
                  <a:cubicBezTo>
                    <a:pt x="11750" y="1490"/>
                    <a:pt x="10203" y="1095"/>
                    <a:pt x="9386" y="705"/>
                  </a:cubicBezTo>
                  <a:cubicBezTo>
                    <a:pt x="9251" y="642"/>
                    <a:pt x="9116" y="576"/>
                    <a:pt x="8981" y="515"/>
                  </a:cubicBezTo>
                  <a:cubicBezTo>
                    <a:pt x="8628" y="348"/>
                    <a:pt x="8285" y="182"/>
                    <a:pt x="7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5"/>
            <p:cNvSpPr/>
            <p:nvPr/>
          </p:nvSpPr>
          <p:spPr>
            <a:xfrm>
              <a:off x="4830650" y="3844800"/>
              <a:ext cx="446200" cy="142350"/>
            </a:xfrm>
            <a:custGeom>
              <a:avLst/>
              <a:gdLst/>
              <a:ahLst/>
              <a:cxnLst/>
              <a:rect l="l" t="t" r="r" b="b"/>
              <a:pathLst>
                <a:path w="17848" h="5694" extrusionOk="0">
                  <a:moveTo>
                    <a:pt x="13041" y="1"/>
                  </a:moveTo>
                  <a:cubicBezTo>
                    <a:pt x="12244" y="988"/>
                    <a:pt x="12010" y="2351"/>
                    <a:pt x="11924" y="3636"/>
                  </a:cubicBezTo>
                  <a:cubicBezTo>
                    <a:pt x="11251" y="3900"/>
                    <a:pt x="10522" y="3975"/>
                    <a:pt x="9803" y="4039"/>
                  </a:cubicBezTo>
                  <a:cubicBezTo>
                    <a:pt x="7684" y="4229"/>
                    <a:pt x="5559" y="4327"/>
                    <a:pt x="3436" y="4425"/>
                  </a:cubicBezTo>
                  <a:cubicBezTo>
                    <a:pt x="3079" y="4441"/>
                    <a:pt x="2722" y="4457"/>
                    <a:pt x="2366" y="4457"/>
                  </a:cubicBezTo>
                  <a:cubicBezTo>
                    <a:pt x="2009" y="4457"/>
                    <a:pt x="1654" y="4441"/>
                    <a:pt x="1300" y="4392"/>
                  </a:cubicBezTo>
                  <a:cubicBezTo>
                    <a:pt x="857" y="4333"/>
                    <a:pt x="420" y="4216"/>
                    <a:pt x="1" y="4055"/>
                  </a:cubicBezTo>
                  <a:lnTo>
                    <a:pt x="1" y="4055"/>
                  </a:lnTo>
                  <a:cubicBezTo>
                    <a:pt x="27" y="4335"/>
                    <a:pt x="50" y="4529"/>
                    <a:pt x="68" y="4598"/>
                  </a:cubicBezTo>
                  <a:cubicBezTo>
                    <a:pt x="279" y="5456"/>
                    <a:pt x="1167" y="5694"/>
                    <a:pt x="2180" y="5694"/>
                  </a:cubicBezTo>
                  <a:cubicBezTo>
                    <a:pt x="3328" y="5694"/>
                    <a:pt x="4638" y="5388"/>
                    <a:pt x="5301" y="5336"/>
                  </a:cubicBezTo>
                  <a:cubicBezTo>
                    <a:pt x="5867" y="5291"/>
                    <a:pt x="6433" y="5276"/>
                    <a:pt x="6999" y="5276"/>
                  </a:cubicBezTo>
                  <a:cubicBezTo>
                    <a:pt x="8027" y="5276"/>
                    <a:pt x="9056" y="5324"/>
                    <a:pt x="10084" y="5324"/>
                  </a:cubicBezTo>
                  <a:cubicBezTo>
                    <a:pt x="10553" y="5324"/>
                    <a:pt x="11022" y="5314"/>
                    <a:pt x="11491" y="5285"/>
                  </a:cubicBezTo>
                  <a:cubicBezTo>
                    <a:pt x="13242" y="5175"/>
                    <a:pt x="15581" y="4721"/>
                    <a:pt x="16973" y="3565"/>
                  </a:cubicBezTo>
                  <a:cubicBezTo>
                    <a:pt x="17847" y="2837"/>
                    <a:pt x="17336" y="1760"/>
                    <a:pt x="16533" y="1168"/>
                  </a:cubicBezTo>
                  <a:cubicBezTo>
                    <a:pt x="16029" y="794"/>
                    <a:pt x="14572" y="401"/>
                    <a:pt x="1304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5"/>
            <p:cNvSpPr/>
            <p:nvPr/>
          </p:nvSpPr>
          <p:spPr>
            <a:xfrm>
              <a:off x="4864275" y="3842125"/>
              <a:ext cx="47325" cy="38625"/>
            </a:xfrm>
            <a:custGeom>
              <a:avLst/>
              <a:gdLst/>
              <a:ahLst/>
              <a:cxnLst/>
              <a:rect l="l" t="t" r="r" b="b"/>
              <a:pathLst>
                <a:path w="1893" h="1545" extrusionOk="0">
                  <a:moveTo>
                    <a:pt x="125" y="1"/>
                  </a:moveTo>
                  <a:cubicBezTo>
                    <a:pt x="109" y="1"/>
                    <a:pt x="93" y="4"/>
                    <a:pt x="78" y="12"/>
                  </a:cubicBezTo>
                  <a:cubicBezTo>
                    <a:pt x="23" y="38"/>
                    <a:pt x="0" y="104"/>
                    <a:pt x="27" y="157"/>
                  </a:cubicBezTo>
                  <a:cubicBezTo>
                    <a:pt x="360" y="844"/>
                    <a:pt x="1004" y="1363"/>
                    <a:pt x="1745" y="1540"/>
                  </a:cubicBezTo>
                  <a:cubicBezTo>
                    <a:pt x="1756" y="1542"/>
                    <a:pt x="1764" y="1544"/>
                    <a:pt x="1772" y="1544"/>
                  </a:cubicBezTo>
                  <a:cubicBezTo>
                    <a:pt x="1821" y="1544"/>
                    <a:pt x="1866" y="1510"/>
                    <a:pt x="1878" y="1461"/>
                  </a:cubicBezTo>
                  <a:cubicBezTo>
                    <a:pt x="1892" y="1401"/>
                    <a:pt x="1856" y="1342"/>
                    <a:pt x="1796" y="1330"/>
                  </a:cubicBezTo>
                  <a:cubicBezTo>
                    <a:pt x="1118" y="1164"/>
                    <a:pt x="530" y="692"/>
                    <a:pt x="223" y="63"/>
                  </a:cubicBezTo>
                  <a:cubicBezTo>
                    <a:pt x="204" y="24"/>
                    <a:pt x="165" y="1"/>
                    <a:pt x="12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5"/>
            <p:cNvSpPr/>
            <p:nvPr/>
          </p:nvSpPr>
          <p:spPr>
            <a:xfrm>
              <a:off x="3708400" y="2950950"/>
              <a:ext cx="1290550" cy="878475"/>
            </a:xfrm>
            <a:custGeom>
              <a:avLst/>
              <a:gdLst/>
              <a:ahLst/>
              <a:cxnLst/>
              <a:rect l="l" t="t" r="r" b="b"/>
              <a:pathLst>
                <a:path w="51622" h="35139" extrusionOk="0">
                  <a:moveTo>
                    <a:pt x="40340" y="1"/>
                  </a:moveTo>
                  <a:cubicBezTo>
                    <a:pt x="32754" y="1"/>
                    <a:pt x="18397" y="8748"/>
                    <a:pt x="18397" y="8748"/>
                  </a:cubicBezTo>
                  <a:lnTo>
                    <a:pt x="1" y="10179"/>
                  </a:lnTo>
                  <a:lnTo>
                    <a:pt x="121" y="17919"/>
                  </a:lnTo>
                  <a:cubicBezTo>
                    <a:pt x="121" y="17919"/>
                    <a:pt x="2271" y="24927"/>
                    <a:pt x="12649" y="24927"/>
                  </a:cubicBezTo>
                  <a:cubicBezTo>
                    <a:pt x="12998" y="24927"/>
                    <a:pt x="13357" y="24919"/>
                    <a:pt x="13726" y="24903"/>
                  </a:cubicBezTo>
                  <a:cubicBezTo>
                    <a:pt x="25034" y="24398"/>
                    <a:pt x="34539" y="15320"/>
                    <a:pt x="34539" y="15320"/>
                  </a:cubicBezTo>
                  <a:lnTo>
                    <a:pt x="43681" y="34670"/>
                  </a:lnTo>
                  <a:cubicBezTo>
                    <a:pt x="43681" y="34670"/>
                    <a:pt x="44451" y="35138"/>
                    <a:pt x="45997" y="35138"/>
                  </a:cubicBezTo>
                  <a:cubicBezTo>
                    <a:pt x="46541" y="35138"/>
                    <a:pt x="47181" y="35080"/>
                    <a:pt x="47917" y="34923"/>
                  </a:cubicBezTo>
                  <a:cubicBezTo>
                    <a:pt x="50745" y="34321"/>
                    <a:pt x="51622" y="32725"/>
                    <a:pt x="51622" y="32725"/>
                  </a:cubicBezTo>
                  <a:cubicBezTo>
                    <a:pt x="51622" y="32725"/>
                    <a:pt x="48937" y="1964"/>
                    <a:pt x="42122" y="203"/>
                  </a:cubicBezTo>
                  <a:cubicBezTo>
                    <a:pt x="41586" y="65"/>
                    <a:pt x="40988" y="1"/>
                    <a:pt x="403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5"/>
            <p:cNvSpPr/>
            <p:nvPr/>
          </p:nvSpPr>
          <p:spPr>
            <a:xfrm>
              <a:off x="4775750" y="3972975"/>
              <a:ext cx="239025" cy="277100"/>
            </a:xfrm>
            <a:custGeom>
              <a:avLst/>
              <a:gdLst/>
              <a:ahLst/>
              <a:cxnLst/>
              <a:rect l="l" t="t" r="r" b="b"/>
              <a:pathLst>
                <a:path w="9561" h="11084" extrusionOk="0">
                  <a:moveTo>
                    <a:pt x="6678" y="1"/>
                  </a:moveTo>
                  <a:lnTo>
                    <a:pt x="0" y="685"/>
                  </a:lnTo>
                  <a:cubicBezTo>
                    <a:pt x="323" y="1983"/>
                    <a:pt x="660" y="3378"/>
                    <a:pt x="1014" y="4919"/>
                  </a:cubicBezTo>
                  <a:cubicBezTo>
                    <a:pt x="1265" y="6014"/>
                    <a:pt x="1294" y="8611"/>
                    <a:pt x="1290" y="10632"/>
                  </a:cubicBezTo>
                  <a:cubicBezTo>
                    <a:pt x="2384" y="10931"/>
                    <a:pt x="3518" y="11083"/>
                    <a:pt x="4652" y="11083"/>
                  </a:cubicBezTo>
                  <a:cubicBezTo>
                    <a:pt x="5276" y="11083"/>
                    <a:pt x="5900" y="11037"/>
                    <a:pt x="6516" y="10945"/>
                  </a:cubicBezTo>
                  <a:cubicBezTo>
                    <a:pt x="6668" y="10922"/>
                    <a:pt x="6827" y="10894"/>
                    <a:pt x="6948" y="10800"/>
                  </a:cubicBezTo>
                  <a:cubicBezTo>
                    <a:pt x="7064" y="10708"/>
                    <a:pt x="7129" y="10567"/>
                    <a:pt x="7193" y="10434"/>
                  </a:cubicBezTo>
                  <a:cubicBezTo>
                    <a:pt x="7738" y="9308"/>
                    <a:pt x="8548" y="8284"/>
                    <a:pt x="9561" y="7565"/>
                  </a:cubicBezTo>
                  <a:cubicBezTo>
                    <a:pt x="8879" y="7103"/>
                    <a:pt x="8280" y="6570"/>
                    <a:pt x="7859" y="5749"/>
                  </a:cubicBezTo>
                  <a:cubicBezTo>
                    <a:pt x="7279" y="4621"/>
                    <a:pt x="7070" y="3339"/>
                    <a:pt x="6892" y="2083"/>
                  </a:cubicBezTo>
                  <a:cubicBezTo>
                    <a:pt x="6831" y="1648"/>
                    <a:pt x="6758" y="924"/>
                    <a:pt x="6678" y="1"/>
                  </a:cubicBez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5"/>
            <p:cNvSpPr/>
            <p:nvPr/>
          </p:nvSpPr>
          <p:spPr>
            <a:xfrm>
              <a:off x="4807775" y="4162050"/>
              <a:ext cx="334000" cy="151950"/>
            </a:xfrm>
            <a:custGeom>
              <a:avLst/>
              <a:gdLst/>
              <a:ahLst/>
              <a:cxnLst/>
              <a:rect l="l" t="t" r="r" b="b"/>
              <a:pathLst>
                <a:path w="13360" h="6078" extrusionOk="0">
                  <a:moveTo>
                    <a:pt x="8278" y="0"/>
                  </a:moveTo>
                  <a:cubicBezTo>
                    <a:pt x="7267" y="721"/>
                    <a:pt x="6457" y="1745"/>
                    <a:pt x="5912" y="2871"/>
                  </a:cubicBezTo>
                  <a:cubicBezTo>
                    <a:pt x="5848" y="3004"/>
                    <a:pt x="5783" y="3145"/>
                    <a:pt x="5667" y="3235"/>
                  </a:cubicBezTo>
                  <a:cubicBezTo>
                    <a:pt x="5546" y="3331"/>
                    <a:pt x="5387" y="3359"/>
                    <a:pt x="5235" y="3382"/>
                  </a:cubicBezTo>
                  <a:cubicBezTo>
                    <a:pt x="4619" y="3474"/>
                    <a:pt x="3995" y="3520"/>
                    <a:pt x="3371" y="3520"/>
                  </a:cubicBezTo>
                  <a:cubicBezTo>
                    <a:pt x="2237" y="3520"/>
                    <a:pt x="1103" y="3368"/>
                    <a:pt x="9" y="3069"/>
                  </a:cubicBezTo>
                  <a:cubicBezTo>
                    <a:pt x="9" y="3208"/>
                    <a:pt x="9" y="3343"/>
                    <a:pt x="9" y="3476"/>
                  </a:cubicBezTo>
                  <a:cubicBezTo>
                    <a:pt x="5" y="4179"/>
                    <a:pt x="0" y="4783"/>
                    <a:pt x="2" y="5198"/>
                  </a:cubicBezTo>
                  <a:cubicBezTo>
                    <a:pt x="405" y="5396"/>
                    <a:pt x="830" y="5552"/>
                    <a:pt x="1267" y="5652"/>
                  </a:cubicBezTo>
                  <a:cubicBezTo>
                    <a:pt x="1960" y="5813"/>
                    <a:pt x="2677" y="5846"/>
                    <a:pt x="3388" y="5879"/>
                  </a:cubicBezTo>
                  <a:lnTo>
                    <a:pt x="3390" y="5879"/>
                  </a:lnTo>
                  <a:cubicBezTo>
                    <a:pt x="5513" y="5975"/>
                    <a:pt x="7638" y="6071"/>
                    <a:pt x="9766" y="6077"/>
                  </a:cubicBezTo>
                  <a:cubicBezTo>
                    <a:pt x="9808" y="6077"/>
                    <a:pt x="9850" y="6077"/>
                    <a:pt x="9892" y="6077"/>
                  </a:cubicBezTo>
                  <a:cubicBezTo>
                    <a:pt x="10573" y="6077"/>
                    <a:pt x="11261" y="6057"/>
                    <a:pt x="11913" y="5868"/>
                  </a:cubicBezTo>
                  <a:cubicBezTo>
                    <a:pt x="12117" y="4597"/>
                    <a:pt x="12475" y="3261"/>
                    <a:pt x="13360" y="2352"/>
                  </a:cubicBezTo>
                  <a:cubicBezTo>
                    <a:pt x="11921" y="1831"/>
                    <a:pt x="10417" y="1298"/>
                    <a:pt x="9639" y="834"/>
                  </a:cubicBezTo>
                  <a:cubicBezTo>
                    <a:pt x="9510" y="758"/>
                    <a:pt x="9381" y="682"/>
                    <a:pt x="9253" y="607"/>
                  </a:cubicBezTo>
                  <a:cubicBezTo>
                    <a:pt x="8915" y="407"/>
                    <a:pt x="8589" y="210"/>
                    <a:pt x="82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5"/>
            <p:cNvSpPr/>
            <p:nvPr/>
          </p:nvSpPr>
          <p:spPr>
            <a:xfrm>
              <a:off x="4807875" y="4220825"/>
              <a:ext cx="447100" cy="128150"/>
            </a:xfrm>
            <a:custGeom>
              <a:avLst/>
              <a:gdLst/>
              <a:ahLst/>
              <a:cxnLst/>
              <a:rect l="l" t="t" r="r" b="b"/>
              <a:pathLst>
                <a:path w="17884" h="5126" extrusionOk="0">
                  <a:moveTo>
                    <a:pt x="13356" y="1"/>
                  </a:moveTo>
                  <a:cubicBezTo>
                    <a:pt x="12471" y="910"/>
                    <a:pt x="12113" y="2246"/>
                    <a:pt x="11909" y="3517"/>
                  </a:cubicBezTo>
                  <a:cubicBezTo>
                    <a:pt x="11257" y="3706"/>
                    <a:pt x="10569" y="3726"/>
                    <a:pt x="9888" y="3726"/>
                  </a:cubicBezTo>
                  <a:cubicBezTo>
                    <a:pt x="9846" y="3726"/>
                    <a:pt x="9804" y="3726"/>
                    <a:pt x="9762" y="3726"/>
                  </a:cubicBezTo>
                  <a:cubicBezTo>
                    <a:pt x="7634" y="3720"/>
                    <a:pt x="5509" y="3624"/>
                    <a:pt x="3386" y="3528"/>
                  </a:cubicBezTo>
                  <a:cubicBezTo>
                    <a:pt x="2673" y="3495"/>
                    <a:pt x="1958" y="3462"/>
                    <a:pt x="1263" y="3301"/>
                  </a:cubicBezTo>
                  <a:cubicBezTo>
                    <a:pt x="826" y="3201"/>
                    <a:pt x="403" y="3045"/>
                    <a:pt x="1" y="2847"/>
                  </a:cubicBezTo>
                  <a:lnTo>
                    <a:pt x="1" y="2847"/>
                  </a:lnTo>
                  <a:cubicBezTo>
                    <a:pt x="1" y="3127"/>
                    <a:pt x="7" y="3323"/>
                    <a:pt x="17" y="3395"/>
                  </a:cubicBezTo>
                  <a:cubicBezTo>
                    <a:pt x="182" y="4487"/>
                    <a:pt x="1493" y="4709"/>
                    <a:pt x="2801" y="4709"/>
                  </a:cubicBezTo>
                  <a:cubicBezTo>
                    <a:pt x="3699" y="4709"/>
                    <a:pt x="4595" y="4604"/>
                    <a:pt x="5119" y="4604"/>
                  </a:cubicBezTo>
                  <a:cubicBezTo>
                    <a:pt x="5133" y="4604"/>
                    <a:pt x="5146" y="4604"/>
                    <a:pt x="5160" y="4604"/>
                  </a:cubicBezTo>
                  <a:cubicBezTo>
                    <a:pt x="7228" y="4629"/>
                    <a:pt x="9265" y="5060"/>
                    <a:pt x="11329" y="5119"/>
                  </a:cubicBezTo>
                  <a:cubicBezTo>
                    <a:pt x="11469" y="5123"/>
                    <a:pt x="11614" y="5125"/>
                    <a:pt x="11762" y="5125"/>
                  </a:cubicBezTo>
                  <a:cubicBezTo>
                    <a:pt x="13458" y="5125"/>
                    <a:pt x="15574" y="4849"/>
                    <a:pt x="16944" y="3908"/>
                  </a:cubicBezTo>
                  <a:cubicBezTo>
                    <a:pt x="17884" y="3264"/>
                    <a:pt x="17471" y="2144"/>
                    <a:pt x="16727" y="1480"/>
                  </a:cubicBezTo>
                  <a:cubicBezTo>
                    <a:pt x="16259" y="1061"/>
                    <a:pt x="14841" y="538"/>
                    <a:pt x="13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25"/>
            <p:cNvSpPr/>
            <p:nvPr/>
          </p:nvSpPr>
          <p:spPr>
            <a:xfrm>
              <a:off x="4850575" y="4191700"/>
              <a:ext cx="44175" cy="42225"/>
            </a:xfrm>
            <a:custGeom>
              <a:avLst/>
              <a:gdLst/>
              <a:ahLst/>
              <a:cxnLst/>
              <a:rect l="l" t="t" r="r" b="b"/>
              <a:pathLst>
                <a:path w="1767" h="1689" extrusionOk="0">
                  <a:moveTo>
                    <a:pt x="124" y="1"/>
                  </a:moveTo>
                  <a:cubicBezTo>
                    <a:pt x="111" y="1"/>
                    <a:pt x="99" y="3"/>
                    <a:pt x="87" y="7"/>
                  </a:cubicBezTo>
                  <a:cubicBezTo>
                    <a:pt x="29" y="30"/>
                    <a:pt x="1" y="91"/>
                    <a:pt x="23" y="148"/>
                  </a:cubicBezTo>
                  <a:cubicBezTo>
                    <a:pt x="293" y="863"/>
                    <a:pt x="886" y="1436"/>
                    <a:pt x="1609" y="1683"/>
                  </a:cubicBezTo>
                  <a:cubicBezTo>
                    <a:pt x="1621" y="1687"/>
                    <a:pt x="1631" y="1689"/>
                    <a:pt x="1644" y="1689"/>
                  </a:cubicBezTo>
                  <a:cubicBezTo>
                    <a:pt x="1689" y="1689"/>
                    <a:pt x="1731" y="1660"/>
                    <a:pt x="1746" y="1613"/>
                  </a:cubicBezTo>
                  <a:cubicBezTo>
                    <a:pt x="1766" y="1558"/>
                    <a:pt x="1736" y="1495"/>
                    <a:pt x="1678" y="1476"/>
                  </a:cubicBezTo>
                  <a:cubicBezTo>
                    <a:pt x="1016" y="1252"/>
                    <a:pt x="473" y="727"/>
                    <a:pt x="228" y="71"/>
                  </a:cubicBezTo>
                  <a:cubicBezTo>
                    <a:pt x="210" y="28"/>
                    <a:pt x="168"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5"/>
            <p:cNvSpPr/>
            <p:nvPr/>
          </p:nvSpPr>
          <p:spPr>
            <a:xfrm>
              <a:off x="3548725" y="3241125"/>
              <a:ext cx="1429075" cy="922250"/>
            </a:xfrm>
            <a:custGeom>
              <a:avLst/>
              <a:gdLst/>
              <a:ahLst/>
              <a:cxnLst/>
              <a:rect l="l" t="t" r="r" b="b"/>
              <a:pathLst>
                <a:path w="57163" h="36890" extrusionOk="0">
                  <a:moveTo>
                    <a:pt x="36310" y="1"/>
                  </a:moveTo>
                  <a:cubicBezTo>
                    <a:pt x="27676" y="1"/>
                    <a:pt x="18394" y="821"/>
                    <a:pt x="18394" y="821"/>
                  </a:cubicBezTo>
                  <a:lnTo>
                    <a:pt x="0" y="2252"/>
                  </a:lnTo>
                  <a:lnTo>
                    <a:pt x="119" y="9992"/>
                  </a:lnTo>
                  <a:lnTo>
                    <a:pt x="121" y="9992"/>
                  </a:lnTo>
                  <a:cubicBezTo>
                    <a:pt x="121" y="9992"/>
                    <a:pt x="4011" y="16949"/>
                    <a:pt x="14561" y="17934"/>
                  </a:cubicBezTo>
                  <a:cubicBezTo>
                    <a:pt x="15210" y="17995"/>
                    <a:pt x="15872" y="18023"/>
                    <a:pt x="16546" y="18023"/>
                  </a:cubicBezTo>
                  <a:cubicBezTo>
                    <a:pt x="26825" y="18023"/>
                    <a:pt x="39498" y="11385"/>
                    <a:pt x="39498" y="11385"/>
                  </a:cubicBezTo>
                  <a:cubicBezTo>
                    <a:pt x="39498" y="11385"/>
                    <a:pt x="39868" y="14916"/>
                    <a:pt x="42254" y="21420"/>
                  </a:cubicBezTo>
                  <a:cubicBezTo>
                    <a:pt x="44643" y="27924"/>
                    <a:pt x="49349" y="36028"/>
                    <a:pt x="49349" y="36028"/>
                  </a:cubicBezTo>
                  <a:cubicBezTo>
                    <a:pt x="49349" y="36028"/>
                    <a:pt x="50081" y="36890"/>
                    <a:pt x="52021" y="36890"/>
                  </a:cubicBezTo>
                  <a:cubicBezTo>
                    <a:pt x="52420" y="36890"/>
                    <a:pt x="52869" y="36853"/>
                    <a:pt x="53374" y="36765"/>
                  </a:cubicBezTo>
                  <a:cubicBezTo>
                    <a:pt x="56335" y="36251"/>
                    <a:pt x="57163" y="34465"/>
                    <a:pt x="57163" y="34465"/>
                  </a:cubicBezTo>
                  <a:cubicBezTo>
                    <a:pt x="57163" y="34465"/>
                    <a:pt x="53217" y="6490"/>
                    <a:pt x="50663" y="2342"/>
                  </a:cubicBezTo>
                  <a:cubicBezTo>
                    <a:pt x="49536" y="512"/>
                    <a:pt x="43125" y="1"/>
                    <a:pt x="36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5"/>
            <p:cNvSpPr/>
            <p:nvPr/>
          </p:nvSpPr>
          <p:spPr>
            <a:xfrm>
              <a:off x="3650025" y="3487175"/>
              <a:ext cx="1185550" cy="678000"/>
            </a:xfrm>
            <a:custGeom>
              <a:avLst/>
              <a:gdLst/>
              <a:ahLst/>
              <a:cxnLst/>
              <a:rect l="l" t="t" r="r" b="b"/>
              <a:pathLst>
                <a:path w="47422" h="27120" extrusionOk="0">
                  <a:moveTo>
                    <a:pt x="124" y="1"/>
                  </a:moveTo>
                  <a:cubicBezTo>
                    <a:pt x="102" y="1"/>
                    <a:pt x="80" y="7"/>
                    <a:pt x="62" y="21"/>
                  </a:cubicBezTo>
                  <a:cubicBezTo>
                    <a:pt x="13" y="56"/>
                    <a:pt x="0" y="123"/>
                    <a:pt x="35" y="172"/>
                  </a:cubicBezTo>
                  <a:cubicBezTo>
                    <a:pt x="78" y="234"/>
                    <a:pt x="4365" y="6137"/>
                    <a:pt x="12158" y="6341"/>
                  </a:cubicBezTo>
                  <a:cubicBezTo>
                    <a:pt x="12287" y="6345"/>
                    <a:pt x="12416" y="6347"/>
                    <a:pt x="12548" y="6347"/>
                  </a:cubicBezTo>
                  <a:cubicBezTo>
                    <a:pt x="20084" y="6347"/>
                    <a:pt x="34925" y="1022"/>
                    <a:pt x="36449" y="469"/>
                  </a:cubicBezTo>
                  <a:cubicBezTo>
                    <a:pt x="36676" y="1954"/>
                    <a:pt x="38936" y="15471"/>
                    <a:pt x="47209" y="27073"/>
                  </a:cubicBezTo>
                  <a:cubicBezTo>
                    <a:pt x="47232" y="27103"/>
                    <a:pt x="47265" y="27120"/>
                    <a:pt x="47297" y="27120"/>
                  </a:cubicBezTo>
                  <a:lnTo>
                    <a:pt x="47299" y="27120"/>
                  </a:lnTo>
                  <a:cubicBezTo>
                    <a:pt x="47320" y="27120"/>
                    <a:pt x="47342" y="27111"/>
                    <a:pt x="47363" y="27099"/>
                  </a:cubicBezTo>
                  <a:cubicBezTo>
                    <a:pt x="47412" y="27062"/>
                    <a:pt x="47422" y="26995"/>
                    <a:pt x="47387" y="26946"/>
                  </a:cubicBezTo>
                  <a:cubicBezTo>
                    <a:pt x="38695" y="14760"/>
                    <a:pt x="36664" y="448"/>
                    <a:pt x="36645" y="305"/>
                  </a:cubicBezTo>
                  <a:cubicBezTo>
                    <a:pt x="36641" y="272"/>
                    <a:pt x="36621" y="244"/>
                    <a:pt x="36592" y="227"/>
                  </a:cubicBezTo>
                  <a:cubicBezTo>
                    <a:pt x="36576" y="217"/>
                    <a:pt x="36558" y="212"/>
                    <a:pt x="36539" y="212"/>
                  </a:cubicBezTo>
                  <a:cubicBezTo>
                    <a:pt x="36526" y="212"/>
                    <a:pt x="36512" y="214"/>
                    <a:pt x="36498" y="219"/>
                  </a:cubicBezTo>
                  <a:cubicBezTo>
                    <a:pt x="36337" y="278"/>
                    <a:pt x="20419" y="6129"/>
                    <a:pt x="12553" y="6129"/>
                  </a:cubicBezTo>
                  <a:cubicBezTo>
                    <a:pt x="12420" y="6129"/>
                    <a:pt x="12291" y="6127"/>
                    <a:pt x="12164" y="6122"/>
                  </a:cubicBezTo>
                  <a:cubicBezTo>
                    <a:pt x="4483" y="5922"/>
                    <a:pt x="256" y="105"/>
                    <a:pt x="213" y="48"/>
                  </a:cubicBezTo>
                  <a:cubicBezTo>
                    <a:pt x="192" y="17"/>
                    <a:pt x="158"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5"/>
            <p:cNvSpPr/>
            <p:nvPr/>
          </p:nvSpPr>
          <p:spPr>
            <a:xfrm>
              <a:off x="4542100" y="3456650"/>
              <a:ext cx="67850" cy="57925"/>
            </a:xfrm>
            <a:custGeom>
              <a:avLst/>
              <a:gdLst/>
              <a:ahLst/>
              <a:cxnLst/>
              <a:rect l="l" t="t" r="r" b="b"/>
              <a:pathLst>
                <a:path w="2714" h="2317" extrusionOk="0">
                  <a:moveTo>
                    <a:pt x="2591" y="1"/>
                  </a:moveTo>
                  <a:cubicBezTo>
                    <a:pt x="2566" y="1"/>
                    <a:pt x="2542" y="9"/>
                    <a:pt x="2522" y="26"/>
                  </a:cubicBezTo>
                  <a:lnTo>
                    <a:pt x="51" y="2125"/>
                  </a:lnTo>
                  <a:cubicBezTo>
                    <a:pt x="6" y="2164"/>
                    <a:pt x="0" y="2233"/>
                    <a:pt x="39" y="2278"/>
                  </a:cubicBezTo>
                  <a:cubicBezTo>
                    <a:pt x="61" y="2303"/>
                    <a:pt x="92" y="2317"/>
                    <a:pt x="123" y="2317"/>
                  </a:cubicBezTo>
                  <a:cubicBezTo>
                    <a:pt x="147" y="2317"/>
                    <a:pt x="172" y="2309"/>
                    <a:pt x="192" y="2290"/>
                  </a:cubicBezTo>
                  <a:lnTo>
                    <a:pt x="2663" y="192"/>
                  </a:lnTo>
                  <a:cubicBezTo>
                    <a:pt x="2707" y="153"/>
                    <a:pt x="2714" y="86"/>
                    <a:pt x="2675" y="39"/>
                  </a:cubicBezTo>
                  <a:cubicBezTo>
                    <a:pt x="2653" y="14"/>
                    <a:pt x="2622" y="1"/>
                    <a:pt x="259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5"/>
            <p:cNvSpPr/>
            <p:nvPr/>
          </p:nvSpPr>
          <p:spPr>
            <a:xfrm>
              <a:off x="3786050" y="3417375"/>
              <a:ext cx="33025" cy="185075"/>
            </a:xfrm>
            <a:custGeom>
              <a:avLst/>
              <a:gdLst/>
              <a:ahLst/>
              <a:cxnLst/>
              <a:rect l="l" t="t" r="r" b="b"/>
              <a:pathLst>
                <a:path w="1321" h="7403" extrusionOk="0">
                  <a:moveTo>
                    <a:pt x="517" y="0"/>
                  </a:moveTo>
                  <a:cubicBezTo>
                    <a:pt x="507" y="0"/>
                    <a:pt x="496" y="2"/>
                    <a:pt x="485" y="6"/>
                  </a:cubicBezTo>
                  <a:cubicBezTo>
                    <a:pt x="426" y="22"/>
                    <a:pt x="393" y="83"/>
                    <a:pt x="411" y="140"/>
                  </a:cubicBezTo>
                  <a:cubicBezTo>
                    <a:pt x="1098" y="2478"/>
                    <a:pt x="959" y="5003"/>
                    <a:pt x="23" y="7253"/>
                  </a:cubicBezTo>
                  <a:cubicBezTo>
                    <a:pt x="1" y="7308"/>
                    <a:pt x="25" y="7372"/>
                    <a:pt x="82" y="7394"/>
                  </a:cubicBezTo>
                  <a:cubicBezTo>
                    <a:pt x="95" y="7400"/>
                    <a:pt x="109" y="7402"/>
                    <a:pt x="123" y="7402"/>
                  </a:cubicBezTo>
                  <a:cubicBezTo>
                    <a:pt x="166" y="7402"/>
                    <a:pt x="207" y="7378"/>
                    <a:pt x="223" y="7335"/>
                  </a:cubicBezTo>
                  <a:cubicBezTo>
                    <a:pt x="1180" y="5040"/>
                    <a:pt x="1321" y="2464"/>
                    <a:pt x="620" y="79"/>
                  </a:cubicBezTo>
                  <a:cubicBezTo>
                    <a:pt x="607" y="31"/>
                    <a:pt x="564" y="0"/>
                    <a:pt x="51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25"/>
            <p:cNvSpPr/>
            <p:nvPr/>
          </p:nvSpPr>
          <p:spPr>
            <a:xfrm>
              <a:off x="4165350" y="3204200"/>
              <a:ext cx="770400" cy="617450"/>
            </a:xfrm>
            <a:custGeom>
              <a:avLst/>
              <a:gdLst/>
              <a:ahLst/>
              <a:cxnLst/>
              <a:rect l="l" t="t" r="r" b="b"/>
              <a:pathLst>
                <a:path w="30816" h="24698" extrusionOk="0">
                  <a:moveTo>
                    <a:pt x="1504" y="1"/>
                  </a:moveTo>
                  <a:cubicBezTo>
                    <a:pt x="1474" y="1"/>
                    <a:pt x="1444" y="12"/>
                    <a:pt x="1423" y="36"/>
                  </a:cubicBezTo>
                  <a:lnTo>
                    <a:pt x="37" y="1585"/>
                  </a:lnTo>
                  <a:cubicBezTo>
                    <a:pt x="7" y="1620"/>
                    <a:pt x="0" y="1667"/>
                    <a:pt x="21" y="1708"/>
                  </a:cubicBezTo>
                  <a:cubicBezTo>
                    <a:pt x="39" y="1743"/>
                    <a:pt x="69" y="1768"/>
                    <a:pt x="114" y="1768"/>
                  </a:cubicBezTo>
                  <a:cubicBezTo>
                    <a:pt x="119" y="1768"/>
                    <a:pt x="124" y="1768"/>
                    <a:pt x="129" y="1767"/>
                  </a:cubicBezTo>
                  <a:cubicBezTo>
                    <a:pt x="2758" y="1534"/>
                    <a:pt x="6219" y="1385"/>
                    <a:pt x="9753" y="1385"/>
                  </a:cubicBezTo>
                  <a:cubicBezTo>
                    <a:pt x="17103" y="1385"/>
                    <a:pt x="24765" y="2027"/>
                    <a:pt x="25904" y="3876"/>
                  </a:cubicBezTo>
                  <a:cubicBezTo>
                    <a:pt x="26731" y="5220"/>
                    <a:pt x="27833" y="9380"/>
                    <a:pt x="29173" y="16238"/>
                  </a:cubicBezTo>
                  <a:cubicBezTo>
                    <a:pt x="29173" y="16240"/>
                    <a:pt x="29854" y="20206"/>
                    <a:pt x="30591" y="24605"/>
                  </a:cubicBezTo>
                  <a:cubicBezTo>
                    <a:pt x="30601" y="24660"/>
                    <a:pt x="30646" y="24697"/>
                    <a:pt x="30700" y="24697"/>
                  </a:cubicBezTo>
                  <a:cubicBezTo>
                    <a:pt x="30706" y="24697"/>
                    <a:pt x="30712" y="24697"/>
                    <a:pt x="30716" y="24695"/>
                  </a:cubicBezTo>
                  <a:cubicBezTo>
                    <a:pt x="30777" y="24685"/>
                    <a:pt x="30816" y="24630"/>
                    <a:pt x="30806" y="24571"/>
                  </a:cubicBezTo>
                  <a:cubicBezTo>
                    <a:pt x="30068" y="20169"/>
                    <a:pt x="29388" y="16203"/>
                    <a:pt x="29388" y="16199"/>
                  </a:cubicBezTo>
                  <a:cubicBezTo>
                    <a:pt x="28041" y="9313"/>
                    <a:pt x="26932" y="5128"/>
                    <a:pt x="26090" y="3761"/>
                  </a:cubicBezTo>
                  <a:cubicBezTo>
                    <a:pt x="24860" y="1765"/>
                    <a:pt x="17062" y="1174"/>
                    <a:pt x="9892" y="1174"/>
                  </a:cubicBezTo>
                  <a:cubicBezTo>
                    <a:pt x="6243" y="1174"/>
                    <a:pt x="2758" y="1327"/>
                    <a:pt x="383" y="1526"/>
                  </a:cubicBezTo>
                  <a:lnTo>
                    <a:pt x="1586" y="181"/>
                  </a:lnTo>
                  <a:cubicBezTo>
                    <a:pt x="1625" y="136"/>
                    <a:pt x="1621" y="69"/>
                    <a:pt x="1578" y="28"/>
                  </a:cubicBezTo>
                  <a:cubicBezTo>
                    <a:pt x="1557" y="10"/>
                    <a:pt x="1530" y="1"/>
                    <a:pt x="15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5"/>
            <p:cNvSpPr/>
            <p:nvPr/>
          </p:nvSpPr>
          <p:spPr>
            <a:xfrm>
              <a:off x="4051850" y="3232825"/>
              <a:ext cx="122200" cy="12750"/>
            </a:xfrm>
            <a:custGeom>
              <a:avLst/>
              <a:gdLst/>
              <a:ahLst/>
              <a:cxnLst/>
              <a:rect l="l" t="t" r="r" b="b"/>
              <a:pathLst>
                <a:path w="4888" h="510" extrusionOk="0">
                  <a:moveTo>
                    <a:pt x="108" y="1"/>
                  </a:moveTo>
                  <a:cubicBezTo>
                    <a:pt x="49" y="1"/>
                    <a:pt x="0" y="48"/>
                    <a:pt x="0" y="107"/>
                  </a:cubicBezTo>
                  <a:cubicBezTo>
                    <a:pt x="0" y="166"/>
                    <a:pt x="47" y="217"/>
                    <a:pt x="108" y="217"/>
                  </a:cubicBezTo>
                  <a:cubicBezTo>
                    <a:pt x="3836" y="260"/>
                    <a:pt x="4726" y="504"/>
                    <a:pt x="4735" y="506"/>
                  </a:cubicBezTo>
                  <a:cubicBezTo>
                    <a:pt x="4745" y="510"/>
                    <a:pt x="4755" y="510"/>
                    <a:pt x="4765" y="510"/>
                  </a:cubicBezTo>
                  <a:cubicBezTo>
                    <a:pt x="4812" y="510"/>
                    <a:pt x="4857" y="479"/>
                    <a:pt x="4871" y="432"/>
                  </a:cubicBezTo>
                  <a:cubicBezTo>
                    <a:pt x="4888" y="373"/>
                    <a:pt x="4853" y="314"/>
                    <a:pt x="4796" y="297"/>
                  </a:cubicBezTo>
                  <a:cubicBezTo>
                    <a:pt x="4761" y="287"/>
                    <a:pt x="3889" y="44"/>
                    <a:pt x="1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5"/>
            <p:cNvSpPr/>
            <p:nvPr/>
          </p:nvSpPr>
          <p:spPr>
            <a:xfrm>
              <a:off x="4071975" y="3210775"/>
              <a:ext cx="122200" cy="12725"/>
            </a:xfrm>
            <a:custGeom>
              <a:avLst/>
              <a:gdLst/>
              <a:ahLst/>
              <a:cxnLst/>
              <a:rect l="l" t="t" r="r" b="b"/>
              <a:pathLst>
                <a:path w="4888" h="509" extrusionOk="0">
                  <a:moveTo>
                    <a:pt x="109" y="0"/>
                  </a:moveTo>
                  <a:cubicBezTo>
                    <a:pt x="49" y="0"/>
                    <a:pt x="0" y="47"/>
                    <a:pt x="0" y="106"/>
                  </a:cubicBezTo>
                  <a:cubicBezTo>
                    <a:pt x="0" y="168"/>
                    <a:pt x="47" y="217"/>
                    <a:pt x="109" y="217"/>
                  </a:cubicBezTo>
                  <a:cubicBezTo>
                    <a:pt x="3836" y="260"/>
                    <a:pt x="4726" y="503"/>
                    <a:pt x="4735" y="505"/>
                  </a:cubicBezTo>
                  <a:cubicBezTo>
                    <a:pt x="4745" y="509"/>
                    <a:pt x="4755" y="509"/>
                    <a:pt x="4765" y="509"/>
                  </a:cubicBezTo>
                  <a:cubicBezTo>
                    <a:pt x="4812" y="509"/>
                    <a:pt x="4857" y="478"/>
                    <a:pt x="4872" y="431"/>
                  </a:cubicBezTo>
                  <a:cubicBezTo>
                    <a:pt x="4888" y="372"/>
                    <a:pt x="4853" y="313"/>
                    <a:pt x="4796" y="296"/>
                  </a:cubicBezTo>
                  <a:cubicBezTo>
                    <a:pt x="4761" y="286"/>
                    <a:pt x="3889" y="43"/>
                    <a:pt x="11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5"/>
            <p:cNvSpPr/>
            <p:nvPr/>
          </p:nvSpPr>
          <p:spPr>
            <a:xfrm>
              <a:off x="3802250" y="2273400"/>
              <a:ext cx="218250" cy="313300"/>
            </a:xfrm>
            <a:custGeom>
              <a:avLst/>
              <a:gdLst/>
              <a:ahLst/>
              <a:cxnLst/>
              <a:rect l="l" t="t" r="r" b="b"/>
              <a:pathLst>
                <a:path w="8730" h="12532" extrusionOk="0">
                  <a:moveTo>
                    <a:pt x="2579" y="0"/>
                  </a:moveTo>
                  <a:cubicBezTo>
                    <a:pt x="2579" y="0"/>
                    <a:pt x="2575" y="4277"/>
                    <a:pt x="1032" y="5668"/>
                  </a:cubicBezTo>
                  <a:cubicBezTo>
                    <a:pt x="797" y="5881"/>
                    <a:pt x="442" y="6042"/>
                    <a:pt x="0" y="6173"/>
                  </a:cubicBezTo>
                  <a:cubicBezTo>
                    <a:pt x="366" y="7156"/>
                    <a:pt x="1862" y="10595"/>
                    <a:pt x="5536" y="12532"/>
                  </a:cubicBezTo>
                  <a:cubicBezTo>
                    <a:pt x="5536" y="12532"/>
                    <a:pt x="7867" y="10911"/>
                    <a:pt x="8188" y="8269"/>
                  </a:cubicBezTo>
                  <a:cubicBezTo>
                    <a:pt x="7910" y="8092"/>
                    <a:pt x="7716" y="7891"/>
                    <a:pt x="7657" y="7646"/>
                  </a:cubicBezTo>
                  <a:cubicBezTo>
                    <a:pt x="7358" y="6420"/>
                    <a:pt x="8730" y="2734"/>
                    <a:pt x="8730" y="2734"/>
                  </a:cubicBezTo>
                  <a:lnTo>
                    <a:pt x="2579" y="0"/>
                  </a:ln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5"/>
            <p:cNvSpPr/>
            <p:nvPr/>
          </p:nvSpPr>
          <p:spPr>
            <a:xfrm>
              <a:off x="3859300" y="2273400"/>
              <a:ext cx="161250" cy="195600"/>
            </a:xfrm>
            <a:custGeom>
              <a:avLst/>
              <a:gdLst/>
              <a:ahLst/>
              <a:cxnLst/>
              <a:rect l="l" t="t" r="r" b="b"/>
              <a:pathLst>
                <a:path w="6450" h="7824" extrusionOk="0">
                  <a:moveTo>
                    <a:pt x="297" y="0"/>
                  </a:moveTo>
                  <a:cubicBezTo>
                    <a:pt x="297" y="0"/>
                    <a:pt x="295" y="1416"/>
                    <a:pt x="1" y="2883"/>
                  </a:cubicBezTo>
                  <a:cubicBezTo>
                    <a:pt x="934" y="4868"/>
                    <a:pt x="2686" y="7824"/>
                    <a:pt x="4839" y="7824"/>
                  </a:cubicBezTo>
                  <a:cubicBezTo>
                    <a:pt x="5028" y="7824"/>
                    <a:pt x="5220" y="7801"/>
                    <a:pt x="5416" y="7752"/>
                  </a:cubicBezTo>
                  <a:cubicBezTo>
                    <a:pt x="5401" y="7718"/>
                    <a:pt x="5383" y="7683"/>
                    <a:pt x="5375" y="7646"/>
                  </a:cubicBezTo>
                  <a:cubicBezTo>
                    <a:pt x="5076" y="6420"/>
                    <a:pt x="6450" y="2734"/>
                    <a:pt x="6450" y="2734"/>
                  </a:cubicBezTo>
                  <a:lnTo>
                    <a:pt x="297" y="0"/>
                  </a:ln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5"/>
            <p:cNvSpPr/>
            <p:nvPr/>
          </p:nvSpPr>
          <p:spPr>
            <a:xfrm>
              <a:off x="3460450" y="2427700"/>
              <a:ext cx="707875" cy="1073350"/>
            </a:xfrm>
            <a:custGeom>
              <a:avLst/>
              <a:gdLst/>
              <a:ahLst/>
              <a:cxnLst/>
              <a:rect l="l" t="t" r="r" b="b"/>
              <a:pathLst>
                <a:path w="28315" h="42934" extrusionOk="0">
                  <a:moveTo>
                    <a:pt x="13672" y="1"/>
                  </a:moveTo>
                  <a:cubicBezTo>
                    <a:pt x="11225" y="733"/>
                    <a:pt x="6143" y="547"/>
                    <a:pt x="4318" y="3131"/>
                  </a:cubicBezTo>
                  <a:cubicBezTo>
                    <a:pt x="2166" y="6182"/>
                    <a:pt x="0" y="23894"/>
                    <a:pt x="507" y="31391"/>
                  </a:cubicBezTo>
                  <a:cubicBezTo>
                    <a:pt x="1012" y="38888"/>
                    <a:pt x="3652" y="42529"/>
                    <a:pt x="3652" y="42529"/>
                  </a:cubicBezTo>
                  <a:cubicBezTo>
                    <a:pt x="3652" y="42529"/>
                    <a:pt x="4940" y="42933"/>
                    <a:pt x="7083" y="42933"/>
                  </a:cubicBezTo>
                  <a:cubicBezTo>
                    <a:pt x="9348" y="42933"/>
                    <a:pt x="12569" y="42481"/>
                    <a:pt x="16233" y="40620"/>
                  </a:cubicBezTo>
                  <a:cubicBezTo>
                    <a:pt x="23362" y="37000"/>
                    <a:pt x="28315" y="29678"/>
                    <a:pt x="28315" y="29678"/>
                  </a:cubicBezTo>
                  <a:cubicBezTo>
                    <a:pt x="28286" y="29650"/>
                    <a:pt x="28256" y="29623"/>
                    <a:pt x="28227" y="29597"/>
                  </a:cubicBezTo>
                  <a:cubicBezTo>
                    <a:pt x="27250" y="28685"/>
                    <a:pt x="26276" y="27774"/>
                    <a:pt x="25301" y="26863"/>
                  </a:cubicBezTo>
                  <a:cubicBezTo>
                    <a:pt x="24647" y="26252"/>
                    <a:pt x="23995" y="25641"/>
                    <a:pt x="23341" y="25032"/>
                  </a:cubicBezTo>
                  <a:cubicBezTo>
                    <a:pt x="23066" y="24774"/>
                    <a:pt x="22796" y="24509"/>
                    <a:pt x="22514" y="24257"/>
                  </a:cubicBezTo>
                  <a:cubicBezTo>
                    <a:pt x="22207" y="23988"/>
                    <a:pt x="21672" y="23865"/>
                    <a:pt x="22083" y="23393"/>
                  </a:cubicBezTo>
                  <a:cubicBezTo>
                    <a:pt x="22162" y="23301"/>
                    <a:pt x="22250" y="23211"/>
                    <a:pt x="22295" y="23099"/>
                  </a:cubicBezTo>
                  <a:cubicBezTo>
                    <a:pt x="22363" y="22929"/>
                    <a:pt x="22216" y="22790"/>
                    <a:pt x="22246" y="22661"/>
                  </a:cubicBezTo>
                  <a:cubicBezTo>
                    <a:pt x="22271" y="22565"/>
                    <a:pt x="22353" y="22529"/>
                    <a:pt x="22402" y="22447"/>
                  </a:cubicBezTo>
                  <a:cubicBezTo>
                    <a:pt x="22496" y="22292"/>
                    <a:pt x="22655" y="22151"/>
                    <a:pt x="22769" y="22006"/>
                  </a:cubicBezTo>
                  <a:cubicBezTo>
                    <a:pt x="23055" y="21646"/>
                    <a:pt x="23319" y="21270"/>
                    <a:pt x="23564" y="20882"/>
                  </a:cubicBezTo>
                  <a:cubicBezTo>
                    <a:pt x="24234" y="19821"/>
                    <a:pt x="24762" y="18669"/>
                    <a:pt x="25162" y="17480"/>
                  </a:cubicBezTo>
                  <a:cubicBezTo>
                    <a:pt x="26550" y="13352"/>
                    <a:pt x="27060" y="6358"/>
                    <a:pt x="26165" y="4594"/>
                  </a:cubicBezTo>
                  <a:cubicBezTo>
                    <a:pt x="25448" y="3180"/>
                    <a:pt x="22972" y="2817"/>
                    <a:pt x="21860" y="2097"/>
                  </a:cubicBezTo>
                  <a:cubicBezTo>
                    <a:pt x="21539" y="4739"/>
                    <a:pt x="19210" y="6360"/>
                    <a:pt x="19210" y="6360"/>
                  </a:cubicBezTo>
                  <a:cubicBezTo>
                    <a:pt x="15534" y="4421"/>
                    <a:pt x="14038" y="984"/>
                    <a:pt x="136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5"/>
            <p:cNvSpPr/>
            <p:nvPr/>
          </p:nvSpPr>
          <p:spPr>
            <a:xfrm>
              <a:off x="3682775" y="2951125"/>
              <a:ext cx="223500" cy="57075"/>
            </a:xfrm>
            <a:custGeom>
              <a:avLst/>
              <a:gdLst/>
              <a:ahLst/>
              <a:cxnLst/>
              <a:rect l="l" t="t" r="r" b="b"/>
              <a:pathLst>
                <a:path w="8940" h="2283" extrusionOk="0">
                  <a:moveTo>
                    <a:pt x="8814" y="1"/>
                  </a:moveTo>
                  <a:cubicBezTo>
                    <a:pt x="8793" y="1"/>
                    <a:pt x="8771" y="7"/>
                    <a:pt x="8752" y="20"/>
                  </a:cubicBezTo>
                  <a:cubicBezTo>
                    <a:pt x="6859" y="1348"/>
                    <a:pt x="4508" y="2064"/>
                    <a:pt x="2182" y="2064"/>
                  </a:cubicBezTo>
                  <a:cubicBezTo>
                    <a:pt x="1495" y="2064"/>
                    <a:pt x="809" y="2001"/>
                    <a:pt x="139" y="1874"/>
                  </a:cubicBezTo>
                  <a:cubicBezTo>
                    <a:pt x="131" y="1872"/>
                    <a:pt x="123" y="1871"/>
                    <a:pt x="115" y="1871"/>
                  </a:cubicBezTo>
                  <a:cubicBezTo>
                    <a:pt x="65" y="1871"/>
                    <a:pt x="21" y="1908"/>
                    <a:pt x="12" y="1959"/>
                  </a:cubicBezTo>
                  <a:cubicBezTo>
                    <a:pt x="0" y="2019"/>
                    <a:pt x="39" y="2076"/>
                    <a:pt x="98" y="2086"/>
                  </a:cubicBezTo>
                  <a:cubicBezTo>
                    <a:pt x="783" y="2217"/>
                    <a:pt x="1484" y="2282"/>
                    <a:pt x="2184" y="2282"/>
                  </a:cubicBezTo>
                  <a:cubicBezTo>
                    <a:pt x="4555" y="2282"/>
                    <a:pt x="6949" y="1553"/>
                    <a:pt x="8878" y="198"/>
                  </a:cubicBezTo>
                  <a:cubicBezTo>
                    <a:pt x="8927" y="163"/>
                    <a:pt x="8940" y="96"/>
                    <a:pt x="8903" y="47"/>
                  </a:cubicBezTo>
                  <a:cubicBezTo>
                    <a:pt x="8883" y="17"/>
                    <a:pt x="8849" y="1"/>
                    <a:pt x="88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5"/>
            <p:cNvSpPr/>
            <p:nvPr/>
          </p:nvSpPr>
          <p:spPr>
            <a:xfrm>
              <a:off x="3725825" y="3019875"/>
              <a:ext cx="270150" cy="71750"/>
            </a:xfrm>
            <a:custGeom>
              <a:avLst/>
              <a:gdLst/>
              <a:ahLst/>
              <a:cxnLst/>
              <a:rect l="l" t="t" r="r" b="b"/>
              <a:pathLst>
                <a:path w="10806" h="2870" extrusionOk="0">
                  <a:moveTo>
                    <a:pt x="10683" y="0"/>
                  </a:moveTo>
                  <a:cubicBezTo>
                    <a:pt x="10669" y="0"/>
                    <a:pt x="10656" y="3"/>
                    <a:pt x="10642" y="8"/>
                  </a:cubicBezTo>
                  <a:cubicBezTo>
                    <a:pt x="7271" y="1375"/>
                    <a:pt x="3726" y="2266"/>
                    <a:pt x="105" y="2652"/>
                  </a:cubicBezTo>
                  <a:cubicBezTo>
                    <a:pt x="46" y="2659"/>
                    <a:pt x="1" y="2712"/>
                    <a:pt x="7" y="2771"/>
                  </a:cubicBezTo>
                  <a:cubicBezTo>
                    <a:pt x="13" y="2828"/>
                    <a:pt x="62" y="2869"/>
                    <a:pt x="117" y="2869"/>
                  </a:cubicBezTo>
                  <a:lnTo>
                    <a:pt x="127" y="2869"/>
                  </a:lnTo>
                  <a:cubicBezTo>
                    <a:pt x="3769" y="2481"/>
                    <a:pt x="7334" y="1586"/>
                    <a:pt x="10724" y="211"/>
                  </a:cubicBezTo>
                  <a:cubicBezTo>
                    <a:pt x="10779" y="186"/>
                    <a:pt x="10806" y="123"/>
                    <a:pt x="10783" y="68"/>
                  </a:cubicBezTo>
                  <a:cubicBezTo>
                    <a:pt x="10766" y="26"/>
                    <a:pt x="10726" y="0"/>
                    <a:pt x="106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5"/>
            <p:cNvSpPr/>
            <p:nvPr/>
          </p:nvSpPr>
          <p:spPr>
            <a:xfrm>
              <a:off x="4005725" y="2672850"/>
              <a:ext cx="165625" cy="499575"/>
            </a:xfrm>
            <a:custGeom>
              <a:avLst/>
              <a:gdLst/>
              <a:ahLst/>
              <a:cxnLst/>
              <a:rect l="l" t="t" r="r" b="b"/>
              <a:pathLst>
                <a:path w="6625" h="19983" extrusionOk="0">
                  <a:moveTo>
                    <a:pt x="4731" y="1"/>
                  </a:moveTo>
                  <a:cubicBezTo>
                    <a:pt x="4679" y="1"/>
                    <a:pt x="4622" y="43"/>
                    <a:pt x="4618" y="103"/>
                  </a:cubicBezTo>
                  <a:cubicBezTo>
                    <a:pt x="4428" y="2837"/>
                    <a:pt x="3915" y="5655"/>
                    <a:pt x="3247" y="7641"/>
                  </a:cubicBezTo>
                  <a:cubicBezTo>
                    <a:pt x="2832" y="8871"/>
                    <a:pt x="2299" y="10009"/>
                    <a:pt x="1661" y="11019"/>
                  </a:cubicBezTo>
                  <a:cubicBezTo>
                    <a:pt x="1412" y="11415"/>
                    <a:pt x="1146" y="11789"/>
                    <a:pt x="873" y="12134"/>
                  </a:cubicBezTo>
                  <a:cubicBezTo>
                    <a:pt x="832" y="12185"/>
                    <a:pt x="783" y="12238"/>
                    <a:pt x="736" y="12292"/>
                  </a:cubicBezTo>
                  <a:cubicBezTo>
                    <a:pt x="650" y="12383"/>
                    <a:pt x="562" y="12480"/>
                    <a:pt x="497" y="12586"/>
                  </a:cubicBezTo>
                  <a:cubicBezTo>
                    <a:pt x="484" y="12608"/>
                    <a:pt x="466" y="12627"/>
                    <a:pt x="445" y="12649"/>
                  </a:cubicBezTo>
                  <a:cubicBezTo>
                    <a:pt x="403" y="12690"/>
                    <a:pt x="351" y="12743"/>
                    <a:pt x="331" y="12831"/>
                  </a:cubicBezTo>
                  <a:cubicBezTo>
                    <a:pt x="309" y="12917"/>
                    <a:pt x="337" y="12999"/>
                    <a:pt x="362" y="13068"/>
                  </a:cubicBezTo>
                  <a:cubicBezTo>
                    <a:pt x="390" y="13148"/>
                    <a:pt x="405" y="13199"/>
                    <a:pt x="384" y="13252"/>
                  </a:cubicBezTo>
                  <a:cubicBezTo>
                    <a:pt x="354" y="13332"/>
                    <a:pt x="290" y="13401"/>
                    <a:pt x="227" y="13475"/>
                  </a:cubicBezTo>
                  <a:lnTo>
                    <a:pt x="190" y="13515"/>
                  </a:lnTo>
                  <a:cubicBezTo>
                    <a:pt x="55" y="13669"/>
                    <a:pt x="0" y="13808"/>
                    <a:pt x="16" y="13938"/>
                  </a:cubicBezTo>
                  <a:cubicBezTo>
                    <a:pt x="43" y="14135"/>
                    <a:pt x="227" y="14253"/>
                    <a:pt x="405" y="14370"/>
                  </a:cubicBezTo>
                  <a:cubicBezTo>
                    <a:pt x="482" y="14421"/>
                    <a:pt x="564" y="14474"/>
                    <a:pt x="629" y="14533"/>
                  </a:cubicBezTo>
                  <a:cubicBezTo>
                    <a:pt x="813" y="14697"/>
                    <a:pt x="991" y="14866"/>
                    <a:pt x="1169" y="15034"/>
                  </a:cubicBezTo>
                  <a:cubicBezTo>
                    <a:pt x="1265" y="15126"/>
                    <a:pt x="1361" y="15216"/>
                    <a:pt x="1457" y="15305"/>
                  </a:cubicBezTo>
                  <a:lnTo>
                    <a:pt x="6428" y="19952"/>
                  </a:lnTo>
                  <a:cubicBezTo>
                    <a:pt x="6449" y="19972"/>
                    <a:pt x="6477" y="19983"/>
                    <a:pt x="6504" y="19983"/>
                  </a:cubicBezTo>
                  <a:lnTo>
                    <a:pt x="6504" y="19981"/>
                  </a:lnTo>
                  <a:cubicBezTo>
                    <a:pt x="6533" y="19981"/>
                    <a:pt x="6561" y="19970"/>
                    <a:pt x="6584" y="19948"/>
                  </a:cubicBezTo>
                  <a:cubicBezTo>
                    <a:pt x="6625" y="19903"/>
                    <a:pt x="6622" y="19833"/>
                    <a:pt x="6580" y="19793"/>
                  </a:cubicBezTo>
                  <a:lnTo>
                    <a:pt x="1606" y="15146"/>
                  </a:lnTo>
                  <a:cubicBezTo>
                    <a:pt x="1510" y="15056"/>
                    <a:pt x="1414" y="14966"/>
                    <a:pt x="1320" y="14876"/>
                  </a:cubicBezTo>
                  <a:cubicBezTo>
                    <a:pt x="1140" y="14705"/>
                    <a:pt x="960" y="14533"/>
                    <a:pt x="774" y="14370"/>
                  </a:cubicBezTo>
                  <a:cubicBezTo>
                    <a:pt x="697" y="14300"/>
                    <a:pt x="609" y="14243"/>
                    <a:pt x="523" y="14188"/>
                  </a:cubicBezTo>
                  <a:cubicBezTo>
                    <a:pt x="380" y="14094"/>
                    <a:pt x="247" y="14006"/>
                    <a:pt x="233" y="13908"/>
                  </a:cubicBezTo>
                  <a:cubicBezTo>
                    <a:pt x="225" y="13844"/>
                    <a:pt x="266" y="13759"/>
                    <a:pt x="354" y="13656"/>
                  </a:cubicBezTo>
                  <a:lnTo>
                    <a:pt x="388" y="13618"/>
                  </a:lnTo>
                  <a:cubicBezTo>
                    <a:pt x="464" y="13534"/>
                    <a:pt x="542" y="13446"/>
                    <a:pt x="586" y="13332"/>
                  </a:cubicBezTo>
                  <a:cubicBezTo>
                    <a:pt x="640" y="13199"/>
                    <a:pt x="599" y="13082"/>
                    <a:pt x="568" y="12994"/>
                  </a:cubicBezTo>
                  <a:cubicBezTo>
                    <a:pt x="552" y="12949"/>
                    <a:pt x="537" y="12905"/>
                    <a:pt x="542" y="12882"/>
                  </a:cubicBezTo>
                  <a:cubicBezTo>
                    <a:pt x="550" y="12853"/>
                    <a:pt x="566" y="12835"/>
                    <a:pt x="601" y="12800"/>
                  </a:cubicBezTo>
                  <a:cubicBezTo>
                    <a:pt x="627" y="12772"/>
                    <a:pt x="658" y="12741"/>
                    <a:pt x="685" y="12698"/>
                  </a:cubicBezTo>
                  <a:cubicBezTo>
                    <a:pt x="738" y="12610"/>
                    <a:pt x="817" y="12522"/>
                    <a:pt x="895" y="12439"/>
                  </a:cubicBezTo>
                  <a:cubicBezTo>
                    <a:pt x="948" y="12381"/>
                    <a:pt x="999" y="12324"/>
                    <a:pt x="1044" y="12269"/>
                  </a:cubicBezTo>
                  <a:cubicBezTo>
                    <a:pt x="1322" y="11918"/>
                    <a:pt x="1592" y="11538"/>
                    <a:pt x="1845" y="11135"/>
                  </a:cubicBezTo>
                  <a:cubicBezTo>
                    <a:pt x="2493" y="10109"/>
                    <a:pt x="3034" y="8957"/>
                    <a:pt x="3453" y="7708"/>
                  </a:cubicBezTo>
                  <a:cubicBezTo>
                    <a:pt x="4128" y="5708"/>
                    <a:pt x="4645" y="2870"/>
                    <a:pt x="4835" y="117"/>
                  </a:cubicBezTo>
                  <a:cubicBezTo>
                    <a:pt x="4839" y="58"/>
                    <a:pt x="4794" y="5"/>
                    <a:pt x="4734" y="1"/>
                  </a:cubicBezTo>
                  <a:cubicBezTo>
                    <a:pt x="4733" y="1"/>
                    <a:pt x="4732" y="1"/>
                    <a:pt x="47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5"/>
            <p:cNvSpPr/>
            <p:nvPr/>
          </p:nvSpPr>
          <p:spPr>
            <a:xfrm>
              <a:off x="4050875" y="3238725"/>
              <a:ext cx="395100" cy="234950"/>
            </a:xfrm>
            <a:custGeom>
              <a:avLst/>
              <a:gdLst/>
              <a:ahLst/>
              <a:cxnLst/>
              <a:rect l="l" t="t" r="r" b="b"/>
              <a:pathLst>
                <a:path w="15804" h="9398" extrusionOk="0">
                  <a:moveTo>
                    <a:pt x="6594" y="1"/>
                  </a:moveTo>
                  <a:cubicBezTo>
                    <a:pt x="5691" y="1"/>
                    <a:pt x="4787" y="63"/>
                    <a:pt x="3924" y="129"/>
                  </a:cubicBezTo>
                  <a:cubicBezTo>
                    <a:pt x="2904" y="204"/>
                    <a:pt x="1921" y="347"/>
                    <a:pt x="930" y="349"/>
                  </a:cubicBezTo>
                  <a:lnTo>
                    <a:pt x="0" y="4939"/>
                  </a:lnTo>
                  <a:cubicBezTo>
                    <a:pt x="1594" y="5470"/>
                    <a:pt x="2902" y="6508"/>
                    <a:pt x="4342" y="7342"/>
                  </a:cubicBezTo>
                  <a:cubicBezTo>
                    <a:pt x="5129" y="7797"/>
                    <a:pt x="5922" y="8255"/>
                    <a:pt x="6784" y="8543"/>
                  </a:cubicBezTo>
                  <a:cubicBezTo>
                    <a:pt x="7553" y="8800"/>
                    <a:pt x="8300" y="9011"/>
                    <a:pt x="9118" y="9089"/>
                  </a:cubicBezTo>
                  <a:lnTo>
                    <a:pt x="9118" y="9091"/>
                  </a:lnTo>
                  <a:cubicBezTo>
                    <a:pt x="10084" y="9183"/>
                    <a:pt x="11049" y="9275"/>
                    <a:pt x="12015" y="9366"/>
                  </a:cubicBezTo>
                  <a:cubicBezTo>
                    <a:pt x="12181" y="9382"/>
                    <a:pt x="12349" y="9398"/>
                    <a:pt x="12515" y="9398"/>
                  </a:cubicBezTo>
                  <a:cubicBezTo>
                    <a:pt x="12653" y="9398"/>
                    <a:pt x="12791" y="9387"/>
                    <a:pt x="12926" y="9356"/>
                  </a:cubicBezTo>
                  <a:cubicBezTo>
                    <a:pt x="13223" y="9289"/>
                    <a:pt x="13513" y="9107"/>
                    <a:pt x="13629" y="8827"/>
                  </a:cubicBezTo>
                  <a:cubicBezTo>
                    <a:pt x="13967" y="8817"/>
                    <a:pt x="14310" y="8805"/>
                    <a:pt x="14629" y="8692"/>
                  </a:cubicBezTo>
                  <a:cubicBezTo>
                    <a:pt x="14947" y="8580"/>
                    <a:pt x="15244" y="8351"/>
                    <a:pt x="15348" y="8030"/>
                  </a:cubicBezTo>
                  <a:cubicBezTo>
                    <a:pt x="15370" y="7961"/>
                    <a:pt x="15385" y="7887"/>
                    <a:pt x="15432" y="7834"/>
                  </a:cubicBezTo>
                  <a:cubicBezTo>
                    <a:pt x="15472" y="7787"/>
                    <a:pt x="15530" y="7760"/>
                    <a:pt x="15581" y="7724"/>
                  </a:cubicBezTo>
                  <a:cubicBezTo>
                    <a:pt x="15759" y="7593"/>
                    <a:pt x="15803" y="7333"/>
                    <a:pt x="15738" y="7121"/>
                  </a:cubicBezTo>
                  <a:cubicBezTo>
                    <a:pt x="15675" y="6906"/>
                    <a:pt x="15526" y="6733"/>
                    <a:pt x="15372" y="6571"/>
                  </a:cubicBezTo>
                  <a:cubicBezTo>
                    <a:pt x="15501" y="6438"/>
                    <a:pt x="15481" y="6216"/>
                    <a:pt x="15391" y="6054"/>
                  </a:cubicBezTo>
                  <a:cubicBezTo>
                    <a:pt x="15268" y="5836"/>
                    <a:pt x="15043" y="5688"/>
                    <a:pt x="14806" y="5607"/>
                  </a:cubicBezTo>
                  <a:cubicBezTo>
                    <a:pt x="14567" y="5527"/>
                    <a:pt x="14314" y="5505"/>
                    <a:pt x="14063" y="5484"/>
                  </a:cubicBezTo>
                  <a:cubicBezTo>
                    <a:pt x="13576" y="5445"/>
                    <a:pt x="13088" y="5402"/>
                    <a:pt x="12602" y="5362"/>
                  </a:cubicBezTo>
                  <a:cubicBezTo>
                    <a:pt x="12222" y="5327"/>
                    <a:pt x="11839" y="5294"/>
                    <a:pt x="11470" y="5200"/>
                  </a:cubicBezTo>
                  <a:cubicBezTo>
                    <a:pt x="10754" y="5018"/>
                    <a:pt x="10119" y="4624"/>
                    <a:pt x="9537" y="4181"/>
                  </a:cubicBezTo>
                  <a:cubicBezTo>
                    <a:pt x="9265" y="3974"/>
                    <a:pt x="9009" y="3743"/>
                    <a:pt x="8723" y="3559"/>
                  </a:cubicBezTo>
                  <a:cubicBezTo>
                    <a:pt x="8550" y="3451"/>
                    <a:pt x="8311" y="3304"/>
                    <a:pt x="8335" y="3059"/>
                  </a:cubicBezTo>
                  <a:cubicBezTo>
                    <a:pt x="8364" y="2775"/>
                    <a:pt x="8705" y="2648"/>
                    <a:pt x="8989" y="2621"/>
                  </a:cubicBezTo>
                  <a:cubicBezTo>
                    <a:pt x="9124" y="2608"/>
                    <a:pt x="9258" y="2602"/>
                    <a:pt x="9393" y="2602"/>
                  </a:cubicBezTo>
                  <a:cubicBezTo>
                    <a:pt x="10246" y="2602"/>
                    <a:pt x="11100" y="2834"/>
                    <a:pt x="11951" y="2834"/>
                  </a:cubicBezTo>
                  <a:cubicBezTo>
                    <a:pt x="12114" y="2834"/>
                    <a:pt x="12277" y="2826"/>
                    <a:pt x="12440" y="2805"/>
                  </a:cubicBezTo>
                  <a:cubicBezTo>
                    <a:pt x="12618" y="2783"/>
                    <a:pt x="12816" y="2732"/>
                    <a:pt x="12904" y="2574"/>
                  </a:cubicBezTo>
                  <a:cubicBezTo>
                    <a:pt x="13051" y="2307"/>
                    <a:pt x="12763" y="2010"/>
                    <a:pt x="12510" y="1839"/>
                  </a:cubicBezTo>
                  <a:cubicBezTo>
                    <a:pt x="11606" y="1226"/>
                    <a:pt x="10681" y="601"/>
                    <a:pt x="9622" y="329"/>
                  </a:cubicBezTo>
                  <a:cubicBezTo>
                    <a:pt x="8655" y="82"/>
                    <a:pt x="7625" y="1"/>
                    <a:pt x="6594" y="1"/>
                  </a:cubicBez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5"/>
            <p:cNvSpPr/>
            <p:nvPr/>
          </p:nvSpPr>
          <p:spPr>
            <a:xfrm>
              <a:off x="4317225" y="3399125"/>
              <a:ext cx="117825" cy="9975"/>
            </a:xfrm>
            <a:custGeom>
              <a:avLst/>
              <a:gdLst/>
              <a:ahLst/>
              <a:cxnLst/>
              <a:rect l="l" t="t" r="r" b="b"/>
              <a:pathLst>
                <a:path w="4713" h="399" extrusionOk="0">
                  <a:moveTo>
                    <a:pt x="114" y="0"/>
                  </a:moveTo>
                  <a:cubicBezTo>
                    <a:pt x="58" y="0"/>
                    <a:pt x="18" y="41"/>
                    <a:pt x="11" y="94"/>
                  </a:cubicBezTo>
                  <a:cubicBezTo>
                    <a:pt x="0" y="153"/>
                    <a:pt x="41" y="208"/>
                    <a:pt x="100" y="217"/>
                  </a:cubicBezTo>
                  <a:cubicBezTo>
                    <a:pt x="912" y="339"/>
                    <a:pt x="1731" y="398"/>
                    <a:pt x="2550" y="398"/>
                  </a:cubicBezTo>
                  <a:cubicBezTo>
                    <a:pt x="3237" y="398"/>
                    <a:pt x="3926" y="355"/>
                    <a:pt x="4610" y="270"/>
                  </a:cubicBezTo>
                  <a:cubicBezTo>
                    <a:pt x="4669" y="263"/>
                    <a:pt x="4712" y="208"/>
                    <a:pt x="4704" y="149"/>
                  </a:cubicBezTo>
                  <a:cubicBezTo>
                    <a:pt x="4698" y="95"/>
                    <a:pt x="4653" y="54"/>
                    <a:pt x="4598" y="54"/>
                  </a:cubicBezTo>
                  <a:cubicBezTo>
                    <a:pt x="4594" y="54"/>
                    <a:pt x="4589" y="54"/>
                    <a:pt x="4583" y="55"/>
                  </a:cubicBezTo>
                  <a:cubicBezTo>
                    <a:pt x="3910" y="139"/>
                    <a:pt x="3233" y="181"/>
                    <a:pt x="2555" y="181"/>
                  </a:cubicBezTo>
                  <a:cubicBezTo>
                    <a:pt x="1745" y="181"/>
                    <a:pt x="935" y="121"/>
                    <a:pt x="133" y="2"/>
                  </a:cubicBezTo>
                  <a:cubicBezTo>
                    <a:pt x="127" y="1"/>
                    <a:pt x="120" y="0"/>
                    <a:pt x="11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5"/>
            <p:cNvSpPr/>
            <p:nvPr/>
          </p:nvSpPr>
          <p:spPr>
            <a:xfrm>
              <a:off x="4305675" y="3424025"/>
              <a:ext cx="129625" cy="14450"/>
            </a:xfrm>
            <a:custGeom>
              <a:avLst/>
              <a:gdLst/>
              <a:ahLst/>
              <a:cxnLst/>
              <a:rect l="l" t="t" r="r" b="b"/>
              <a:pathLst>
                <a:path w="5185" h="578" extrusionOk="0">
                  <a:moveTo>
                    <a:pt x="118" y="1"/>
                  </a:moveTo>
                  <a:cubicBezTo>
                    <a:pt x="67" y="1"/>
                    <a:pt x="22" y="39"/>
                    <a:pt x="13" y="91"/>
                  </a:cubicBezTo>
                  <a:cubicBezTo>
                    <a:pt x="0" y="150"/>
                    <a:pt x="39" y="205"/>
                    <a:pt x="99" y="218"/>
                  </a:cubicBezTo>
                  <a:cubicBezTo>
                    <a:pt x="1351" y="457"/>
                    <a:pt x="2622" y="577"/>
                    <a:pt x="3895" y="577"/>
                  </a:cubicBezTo>
                  <a:cubicBezTo>
                    <a:pt x="4289" y="577"/>
                    <a:pt x="4686" y="565"/>
                    <a:pt x="5080" y="543"/>
                  </a:cubicBezTo>
                  <a:cubicBezTo>
                    <a:pt x="5139" y="538"/>
                    <a:pt x="5184" y="487"/>
                    <a:pt x="5182" y="426"/>
                  </a:cubicBezTo>
                  <a:cubicBezTo>
                    <a:pt x="5178" y="368"/>
                    <a:pt x="5124" y="324"/>
                    <a:pt x="5070" y="324"/>
                  </a:cubicBezTo>
                  <a:cubicBezTo>
                    <a:pt x="5068" y="324"/>
                    <a:pt x="5067" y="324"/>
                    <a:pt x="5066" y="324"/>
                  </a:cubicBezTo>
                  <a:cubicBezTo>
                    <a:pt x="4674" y="347"/>
                    <a:pt x="4281" y="359"/>
                    <a:pt x="3888" y="359"/>
                  </a:cubicBezTo>
                  <a:cubicBezTo>
                    <a:pt x="2632" y="359"/>
                    <a:pt x="1375" y="240"/>
                    <a:pt x="139" y="3"/>
                  </a:cubicBezTo>
                  <a:cubicBezTo>
                    <a:pt x="132" y="2"/>
                    <a:pt x="125" y="1"/>
                    <a:pt x="11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5"/>
            <p:cNvSpPr/>
            <p:nvPr/>
          </p:nvSpPr>
          <p:spPr>
            <a:xfrm>
              <a:off x="4288100" y="3445975"/>
              <a:ext cx="101675" cy="13700"/>
            </a:xfrm>
            <a:custGeom>
              <a:avLst/>
              <a:gdLst/>
              <a:ahLst/>
              <a:cxnLst/>
              <a:rect l="l" t="t" r="r" b="b"/>
              <a:pathLst>
                <a:path w="4067" h="548" extrusionOk="0">
                  <a:moveTo>
                    <a:pt x="114" y="1"/>
                  </a:moveTo>
                  <a:cubicBezTo>
                    <a:pt x="64" y="1"/>
                    <a:pt x="20" y="40"/>
                    <a:pt x="11" y="92"/>
                  </a:cubicBezTo>
                  <a:cubicBezTo>
                    <a:pt x="1" y="151"/>
                    <a:pt x="41" y="206"/>
                    <a:pt x="101" y="216"/>
                  </a:cubicBezTo>
                  <a:cubicBezTo>
                    <a:pt x="1370" y="435"/>
                    <a:pt x="2667" y="545"/>
                    <a:pt x="3956" y="547"/>
                  </a:cubicBezTo>
                  <a:cubicBezTo>
                    <a:pt x="4018" y="547"/>
                    <a:pt x="4067" y="498"/>
                    <a:pt x="4067" y="439"/>
                  </a:cubicBezTo>
                  <a:cubicBezTo>
                    <a:pt x="4067" y="380"/>
                    <a:pt x="4018" y="331"/>
                    <a:pt x="3956" y="331"/>
                  </a:cubicBezTo>
                  <a:cubicBezTo>
                    <a:pt x="2679" y="329"/>
                    <a:pt x="1394" y="218"/>
                    <a:pt x="137" y="4"/>
                  </a:cubicBezTo>
                  <a:cubicBezTo>
                    <a:pt x="130" y="2"/>
                    <a:pt x="122" y="1"/>
                    <a:pt x="1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5"/>
            <p:cNvSpPr/>
            <p:nvPr/>
          </p:nvSpPr>
          <p:spPr>
            <a:xfrm>
              <a:off x="3478525" y="2457500"/>
              <a:ext cx="618900" cy="912150"/>
            </a:xfrm>
            <a:custGeom>
              <a:avLst/>
              <a:gdLst/>
              <a:ahLst/>
              <a:cxnLst/>
              <a:rect l="l" t="t" r="r" b="b"/>
              <a:pathLst>
                <a:path w="24756" h="36486" extrusionOk="0">
                  <a:moveTo>
                    <a:pt x="7723" y="1"/>
                  </a:moveTo>
                  <a:cubicBezTo>
                    <a:pt x="4958" y="1"/>
                    <a:pt x="2607" y="1795"/>
                    <a:pt x="1774" y="5850"/>
                  </a:cubicBezTo>
                  <a:cubicBezTo>
                    <a:pt x="732" y="10926"/>
                    <a:pt x="1" y="21878"/>
                    <a:pt x="2255" y="26253"/>
                  </a:cubicBezTo>
                  <a:cubicBezTo>
                    <a:pt x="4508" y="30628"/>
                    <a:pt x="22549" y="36486"/>
                    <a:pt x="22549" y="36486"/>
                  </a:cubicBezTo>
                  <a:cubicBezTo>
                    <a:pt x="22549" y="36486"/>
                    <a:pt x="24006" y="35415"/>
                    <a:pt x="24380" y="33752"/>
                  </a:cubicBezTo>
                  <a:cubicBezTo>
                    <a:pt x="24756" y="32089"/>
                    <a:pt x="23779" y="31535"/>
                    <a:pt x="23779" y="31535"/>
                  </a:cubicBezTo>
                  <a:cubicBezTo>
                    <a:pt x="23620" y="31414"/>
                    <a:pt x="23460" y="31294"/>
                    <a:pt x="23301" y="31171"/>
                  </a:cubicBezTo>
                  <a:cubicBezTo>
                    <a:pt x="22234" y="30360"/>
                    <a:pt x="21168" y="29549"/>
                    <a:pt x="20101" y="28738"/>
                  </a:cubicBezTo>
                  <a:cubicBezTo>
                    <a:pt x="18642" y="27628"/>
                    <a:pt x="17185" y="26519"/>
                    <a:pt x="15726" y="25409"/>
                  </a:cubicBezTo>
                  <a:cubicBezTo>
                    <a:pt x="15493" y="25233"/>
                    <a:pt x="12187" y="22765"/>
                    <a:pt x="12216" y="22722"/>
                  </a:cubicBezTo>
                  <a:cubicBezTo>
                    <a:pt x="12289" y="22620"/>
                    <a:pt x="12351" y="22510"/>
                    <a:pt x="12402" y="22397"/>
                  </a:cubicBezTo>
                  <a:cubicBezTo>
                    <a:pt x="12410" y="22381"/>
                    <a:pt x="12416" y="22364"/>
                    <a:pt x="12414" y="22346"/>
                  </a:cubicBezTo>
                  <a:cubicBezTo>
                    <a:pt x="12412" y="22328"/>
                    <a:pt x="12400" y="22313"/>
                    <a:pt x="12390" y="22297"/>
                  </a:cubicBezTo>
                  <a:cubicBezTo>
                    <a:pt x="12265" y="22138"/>
                    <a:pt x="11999" y="21907"/>
                    <a:pt x="12005" y="21711"/>
                  </a:cubicBezTo>
                  <a:cubicBezTo>
                    <a:pt x="12010" y="21645"/>
                    <a:pt x="12069" y="21551"/>
                    <a:pt x="12093" y="21490"/>
                  </a:cubicBezTo>
                  <a:cubicBezTo>
                    <a:pt x="12165" y="21308"/>
                    <a:pt x="12007" y="14763"/>
                    <a:pt x="12132" y="13049"/>
                  </a:cubicBezTo>
                  <a:cubicBezTo>
                    <a:pt x="12253" y="11414"/>
                    <a:pt x="12373" y="9780"/>
                    <a:pt x="12494" y="8145"/>
                  </a:cubicBezTo>
                  <a:cubicBezTo>
                    <a:pt x="12547" y="7418"/>
                    <a:pt x="12600" y="6688"/>
                    <a:pt x="12653" y="5961"/>
                  </a:cubicBezTo>
                  <a:cubicBezTo>
                    <a:pt x="12653" y="5961"/>
                    <a:pt x="13513" y="1431"/>
                    <a:pt x="9876" y="335"/>
                  </a:cubicBezTo>
                  <a:cubicBezTo>
                    <a:pt x="9144" y="115"/>
                    <a:pt x="8420" y="1"/>
                    <a:pt x="77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5"/>
            <p:cNvSpPr/>
            <p:nvPr/>
          </p:nvSpPr>
          <p:spPr>
            <a:xfrm>
              <a:off x="3705900" y="3015825"/>
              <a:ext cx="65975" cy="22550"/>
            </a:xfrm>
            <a:custGeom>
              <a:avLst/>
              <a:gdLst/>
              <a:ahLst/>
              <a:cxnLst/>
              <a:rect l="l" t="t" r="r" b="b"/>
              <a:pathLst>
                <a:path w="2639" h="902" extrusionOk="0">
                  <a:moveTo>
                    <a:pt x="2539" y="1"/>
                  </a:moveTo>
                  <a:cubicBezTo>
                    <a:pt x="2532" y="1"/>
                    <a:pt x="2524" y="1"/>
                    <a:pt x="2516" y="3"/>
                  </a:cubicBezTo>
                  <a:cubicBezTo>
                    <a:pt x="1672" y="68"/>
                    <a:pt x="828" y="307"/>
                    <a:pt x="74" y="696"/>
                  </a:cubicBezTo>
                  <a:cubicBezTo>
                    <a:pt x="21" y="724"/>
                    <a:pt x="1" y="790"/>
                    <a:pt x="27" y="843"/>
                  </a:cubicBezTo>
                  <a:cubicBezTo>
                    <a:pt x="48" y="881"/>
                    <a:pt x="84" y="902"/>
                    <a:pt x="123" y="902"/>
                  </a:cubicBezTo>
                  <a:cubicBezTo>
                    <a:pt x="142" y="902"/>
                    <a:pt x="158" y="898"/>
                    <a:pt x="174" y="890"/>
                  </a:cubicBezTo>
                  <a:cubicBezTo>
                    <a:pt x="902" y="514"/>
                    <a:pt x="1717" y="283"/>
                    <a:pt x="2534" y="219"/>
                  </a:cubicBezTo>
                  <a:cubicBezTo>
                    <a:pt x="2594" y="215"/>
                    <a:pt x="2639" y="162"/>
                    <a:pt x="2635" y="103"/>
                  </a:cubicBezTo>
                  <a:cubicBezTo>
                    <a:pt x="2629" y="49"/>
                    <a:pt x="2596" y="1"/>
                    <a:pt x="25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5"/>
            <p:cNvSpPr/>
            <p:nvPr/>
          </p:nvSpPr>
          <p:spPr>
            <a:xfrm>
              <a:off x="3482875" y="2673000"/>
              <a:ext cx="571075" cy="699425"/>
            </a:xfrm>
            <a:custGeom>
              <a:avLst/>
              <a:gdLst/>
              <a:ahLst/>
              <a:cxnLst/>
              <a:rect l="l" t="t" r="r" b="b"/>
              <a:pathLst>
                <a:path w="22843" h="27977" extrusionOk="0">
                  <a:moveTo>
                    <a:pt x="1037" y="0"/>
                  </a:moveTo>
                  <a:cubicBezTo>
                    <a:pt x="978" y="0"/>
                    <a:pt x="938" y="41"/>
                    <a:pt x="930" y="95"/>
                  </a:cubicBezTo>
                  <a:cubicBezTo>
                    <a:pt x="139" y="6074"/>
                    <a:pt x="1" y="13834"/>
                    <a:pt x="1983" y="17684"/>
                  </a:cubicBezTo>
                  <a:cubicBezTo>
                    <a:pt x="2559" y="18800"/>
                    <a:pt x="4206" y="20079"/>
                    <a:pt x="6876" y="21483"/>
                  </a:cubicBezTo>
                  <a:lnTo>
                    <a:pt x="8764" y="22561"/>
                  </a:lnTo>
                  <a:cubicBezTo>
                    <a:pt x="14655" y="25463"/>
                    <a:pt x="22265" y="27946"/>
                    <a:pt x="22342" y="27970"/>
                  </a:cubicBezTo>
                  <a:cubicBezTo>
                    <a:pt x="22353" y="27974"/>
                    <a:pt x="22363" y="27976"/>
                    <a:pt x="22375" y="27976"/>
                  </a:cubicBezTo>
                  <a:cubicBezTo>
                    <a:pt x="22398" y="27976"/>
                    <a:pt x="22420" y="27968"/>
                    <a:pt x="22440" y="27954"/>
                  </a:cubicBezTo>
                  <a:cubicBezTo>
                    <a:pt x="22444" y="27950"/>
                    <a:pt x="22588" y="27843"/>
                    <a:pt x="22796" y="27649"/>
                  </a:cubicBezTo>
                  <a:cubicBezTo>
                    <a:pt x="22841" y="27606"/>
                    <a:pt x="22843" y="27539"/>
                    <a:pt x="22802" y="27494"/>
                  </a:cubicBezTo>
                  <a:cubicBezTo>
                    <a:pt x="22780" y="27472"/>
                    <a:pt x="22750" y="27461"/>
                    <a:pt x="22721" y="27461"/>
                  </a:cubicBezTo>
                  <a:cubicBezTo>
                    <a:pt x="22694" y="27461"/>
                    <a:pt x="22667" y="27470"/>
                    <a:pt x="22647" y="27490"/>
                  </a:cubicBezTo>
                  <a:cubicBezTo>
                    <a:pt x="22516" y="27615"/>
                    <a:pt x="22410" y="27700"/>
                    <a:pt x="22355" y="27745"/>
                  </a:cubicBezTo>
                  <a:cubicBezTo>
                    <a:pt x="21656" y="27516"/>
                    <a:pt x="14475" y="25132"/>
                    <a:pt x="8867" y="22369"/>
                  </a:cubicBezTo>
                  <a:lnTo>
                    <a:pt x="6981" y="21293"/>
                  </a:lnTo>
                  <a:cubicBezTo>
                    <a:pt x="4347" y="19907"/>
                    <a:pt x="2730" y="18659"/>
                    <a:pt x="2177" y="17584"/>
                  </a:cubicBezTo>
                  <a:cubicBezTo>
                    <a:pt x="217" y="13779"/>
                    <a:pt x="360" y="6070"/>
                    <a:pt x="1147" y="124"/>
                  </a:cubicBezTo>
                  <a:cubicBezTo>
                    <a:pt x="1155" y="64"/>
                    <a:pt x="1112" y="9"/>
                    <a:pt x="1053" y="1"/>
                  </a:cubicBezTo>
                  <a:cubicBezTo>
                    <a:pt x="1047" y="0"/>
                    <a:pt x="1042" y="0"/>
                    <a:pt x="10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5"/>
            <p:cNvSpPr/>
            <p:nvPr/>
          </p:nvSpPr>
          <p:spPr>
            <a:xfrm>
              <a:off x="3775725" y="2658400"/>
              <a:ext cx="300350" cy="590200"/>
            </a:xfrm>
            <a:custGeom>
              <a:avLst/>
              <a:gdLst/>
              <a:ahLst/>
              <a:cxnLst/>
              <a:rect l="l" t="t" r="r" b="b"/>
              <a:pathLst>
                <a:path w="12014" h="23608" extrusionOk="0">
                  <a:moveTo>
                    <a:pt x="602" y="0"/>
                  </a:moveTo>
                  <a:cubicBezTo>
                    <a:pt x="540" y="0"/>
                    <a:pt x="501" y="45"/>
                    <a:pt x="497" y="101"/>
                  </a:cubicBezTo>
                  <a:lnTo>
                    <a:pt x="136" y="5005"/>
                  </a:lnTo>
                  <a:cubicBezTo>
                    <a:pt x="62" y="6006"/>
                    <a:pt x="85" y="8613"/>
                    <a:pt x="103" y="10710"/>
                  </a:cubicBezTo>
                  <a:cubicBezTo>
                    <a:pt x="115" y="12042"/>
                    <a:pt x="126" y="13303"/>
                    <a:pt x="103" y="13413"/>
                  </a:cubicBezTo>
                  <a:cubicBezTo>
                    <a:pt x="97" y="13429"/>
                    <a:pt x="87" y="13450"/>
                    <a:pt x="77" y="13470"/>
                  </a:cubicBezTo>
                  <a:cubicBezTo>
                    <a:pt x="46" y="13532"/>
                    <a:pt x="11" y="13603"/>
                    <a:pt x="9" y="13671"/>
                  </a:cubicBezTo>
                  <a:cubicBezTo>
                    <a:pt x="1" y="13863"/>
                    <a:pt x="166" y="14046"/>
                    <a:pt x="312" y="14208"/>
                  </a:cubicBezTo>
                  <a:cubicBezTo>
                    <a:pt x="350" y="14251"/>
                    <a:pt x="387" y="14292"/>
                    <a:pt x="416" y="14316"/>
                  </a:cubicBezTo>
                  <a:cubicBezTo>
                    <a:pt x="367" y="14422"/>
                    <a:pt x="307" y="14525"/>
                    <a:pt x="240" y="14623"/>
                  </a:cubicBezTo>
                  <a:cubicBezTo>
                    <a:pt x="183" y="14702"/>
                    <a:pt x="1251" y="15567"/>
                    <a:pt x="3448" y="17216"/>
                  </a:cubicBezTo>
                  <a:lnTo>
                    <a:pt x="11826" y="23587"/>
                  </a:lnTo>
                  <a:cubicBezTo>
                    <a:pt x="11844" y="23601"/>
                    <a:pt x="11869" y="23607"/>
                    <a:pt x="11891" y="23607"/>
                  </a:cubicBezTo>
                  <a:cubicBezTo>
                    <a:pt x="11924" y="23607"/>
                    <a:pt x="11956" y="23593"/>
                    <a:pt x="11977" y="23564"/>
                  </a:cubicBezTo>
                  <a:cubicBezTo>
                    <a:pt x="12014" y="23517"/>
                    <a:pt x="12006" y="23448"/>
                    <a:pt x="11956" y="23411"/>
                  </a:cubicBezTo>
                  <a:lnTo>
                    <a:pt x="3904" y="17285"/>
                  </a:lnTo>
                  <a:lnTo>
                    <a:pt x="3577" y="17040"/>
                  </a:lnTo>
                  <a:cubicBezTo>
                    <a:pt x="2876" y="16515"/>
                    <a:pt x="839" y="14986"/>
                    <a:pt x="469" y="14672"/>
                  </a:cubicBezTo>
                  <a:cubicBezTo>
                    <a:pt x="524" y="14586"/>
                    <a:pt x="571" y="14496"/>
                    <a:pt x="612" y="14406"/>
                  </a:cubicBezTo>
                  <a:cubicBezTo>
                    <a:pt x="622" y="14386"/>
                    <a:pt x="641" y="14345"/>
                    <a:pt x="634" y="14296"/>
                  </a:cubicBezTo>
                  <a:cubicBezTo>
                    <a:pt x="628" y="14247"/>
                    <a:pt x="600" y="14212"/>
                    <a:pt x="587" y="14194"/>
                  </a:cubicBezTo>
                  <a:cubicBezTo>
                    <a:pt x="555" y="14153"/>
                    <a:pt x="514" y="14110"/>
                    <a:pt x="473" y="14061"/>
                  </a:cubicBezTo>
                  <a:cubicBezTo>
                    <a:pt x="367" y="13944"/>
                    <a:pt x="222" y="13783"/>
                    <a:pt x="226" y="13681"/>
                  </a:cubicBezTo>
                  <a:cubicBezTo>
                    <a:pt x="228" y="13658"/>
                    <a:pt x="254" y="13601"/>
                    <a:pt x="271" y="13568"/>
                  </a:cubicBezTo>
                  <a:cubicBezTo>
                    <a:pt x="285" y="13540"/>
                    <a:pt x="297" y="13515"/>
                    <a:pt x="305" y="13493"/>
                  </a:cubicBezTo>
                  <a:cubicBezTo>
                    <a:pt x="340" y="13409"/>
                    <a:pt x="338" y="12857"/>
                    <a:pt x="320" y="10708"/>
                  </a:cubicBezTo>
                  <a:cubicBezTo>
                    <a:pt x="303" y="8615"/>
                    <a:pt x="281" y="6014"/>
                    <a:pt x="352" y="5019"/>
                  </a:cubicBezTo>
                  <a:lnTo>
                    <a:pt x="714" y="117"/>
                  </a:lnTo>
                  <a:cubicBezTo>
                    <a:pt x="718" y="56"/>
                    <a:pt x="673" y="5"/>
                    <a:pt x="614" y="1"/>
                  </a:cubicBezTo>
                  <a:cubicBezTo>
                    <a:pt x="610" y="0"/>
                    <a:pt x="606" y="0"/>
                    <a:pt x="60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5"/>
            <p:cNvSpPr/>
            <p:nvPr/>
          </p:nvSpPr>
          <p:spPr>
            <a:xfrm>
              <a:off x="3794425" y="1793325"/>
              <a:ext cx="517975" cy="647875"/>
            </a:xfrm>
            <a:custGeom>
              <a:avLst/>
              <a:gdLst/>
              <a:ahLst/>
              <a:cxnLst/>
              <a:rect l="l" t="t" r="r" b="b"/>
              <a:pathLst>
                <a:path w="20719" h="25915" extrusionOk="0">
                  <a:moveTo>
                    <a:pt x="9794" y="1"/>
                  </a:moveTo>
                  <a:cubicBezTo>
                    <a:pt x="9743" y="1"/>
                    <a:pt x="9691" y="1"/>
                    <a:pt x="9639" y="2"/>
                  </a:cubicBezTo>
                  <a:cubicBezTo>
                    <a:pt x="4022" y="104"/>
                    <a:pt x="1" y="6332"/>
                    <a:pt x="123" y="13151"/>
                  </a:cubicBezTo>
                  <a:cubicBezTo>
                    <a:pt x="245" y="19912"/>
                    <a:pt x="6310" y="25915"/>
                    <a:pt x="11889" y="25915"/>
                  </a:cubicBezTo>
                  <a:cubicBezTo>
                    <a:pt x="11936" y="25915"/>
                    <a:pt x="11983" y="25914"/>
                    <a:pt x="12030" y="25913"/>
                  </a:cubicBezTo>
                  <a:cubicBezTo>
                    <a:pt x="16035" y="25842"/>
                    <a:pt x="20718" y="18995"/>
                    <a:pt x="20596" y="12176"/>
                  </a:cubicBezTo>
                  <a:cubicBezTo>
                    <a:pt x="20474" y="5418"/>
                    <a:pt x="15350" y="1"/>
                    <a:pt x="9794" y="1"/>
                  </a:cubicBez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5"/>
            <p:cNvSpPr/>
            <p:nvPr/>
          </p:nvSpPr>
          <p:spPr>
            <a:xfrm>
              <a:off x="4031725" y="2163600"/>
              <a:ext cx="79600" cy="35275"/>
            </a:xfrm>
            <a:custGeom>
              <a:avLst/>
              <a:gdLst/>
              <a:ahLst/>
              <a:cxnLst/>
              <a:rect l="l" t="t" r="r" b="b"/>
              <a:pathLst>
                <a:path w="3184" h="1411" extrusionOk="0">
                  <a:moveTo>
                    <a:pt x="991" y="1"/>
                  </a:moveTo>
                  <a:cubicBezTo>
                    <a:pt x="469" y="1"/>
                    <a:pt x="90" y="151"/>
                    <a:pt x="82" y="154"/>
                  </a:cubicBezTo>
                  <a:cubicBezTo>
                    <a:pt x="27" y="177"/>
                    <a:pt x="0" y="240"/>
                    <a:pt x="23" y="295"/>
                  </a:cubicBezTo>
                  <a:cubicBezTo>
                    <a:pt x="40" y="337"/>
                    <a:pt x="79" y="362"/>
                    <a:pt x="122" y="362"/>
                  </a:cubicBezTo>
                  <a:cubicBezTo>
                    <a:pt x="136" y="362"/>
                    <a:pt x="150" y="360"/>
                    <a:pt x="164" y="354"/>
                  </a:cubicBezTo>
                  <a:cubicBezTo>
                    <a:pt x="172" y="352"/>
                    <a:pt x="514" y="217"/>
                    <a:pt x="988" y="217"/>
                  </a:cubicBezTo>
                  <a:cubicBezTo>
                    <a:pt x="1577" y="217"/>
                    <a:pt x="2368" y="426"/>
                    <a:pt x="2969" y="1360"/>
                  </a:cubicBezTo>
                  <a:cubicBezTo>
                    <a:pt x="2989" y="1392"/>
                    <a:pt x="3024" y="1411"/>
                    <a:pt x="3061" y="1411"/>
                  </a:cubicBezTo>
                  <a:cubicBezTo>
                    <a:pt x="3081" y="1411"/>
                    <a:pt x="3102" y="1405"/>
                    <a:pt x="3118" y="1395"/>
                  </a:cubicBezTo>
                  <a:cubicBezTo>
                    <a:pt x="3169" y="1362"/>
                    <a:pt x="3184" y="1294"/>
                    <a:pt x="3151" y="1243"/>
                  </a:cubicBezTo>
                  <a:cubicBezTo>
                    <a:pt x="2499" y="229"/>
                    <a:pt x="1636" y="1"/>
                    <a:pt x="99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5"/>
            <p:cNvSpPr/>
            <p:nvPr/>
          </p:nvSpPr>
          <p:spPr>
            <a:xfrm>
              <a:off x="4182100" y="2207950"/>
              <a:ext cx="68575" cy="28725"/>
            </a:xfrm>
            <a:custGeom>
              <a:avLst/>
              <a:gdLst/>
              <a:ahLst/>
              <a:cxnLst/>
              <a:rect l="l" t="t" r="r" b="b"/>
              <a:pathLst>
                <a:path w="2743" h="1149" extrusionOk="0">
                  <a:moveTo>
                    <a:pt x="1038" y="1"/>
                  </a:moveTo>
                  <a:cubicBezTo>
                    <a:pt x="468" y="1"/>
                    <a:pt x="66" y="291"/>
                    <a:pt x="58" y="297"/>
                  </a:cubicBezTo>
                  <a:cubicBezTo>
                    <a:pt x="11" y="334"/>
                    <a:pt x="1" y="401"/>
                    <a:pt x="37" y="448"/>
                  </a:cubicBezTo>
                  <a:cubicBezTo>
                    <a:pt x="58" y="478"/>
                    <a:pt x="92" y="493"/>
                    <a:pt x="126" y="493"/>
                  </a:cubicBezTo>
                  <a:cubicBezTo>
                    <a:pt x="148" y="493"/>
                    <a:pt x="170" y="486"/>
                    <a:pt x="189" y="473"/>
                  </a:cubicBezTo>
                  <a:cubicBezTo>
                    <a:pt x="215" y="453"/>
                    <a:pt x="551" y="213"/>
                    <a:pt x="1030" y="213"/>
                  </a:cubicBezTo>
                  <a:cubicBezTo>
                    <a:pt x="1457" y="213"/>
                    <a:pt x="1997" y="403"/>
                    <a:pt x="2532" y="1106"/>
                  </a:cubicBezTo>
                  <a:cubicBezTo>
                    <a:pt x="2555" y="1135"/>
                    <a:pt x="2588" y="1149"/>
                    <a:pt x="2620" y="1149"/>
                  </a:cubicBezTo>
                  <a:cubicBezTo>
                    <a:pt x="2643" y="1149"/>
                    <a:pt x="2665" y="1143"/>
                    <a:pt x="2686" y="1126"/>
                  </a:cubicBezTo>
                  <a:cubicBezTo>
                    <a:pt x="2733" y="1090"/>
                    <a:pt x="2743" y="1022"/>
                    <a:pt x="2706" y="975"/>
                  </a:cubicBezTo>
                  <a:cubicBezTo>
                    <a:pt x="2122" y="209"/>
                    <a:pt x="1520" y="1"/>
                    <a:pt x="10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5"/>
            <p:cNvSpPr/>
            <p:nvPr/>
          </p:nvSpPr>
          <p:spPr>
            <a:xfrm>
              <a:off x="4158550" y="2189925"/>
              <a:ext cx="38150" cy="116325"/>
            </a:xfrm>
            <a:custGeom>
              <a:avLst/>
              <a:gdLst/>
              <a:ahLst/>
              <a:cxnLst/>
              <a:rect l="l" t="t" r="r" b="b"/>
              <a:pathLst>
                <a:path w="1526" h="4653" extrusionOk="0">
                  <a:moveTo>
                    <a:pt x="794" y="1"/>
                  </a:moveTo>
                  <a:cubicBezTo>
                    <a:pt x="759" y="1"/>
                    <a:pt x="724" y="17"/>
                    <a:pt x="704" y="49"/>
                  </a:cubicBezTo>
                  <a:cubicBezTo>
                    <a:pt x="311" y="646"/>
                    <a:pt x="291" y="1461"/>
                    <a:pt x="653" y="2078"/>
                  </a:cubicBezTo>
                  <a:cubicBezTo>
                    <a:pt x="722" y="2197"/>
                    <a:pt x="806" y="2309"/>
                    <a:pt x="885" y="2418"/>
                  </a:cubicBezTo>
                  <a:cubicBezTo>
                    <a:pt x="1039" y="2626"/>
                    <a:pt x="1184" y="2822"/>
                    <a:pt x="1235" y="3055"/>
                  </a:cubicBezTo>
                  <a:cubicBezTo>
                    <a:pt x="1298" y="3347"/>
                    <a:pt x="1192" y="3686"/>
                    <a:pt x="957" y="3942"/>
                  </a:cubicBezTo>
                  <a:cubicBezTo>
                    <a:pt x="755" y="4161"/>
                    <a:pt x="465" y="4328"/>
                    <a:pt x="91" y="4440"/>
                  </a:cubicBezTo>
                  <a:cubicBezTo>
                    <a:pt x="33" y="4459"/>
                    <a:pt x="1" y="4518"/>
                    <a:pt x="17" y="4575"/>
                  </a:cubicBezTo>
                  <a:cubicBezTo>
                    <a:pt x="31" y="4624"/>
                    <a:pt x="74" y="4653"/>
                    <a:pt x="121" y="4653"/>
                  </a:cubicBezTo>
                  <a:cubicBezTo>
                    <a:pt x="131" y="4653"/>
                    <a:pt x="142" y="4653"/>
                    <a:pt x="152" y="4649"/>
                  </a:cubicBezTo>
                  <a:cubicBezTo>
                    <a:pt x="565" y="4526"/>
                    <a:pt x="890" y="4336"/>
                    <a:pt x="1116" y="4089"/>
                  </a:cubicBezTo>
                  <a:cubicBezTo>
                    <a:pt x="1398" y="3783"/>
                    <a:pt x="1525" y="3368"/>
                    <a:pt x="1447" y="3008"/>
                  </a:cubicBezTo>
                  <a:cubicBezTo>
                    <a:pt x="1388" y="2730"/>
                    <a:pt x="1221" y="2505"/>
                    <a:pt x="1059" y="2289"/>
                  </a:cubicBezTo>
                  <a:cubicBezTo>
                    <a:pt x="984" y="2185"/>
                    <a:pt x="904" y="2078"/>
                    <a:pt x="841" y="1968"/>
                  </a:cubicBezTo>
                  <a:cubicBezTo>
                    <a:pt x="520" y="1422"/>
                    <a:pt x="538" y="699"/>
                    <a:pt x="885" y="170"/>
                  </a:cubicBezTo>
                  <a:cubicBezTo>
                    <a:pt x="918" y="119"/>
                    <a:pt x="906" y="51"/>
                    <a:pt x="855" y="19"/>
                  </a:cubicBezTo>
                  <a:cubicBezTo>
                    <a:pt x="837" y="6"/>
                    <a:pt x="815" y="1"/>
                    <a:pt x="7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5"/>
            <p:cNvSpPr/>
            <p:nvPr/>
          </p:nvSpPr>
          <p:spPr>
            <a:xfrm>
              <a:off x="4077650" y="2141525"/>
              <a:ext cx="40275" cy="35200"/>
            </a:xfrm>
            <a:custGeom>
              <a:avLst/>
              <a:gdLst/>
              <a:ahLst/>
              <a:cxnLst/>
              <a:rect l="l" t="t" r="r" b="b"/>
              <a:pathLst>
                <a:path w="1611" h="1408" extrusionOk="0">
                  <a:moveTo>
                    <a:pt x="124" y="0"/>
                  </a:moveTo>
                  <a:cubicBezTo>
                    <a:pt x="86" y="0"/>
                    <a:pt x="48" y="20"/>
                    <a:pt x="29" y="56"/>
                  </a:cubicBezTo>
                  <a:cubicBezTo>
                    <a:pt x="0" y="110"/>
                    <a:pt x="18" y="175"/>
                    <a:pt x="72" y="206"/>
                  </a:cubicBezTo>
                  <a:cubicBezTo>
                    <a:pt x="589" y="488"/>
                    <a:pt x="1048" y="888"/>
                    <a:pt x="1400" y="1362"/>
                  </a:cubicBezTo>
                  <a:cubicBezTo>
                    <a:pt x="1420" y="1391"/>
                    <a:pt x="1453" y="1407"/>
                    <a:pt x="1488" y="1407"/>
                  </a:cubicBezTo>
                  <a:cubicBezTo>
                    <a:pt x="1510" y="1407"/>
                    <a:pt x="1533" y="1399"/>
                    <a:pt x="1551" y="1385"/>
                  </a:cubicBezTo>
                  <a:cubicBezTo>
                    <a:pt x="1600" y="1350"/>
                    <a:pt x="1610" y="1280"/>
                    <a:pt x="1573" y="1233"/>
                  </a:cubicBezTo>
                  <a:cubicBezTo>
                    <a:pt x="1204" y="733"/>
                    <a:pt x="721" y="312"/>
                    <a:pt x="176" y="14"/>
                  </a:cubicBezTo>
                  <a:cubicBezTo>
                    <a:pt x="160" y="4"/>
                    <a:pt x="142" y="0"/>
                    <a:pt x="1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5"/>
            <p:cNvSpPr/>
            <p:nvPr/>
          </p:nvSpPr>
          <p:spPr>
            <a:xfrm>
              <a:off x="4195375" y="2187050"/>
              <a:ext cx="41875" cy="10550"/>
            </a:xfrm>
            <a:custGeom>
              <a:avLst/>
              <a:gdLst/>
              <a:ahLst/>
              <a:cxnLst/>
              <a:rect l="l" t="t" r="r" b="b"/>
              <a:pathLst>
                <a:path w="1675" h="422" extrusionOk="0">
                  <a:moveTo>
                    <a:pt x="1161" y="0"/>
                  </a:moveTo>
                  <a:cubicBezTo>
                    <a:pt x="796" y="0"/>
                    <a:pt x="430" y="72"/>
                    <a:pt x="85" y="211"/>
                  </a:cubicBezTo>
                  <a:cubicBezTo>
                    <a:pt x="28" y="234"/>
                    <a:pt x="1" y="297"/>
                    <a:pt x="23" y="354"/>
                  </a:cubicBezTo>
                  <a:cubicBezTo>
                    <a:pt x="42" y="395"/>
                    <a:pt x="82" y="421"/>
                    <a:pt x="125" y="422"/>
                  </a:cubicBezTo>
                  <a:lnTo>
                    <a:pt x="125" y="422"/>
                  </a:lnTo>
                  <a:cubicBezTo>
                    <a:pt x="139" y="422"/>
                    <a:pt x="152" y="420"/>
                    <a:pt x="164" y="414"/>
                  </a:cubicBezTo>
                  <a:cubicBezTo>
                    <a:pt x="484" y="285"/>
                    <a:pt x="822" y="219"/>
                    <a:pt x="1158" y="219"/>
                  </a:cubicBezTo>
                  <a:cubicBezTo>
                    <a:pt x="1287" y="219"/>
                    <a:pt x="1415" y="229"/>
                    <a:pt x="1542" y="248"/>
                  </a:cubicBezTo>
                  <a:cubicBezTo>
                    <a:pt x="1548" y="249"/>
                    <a:pt x="1553" y="250"/>
                    <a:pt x="1559" y="250"/>
                  </a:cubicBezTo>
                  <a:cubicBezTo>
                    <a:pt x="1611" y="250"/>
                    <a:pt x="1657" y="210"/>
                    <a:pt x="1664" y="156"/>
                  </a:cubicBezTo>
                  <a:cubicBezTo>
                    <a:pt x="1674" y="97"/>
                    <a:pt x="1634" y="42"/>
                    <a:pt x="1574" y="32"/>
                  </a:cubicBezTo>
                  <a:cubicBezTo>
                    <a:pt x="1437" y="11"/>
                    <a:pt x="1299" y="0"/>
                    <a:pt x="1161" y="0"/>
                  </a:cubicBezTo>
                  <a:close/>
                  <a:moveTo>
                    <a:pt x="125" y="422"/>
                  </a:moveTo>
                  <a:lnTo>
                    <a:pt x="125" y="422"/>
                  </a:lnTo>
                  <a:cubicBezTo>
                    <a:pt x="124" y="422"/>
                    <a:pt x="124" y="422"/>
                    <a:pt x="124" y="422"/>
                  </a:cubicBezTo>
                  <a:lnTo>
                    <a:pt x="126" y="422"/>
                  </a:lnTo>
                  <a:cubicBezTo>
                    <a:pt x="125" y="422"/>
                    <a:pt x="125" y="422"/>
                    <a:pt x="125" y="42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5"/>
            <p:cNvSpPr/>
            <p:nvPr/>
          </p:nvSpPr>
          <p:spPr>
            <a:xfrm>
              <a:off x="4023900" y="2092925"/>
              <a:ext cx="126975" cy="14575"/>
            </a:xfrm>
            <a:custGeom>
              <a:avLst/>
              <a:gdLst/>
              <a:ahLst/>
              <a:cxnLst/>
              <a:rect l="l" t="t" r="r" b="b"/>
              <a:pathLst>
                <a:path w="5079" h="583" extrusionOk="0">
                  <a:moveTo>
                    <a:pt x="5078" y="0"/>
                  </a:moveTo>
                  <a:lnTo>
                    <a:pt x="5078" y="0"/>
                  </a:lnTo>
                  <a:cubicBezTo>
                    <a:pt x="4641" y="10"/>
                    <a:pt x="4218" y="39"/>
                    <a:pt x="3797" y="57"/>
                  </a:cubicBezTo>
                  <a:cubicBezTo>
                    <a:pt x="3376" y="74"/>
                    <a:pt x="2959" y="92"/>
                    <a:pt x="2542" y="92"/>
                  </a:cubicBezTo>
                  <a:cubicBezTo>
                    <a:pt x="2443" y="94"/>
                    <a:pt x="2345" y="95"/>
                    <a:pt x="2246" y="95"/>
                  </a:cubicBezTo>
                  <a:cubicBezTo>
                    <a:pt x="1926" y="95"/>
                    <a:pt x="1607" y="86"/>
                    <a:pt x="1286" y="82"/>
                  </a:cubicBezTo>
                  <a:cubicBezTo>
                    <a:pt x="863" y="69"/>
                    <a:pt x="440" y="51"/>
                    <a:pt x="0" y="51"/>
                  </a:cubicBezTo>
                  <a:cubicBezTo>
                    <a:pt x="395" y="249"/>
                    <a:pt x="814" y="376"/>
                    <a:pt x="1243" y="460"/>
                  </a:cubicBezTo>
                  <a:cubicBezTo>
                    <a:pt x="1672" y="548"/>
                    <a:pt x="2109" y="580"/>
                    <a:pt x="2546" y="582"/>
                  </a:cubicBezTo>
                  <a:cubicBezTo>
                    <a:pt x="2984" y="574"/>
                    <a:pt x="3421" y="533"/>
                    <a:pt x="3848" y="437"/>
                  </a:cubicBezTo>
                  <a:cubicBezTo>
                    <a:pt x="4273" y="345"/>
                    <a:pt x="4692" y="208"/>
                    <a:pt x="50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5"/>
            <p:cNvSpPr/>
            <p:nvPr/>
          </p:nvSpPr>
          <p:spPr>
            <a:xfrm>
              <a:off x="4200900" y="2105825"/>
              <a:ext cx="94525" cy="60625"/>
            </a:xfrm>
            <a:custGeom>
              <a:avLst/>
              <a:gdLst/>
              <a:ahLst/>
              <a:cxnLst/>
              <a:rect l="l" t="t" r="r" b="b"/>
              <a:pathLst>
                <a:path w="3781" h="2425" extrusionOk="0">
                  <a:moveTo>
                    <a:pt x="1" y="1"/>
                  </a:moveTo>
                  <a:cubicBezTo>
                    <a:pt x="178" y="352"/>
                    <a:pt x="417" y="661"/>
                    <a:pt x="689" y="941"/>
                  </a:cubicBezTo>
                  <a:cubicBezTo>
                    <a:pt x="959" y="1221"/>
                    <a:pt x="1265" y="1468"/>
                    <a:pt x="1592" y="1679"/>
                  </a:cubicBezTo>
                  <a:cubicBezTo>
                    <a:pt x="1921" y="1889"/>
                    <a:pt x="2273" y="2065"/>
                    <a:pt x="2641" y="2191"/>
                  </a:cubicBezTo>
                  <a:cubicBezTo>
                    <a:pt x="3006" y="2322"/>
                    <a:pt x="3388" y="2412"/>
                    <a:pt x="3781" y="2424"/>
                  </a:cubicBezTo>
                  <a:cubicBezTo>
                    <a:pt x="3450" y="2218"/>
                    <a:pt x="3121" y="2034"/>
                    <a:pt x="2800" y="1846"/>
                  </a:cubicBezTo>
                  <a:cubicBezTo>
                    <a:pt x="2481" y="1654"/>
                    <a:pt x="2167" y="1464"/>
                    <a:pt x="1858" y="1266"/>
                  </a:cubicBezTo>
                  <a:cubicBezTo>
                    <a:pt x="1549" y="1066"/>
                    <a:pt x="1245" y="859"/>
                    <a:pt x="939" y="649"/>
                  </a:cubicBezTo>
                  <a:cubicBezTo>
                    <a:pt x="632" y="436"/>
                    <a:pt x="330" y="216"/>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5"/>
            <p:cNvSpPr/>
            <p:nvPr/>
          </p:nvSpPr>
          <p:spPr>
            <a:xfrm>
              <a:off x="4022275" y="2305100"/>
              <a:ext cx="150050" cy="69400"/>
            </a:xfrm>
            <a:custGeom>
              <a:avLst/>
              <a:gdLst/>
              <a:ahLst/>
              <a:cxnLst/>
              <a:rect l="l" t="t" r="r" b="b"/>
              <a:pathLst>
                <a:path w="6002" h="2776" extrusionOk="0">
                  <a:moveTo>
                    <a:pt x="2980" y="0"/>
                  </a:moveTo>
                  <a:cubicBezTo>
                    <a:pt x="1229" y="0"/>
                    <a:pt x="0" y="1368"/>
                    <a:pt x="0" y="1368"/>
                  </a:cubicBezTo>
                  <a:cubicBezTo>
                    <a:pt x="0" y="1368"/>
                    <a:pt x="1291" y="1967"/>
                    <a:pt x="5378" y="2776"/>
                  </a:cubicBezTo>
                  <a:cubicBezTo>
                    <a:pt x="5296" y="2353"/>
                    <a:pt x="6001" y="602"/>
                    <a:pt x="3729" y="85"/>
                  </a:cubicBezTo>
                  <a:cubicBezTo>
                    <a:pt x="3471" y="26"/>
                    <a:pt x="3220" y="0"/>
                    <a:pt x="298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5"/>
            <p:cNvSpPr/>
            <p:nvPr/>
          </p:nvSpPr>
          <p:spPr>
            <a:xfrm>
              <a:off x="3769700" y="1763075"/>
              <a:ext cx="572075" cy="412000"/>
            </a:xfrm>
            <a:custGeom>
              <a:avLst/>
              <a:gdLst/>
              <a:ahLst/>
              <a:cxnLst/>
              <a:rect l="l" t="t" r="r" b="b"/>
              <a:pathLst>
                <a:path w="22883" h="16480" extrusionOk="0">
                  <a:moveTo>
                    <a:pt x="10544" y="1"/>
                  </a:moveTo>
                  <a:cubicBezTo>
                    <a:pt x="9926" y="1"/>
                    <a:pt x="9308" y="47"/>
                    <a:pt x="8695" y="143"/>
                  </a:cubicBezTo>
                  <a:cubicBezTo>
                    <a:pt x="6102" y="554"/>
                    <a:pt x="3624" y="1921"/>
                    <a:pt x="2099" y="4058"/>
                  </a:cubicBezTo>
                  <a:cubicBezTo>
                    <a:pt x="1527" y="4859"/>
                    <a:pt x="1094" y="5752"/>
                    <a:pt x="773" y="6682"/>
                  </a:cubicBezTo>
                  <a:cubicBezTo>
                    <a:pt x="181" y="8402"/>
                    <a:pt x="1" y="10286"/>
                    <a:pt x="330" y="12080"/>
                  </a:cubicBezTo>
                  <a:cubicBezTo>
                    <a:pt x="500" y="13005"/>
                    <a:pt x="1085" y="15328"/>
                    <a:pt x="2140" y="15328"/>
                  </a:cubicBezTo>
                  <a:cubicBezTo>
                    <a:pt x="2387" y="15328"/>
                    <a:pt x="2659" y="15201"/>
                    <a:pt x="2958" y="14900"/>
                  </a:cubicBezTo>
                  <a:cubicBezTo>
                    <a:pt x="3736" y="14118"/>
                    <a:pt x="4562" y="13476"/>
                    <a:pt x="5442" y="12812"/>
                  </a:cubicBezTo>
                  <a:cubicBezTo>
                    <a:pt x="7533" y="11237"/>
                    <a:pt x="9308" y="9246"/>
                    <a:pt x="10636" y="6990"/>
                  </a:cubicBezTo>
                  <a:lnTo>
                    <a:pt x="10636" y="6990"/>
                  </a:lnTo>
                  <a:cubicBezTo>
                    <a:pt x="10493" y="8911"/>
                    <a:pt x="9521" y="10754"/>
                    <a:pt x="8017" y="11956"/>
                  </a:cubicBezTo>
                  <a:cubicBezTo>
                    <a:pt x="10209" y="12712"/>
                    <a:pt x="12462" y="13479"/>
                    <a:pt x="14776" y="13479"/>
                  </a:cubicBezTo>
                  <a:cubicBezTo>
                    <a:pt x="14901" y="13479"/>
                    <a:pt x="15027" y="13477"/>
                    <a:pt x="15152" y="13472"/>
                  </a:cubicBezTo>
                  <a:cubicBezTo>
                    <a:pt x="15401" y="13464"/>
                    <a:pt x="15659" y="13441"/>
                    <a:pt x="15880" y="13327"/>
                  </a:cubicBezTo>
                  <a:cubicBezTo>
                    <a:pt x="16072" y="13227"/>
                    <a:pt x="16221" y="13061"/>
                    <a:pt x="16360" y="12896"/>
                  </a:cubicBezTo>
                  <a:cubicBezTo>
                    <a:pt x="17132" y="11970"/>
                    <a:pt x="17708" y="10879"/>
                    <a:pt x="18035" y="9716"/>
                  </a:cubicBezTo>
                  <a:lnTo>
                    <a:pt x="18035" y="9716"/>
                  </a:lnTo>
                  <a:cubicBezTo>
                    <a:pt x="17939" y="11032"/>
                    <a:pt x="17498" y="12319"/>
                    <a:pt x="16764" y="13417"/>
                  </a:cubicBezTo>
                  <a:cubicBezTo>
                    <a:pt x="17890" y="12918"/>
                    <a:pt x="18775" y="11905"/>
                    <a:pt x="19114" y="10720"/>
                  </a:cubicBezTo>
                  <a:lnTo>
                    <a:pt x="19114" y="10720"/>
                  </a:lnTo>
                  <a:cubicBezTo>
                    <a:pt x="18926" y="11954"/>
                    <a:pt x="18477" y="13149"/>
                    <a:pt x="17802" y="14199"/>
                  </a:cubicBezTo>
                  <a:cubicBezTo>
                    <a:pt x="19529" y="14459"/>
                    <a:pt x="20786" y="16053"/>
                    <a:pt x="22480" y="16480"/>
                  </a:cubicBezTo>
                  <a:cubicBezTo>
                    <a:pt x="22845" y="15615"/>
                    <a:pt x="22872" y="14651"/>
                    <a:pt x="22874" y="13713"/>
                  </a:cubicBezTo>
                  <a:cubicBezTo>
                    <a:pt x="22882" y="12072"/>
                    <a:pt x="22835" y="10419"/>
                    <a:pt x="22514" y="8811"/>
                  </a:cubicBezTo>
                  <a:cubicBezTo>
                    <a:pt x="22193" y="7201"/>
                    <a:pt x="21585" y="5623"/>
                    <a:pt x="20561" y="4340"/>
                  </a:cubicBezTo>
                  <a:cubicBezTo>
                    <a:pt x="19476" y="2979"/>
                    <a:pt x="17970" y="2005"/>
                    <a:pt x="16378" y="1298"/>
                  </a:cubicBezTo>
                  <a:cubicBezTo>
                    <a:pt x="14546" y="483"/>
                    <a:pt x="12544" y="1"/>
                    <a:pt x="10544" y="1"/>
                  </a:cubicBezTo>
                  <a:close/>
                </a:path>
              </a:pathLst>
            </a:custGeom>
            <a:solidFill>
              <a:srgbClr val="F77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5"/>
            <p:cNvSpPr/>
            <p:nvPr/>
          </p:nvSpPr>
          <p:spPr>
            <a:xfrm>
              <a:off x="3697675" y="2043000"/>
              <a:ext cx="161200" cy="181525"/>
            </a:xfrm>
            <a:custGeom>
              <a:avLst/>
              <a:gdLst/>
              <a:ahLst/>
              <a:cxnLst/>
              <a:rect l="l" t="t" r="r" b="b"/>
              <a:pathLst>
                <a:path w="6448" h="7261" extrusionOk="0">
                  <a:moveTo>
                    <a:pt x="2663" y="1"/>
                  </a:moveTo>
                  <a:cubicBezTo>
                    <a:pt x="2459" y="1"/>
                    <a:pt x="2256" y="31"/>
                    <a:pt x="2058" y="95"/>
                  </a:cubicBezTo>
                  <a:cubicBezTo>
                    <a:pt x="634" y="550"/>
                    <a:pt x="1" y="2549"/>
                    <a:pt x="644" y="4557"/>
                  </a:cubicBezTo>
                  <a:cubicBezTo>
                    <a:pt x="1187" y="6252"/>
                    <a:pt x="2791" y="7260"/>
                    <a:pt x="4135" y="7260"/>
                  </a:cubicBezTo>
                  <a:cubicBezTo>
                    <a:pt x="4385" y="7260"/>
                    <a:pt x="4625" y="7226"/>
                    <a:pt x="4848" y="7154"/>
                  </a:cubicBezTo>
                  <a:cubicBezTo>
                    <a:pt x="6272" y="6697"/>
                    <a:pt x="6447" y="4913"/>
                    <a:pt x="5804" y="2904"/>
                  </a:cubicBezTo>
                  <a:cubicBezTo>
                    <a:pt x="5249" y="1174"/>
                    <a:pt x="3930" y="1"/>
                    <a:pt x="2663" y="1"/>
                  </a:cubicBezTo>
                  <a:close/>
                </a:path>
              </a:pathLst>
            </a:custGeom>
            <a:solidFill>
              <a:srgbClr val="F2B2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5"/>
            <p:cNvSpPr/>
            <p:nvPr/>
          </p:nvSpPr>
          <p:spPr>
            <a:xfrm>
              <a:off x="3719900" y="2062150"/>
              <a:ext cx="106700" cy="127375"/>
            </a:xfrm>
            <a:custGeom>
              <a:avLst/>
              <a:gdLst/>
              <a:ahLst/>
              <a:cxnLst/>
              <a:rect l="l" t="t" r="r" b="b"/>
              <a:pathLst>
                <a:path w="4268" h="5095" extrusionOk="0">
                  <a:moveTo>
                    <a:pt x="117" y="0"/>
                  </a:moveTo>
                  <a:cubicBezTo>
                    <a:pt x="66" y="0"/>
                    <a:pt x="23" y="38"/>
                    <a:pt x="13" y="89"/>
                  </a:cubicBezTo>
                  <a:cubicBezTo>
                    <a:pt x="1" y="146"/>
                    <a:pt x="39" y="203"/>
                    <a:pt x="99" y="215"/>
                  </a:cubicBezTo>
                  <a:cubicBezTo>
                    <a:pt x="123" y="222"/>
                    <a:pt x="2510" y="755"/>
                    <a:pt x="4042" y="5023"/>
                  </a:cubicBezTo>
                  <a:cubicBezTo>
                    <a:pt x="4059" y="5068"/>
                    <a:pt x="4100" y="5095"/>
                    <a:pt x="4144" y="5095"/>
                  </a:cubicBezTo>
                  <a:cubicBezTo>
                    <a:pt x="4157" y="5095"/>
                    <a:pt x="4169" y="5093"/>
                    <a:pt x="4181" y="5089"/>
                  </a:cubicBezTo>
                  <a:cubicBezTo>
                    <a:pt x="4238" y="5068"/>
                    <a:pt x="4267" y="5005"/>
                    <a:pt x="4247" y="4950"/>
                  </a:cubicBezTo>
                  <a:cubicBezTo>
                    <a:pt x="2671" y="553"/>
                    <a:pt x="244" y="23"/>
                    <a:pt x="142" y="3"/>
                  </a:cubicBezTo>
                  <a:cubicBezTo>
                    <a:pt x="133" y="1"/>
                    <a:pt x="125" y="0"/>
                    <a:pt x="11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5"/>
            <p:cNvSpPr/>
            <p:nvPr/>
          </p:nvSpPr>
          <p:spPr>
            <a:xfrm>
              <a:off x="3690375" y="1784275"/>
              <a:ext cx="662225" cy="195575"/>
            </a:xfrm>
            <a:custGeom>
              <a:avLst/>
              <a:gdLst/>
              <a:ahLst/>
              <a:cxnLst/>
              <a:rect l="l" t="t" r="r" b="b"/>
              <a:pathLst>
                <a:path w="26489" h="7823" extrusionOk="0">
                  <a:moveTo>
                    <a:pt x="20877" y="1"/>
                  </a:moveTo>
                  <a:cubicBezTo>
                    <a:pt x="16965" y="1"/>
                    <a:pt x="12954" y="1160"/>
                    <a:pt x="9075" y="1576"/>
                  </a:cubicBezTo>
                  <a:cubicBezTo>
                    <a:pt x="8422" y="1646"/>
                    <a:pt x="7757" y="1685"/>
                    <a:pt x="7091" y="1685"/>
                  </a:cubicBezTo>
                  <a:cubicBezTo>
                    <a:pt x="5269" y="1685"/>
                    <a:pt x="3443" y="1388"/>
                    <a:pt x="1860" y="601"/>
                  </a:cubicBezTo>
                  <a:cubicBezTo>
                    <a:pt x="1137" y="1422"/>
                    <a:pt x="528" y="2344"/>
                    <a:pt x="1" y="3315"/>
                  </a:cubicBezTo>
                  <a:cubicBezTo>
                    <a:pt x="679" y="3831"/>
                    <a:pt x="1594" y="4095"/>
                    <a:pt x="2459" y="4226"/>
                  </a:cubicBezTo>
                  <a:cubicBezTo>
                    <a:pt x="3216" y="4340"/>
                    <a:pt x="3982" y="4397"/>
                    <a:pt x="4747" y="4397"/>
                  </a:cubicBezTo>
                  <a:cubicBezTo>
                    <a:pt x="5585" y="4397"/>
                    <a:pt x="6422" y="4329"/>
                    <a:pt x="7248" y="4191"/>
                  </a:cubicBezTo>
                  <a:cubicBezTo>
                    <a:pt x="8521" y="3981"/>
                    <a:pt x="9764" y="3609"/>
                    <a:pt x="11037" y="3398"/>
                  </a:cubicBezTo>
                  <a:cubicBezTo>
                    <a:pt x="11886" y="3258"/>
                    <a:pt x="12745" y="3192"/>
                    <a:pt x="13604" y="3192"/>
                  </a:cubicBezTo>
                  <a:cubicBezTo>
                    <a:pt x="15988" y="3192"/>
                    <a:pt x="18378" y="3704"/>
                    <a:pt x="20606" y="4573"/>
                  </a:cubicBezTo>
                  <a:cubicBezTo>
                    <a:pt x="22700" y="5391"/>
                    <a:pt x="24655" y="6518"/>
                    <a:pt x="26488" y="7822"/>
                  </a:cubicBezTo>
                  <a:cubicBezTo>
                    <a:pt x="26298" y="4829"/>
                    <a:pt x="25060" y="2131"/>
                    <a:pt x="22751" y="98"/>
                  </a:cubicBezTo>
                  <a:cubicBezTo>
                    <a:pt x="22130" y="31"/>
                    <a:pt x="21505" y="1"/>
                    <a:pt x="20877" y="1"/>
                  </a:cubicBezTo>
                  <a:close/>
                </a:path>
              </a:pathLst>
            </a:custGeom>
            <a:solidFill>
              <a:srgbClr val="F77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1" name="Google Shape;691;p25"/>
          <p:cNvGrpSpPr/>
          <p:nvPr/>
        </p:nvGrpSpPr>
        <p:grpSpPr>
          <a:xfrm>
            <a:off x="16744289" y="4062158"/>
            <a:ext cx="4535064" cy="9626839"/>
            <a:chOff x="5620875" y="979925"/>
            <a:chExt cx="1768125" cy="3753300"/>
          </a:xfrm>
        </p:grpSpPr>
        <p:sp>
          <p:nvSpPr>
            <p:cNvPr id="692" name="Google Shape;692;p25"/>
            <p:cNvSpPr/>
            <p:nvPr/>
          </p:nvSpPr>
          <p:spPr>
            <a:xfrm>
              <a:off x="5620875" y="1829000"/>
              <a:ext cx="1768125" cy="1741700"/>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5"/>
            <p:cNvSpPr/>
            <p:nvPr/>
          </p:nvSpPr>
          <p:spPr>
            <a:xfrm>
              <a:off x="6312700" y="4266900"/>
              <a:ext cx="208525" cy="272500"/>
            </a:xfrm>
            <a:custGeom>
              <a:avLst/>
              <a:gdLst/>
              <a:ahLst/>
              <a:cxnLst/>
              <a:rect l="l" t="t" r="r" b="b"/>
              <a:pathLst>
                <a:path w="8341" h="10900" extrusionOk="0">
                  <a:moveTo>
                    <a:pt x="7542" y="1"/>
                  </a:moveTo>
                  <a:lnTo>
                    <a:pt x="1171" y="706"/>
                  </a:lnTo>
                  <a:cubicBezTo>
                    <a:pt x="1281" y="1585"/>
                    <a:pt x="1357" y="2275"/>
                    <a:pt x="1387" y="2694"/>
                  </a:cubicBezTo>
                  <a:cubicBezTo>
                    <a:pt x="1475" y="3904"/>
                    <a:pt x="1539" y="5140"/>
                    <a:pt x="1224" y="6313"/>
                  </a:cubicBezTo>
                  <a:cubicBezTo>
                    <a:pt x="995" y="7163"/>
                    <a:pt x="544" y="7782"/>
                    <a:pt x="0" y="8350"/>
                  </a:cubicBezTo>
                  <a:cubicBezTo>
                    <a:pt x="1091" y="8818"/>
                    <a:pt x="2052" y="9613"/>
                    <a:pt x="2787" y="10555"/>
                  </a:cubicBezTo>
                  <a:cubicBezTo>
                    <a:pt x="2875" y="10665"/>
                    <a:pt x="2965" y="10784"/>
                    <a:pt x="3092" y="10845"/>
                  </a:cubicBezTo>
                  <a:cubicBezTo>
                    <a:pt x="3180" y="10888"/>
                    <a:pt x="3280" y="10900"/>
                    <a:pt x="3380" y="10900"/>
                  </a:cubicBezTo>
                  <a:cubicBezTo>
                    <a:pt x="3428" y="10900"/>
                    <a:pt x="3476" y="10897"/>
                    <a:pt x="3523" y="10894"/>
                  </a:cubicBezTo>
                  <a:cubicBezTo>
                    <a:pt x="5200" y="10790"/>
                    <a:pt x="6851" y="10326"/>
                    <a:pt x="8341" y="9551"/>
                  </a:cubicBezTo>
                  <a:cubicBezTo>
                    <a:pt x="7930" y="7663"/>
                    <a:pt x="7434" y="5232"/>
                    <a:pt x="7450" y="4159"/>
                  </a:cubicBezTo>
                  <a:cubicBezTo>
                    <a:pt x="7470" y="2649"/>
                    <a:pt x="7503" y="1278"/>
                    <a:pt x="7542" y="1"/>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5"/>
            <p:cNvSpPr/>
            <p:nvPr/>
          </p:nvSpPr>
          <p:spPr>
            <a:xfrm>
              <a:off x="6205925" y="4475625"/>
              <a:ext cx="326150" cy="155550"/>
            </a:xfrm>
            <a:custGeom>
              <a:avLst/>
              <a:gdLst/>
              <a:ahLst/>
              <a:cxnLst/>
              <a:rect l="l" t="t" r="r" b="b"/>
              <a:pathLst>
                <a:path w="13046" h="6222" extrusionOk="0">
                  <a:moveTo>
                    <a:pt x="4271" y="1"/>
                  </a:moveTo>
                  <a:cubicBezTo>
                    <a:pt x="4024" y="260"/>
                    <a:pt x="3758" y="510"/>
                    <a:pt x="3482" y="763"/>
                  </a:cubicBezTo>
                  <a:cubicBezTo>
                    <a:pt x="3378" y="859"/>
                    <a:pt x="3274" y="955"/>
                    <a:pt x="3168" y="1053"/>
                  </a:cubicBezTo>
                  <a:cubicBezTo>
                    <a:pt x="2536" y="1642"/>
                    <a:pt x="1239" y="2443"/>
                    <a:pt x="0" y="3217"/>
                  </a:cubicBezTo>
                  <a:cubicBezTo>
                    <a:pt x="1008" y="3889"/>
                    <a:pt x="1611" y="5066"/>
                    <a:pt x="2058" y="6213"/>
                  </a:cubicBezTo>
                  <a:cubicBezTo>
                    <a:pt x="2151" y="6219"/>
                    <a:pt x="2244" y="6222"/>
                    <a:pt x="2336" y="6222"/>
                  </a:cubicBezTo>
                  <a:cubicBezTo>
                    <a:pt x="2930" y="6222"/>
                    <a:pt x="3522" y="6101"/>
                    <a:pt x="4106" y="5974"/>
                  </a:cubicBezTo>
                  <a:cubicBezTo>
                    <a:pt x="6090" y="5540"/>
                    <a:pt x="8055" y="5021"/>
                    <a:pt x="10021" y="4504"/>
                  </a:cubicBezTo>
                  <a:lnTo>
                    <a:pt x="10019" y="4504"/>
                  </a:lnTo>
                  <a:cubicBezTo>
                    <a:pt x="10679" y="4331"/>
                    <a:pt x="11341" y="4157"/>
                    <a:pt x="11956" y="3867"/>
                  </a:cubicBezTo>
                  <a:cubicBezTo>
                    <a:pt x="12344" y="3685"/>
                    <a:pt x="12708" y="3454"/>
                    <a:pt x="13045" y="3189"/>
                  </a:cubicBezTo>
                  <a:cubicBezTo>
                    <a:pt x="12963" y="2800"/>
                    <a:pt x="12839" y="2236"/>
                    <a:pt x="12694" y="1580"/>
                  </a:cubicBezTo>
                  <a:cubicBezTo>
                    <a:pt x="12667" y="1458"/>
                    <a:pt x="12641" y="1331"/>
                    <a:pt x="12612" y="1202"/>
                  </a:cubicBezTo>
                  <a:cubicBezTo>
                    <a:pt x="11120" y="1977"/>
                    <a:pt x="9469" y="2441"/>
                    <a:pt x="7794" y="2545"/>
                  </a:cubicBezTo>
                  <a:cubicBezTo>
                    <a:pt x="7747" y="2548"/>
                    <a:pt x="7699" y="2551"/>
                    <a:pt x="7651" y="2551"/>
                  </a:cubicBezTo>
                  <a:cubicBezTo>
                    <a:pt x="7551" y="2551"/>
                    <a:pt x="7451" y="2539"/>
                    <a:pt x="7363" y="2496"/>
                  </a:cubicBezTo>
                  <a:cubicBezTo>
                    <a:pt x="7234" y="2435"/>
                    <a:pt x="7146" y="2316"/>
                    <a:pt x="7058" y="2206"/>
                  </a:cubicBezTo>
                  <a:cubicBezTo>
                    <a:pt x="6323" y="1262"/>
                    <a:pt x="5362" y="469"/>
                    <a:pt x="42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5"/>
            <p:cNvSpPr/>
            <p:nvPr/>
          </p:nvSpPr>
          <p:spPr>
            <a:xfrm>
              <a:off x="6116625" y="4555325"/>
              <a:ext cx="420600" cy="120100"/>
            </a:xfrm>
            <a:custGeom>
              <a:avLst/>
              <a:gdLst/>
              <a:ahLst/>
              <a:cxnLst/>
              <a:rect l="l" t="t" r="r" b="b"/>
              <a:pathLst>
                <a:path w="16824" h="4804" extrusionOk="0">
                  <a:moveTo>
                    <a:pt x="16617" y="1"/>
                  </a:moveTo>
                  <a:cubicBezTo>
                    <a:pt x="16282" y="266"/>
                    <a:pt x="15916" y="495"/>
                    <a:pt x="15530" y="679"/>
                  </a:cubicBezTo>
                  <a:cubicBezTo>
                    <a:pt x="14913" y="969"/>
                    <a:pt x="14251" y="1143"/>
                    <a:pt x="13593" y="1316"/>
                  </a:cubicBezTo>
                  <a:cubicBezTo>
                    <a:pt x="11627" y="1835"/>
                    <a:pt x="9662" y="2352"/>
                    <a:pt x="7678" y="2786"/>
                  </a:cubicBezTo>
                  <a:cubicBezTo>
                    <a:pt x="7094" y="2913"/>
                    <a:pt x="6503" y="3034"/>
                    <a:pt x="5909" y="3034"/>
                  </a:cubicBezTo>
                  <a:cubicBezTo>
                    <a:pt x="5816" y="3034"/>
                    <a:pt x="5723" y="3031"/>
                    <a:pt x="5630" y="3025"/>
                  </a:cubicBezTo>
                  <a:cubicBezTo>
                    <a:pt x="5183" y="1878"/>
                    <a:pt x="4580" y="701"/>
                    <a:pt x="3572" y="31"/>
                  </a:cubicBezTo>
                  <a:cubicBezTo>
                    <a:pt x="2291" y="832"/>
                    <a:pt x="1073" y="1607"/>
                    <a:pt x="722" y="2091"/>
                  </a:cubicBezTo>
                  <a:cubicBezTo>
                    <a:pt x="160" y="2861"/>
                    <a:pt x="1" y="3989"/>
                    <a:pt x="1008" y="4402"/>
                  </a:cubicBezTo>
                  <a:cubicBezTo>
                    <a:pt x="1713" y="4692"/>
                    <a:pt x="2549" y="4804"/>
                    <a:pt x="3402" y="4804"/>
                  </a:cubicBezTo>
                  <a:cubicBezTo>
                    <a:pt x="4480" y="4804"/>
                    <a:pt x="5586" y="4625"/>
                    <a:pt x="6494" y="4402"/>
                  </a:cubicBezTo>
                  <a:cubicBezTo>
                    <a:pt x="8411" y="3932"/>
                    <a:pt x="10226" y="3121"/>
                    <a:pt x="12152" y="2681"/>
                  </a:cubicBezTo>
                  <a:cubicBezTo>
                    <a:pt x="13317" y="2416"/>
                    <a:pt x="16823" y="2310"/>
                    <a:pt x="16711" y="516"/>
                  </a:cubicBezTo>
                  <a:cubicBezTo>
                    <a:pt x="16707" y="446"/>
                    <a:pt x="16672" y="262"/>
                    <a:pt x="166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5"/>
            <p:cNvSpPr/>
            <p:nvPr/>
          </p:nvSpPr>
          <p:spPr>
            <a:xfrm>
              <a:off x="6438450" y="4470700"/>
              <a:ext cx="34100" cy="47475"/>
            </a:xfrm>
            <a:custGeom>
              <a:avLst/>
              <a:gdLst/>
              <a:ahLst/>
              <a:cxnLst/>
              <a:rect l="l" t="t" r="r" b="b"/>
              <a:pathLst>
                <a:path w="1364" h="1899" extrusionOk="0">
                  <a:moveTo>
                    <a:pt x="1247" y="1"/>
                  </a:moveTo>
                  <a:cubicBezTo>
                    <a:pt x="1191" y="1"/>
                    <a:pt x="1146" y="40"/>
                    <a:pt x="1139" y="94"/>
                  </a:cubicBezTo>
                  <a:cubicBezTo>
                    <a:pt x="1041" y="754"/>
                    <a:pt x="640" y="1352"/>
                    <a:pt x="68" y="1694"/>
                  </a:cubicBezTo>
                  <a:cubicBezTo>
                    <a:pt x="17" y="1726"/>
                    <a:pt x="1" y="1792"/>
                    <a:pt x="31" y="1845"/>
                  </a:cubicBezTo>
                  <a:cubicBezTo>
                    <a:pt x="52" y="1878"/>
                    <a:pt x="87" y="1896"/>
                    <a:pt x="123" y="1896"/>
                  </a:cubicBezTo>
                  <a:lnTo>
                    <a:pt x="123" y="1898"/>
                  </a:lnTo>
                  <a:cubicBezTo>
                    <a:pt x="144" y="1898"/>
                    <a:pt x="162" y="1892"/>
                    <a:pt x="181" y="1882"/>
                  </a:cubicBezTo>
                  <a:cubicBezTo>
                    <a:pt x="808" y="1506"/>
                    <a:pt x="1247" y="850"/>
                    <a:pt x="1355" y="126"/>
                  </a:cubicBezTo>
                  <a:cubicBezTo>
                    <a:pt x="1364" y="67"/>
                    <a:pt x="1323" y="12"/>
                    <a:pt x="1264" y="2"/>
                  </a:cubicBezTo>
                  <a:cubicBezTo>
                    <a:pt x="1258" y="1"/>
                    <a:pt x="1253" y="1"/>
                    <a:pt x="12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5"/>
            <p:cNvSpPr/>
            <p:nvPr/>
          </p:nvSpPr>
          <p:spPr>
            <a:xfrm>
              <a:off x="6563875" y="4324750"/>
              <a:ext cx="208525" cy="272425"/>
            </a:xfrm>
            <a:custGeom>
              <a:avLst/>
              <a:gdLst/>
              <a:ahLst/>
              <a:cxnLst/>
              <a:rect l="l" t="t" r="r" b="b"/>
              <a:pathLst>
                <a:path w="8341" h="10897" extrusionOk="0">
                  <a:moveTo>
                    <a:pt x="7542" y="0"/>
                  </a:moveTo>
                  <a:lnTo>
                    <a:pt x="1169" y="703"/>
                  </a:lnTo>
                  <a:cubicBezTo>
                    <a:pt x="1279" y="1584"/>
                    <a:pt x="1357" y="2274"/>
                    <a:pt x="1388" y="2691"/>
                  </a:cubicBezTo>
                  <a:cubicBezTo>
                    <a:pt x="1475" y="3901"/>
                    <a:pt x="1539" y="5139"/>
                    <a:pt x="1224" y="6310"/>
                  </a:cubicBezTo>
                  <a:cubicBezTo>
                    <a:pt x="995" y="7160"/>
                    <a:pt x="544" y="7779"/>
                    <a:pt x="0" y="8347"/>
                  </a:cubicBezTo>
                  <a:cubicBezTo>
                    <a:pt x="1091" y="8815"/>
                    <a:pt x="2052" y="9610"/>
                    <a:pt x="2787" y="10552"/>
                  </a:cubicBezTo>
                  <a:cubicBezTo>
                    <a:pt x="2875" y="10662"/>
                    <a:pt x="2965" y="10781"/>
                    <a:pt x="3092" y="10842"/>
                  </a:cubicBezTo>
                  <a:cubicBezTo>
                    <a:pt x="3181" y="10885"/>
                    <a:pt x="3280" y="10897"/>
                    <a:pt x="3380" y="10897"/>
                  </a:cubicBezTo>
                  <a:cubicBezTo>
                    <a:pt x="3428" y="10897"/>
                    <a:pt x="3476" y="10894"/>
                    <a:pt x="3523" y="10891"/>
                  </a:cubicBezTo>
                  <a:cubicBezTo>
                    <a:pt x="5198" y="10787"/>
                    <a:pt x="6849" y="10323"/>
                    <a:pt x="8341" y="9548"/>
                  </a:cubicBezTo>
                  <a:cubicBezTo>
                    <a:pt x="7930" y="7660"/>
                    <a:pt x="7434" y="5229"/>
                    <a:pt x="7448" y="4156"/>
                  </a:cubicBezTo>
                  <a:cubicBezTo>
                    <a:pt x="7468" y="2648"/>
                    <a:pt x="7503" y="1275"/>
                    <a:pt x="7542" y="0"/>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5"/>
            <p:cNvSpPr/>
            <p:nvPr/>
          </p:nvSpPr>
          <p:spPr>
            <a:xfrm>
              <a:off x="6457100" y="4533400"/>
              <a:ext cx="326150" cy="155550"/>
            </a:xfrm>
            <a:custGeom>
              <a:avLst/>
              <a:gdLst/>
              <a:ahLst/>
              <a:cxnLst/>
              <a:rect l="l" t="t" r="r" b="b"/>
              <a:pathLst>
                <a:path w="13046" h="6222" extrusionOk="0">
                  <a:moveTo>
                    <a:pt x="4271" y="1"/>
                  </a:moveTo>
                  <a:cubicBezTo>
                    <a:pt x="4024" y="260"/>
                    <a:pt x="3758" y="510"/>
                    <a:pt x="3482" y="763"/>
                  </a:cubicBezTo>
                  <a:cubicBezTo>
                    <a:pt x="3378" y="859"/>
                    <a:pt x="3274" y="955"/>
                    <a:pt x="3168" y="1053"/>
                  </a:cubicBezTo>
                  <a:cubicBezTo>
                    <a:pt x="2536" y="1644"/>
                    <a:pt x="1237" y="2443"/>
                    <a:pt x="1" y="3219"/>
                  </a:cubicBezTo>
                  <a:cubicBezTo>
                    <a:pt x="1008" y="3889"/>
                    <a:pt x="1611" y="5066"/>
                    <a:pt x="2056" y="6213"/>
                  </a:cubicBezTo>
                  <a:cubicBezTo>
                    <a:pt x="2149" y="6219"/>
                    <a:pt x="2242" y="6222"/>
                    <a:pt x="2335" y="6222"/>
                  </a:cubicBezTo>
                  <a:cubicBezTo>
                    <a:pt x="2930" y="6222"/>
                    <a:pt x="3522" y="6101"/>
                    <a:pt x="4106" y="5974"/>
                  </a:cubicBezTo>
                  <a:cubicBezTo>
                    <a:pt x="6090" y="5540"/>
                    <a:pt x="8055" y="5023"/>
                    <a:pt x="10021" y="4504"/>
                  </a:cubicBezTo>
                  <a:lnTo>
                    <a:pt x="10021" y="4504"/>
                  </a:lnTo>
                  <a:lnTo>
                    <a:pt x="10019" y="4507"/>
                  </a:lnTo>
                  <a:cubicBezTo>
                    <a:pt x="10677" y="4333"/>
                    <a:pt x="11341" y="4157"/>
                    <a:pt x="11956" y="3867"/>
                  </a:cubicBezTo>
                  <a:cubicBezTo>
                    <a:pt x="12344" y="3685"/>
                    <a:pt x="12708" y="3454"/>
                    <a:pt x="13045" y="3189"/>
                  </a:cubicBezTo>
                  <a:cubicBezTo>
                    <a:pt x="12963" y="2800"/>
                    <a:pt x="12837" y="2238"/>
                    <a:pt x="12694" y="1583"/>
                  </a:cubicBezTo>
                  <a:cubicBezTo>
                    <a:pt x="12667" y="1458"/>
                    <a:pt x="12639" y="1331"/>
                    <a:pt x="12612" y="1202"/>
                  </a:cubicBezTo>
                  <a:cubicBezTo>
                    <a:pt x="11120" y="1977"/>
                    <a:pt x="9469" y="2441"/>
                    <a:pt x="7794" y="2547"/>
                  </a:cubicBezTo>
                  <a:cubicBezTo>
                    <a:pt x="7748" y="2550"/>
                    <a:pt x="7701" y="2552"/>
                    <a:pt x="7654" y="2552"/>
                  </a:cubicBezTo>
                  <a:cubicBezTo>
                    <a:pt x="7552" y="2552"/>
                    <a:pt x="7452" y="2541"/>
                    <a:pt x="7363" y="2496"/>
                  </a:cubicBezTo>
                  <a:cubicBezTo>
                    <a:pt x="7234" y="2435"/>
                    <a:pt x="7146" y="2316"/>
                    <a:pt x="7058" y="2206"/>
                  </a:cubicBezTo>
                  <a:cubicBezTo>
                    <a:pt x="6323" y="1264"/>
                    <a:pt x="5362" y="471"/>
                    <a:pt x="42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5"/>
            <p:cNvSpPr/>
            <p:nvPr/>
          </p:nvSpPr>
          <p:spPr>
            <a:xfrm>
              <a:off x="6367800" y="4613100"/>
              <a:ext cx="420600" cy="120125"/>
            </a:xfrm>
            <a:custGeom>
              <a:avLst/>
              <a:gdLst/>
              <a:ahLst/>
              <a:cxnLst/>
              <a:rect l="l" t="t" r="r" b="b"/>
              <a:pathLst>
                <a:path w="16824" h="4805" extrusionOk="0">
                  <a:moveTo>
                    <a:pt x="16617" y="1"/>
                  </a:moveTo>
                  <a:cubicBezTo>
                    <a:pt x="16282" y="266"/>
                    <a:pt x="15916" y="497"/>
                    <a:pt x="15530" y="679"/>
                  </a:cubicBezTo>
                  <a:cubicBezTo>
                    <a:pt x="14913" y="969"/>
                    <a:pt x="14251" y="1145"/>
                    <a:pt x="13593" y="1316"/>
                  </a:cubicBezTo>
                  <a:cubicBezTo>
                    <a:pt x="11627" y="1835"/>
                    <a:pt x="9662" y="2352"/>
                    <a:pt x="7678" y="2786"/>
                  </a:cubicBezTo>
                  <a:cubicBezTo>
                    <a:pt x="7094" y="2913"/>
                    <a:pt x="6502" y="3034"/>
                    <a:pt x="5908" y="3034"/>
                  </a:cubicBezTo>
                  <a:cubicBezTo>
                    <a:pt x="5816" y="3034"/>
                    <a:pt x="5723" y="3031"/>
                    <a:pt x="5630" y="3025"/>
                  </a:cubicBezTo>
                  <a:cubicBezTo>
                    <a:pt x="5183" y="1878"/>
                    <a:pt x="4580" y="701"/>
                    <a:pt x="3573" y="31"/>
                  </a:cubicBezTo>
                  <a:cubicBezTo>
                    <a:pt x="2291" y="832"/>
                    <a:pt x="1074" y="1607"/>
                    <a:pt x="720" y="2091"/>
                  </a:cubicBezTo>
                  <a:cubicBezTo>
                    <a:pt x="158" y="2861"/>
                    <a:pt x="1" y="3989"/>
                    <a:pt x="1006" y="4402"/>
                  </a:cubicBezTo>
                  <a:cubicBezTo>
                    <a:pt x="1712" y="4693"/>
                    <a:pt x="2548" y="4805"/>
                    <a:pt x="3402" y="4805"/>
                  </a:cubicBezTo>
                  <a:cubicBezTo>
                    <a:pt x="4480" y="4805"/>
                    <a:pt x="5586" y="4626"/>
                    <a:pt x="6495" y="4404"/>
                  </a:cubicBezTo>
                  <a:cubicBezTo>
                    <a:pt x="8411" y="3932"/>
                    <a:pt x="10226" y="3121"/>
                    <a:pt x="12153" y="2681"/>
                  </a:cubicBezTo>
                  <a:cubicBezTo>
                    <a:pt x="13317" y="2416"/>
                    <a:pt x="16824" y="2312"/>
                    <a:pt x="16711" y="516"/>
                  </a:cubicBezTo>
                  <a:cubicBezTo>
                    <a:pt x="16707" y="446"/>
                    <a:pt x="16672" y="262"/>
                    <a:pt x="166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5"/>
            <p:cNvSpPr/>
            <p:nvPr/>
          </p:nvSpPr>
          <p:spPr>
            <a:xfrm>
              <a:off x="6689625" y="4528525"/>
              <a:ext cx="34100" cy="47425"/>
            </a:xfrm>
            <a:custGeom>
              <a:avLst/>
              <a:gdLst/>
              <a:ahLst/>
              <a:cxnLst/>
              <a:rect l="l" t="t" r="r" b="b"/>
              <a:pathLst>
                <a:path w="1364" h="1897" extrusionOk="0">
                  <a:moveTo>
                    <a:pt x="1244" y="0"/>
                  </a:moveTo>
                  <a:cubicBezTo>
                    <a:pt x="1190" y="0"/>
                    <a:pt x="1148" y="39"/>
                    <a:pt x="1139" y="92"/>
                  </a:cubicBezTo>
                  <a:cubicBezTo>
                    <a:pt x="1041" y="752"/>
                    <a:pt x="640" y="1350"/>
                    <a:pt x="68" y="1694"/>
                  </a:cubicBezTo>
                  <a:cubicBezTo>
                    <a:pt x="17" y="1724"/>
                    <a:pt x="1" y="1792"/>
                    <a:pt x="31" y="1843"/>
                  </a:cubicBezTo>
                  <a:cubicBezTo>
                    <a:pt x="52" y="1878"/>
                    <a:pt x="87" y="1896"/>
                    <a:pt x="123" y="1896"/>
                  </a:cubicBezTo>
                  <a:lnTo>
                    <a:pt x="125" y="1896"/>
                  </a:lnTo>
                  <a:cubicBezTo>
                    <a:pt x="144" y="1896"/>
                    <a:pt x="162" y="1890"/>
                    <a:pt x="181" y="1880"/>
                  </a:cubicBezTo>
                  <a:cubicBezTo>
                    <a:pt x="808" y="1504"/>
                    <a:pt x="1247" y="848"/>
                    <a:pt x="1356" y="124"/>
                  </a:cubicBezTo>
                  <a:cubicBezTo>
                    <a:pt x="1364" y="65"/>
                    <a:pt x="1323" y="10"/>
                    <a:pt x="1264" y="2"/>
                  </a:cubicBezTo>
                  <a:cubicBezTo>
                    <a:pt x="1257" y="1"/>
                    <a:pt x="1251" y="0"/>
                    <a:pt x="124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5"/>
            <p:cNvSpPr/>
            <p:nvPr/>
          </p:nvSpPr>
          <p:spPr>
            <a:xfrm>
              <a:off x="6151825" y="2659625"/>
              <a:ext cx="500125" cy="1800400"/>
            </a:xfrm>
            <a:custGeom>
              <a:avLst/>
              <a:gdLst/>
              <a:ahLst/>
              <a:cxnLst/>
              <a:rect l="l" t="t" r="r" b="b"/>
              <a:pathLst>
                <a:path w="20005" h="72016" extrusionOk="0">
                  <a:moveTo>
                    <a:pt x="9226" y="1"/>
                  </a:moveTo>
                  <a:cubicBezTo>
                    <a:pt x="9226" y="1"/>
                    <a:pt x="6280" y="8787"/>
                    <a:pt x="4251" y="16272"/>
                  </a:cubicBezTo>
                  <a:cubicBezTo>
                    <a:pt x="2222" y="23756"/>
                    <a:pt x="1" y="34122"/>
                    <a:pt x="513" y="39666"/>
                  </a:cubicBezTo>
                  <a:cubicBezTo>
                    <a:pt x="1026" y="45211"/>
                    <a:pt x="7285" y="71317"/>
                    <a:pt x="7285" y="71317"/>
                  </a:cubicBezTo>
                  <a:cubicBezTo>
                    <a:pt x="7285" y="71317"/>
                    <a:pt x="8096" y="72015"/>
                    <a:pt x="9689" y="72015"/>
                  </a:cubicBezTo>
                  <a:cubicBezTo>
                    <a:pt x="10154" y="72015"/>
                    <a:pt x="10687" y="71956"/>
                    <a:pt x="11286" y="71801"/>
                  </a:cubicBezTo>
                  <a:cubicBezTo>
                    <a:pt x="13930" y="71117"/>
                    <a:pt x="14343" y="69680"/>
                    <a:pt x="14343" y="69680"/>
                  </a:cubicBezTo>
                  <a:cubicBezTo>
                    <a:pt x="14343" y="69680"/>
                    <a:pt x="14978" y="59997"/>
                    <a:pt x="14518" y="53716"/>
                  </a:cubicBezTo>
                  <a:cubicBezTo>
                    <a:pt x="14057" y="47435"/>
                    <a:pt x="12749" y="37794"/>
                    <a:pt x="12749" y="37794"/>
                  </a:cubicBezTo>
                  <a:cubicBezTo>
                    <a:pt x="12749" y="37794"/>
                    <a:pt x="19373" y="25342"/>
                    <a:pt x="19690" y="14745"/>
                  </a:cubicBezTo>
                  <a:cubicBezTo>
                    <a:pt x="20005" y="4147"/>
                    <a:pt x="18887" y="802"/>
                    <a:pt x="18887" y="802"/>
                  </a:cubicBezTo>
                  <a:lnTo>
                    <a:pt x="18885" y="802"/>
                  </a:lnTo>
                  <a:lnTo>
                    <a:pt x="9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5"/>
            <p:cNvSpPr/>
            <p:nvPr/>
          </p:nvSpPr>
          <p:spPr>
            <a:xfrm>
              <a:off x="6412100" y="2704325"/>
              <a:ext cx="492725" cy="1800375"/>
            </a:xfrm>
            <a:custGeom>
              <a:avLst/>
              <a:gdLst/>
              <a:ahLst/>
              <a:cxnLst/>
              <a:rect l="l" t="t" r="r" b="b"/>
              <a:pathLst>
                <a:path w="19709" h="72015" extrusionOk="0">
                  <a:moveTo>
                    <a:pt x="7142" y="1"/>
                  </a:moveTo>
                  <a:lnTo>
                    <a:pt x="3999" y="16476"/>
                  </a:lnTo>
                  <a:cubicBezTo>
                    <a:pt x="3999" y="16476"/>
                    <a:pt x="0" y="37097"/>
                    <a:pt x="513" y="42643"/>
                  </a:cubicBezTo>
                  <a:cubicBezTo>
                    <a:pt x="1026" y="48188"/>
                    <a:pt x="6987" y="71315"/>
                    <a:pt x="6987" y="71315"/>
                  </a:cubicBezTo>
                  <a:cubicBezTo>
                    <a:pt x="6987" y="71315"/>
                    <a:pt x="7798" y="72014"/>
                    <a:pt x="9390" y="72014"/>
                  </a:cubicBezTo>
                  <a:cubicBezTo>
                    <a:pt x="9856" y="72014"/>
                    <a:pt x="10388" y="71954"/>
                    <a:pt x="10987" y="71799"/>
                  </a:cubicBezTo>
                  <a:cubicBezTo>
                    <a:pt x="13631" y="71115"/>
                    <a:pt x="14044" y="69678"/>
                    <a:pt x="14044" y="69678"/>
                  </a:cubicBezTo>
                  <a:cubicBezTo>
                    <a:pt x="14044" y="69678"/>
                    <a:pt x="14682" y="59997"/>
                    <a:pt x="14220" y="53716"/>
                  </a:cubicBezTo>
                  <a:cubicBezTo>
                    <a:pt x="13758" y="47434"/>
                    <a:pt x="12452" y="37792"/>
                    <a:pt x="12452" y="37792"/>
                  </a:cubicBezTo>
                  <a:cubicBezTo>
                    <a:pt x="12452" y="37792"/>
                    <a:pt x="19077" y="25342"/>
                    <a:pt x="19392" y="14743"/>
                  </a:cubicBezTo>
                  <a:cubicBezTo>
                    <a:pt x="19708" y="4144"/>
                    <a:pt x="18589" y="802"/>
                    <a:pt x="18589" y="802"/>
                  </a:cubicBezTo>
                  <a:lnTo>
                    <a:pt x="18589" y="800"/>
                  </a:lnTo>
                  <a:lnTo>
                    <a:pt x="71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5"/>
            <p:cNvSpPr/>
            <p:nvPr/>
          </p:nvSpPr>
          <p:spPr>
            <a:xfrm>
              <a:off x="6340275" y="3059450"/>
              <a:ext cx="182400" cy="1161350"/>
            </a:xfrm>
            <a:custGeom>
              <a:avLst/>
              <a:gdLst/>
              <a:ahLst/>
              <a:cxnLst/>
              <a:rect l="l" t="t" r="r" b="b"/>
              <a:pathLst>
                <a:path w="7296" h="46454" extrusionOk="0">
                  <a:moveTo>
                    <a:pt x="125" y="0"/>
                  </a:moveTo>
                  <a:cubicBezTo>
                    <a:pt x="85" y="0"/>
                    <a:pt x="47" y="21"/>
                    <a:pt x="29" y="58"/>
                  </a:cubicBezTo>
                  <a:cubicBezTo>
                    <a:pt x="0" y="113"/>
                    <a:pt x="23" y="179"/>
                    <a:pt x="76" y="205"/>
                  </a:cubicBezTo>
                  <a:cubicBezTo>
                    <a:pt x="3448" y="1954"/>
                    <a:pt x="6096" y="2880"/>
                    <a:pt x="6613" y="3054"/>
                  </a:cubicBezTo>
                  <a:cubicBezTo>
                    <a:pt x="5932" y="6650"/>
                    <a:pt x="2822" y="23526"/>
                    <a:pt x="3278" y="28448"/>
                  </a:cubicBezTo>
                  <a:cubicBezTo>
                    <a:pt x="3560" y="31493"/>
                    <a:pt x="5495" y="39874"/>
                    <a:pt x="7070" y="46370"/>
                  </a:cubicBezTo>
                  <a:cubicBezTo>
                    <a:pt x="7083" y="46421"/>
                    <a:pt x="7126" y="46454"/>
                    <a:pt x="7175" y="46454"/>
                  </a:cubicBezTo>
                  <a:cubicBezTo>
                    <a:pt x="7183" y="46454"/>
                    <a:pt x="7193" y="46452"/>
                    <a:pt x="7201" y="46450"/>
                  </a:cubicBezTo>
                  <a:cubicBezTo>
                    <a:pt x="7258" y="46435"/>
                    <a:pt x="7295" y="46376"/>
                    <a:pt x="7281" y="46319"/>
                  </a:cubicBezTo>
                  <a:cubicBezTo>
                    <a:pt x="5707" y="39829"/>
                    <a:pt x="3774" y="31460"/>
                    <a:pt x="3495" y="28428"/>
                  </a:cubicBezTo>
                  <a:cubicBezTo>
                    <a:pt x="3039" y="23491"/>
                    <a:pt x="6204" y="6380"/>
                    <a:pt x="6844" y="3000"/>
                  </a:cubicBezTo>
                  <a:cubicBezTo>
                    <a:pt x="6854" y="2947"/>
                    <a:pt x="6821" y="2894"/>
                    <a:pt x="6770" y="2876"/>
                  </a:cubicBezTo>
                  <a:cubicBezTo>
                    <a:pt x="6741" y="2868"/>
                    <a:pt x="3905" y="1946"/>
                    <a:pt x="176" y="13"/>
                  </a:cubicBezTo>
                  <a:cubicBezTo>
                    <a:pt x="160" y="4"/>
                    <a:pt x="142" y="0"/>
                    <a:pt x="1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5"/>
            <p:cNvSpPr/>
            <p:nvPr/>
          </p:nvSpPr>
          <p:spPr>
            <a:xfrm>
              <a:off x="6628750" y="3648925"/>
              <a:ext cx="86450" cy="26475"/>
            </a:xfrm>
            <a:custGeom>
              <a:avLst/>
              <a:gdLst/>
              <a:ahLst/>
              <a:cxnLst/>
              <a:rect l="l" t="t" r="r" b="b"/>
              <a:pathLst>
                <a:path w="3458" h="1059" extrusionOk="0">
                  <a:moveTo>
                    <a:pt x="3338" y="1"/>
                  </a:moveTo>
                  <a:cubicBezTo>
                    <a:pt x="3329" y="1"/>
                    <a:pt x="3320" y="2"/>
                    <a:pt x="3310" y="4"/>
                  </a:cubicBezTo>
                  <a:lnTo>
                    <a:pt x="92" y="844"/>
                  </a:lnTo>
                  <a:cubicBezTo>
                    <a:pt x="35" y="858"/>
                    <a:pt x="0" y="919"/>
                    <a:pt x="14" y="976"/>
                  </a:cubicBezTo>
                  <a:cubicBezTo>
                    <a:pt x="29" y="1026"/>
                    <a:pt x="72" y="1058"/>
                    <a:pt x="121" y="1058"/>
                  </a:cubicBezTo>
                  <a:cubicBezTo>
                    <a:pt x="129" y="1058"/>
                    <a:pt x="139" y="1056"/>
                    <a:pt x="147" y="1054"/>
                  </a:cubicBezTo>
                  <a:lnTo>
                    <a:pt x="3366" y="214"/>
                  </a:lnTo>
                  <a:cubicBezTo>
                    <a:pt x="3423" y="198"/>
                    <a:pt x="3457" y="139"/>
                    <a:pt x="3443" y="82"/>
                  </a:cubicBezTo>
                  <a:cubicBezTo>
                    <a:pt x="3431" y="32"/>
                    <a:pt x="3387" y="1"/>
                    <a:pt x="33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5"/>
            <p:cNvSpPr/>
            <p:nvPr/>
          </p:nvSpPr>
          <p:spPr>
            <a:xfrm>
              <a:off x="6670325" y="2721625"/>
              <a:ext cx="186875" cy="1768550"/>
            </a:xfrm>
            <a:custGeom>
              <a:avLst/>
              <a:gdLst/>
              <a:ahLst/>
              <a:cxnLst/>
              <a:rect l="l" t="t" r="r" b="b"/>
              <a:pathLst>
                <a:path w="7475" h="70742" extrusionOk="0">
                  <a:moveTo>
                    <a:pt x="6248" y="0"/>
                  </a:moveTo>
                  <a:cubicBezTo>
                    <a:pt x="6237" y="0"/>
                    <a:pt x="6225" y="2"/>
                    <a:pt x="6214" y="5"/>
                  </a:cubicBezTo>
                  <a:cubicBezTo>
                    <a:pt x="6157" y="24"/>
                    <a:pt x="6126" y="87"/>
                    <a:pt x="6145" y="142"/>
                  </a:cubicBezTo>
                  <a:cubicBezTo>
                    <a:pt x="6157" y="177"/>
                    <a:pt x="7254" y="3604"/>
                    <a:pt x="6944" y="14047"/>
                  </a:cubicBezTo>
                  <a:cubicBezTo>
                    <a:pt x="6631" y="24499"/>
                    <a:pt x="82" y="36926"/>
                    <a:pt x="17" y="37049"/>
                  </a:cubicBezTo>
                  <a:cubicBezTo>
                    <a:pt x="7" y="37069"/>
                    <a:pt x="0" y="37092"/>
                    <a:pt x="5" y="37114"/>
                  </a:cubicBezTo>
                  <a:cubicBezTo>
                    <a:pt x="17" y="37212"/>
                    <a:pt x="1314" y="46824"/>
                    <a:pt x="1772" y="53030"/>
                  </a:cubicBezTo>
                  <a:cubicBezTo>
                    <a:pt x="2228" y="59233"/>
                    <a:pt x="1870" y="70514"/>
                    <a:pt x="1866" y="70629"/>
                  </a:cubicBezTo>
                  <a:cubicBezTo>
                    <a:pt x="1864" y="70688"/>
                    <a:pt x="1911" y="70739"/>
                    <a:pt x="1972" y="70741"/>
                  </a:cubicBezTo>
                  <a:lnTo>
                    <a:pt x="1976" y="70741"/>
                  </a:lnTo>
                  <a:cubicBezTo>
                    <a:pt x="2034" y="70741"/>
                    <a:pt x="2083" y="70694"/>
                    <a:pt x="2085" y="70635"/>
                  </a:cubicBezTo>
                  <a:cubicBezTo>
                    <a:pt x="2089" y="70521"/>
                    <a:pt x="2446" y="59229"/>
                    <a:pt x="1989" y="53013"/>
                  </a:cubicBezTo>
                  <a:cubicBezTo>
                    <a:pt x="1545" y="46990"/>
                    <a:pt x="311" y="37760"/>
                    <a:pt x="225" y="37120"/>
                  </a:cubicBezTo>
                  <a:cubicBezTo>
                    <a:pt x="593" y="36415"/>
                    <a:pt x="6856" y="24299"/>
                    <a:pt x="7162" y="14055"/>
                  </a:cubicBezTo>
                  <a:cubicBezTo>
                    <a:pt x="7475" y="3559"/>
                    <a:pt x="6363" y="108"/>
                    <a:pt x="6353" y="75"/>
                  </a:cubicBezTo>
                  <a:cubicBezTo>
                    <a:pt x="6337" y="29"/>
                    <a:pt x="6294" y="0"/>
                    <a:pt x="62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5"/>
            <p:cNvSpPr/>
            <p:nvPr/>
          </p:nvSpPr>
          <p:spPr>
            <a:xfrm>
              <a:off x="6723200" y="3013075"/>
              <a:ext cx="106525" cy="215500"/>
            </a:xfrm>
            <a:custGeom>
              <a:avLst/>
              <a:gdLst/>
              <a:ahLst/>
              <a:cxnLst/>
              <a:rect l="l" t="t" r="r" b="b"/>
              <a:pathLst>
                <a:path w="4261" h="8620" extrusionOk="0">
                  <a:moveTo>
                    <a:pt x="109" y="0"/>
                  </a:moveTo>
                  <a:cubicBezTo>
                    <a:pt x="49" y="3"/>
                    <a:pt x="0" y="52"/>
                    <a:pt x="0" y="111"/>
                  </a:cubicBezTo>
                  <a:cubicBezTo>
                    <a:pt x="8" y="1921"/>
                    <a:pt x="395" y="3754"/>
                    <a:pt x="1122" y="5413"/>
                  </a:cubicBezTo>
                  <a:cubicBezTo>
                    <a:pt x="1878" y="7138"/>
                    <a:pt x="2881" y="8215"/>
                    <a:pt x="4105" y="8613"/>
                  </a:cubicBezTo>
                  <a:cubicBezTo>
                    <a:pt x="4116" y="8617"/>
                    <a:pt x="4128" y="8619"/>
                    <a:pt x="4138" y="8619"/>
                  </a:cubicBezTo>
                  <a:cubicBezTo>
                    <a:pt x="4185" y="8619"/>
                    <a:pt x="4228" y="8589"/>
                    <a:pt x="4242" y="8544"/>
                  </a:cubicBezTo>
                  <a:cubicBezTo>
                    <a:pt x="4261" y="8486"/>
                    <a:pt x="4230" y="8425"/>
                    <a:pt x="4173" y="8407"/>
                  </a:cubicBezTo>
                  <a:cubicBezTo>
                    <a:pt x="3010" y="8029"/>
                    <a:pt x="2052" y="6993"/>
                    <a:pt x="1320" y="5325"/>
                  </a:cubicBezTo>
                  <a:cubicBezTo>
                    <a:pt x="607" y="3695"/>
                    <a:pt x="225" y="1891"/>
                    <a:pt x="219" y="109"/>
                  </a:cubicBezTo>
                  <a:cubicBezTo>
                    <a:pt x="219" y="50"/>
                    <a:pt x="170" y="0"/>
                    <a:pt x="1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5"/>
            <p:cNvSpPr/>
            <p:nvPr/>
          </p:nvSpPr>
          <p:spPr>
            <a:xfrm>
              <a:off x="6457250" y="3780125"/>
              <a:ext cx="85850" cy="16800"/>
            </a:xfrm>
            <a:custGeom>
              <a:avLst/>
              <a:gdLst/>
              <a:ahLst/>
              <a:cxnLst/>
              <a:rect l="l" t="t" r="r" b="b"/>
              <a:pathLst>
                <a:path w="3434" h="672" extrusionOk="0">
                  <a:moveTo>
                    <a:pt x="125" y="0"/>
                  </a:moveTo>
                  <a:cubicBezTo>
                    <a:pt x="86" y="0"/>
                    <a:pt x="48" y="22"/>
                    <a:pt x="29" y="58"/>
                  </a:cubicBezTo>
                  <a:cubicBezTo>
                    <a:pt x="1" y="113"/>
                    <a:pt x="21" y="179"/>
                    <a:pt x="76" y="205"/>
                  </a:cubicBezTo>
                  <a:cubicBezTo>
                    <a:pt x="667" y="514"/>
                    <a:pt x="1339" y="671"/>
                    <a:pt x="2011" y="671"/>
                  </a:cubicBezTo>
                  <a:cubicBezTo>
                    <a:pt x="2465" y="671"/>
                    <a:pt x="2919" y="598"/>
                    <a:pt x="3346" y="453"/>
                  </a:cubicBezTo>
                  <a:cubicBezTo>
                    <a:pt x="3403" y="434"/>
                    <a:pt x="3433" y="371"/>
                    <a:pt x="3413" y="316"/>
                  </a:cubicBezTo>
                  <a:cubicBezTo>
                    <a:pt x="3398" y="270"/>
                    <a:pt x="3358" y="240"/>
                    <a:pt x="3312" y="240"/>
                  </a:cubicBezTo>
                  <a:cubicBezTo>
                    <a:pt x="3300" y="240"/>
                    <a:pt x="3288" y="242"/>
                    <a:pt x="3276" y="246"/>
                  </a:cubicBezTo>
                  <a:cubicBezTo>
                    <a:pt x="2872" y="385"/>
                    <a:pt x="2441" y="453"/>
                    <a:pt x="2010" y="453"/>
                  </a:cubicBezTo>
                  <a:cubicBezTo>
                    <a:pt x="1374" y="453"/>
                    <a:pt x="735" y="304"/>
                    <a:pt x="176" y="13"/>
                  </a:cubicBezTo>
                  <a:cubicBezTo>
                    <a:pt x="160" y="5"/>
                    <a:pt x="142" y="0"/>
                    <a:pt x="1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5"/>
            <p:cNvSpPr/>
            <p:nvPr/>
          </p:nvSpPr>
          <p:spPr>
            <a:xfrm>
              <a:off x="6185075" y="3696850"/>
              <a:ext cx="82025" cy="20425"/>
            </a:xfrm>
            <a:custGeom>
              <a:avLst/>
              <a:gdLst/>
              <a:ahLst/>
              <a:cxnLst/>
              <a:rect l="l" t="t" r="r" b="b"/>
              <a:pathLst>
                <a:path w="3281" h="817" extrusionOk="0">
                  <a:moveTo>
                    <a:pt x="126" y="0"/>
                  </a:moveTo>
                  <a:cubicBezTo>
                    <a:pt x="89" y="0"/>
                    <a:pt x="53" y="19"/>
                    <a:pt x="31" y="53"/>
                  </a:cubicBezTo>
                  <a:cubicBezTo>
                    <a:pt x="1" y="104"/>
                    <a:pt x="17" y="171"/>
                    <a:pt x="68" y="202"/>
                  </a:cubicBezTo>
                  <a:cubicBezTo>
                    <a:pt x="728" y="606"/>
                    <a:pt x="1497" y="817"/>
                    <a:pt x="2267" y="817"/>
                  </a:cubicBezTo>
                  <a:cubicBezTo>
                    <a:pt x="2575" y="817"/>
                    <a:pt x="2884" y="784"/>
                    <a:pt x="3186" y="715"/>
                  </a:cubicBezTo>
                  <a:cubicBezTo>
                    <a:pt x="3244" y="702"/>
                    <a:pt x="3280" y="643"/>
                    <a:pt x="3268" y="584"/>
                  </a:cubicBezTo>
                  <a:cubicBezTo>
                    <a:pt x="3256" y="534"/>
                    <a:pt x="3209" y="500"/>
                    <a:pt x="3160" y="500"/>
                  </a:cubicBezTo>
                  <a:cubicBezTo>
                    <a:pt x="3152" y="500"/>
                    <a:pt x="3145" y="500"/>
                    <a:pt x="3137" y="502"/>
                  </a:cubicBezTo>
                  <a:cubicBezTo>
                    <a:pt x="2851" y="568"/>
                    <a:pt x="2558" y="600"/>
                    <a:pt x="2265" y="600"/>
                  </a:cubicBezTo>
                  <a:cubicBezTo>
                    <a:pt x="1535" y="600"/>
                    <a:pt x="807" y="399"/>
                    <a:pt x="183" y="16"/>
                  </a:cubicBezTo>
                  <a:cubicBezTo>
                    <a:pt x="165" y="5"/>
                    <a:pt x="145" y="0"/>
                    <a:pt x="1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5"/>
            <p:cNvSpPr/>
            <p:nvPr/>
          </p:nvSpPr>
          <p:spPr>
            <a:xfrm>
              <a:off x="6342775" y="3138350"/>
              <a:ext cx="160325" cy="41175"/>
            </a:xfrm>
            <a:custGeom>
              <a:avLst/>
              <a:gdLst/>
              <a:ahLst/>
              <a:cxnLst/>
              <a:rect l="l" t="t" r="r" b="b"/>
              <a:pathLst>
                <a:path w="6413" h="1647" extrusionOk="0">
                  <a:moveTo>
                    <a:pt x="6291" y="0"/>
                  </a:moveTo>
                  <a:cubicBezTo>
                    <a:pt x="6282" y="0"/>
                    <a:pt x="6272" y="2"/>
                    <a:pt x="6263" y="4"/>
                  </a:cubicBezTo>
                  <a:cubicBezTo>
                    <a:pt x="4232" y="547"/>
                    <a:pt x="2158" y="1028"/>
                    <a:pt x="99" y="1430"/>
                  </a:cubicBezTo>
                  <a:cubicBezTo>
                    <a:pt x="39" y="1442"/>
                    <a:pt x="1" y="1500"/>
                    <a:pt x="13" y="1559"/>
                  </a:cubicBezTo>
                  <a:cubicBezTo>
                    <a:pt x="23" y="1610"/>
                    <a:pt x="68" y="1647"/>
                    <a:pt x="119" y="1647"/>
                  </a:cubicBezTo>
                  <a:cubicBezTo>
                    <a:pt x="125" y="1647"/>
                    <a:pt x="133" y="1645"/>
                    <a:pt x="140" y="1645"/>
                  </a:cubicBezTo>
                  <a:cubicBezTo>
                    <a:pt x="2205" y="1240"/>
                    <a:pt x="4283" y="760"/>
                    <a:pt x="6319" y="214"/>
                  </a:cubicBezTo>
                  <a:cubicBezTo>
                    <a:pt x="6378" y="200"/>
                    <a:pt x="6413" y="139"/>
                    <a:pt x="6396" y="81"/>
                  </a:cubicBezTo>
                  <a:cubicBezTo>
                    <a:pt x="6384" y="32"/>
                    <a:pt x="6339" y="0"/>
                    <a:pt x="629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5"/>
            <p:cNvSpPr/>
            <p:nvPr/>
          </p:nvSpPr>
          <p:spPr>
            <a:xfrm>
              <a:off x="6397325" y="3172450"/>
              <a:ext cx="83900" cy="29750"/>
            </a:xfrm>
            <a:custGeom>
              <a:avLst/>
              <a:gdLst/>
              <a:ahLst/>
              <a:cxnLst/>
              <a:rect l="l" t="t" r="r" b="b"/>
              <a:pathLst>
                <a:path w="3356" h="1190" extrusionOk="0">
                  <a:moveTo>
                    <a:pt x="3233" y="0"/>
                  </a:moveTo>
                  <a:cubicBezTo>
                    <a:pt x="3222" y="0"/>
                    <a:pt x="3211" y="2"/>
                    <a:pt x="3201" y="5"/>
                  </a:cubicBezTo>
                  <a:lnTo>
                    <a:pt x="91" y="977"/>
                  </a:lnTo>
                  <a:cubicBezTo>
                    <a:pt x="34" y="996"/>
                    <a:pt x="1" y="1055"/>
                    <a:pt x="19" y="1112"/>
                  </a:cubicBezTo>
                  <a:cubicBezTo>
                    <a:pt x="34" y="1159"/>
                    <a:pt x="76" y="1190"/>
                    <a:pt x="121" y="1190"/>
                  </a:cubicBezTo>
                  <a:cubicBezTo>
                    <a:pt x="134" y="1190"/>
                    <a:pt x="144" y="1188"/>
                    <a:pt x="154" y="1184"/>
                  </a:cubicBezTo>
                  <a:lnTo>
                    <a:pt x="3266" y="213"/>
                  </a:lnTo>
                  <a:cubicBezTo>
                    <a:pt x="3323" y="195"/>
                    <a:pt x="3356" y="133"/>
                    <a:pt x="3338" y="76"/>
                  </a:cubicBezTo>
                  <a:cubicBezTo>
                    <a:pt x="3323" y="29"/>
                    <a:pt x="3280" y="0"/>
                    <a:pt x="323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5"/>
            <p:cNvSpPr/>
            <p:nvPr/>
          </p:nvSpPr>
          <p:spPr>
            <a:xfrm>
              <a:off x="6491900" y="2972950"/>
              <a:ext cx="41750" cy="156975"/>
            </a:xfrm>
            <a:custGeom>
              <a:avLst/>
              <a:gdLst/>
              <a:ahLst/>
              <a:cxnLst/>
              <a:rect l="l" t="t" r="r" b="b"/>
              <a:pathLst>
                <a:path w="1670" h="6279" extrusionOk="0">
                  <a:moveTo>
                    <a:pt x="1546" y="1"/>
                  </a:moveTo>
                  <a:cubicBezTo>
                    <a:pt x="1502" y="1"/>
                    <a:pt x="1460" y="27"/>
                    <a:pt x="1445" y="71"/>
                  </a:cubicBezTo>
                  <a:cubicBezTo>
                    <a:pt x="685" y="2026"/>
                    <a:pt x="202" y="4074"/>
                    <a:pt x="6" y="6160"/>
                  </a:cubicBezTo>
                  <a:cubicBezTo>
                    <a:pt x="0" y="6219"/>
                    <a:pt x="43" y="6272"/>
                    <a:pt x="104" y="6279"/>
                  </a:cubicBezTo>
                  <a:lnTo>
                    <a:pt x="114" y="6279"/>
                  </a:lnTo>
                  <a:cubicBezTo>
                    <a:pt x="170" y="6279"/>
                    <a:pt x="217" y="6236"/>
                    <a:pt x="223" y="6180"/>
                  </a:cubicBezTo>
                  <a:cubicBezTo>
                    <a:pt x="417" y="4115"/>
                    <a:pt x="895" y="2086"/>
                    <a:pt x="1647" y="151"/>
                  </a:cubicBezTo>
                  <a:cubicBezTo>
                    <a:pt x="1669" y="93"/>
                    <a:pt x="1641" y="30"/>
                    <a:pt x="1586" y="8"/>
                  </a:cubicBezTo>
                  <a:cubicBezTo>
                    <a:pt x="1573" y="3"/>
                    <a:pt x="1559" y="1"/>
                    <a:pt x="15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5"/>
            <p:cNvSpPr/>
            <p:nvPr/>
          </p:nvSpPr>
          <p:spPr>
            <a:xfrm>
              <a:off x="6449750" y="2946900"/>
              <a:ext cx="35075" cy="166025"/>
            </a:xfrm>
            <a:custGeom>
              <a:avLst/>
              <a:gdLst/>
              <a:ahLst/>
              <a:cxnLst/>
              <a:rect l="l" t="t" r="r" b="b"/>
              <a:pathLst>
                <a:path w="1403" h="6641" extrusionOk="0">
                  <a:moveTo>
                    <a:pt x="1281" y="0"/>
                  </a:moveTo>
                  <a:cubicBezTo>
                    <a:pt x="1234" y="0"/>
                    <a:pt x="1192" y="30"/>
                    <a:pt x="1175" y="75"/>
                  </a:cubicBezTo>
                  <a:cubicBezTo>
                    <a:pt x="491" y="2161"/>
                    <a:pt x="96" y="4331"/>
                    <a:pt x="4" y="6526"/>
                  </a:cubicBezTo>
                  <a:cubicBezTo>
                    <a:pt x="0" y="6587"/>
                    <a:pt x="47" y="6638"/>
                    <a:pt x="109" y="6640"/>
                  </a:cubicBezTo>
                  <a:lnTo>
                    <a:pt x="113" y="6640"/>
                  </a:lnTo>
                  <a:cubicBezTo>
                    <a:pt x="170" y="6640"/>
                    <a:pt x="219" y="6593"/>
                    <a:pt x="221" y="6536"/>
                  </a:cubicBezTo>
                  <a:cubicBezTo>
                    <a:pt x="313" y="4362"/>
                    <a:pt x="705" y="2210"/>
                    <a:pt x="1384" y="144"/>
                  </a:cubicBezTo>
                  <a:cubicBezTo>
                    <a:pt x="1402" y="87"/>
                    <a:pt x="1371" y="26"/>
                    <a:pt x="1314" y="5"/>
                  </a:cubicBezTo>
                  <a:cubicBezTo>
                    <a:pt x="1303" y="2"/>
                    <a:pt x="1292" y="0"/>
                    <a:pt x="12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5"/>
            <p:cNvSpPr/>
            <p:nvPr/>
          </p:nvSpPr>
          <p:spPr>
            <a:xfrm>
              <a:off x="6082975" y="1779150"/>
              <a:ext cx="463700" cy="835975"/>
            </a:xfrm>
            <a:custGeom>
              <a:avLst/>
              <a:gdLst/>
              <a:ahLst/>
              <a:cxnLst/>
              <a:rect l="l" t="t" r="r" b="b"/>
              <a:pathLst>
                <a:path w="18548" h="33439" extrusionOk="0">
                  <a:moveTo>
                    <a:pt x="3628" y="0"/>
                  </a:moveTo>
                  <a:cubicBezTo>
                    <a:pt x="3457" y="0"/>
                    <a:pt x="3286" y="71"/>
                    <a:pt x="3204" y="217"/>
                  </a:cubicBezTo>
                  <a:cubicBezTo>
                    <a:pt x="3176" y="264"/>
                    <a:pt x="3159" y="320"/>
                    <a:pt x="3122" y="363"/>
                  </a:cubicBezTo>
                  <a:cubicBezTo>
                    <a:pt x="3077" y="410"/>
                    <a:pt x="3014" y="432"/>
                    <a:pt x="2955" y="459"/>
                  </a:cubicBezTo>
                  <a:cubicBezTo>
                    <a:pt x="2677" y="587"/>
                    <a:pt x="2501" y="880"/>
                    <a:pt x="2436" y="1178"/>
                  </a:cubicBezTo>
                  <a:cubicBezTo>
                    <a:pt x="2370" y="1476"/>
                    <a:pt x="2397" y="1787"/>
                    <a:pt x="2424" y="2091"/>
                  </a:cubicBezTo>
                  <a:cubicBezTo>
                    <a:pt x="2182" y="2228"/>
                    <a:pt x="2052" y="2506"/>
                    <a:pt x="2023" y="2782"/>
                  </a:cubicBezTo>
                  <a:cubicBezTo>
                    <a:pt x="1994" y="3056"/>
                    <a:pt x="2054" y="3332"/>
                    <a:pt x="2113" y="3601"/>
                  </a:cubicBezTo>
                  <a:lnTo>
                    <a:pt x="2675" y="6180"/>
                  </a:lnTo>
                  <a:cubicBezTo>
                    <a:pt x="2834" y="6905"/>
                    <a:pt x="3106" y="7555"/>
                    <a:pt x="3421" y="8221"/>
                  </a:cubicBezTo>
                  <a:cubicBezTo>
                    <a:pt x="3833" y="9092"/>
                    <a:pt x="4448" y="9866"/>
                    <a:pt x="5119" y="10551"/>
                  </a:cubicBezTo>
                  <a:cubicBezTo>
                    <a:pt x="5625" y="11068"/>
                    <a:pt x="6079" y="11636"/>
                    <a:pt x="6567" y="12171"/>
                  </a:cubicBezTo>
                  <a:cubicBezTo>
                    <a:pt x="7056" y="12704"/>
                    <a:pt x="7311" y="13910"/>
                    <a:pt x="7311" y="13910"/>
                  </a:cubicBezTo>
                  <a:cubicBezTo>
                    <a:pt x="7311" y="13910"/>
                    <a:pt x="0" y="31509"/>
                    <a:pt x="5601" y="33283"/>
                  </a:cubicBezTo>
                  <a:cubicBezTo>
                    <a:pt x="5935" y="33389"/>
                    <a:pt x="6266" y="33439"/>
                    <a:pt x="6595" y="33439"/>
                  </a:cubicBezTo>
                  <a:cubicBezTo>
                    <a:pt x="11771" y="33439"/>
                    <a:pt x="16170" y="20908"/>
                    <a:pt x="17371" y="15628"/>
                  </a:cubicBezTo>
                  <a:cubicBezTo>
                    <a:pt x="18548" y="10452"/>
                    <a:pt x="16728" y="6587"/>
                    <a:pt x="14574" y="6587"/>
                  </a:cubicBezTo>
                  <a:cubicBezTo>
                    <a:pt x="14391" y="6587"/>
                    <a:pt x="14206" y="6615"/>
                    <a:pt x="14019" y="6672"/>
                  </a:cubicBezTo>
                  <a:cubicBezTo>
                    <a:pt x="11643" y="7404"/>
                    <a:pt x="11302" y="9880"/>
                    <a:pt x="11302" y="9880"/>
                  </a:cubicBezTo>
                  <a:lnTo>
                    <a:pt x="11302" y="9882"/>
                  </a:lnTo>
                  <a:cubicBezTo>
                    <a:pt x="11228" y="8203"/>
                    <a:pt x="11118" y="6358"/>
                    <a:pt x="10503" y="4776"/>
                  </a:cubicBezTo>
                  <a:cubicBezTo>
                    <a:pt x="10145" y="3853"/>
                    <a:pt x="9481" y="3086"/>
                    <a:pt x="8831" y="2341"/>
                  </a:cubicBezTo>
                  <a:cubicBezTo>
                    <a:pt x="8693" y="2182"/>
                    <a:pt x="8488" y="2012"/>
                    <a:pt x="8297" y="2012"/>
                  </a:cubicBezTo>
                  <a:cubicBezTo>
                    <a:pt x="8238" y="2012"/>
                    <a:pt x="8180" y="2028"/>
                    <a:pt x="8127" y="2067"/>
                  </a:cubicBezTo>
                  <a:cubicBezTo>
                    <a:pt x="7996" y="2163"/>
                    <a:pt x="7971" y="2347"/>
                    <a:pt x="7971" y="2508"/>
                  </a:cubicBezTo>
                  <a:cubicBezTo>
                    <a:pt x="7965" y="3554"/>
                    <a:pt x="8486" y="4547"/>
                    <a:pt x="8511" y="5593"/>
                  </a:cubicBezTo>
                  <a:cubicBezTo>
                    <a:pt x="8514" y="5796"/>
                    <a:pt x="8473" y="6037"/>
                    <a:pt x="8289" y="6037"/>
                  </a:cubicBezTo>
                  <a:cubicBezTo>
                    <a:pt x="8245" y="6037"/>
                    <a:pt x="8192" y="6023"/>
                    <a:pt x="8131" y="5992"/>
                  </a:cubicBezTo>
                  <a:cubicBezTo>
                    <a:pt x="8022" y="5937"/>
                    <a:pt x="7941" y="5845"/>
                    <a:pt x="7863" y="5753"/>
                  </a:cubicBezTo>
                  <a:cubicBezTo>
                    <a:pt x="6954" y="4694"/>
                    <a:pt x="6012" y="3575"/>
                    <a:pt x="5730" y="2210"/>
                  </a:cubicBezTo>
                  <a:cubicBezTo>
                    <a:pt x="5646" y="1801"/>
                    <a:pt x="5623" y="1378"/>
                    <a:pt x="5472" y="990"/>
                  </a:cubicBezTo>
                  <a:cubicBezTo>
                    <a:pt x="5375" y="741"/>
                    <a:pt x="4907" y="142"/>
                    <a:pt x="4531" y="142"/>
                  </a:cubicBezTo>
                  <a:cubicBezTo>
                    <a:pt x="4433" y="142"/>
                    <a:pt x="4342" y="182"/>
                    <a:pt x="4265" y="279"/>
                  </a:cubicBezTo>
                  <a:cubicBezTo>
                    <a:pt x="4101" y="158"/>
                    <a:pt x="3929" y="44"/>
                    <a:pt x="3731" y="9"/>
                  </a:cubicBezTo>
                  <a:cubicBezTo>
                    <a:pt x="3697" y="3"/>
                    <a:pt x="3663" y="0"/>
                    <a:pt x="3628" y="0"/>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5"/>
            <p:cNvSpPr/>
            <p:nvPr/>
          </p:nvSpPr>
          <p:spPr>
            <a:xfrm>
              <a:off x="6208325" y="1958200"/>
              <a:ext cx="70150" cy="82025"/>
            </a:xfrm>
            <a:custGeom>
              <a:avLst/>
              <a:gdLst/>
              <a:ahLst/>
              <a:cxnLst/>
              <a:rect l="l" t="t" r="r" b="b"/>
              <a:pathLst>
                <a:path w="2806" h="3281" extrusionOk="0">
                  <a:moveTo>
                    <a:pt x="124" y="0"/>
                  </a:moveTo>
                  <a:cubicBezTo>
                    <a:pt x="89" y="0"/>
                    <a:pt x="55" y="17"/>
                    <a:pt x="33" y="48"/>
                  </a:cubicBezTo>
                  <a:cubicBezTo>
                    <a:pt x="1" y="99"/>
                    <a:pt x="13" y="166"/>
                    <a:pt x="64" y="199"/>
                  </a:cubicBezTo>
                  <a:cubicBezTo>
                    <a:pt x="1159" y="935"/>
                    <a:pt x="2052" y="2005"/>
                    <a:pt x="2583" y="3215"/>
                  </a:cubicBezTo>
                  <a:cubicBezTo>
                    <a:pt x="2600" y="3256"/>
                    <a:pt x="2640" y="3280"/>
                    <a:pt x="2681" y="3280"/>
                  </a:cubicBezTo>
                  <a:cubicBezTo>
                    <a:pt x="2696" y="3280"/>
                    <a:pt x="2710" y="3276"/>
                    <a:pt x="2726" y="3270"/>
                  </a:cubicBezTo>
                  <a:cubicBezTo>
                    <a:pt x="2779" y="3246"/>
                    <a:pt x="2806" y="3182"/>
                    <a:pt x="2781" y="3127"/>
                  </a:cubicBezTo>
                  <a:cubicBezTo>
                    <a:pt x="2236" y="1881"/>
                    <a:pt x="1314" y="777"/>
                    <a:pt x="184" y="19"/>
                  </a:cubicBezTo>
                  <a:cubicBezTo>
                    <a:pt x="166" y="6"/>
                    <a:pt x="145" y="0"/>
                    <a:pt x="1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5"/>
            <p:cNvSpPr/>
            <p:nvPr/>
          </p:nvSpPr>
          <p:spPr>
            <a:xfrm>
              <a:off x="6141775" y="1829000"/>
              <a:ext cx="39850" cy="101750"/>
            </a:xfrm>
            <a:custGeom>
              <a:avLst/>
              <a:gdLst/>
              <a:ahLst/>
              <a:cxnLst/>
              <a:rect l="l" t="t" r="r" b="b"/>
              <a:pathLst>
                <a:path w="1594" h="4070" extrusionOk="0">
                  <a:moveTo>
                    <a:pt x="125" y="1"/>
                  </a:moveTo>
                  <a:cubicBezTo>
                    <a:pt x="90" y="1"/>
                    <a:pt x="56" y="16"/>
                    <a:pt x="35" y="46"/>
                  </a:cubicBezTo>
                  <a:cubicBezTo>
                    <a:pt x="0" y="95"/>
                    <a:pt x="12" y="163"/>
                    <a:pt x="61" y="197"/>
                  </a:cubicBezTo>
                  <a:cubicBezTo>
                    <a:pt x="370" y="418"/>
                    <a:pt x="474" y="821"/>
                    <a:pt x="570" y="1288"/>
                  </a:cubicBezTo>
                  <a:cubicBezTo>
                    <a:pt x="750" y="2171"/>
                    <a:pt x="971" y="3111"/>
                    <a:pt x="1371" y="4006"/>
                  </a:cubicBezTo>
                  <a:cubicBezTo>
                    <a:pt x="1390" y="4047"/>
                    <a:pt x="1428" y="4069"/>
                    <a:pt x="1471" y="4069"/>
                  </a:cubicBezTo>
                  <a:cubicBezTo>
                    <a:pt x="1486" y="4069"/>
                    <a:pt x="1500" y="4067"/>
                    <a:pt x="1516" y="4061"/>
                  </a:cubicBezTo>
                  <a:cubicBezTo>
                    <a:pt x="1569" y="4037"/>
                    <a:pt x="1594" y="3971"/>
                    <a:pt x="1569" y="3916"/>
                  </a:cubicBezTo>
                  <a:cubicBezTo>
                    <a:pt x="1179" y="3042"/>
                    <a:pt x="960" y="2116"/>
                    <a:pt x="783" y="1244"/>
                  </a:cubicBezTo>
                  <a:cubicBezTo>
                    <a:pt x="703" y="849"/>
                    <a:pt x="593" y="308"/>
                    <a:pt x="188" y="20"/>
                  </a:cubicBezTo>
                  <a:cubicBezTo>
                    <a:pt x="169" y="7"/>
                    <a:pt x="147" y="1"/>
                    <a:pt x="1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5"/>
            <p:cNvSpPr/>
            <p:nvPr/>
          </p:nvSpPr>
          <p:spPr>
            <a:xfrm>
              <a:off x="6161125" y="1785950"/>
              <a:ext cx="44250" cy="129125"/>
            </a:xfrm>
            <a:custGeom>
              <a:avLst/>
              <a:gdLst/>
              <a:ahLst/>
              <a:cxnLst/>
              <a:rect l="l" t="t" r="r" b="b"/>
              <a:pathLst>
                <a:path w="1770" h="5165" extrusionOk="0">
                  <a:moveTo>
                    <a:pt x="122" y="0"/>
                  </a:moveTo>
                  <a:cubicBezTo>
                    <a:pt x="94" y="0"/>
                    <a:pt x="67" y="11"/>
                    <a:pt x="45" y="31"/>
                  </a:cubicBezTo>
                  <a:cubicBezTo>
                    <a:pt x="0" y="72"/>
                    <a:pt x="0" y="142"/>
                    <a:pt x="43" y="185"/>
                  </a:cubicBezTo>
                  <a:cubicBezTo>
                    <a:pt x="479" y="632"/>
                    <a:pt x="603" y="1294"/>
                    <a:pt x="724" y="1936"/>
                  </a:cubicBezTo>
                  <a:lnTo>
                    <a:pt x="740" y="2026"/>
                  </a:lnTo>
                  <a:cubicBezTo>
                    <a:pt x="936" y="3060"/>
                    <a:pt x="1206" y="4091"/>
                    <a:pt x="1543" y="5091"/>
                  </a:cubicBezTo>
                  <a:cubicBezTo>
                    <a:pt x="1560" y="5136"/>
                    <a:pt x="1600" y="5164"/>
                    <a:pt x="1647" y="5164"/>
                  </a:cubicBezTo>
                  <a:cubicBezTo>
                    <a:pt x="1658" y="5164"/>
                    <a:pt x="1670" y="5162"/>
                    <a:pt x="1682" y="5158"/>
                  </a:cubicBezTo>
                  <a:cubicBezTo>
                    <a:pt x="1739" y="5140"/>
                    <a:pt x="1770" y="5078"/>
                    <a:pt x="1750" y="5021"/>
                  </a:cubicBezTo>
                  <a:cubicBezTo>
                    <a:pt x="1416" y="4032"/>
                    <a:pt x="1149" y="3010"/>
                    <a:pt x="955" y="1985"/>
                  </a:cubicBezTo>
                  <a:lnTo>
                    <a:pt x="938" y="1897"/>
                  </a:lnTo>
                  <a:cubicBezTo>
                    <a:pt x="812" y="1223"/>
                    <a:pt x="681" y="526"/>
                    <a:pt x="199" y="33"/>
                  </a:cubicBezTo>
                  <a:cubicBezTo>
                    <a:pt x="177" y="11"/>
                    <a:pt x="150" y="0"/>
                    <a:pt x="1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5"/>
            <p:cNvSpPr/>
            <p:nvPr/>
          </p:nvSpPr>
          <p:spPr>
            <a:xfrm>
              <a:off x="6188850" y="1786525"/>
              <a:ext cx="39475" cy="112950"/>
            </a:xfrm>
            <a:custGeom>
              <a:avLst/>
              <a:gdLst/>
              <a:ahLst/>
              <a:cxnLst/>
              <a:rect l="l" t="t" r="r" b="b"/>
              <a:pathLst>
                <a:path w="1579" h="4518" extrusionOk="0">
                  <a:moveTo>
                    <a:pt x="125" y="0"/>
                  </a:moveTo>
                  <a:cubicBezTo>
                    <a:pt x="104" y="0"/>
                    <a:pt x="83" y="6"/>
                    <a:pt x="64" y="19"/>
                  </a:cubicBezTo>
                  <a:cubicBezTo>
                    <a:pt x="15" y="51"/>
                    <a:pt x="1" y="119"/>
                    <a:pt x="36" y="170"/>
                  </a:cubicBezTo>
                  <a:cubicBezTo>
                    <a:pt x="283" y="540"/>
                    <a:pt x="367" y="1003"/>
                    <a:pt x="446" y="1453"/>
                  </a:cubicBezTo>
                  <a:lnTo>
                    <a:pt x="479" y="1629"/>
                  </a:lnTo>
                  <a:cubicBezTo>
                    <a:pt x="659" y="2599"/>
                    <a:pt x="955" y="3549"/>
                    <a:pt x="1356" y="4453"/>
                  </a:cubicBezTo>
                  <a:cubicBezTo>
                    <a:pt x="1372" y="4493"/>
                    <a:pt x="1413" y="4518"/>
                    <a:pt x="1454" y="4518"/>
                  </a:cubicBezTo>
                  <a:cubicBezTo>
                    <a:pt x="1470" y="4518"/>
                    <a:pt x="1484" y="4514"/>
                    <a:pt x="1499" y="4508"/>
                  </a:cubicBezTo>
                  <a:cubicBezTo>
                    <a:pt x="1554" y="4483"/>
                    <a:pt x="1578" y="4420"/>
                    <a:pt x="1554" y="4365"/>
                  </a:cubicBezTo>
                  <a:cubicBezTo>
                    <a:pt x="1160" y="3478"/>
                    <a:pt x="869" y="2542"/>
                    <a:pt x="694" y="1588"/>
                  </a:cubicBezTo>
                  <a:lnTo>
                    <a:pt x="661" y="1414"/>
                  </a:lnTo>
                  <a:cubicBezTo>
                    <a:pt x="577" y="944"/>
                    <a:pt x="489" y="456"/>
                    <a:pt x="216" y="47"/>
                  </a:cubicBezTo>
                  <a:cubicBezTo>
                    <a:pt x="195" y="17"/>
                    <a:pt x="160" y="0"/>
                    <a:pt x="1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5"/>
            <p:cNvSpPr/>
            <p:nvPr/>
          </p:nvSpPr>
          <p:spPr>
            <a:xfrm>
              <a:off x="6347475" y="2024600"/>
              <a:ext cx="34500" cy="513625"/>
            </a:xfrm>
            <a:custGeom>
              <a:avLst/>
              <a:gdLst/>
              <a:ahLst/>
              <a:cxnLst/>
              <a:rect l="l" t="t" r="r" b="b"/>
              <a:pathLst>
                <a:path w="1380" h="20545" extrusionOk="0">
                  <a:moveTo>
                    <a:pt x="675" y="0"/>
                  </a:moveTo>
                  <a:cubicBezTo>
                    <a:pt x="618" y="0"/>
                    <a:pt x="574" y="44"/>
                    <a:pt x="569" y="99"/>
                  </a:cubicBezTo>
                  <a:cubicBezTo>
                    <a:pt x="428" y="1591"/>
                    <a:pt x="283" y="3136"/>
                    <a:pt x="313" y="4660"/>
                  </a:cubicBezTo>
                  <a:cubicBezTo>
                    <a:pt x="334" y="5696"/>
                    <a:pt x="436" y="6742"/>
                    <a:pt x="534" y="7753"/>
                  </a:cubicBezTo>
                  <a:lnTo>
                    <a:pt x="581" y="8232"/>
                  </a:lnTo>
                  <a:cubicBezTo>
                    <a:pt x="965" y="12232"/>
                    <a:pt x="1161" y="16476"/>
                    <a:pt x="17" y="20406"/>
                  </a:cubicBezTo>
                  <a:cubicBezTo>
                    <a:pt x="1" y="20463"/>
                    <a:pt x="33" y="20524"/>
                    <a:pt x="90" y="20541"/>
                  </a:cubicBezTo>
                  <a:cubicBezTo>
                    <a:pt x="101" y="20545"/>
                    <a:pt x="111" y="20545"/>
                    <a:pt x="121" y="20545"/>
                  </a:cubicBezTo>
                  <a:cubicBezTo>
                    <a:pt x="168" y="20545"/>
                    <a:pt x="213" y="20514"/>
                    <a:pt x="227" y="20467"/>
                  </a:cubicBezTo>
                  <a:cubicBezTo>
                    <a:pt x="1380" y="16503"/>
                    <a:pt x="1182" y="12232"/>
                    <a:pt x="797" y="8211"/>
                  </a:cubicBezTo>
                  <a:lnTo>
                    <a:pt x="750" y="7733"/>
                  </a:lnTo>
                  <a:cubicBezTo>
                    <a:pt x="652" y="6726"/>
                    <a:pt x="550" y="5684"/>
                    <a:pt x="530" y="4656"/>
                  </a:cubicBezTo>
                  <a:cubicBezTo>
                    <a:pt x="501" y="3144"/>
                    <a:pt x="646" y="1607"/>
                    <a:pt x="787" y="120"/>
                  </a:cubicBezTo>
                  <a:cubicBezTo>
                    <a:pt x="791" y="58"/>
                    <a:pt x="748" y="7"/>
                    <a:pt x="689" y="1"/>
                  </a:cubicBezTo>
                  <a:cubicBezTo>
                    <a:pt x="684" y="0"/>
                    <a:pt x="680" y="0"/>
                    <a:pt x="6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5"/>
            <p:cNvSpPr/>
            <p:nvPr/>
          </p:nvSpPr>
          <p:spPr>
            <a:xfrm>
              <a:off x="6378950" y="1758175"/>
              <a:ext cx="215475" cy="309375"/>
            </a:xfrm>
            <a:custGeom>
              <a:avLst/>
              <a:gdLst/>
              <a:ahLst/>
              <a:cxnLst/>
              <a:rect l="l" t="t" r="r" b="b"/>
              <a:pathLst>
                <a:path w="8619" h="12375" extrusionOk="0">
                  <a:moveTo>
                    <a:pt x="6075" y="0"/>
                  </a:moveTo>
                  <a:lnTo>
                    <a:pt x="0" y="2701"/>
                  </a:lnTo>
                  <a:cubicBezTo>
                    <a:pt x="0" y="2701"/>
                    <a:pt x="1355" y="6341"/>
                    <a:pt x="1061" y="7550"/>
                  </a:cubicBezTo>
                  <a:cubicBezTo>
                    <a:pt x="1001" y="7791"/>
                    <a:pt x="811" y="7990"/>
                    <a:pt x="538" y="8165"/>
                  </a:cubicBezTo>
                  <a:cubicBezTo>
                    <a:pt x="854" y="10775"/>
                    <a:pt x="3153" y="12374"/>
                    <a:pt x="3153" y="12374"/>
                  </a:cubicBezTo>
                  <a:cubicBezTo>
                    <a:pt x="6782" y="10460"/>
                    <a:pt x="8259" y="7066"/>
                    <a:pt x="8619" y="6095"/>
                  </a:cubicBezTo>
                  <a:cubicBezTo>
                    <a:pt x="8184" y="5967"/>
                    <a:pt x="7832" y="5807"/>
                    <a:pt x="7601" y="5599"/>
                  </a:cubicBezTo>
                  <a:cubicBezTo>
                    <a:pt x="6077" y="4224"/>
                    <a:pt x="6075" y="0"/>
                    <a:pt x="6075" y="0"/>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5"/>
            <p:cNvSpPr/>
            <p:nvPr/>
          </p:nvSpPr>
          <p:spPr>
            <a:xfrm>
              <a:off x="6378950" y="1758175"/>
              <a:ext cx="159200" cy="193125"/>
            </a:xfrm>
            <a:custGeom>
              <a:avLst/>
              <a:gdLst/>
              <a:ahLst/>
              <a:cxnLst/>
              <a:rect l="l" t="t" r="r" b="b"/>
              <a:pathLst>
                <a:path w="6368" h="7725" extrusionOk="0">
                  <a:moveTo>
                    <a:pt x="6075" y="0"/>
                  </a:moveTo>
                  <a:lnTo>
                    <a:pt x="0" y="2701"/>
                  </a:lnTo>
                  <a:cubicBezTo>
                    <a:pt x="0" y="2701"/>
                    <a:pt x="1355" y="6341"/>
                    <a:pt x="1061" y="7550"/>
                  </a:cubicBezTo>
                  <a:cubicBezTo>
                    <a:pt x="1053" y="7587"/>
                    <a:pt x="1034" y="7620"/>
                    <a:pt x="1020" y="7654"/>
                  </a:cubicBezTo>
                  <a:cubicBezTo>
                    <a:pt x="1213" y="7702"/>
                    <a:pt x="1402" y="7725"/>
                    <a:pt x="1589" y="7725"/>
                  </a:cubicBezTo>
                  <a:cubicBezTo>
                    <a:pt x="3715" y="7725"/>
                    <a:pt x="5445" y="4807"/>
                    <a:pt x="6367" y="2848"/>
                  </a:cubicBezTo>
                  <a:cubicBezTo>
                    <a:pt x="6077" y="1400"/>
                    <a:pt x="6075" y="0"/>
                    <a:pt x="6075" y="0"/>
                  </a:cubicBezTo>
                  <a:close/>
                </a:path>
              </a:pathLst>
            </a:custGeom>
            <a:solidFill>
              <a:srgbClr val="9868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5"/>
            <p:cNvSpPr/>
            <p:nvPr/>
          </p:nvSpPr>
          <p:spPr>
            <a:xfrm>
              <a:off x="6262275" y="1910550"/>
              <a:ext cx="710425" cy="1128550"/>
            </a:xfrm>
            <a:custGeom>
              <a:avLst/>
              <a:gdLst/>
              <a:ahLst/>
              <a:cxnLst/>
              <a:rect l="l" t="t" r="r" b="b"/>
              <a:pathLst>
                <a:path w="28417" h="45142" extrusionOk="0">
                  <a:moveTo>
                    <a:pt x="13286" y="0"/>
                  </a:moveTo>
                  <a:cubicBezTo>
                    <a:pt x="12926" y="971"/>
                    <a:pt x="11449" y="4365"/>
                    <a:pt x="7820" y="6279"/>
                  </a:cubicBezTo>
                  <a:cubicBezTo>
                    <a:pt x="7820" y="6279"/>
                    <a:pt x="5521" y="4680"/>
                    <a:pt x="5205" y="2070"/>
                  </a:cubicBezTo>
                  <a:cubicBezTo>
                    <a:pt x="4105" y="2779"/>
                    <a:pt x="1708" y="6641"/>
                    <a:pt x="2865" y="17158"/>
                  </a:cubicBezTo>
                  <a:cubicBezTo>
                    <a:pt x="3014" y="18523"/>
                    <a:pt x="4449" y="24085"/>
                    <a:pt x="4449" y="24085"/>
                  </a:cubicBezTo>
                  <a:cubicBezTo>
                    <a:pt x="4449" y="24085"/>
                    <a:pt x="19" y="38956"/>
                    <a:pt x="0" y="38991"/>
                  </a:cubicBezTo>
                  <a:cubicBezTo>
                    <a:pt x="0" y="38991"/>
                    <a:pt x="7093" y="44075"/>
                    <a:pt x="14935" y="44988"/>
                  </a:cubicBezTo>
                  <a:cubicBezTo>
                    <a:pt x="15850" y="45095"/>
                    <a:pt x="16719" y="45142"/>
                    <a:pt x="17540" y="45142"/>
                  </a:cubicBezTo>
                  <a:cubicBezTo>
                    <a:pt x="23756" y="45142"/>
                    <a:pt x="27238" y="42450"/>
                    <a:pt x="27238" y="42450"/>
                  </a:cubicBezTo>
                  <a:cubicBezTo>
                    <a:pt x="27238" y="42450"/>
                    <a:pt x="28417" y="9085"/>
                    <a:pt x="23701" y="3092"/>
                  </a:cubicBezTo>
                  <a:cubicBezTo>
                    <a:pt x="21576" y="552"/>
                    <a:pt x="15703" y="722"/>
                    <a:pt x="13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5"/>
            <p:cNvSpPr/>
            <p:nvPr/>
          </p:nvSpPr>
          <p:spPr>
            <a:xfrm>
              <a:off x="6410400" y="2659175"/>
              <a:ext cx="419850" cy="144800"/>
            </a:xfrm>
            <a:custGeom>
              <a:avLst/>
              <a:gdLst/>
              <a:ahLst/>
              <a:cxnLst/>
              <a:rect l="l" t="t" r="r" b="b"/>
              <a:pathLst>
                <a:path w="16794" h="5792" extrusionOk="0">
                  <a:moveTo>
                    <a:pt x="16670" y="0"/>
                  </a:moveTo>
                  <a:cubicBezTo>
                    <a:pt x="16647" y="0"/>
                    <a:pt x="16625" y="7"/>
                    <a:pt x="16605" y="21"/>
                  </a:cubicBezTo>
                  <a:cubicBezTo>
                    <a:pt x="13732" y="2115"/>
                    <a:pt x="11274" y="3507"/>
                    <a:pt x="8869" y="4400"/>
                  </a:cubicBezTo>
                  <a:cubicBezTo>
                    <a:pt x="6773" y="5178"/>
                    <a:pt x="4677" y="5573"/>
                    <a:pt x="2692" y="5573"/>
                  </a:cubicBezTo>
                  <a:cubicBezTo>
                    <a:pt x="1817" y="5573"/>
                    <a:pt x="963" y="5496"/>
                    <a:pt x="140" y="5342"/>
                  </a:cubicBezTo>
                  <a:cubicBezTo>
                    <a:pt x="132" y="5340"/>
                    <a:pt x="124" y="5339"/>
                    <a:pt x="117" y="5339"/>
                  </a:cubicBezTo>
                  <a:cubicBezTo>
                    <a:pt x="64" y="5339"/>
                    <a:pt x="22" y="5376"/>
                    <a:pt x="11" y="5427"/>
                  </a:cubicBezTo>
                  <a:cubicBezTo>
                    <a:pt x="1" y="5487"/>
                    <a:pt x="40" y="5544"/>
                    <a:pt x="99" y="5556"/>
                  </a:cubicBezTo>
                  <a:cubicBezTo>
                    <a:pt x="937" y="5713"/>
                    <a:pt x="1803" y="5791"/>
                    <a:pt x="2694" y="5791"/>
                  </a:cubicBezTo>
                  <a:cubicBezTo>
                    <a:pt x="4705" y="5791"/>
                    <a:pt x="6826" y="5391"/>
                    <a:pt x="8945" y="4604"/>
                  </a:cubicBezTo>
                  <a:cubicBezTo>
                    <a:pt x="11368" y="3705"/>
                    <a:pt x="13845" y="2303"/>
                    <a:pt x="16734" y="196"/>
                  </a:cubicBezTo>
                  <a:cubicBezTo>
                    <a:pt x="16781" y="162"/>
                    <a:pt x="16793" y="92"/>
                    <a:pt x="16756" y="43"/>
                  </a:cubicBezTo>
                  <a:cubicBezTo>
                    <a:pt x="16735" y="15"/>
                    <a:pt x="16703" y="0"/>
                    <a:pt x="16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5"/>
            <p:cNvSpPr/>
            <p:nvPr/>
          </p:nvSpPr>
          <p:spPr>
            <a:xfrm>
              <a:off x="6378950" y="2510075"/>
              <a:ext cx="108425" cy="9825"/>
            </a:xfrm>
            <a:custGeom>
              <a:avLst/>
              <a:gdLst/>
              <a:ahLst/>
              <a:cxnLst/>
              <a:rect l="l" t="t" r="r" b="b"/>
              <a:pathLst>
                <a:path w="4337" h="393" extrusionOk="0">
                  <a:moveTo>
                    <a:pt x="114" y="0"/>
                  </a:moveTo>
                  <a:cubicBezTo>
                    <a:pt x="60" y="0"/>
                    <a:pt x="18" y="39"/>
                    <a:pt x="8" y="92"/>
                  </a:cubicBezTo>
                  <a:cubicBezTo>
                    <a:pt x="0" y="151"/>
                    <a:pt x="41" y="208"/>
                    <a:pt x="100" y="216"/>
                  </a:cubicBezTo>
                  <a:cubicBezTo>
                    <a:pt x="879" y="333"/>
                    <a:pt x="1666" y="392"/>
                    <a:pt x="2452" y="392"/>
                  </a:cubicBezTo>
                  <a:cubicBezTo>
                    <a:pt x="3047" y="392"/>
                    <a:pt x="3641" y="359"/>
                    <a:pt x="4234" y="292"/>
                  </a:cubicBezTo>
                  <a:cubicBezTo>
                    <a:pt x="4293" y="284"/>
                    <a:pt x="4336" y="231"/>
                    <a:pt x="4330" y="171"/>
                  </a:cubicBezTo>
                  <a:cubicBezTo>
                    <a:pt x="4323" y="117"/>
                    <a:pt x="4280" y="74"/>
                    <a:pt x="4224" y="74"/>
                  </a:cubicBezTo>
                  <a:cubicBezTo>
                    <a:pt x="4219" y="74"/>
                    <a:pt x="4215" y="75"/>
                    <a:pt x="4210" y="75"/>
                  </a:cubicBezTo>
                  <a:cubicBezTo>
                    <a:pt x="3627" y="142"/>
                    <a:pt x="3041" y="175"/>
                    <a:pt x="2455" y="175"/>
                  </a:cubicBezTo>
                  <a:cubicBezTo>
                    <a:pt x="1679" y="175"/>
                    <a:pt x="903" y="117"/>
                    <a:pt x="133" y="2"/>
                  </a:cubicBezTo>
                  <a:cubicBezTo>
                    <a:pt x="127" y="1"/>
                    <a:pt x="120" y="0"/>
                    <a:pt x="11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5"/>
            <p:cNvSpPr/>
            <p:nvPr/>
          </p:nvSpPr>
          <p:spPr>
            <a:xfrm>
              <a:off x="5969150" y="1109400"/>
              <a:ext cx="784825" cy="666875"/>
            </a:xfrm>
            <a:custGeom>
              <a:avLst/>
              <a:gdLst/>
              <a:ahLst/>
              <a:cxnLst/>
              <a:rect l="l" t="t" r="r" b="b"/>
              <a:pathLst>
                <a:path w="31393" h="26675" extrusionOk="0">
                  <a:moveTo>
                    <a:pt x="17464" y="1"/>
                  </a:moveTo>
                  <a:cubicBezTo>
                    <a:pt x="17314" y="1"/>
                    <a:pt x="17168" y="32"/>
                    <a:pt x="17034" y="109"/>
                  </a:cubicBezTo>
                  <a:cubicBezTo>
                    <a:pt x="16658" y="324"/>
                    <a:pt x="16533" y="828"/>
                    <a:pt x="16629" y="1251"/>
                  </a:cubicBezTo>
                  <a:cubicBezTo>
                    <a:pt x="16725" y="1672"/>
                    <a:pt x="16993" y="2032"/>
                    <a:pt x="17255" y="2375"/>
                  </a:cubicBezTo>
                  <a:cubicBezTo>
                    <a:pt x="15582" y="1646"/>
                    <a:pt x="13757" y="1276"/>
                    <a:pt x="11932" y="1276"/>
                  </a:cubicBezTo>
                  <a:cubicBezTo>
                    <a:pt x="10598" y="1276"/>
                    <a:pt x="9264" y="1474"/>
                    <a:pt x="7990" y="1873"/>
                  </a:cubicBezTo>
                  <a:cubicBezTo>
                    <a:pt x="7459" y="2038"/>
                    <a:pt x="6919" y="2248"/>
                    <a:pt x="6535" y="2651"/>
                  </a:cubicBezTo>
                  <a:cubicBezTo>
                    <a:pt x="6151" y="3054"/>
                    <a:pt x="5965" y="3693"/>
                    <a:pt x="6233" y="4181"/>
                  </a:cubicBezTo>
                  <a:cubicBezTo>
                    <a:pt x="6551" y="4758"/>
                    <a:pt x="7299" y="4875"/>
                    <a:pt x="7975" y="4875"/>
                  </a:cubicBezTo>
                  <a:cubicBezTo>
                    <a:pt x="8037" y="4875"/>
                    <a:pt x="8099" y="4874"/>
                    <a:pt x="8160" y="4872"/>
                  </a:cubicBezTo>
                  <a:lnTo>
                    <a:pt x="8160" y="4872"/>
                  </a:lnTo>
                  <a:cubicBezTo>
                    <a:pt x="6421" y="5340"/>
                    <a:pt x="4800" y="6245"/>
                    <a:pt x="3489" y="7477"/>
                  </a:cubicBezTo>
                  <a:cubicBezTo>
                    <a:pt x="2420" y="8483"/>
                    <a:pt x="1537" y="9750"/>
                    <a:pt x="1265" y="11190"/>
                  </a:cubicBezTo>
                  <a:cubicBezTo>
                    <a:pt x="1227" y="11399"/>
                    <a:pt x="1202" y="11617"/>
                    <a:pt x="1274" y="11817"/>
                  </a:cubicBezTo>
                  <a:cubicBezTo>
                    <a:pt x="1409" y="12189"/>
                    <a:pt x="1772" y="12317"/>
                    <a:pt x="2182" y="12317"/>
                  </a:cubicBezTo>
                  <a:cubicBezTo>
                    <a:pt x="2495" y="12317"/>
                    <a:pt x="2836" y="12242"/>
                    <a:pt x="3123" y="12142"/>
                  </a:cubicBezTo>
                  <a:lnTo>
                    <a:pt x="3123" y="12142"/>
                  </a:lnTo>
                  <a:cubicBezTo>
                    <a:pt x="2273" y="12839"/>
                    <a:pt x="1684" y="13801"/>
                    <a:pt x="1165" y="14770"/>
                  </a:cubicBezTo>
                  <a:cubicBezTo>
                    <a:pt x="695" y="15647"/>
                    <a:pt x="264" y="16564"/>
                    <a:pt x="133" y="17549"/>
                  </a:cubicBezTo>
                  <a:cubicBezTo>
                    <a:pt x="1" y="18532"/>
                    <a:pt x="207" y="19605"/>
                    <a:pt x="879" y="20336"/>
                  </a:cubicBezTo>
                  <a:cubicBezTo>
                    <a:pt x="1311" y="20808"/>
                    <a:pt x="1960" y="21091"/>
                    <a:pt x="2591" y="21091"/>
                  </a:cubicBezTo>
                  <a:cubicBezTo>
                    <a:pt x="2939" y="21091"/>
                    <a:pt x="3282" y="21005"/>
                    <a:pt x="3581" y="20816"/>
                  </a:cubicBezTo>
                  <a:lnTo>
                    <a:pt x="3581" y="20816"/>
                  </a:lnTo>
                  <a:cubicBezTo>
                    <a:pt x="2980" y="22263"/>
                    <a:pt x="3601" y="24014"/>
                    <a:pt x="4770" y="25056"/>
                  </a:cubicBezTo>
                  <a:cubicBezTo>
                    <a:pt x="5936" y="26100"/>
                    <a:pt x="7538" y="26535"/>
                    <a:pt x="9100" y="26646"/>
                  </a:cubicBezTo>
                  <a:cubicBezTo>
                    <a:pt x="9373" y="26665"/>
                    <a:pt x="9648" y="26675"/>
                    <a:pt x="9924" y="26675"/>
                  </a:cubicBezTo>
                  <a:cubicBezTo>
                    <a:pt x="11180" y="26675"/>
                    <a:pt x="12438" y="26467"/>
                    <a:pt x="13587" y="25965"/>
                  </a:cubicBezTo>
                  <a:cubicBezTo>
                    <a:pt x="14988" y="25352"/>
                    <a:pt x="16214" y="24284"/>
                    <a:pt x="16860" y="22900"/>
                  </a:cubicBezTo>
                  <a:cubicBezTo>
                    <a:pt x="17839" y="24843"/>
                    <a:pt x="20013" y="26060"/>
                    <a:pt x="22171" y="26060"/>
                  </a:cubicBezTo>
                  <a:cubicBezTo>
                    <a:pt x="22766" y="26060"/>
                    <a:pt x="23360" y="25967"/>
                    <a:pt x="23928" y="25771"/>
                  </a:cubicBezTo>
                  <a:cubicBezTo>
                    <a:pt x="26550" y="24864"/>
                    <a:pt x="28264" y="21873"/>
                    <a:pt x="27716" y="19151"/>
                  </a:cubicBezTo>
                  <a:lnTo>
                    <a:pt x="27716" y="19151"/>
                  </a:lnTo>
                  <a:cubicBezTo>
                    <a:pt x="27845" y="19179"/>
                    <a:pt x="27974" y="19192"/>
                    <a:pt x="28102" y="19192"/>
                  </a:cubicBezTo>
                  <a:cubicBezTo>
                    <a:pt x="28944" y="19192"/>
                    <a:pt x="29752" y="18624"/>
                    <a:pt x="30269" y="17929"/>
                  </a:cubicBezTo>
                  <a:cubicBezTo>
                    <a:pt x="31092" y="16822"/>
                    <a:pt x="31392" y="15342"/>
                    <a:pt x="31063" y="14002"/>
                  </a:cubicBezTo>
                  <a:lnTo>
                    <a:pt x="31065" y="14000"/>
                  </a:lnTo>
                  <a:cubicBezTo>
                    <a:pt x="30736" y="12659"/>
                    <a:pt x="29788" y="11484"/>
                    <a:pt x="28548" y="10882"/>
                  </a:cubicBezTo>
                  <a:cubicBezTo>
                    <a:pt x="29043" y="9750"/>
                    <a:pt x="28967" y="8385"/>
                    <a:pt x="28348" y="7314"/>
                  </a:cubicBezTo>
                  <a:cubicBezTo>
                    <a:pt x="27729" y="6245"/>
                    <a:pt x="26582" y="5497"/>
                    <a:pt x="25354" y="5363"/>
                  </a:cubicBezTo>
                  <a:cubicBezTo>
                    <a:pt x="25975" y="4993"/>
                    <a:pt x="26476" y="4425"/>
                    <a:pt x="26762" y="3761"/>
                  </a:cubicBezTo>
                  <a:cubicBezTo>
                    <a:pt x="26834" y="3595"/>
                    <a:pt x="26891" y="3417"/>
                    <a:pt x="26868" y="3242"/>
                  </a:cubicBezTo>
                  <a:cubicBezTo>
                    <a:pt x="26809" y="2819"/>
                    <a:pt x="26329" y="2602"/>
                    <a:pt x="25906" y="2541"/>
                  </a:cubicBezTo>
                  <a:cubicBezTo>
                    <a:pt x="25741" y="2517"/>
                    <a:pt x="25577" y="2506"/>
                    <a:pt x="25415" y="2506"/>
                  </a:cubicBezTo>
                  <a:cubicBezTo>
                    <a:pt x="24238" y="2506"/>
                    <a:pt x="23129" y="3092"/>
                    <a:pt x="22195" y="3904"/>
                  </a:cubicBezTo>
                  <a:cubicBezTo>
                    <a:pt x="21272" y="2402"/>
                    <a:pt x="19954" y="1143"/>
                    <a:pt x="18403" y="299"/>
                  </a:cubicBezTo>
                  <a:cubicBezTo>
                    <a:pt x="18116" y="142"/>
                    <a:pt x="17780" y="1"/>
                    <a:pt x="1746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5"/>
            <p:cNvSpPr/>
            <p:nvPr/>
          </p:nvSpPr>
          <p:spPr>
            <a:xfrm>
              <a:off x="6085925" y="1258050"/>
              <a:ext cx="537225" cy="666125"/>
            </a:xfrm>
            <a:custGeom>
              <a:avLst/>
              <a:gdLst/>
              <a:ahLst/>
              <a:cxnLst/>
              <a:rect l="l" t="t" r="r" b="b"/>
              <a:pathLst>
                <a:path w="21489" h="26645" extrusionOk="0">
                  <a:moveTo>
                    <a:pt x="11070" y="0"/>
                  </a:moveTo>
                  <a:cubicBezTo>
                    <a:pt x="10977" y="0"/>
                    <a:pt x="10885" y="2"/>
                    <a:pt x="10792" y="5"/>
                  </a:cubicBezTo>
                  <a:cubicBezTo>
                    <a:pt x="5040" y="207"/>
                    <a:pt x="1" y="6072"/>
                    <a:pt x="246" y="13054"/>
                  </a:cubicBezTo>
                  <a:cubicBezTo>
                    <a:pt x="488" y="19964"/>
                    <a:pt x="5548" y="26644"/>
                    <a:pt x="9627" y="26644"/>
                  </a:cubicBezTo>
                  <a:cubicBezTo>
                    <a:pt x="9671" y="26644"/>
                    <a:pt x="9714" y="26643"/>
                    <a:pt x="9758" y="26642"/>
                  </a:cubicBezTo>
                  <a:cubicBezTo>
                    <a:pt x="15510" y="26440"/>
                    <a:pt x="21488" y="19919"/>
                    <a:pt x="21243" y="12937"/>
                  </a:cubicBezTo>
                  <a:cubicBezTo>
                    <a:pt x="21000" y="6068"/>
                    <a:pt x="16685" y="0"/>
                    <a:pt x="11070" y="0"/>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5"/>
            <p:cNvSpPr/>
            <p:nvPr/>
          </p:nvSpPr>
          <p:spPr>
            <a:xfrm>
              <a:off x="6305075" y="1620025"/>
              <a:ext cx="59125" cy="58025"/>
            </a:xfrm>
            <a:custGeom>
              <a:avLst/>
              <a:gdLst/>
              <a:ahLst/>
              <a:cxnLst/>
              <a:rect l="l" t="t" r="r" b="b"/>
              <a:pathLst>
                <a:path w="2365" h="2321" extrusionOk="0">
                  <a:moveTo>
                    <a:pt x="1184" y="0"/>
                  </a:moveTo>
                  <a:cubicBezTo>
                    <a:pt x="1170" y="0"/>
                    <a:pt x="1157" y="0"/>
                    <a:pt x="1143" y="1"/>
                  </a:cubicBezTo>
                  <a:cubicBezTo>
                    <a:pt x="501" y="23"/>
                    <a:pt x="1" y="561"/>
                    <a:pt x="23" y="1200"/>
                  </a:cubicBezTo>
                  <a:cubicBezTo>
                    <a:pt x="45" y="1828"/>
                    <a:pt x="560" y="2321"/>
                    <a:pt x="1183" y="2321"/>
                  </a:cubicBezTo>
                  <a:cubicBezTo>
                    <a:pt x="1197" y="2321"/>
                    <a:pt x="1211" y="2321"/>
                    <a:pt x="1225" y="2320"/>
                  </a:cubicBezTo>
                  <a:cubicBezTo>
                    <a:pt x="1864" y="2298"/>
                    <a:pt x="2365" y="1760"/>
                    <a:pt x="2342" y="1119"/>
                  </a:cubicBezTo>
                  <a:cubicBezTo>
                    <a:pt x="2320" y="493"/>
                    <a:pt x="1805" y="0"/>
                    <a:pt x="11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5"/>
            <p:cNvSpPr/>
            <p:nvPr/>
          </p:nvSpPr>
          <p:spPr>
            <a:xfrm>
              <a:off x="6151775" y="1666150"/>
              <a:ext cx="59125" cy="58025"/>
            </a:xfrm>
            <a:custGeom>
              <a:avLst/>
              <a:gdLst/>
              <a:ahLst/>
              <a:cxnLst/>
              <a:rect l="l" t="t" r="r" b="b"/>
              <a:pathLst>
                <a:path w="2365" h="2321" extrusionOk="0">
                  <a:moveTo>
                    <a:pt x="1182" y="0"/>
                  </a:moveTo>
                  <a:cubicBezTo>
                    <a:pt x="1168" y="0"/>
                    <a:pt x="1155" y="1"/>
                    <a:pt x="1141" y="1"/>
                  </a:cubicBezTo>
                  <a:cubicBezTo>
                    <a:pt x="501" y="24"/>
                    <a:pt x="1" y="563"/>
                    <a:pt x="23" y="1203"/>
                  </a:cubicBezTo>
                  <a:cubicBezTo>
                    <a:pt x="45" y="1828"/>
                    <a:pt x="560" y="2321"/>
                    <a:pt x="1181" y="2321"/>
                  </a:cubicBezTo>
                  <a:cubicBezTo>
                    <a:pt x="1195" y="2321"/>
                    <a:pt x="1209" y="2321"/>
                    <a:pt x="1222" y="2320"/>
                  </a:cubicBezTo>
                  <a:cubicBezTo>
                    <a:pt x="1864" y="2298"/>
                    <a:pt x="2365" y="1760"/>
                    <a:pt x="2342" y="1121"/>
                  </a:cubicBezTo>
                  <a:cubicBezTo>
                    <a:pt x="2320" y="493"/>
                    <a:pt x="1805" y="0"/>
                    <a:pt x="11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5"/>
            <p:cNvSpPr/>
            <p:nvPr/>
          </p:nvSpPr>
          <p:spPr>
            <a:xfrm>
              <a:off x="6300725" y="1612650"/>
              <a:ext cx="66550" cy="34700"/>
            </a:xfrm>
            <a:custGeom>
              <a:avLst/>
              <a:gdLst/>
              <a:ahLst/>
              <a:cxnLst/>
              <a:rect l="l" t="t" r="r" b="b"/>
              <a:pathLst>
                <a:path w="2662" h="1388" extrusionOk="0">
                  <a:moveTo>
                    <a:pt x="1989" y="1"/>
                  </a:moveTo>
                  <a:cubicBezTo>
                    <a:pt x="1423" y="1"/>
                    <a:pt x="574" y="196"/>
                    <a:pt x="30" y="1228"/>
                  </a:cubicBezTo>
                  <a:cubicBezTo>
                    <a:pt x="1" y="1279"/>
                    <a:pt x="21" y="1346"/>
                    <a:pt x="74" y="1375"/>
                  </a:cubicBezTo>
                  <a:cubicBezTo>
                    <a:pt x="91" y="1383"/>
                    <a:pt x="107" y="1387"/>
                    <a:pt x="126" y="1387"/>
                  </a:cubicBezTo>
                  <a:cubicBezTo>
                    <a:pt x="164" y="1387"/>
                    <a:pt x="201" y="1365"/>
                    <a:pt x="222" y="1328"/>
                  </a:cubicBezTo>
                  <a:cubicBezTo>
                    <a:pt x="717" y="392"/>
                    <a:pt x="1468" y="212"/>
                    <a:pt x="1974" y="212"/>
                  </a:cubicBezTo>
                  <a:cubicBezTo>
                    <a:pt x="2273" y="212"/>
                    <a:pt x="2485" y="275"/>
                    <a:pt x="2508" y="282"/>
                  </a:cubicBezTo>
                  <a:cubicBezTo>
                    <a:pt x="2519" y="285"/>
                    <a:pt x="2530" y="287"/>
                    <a:pt x="2541" y="287"/>
                  </a:cubicBezTo>
                  <a:cubicBezTo>
                    <a:pt x="2587" y="287"/>
                    <a:pt x="2630" y="256"/>
                    <a:pt x="2645" y="210"/>
                  </a:cubicBezTo>
                  <a:cubicBezTo>
                    <a:pt x="2661" y="153"/>
                    <a:pt x="2631" y="92"/>
                    <a:pt x="2573" y="73"/>
                  </a:cubicBezTo>
                  <a:cubicBezTo>
                    <a:pt x="2567" y="72"/>
                    <a:pt x="2330" y="1"/>
                    <a:pt x="19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5"/>
            <p:cNvSpPr/>
            <p:nvPr/>
          </p:nvSpPr>
          <p:spPr>
            <a:xfrm>
              <a:off x="6148250" y="1660225"/>
              <a:ext cx="60450" cy="30425"/>
            </a:xfrm>
            <a:custGeom>
              <a:avLst/>
              <a:gdLst/>
              <a:ahLst/>
              <a:cxnLst/>
              <a:rect l="l" t="t" r="r" b="b"/>
              <a:pathLst>
                <a:path w="2418" h="1217" extrusionOk="0">
                  <a:moveTo>
                    <a:pt x="1641" y="1"/>
                  </a:moveTo>
                  <a:cubicBezTo>
                    <a:pt x="1142" y="1"/>
                    <a:pt x="481" y="194"/>
                    <a:pt x="27" y="1057"/>
                  </a:cubicBezTo>
                  <a:cubicBezTo>
                    <a:pt x="1" y="1111"/>
                    <a:pt x="21" y="1176"/>
                    <a:pt x="74" y="1205"/>
                  </a:cubicBezTo>
                  <a:cubicBezTo>
                    <a:pt x="88" y="1213"/>
                    <a:pt x="107" y="1217"/>
                    <a:pt x="123" y="1217"/>
                  </a:cubicBezTo>
                  <a:cubicBezTo>
                    <a:pt x="162" y="1217"/>
                    <a:pt x="201" y="1196"/>
                    <a:pt x="221" y="1160"/>
                  </a:cubicBezTo>
                  <a:cubicBezTo>
                    <a:pt x="626" y="386"/>
                    <a:pt x="1205" y="213"/>
                    <a:pt x="1641" y="213"/>
                  </a:cubicBezTo>
                  <a:cubicBezTo>
                    <a:pt x="1977" y="213"/>
                    <a:pt x="2229" y="316"/>
                    <a:pt x="2252" y="326"/>
                  </a:cubicBezTo>
                  <a:cubicBezTo>
                    <a:pt x="2265" y="332"/>
                    <a:pt x="2279" y="334"/>
                    <a:pt x="2293" y="334"/>
                  </a:cubicBezTo>
                  <a:cubicBezTo>
                    <a:pt x="2335" y="334"/>
                    <a:pt x="2376" y="310"/>
                    <a:pt x="2393" y="267"/>
                  </a:cubicBezTo>
                  <a:cubicBezTo>
                    <a:pt x="2418" y="212"/>
                    <a:pt x="2391" y="148"/>
                    <a:pt x="2336" y="126"/>
                  </a:cubicBezTo>
                  <a:cubicBezTo>
                    <a:pt x="2330" y="122"/>
                    <a:pt x="2036" y="1"/>
                    <a:pt x="16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5"/>
            <p:cNvSpPr/>
            <p:nvPr/>
          </p:nvSpPr>
          <p:spPr>
            <a:xfrm>
              <a:off x="6216950" y="1671675"/>
              <a:ext cx="40450" cy="117975"/>
            </a:xfrm>
            <a:custGeom>
              <a:avLst/>
              <a:gdLst/>
              <a:ahLst/>
              <a:cxnLst/>
              <a:rect l="l" t="t" r="r" b="b"/>
              <a:pathLst>
                <a:path w="1618" h="4719" extrusionOk="0">
                  <a:moveTo>
                    <a:pt x="567" y="1"/>
                  </a:moveTo>
                  <a:cubicBezTo>
                    <a:pt x="544" y="1"/>
                    <a:pt x="521" y="7"/>
                    <a:pt x="501" y="21"/>
                  </a:cubicBezTo>
                  <a:cubicBezTo>
                    <a:pt x="454" y="58"/>
                    <a:pt x="444" y="125"/>
                    <a:pt x="479" y="174"/>
                  </a:cubicBezTo>
                  <a:cubicBezTo>
                    <a:pt x="865" y="698"/>
                    <a:pt x="924" y="1437"/>
                    <a:pt x="624" y="2015"/>
                  </a:cubicBezTo>
                  <a:cubicBezTo>
                    <a:pt x="565" y="2130"/>
                    <a:pt x="489" y="2244"/>
                    <a:pt x="418" y="2355"/>
                  </a:cubicBezTo>
                  <a:cubicBezTo>
                    <a:pt x="264" y="2586"/>
                    <a:pt x="107" y="2825"/>
                    <a:pt x="60" y="3111"/>
                  </a:cubicBezTo>
                  <a:cubicBezTo>
                    <a:pt x="1" y="3483"/>
                    <a:pt x="152" y="3897"/>
                    <a:pt x="456" y="4196"/>
                  </a:cubicBezTo>
                  <a:cubicBezTo>
                    <a:pt x="704" y="4437"/>
                    <a:pt x="1045" y="4613"/>
                    <a:pt x="1474" y="4717"/>
                  </a:cubicBezTo>
                  <a:cubicBezTo>
                    <a:pt x="1482" y="4719"/>
                    <a:pt x="1490" y="4719"/>
                    <a:pt x="1499" y="4719"/>
                  </a:cubicBezTo>
                  <a:cubicBezTo>
                    <a:pt x="1548" y="4719"/>
                    <a:pt x="1591" y="4686"/>
                    <a:pt x="1603" y="4635"/>
                  </a:cubicBezTo>
                  <a:cubicBezTo>
                    <a:pt x="1617" y="4578"/>
                    <a:pt x="1582" y="4519"/>
                    <a:pt x="1523" y="4504"/>
                  </a:cubicBezTo>
                  <a:cubicBezTo>
                    <a:pt x="1135" y="4410"/>
                    <a:pt x="826" y="4253"/>
                    <a:pt x="610" y="4040"/>
                  </a:cubicBezTo>
                  <a:cubicBezTo>
                    <a:pt x="354" y="3791"/>
                    <a:pt x="226" y="3448"/>
                    <a:pt x="275" y="3145"/>
                  </a:cubicBezTo>
                  <a:cubicBezTo>
                    <a:pt x="313" y="2906"/>
                    <a:pt x="452" y="2696"/>
                    <a:pt x="597" y="2475"/>
                  </a:cubicBezTo>
                  <a:cubicBezTo>
                    <a:pt x="675" y="2361"/>
                    <a:pt x="753" y="2240"/>
                    <a:pt x="818" y="2116"/>
                  </a:cubicBezTo>
                  <a:cubicBezTo>
                    <a:pt x="1153" y="1466"/>
                    <a:pt x="1088" y="634"/>
                    <a:pt x="655" y="44"/>
                  </a:cubicBezTo>
                  <a:cubicBezTo>
                    <a:pt x="634" y="16"/>
                    <a:pt x="601" y="1"/>
                    <a:pt x="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5"/>
            <p:cNvSpPr/>
            <p:nvPr/>
          </p:nvSpPr>
          <p:spPr>
            <a:xfrm>
              <a:off x="6253575" y="1782850"/>
              <a:ext cx="154875" cy="76800"/>
            </a:xfrm>
            <a:custGeom>
              <a:avLst/>
              <a:gdLst/>
              <a:ahLst/>
              <a:cxnLst/>
              <a:rect l="l" t="t" r="r" b="b"/>
              <a:pathLst>
                <a:path w="6195" h="3072" extrusionOk="0">
                  <a:moveTo>
                    <a:pt x="3347" y="0"/>
                  </a:moveTo>
                  <a:cubicBezTo>
                    <a:pt x="3004" y="0"/>
                    <a:pt x="2643" y="51"/>
                    <a:pt x="2271" y="172"/>
                  </a:cubicBezTo>
                  <a:cubicBezTo>
                    <a:pt x="1" y="911"/>
                    <a:pt x="884" y="2632"/>
                    <a:pt x="841" y="3071"/>
                  </a:cubicBezTo>
                  <a:cubicBezTo>
                    <a:pt x="4934" y="1864"/>
                    <a:pt x="6194" y="1130"/>
                    <a:pt x="6194" y="1130"/>
                  </a:cubicBezTo>
                  <a:cubicBezTo>
                    <a:pt x="6194" y="1130"/>
                    <a:pt x="4975" y="0"/>
                    <a:pt x="33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5"/>
            <p:cNvSpPr/>
            <p:nvPr/>
          </p:nvSpPr>
          <p:spPr>
            <a:xfrm>
              <a:off x="6246425" y="1563750"/>
              <a:ext cx="129625" cy="20075"/>
            </a:xfrm>
            <a:custGeom>
              <a:avLst/>
              <a:gdLst/>
              <a:ahLst/>
              <a:cxnLst/>
              <a:rect l="l" t="t" r="r" b="b"/>
              <a:pathLst>
                <a:path w="5185" h="803" extrusionOk="0">
                  <a:moveTo>
                    <a:pt x="5185" y="0"/>
                  </a:moveTo>
                  <a:cubicBezTo>
                    <a:pt x="4737" y="41"/>
                    <a:pt x="4308" y="100"/>
                    <a:pt x="3879" y="151"/>
                  </a:cubicBezTo>
                  <a:cubicBezTo>
                    <a:pt x="3450" y="198"/>
                    <a:pt x="3025" y="249"/>
                    <a:pt x="2598" y="280"/>
                  </a:cubicBezTo>
                  <a:cubicBezTo>
                    <a:pt x="2173" y="319"/>
                    <a:pt x="1746" y="339"/>
                    <a:pt x="1315" y="362"/>
                  </a:cubicBezTo>
                  <a:cubicBezTo>
                    <a:pt x="884" y="382"/>
                    <a:pt x="450" y="393"/>
                    <a:pt x="1" y="423"/>
                  </a:cubicBezTo>
                  <a:cubicBezTo>
                    <a:pt x="416" y="601"/>
                    <a:pt x="855" y="701"/>
                    <a:pt x="1298" y="754"/>
                  </a:cubicBezTo>
                  <a:cubicBezTo>
                    <a:pt x="1554" y="788"/>
                    <a:pt x="1811" y="803"/>
                    <a:pt x="2068" y="803"/>
                  </a:cubicBezTo>
                  <a:cubicBezTo>
                    <a:pt x="2258" y="803"/>
                    <a:pt x="2449" y="795"/>
                    <a:pt x="2639" y="781"/>
                  </a:cubicBezTo>
                  <a:cubicBezTo>
                    <a:pt x="3086" y="738"/>
                    <a:pt x="3530" y="664"/>
                    <a:pt x="3957" y="536"/>
                  </a:cubicBezTo>
                  <a:cubicBezTo>
                    <a:pt x="4386" y="409"/>
                    <a:pt x="4803" y="239"/>
                    <a:pt x="5185" y="2"/>
                  </a:cubicBezTo>
                  <a:lnTo>
                    <a:pt x="518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5"/>
            <p:cNvSpPr/>
            <p:nvPr/>
          </p:nvSpPr>
          <p:spPr>
            <a:xfrm>
              <a:off x="6105850" y="1592200"/>
              <a:ext cx="90750" cy="70725"/>
            </a:xfrm>
            <a:custGeom>
              <a:avLst/>
              <a:gdLst/>
              <a:ahLst/>
              <a:cxnLst/>
              <a:rect l="l" t="t" r="r" b="b"/>
              <a:pathLst>
                <a:path w="3630" h="2829" extrusionOk="0">
                  <a:moveTo>
                    <a:pt x="3630" y="0"/>
                  </a:moveTo>
                  <a:lnTo>
                    <a:pt x="3630" y="0"/>
                  </a:lnTo>
                  <a:cubicBezTo>
                    <a:pt x="3315" y="250"/>
                    <a:pt x="3027" y="503"/>
                    <a:pt x="2735" y="750"/>
                  </a:cubicBezTo>
                  <a:cubicBezTo>
                    <a:pt x="2440" y="993"/>
                    <a:pt x="2150" y="1232"/>
                    <a:pt x="1854" y="1463"/>
                  </a:cubicBezTo>
                  <a:cubicBezTo>
                    <a:pt x="1558" y="1696"/>
                    <a:pt x="1253" y="1921"/>
                    <a:pt x="947" y="2146"/>
                  </a:cubicBezTo>
                  <a:cubicBezTo>
                    <a:pt x="637" y="2368"/>
                    <a:pt x="321" y="2584"/>
                    <a:pt x="4" y="2826"/>
                  </a:cubicBezTo>
                  <a:lnTo>
                    <a:pt x="4" y="2826"/>
                  </a:lnTo>
                  <a:cubicBezTo>
                    <a:pt x="401" y="2777"/>
                    <a:pt x="782" y="2650"/>
                    <a:pt x="1143" y="2483"/>
                  </a:cubicBezTo>
                  <a:cubicBezTo>
                    <a:pt x="1507" y="2317"/>
                    <a:pt x="1848" y="2105"/>
                    <a:pt x="2162" y="1862"/>
                  </a:cubicBezTo>
                  <a:cubicBezTo>
                    <a:pt x="2477" y="1615"/>
                    <a:pt x="2767" y="1335"/>
                    <a:pt x="3017" y="1024"/>
                  </a:cubicBezTo>
                  <a:cubicBezTo>
                    <a:pt x="3266" y="713"/>
                    <a:pt x="3482" y="374"/>
                    <a:pt x="3630" y="0"/>
                  </a:cubicBezTo>
                  <a:close/>
                  <a:moveTo>
                    <a:pt x="4" y="2826"/>
                  </a:moveTo>
                  <a:cubicBezTo>
                    <a:pt x="3" y="2826"/>
                    <a:pt x="2" y="2826"/>
                    <a:pt x="1" y="2826"/>
                  </a:cubicBezTo>
                  <a:lnTo>
                    <a:pt x="1" y="2828"/>
                  </a:lnTo>
                  <a:cubicBezTo>
                    <a:pt x="2" y="2827"/>
                    <a:pt x="3" y="2827"/>
                    <a:pt x="4" y="282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5"/>
            <p:cNvSpPr/>
            <p:nvPr/>
          </p:nvSpPr>
          <p:spPr>
            <a:xfrm>
              <a:off x="6077200" y="1231750"/>
              <a:ext cx="562750" cy="357300"/>
            </a:xfrm>
            <a:custGeom>
              <a:avLst/>
              <a:gdLst/>
              <a:ahLst/>
              <a:cxnLst/>
              <a:rect l="l" t="t" r="r" b="b"/>
              <a:pathLst>
                <a:path w="22510" h="14292" extrusionOk="0">
                  <a:moveTo>
                    <a:pt x="11224" y="1"/>
                  </a:moveTo>
                  <a:cubicBezTo>
                    <a:pt x="10085" y="1"/>
                    <a:pt x="8949" y="145"/>
                    <a:pt x="7857" y="466"/>
                  </a:cubicBezTo>
                  <a:cubicBezTo>
                    <a:pt x="6077" y="990"/>
                    <a:pt x="4420" y="1999"/>
                    <a:pt x="3249" y="3440"/>
                  </a:cubicBezTo>
                  <a:cubicBezTo>
                    <a:pt x="2751" y="4053"/>
                    <a:pt x="2346" y="4733"/>
                    <a:pt x="1962" y="5422"/>
                  </a:cubicBezTo>
                  <a:cubicBezTo>
                    <a:pt x="1335" y="6543"/>
                    <a:pt x="752" y="7702"/>
                    <a:pt x="419" y="8944"/>
                  </a:cubicBezTo>
                  <a:cubicBezTo>
                    <a:pt x="60" y="10279"/>
                    <a:pt x="0" y="11672"/>
                    <a:pt x="55" y="13047"/>
                  </a:cubicBezTo>
                  <a:cubicBezTo>
                    <a:pt x="70" y="13391"/>
                    <a:pt x="4" y="13967"/>
                    <a:pt x="331" y="14194"/>
                  </a:cubicBezTo>
                  <a:cubicBezTo>
                    <a:pt x="432" y="14263"/>
                    <a:pt x="562" y="14291"/>
                    <a:pt x="706" y="14291"/>
                  </a:cubicBezTo>
                  <a:cubicBezTo>
                    <a:pt x="1100" y="14291"/>
                    <a:pt x="1595" y="14082"/>
                    <a:pt x="1856" y="13954"/>
                  </a:cubicBezTo>
                  <a:cubicBezTo>
                    <a:pt x="2479" y="13652"/>
                    <a:pt x="3000" y="13174"/>
                    <a:pt x="3472" y="12665"/>
                  </a:cubicBezTo>
                  <a:cubicBezTo>
                    <a:pt x="4395" y="11666"/>
                    <a:pt x="5164" y="10522"/>
                    <a:pt x="5738" y="9288"/>
                  </a:cubicBezTo>
                  <a:lnTo>
                    <a:pt x="5738" y="9288"/>
                  </a:lnTo>
                  <a:cubicBezTo>
                    <a:pt x="5564" y="10244"/>
                    <a:pt x="6451" y="11153"/>
                    <a:pt x="7416" y="11288"/>
                  </a:cubicBezTo>
                  <a:cubicBezTo>
                    <a:pt x="7531" y="11304"/>
                    <a:pt x="7647" y="11312"/>
                    <a:pt x="7762" y="11312"/>
                  </a:cubicBezTo>
                  <a:cubicBezTo>
                    <a:pt x="8605" y="11312"/>
                    <a:pt x="9427" y="10899"/>
                    <a:pt x="10109" y="10383"/>
                  </a:cubicBezTo>
                  <a:cubicBezTo>
                    <a:pt x="11758" y="9132"/>
                    <a:pt x="12845" y="7277"/>
                    <a:pt x="13652" y="5370"/>
                  </a:cubicBezTo>
                  <a:cubicBezTo>
                    <a:pt x="13652" y="6449"/>
                    <a:pt x="13817" y="7563"/>
                    <a:pt x="14377" y="8485"/>
                  </a:cubicBezTo>
                  <a:cubicBezTo>
                    <a:pt x="14918" y="9372"/>
                    <a:pt x="15883" y="10049"/>
                    <a:pt x="16915" y="10049"/>
                  </a:cubicBezTo>
                  <a:cubicBezTo>
                    <a:pt x="16955" y="10049"/>
                    <a:pt x="16995" y="10048"/>
                    <a:pt x="17036" y="10046"/>
                  </a:cubicBezTo>
                  <a:cubicBezTo>
                    <a:pt x="17177" y="11799"/>
                    <a:pt x="18578" y="13372"/>
                    <a:pt x="20303" y="13713"/>
                  </a:cubicBezTo>
                  <a:cubicBezTo>
                    <a:pt x="20480" y="13749"/>
                    <a:pt x="20665" y="13769"/>
                    <a:pt x="20850" y="13769"/>
                  </a:cubicBezTo>
                  <a:cubicBezTo>
                    <a:pt x="21302" y="13769"/>
                    <a:pt x="21748" y="13645"/>
                    <a:pt x="22042" y="13313"/>
                  </a:cubicBezTo>
                  <a:cubicBezTo>
                    <a:pt x="22338" y="12976"/>
                    <a:pt x="22414" y="12500"/>
                    <a:pt x="22432" y="12052"/>
                  </a:cubicBezTo>
                  <a:cubicBezTo>
                    <a:pt x="22510" y="10262"/>
                    <a:pt x="21909" y="8513"/>
                    <a:pt x="21159" y="6887"/>
                  </a:cubicBezTo>
                  <a:cubicBezTo>
                    <a:pt x="19982" y="4335"/>
                    <a:pt x="18264" y="1829"/>
                    <a:pt x="15664" y="759"/>
                  </a:cubicBezTo>
                  <a:cubicBezTo>
                    <a:pt x="14933" y="458"/>
                    <a:pt x="14156" y="281"/>
                    <a:pt x="13374" y="164"/>
                  </a:cubicBezTo>
                  <a:cubicBezTo>
                    <a:pt x="12663" y="58"/>
                    <a:pt x="11943" y="1"/>
                    <a:pt x="112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5"/>
            <p:cNvSpPr/>
            <p:nvPr/>
          </p:nvSpPr>
          <p:spPr>
            <a:xfrm>
              <a:off x="6556550" y="1498650"/>
              <a:ext cx="161725" cy="187850"/>
            </a:xfrm>
            <a:custGeom>
              <a:avLst/>
              <a:gdLst/>
              <a:ahLst/>
              <a:cxnLst/>
              <a:rect l="l" t="t" r="r" b="b"/>
              <a:pathLst>
                <a:path w="6469" h="7514" extrusionOk="0">
                  <a:moveTo>
                    <a:pt x="3718" y="1"/>
                  </a:moveTo>
                  <a:cubicBezTo>
                    <a:pt x="2384" y="1"/>
                    <a:pt x="1036" y="1293"/>
                    <a:pt x="551" y="3146"/>
                  </a:cubicBezTo>
                  <a:cubicBezTo>
                    <a:pt x="1" y="5236"/>
                    <a:pt x="279" y="7050"/>
                    <a:pt x="1762" y="7441"/>
                  </a:cubicBezTo>
                  <a:cubicBezTo>
                    <a:pt x="1950" y="7490"/>
                    <a:pt x="2149" y="7514"/>
                    <a:pt x="2353" y="7514"/>
                  </a:cubicBezTo>
                  <a:cubicBezTo>
                    <a:pt x="3758" y="7514"/>
                    <a:pt x="5439" y="6381"/>
                    <a:pt x="5918" y="4556"/>
                  </a:cubicBezTo>
                  <a:cubicBezTo>
                    <a:pt x="6468" y="2465"/>
                    <a:pt x="5710" y="457"/>
                    <a:pt x="4229" y="66"/>
                  </a:cubicBezTo>
                  <a:cubicBezTo>
                    <a:pt x="4060" y="22"/>
                    <a:pt x="3889" y="1"/>
                    <a:pt x="3718" y="1"/>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5"/>
            <p:cNvSpPr/>
            <p:nvPr/>
          </p:nvSpPr>
          <p:spPr>
            <a:xfrm>
              <a:off x="6590825" y="1516150"/>
              <a:ext cx="102400" cy="135675"/>
            </a:xfrm>
            <a:custGeom>
              <a:avLst/>
              <a:gdLst/>
              <a:ahLst/>
              <a:cxnLst/>
              <a:rect l="l" t="t" r="r" b="b"/>
              <a:pathLst>
                <a:path w="4096" h="5427" extrusionOk="0">
                  <a:moveTo>
                    <a:pt x="3976" y="1"/>
                  </a:moveTo>
                  <a:cubicBezTo>
                    <a:pt x="3967" y="1"/>
                    <a:pt x="3958" y="2"/>
                    <a:pt x="3949" y="4"/>
                  </a:cubicBezTo>
                  <a:cubicBezTo>
                    <a:pt x="3845" y="30"/>
                    <a:pt x="1390" y="705"/>
                    <a:pt x="17" y="5286"/>
                  </a:cubicBezTo>
                  <a:cubicBezTo>
                    <a:pt x="1" y="5343"/>
                    <a:pt x="34" y="5404"/>
                    <a:pt x="91" y="5421"/>
                  </a:cubicBezTo>
                  <a:cubicBezTo>
                    <a:pt x="101" y="5425"/>
                    <a:pt x="111" y="5427"/>
                    <a:pt x="122" y="5427"/>
                  </a:cubicBezTo>
                  <a:lnTo>
                    <a:pt x="124" y="5427"/>
                  </a:lnTo>
                  <a:cubicBezTo>
                    <a:pt x="169" y="5427"/>
                    <a:pt x="214" y="5396"/>
                    <a:pt x="228" y="5349"/>
                  </a:cubicBezTo>
                  <a:cubicBezTo>
                    <a:pt x="1562" y="897"/>
                    <a:pt x="3977" y="220"/>
                    <a:pt x="4002" y="214"/>
                  </a:cubicBezTo>
                  <a:cubicBezTo>
                    <a:pt x="4059" y="198"/>
                    <a:pt x="4096" y="139"/>
                    <a:pt x="4079" y="82"/>
                  </a:cubicBezTo>
                  <a:cubicBezTo>
                    <a:pt x="4067" y="32"/>
                    <a:pt x="4023" y="1"/>
                    <a:pt x="39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5"/>
            <p:cNvSpPr/>
            <p:nvPr/>
          </p:nvSpPr>
          <p:spPr>
            <a:xfrm>
              <a:off x="6153100" y="1787775"/>
              <a:ext cx="202525" cy="138425"/>
            </a:xfrm>
            <a:custGeom>
              <a:avLst/>
              <a:gdLst/>
              <a:ahLst/>
              <a:cxnLst/>
              <a:rect l="l" t="t" r="r" b="b"/>
              <a:pathLst>
                <a:path w="8101" h="5537" extrusionOk="0">
                  <a:moveTo>
                    <a:pt x="127" y="0"/>
                  </a:moveTo>
                  <a:cubicBezTo>
                    <a:pt x="108" y="0"/>
                    <a:pt x="89" y="5"/>
                    <a:pt x="72" y="16"/>
                  </a:cubicBezTo>
                  <a:cubicBezTo>
                    <a:pt x="19" y="44"/>
                    <a:pt x="1" y="112"/>
                    <a:pt x="31" y="163"/>
                  </a:cubicBezTo>
                  <a:cubicBezTo>
                    <a:pt x="1948" y="3481"/>
                    <a:pt x="4545" y="5537"/>
                    <a:pt x="6815" y="5537"/>
                  </a:cubicBezTo>
                  <a:lnTo>
                    <a:pt x="6834" y="5537"/>
                  </a:lnTo>
                  <a:cubicBezTo>
                    <a:pt x="7003" y="5537"/>
                    <a:pt x="7586" y="5530"/>
                    <a:pt x="7998" y="5477"/>
                  </a:cubicBezTo>
                  <a:cubicBezTo>
                    <a:pt x="8060" y="5469"/>
                    <a:pt x="8100" y="5414"/>
                    <a:pt x="8092" y="5355"/>
                  </a:cubicBezTo>
                  <a:cubicBezTo>
                    <a:pt x="8085" y="5300"/>
                    <a:pt x="8038" y="5260"/>
                    <a:pt x="7986" y="5260"/>
                  </a:cubicBezTo>
                  <a:cubicBezTo>
                    <a:pt x="7981" y="5260"/>
                    <a:pt x="7976" y="5260"/>
                    <a:pt x="7972" y="5261"/>
                  </a:cubicBezTo>
                  <a:cubicBezTo>
                    <a:pt x="7569" y="5312"/>
                    <a:pt x="6999" y="5318"/>
                    <a:pt x="6834" y="5320"/>
                  </a:cubicBezTo>
                  <a:lnTo>
                    <a:pt x="6815" y="5320"/>
                  </a:lnTo>
                  <a:cubicBezTo>
                    <a:pt x="4623" y="5320"/>
                    <a:pt x="2097" y="3303"/>
                    <a:pt x="219" y="54"/>
                  </a:cubicBezTo>
                  <a:cubicBezTo>
                    <a:pt x="199" y="19"/>
                    <a:pt x="164" y="0"/>
                    <a:pt x="12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5"/>
            <p:cNvSpPr/>
            <p:nvPr/>
          </p:nvSpPr>
          <p:spPr>
            <a:xfrm>
              <a:off x="6006025" y="1224900"/>
              <a:ext cx="722150" cy="195925"/>
            </a:xfrm>
            <a:custGeom>
              <a:avLst/>
              <a:gdLst/>
              <a:ahLst/>
              <a:cxnLst/>
              <a:rect l="l" t="t" r="r" b="b"/>
              <a:pathLst>
                <a:path w="28886" h="7837" extrusionOk="0">
                  <a:moveTo>
                    <a:pt x="17504" y="1"/>
                  </a:moveTo>
                  <a:cubicBezTo>
                    <a:pt x="16775" y="1"/>
                    <a:pt x="16045" y="43"/>
                    <a:pt x="15318" y="130"/>
                  </a:cubicBezTo>
                  <a:cubicBezTo>
                    <a:pt x="13009" y="403"/>
                    <a:pt x="10771" y="1121"/>
                    <a:pt x="8462" y="1411"/>
                  </a:cubicBezTo>
                  <a:cubicBezTo>
                    <a:pt x="7885" y="1483"/>
                    <a:pt x="7296" y="1524"/>
                    <a:pt x="6707" y="1524"/>
                  </a:cubicBezTo>
                  <a:cubicBezTo>
                    <a:pt x="5869" y="1524"/>
                    <a:pt x="5032" y="1441"/>
                    <a:pt x="4233" y="1245"/>
                  </a:cubicBezTo>
                  <a:cubicBezTo>
                    <a:pt x="3430" y="1689"/>
                    <a:pt x="2682" y="2230"/>
                    <a:pt x="2014" y="2857"/>
                  </a:cubicBezTo>
                  <a:cubicBezTo>
                    <a:pt x="1137" y="3681"/>
                    <a:pt x="391" y="4684"/>
                    <a:pt x="1" y="5812"/>
                  </a:cubicBezTo>
                  <a:cubicBezTo>
                    <a:pt x="654" y="6061"/>
                    <a:pt x="1372" y="6170"/>
                    <a:pt x="2102" y="6170"/>
                  </a:cubicBezTo>
                  <a:cubicBezTo>
                    <a:pt x="2979" y="6170"/>
                    <a:pt x="3874" y="6012"/>
                    <a:pt x="4699" y="5747"/>
                  </a:cubicBezTo>
                  <a:cubicBezTo>
                    <a:pt x="6805" y="5068"/>
                    <a:pt x="8699" y="3826"/>
                    <a:pt x="10818" y="3192"/>
                  </a:cubicBezTo>
                  <a:cubicBezTo>
                    <a:pt x="11992" y="2842"/>
                    <a:pt x="13194" y="2689"/>
                    <a:pt x="14404" y="2689"/>
                  </a:cubicBezTo>
                  <a:cubicBezTo>
                    <a:pt x="17233" y="2689"/>
                    <a:pt x="20104" y="3525"/>
                    <a:pt x="22741" y="4631"/>
                  </a:cubicBezTo>
                  <a:cubicBezTo>
                    <a:pt x="24874" y="5526"/>
                    <a:pt x="26928" y="6605"/>
                    <a:pt x="28885" y="7837"/>
                  </a:cubicBezTo>
                  <a:cubicBezTo>
                    <a:pt x="28424" y="7171"/>
                    <a:pt x="27803" y="6615"/>
                    <a:pt x="27073" y="6262"/>
                  </a:cubicBezTo>
                  <a:cubicBezTo>
                    <a:pt x="27568" y="5130"/>
                    <a:pt x="27490" y="3763"/>
                    <a:pt x="26873" y="2694"/>
                  </a:cubicBezTo>
                  <a:cubicBezTo>
                    <a:pt x="26693" y="2385"/>
                    <a:pt x="26466" y="2107"/>
                    <a:pt x="26211" y="1858"/>
                  </a:cubicBezTo>
                  <a:cubicBezTo>
                    <a:pt x="23445" y="696"/>
                    <a:pt x="20480" y="1"/>
                    <a:pt x="1750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5"/>
            <p:cNvSpPr/>
            <p:nvPr/>
          </p:nvSpPr>
          <p:spPr>
            <a:xfrm>
              <a:off x="6417450" y="1758175"/>
              <a:ext cx="494375" cy="852725"/>
            </a:xfrm>
            <a:custGeom>
              <a:avLst/>
              <a:gdLst/>
              <a:ahLst/>
              <a:cxnLst/>
              <a:rect l="l" t="t" r="r" b="b"/>
              <a:pathLst>
                <a:path w="19775" h="34109" extrusionOk="0">
                  <a:moveTo>
                    <a:pt x="1722" y="1"/>
                  </a:moveTo>
                  <a:cubicBezTo>
                    <a:pt x="1449" y="1"/>
                    <a:pt x="1201" y="111"/>
                    <a:pt x="1088" y="452"/>
                  </a:cubicBezTo>
                  <a:cubicBezTo>
                    <a:pt x="1006" y="400"/>
                    <a:pt x="916" y="376"/>
                    <a:pt x="826" y="376"/>
                  </a:cubicBezTo>
                  <a:cubicBezTo>
                    <a:pt x="503" y="376"/>
                    <a:pt x="168" y="676"/>
                    <a:pt x="95" y="1020"/>
                  </a:cubicBezTo>
                  <a:cubicBezTo>
                    <a:pt x="1" y="1457"/>
                    <a:pt x="187" y="1898"/>
                    <a:pt x="350" y="2315"/>
                  </a:cubicBezTo>
                  <a:cubicBezTo>
                    <a:pt x="581" y="2898"/>
                    <a:pt x="777" y="3494"/>
                    <a:pt x="939" y="4099"/>
                  </a:cubicBezTo>
                  <a:cubicBezTo>
                    <a:pt x="1027" y="4432"/>
                    <a:pt x="1106" y="4769"/>
                    <a:pt x="1110" y="5113"/>
                  </a:cubicBezTo>
                  <a:cubicBezTo>
                    <a:pt x="1117" y="5813"/>
                    <a:pt x="810" y="6473"/>
                    <a:pt x="640" y="7154"/>
                  </a:cubicBezTo>
                  <a:cubicBezTo>
                    <a:pt x="168" y="9058"/>
                    <a:pt x="279" y="11091"/>
                    <a:pt x="792" y="12975"/>
                  </a:cubicBezTo>
                  <a:cubicBezTo>
                    <a:pt x="943" y="13533"/>
                    <a:pt x="1033" y="14283"/>
                    <a:pt x="1286" y="14898"/>
                  </a:cubicBezTo>
                  <a:cubicBezTo>
                    <a:pt x="2892" y="19626"/>
                    <a:pt x="5865" y="32039"/>
                    <a:pt x="9423" y="33858"/>
                  </a:cubicBezTo>
                  <a:cubicBezTo>
                    <a:pt x="9756" y="34028"/>
                    <a:pt x="10088" y="34108"/>
                    <a:pt x="10417" y="34108"/>
                  </a:cubicBezTo>
                  <a:cubicBezTo>
                    <a:pt x="14515" y="34108"/>
                    <a:pt x="18159" y="21691"/>
                    <a:pt x="18936" y="16837"/>
                  </a:cubicBezTo>
                  <a:cubicBezTo>
                    <a:pt x="19774" y="11594"/>
                    <a:pt x="17147" y="7836"/>
                    <a:pt x="14341" y="7599"/>
                  </a:cubicBezTo>
                  <a:cubicBezTo>
                    <a:pt x="14064" y="7576"/>
                    <a:pt x="13815" y="7561"/>
                    <a:pt x="13589" y="7561"/>
                  </a:cubicBezTo>
                  <a:cubicBezTo>
                    <a:pt x="12046" y="7561"/>
                    <a:pt x="11593" y="8261"/>
                    <a:pt x="10755" y="11819"/>
                  </a:cubicBezTo>
                  <a:cubicBezTo>
                    <a:pt x="9760" y="16052"/>
                    <a:pt x="9615" y="20871"/>
                    <a:pt x="9615" y="20871"/>
                  </a:cubicBezTo>
                  <a:cubicBezTo>
                    <a:pt x="9615" y="20871"/>
                    <a:pt x="6848" y="16802"/>
                    <a:pt x="5242" y="14446"/>
                  </a:cubicBezTo>
                  <a:cubicBezTo>
                    <a:pt x="5596" y="12795"/>
                    <a:pt x="6225" y="11179"/>
                    <a:pt x="6360" y="9504"/>
                  </a:cubicBezTo>
                  <a:cubicBezTo>
                    <a:pt x="6529" y="7391"/>
                    <a:pt x="6098" y="5141"/>
                    <a:pt x="5428" y="3141"/>
                  </a:cubicBezTo>
                  <a:cubicBezTo>
                    <a:pt x="5193" y="2442"/>
                    <a:pt x="4852" y="1688"/>
                    <a:pt x="4169" y="1408"/>
                  </a:cubicBezTo>
                  <a:cubicBezTo>
                    <a:pt x="4081" y="1371"/>
                    <a:pt x="3987" y="1343"/>
                    <a:pt x="3910" y="1287"/>
                  </a:cubicBezTo>
                  <a:cubicBezTo>
                    <a:pt x="3820" y="1224"/>
                    <a:pt x="3759" y="1128"/>
                    <a:pt x="3697" y="1038"/>
                  </a:cubicBezTo>
                  <a:cubicBezTo>
                    <a:pt x="3313" y="476"/>
                    <a:pt x="2892" y="362"/>
                    <a:pt x="2318" y="133"/>
                  </a:cubicBezTo>
                  <a:cubicBezTo>
                    <a:pt x="2137" y="61"/>
                    <a:pt x="1923" y="1"/>
                    <a:pt x="1722" y="1"/>
                  </a:cubicBezTo>
                  <a:close/>
                </a:path>
              </a:pathLst>
            </a:custGeom>
            <a:solidFill>
              <a:srgbClr val="B880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5"/>
            <p:cNvSpPr/>
            <p:nvPr/>
          </p:nvSpPr>
          <p:spPr>
            <a:xfrm>
              <a:off x="6507275" y="1792000"/>
              <a:ext cx="39500" cy="104825"/>
            </a:xfrm>
            <a:custGeom>
              <a:avLst/>
              <a:gdLst/>
              <a:ahLst/>
              <a:cxnLst/>
              <a:rect l="l" t="t" r="r" b="b"/>
              <a:pathLst>
                <a:path w="1580" h="4193" extrusionOk="0">
                  <a:moveTo>
                    <a:pt x="124" y="1"/>
                  </a:moveTo>
                  <a:cubicBezTo>
                    <a:pt x="110" y="1"/>
                    <a:pt x="95" y="4"/>
                    <a:pt x="82" y="10"/>
                  </a:cubicBezTo>
                  <a:cubicBezTo>
                    <a:pt x="27" y="35"/>
                    <a:pt x="0" y="98"/>
                    <a:pt x="25" y="153"/>
                  </a:cubicBezTo>
                  <a:cubicBezTo>
                    <a:pt x="574" y="1428"/>
                    <a:pt x="1022" y="2758"/>
                    <a:pt x="1355" y="4109"/>
                  </a:cubicBezTo>
                  <a:cubicBezTo>
                    <a:pt x="1367" y="4158"/>
                    <a:pt x="1412" y="4193"/>
                    <a:pt x="1461" y="4193"/>
                  </a:cubicBezTo>
                  <a:lnTo>
                    <a:pt x="1461" y="4191"/>
                  </a:lnTo>
                  <a:cubicBezTo>
                    <a:pt x="1469" y="4191"/>
                    <a:pt x="1477" y="4191"/>
                    <a:pt x="1488" y="4189"/>
                  </a:cubicBezTo>
                  <a:cubicBezTo>
                    <a:pt x="1545" y="4174"/>
                    <a:pt x="1580" y="4115"/>
                    <a:pt x="1567" y="4056"/>
                  </a:cubicBezTo>
                  <a:cubicBezTo>
                    <a:pt x="1230" y="2695"/>
                    <a:pt x="779" y="1352"/>
                    <a:pt x="225" y="67"/>
                  </a:cubicBezTo>
                  <a:cubicBezTo>
                    <a:pt x="207" y="26"/>
                    <a:pt x="166"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5"/>
            <p:cNvSpPr/>
            <p:nvPr/>
          </p:nvSpPr>
          <p:spPr>
            <a:xfrm>
              <a:off x="6470650" y="1770375"/>
              <a:ext cx="47275" cy="115225"/>
            </a:xfrm>
            <a:custGeom>
              <a:avLst/>
              <a:gdLst/>
              <a:ahLst/>
              <a:cxnLst/>
              <a:rect l="l" t="t" r="r" b="b"/>
              <a:pathLst>
                <a:path w="1891" h="4609" extrusionOk="0">
                  <a:moveTo>
                    <a:pt x="124" y="1"/>
                  </a:moveTo>
                  <a:cubicBezTo>
                    <a:pt x="108" y="1"/>
                    <a:pt x="93" y="4"/>
                    <a:pt x="78" y="11"/>
                  </a:cubicBezTo>
                  <a:cubicBezTo>
                    <a:pt x="22" y="37"/>
                    <a:pt x="0" y="103"/>
                    <a:pt x="27" y="158"/>
                  </a:cubicBezTo>
                  <a:cubicBezTo>
                    <a:pt x="691" y="1562"/>
                    <a:pt x="1240" y="3033"/>
                    <a:pt x="1663" y="4528"/>
                  </a:cubicBezTo>
                  <a:cubicBezTo>
                    <a:pt x="1676" y="4578"/>
                    <a:pt x="1721" y="4608"/>
                    <a:pt x="1768" y="4608"/>
                  </a:cubicBezTo>
                  <a:cubicBezTo>
                    <a:pt x="1778" y="4608"/>
                    <a:pt x="1788" y="4606"/>
                    <a:pt x="1798" y="4604"/>
                  </a:cubicBezTo>
                  <a:cubicBezTo>
                    <a:pt x="1855" y="4588"/>
                    <a:pt x="1890" y="4528"/>
                    <a:pt x="1872" y="4469"/>
                  </a:cubicBezTo>
                  <a:cubicBezTo>
                    <a:pt x="1449" y="2961"/>
                    <a:pt x="893" y="1478"/>
                    <a:pt x="223" y="64"/>
                  </a:cubicBezTo>
                  <a:cubicBezTo>
                    <a:pt x="205" y="24"/>
                    <a:pt x="165"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5"/>
            <p:cNvSpPr/>
            <p:nvPr/>
          </p:nvSpPr>
          <p:spPr>
            <a:xfrm>
              <a:off x="6441375" y="1773250"/>
              <a:ext cx="43850" cy="112700"/>
            </a:xfrm>
            <a:custGeom>
              <a:avLst/>
              <a:gdLst/>
              <a:ahLst/>
              <a:cxnLst/>
              <a:rect l="l" t="t" r="r" b="b"/>
              <a:pathLst>
                <a:path w="1754" h="4508" extrusionOk="0">
                  <a:moveTo>
                    <a:pt x="124" y="1"/>
                  </a:moveTo>
                  <a:cubicBezTo>
                    <a:pt x="107" y="1"/>
                    <a:pt x="91" y="4"/>
                    <a:pt x="76" y="12"/>
                  </a:cubicBezTo>
                  <a:cubicBezTo>
                    <a:pt x="21" y="41"/>
                    <a:pt x="0" y="106"/>
                    <a:pt x="29" y="159"/>
                  </a:cubicBezTo>
                  <a:cubicBezTo>
                    <a:pt x="721" y="1504"/>
                    <a:pt x="1226" y="2938"/>
                    <a:pt x="1529" y="4420"/>
                  </a:cubicBezTo>
                  <a:cubicBezTo>
                    <a:pt x="1539" y="4471"/>
                    <a:pt x="1584" y="4507"/>
                    <a:pt x="1635" y="4507"/>
                  </a:cubicBezTo>
                  <a:lnTo>
                    <a:pt x="1635" y="4505"/>
                  </a:lnTo>
                  <a:cubicBezTo>
                    <a:pt x="1641" y="4505"/>
                    <a:pt x="1649" y="4505"/>
                    <a:pt x="1657" y="4503"/>
                  </a:cubicBezTo>
                  <a:cubicBezTo>
                    <a:pt x="1715" y="4491"/>
                    <a:pt x="1753" y="4434"/>
                    <a:pt x="1741" y="4375"/>
                  </a:cubicBezTo>
                  <a:cubicBezTo>
                    <a:pt x="1437" y="2875"/>
                    <a:pt x="924" y="1422"/>
                    <a:pt x="221" y="59"/>
                  </a:cubicBezTo>
                  <a:cubicBezTo>
                    <a:pt x="202" y="22"/>
                    <a:pt x="163"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5"/>
            <p:cNvSpPr/>
            <p:nvPr/>
          </p:nvSpPr>
          <p:spPr>
            <a:xfrm>
              <a:off x="6414700" y="1755475"/>
              <a:ext cx="164575" cy="284750"/>
            </a:xfrm>
            <a:custGeom>
              <a:avLst/>
              <a:gdLst/>
              <a:ahLst/>
              <a:cxnLst/>
              <a:rect l="l" t="t" r="r" b="b"/>
              <a:pathLst>
                <a:path w="6583" h="11390" extrusionOk="0">
                  <a:moveTo>
                    <a:pt x="1832" y="0"/>
                  </a:moveTo>
                  <a:cubicBezTo>
                    <a:pt x="1707" y="0"/>
                    <a:pt x="1584" y="21"/>
                    <a:pt x="1472" y="73"/>
                  </a:cubicBezTo>
                  <a:cubicBezTo>
                    <a:pt x="1327" y="141"/>
                    <a:pt x="1216" y="253"/>
                    <a:pt x="1141" y="411"/>
                  </a:cubicBezTo>
                  <a:cubicBezTo>
                    <a:pt x="1076" y="387"/>
                    <a:pt x="1008" y="376"/>
                    <a:pt x="937" y="376"/>
                  </a:cubicBezTo>
                  <a:cubicBezTo>
                    <a:pt x="845" y="376"/>
                    <a:pt x="750" y="396"/>
                    <a:pt x="656" y="435"/>
                  </a:cubicBezTo>
                  <a:cubicBezTo>
                    <a:pt x="383" y="551"/>
                    <a:pt x="158" y="819"/>
                    <a:pt x="99" y="1103"/>
                  </a:cubicBezTo>
                  <a:cubicBezTo>
                    <a:pt x="1" y="1559"/>
                    <a:pt x="182" y="2017"/>
                    <a:pt x="342" y="2419"/>
                  </a:cubicBezTo>
                  <a:lnTo>
                    <a:pt x="358" y="2464"/>
                  </a:lnTo>
                  <a:cubicBezTo>
                    <a:pt x="587" y="3040"/>
                    <a:pt x="783" y="3637"/>
                    <a:pt x="943" y="4236"/>
                  </a:cubicBezTo>
                  <a:cubicBezTo>
                    <a:pt x="1043" y="4601"/>
                    <a:pt x="1108" y="4910"/>
                    <a:pt x="1110" y="5223"/>
                  </a:cubicBezTo>
                  <a:cubicBezTo>
                    <a:pt x="1114" y="5690"/>
                    <a:pt x="975" y="6138"/>
                    <a:pt x="828" y="6610"/>
                  </a:cubicBezTo>
                  <a:cubicBezTo>
                    <a:pt x="763" y="6814"/>
                    <a:pt x="697" y="7025"/>
                    <a:pt x="646" y="7235"/>
                  </a:cubicBezTo>
                  <a:cubicBezTo>
                    <a:pt x="330" y="8508"/>
                    <a:pt x="260" y="9873"/>
                    <a:pt x="436" y="11293"/>
                  </a:cubicBezTo>
                  <a:cubicBezTo>
                    <a:pt x="442" y="11348"/>
                    <a:pt x="489" y="11389"/>
                    <a:pt x="544" y="11389"/>
                  </a:cubicBezTo>
                  <a:cubicBezTo>
                    <a:pt x="548" y="11389"/>
                    <a:pt x="552" y="11389"/>
                    <a:pt x="556" y="11387"/>
                  </a:cubicBezTo>
                  <a:cubicBezTo>
                    <a:pt x="616" y="11381"/>
                    <a:pt x="659" y="11326"/>
                    <a:pt x="652" y="11267"/>
                  </a:cubicBezTo>
                  <a:cubicBezTo>
                    <a:pt x="479" y="9873"/>
                    <a:pt x="548" y="8535"/>
                    <a:pt x="857" y="7288"/>
                  </a:cubicBezTo>
                  <a:cubicBezTo>
                    <a:pt x="908" y="7084"/>
                    <a:pt x="973" y="6876"/>
                    <a:pt x="1034" y="6675"/>
                  </a:cubicBezTo>
                  <a:cubicBezTo>
                    <a:pt x="1182" y="6207"/>
                    <a:pt x="1333" y="5723"/>
                    <a:pt x="1329" y="5221"/>
                  </a:cubicBezTo>
                  <a:cubicBezTo>
                    <a:pt x="1325" y="4849"/>
                    <a:pt x="1237" y="4487"/>
                    <a:pt x="1153" y="4178"/>
                  </a:cubicBezTo>
                  <a:cubicBezTo>
                    <a:pt x="992" y="3572"/>
                    <a:pt x="791" y="2969"/>
                    <a:pt x="560" y="2382"/>
                  </a:cubicBezTo>
                  <a:lnTo>
                    <a:pt x="544" y="2339"/>
                  </a:lnTo>
                  <a:cubicBezTo>
                    <a:pt x="389" y="1947"/>
                    <a:pt x="227" y="1540"/>
                    <a:pt x="311" y="1150"/>
                  </a:cubicBezTo>
                  <a:cubicBezTo>
                    <a:pt x="358" y="932"/>
                    <a:pt x="530" y="725"/>
                    <a:pt x="740" y="635"/>
                  </a:cubicBezTo>
                  <a:cubicBezTo>
                    <a:pt x="794" y="613"/>
                    <a:pt x="862" y="593"/>
                    <a:pt x="936" y="593"/>
                  </a:cubicBezTo>
                  <a:cubicBezTo>
                    <a:pt x="1001" y="593"/>
                    <a:pt x="1072" y="608"/>
                    <a:pt x="1141" y="652"/>
                  </a:cubicBezTo>
                  <a:cubicBezTo>
                    <a:pt x="1158" y="662"/>
                    <a:pt x="1178" y="667"/>
                    <a:pt x="1199" y="667"/>
                  </a:cubicBezTo>
                  <a:cubicBezTo>
                    <a:pt x="1211" y="667"/>
                    <a:pt x="1224" y="666"/>
                    <a:pt x="1235" y="662"/>
                  </a:cubicBezTo>
                  <a:cubicBezTo>
                    <a:pt x="1265" y="650"/>
                    <a:pt x="1290" y="625"/>
                    <a:pt x="1302" y="592"/>
                  </a:cubicBezTo>
                  <a:cubicBezTo>
                    <a:pt x="1353" y="433"/>
                    <a:pt x="1439" y="327"/>
                    <a:pt x="1564" y="270"/>
                  </a:cubicBezTo>
                  <a:cubicBezTo>
                    <a:pt x="1639" y="234"/>
                    <a:pt x="1729" y="217"/>
                    <a:pt x="1831" y="217"/>
                  </a:cubicBezTo>
                  <a:cubicBezTo>
                    <a:pt x="1991" y="217"/>
                    <a:pt x="2179" y="259"/>
                    <a:pt x="2387" y="341"/>
                  </a:cubicBezTo>
                  <a:lnTo>
                    <a:pt x="2561" y="411"/>
                  </a:lnTo>
                  <a:cubicBezTo>
                    <a:pt x="3043" y="596"/>
                    <a:pt x="3390" y="733"/>
                    <a:pt x="3728" y="1224"/>
                  </a:cubicBezTo>
                  <a:cubicBezTo>
                    <a:pt x="3789" y="1312"/>
                    <a:pt x="3856" y="1414"/>
                    <a:pt x="3956" y="1483"/>
                  </a:cubicBezTo>
                  <a:cubicBezTo>
                    <a:pt x="4026" y="1534"/>
                    <a:pt x="4104" y="1563"/>
                    <a:pt x="4175" y="1592"/>
                  </a:cubicBezTo>
                  <a:lnTo>
                    <a:pt x="4236" y="1616"/>
                  </a:lnTo>
                  <a:cubicBezTo>
                    <a:pt x="4894" y="1886"/>
                    <a:pt x="5221" y="2650"/>
                    <a:pt x="5434" y="3283"/>
                  </a:cubicBezTo>
                  <a:cubicBezTo>
                    <a:pt x="5947" y="4814"/>
                    <a:pt x="6259" y="6297"/>
                    <a:pt x="6361" y="7691"/>
                  </a:cubicBezTo>
                  <a:cubicBezTo>
                    <a:pt x="6366" y="7748"/>
                    <a:pt x="6413" y="7791"/>
                    <a:pt x="6470" y="7791"/>
                  </a:cubicBezTo>
                  <a:lnTo>
                    <a:pt x="6478" y="7791"/>
                  </a:lnTo>
                  <a:cubicBezTo>
                    <a:pt x="6537" y="7787"/>
                    <a:pt x="6582" y="7734"/>
                    <a:pt x="6578" y="7675"/>
                  </a:cubicBezTo>
                  <a:cubicBezTo>
                    <a:pt x="6476" y="6265"/>
                    <a:pt x="6159" y="4763"/>
                    <a:pt x="5640" y="3214"/>
                  </a:cubicBezTo>
                  <a:cubicBezTo>
                    <a:pt x="5413" y="2536"/>
                    <a:pt x="5060" y="1718"/>
                    <a:pt x="4320" y="1414"/>
                  </a:cubicBezTo>
                  <a:lnTo>
                    <a:pt x="4255" y="1389"/>
                  </a:lnTo>
                  <a:cubicBezTo>
                    <a:pt x="4191" y="1365"/>
                    <a:pt x="4130" y="1340"/>
                    <a:pt x="4083" y="1308"/>
                  </a:cubicBezTo>
                  <a:cubicBezTo>
                    <a:pt x="4016" y="1258"/>
                    <a:pt x="3963" y="1183"/>
                    <a:pt x="3895" y="1085"/>
                  </a:cubicBezTo>
                  <a:cubicBezTo>
                    <a:pt x="3533" y="554"/>
                    <a:pt x="3139" y="400"/>
                    <a:pt x="2641" y="206"/>
                  </a:cubicBezTo>
                  <a:lnTo>
                    <a:pt x="2467" y="139"/>
                  </a:lnTo>
                  <a:cubicBezTo>
                    <a:pt x="2287" y="68"/>
                    <a:pt x="2057" y="0"/>
                    <a:pt x="18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5"/>
            <p:cNvSpPr/>
            <p:nvPr/>
          </p:nvSpPr>
          <p:spPr>
            <a:xfrm>
              <a:off x="6654075" y="2279025"/>
              <a:ext cx="104300" cy="214400"/>
            </a:xfrm>
            <a:custGeom>
              <a:avLst/>
              <a:gdLst/>
              <a:ahLst/>
              <a:cxnLst/>
              <a:rect l="l" t="t" r="r" b="b"/>
              <a:pathLst>
                <a:path w="4172" h="8576" extrusionOk="0">
                  <a:moveTo>
                    <a:pt x="124" y="1"/>
                  </a:moveTo>
                  <a:cubicBezTo>
                    <a:pt x="100" y="1"/>
                    <a:pt x="76" y="8"/>
                    <a:pt x="56" y="24"/>
                  </a:cubicBezTo>
                  <a:cubicBezTo>
                    <a:pt x="9" y="61"/>
                    <a:pt x="1" y="131"/>
                    <a:pt x="37" y="178"/>
                  </a:cubicBezTo>
                  <a:cubicBezTo>
                    <a:pt x="998" y="1383"/>
                    <a:pt x="1991" y="2632"/>
                    <a:pt x="2733" y="4011"/>
                  </a:cubicBezTo>
                  <a:cubicBezTo>
                    <a:pt x="3562" y="5560"/>
                    <a:pt x="3952" y="7055"/>
                    <a:pt x="3887" y="8461"/>
                  </a:cubicBezTo>
                  <a:cubicBezTo>
                    <a:pt x="3883" y="8521"/>
                    <a:pt x="3930" y="8572"/>
                    <a:pt x="3989" y="8576"/>
                  </a:cubicBezTo>
                  <a:lnTo>
                    <a:pt x="3995" y="8576"/>
                  </a:lnTo>
                  <a:cubicBezTo>
                    <a:pt x="4053" y="8576"/>
                    <a:pt x="4102" y="8529"/>
                    <a:pt x="4104" y="8471"/>
                  </a:cubicBezTo>
                  <a:cubicBezTo>
                    <a:pt x="4171" y="7027"/>
                    <a:pt x="3775" y="5490"/>
                    <a:pt x="2925" y="3909"/>
                  </a:cubicBezTo>
                  <a:cubicBezTo>
                    <a:pt x="2175" y="2511"/>
                    <a:pt x="1174" y="1257"/>
                    <a:pt x="207" y="41"/>
                  </a:cubicBezTo>
                  <a:cubicBezTo>
                    <a:pt x="186" y="14"/>
                    <a:pt x="155"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5"/>
            <p:cNvSpPr/>
            <p:nvPr/>
          </p:nvSpPr>
          <p:spPr>
            <a:xfrm>
              <a:off x="6631150" y="1939000"/>
              <a:ext cx="322450" cy="396050"/>
            </a:xfrm>
            <a:custGeom>
              <a:avLst/>
              <a:gdLst/>
              <a:ahLst/>
              <a:cxnLst/>
              <a:rect l="l" t="t" r="r" b="b"/>
              <a:pathLst>
                <a:path w="12898" h="15842" extrusionOk="0">
                  <a:moveTo>
                    <a:pt x="5151" y="0"/>
                  </a:moveTo>
                  <a:cubicBezTo>
                    <a:pt x="5151" y="0"/>
                    <a:pt x="2381" y="258"/>
                    <a:pt x="1189" y="3454"/>
                  </a:cubicBezTo>
                  <a:cubicBezTo>
                    <a:pt x="0" y="6649"/>
                    <a:pt x="431" y="12403"/>
                    <a:pt x="431" y="12403"/>
                  </a:cubicBezTo>
                  <a:cubicBezTo>
                    <a:pt x="431" y="12403"/>
                    <a:pt x="1480" y="14400"/>
                    <a:pt x="5207" y="15440"/>
                  </a:cubicBezTo>
                  <a:cubicBezTo>
                    <a:pt x="6266" y="15735"/>
                    <a:pt x="7323" y="15841"/>
                    <a:pt x="8293" y="15841"/>
                  </a:cubicBezTo>
                  <a:cubicBezTo>
                    <a:pt x="10737" y="15841"/>
                    <a:pt x="12632" y="15170"/>
                    <a:pt x="12632" y="15170"/>
                  </a:cubicBezTo>
                  <a:cubicBezTo>
                    <a:pt x="12632" y="15170"/>
                    <a:pt x="12898" y="5626"/>
                    <a:pt x="11149" y="3131"/>
                  </a:cubicBezTo>
                  <a:cubicBezTo>
                    <a:pt x="9402" y="638"/>
                    <a:pt x="5151" y="0"/>
                    <a:pt x="51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5"/>
            <p:cNvSpPr/>
            <p:nvPr/>
          </p:nvSpPr>
          <p:spPr>
            <a:xfrm>
              <a:off x="6628700" y="2022600"/>
              <a:ext cx="305650" cy="315075"/>
            </a:xfrm>
            <a:custGeom>
              <a:avLst/>
              <a:gdLst/>
              <a:ahLst/>
              <a:cxnLst/>
              <a:rect l="l" t="t" r="r" b="b"/>
              <a:pathLst>
                <a:path w="12226" h="12603" extrusionOk="0">
                  <a:moveTo>
                    <a:pt x="1289" y="1"/>
                  </a:moveTo>
                  <a:cubicBezTo>
                    <a:pt x="1245" y="1"/>
                    <a:pt x="1201" y="28"/>
                    <a:pt x="1185" y="71"/>
                  </a:cubicBezTo>
                  <a:cubicBezTo>
                    <a:pt x="0" y="3254"/>
                    <a:pt x="417" y="9010"/>
                    <a:pt x="421" y="9068"/>
                  </a:cubicBezTo>
                  <a:cubicBezTo>
                    <a:pt x="421" y="9084"/>
                    <a:pt x="425" y="9098"/>
                    <a:pt x="433" y="9111"/>
                  </a:cubicBezTo>
                  <a:cubicBezTo>
                    <a:pt x="476" y="9194"/>
                    <a:pt x="1547" y="11160"/>
                    <a:pt x="5276" y="12200"/>
                  </a:cubicBezTo>
                  <a:cubicBezTo>
                    <a:pt x="6341" y="12498"/>
                    <a:pt x="7407" y="12603"/>
                    <a:pt x="8384" y="12603"/>
                  </a:cubicBezTo>
                  <a:cubicBezTo>
                    <a:pt x="10039" y="12603"/>
                    <a:pt x="11437" y="12300"/>
                    <a:pt x="12131" y="12118"/>
                  </a:cubicBezTo>
                  <a:cubicBezTo>
                    <a:pt x="12189" y="12102"/>
                    <a:pt x="12225" y="12043"/>
                    <a:pt x="12209" y="11983"/>
                  </a:cubicBezTo>
                  <a:cubicBezTo>
                    <a:pt x="12195" y="11936"/>
                    <a:pt x="12154" y="11904"/>
                    <a:pt x="12106" y="11904"/>
                  </a:cubicBezTo>
                  <a:cubicBezTo>
                    <a:pt x="12096" y="11904"/>
                    <a:pt x="12086" y="11905"/>
                    <a:pt x="12076" y="11908"/>
                  </a:cubicBezTo>
                  <a:cubicBezTo>
                    <a:pt x="11391" y="12088"/>
                    <a:pt x="10013" y="12385"/>
                    <a:pt x="8383" y="12385"/>
                  </a:cubicBezTo>
                  <a:cubicBezTo>
                    <a:pt x="7424" y="12385"/>
                    <a:pt x="6377" y="12282"/>
                    <a:pt x="5333" y="11992"/>
                  </a:cubicBezTo>
                  <a:cubicBezTo>
                    <a:pt x="1892" y="11031"/>
                    <a:pt x="754" y="9231"/>
                    <a:pt x="636" y="9027"/>
                  </a:cubicBezTo>
                  <a:cubicBezTo>
                    <a:pt x="607" y="8618"/>
                    <a:pt x="260" y="3181"/>
                    <a:pt x="1390" y="149"/>
                  </a:cubicBezTo>
                  <a:cubicBezTo>
                    <a:pt x="1410" y="91"/>
                    <a:pt x="1381" y="28"/>
                    <a:pt x="1326" y="8"/>
                  </a:cubicBezTo>
                  <a:cubicBezTo>
                    <a:pt x="1314" y="3"/>
                    <a:pt x="1302" y="1"/>
                    <a:pt x="12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5"/>
            <p:cNvSpPr/>
            <p:nvPr/>
          </p:nvSpPr>
          <p:spPr>
            <a:xfrm>
              <a:off x="6566725" y="1008450"/>
              <a:ext cx="74250" cy="98025"/>
            </a:xfrm>
            <a:custGeom>
              <a:avLst/>
              <a:gdLst/>
              <a:ahLst/>
              <a:cxnLst/>
              <a:rect l="l" t="t" r="r" b="b"/>
              <a:pathLst>
                <a:path w="2970" h="3921" extrusionOk="0">
                  <a:moveTo>
                    <a:pt x="2011" y="1"/>
                  </a:moveTo>
                  <a:cubicBezTo>
                    <a:pt x="1722" y="1"/>
                    <a:pt x="1431" y="281"/>
                    <a:pt x="1037" y="1127"/>
                  </a:cubicBezTo>
                  <a:cubicBezTo>
                    <a:pt x="513" y="2247"/>
                    <a:pt x="1" y="3920"/>
                    <a:pt x="1" y="3920"/>
                  </a:cubicBezTo>
                  <a:cubicBezTo>
                    <a:pt x="1" y="3920"/>
                    <a:pt x="1341" y="2786"/>
                    <a:pt x="2115" y="1822"/>
                  </a:cubicBezTo>
                  <a:cubicBezTo>
                    <a:pt x="2970" y="757"/>
                    <a:pt x="2878" y="447"/>
                    <a:pt x="2424" y="154"/>
                  </a:cubicBezTo>
                  <a:cubicBezTo>
                    <a:pt x="2280" y="62"/>
                    <a:pt x="2145" y="1"/>
                    <a:pt x="20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5"/>
            <p:cNvSpPr/>
            <p:nvPr/>
          </p:nvSpPr>
          <p:spPr>
            <a:xfrm>
              <a:off x="6781475" y="1280100"/>
              <a:ext cx="103225" cy="66400"/>
            </a:xfrm>
            <a:custGeom>
              <a:avLst/>
              <a:gdLst/>
              <a:ahLst/>
              <a:cxnLst/>
              <a:rect l="l" t="t" r="r" b="b"/>
              <a:pathLst>
                <a:path w="4129" h="2656" extrusionOk="0">
                  <a:moveTo>
                    <a:pt x="3345" y="0"/>
                  </a:moveTo>
                  <a:cubicBezTo>
                    <a:pt x="3092" y="0"/>
                    <a:pt x="2736" y="175"/>
                    <a:pt x="2177" y="619"/>
                  </a:cubicBezTo>
                  <a:cubicBezTo>
                    <a:pt x="1208" y="1389"/>
                    <a:pt x="1" y="2656"/>
                    <a:pt x="1" y="2656"/>
                  </a:cubicBezTo>
                  <a:cubicBezTo>
                    <a:pt x="1" y="2656"/>
                    <a:pt x="1709" y="2239"/>
                    <a:pt x="2833" y="1722"/>
                  </a:cubicBezTo>
                  <a:cubicBezTo>
                    <a:pt x="4071" y="1152"/>
                    <a:pt x="4128" y="835"/>
                    <a:pt x="3854" y="371"/>
                  </a:cubicBezTo>
                  <a:cubicBezTo>
                    <a:pt x="3722" y="148"/>
                    <a:pt x="3578" y="0"/>
                    <a:pt x="3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5"/>
            <p:cNvSpPr/>
            <p:nvPr/>
          </p:nvSpPr>
          <p:spPr>
            <a:xfrm>
              <a:off x="6727750" y="1691050"/>
              <a:ext cx="112350" cy="37975"/>
            </a:xfrm>
            <a:custGeom>
              <a:avLst/>
              <a:gdLst/>
              <a:ahLst/>
              <a:cxnLst/>
              <a:rect l="l" t="t" r="r" b="b"/>
              <a:pathLst>
                <a:path w="4494" h="1519" extrusionOk="0">
                  <a:moveTo>
                    <a:pt x="1865" y="0"/>
                  </a:moveTo>
                  <a:cubicBezTo>
                    <a:pt x="901" y="0"/>
                    <a:pt x="0" y="59"/>
                    <a:pt x="0" y="59"/>
                  </a:cubicBezTo>
                  <a:cubicBezTo>
                    <a:pt x="0" y="59"/>
                    <a:pt x="1539" y="909"/>
                    <a:pt x="2716" y="1290"/>
                  </a:cubicBezTo>
                  <a:cubicBezTo>
                    <a:pt x="3201" y="1447"/>
                    <a:pt x="3541" y="1518"/>
                    <a:pt x="3782" y="1518"/>
                  </a:cubicBezTo>
                  <a:cubicBezTo>
                    <a:pt x="4185" y="1518"/>
                    <a:pt x="4312" y="1318"/>
                    <a:pt x="4381" y="987"/>
                  </a:cubicBezTo>
                  <a:cubicBezTo>
                    <a:pt x="4493" y="460"/>
                    <a:pt x="4346" y="135"/>
                    <a:pt x="2979" y="35"/>
                  </a:cubicBezTo>
                  <a:cubicBezTo>
                    <a:pt x="2632" y="10"/>
                    <a:pt x="2243" y="0"/>
                    <a:pt x="18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5"/>
            <p:cNvSpPr/>
            <p:nvPr/>
          </p:nvSpPr>
          <p:spPr>
            <a:xfrm>
              <a:off x="5856525" y="1681200"/>
              <a:ext cx="111675" cy="41375"/>
            </a:xfrm>
            <a:custGeom>
              <a:avLst/>
              <a:gdLst/>
              <a:ahLst/>
              <a:cxnLst/>
              <a:rect l="l" t="t" r="r" b="b"/>
              <a:pathLst>
                <a:path w="4467" h="1655" extrusionOk="0">
                  <a:moveTo>
                    <a:pt x="4190" y="0"/>
                  </a:moveTo>
                  <a:cubicBezTo>
                    <a:pt x="3648" y="0"/>
                    <a:pt x="2418" y="14"/>
                    <a:pt x="1488" y="131"/>
                  </a:cubicBezTo>
                  <a:cubicBezTo>
                    <a:pt x="129" y="300"/>
                    <a:pt x="0" y="633"/>
                    <a:pt x="137" y="1154"/>
                  </a:cubicBezTo>
                  <a:cubicBezTo>
                    <a:pt x="221" y="1465"/>
                    <a:pt x="349" y="1655"/>
                    <a:pt x="709" y="1655"/>
                  </a:cubicBezTo>
                  <a:cubicBezTo>
                    <a:pt x="953" y="1655"/>
                    <a:pt x="1303" y="1567"/>
                    <a:pt x="1819" y="1371"/>
                  </a:cubicBezTo>
                  <a:cubicBezTo>
                    <a:pt x="2975" y="930"/>
                    <a:pt x="4467" y="2"/>
                    <a:pt x="4467" y="2"/>
                  </a:cubicBezTo>
                  <a:cubicBezTo>
                    <a:pt x="4467" y="2"/>
                    <a:pt x="4364" y="0"/>
                    <a:pt x="4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5"/>
            <p:cNvSpPr/>
            <p:nvPr/>
          </p:nvSpPr>
          <p:spPr>
            <a:xfrm>
              <a:off x="5918725" y="1164000"/>
              <a:ext cx="101275" cy="69825"/>
            </a:xfrm>
            <a:custGeom>
              <a:avLst/>
              <a:gdLst/>
              <a:ahLst/>
              <a:cxnLst/>
              <a:rect l="l" t="t" r="r" b="b"/>
              <a:pathLst>
                <a:path w="4051" h="2793" extrusionOk="0">
                  <a:moveTo>
                    <a:pt x="797" y="1"/>
                  </a:moveTo>
                  <a:cubicBezTo>
                    <a:pt x="577" y="1"/>
                    <a:pt x="432" y="140"/>
                    <a:pt x="295" y="351"/>
                  </a:cubicBezTo>
                  <a:cubicBezTo>
                    <a:pt x="1" y="802"/>
                    <a:pt x="46" y="1123"/>
                    <a:pt x="1260" y="1742"/>
                  </a:cubicBezTo>
                  <a:lnTo>
                    <a:pt x="1262" y="1742"/>
                  </a:lnTo>
                  <a:cubicBezTo>
                    <a:pt x="2363" y="2306"/>
                    <a:pt x="4051" y="2792"/>
                    <a:pt x="4051" y="2792"/>
                  </a:cubicBezTo>
                  <a:cubicBezTo>
                    <a:pt x="4051" y="2792"/>
                    <a:pt x="2896" y="1476"/>
                    <a:pt x="1960" y="667"/>
                  </a:cubicBezTo>
                  <a:cubicBezTo>
                    <a:pt x="1405" y="187"/>
                    <a:pt x="1051" y="1"/>
                    <a:pt x="7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5"/>
            <p:cNvSpPr/>
            <p:nvPr/>
          </p:nvSpPr>
          <p:spPr>
            <a:xfrm>
              <a:off x="6493125" y="979925"/>
              <a:ext cx="40175" cy="111925"/>
            </a:xfrm>
            <a:custGeom>
              <a:avLst/>
              <a:gdLst/>
              <a:ahLst/>
              <a:cxnLst/>
              <a:rect l="l" t="t" r="r" b="b"/>
              <a:pathLst>
                <a:path w="1607" h="4477" extrusionOk="0">
                  <a:moveTo>
                    <a:pt x="881" y="1"/>
                  </a:moveTo>
                  <a:cubicBezTo>
                    <a:pt x="861" y="1"/>
                    <a:pt x="840" y="1"/>
                    <a:pt x="819" y="2"/>
                  </a:cubicBezTo>
                  <a:cubicBezTo>
                    <a:pt x="280" y="20"/>
                    <a:pt x="0" y="241"/>
                    <a:pt x="231" y="1590"/>
                  </a:cubicBezTo>
                  <a:cubicBezTo>
                    <a:pt x="439" y="2810"/>
                    <a:pt x="971" y="4477"/>
                    <a:pt x="971" y="4477"/>
                  </a:cubicBezTo>
                  <a:cubicBezTo>
                    <a:pt x="971" y="4477"/>
                    <a:pt x="1426" y="2781"/>
                    <a:pt x="1514" y="1547"/>
                  </a:cubicBezTo>
                  <a:cubicBezTo>
                    <a:pt x="1607" y="238"/>
                    <a:pt x="1378" y="1"/>
                    <a:pt x="8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3" name="Google Shape;753;p25"/>
          <p:cNvGrpSpPr/>
          <p:nvPr/>
        </p:nvGrpSpPr>
        <p:grpSpPr>
          <a:xfrm flipH="1">
            <a:off x="2345327" y="4419272"/>
            <a:ext cx="4535064" cy="9626839"/>
            <a:chOff x="5620875" y="979925"/>
            <a:chExt cx="1768125" cy="3753300"/>
          </a:xfrm>
        </p:grpSpPr>
        <p:sp>
          <p:nvSpPr>
            <p:cNvPr id="754" name="Google Shape;754;p25"/>
            <p:cNvSpPr/>
            <p:nvPr/>
          </p:nvSpPr>
          <p:spPr>
            <a:xfrm>
              <a:off x="5620875" y="1829000"/>
              <a:ext cx="1768125" cy="1741700"/>
            </a:xfrm>
            <a:custGeom>
              <a:avLst/>
              <a:gdLst/>
              <a:ahLst/>
              <a:cxnLst/>
              <a:rect l="l" t="t" r="r" b="b"/>
              <a:pathLst>
                <a:path w="70725" h="69668" extrusionOk="0">
                  <a:moveTo>
                    <a:pt x="32028" y="1"/>
                  </a:moveTo>
                  <a:cubicBezTo>
                    <a:pt x="30374" y="1"/>
                    <a:pt x="28723" y="120"/>
                    <a:pt x="27109" y="469"/>
                  </a:cubicBezTo>
                  <a:cubicBezTo>
                    <a:pt x="22469" y="1472"/>
                    <a:pt x="18423" y="4570"/>
                    <a:pt x="15938" y="8575"/>
                  </a:cubicBezTo>
                  <a:cubicBezTo>
                    <a:pt x="13133" y="13103"/>
                    <a:pt x="12840" y="18685"/>
                    <a:pt x="10419" y="23475"/>
                  </a:cubicBezTo>
                  <a:cubicBezTo>
                    <a:pt x="8270" y="27727"/>
                    <a:pt x="4882" y="31266"/>
                    <a:pt x="2836" y="35569"/>
                  </a:cubicBezTo>
                  <a:cubicBezTo>
                    <a:pt x="0" y="41542"/>
                    <a:pt x="55" y="48810"/>
                    <a:pt x="2981" y="54738"/>
                  </a:cubicBezTo>
                  <a:cubicBezTo>
                    <a:pt x="5905" y="60668"/>
                    <a:pt x="11641" y="65132"/>
                    <a:pt x="18106" y="66514"/>
                  </a:cubicBezTo>
                  <a:cubicBezTo>
                    <a:pt x="21284" y="67192"/>
                    <a:pt x="24565" y="67159"/>
                    <a:pt x="27796" y="67507"/>
                  </a:cubicBezTo>
                  <a:cubicBezTo>
                    <a:pt x="33080" y="68076"/>
                    <a:pt x="38329" y="69667"/>
                    <a:pt x="43595" y="69667"/>
                  </a:cubicBezTo>
                  <a:cubicBezTo>
                    <a:pt x="44549" y="69667"/>
                    <a:pt x="45504" y="69615"/>
                    <a:pt x="46459" y="69495"/>
                  </a:cubicBezTo>
                  <a:cubicBezTo>
                    <a:pt x="52293" y="68761"/>
                    <a:pt x="57555" y="65539"/>
                    <a:pt x="61946" y="61630"/>
                  </a:cubicBezTo>
                  <a:cubicBezTo>
                    <a:pt x="65119" y="58806"/>
                    <a:pt x="68278" y="54256"/>
                    <a:pt x="69514" y="50165"/>
                  </a:cubicBezTo>
                  <a:cubicBezTo>
                    <a:pt x="69990" y="48596"/>
                    <a:pt x="70201" y="46957"/>
                    <a:pt x="70303" y="45320"/>
                  </a:cubicBezTo>
                  <a:cubicBezTo>
                    <a:pt x="70724" y="38581"/>
                    <a:pt x="69341" y="31681"/>
                    <a:pt x="66153" y="25727"/>
                  </a:cubicBezTo>
                  <a:cubicBezTo>
                    <a:pt x="62040" y="18042"/>
                    <a:pt x="57477" y="8667"/>
                    <a:pt x="49723" y="4010"/>
                  </a:cubicBezTo>
                  <a:cubicBezTo>
                    <a:pt x="47181" y="2484"/>
                    <a:pt x="44369" y="1523"/>
                    <a:pt x="41457" y="923"/>
                  </a:cubicBezTo>
                  <a:cubicBezTo>
                    <a:pt x="39226" y="463"/>
                    <a:pt x="36938" y="214"/>
                    <a:pt x="34667" y="85"/>
                  </a:cubicBezTo>
                  <a:cubicBezTo>
                    <a:pt x="33790" y="35"/>
                    <a:pt x="32909" y="1"/>
                    <a:pt x="32028" y="1"/>
                  </a:cubicBezTo>
                  <a:close/>
                </a:path>
              </a:pathLst>
            </a:cu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5"/>
            <p:cNvSpPr/>
            <p:nvPr/>
          </p:nvSpPr>
          <p:spPr>
            <a:xfrm>
              <a:off x="6312700" y="4266900"/>
              <a:ext cx="208525" cy="272500"/>
            </a:xfrm>
            <a:custGeom>
              <a:avLst/>
              <a:gdLst/>
              <a:ahLst/>
              <a:cxnLst/>
              <a:rect l="l" t="t" r="r" b="b"/>
              <a:pathLst>
                <a:path w="8341" h="10900" extrusionOk="0">
                  <a:moveTo>
                    <a:pt x="7542" y="1"/>
                  </a:moveTo>
                  <a:lnTo>
                    <a:pt x="1171" y="706"/>
                  </a:lnTo>
                  <a:cubicBezTo>
                    <a:pt x="1281" y="1585"/>
                    <a:pt x="1357" y="2275"/>
                    <a:pt x="1387" y="2694"/>
                  </a:cubicBezTo>
                  <a:cubicBezTo>
                    <a:pt x="1475" y="3904"/>
                    <a:pt x="1539" y="5140"/>
                    <a:pt x="1224" y="6313"/>
                  </a:cubicBezTo>
                  <a:cubicBezTo>
                    <a:pt x="995" y="7163"/>
                    <a:pt x="544" y="7782"/>
                    <a:pt x="0" y="8350"/>
                  </a:cubicBezTo>
                  <a:cubicBezTo>
                    <a:pt x="1091" y="8818"/>
                    <a:pt x="2052" y="9613"/>
                    <a:pt x="2787" y="10555"/>
                  </a:cubicBezTo>
                  <a:cubicBezTo>
                    <a:pt x="2875" y="10665"/>
                    <a:pt x="2965" y="10784"/>
                    <a:pt x="3092" y="10845"/>
                  </a:cubicBezTo>
                  <a:cubicBezTo>
                    <a:pt x="3180" y="10888"/>
                    <a:pt x="3280" y="10900"/>
                    <a:pt x="3380" y="10900"/>
                  </a:cubicBezTo>
                  <a:cubicBezTo>
                    <a:pt x="3428" y="10900"/>
                    <a:pt x="3476" y="10897"/>
                    <a:pt x="3523" y="10894"/>
                  </a:cubicBezTo>
                  <a:cubicBezTo>
                    <a:pt x="5200" y="10790"/>
                    <a:pt x="6851" y="10326"/>
                    <a:pt x="8341" y="9551"/>
                  </a:cubicBezTo>
                  <a:cubicBezTo>
                    <a:pt x="7930" y="7663"/>
                    <a:pt x="7434" y="5232"/>
                    <a:pt x="7450" y="4159"/>
                  </a:cubicBezTo>
                  <a:cubicBezTo>
                    <a:pt x="7470" y="2649"/>
                    <a:pt x="7503" y="1278"/>
                    <a:pt x="7542" y="1"/>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5"/>
            <p:cNvSpPr/>
            <p:nvPr/>
          </p:nvSpPr>
          <p:spPr>
            <a:xfrm>
              <a:off x="6205925" y="4475625"/>
              <a:ext cx="326150" cy="155550"/>
            </a:xfrm>
            <a:custGeom>
              <a:avLst/>
              <a:gdLst/>
              <a:ahLst/>
              <a:cxnLst/>
              <a:rect l="l" t="t" r="r" b="b"/>
              <a:pathLst>
                <a:path w="13046" h="6222" extrusionOk="0">
                  <a:moveTo>
                    <a:pt x="4271" y="1"/>
                  </a:moveTo>
                  <a:cubicBezTo>
                    <a:pt x="4024" y="260"/>
                    <a:pt x="3758" y="510"/>
                    <a:pt x="3482" y="763"/>
                  </a:cubicBezTo>
                  <a:cubicBezTo>
                    <a:pt x="3378" y="859"/>
                    <a:pt x="3274" y="955"/>
                    <a:pt x="3168" y="1053"/>
                  </a:cubicBezTo>
                  <a:cubicBezTo>
                    <a:pt x="2536" y="1642"/>
                    <a:pt x="1239" y="2443"/>
                    <a:pt x="0" y="3217"/>
                  </a:cubicBezTo>
                  <a:cubicBezTo>
                    <a:pt x="1008" y="3889"/>
                    <a:pt x="1611" y="5066"/>
                    <a:pt x="2058" y="6213"/>
                  </a:cubicBezTo>
                  <a:cubicBezTo>
                    <a:pt x="2151" y="6219"/>
                    <a:pt x="2244" y="6222"/>
                    <a:pt x="2336" y="6222"/>
                  </a:cubicBezTo>
                  <a:cubicBezTo>
                    <a:pt x="2930" y="6222"/>
                    <a:pt x="3522" y="6101"/>
                    <a:pt x="4106" y="5974"/>
                  </a:cubicBezTo>
                  <a:cubicBezTo>
                    <a:pt x="6090" y="5540"/>
                    <a:pt x="8055" y="5021"/>
                    <a:pt x="10021" y="4504"/>
                  </a:cubicBezTo>
                  <a:lnTo>
                    <a:pt x="10019" y="4504"/>
                  </a:lnTo>
                  <a:cubicBezTo>
                    <a:pt x="10679" y="4331"/>
                    <a:pt x="11341" y="4157"/>
                    <a:pt x="11956" y="3867"/>
                  </a:cubicBezTo>
                  <a:cubicBezTo>
                    <a:pt x="12344" y="3685"/>
                    <a:pt x="12708" y="3454"/>
                    <a:pt x="13045" y="3189"/>
                  </a:cubicBezTo>
                  <a:cubicBezTo>
                    <a:pt x="12963" y="2800"/>
                    <a:pt x="12839" y="2236"/>
                    <a:pt x="12694" y="1580"/>
                  </a:cubicBezTo>
                  <a:cubicBezTo>
                    <a:pt x="12667" y="1458"/>
                    <a:pt x="12641" y="1331"/>
                    <a:pt x="12612" y="1202"/>
                  </a:cubicBezTo>
                  <a:cubicBezTo>
                    <a:pt x="11120" y="1977"/>
                    <a:pt x="9469" y="2441"/>
                    <a:pt x="7794" y="2545"/>
                  </a:cubicBezTo>
                  <a:cubicBezTo>
                    <a:pt x="7747" y="2548"/>
                    <a:pt x="7699" y="2551"/>
                    <a:pt x="7651" y="2551"/>
                  </a:cubicBezTo>
                  <a:cubicBezTo>
                    <a:pt x="7551" y="2551"/>
                    <a:pt x="7451" y="2539"/>
                    <a:pt x="7363" y="2496"/>
                  </a:cubicBezTo>
                  <a:cubicBezTo>
                    <a:pt x="7234" y="2435"/>
                    <a:pt x="7146" y="2316"/>
                    <a:pt x="7058" y="2206"/>
                  </a:cubicBezTo>
                  <a:cubicBezTo>
                    <a:pt x="6323" y="1262"/>
                    <a:pt x="5362" y="469"/>
                    <a:pt x="4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5"/>
            <p:cNvSpPr/>
            <p:nvPr/>
          </p:nvSpPr>
          <p:spPr>
            <a:xfrm>
              <a:off x="6116625" y="4555325"/>
              <a:ext cx="420600" cy="120100"/>
            </a:xfrm>
            <a:custGeom>
              <a:avLst/>
              <a:gdLst/>
              <a:ahLst/>
              <a:cxnLst/>
              <a:rect l="l" t="t" r="r" b="b"/>
              <a:pathLst>
                <a:path w="16824" h="4804" extrusionOk="0">
                  <a:moveTo>
                    <a:pt x="16617" y="1"/>
                  </a:moveTo>
                  <a:cubicBezTo>
                    <a:pt x="16282" y="266"/>
                    <a:pt x="15916" y="495"/>
                    <a:pt x="15530" y="679"/>
                  </a:cubicBezTo>
                  <a:cubicBezTo>
                    <a:pt x="14913" y="969"/>
                    <a:pt x="14251" y="1143"/>
                    <a:pt x="13593" y="1316"/>
                  </a:cubicBezTo>
                  <a:cubicBezTo>
                    <a:pt x="11627" y="1835"/>
                    <a:pt x="9662" y="2352"/>
                    <a:pt x="7678" y="2786"/>
                  </a:cubicBezTo>
                  <a:cubicBezTo>
                    <a:pt x="7094" y="2913"/>
                    <a:pt x="6503" y="3034"/>
                    <a:pt x="5909" y="3034"/>
                  </a:cubicBezTo>
                  <a:cubicBezTo>
                    <a:pt x="5816" y="3034"/>
                    <a:pt x="5723" y="3031"/>
                    <a:pt x="5630" y="3025"/>
                  </a:cubicBezTo>
                  <a:cubicBezTo>
                    <a:pt x="5183" y="1878"/>
                    <a:pt x="4580" y="701"/>
                    <a:pt x="3572" y="31"/>
                  </a:cubicBezTo>
                  <a:cubicBezTo>
                    <a:pt x="2291" y="832"/>
                    <a:pt x="1073" y="1607"/>
                    <a:pt x="722" y="2091"/>
                  </a:cubicBezTo>
                  <a:cubicBezTo>
                    <a:pt x="160" y="2861"/>
                    <a:pt x="1" y="3989"/>
                    <a:pt x="1008" y="4402"/>
                  </a:cubicBezTo>
                  <a:cubicBezTo>
                    <a:pt x="1713" y="4692"/>
                    <a:pt x="2549" y="4804"/>
                    <a:pt x="3402" y="4804"/>
                  </a:cubicBezTo>
                  <a:cubicBezTo>
                    <a:pt x="4480" y="4804"/>
                    <a:pt x="5586" y="4625"/>
                    <a:pt x="6494" y="4402"/>
                  </a:cubicBezTo>
                  <a:cubicBezTo>
                    <a:pt x="8411" y="3932"/>
                    <a:pt x="10226" y="3121"/>
                    <a:pt x="12152" y="2681"/>
                  </a:cubicBezTo>
                  <a:cubicBezTo>
                    <a:pt x="13317" y="2416"/>
                    <a:pt x="16823" y="2310"/>
                    <a:pt x="16711" y="516"/>
                  </a:cubicBezTo>
                  <a:cubicBezTo>
                    <a:pt x="16707" y="446"/>
                    <a:pt x="16672" y="262"/>
                    <a:pt x="166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5"/>
            <p:cNvSpPr/>
            <p:nvPr/>
          </p:nvSpPr>
          <p:spPr>
            <a:xfrm>
              <a:off x="6438450" y="4470700"/>
              <a:ext cx="34100" cy="47475"/>
            </a:xfrm>
            <a:custGeom>
              <a:avLst/>
              <a:gdLst/>
              <a:ahLst/>
              <a:cxnLst/>
              <a:rect l="l" t="t" r="r" b="b"/>
              <a:pathLst>
                <a:path w="1364" h="1899" extrusionOk="0">
                  <a:moveTo>
                    <a:pt x="1247" y="1"/>
                  </a:moveTo>
                  <a:cubicBezTo>
                    <a:pt x="1191" y="1"/>
                    <a:pt x="1146" y="40"/>
                    <a:pt x="1139" y="94"/>
                  </a:cubicBezTo>
                  <a:cubicBezTo>
                    <a:pt x="1041" y="754"/>
                    <a:pt x="640" y="1352"/>
                    <a:pt x="68" y="1694"/>
                  </a:cubicBezTo>
                  <a:cubicBezTo>
                    <a:pt x="17" y="1726"/>
                    <a:pt x="1" y="1792"/>
                    <a:pt x="31" y="1845"/>
                  </a:cubicBezTo>
                  <a:cubicBezTo>
                    <a:pt x="52" y="1878"/>
                    <a:pt x="87" y="1896"/>
                    <a:pt x="123" y="1896"/>
                  </a:cubicBezTo>
                  <a:lnTo>
                    <a:pt x="123" y="1898"/>
                  </a:lnTo>
                  <a:cubicBezTo>
                    <a:pt x="144" y="1898"/>
                    <a:pt x="162" y="1892"/>
                    <a:pt x="181" y="1882"/>
                  </a:cubicBezTo>
                  <a:cubicBezTo>
                    <a:pt x="808" y="1506"/>
                    <a:pt x="1247" y="850"/>
                    <a:pt x="1355" y="126"/>
                  </a:cubicBezTo>
                  <a:cubicBezTo>
                    <a:pt x="1364" y="67"/>
                    <a:pt x="1323" y="12"/>
                    <a:pt x="1264" y="2"/>
                  </a:cubicBezTo>
                  <a:cubicBezTo>
                    <a:pt x="1258" y="1"/>
                    <a:pt x="1253" y="1"/>
                    <a:pt x="12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5"/>
            <p:cNvSpPr/>
            <p:nvPr/>
          </p:nvSpPr>
          <p:spPr>
            <a:xfrm>
              <a:off x="6563875" y="4324750"/>
              <a:ext cx="208525" cy="272425"/>
            </a:xfrm>
            <a:custGeom>
              <a:avLst/>
              <a:gdLst/>
              <a:ahLst/>
              <a:cxnLst/>
              <a:rect l="l" t="t" r="r" b="b"/>
              <a:pathLst>
                <a:path w="8341" h="10897" extrusionOk="0">
                  <a:moveTo>
                    <a:pt x="7542" y="0"/>
                  </a:moveTo>
                  <a:lnTo>
                    <a:pt x="1169" y="703"/>
                  </a:lnTo>
                  <a:cubicBezTo>
                    <a:pt x="1279" y="1584"/>
                    <a:pt x="1357" y="2274"/>
                    <a:pt x="1388" y="2691"/>
                  </a:cubicBezTo>
                  <a:cubicBezTo>
                    <a:pt x="1475" y="3901"/>
                    <a:pt x="1539" y="5139"/>
                    <a:pt x="1224" y="6310"/>
                  </a:cubicBezTo>
                  <a:cubicBezTo>
                    <a:pt x="995" y="7160"/>
                    <a:pt x="544" y="7779"/>
                    <a:pt x="0" y="8347"/>
                  </a:cubicBezTo>
                  <a:cubicBezTo>
                    <a:pt x="1091" y="8815"/>
                    <a:pt x="2052" y="9610"/>
                    <a:pt x="2787" y="10552"/>
                  </a:cubicBezTo>
                  <a:cubicBezTo>
                    <a:pt x="2875" y="10662"/>
                    <a:pt x="2965" y="10781"/>
                    <a:pt x="3092" y="10842"/>
                  </a:cubicBezTo>
                  <a:cubicBezTo>
                    <a:pt x="3181" y="10885"/>
                    <a:pt x="3280" y="10897"/>
                    <a:pt x="3380" y="10897"/>
                  </a:cubicBezTo>
                  <a:cubicBezTo>
                    <a:pt x="3428" y="10897"/>
                    <a:pt x="3476" y="10894"/>
                    <a:pt x="3523" y="10891"/>
                  </a:cubicBezTo>
                  <a:cubicBezTo>
                    <a:pt x="5198" y="10787"/>
                    <a:pt x="6849" y="10323"/>
                    <a:pt x="8341" y="9548"/>
                  </a:cubicBezTo>
                  <a:cubicBezTo>
                    <a:pt x="7930" y="7660"/>
                    <a:pt x="7434" y="5229"/>
                    <a:pt x="7448" y="4156"/>
                  </a:cubicBezTo>
                  <a:cubicBezTo>
                    <a:pt x="7468" y="2648"/>
                    <a:pt x="7503" y="1275"/>
                    <a:pt x="7542" y="0"/>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5"/>
            <p:cNvSpPr/>
            <p:nvPr/>
          </p:nvSpPr>
          <p:spPr>
            <a:xfrm>
              <a:off x="6457100" y="4533400"/>
              <a:ext cx="326150" cy="155550"/>
            </a:xfrm>
            <a:custGeom>
              <a:avLst/>
              <a:gdLst/>
              <a:ahLst/>
              <a:cxnLst/>
              <a:rect l="l" t="t" r="r" b="b"/>
              <a:pathLst>
                <a:path w="13046" h="6222" extrusionOk="0">
                  <a:moveTo>
                    <a:pt x="4271" y="1"/>
                  </a:moveTo>
                  <a:cubicBezTo>
                    <a:pt x="4024" y="260"/>
                    <a:pt x="3758" y="510"/>
                    <a:pt x="3482" y="763"/>
                  </a:cubicBezTo>
                  <a:cubicBezTo>
                    <a:pt x="3378" y="859"/>
                    <a:pt x="3274" y="955"/>
                    <a:pt x="3168" y="1053"/>
                  </a:cubicBezTo>
                  <a:cubicBezTo>
                    <a:pt x="2536" y="1644"/>
                    <a:pt x="1237" y="2443"/>
                    <a:pt x="1" y="3219"/>
                  </a:cubicBezTo>
                  <a:cubicBezTo>
                    <a:pt x="1008" y="3889"/>
                    <a:pt x="1611" y="5066"/>
                    <a:pt x="2056" y="6213"/>
                  </a:cubicBezTo>
                  <a:cubicBezTo>
                    <a:pt x="2149" y="6219"/>
                    <a:pt x="2242" y="6222"/>
                    <a:pt x="2335" y="6222"/>
                  </a:cubicBezTo>
                  <a:cubicBezTo>
                    <a:pt x="2930" y="6222"/>
                    <a:pt x="3522" y="6101"/>
                    <a:pt x="4106" y="5974"/>
                  </a:cubicBezTo>
                  <a:cubicBezTo>
                    <a:pt x="6090" y="5540"/>
                    <a:pt x="8055" y="5023"/>
                    <a:pt x="10021" y="4504"/>
                  </a:cubicBezTo>
                  <a:lnTo>
                    <a:pt x="10021" y="4504"/>
                  </a:lnTo>
                  <a:lnTo>
                    <a:pt x="10019" y="4507"/>
                  </a:lnTo>
                  <a:cubicBezTo>
                    <a:pt x="10677" y="4333"/>
                    <a:pt x="11341" y="4157"/>
                    <a:pt x="11956" y="3867"/>
                  </a:cubicBezTo>
                  <a:cubicBezTo>
                    <a:pt x="12344" y="3685"/>
                    <a:pt x="12708" y="3454"/>
                    <a:pt x="13045" y="3189"/>
                  </a:cubicBezTo>
                  <a:cubicBezTo>
                    <a:pt x="12963" y="2800"/>
                    <a:pt x="12837" y="2238"/>
                    <a:pt x="12694" y="1583"/>
                  </a:cubicBezTo>
                  <a:cubicBezTo>
                    <a:pt x="12667" y="1458"/>
                    <a:pt x="12639" y="1331"/>
                    <a:pt x="12612" y="1202"/>
                  </a:cubicBezTo>
                  <a:cubicBezTo>
                    <a:pt x="11120" y="1977"/>
                    <a:pt x="9469" y="2441"/>
                    <a:pt x="7794" y="2547"/>
                  </a:cubicBezTo>
                  <a:cubicBezTo>
                    <a:pt x="7748" y="2550"/>
                    <a:pt x="7701" y="2552"/>
                    <a:pt x="7654" y="2552"/>
                  </a:cubicBezTo>
                  <a:cubicBezTo>
                    <a:pt x="7552" y="2552"/>
                    <a:pt x="7452" y="2541"/>
                    <a:pt x="7363" y="2496"/>
                  </a:cubicBezTo>
                  <a:cubicBezTo>
                    <a:pt x="7234" y="2435"/>
                    <a:pt x="7146" y="2316"/>
                    <a:pt x="7058" y="2206"/>
                  </a:cubicBezTo>
                  <a:cubicBezTo>
                    <a:pt x="6323" y="1264"/>
                    <a:pt x="5362" y="471"/>
                    <a:pt x="42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5"/>
            <p:cNvSpPr/>
            <p:nvPr/>
          </p:nvSpPr>
          <p:spPr>
            <a:xfrm>
              <a:off x="6367800" y="4613100"/>
              <a:ext cx="420600" cy="120125"/>
            </a:xfrm>
            <a:custGeom>
              <a:avLst/>
              <a:gdLst/>
              <a:ahLst/>
              <a:cxnLst/>
              <a:rect l="l" t="t" r="r" b="b"/>
              <a:pathLst>
                <a:path w="16824" h="4805" extrusionOk="0">
                  <a:moveTo>
                    <a:pt x="16617" y="1"/>
                  </a:moveTo>
                  <a:cubicBezTo>
                    <a:pt x="16282" y="266"/>
                    <a:pt x="15916" y="497"/>
                    <a:pt x="15530" y="679"/>
                  </a:cubicBezTo>
                  <a:cubicBezTo>
                    <a:pt x="14913" y="969"/>
                    <a:pt x="14251" y="1145"/>
                    <a:pt x="13593" y="1316"/>
                  </a:cubicBezTo>
                  <a:cubicBezTo>
                    <a:pt x="11627" y="1835"/>
                    <a:pt x="9662" y="2352"/>
                    <a:pt x="7678" y="2786"/>
                  </a:cubicBezTo>
                  <a:cubicBezTo>
                    <a:pt x="7094" y="2913"/>
                    <a:pt x="6502" y="3034"/>
                    <a:pt x="5908" y="3034"/>
                  </a:cubicBezTo>
                  <a:cubicBezTo>
                    <a:pt x="5816" y="3034"/>
                    <a:pt x="5723" y="3031"/>
                    <a:pt x="5630" y="3025"/>
                  </a:cubicBezTo>
                  <a:cubicBezTo>
                    <a:pt x="5183" y="1878"/>
                    <a:pt x="4580" y="701"/>
                    <a:pt x="3573" y="31"/>
                  </a:cubicBezTo>
                  <a:cubicBezTo>
                    <a:pt x="2291" y="832"/>
                    <a:pt x="1074" y="1607"/>
                    <a:pt x="720" y="2091"/>
                  </a:cubicBezTo>
                  <a:cubicBezTo>
                    <a:pt x="158" y="2861"/>
                    <a:pt x="1" y="3989"/>
                    <a:pt x="1006" y="4402"/>
                  </a:cubicBezTo>
                  <a:cubicBezTo>
                    <a:pt x="1712" y="4693"/>
                    <a:pt x="2548" y="4805"/>
                    <a:pt x="3402" y="4805"/>
                  </a:cubicBezTo>
                  <a:cubicBezTo>
                    <a:pt x="4480" y="4805"/>
                    <a:pt x="5586" y="4626"/>
                    <a:pt x="6495" y="4404"/>
                  </a:cubicBezTo>
                  <a:cubicBezTo>
                    <a:pt x="8411" y="3932"/>
                    <a:pt x="10226" y="3121"/>
                    <a:pt x="12153" y="2681"/>
                  </a:cubicBezTo>
                  <a:cubicBezTo>
                    <a:pt x="13317" y="2416"/>
                    <a:pt x="16824" y="2312"/>
                    <a:pt x="16711" y="516"/>
                  </a:cubicBezTo>
                  <a:cubicBezTo>
                    <a:pt x="16707" y="446"/>
                    <a:pt x="16672" y="262"/>
                    <a:pt x="166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5"/>
            <p:cNvSpPr/>
            <p:nvPr/>
          </p:nvSpPr>
          <p:spPr>
            <a:xfrm>
              <a:off x="6689625" y="4528525"/>
              <a:ext cx="34100" cy="47425"/>
            </a:xfrm>
            <a:custGeom>
              <a:avLst/>
              <a:gdLst/>
              <a:ahLst/>
              <a:cxnLst/>
              <a:rect l="l" t="t" r="r" b="b"/>
              <a:pathLst>
                <a:path w="1364" h="1897" extrusionOk="0">
                  <a:moveTo>
                    <a:pt x="1244" y="0"/>
                  </a:moveTo>
                  <a:cubicBezTo>
                    <a:pt x="1190" y="0"/>
                    <a:pt x="1148" y="39"/>
                    <a:pt x="1139" y="92"/>
                  </a:cubicBezTo>
                  <a:cubicBezTo>
                    <a:pt x="1041" y="752"/>
                    <a:pt x="640" y="1350"/>
                    <a:pt x="68" y="1694"/>
                  </a:cubicBezTo>
                  <a:cubicBezTo>
                    <a:pt x="17" y="1724"/>
                    <a:pt x="1" y="1792"/>
                    <a:pt x="31" y="1843"/>
                  </a:cubicBezTo>
                  <a:cubicBezTo>
                    <a:pt x="52" y="1878"/>
                    <a:pt x="87" y="1896"/>
                    <a:pt x="123" y="1896"/>
                  </a:cubicBezTo>
                  <a:lnTo>
                    <a:pt x="125" y="1896"/>
                  </a:lnTo>
                  <a:cubicBezTo>
                    <a:pt x="144" y="1896"/>
                    <a:pt x="162" y="1890"/>
                    <a:pt x="181" y="1880"/>
                  </a:cubicBezTo>
                  <a:cubicBezTo>
                    <a:pt x="808" y="1504"/>
                    <a:pt x="1247" y="848"/>
                    <a:pt x="1356" y="124"/>
                  </a:cubicBezTo>
                  <a:cubicBezTo>
                    <a:pt x="1364" y="65"/>
                    <a:pt x="1323" y="10"/>
                    <a:pt x="1264" y="2"/>
                  </a:cubicBezTo>
                  <a:cubicBezTo>
                    <a:pt x="1257" y="1"/>
                    <a:pt x="1251" y="0"/>
                    <a:pt x="124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5"/>
            <p:cNvSpPr/>
            <p:nvPr/>
          </p:nvSpPr>
          <p:spPr>
            <a:xfrm>
              <a:off x="6151825" y="2659625"/>
              <a:ext cx="500125" cy="1800400"/>
            </a:xfrm>
            <a:custGeom>
              <a:avLst/>
              <a:gdLst/>
              <a:ahLst/>
              <a:cxnLst/>
              <a:rect l="l" t="t" r="r" b="b"/>
              <a:pathLst>
                <a:path w="20005" h="72016" extrusionOk="0">
                  <a:moveTo>
                    <a:pt x="9226" y="1"/>
                  </a:moveTo>
                  <a:cubicBezTo>
                    <a:pt x="9226" y="1"/>
                    <a:pt x="6280" y="8787"/>
                    <a:pt x="4251" y="16272"/>
                  </a:cubicBezTo>
                  <a:cubicBezTo>
                    <a:pt x="2222" y="23756"/>
                    <a:pt x="1" y="34122"/>
                    <a:pt x="513" y="39666"/>
                  </a:cubicBezTo>
                  <a:cubicBezTo>
                    <a:pt x="1026" y="45211"/>
                    <a:pt x="7285" y="71317"/>
                    <a:pt x="7285" y="71317"/>
                  </a:cubicBezTo>
                  <a:cubicBezTo>
                    <a:pt x="7285" y="71317"/>
                    <a:pt x="8096" y="72015"/>
                    <a:pt x="9689" y="72015"/>
                  </a:cubicBezTo>
                  <a:cubicBezTo>
                    <a:pt x="10154" y="72015"/>
                    <a:pt x="10687" y="71956"/>
                    <a:pt x="11286" y="71801"/>
                  </a:cubicBezTo>
                  <a:cubicBezTo>
                    <a:pt x="13930" y="71117"/>
                    <a:pt x="14343" y="69680"/>
                    <a:pt x="14343" y="69680"/>
                  </a:cubicBezTo>
                  <a:cubicBezTo>
                    <a:pt x="14343" y="69680"/>
                    <a:pt x="14978" y="59997"/>
                    <a:pt x="14518" y="53716"/>
                  </a:cubicBezTo>
                  <a:cubicBezTo>
                    <a:pt x="14057" y="47435"/>
                    <a:pt x="12749" y="37794"/>
                    <a:pt x="12749" y="37794"/>
                  </a:cubicBezTo>
                  <a:cubicBezTo>
                    <a:pt x="12749" y="37794"/>
                    <a:pt x="19373" y="25342"/>
                    <a:pt x="19690" y="14745"/>
                  </a:cubicBezTo>
                  <a:cubicBezTo>
                    <a:pt x="20005" y="4147"/>
                    <a:pt x="18887" y="802"/>
                    <a:pt x="18887" y="802"/>
                  </a:cubicBezTo>
                  <a:lnTo>
                    <a:pt x="18885" y="802"/>
                  </a:lnTo>
                  <a:lnTo>
                    <a:pt x="92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5"/>
            <p:cNvSpPr/>
            <p:nvPr/>
          </p:nvSpPr>
          <p:spPr>
            <a:xfrm>
              <a:off x="6412100" y="2704325"/>
              <a:ext cx="492725" cy="1800375"/>
            </a:xfrm>
            <a:custGeom>
              <a:avLst/>
              <a:gdLst/>
              <a:ahLst/>
              <a:cxnLst/>
              <a:rect l="l" t="t" r="r" b="b"/>
              <a:pathLst>
                <a:path w="19709" h="72015" extrusionOk="0">
                  <a:moveTo>
                    <a:pt x="7142" y="1"/>
                  </a:moveTo>
                  <a:lnTo>
                    <a:pt x="3999" y="16476"/>
                  </a:lnTo>
                  <a:cubicBezTo>
                    <a:pt x="3999" y="16476"/>
                    <a:pt x="0" y="37097"/>
                    <a:pt x="513" y="42643"/>
                  </a:cubicBezTo>
                  <a:cubicBezTo>
                    <a:pt x="1026" y="48188"/>
                    <a:pt x="6987" y="71315"/>
                    <a:pt x="6987" y="71315"/>
                  </a:cubicBezTo>
                  <a:cubicBezTo>
                    <a:pt x="6987" y="71315"/>
                    <a:pt x="7798" y="72014"/>
                    <a:pt x="9390" y="72014"/>
                  </a:cubicBezTo>
                  <a:cubicBezTo>
                    <a:pt x="9856" y="72014"/>
                    <a:pt x="10388" y="71954"/>
                    <a:pt x="10987" y="71799"/>
                  </a:cubicBezTo>
                  <a:cubicBezTo>
                    <a:pt x="13631" y="71115"/>
                    <a:pt x="14044" y="69678"/>
                    <a:pt x="14044" y="69678"/>
                  </a:cubicBezTo>
                  <a:cubicBezTo>
                    <a:pt x="14044" y="69678"/>
                    <a:pt x="14682" y="59997"/>
                    <a:pt x="14220" y="53716"/>
                  </a:cubicBezTo>
                  <a:cubicBezTo>
                    <a:pt x="13758" y="47434"/>
                    <a:pt x="12452" y="37792"/>
                    <a:pt x="12452" y="37792"/>
                  </a:cubicBezTo>
                  <a:cubicBezTo>
                    <a:pt x="12452" y="37792"/>
                    <a:pt x="19077" y="25342"/>
                    <a:pt x="19392" y="14743"/>
                  </a:cubicBezTo>
                  <a:cubicBezTo>
                    <a:pt x="19708" y="4144"/>
                    <a:pt x="18589" y="802"/>
                    <a:pt x="18589" y="802"/>
                  </a:cubicBezTo>
                  <a:lnTo>
                    <a:pt x="18589" y="800"/>
                  </a:lnTo>
                  <a:lnTo>
                    <a:pt x="71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5"/>
            <p:cNvSpPr/>
            <p:nvPr/>
          </p:nvSpPr>
          <p:spPr>
            <a:xfrm>
              <a:off x="6340275" y="3059450"/>
              <a:ext cx="182400" cy="1161350"/>
            </a:xfrm>
            <a:custGeom>
              <a:avLst/>
              <a:gdLst/>
              <a:ahLst/>
              <a:cxnLst/>
              <a:rect l="l" t="t" r="r" b="b"/>
              <a:pathLst>
                <a:path w="7296" h="46454" extrusionOk="0">
                  <a:moveTo>
                    <a:pt x="125" y="0"/>
                  </a:moveTo>
                  <a:cubicBezTo>
                    <a:pt x="85" y="0"/>
                    <a:pt x="47" y="21"/>
                    <a:pt x="29" y="58"/>
                  </a:cubicBezTo>
                  <a:cubicBezTo>
                    <a:pt x="0" y="113"/>
                    <a:pt x="23" y="179"/>
                    <a:pt x="76" y="205"/>
                  </a:cubicBezTo>
                  <a:cubicBezTo>
                    <a:pt x="3448" y="1954"/>
                    <a:pt x="6096" y="2880"/>
                    <a:pt x="6613" y="3054"/>
                  </a:cubicBezTo>
                  <a:cubicBezTo>
                    <a:pt x="5932" y="6650"/>
                    <a:pt x="2822" y="23526"/>
                    <a:pt x="3278" y="28448"/>
                  </a:cubicBezTo>
                  <a:cubicBezTo>
                    <a:pt x="3560" y="31493"/>
                    <a:pt x="5495" y="39874"/>
                    <a:pt x="7070" y="46370"/>
                  </a:cubicBezTo>
                  <a:cubicBezTo>
                    <a:pt x="7083" y="46421"/>
                    <a:pt x="7126" y="46454"/>
                    <a:pt x="7175" y="46454"/>
                  </a:cubicBezTo>
                  <a:cubicBezTo>
                    <a:pt x="7183" y="46454"/>
                    <a:pt x="7193" y="46452"/>
                    <a:pt x="7201" y="46450"/>
                  </a:cubicBezTo>
                  <a:cubicBezTo>
                    <a:pt x="7258" y="46435"/>
                    <a:pt x="7295" y="46376"/>
                    <a:pt x="7281" y="46319"/>
                  </a:cubicBezTo>
                  <a:cubicBezTo>
                    <a:pt x="5707" y="39829"/>
                    <a:pt x="3774" y="31460"/>
                    <a:pt x="3495" y="28428"/>
                  </a:cubicBezTo>
                  <a:cubicBezTo>
                    <a:pt x="3039" y="23491"/>
                    <a:pt x="6204" y="6380"/>
                    <a:pt x="6844" y="3000"/>
                  </a:cubicBezTo>
                  <a:cubicBezTo>
                    <a:pt x="6854" y="2947"/>
                    <a:pt x="6821" y="2894"/>
                    <a:pt x="6770" y="2876"/>
                  </a:cubicBezTo>
                  <a:cubicBezTo>
                    <a:pt x="6741" y="2868"/>
                    <a:pt x="3905" y="1946"/>
                    <a:pt x="176" y="13"/>
                  </a:cubicBezTo>
                  <a:cubicBezTo>
                    <a:pt x="160" y="4"/>
                    <a:pt x="142" y="0"/>
                    <a:pt x="1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5"/>
            <p:cNvSpPr/>
            <p:nvPr/>
          </p:nvSpPr>
          <p:spPr>
            <a:xfrm>
              <a:off x="6628750" y="3648925"/>
              <a:ext cx="86450" cy="26475"/>
            </a:xfrm>
            <a:custGeom>
              <a:avLst/>
              <a:gdLst/>
              <a:ahLst/>
              <a:cxnLst/>
              <a:rect l="l" t="t" r="r" b="b"/>
              <a:pathLst>
                <a:path w="3458" h="1059" extrusionOk="0">
                  <a:moveTo>
                    <a:pt x="3338" y="1"/>
                  </a:moveTo>
                  <a:cubicBezTo>
                    <a:pt x="3329" y="1"/>
                    <a:pt x="3320" y="2"/>
                    <a:pt x="3310" y="4"/>
                  </a:cubicBezTo>
                  <a:lnTo>
                    <a:pt x="92" y="844"/>
                  </a:lnTo>
                  <a:cubicBezTo>
                    <a:pt x="35" y="858"/>
                    <a:pt x="0" y="919"/>
                    <a:pt x="14" y="976"/>
                  </a:cubicBezTo>
                  <a:cubicBezTo>
                    <a:pt x="29" y="1026"/>
                    <a:pt x="72" y="1058"/>
                    <a:pt x="121" y="1058"/>
                  </a:cubicBezTo>
                  <a:cubicBezTo>
                    <a:pt x="129" y="1058"/>
                    <a:pt x="139" y="1056"/>
                    <a:pt x="147" y="1054"/>
                  </a:cubicBezTo>
                  <a:lnTo>
                    <a:pt x="3366" y="214"/>
                  </a:lnTo>
                  <a:cubicBezTo>
                    <a:pt x="3423" y="198"/>
                    <a:pt x="3457" y="139"/>
                    <a:pt x="3443" y="82"/>
                  </a:cubicBezTo>
                  <a:cubicBezTo>
                    <a:pt x="3431" y="32"/>
                    <a:pt x="3387" y="1"/>
                    <a:pt x="33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5"/>
            <p:cNvSpPr/>
            <p:nvPr/>
          </p:nvSpPr>
          <p:spPr>
            <a:xfrm>
              <a:off x="6670325" y="2721625"/>
              <a:ext cx="186875" cy="1768550"/>
            </a:xfrm>
            <a:custGeom>
              <a:avLst/>
              <a:gdLst/>
              <a:ahLst/>
              <a:cxnLst/>
              <a:rect l="l" t="t" r="r" b="b"/>
              <a:pathLst>
                <a:path w="7475" h="70742" extrusionOk="0">
                  <a:moveTo>
                    <a:pt x="6248" y="0"/>
                  </a:moveTo>
                  <a:cubicBezTo>
                    <a:pt x="6237" y="0"/>
                    <a:pt x="6225" y="2"/>
                    <a:pt x="6214" y="5"/>
                  </a:cubicBezTo>
                  <a:cubicBezTo>
                    <a:pt x="6157" y="24"/>
                    <a:pt x="6126" y="87"/>
                    <a:pt x="6145" y="142"/>
                  </a:cubicBezTo>
                  <a:cubicBezTo>
                    <a:pt x="6157" y="177"/>
                    <a:pt x="7254" y="3604"/>
                    <a:pt x="6944" y="14047"/>
                  </a:cubicBezTo>
                  <a:cubicBezTo>
                    <a:pt x="6631" y="24499"/>
                    <a:pt x="82" y="36926"/>
                    <a:pt x="17" y="37049"/>
                  </a:cubicBezTo>
                  <a:cubicBezTo>
                    <a:pt x="7" y="37069"/>
                    <a:pt x="0" y="37092"/>
                    <a:pt x="5" y="37114"/>
                  </a:cubicBezTo>
                  <a:cubicBezTo>
                    <a:pt x="17" y="37212"/>
                    <a:pt x="1314" y="46824"/>
                    <a:pt x="1772" y="53030"/>
                  </a:cubicBezTo>
                  <a:cubicBezTo>
                    <a:pt x="2228" y="59233"/>
                    <a:pt x="1870" y="70514"/>
                    <a:pt x="1866" y="70629"/>
                  </a:cubicBezTo>
                  <a:cubicBezTo>
                    <a:pt x="1864" y="70688"/>
                    <a:pt x="1911" y="70739"/>
                    <a:pt x="1972" y="70741"/>
                  </a:cubicBezTo>
                  <a:lnTo>
                    <a:pt x="1976" y="70741"/>
                  </a:lnTo>
                  <a:cubicBezTo>
                    <a:pt x="2034" y="70741"/>
                    <a:pt x="2083" y="70694"/>
                    <a:pt x="2085" y="70635"/>
                  </a:cubicBezTo>
                  <a:cubicBezTo>
                    <a:pt x="2089" y="70521"/>
                    <a:pt x="2446" y="59229"/>
                    <a:pt x="1989" y="53013"/>
                  </a:cubicBezTo>
                  <a:cubicBezTo>
                    <a:pt x="1545" y="46990"/>
                    <a:pt x="311" y="37760"/>
                    <a:pt x="225" y="37120"/>
                  </a:cubicBezTo>
                  <a:cubicBezTo>
                    <a:pt x="593" y="36415"/>
                    <a:pt x="6856" y="24299"/>
                    <a:pt x="7162" y="14055"/>
                  </a:cubicBezTo>
                  <a:cubicBezTo>
                    <a:pt x="7475" y="3559"/>
                    <a:pt x="6363" y="108"/>
                    <a:pt x="6353" y="75"/>
                  </a:cubicBezTo>
                  <a:cubicBezTo>
                    <a:pt x="6337" y="29"/>
                    <a:pt x="6294" y="0"/>
                    <a:pt x="62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5"/>
            <p:cNvSpPr/>
            <p:nvPr/>
          </p:nvSpPr>
          <p:spPr>
            <a:xfrm>
              <a:off x="6723200" y="3013075"/>
              <a:ext cx="106525" cy="215500"/>
            </a:xfrm>
            <a:custGeom>
              <a:avLst/>
              <a:gdLst/>
              <a:ahLst/>
              <a:cxnLst/>
              <a:rect l="l" t="t" r="r" b="b"/>
              <a:pathLst>
                <a:path w="4261" h="8620" extrusionOk="0">
                  <a:moveTo>
                    <a:pt x="109" y="0"/>
                  </a:moveTo>
                  <a:cubicBezTo>
                    <a:pt x="49" y="3"/>
                    <a:pt x="0" y="52"/>
                    <a:pt x="0" y="111"/>
                  </a:cubicBezTo>
                  <a:cubicBezTo>
                    <a:pt x="8" y="1921"/>
                    <a:pt x="395" y="3754"/>
                    <a:pt x="1122" y="5413"/>
                  </a:cubicBezTo>
                  <a:cubicBezTo>
                    <a:pt x="1878" y="7138"/>
                    <a:pt x="2881" y="8215"/>
                    <a:pt x="4105" y="8613"/>
                  </a:cubicBezTo>
                  <a:cubicBezTo>
                    <a:pt x="4116" y="8617"/>
                    <a:pt x="4128" y="8619"/>
                    <a:pt x="4138" y="8619"/>
                  </a:cubicBezTo>
                  <a:cubicBezTo>
                    <a:pt x="4185" y="8619"/>
                    <a:pt x="4228" y="8589"/>
                    <a:pt x="4242" y="8544"/>
                  </a:cubicBezTo>
                  <a:cubicBezTo>
                    <a:pt x="4261" y="8486"/>
                    <a:pt x="4230" y="8425"/>
                    <a:pt x="4173" y="8407"/>
                  </a:cubicBezTo>
                  <a:cubicBezTo>
                    <a:pt x="3010" y="8029"/>
                    <a:pt x="2052" y="6993"/>
                    <a:pt x="1320" y="5325"/>
                  </a:cubicBezTo>
                  <a:cubicBezTo>
                    <a:pt x="607" y="3695"/>
                    <a:pt x="225" y="1891"/>
                    <a:pt x="219" y="109"/>
                  </a:cubicBezTo>
                  <a:cubicBezTo>
                    <a:pt x="219" y="50"/>
                    <a:pt x="170" y="0"/>
                    <a:pt x="1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5"/>
            <p:cNvSpPr/>
            <p:nvPr/>
          </p:nvSpPr>
          <p:spPr>
            <a:xfrm>
              <a:off x="6457250" y="3780125"/>
              <a:ext cx="85850" cy="16800"/>
            </a:xfrm>
            <a:custGeom>
              <a:avLst/>
              <a:gdLst/>
              <a:ahLst/>
              <a:cxnLst/>
              <a:rect l="l" t="t" r="r" b="b"/>
              <a:pathLst>
                <a:path w="3434" h="672" extrusionOk="0">
                  <a:moveTo>
                    <a:pt x="125" y="0"/>
                  </a:moveTo>
                  <a:cubicBezTo>
                    <a:pt x="86" y="0"/>
                    <a:pt x="48" y="22"/>
                    <a:pt x="29" y="58"/>
                  </a:cubicBezTo>
                  <a:cubicBezTo>
                    <a:pt x="1" y="113"/>
                    <a:pt x="21" y="179"/>
                    <a:pt x="76" y="205"/>
                  </a:cubicBezTo>
                  <a:cubicBezTo>
                    <a:pt x="667" y="514"/>
                    <a:pt x="1339" y="671"/>
                    <a:pt x="2011" y="671"/>
                  </a:cubicBezTo>
                  <a:cubicBezTo>
                    <a:pt x="2465" y="671"/>
                    <a:pt x="2919" y="598"/>
                    <a:pt x="3346" y="453"/>
                  </a:cubicBezTo>
                  <a:cubicBezTo>
                    <a:pt x="3403" y="434"/>
                    <a:pt x="3433" y="371"/>
                    <a:pt x="3413" y="316"/>
                  </a:cubicBezTo>
                  <a:cubicBezTo>
                    <a:pt x="3398" y="270"/>
                    <a:pt x="3358" y="240"/>
                    <a:pt x="3312" y="240"/>
                  </a:cubicBezTo>
                  <a:cubicBezTo>
                    <a:pt x="3300" y="240"/>
                    <a:pt x="3288" y="242"/>
                    <a:pt x="3276" y="246"/>
                  </a:cubicBezTo>
                  <a:cubicBezTo>
                    <a:pt x="2872" y="385"/>
                    <a:pt x="2441" y="453"/>
                    <a:pt x="2010" y="453"/>
                  </a:cubicBezTo>
                  <a:cubicBezTo>
                    <a:pt x="1374" y="453"/>
                    <a:pt x="735" y="304"/>
                    <a:pt x="176" y="13"/>
                  </a:cubicBezTo>
                  <a:cubicBezTo>
                    <a:pt x="160" y="5"/>
                    <a:pt x="142" y="0"/>
                    <a:pt x="1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5"/>
            <p:cNvSpPr/>
            <p:nvPr/>
          </p:nvSpPr>
          <p:spPr>
            <a:xfrm>
              <a:off x="6185075" y="3696850"/>
              <a:ext cx="82025" cy="20425"/>
            </a:xfrm>
            <a:custGeom>
              <a:avLst/>
              <a:gdLst/>
              <a:ahLst/>
              <a:cxnLst/>
              <a:rect l="l" t="t" r="r" b="b"/>
              <a:pathLst>
                <a:path w="3281" h="817" extrusionOk="0">
                  <a:moveTo>
                    <a:pt x="126" y="0"/>
                  </a:moveTo>
                  <a:cubicBezTo>
                    <a:pt x="89" y="0"/>
                    <a:pt x="53" y="19"/>
                    <a:pt x="31" y="53"/>
                  </a:cubicBezTo>
                  <a:cubicBezTo>
                    <a:pt x="1" y="104"/>
                    <a:pt x="17" y="171"/>
                    <a:pt x="68" y="202"/>
                  </a:cubicBezTo>
                  <a:cubicBezTo>
                    <a:pt x="728" y="606"/>
                    <a:pt x="1497" y="817"/>
                    <a:pt x="2267" y="817"/>
                  </a:cubicBezTo>
                  <a:cubicBezTo>
                    <a:pt x="2575" y="817"/>
                    <a:pt x="2884" y="784"/>
                    <a:pt x="3186" y="715"/>
                  </a:cubicBezTo>
                  <a:cubicBezTo>
                    <a:pt x="3244" y="702"/>
                    <a:pt x="3280" y="643"/>
                    <a:pt x="3268" y="584"/>
                  </a:cubicBezTo>
                  <a:cubicBezTo>
                    <a:pt x="3256" y="534"/>
                    <a:pt x="3209" y="500"/>
                    <a:pt x="3160" y="500"/>
                  </a:cubicBezTo>
                  <a:cubicBezTo>
                    <a:pt x="3152" y="500"/>
                    <a:pt x="3145" y="500"/>
                    <a:pt x="3137" y="502"/>
                  </a:cubicBezTo>
                  <a:cubicBezTo>
                    <a:pt x="2851" y="568"/>
                    <a:pt x="2558" y="600"/>
                    <a:pt x="2265" y="600"/>
                  </a:cubicBezTo>
                  <a:cubicBezTo>
                    <a:pt x="1535" y="600"/>
                    <a:pt x="807" y="399"/>
                    <a:pt x="183" y="16"/>
                  </a:cubicBezTo>
                  <a:cubicBezTo>
                    <a:pt x="165" y="5"/>
                    <a:pt x="145" y="0"/>
                    <a:pt x="1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5"/>
            <p:cNvSpPr/>
            <p:nvPr/>
          </p:nvSpPr>
          <p:spPr>
            <a:xfrm>
              <a:off x="6342775" y="3138350"/>
              <a:ext cx="160325" cy="41175"/>
            </a:xfrm>
            <a:custGeom>
              <a:avLst/>
              <a:gdLst/>
              <a:ahLst/>
              <a:cxnLst/>
              <a:rect l="l" t="t" r="r" b="b"/>
              <a:pathLst>
                <a:path w="6413" h="1647" extrusionOk="0">
                  <a:moveTo>
                    <a:pt x="6291" y="0"/>
                  </a:moveTo>
                  <a:cubicBezTo>
                    <a:pt x="6282" y="0"/>
                    <a:pt x="6272" y="2"/>
                    <a:pt x="6263" y="4"/>
                  </a:cubicBezTo>
                  <a:cubicBezTo>
                    <a:pt x="4232" y="547"/>
                    <a:pt x="2158" y="1028"/>
                    <a:pt x="99" y="1430"/>
                  </a:cubicBezTo>
                  <a:cubicBezTo>
                    <a:pt x="39" y="1442"/>
                    <a:pt x="1" y="1500"/>
                    <a:pt x="13" y="1559"/>
                  </a:cubicBezTo>
                  <a:cubicBezTo>
                    <a:pt x="23" y="1610"/>
                    <a:pt x="68" y="1647"/>
                    <a:pt x="119" y="1647"/>
                  </a:cubicBezTo>
                  <a:cubicBezTo>
                    <a:pt x="125" y="1647"/>
                    <a:pt x="133" y="1645"/>
                    <a:pt x="140" y="1645"/>
                  </a:cubicBezTo>
                  <a:cubicBezTo>
                    <a:pt x="2205" y="1240"/>
                    <a:pt x="4283" y="760"/>
                    <a:pt x="6319" y="214"/>
                  </a:cubicBezTo>
                  <a:cubicBezTo>
                    <a:pt x="6378" y="200"/>
                    <a:pt x="6413" y="139"/>
                    <a:pt x="6396" y="81"/>
                  </a:cubicBezTo>
                  <a:cubicBezTo>
                    <a:pt x="6384" y="32"/>
                    <a:pt x="6339" y="0"/>
                    <a:pt x="629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5"/>
            <p:cNvSpPr/>
            <p:nvPr/>
          </p:nvSpPr>
          <p:spPr>
            <a:xfrm>
              <a:off x="6397325" y="3172450"/>
              <a:ext cx="83900" cy="29750"/>
            </a:xfrm>
            <a:custGeom>
              <a:avLst/>
              <a:gdLst/>
              <a:ahLst/>
              <a:cxnLst/>
              <a:rect l="l" t="t" r="r" b="b"/>
              <a:pathLst>
                <a:path w="3356" h="1190" extrusionOk="0">
                  <a:moveTo>
                    <a:pt x="3233" y="0"/>
                  </a:moveTo>
                  <a:cubicBezTo>
                    <a:pt x="3222" y="0"/>
                    <a:pt x="3211" y="2"/>
                    <a:pt x="3201" y="5"/>
                  </a:cubicBezTo>
                  <a:lnTo>
                    <a:pt x="91" y="977"/>
                  </a:lnTo>
                  <a:cubicBezTo>
                    <a:pt x="34" y="996"/>
                    <a:pt x="1" y="1055"/>
                    <a:pt x="19" y="1112"/>
                  </a:cubicBezTo>
                  <a:cubicBezTo>
                    <a:pt x="34" y="1159"/>
                    <a:pt x="76" y="1190"/>
                    <a:pt x="121" y="1190"/>
                  </a:cubicBezTo>
                  <a:cubicBezTo>
                    <a:pt x="134" y="1190"/>
                    <a:pt x="144" y="1188"/>
                    <a:pt x="154" y="1184"/>
                  </a:cubicBezTo>
                  <a:lnTo>
                    <a:pt x="3266" y="213"/>
                  </a:lnTo>
                  <a:cubicBezTo>
                    <a:pt x="3323" y="195"/>
                    <a:pt x="3356" y="133"/>
                    <a:pt x="3338" y="76"/>
                  </a:cubicBezTo>
                  <a:cubicBezTo>
                    <a:pt x="3323" y="29"/>
                    <a:pt x="3280" y="0"/>
                    <a:pt x="323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5"/>
            <p:cNvSpPr/>
            <p:nvPr/>
          </p:nvSpPr>
          <p:spPr>
            <a:xfrm>
              <a:off x="6491900" y="2972950"/>
              <a:ext cx="41750" cy="156975"/>
            </a:xfrm>
            <a:custGeom>
              <a:avLst/>
              <a:gdLst/>
              <a:ahLst/>
              <a:cxnLst/>
              <a:rect l="l" t="t" r="r" b="b"/>
              <a:pathLst>
                <a:path w="1670" h="6279" extrusionOk="0">
                  <a:moveTo>
                    <a:pt x="1546" y="1"/>
                  </a:moveTo>
                  <a:cubicBezTo>
                    <a:pt x="1502" y="1"/>
                    <a:pt x="1460" y="27"/>
                    <a:pt x="1445" y="71"/>
                  </a:cubicBezTo>
                  <a:cubicBezTo>
                    <a:pt x="685" y="2026"/>
                    <a:pt x="202" y="4074"/>
                    <a:pt x="6" y="6160"/>
                  </a:cubicBezTo>
                  <a:cubicBezTo>
                    <a:pt x="0" y="6219"/>
                    <a:pt x="43" y="6272"/>
                    <a:pt x="104" y="6279"/>
                  </a:cubicBezTo>
                  <a:lnTo>
                    <a:pt x="114" y="6279"/>
                  </a:lnTo>
                  <a:cubicBezTo>
                    <a:pt x="170" y="6279"/>
                    <a:pt x="217" y="6236"/>
                    <a:pt x="223" y="6180"/>
                  </a:cubicBezTo>
                  <a:cubicBezTo>
                    <a:pt x="417" y="4115"/>
                    <a:pt x="895" y="2086"/>
                    <a:pt x="1647" y="151"/>
                  </a:cubicBezTo>
                  <a:cubicBezTo>
                    <a:pt x="1669" y="93"/>
                    <a:pt x="1641" y="30"/>
                    <a:pt x="1586" y="8"/>
                  </a:cubicBezTo>
                  <a:cubicBezTo>
                    <a:pt x="1573" y="3"/>
                    <a:pt x="1559" y="1"/>
                    <a:pt x="15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5"/>
            <p:cNvSpPr/>
            <p:nvPr/>
          </p:nvSpPr>
          <p:spPr>
            <a:xfrm>
              <a:off x="6449750" y="2946900"/>
              <a:ext cx="35075" cy="166025"/>
            </a:xfrm>
            <a:custGeom>
              <a:avLst/>
              <a:gdLst/>
              <a:ahLst/>
              <a:cxnLst/>
              <a:rect l="l" t="t" r="r" b="b"/>
              <a:pathLst>
                <a:path w="1403" h="6641" extrusionOk="0">
                  <a:moveTo>
                    <a:pt x="1281" y="0"/>
                  </a:moveTo>
                  <a:cubicBezTo>
                    <a:pt x="1234" y="0"/>
                    <a:pt x="1192" y="30"/>
                    <a:pt x="1175" y="75"/>
                  </a:cubicBezTo>
                  <a:cubicBezTo>
                    <a:pt x="491" y="2161"/>
                    <a:pt x="96" y="4331"/>
                    <a:pt x="4" y="6526"/>
                  </a:cubicBezTo>
                  <a:cubicBezTo>
                    <a:pt x="0" y="6587"/>
                    <a:pt x="47" y="6638"/>
                    <a:pt x="109" y="6640"/>
                  </a:cubicBezTo>
                  <a:lnTo>
                    <a:pt x="113" y="6640"/>
                  </a:lnTo>
                  <a:cubicBezTo>
                    <a:pt x="170" y="6640"/>
                    <a:pt x="219" y="6593"/>
                    <a:pt x="221" y="6536"/>
                  </a:cubicBezTo>
                  <a:cubicBezTo>
                    <a:pt x="313" y="4362"/>
                    <a:pt x="705" y="2210"/>
                    <a:pt x="1384" y="144"/>
                  </a:cubicBezTo>
                  <a:cubicBezTo>
                    <a:pt x="1402" y="87"/>
                    <a:pt x="1371" y="26"/>
                    <a:pt x="1314" y="5"/>
                  </a:cubicBezTo>
                  <a:cubicBezTo>
                    <a:pt x="1303" y="2"/>
                    <a:pt x="1292" y="0"/>
                    <a:pt x="12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5"/>
            <p:cNvSpPr/>
            <p:nvPr/>
          </p:nvSpPr>
          <p:spPr>
            <a:xfrm>
              <a:off x="6082975" y="1779150"/>
              <a:ext cx="463700" cy="835975"/>
            </a:xfrm>
            <a:custGeom>
              <a:avLst/>
              <a:gdLst/>
              <a:ahLst/>
              <a:cxnLst/>
              <a:rect l="l" t="t" r="r" b="b"/>
              <a:pathLst>
                <a:path w="18548" h="33439" extrusionOk="0">
                  <a:moveTo>
                    <a:pt x="3628" y="0"/>
                  </a:moveTo>
                  <a:cubicBezTo>
                    <a:pt x="3457" y="0"/>
                    <a:pt x="3286" y="71"/>
                    <a:pt x="3204" y="217"/>
                  </a:cubicBezTo>
                  <a:cubicBezTo>
                    <a:pt x="3176" y="264"/>
                    <a:pt x="3159" y="320"/>
                    <a:pt x="3122" y="363"/>
                  </a:cubicBezTo>
                  <a:cubicBezTo>
                    <a:pt x="3077" y="410"/>
                    <a:pt x="3014" y="432"/>
                    <a:pt x="2955" y="459"/>
                  </a:cubicBezTo>
                  <a:cubicBezTo>
                    <a:pt x="2677" y="587"/>
                    <a:pt x="2501" y="880"/>
                    <a:pt x="2436" y="1178"/>
                  </a:cubicBezTo>
                  <a:cubicBezTo>
                    <a:pt x="2370" y="1476"/>
                    <a:pt x="2397" y="1787"/>
                    <a:pt x="2424" y="2091"/>
                  </a:cubicBezTo>
                  <a:cubicBezTo>
                    <a:pt x="2182" y="2228"/>
                    <a:pt x="2052" y="2506"/>
                    <a:pt x="2023" y="2782"/>
                  </a:cubicBezTo>
                  <a:cubicBezTo>
                    <a:pt x="1994" y="3056"/>
                    <a:pt x="2054" y="3332"/>
                    <a:pt x="2113" y="3601"/>
                  </a:cubicBezTo>
                  <a:lnTo>
                    <a:pt x="2675" y="6180"/>
                  </a:lnTo>
                  <a:cubicBezTo>
                    <a:pt x="2834" y="6905"/>
                    <a:pt x="3106" y="7555"/>
                    <a:pt x="3421" y="8221"/>
                  </a:cubicBezTo>
                  <a:cubicBezTo>
                    <a:pt x="3833" y="9092"/>
                    <a:pt x="4448" y="9866"/>
                    <a:pt x="5119" y="10551"/>
                  </a:cubicBezTo>
                  <a:cubicBezTo>
                    <a:pt x="5625" y="11068"/>
                    <a:pt x="6079" y="11636"/>
                    <a:pt x="6567" y="12171"/>
                  </a:cubicBezTo>
                  <a:cubicBezTo>
                    <a:pt x="7056" y="12704"/>
                    <a:pt x="7311" y="13910"/>
                    <a:pt x="7311" y="13910"/>
                  </a:cubicBezTo>
                  <a:cubicBezTo>
                    <a:pt x="7311" y="13910"/>
                    <a:pt x="0" y="31509"/>
                    <a:pt x="5601" y="33283"/>
                  </a:cubicBezTo>
                  <a:cubicBezTo>
                    <a:pt x="5935" y="33389"/>
                    <a:pt x="6266" y="33439"/>
                    <a:pt x="6595" y="33439"/>
                  </a:cubicBezTo>
                  <a:cubicBezTo>
                    <a:pt x="11771" y="33439"/>
                    <a:pt x="16170" y="20908"/>
                    <a:pt x="17371" y="15628"/>
                  </a:cubicBezTo>
                  <a:cubicBezTo>
                    <a:pt x="18548" y="10452"/>
                    <a:pt x="16728" y="6587"/>
                    <a:pt x="14574" y="6587"/>
                  </a:cubicBezTo>
                  <a:cubicBezTo>
                    <a:pt x="14391" y="6587"/>
                    <a:pt x="14206" y="6615"/>
                    <a:pt x="14019" y="6672"/>
                  </a:cubicBezTo>
                  <a:cubicBezTo>
                    <a:pt x="11643" y="7404"/>
                    <a:pt x="11302" y="9880"/>
                    <a:pt x="11302" y="9880"/>
                  </a:cubicBezTo>
                  <a:lnTo>
                    <a:pt x="11302" y="9882"/>
                  </a:lnTo>
                  <a:cubicBezTo>
                    <a:pt x="11228" y="8203"/>
                    <a:pt x="11118" y="6358"/>
                    <a:pt x="10503" y="4776"/>
                  </a:cubicBezTo>
                  <a:cubicBezTo>
                    <a:pt x="10145" y="3853"/>
                    <a:pt x="9481" y="3086"/>
                    <a:pt x="8831" y="2341"/>
                  </a:cubicBezTo>
                  <a:cubicBezTo>
                    <a:pt x="8693" y="2182"/>
                    <a:pt x="8488" y="2012"/>
                    <a:pt x="8297" y="2012"/>
                  </a:cubicBezTo>
                  <a:cubicBezTo>
                    <a:pt x="8238" y="2012"/>
                    <a:pt x="8180" y="2028"/>
                    <a:pt x="8127" y="2067"/>
                  </a:cubicBezTo>
                  <a:cubicBezTo>
                    <a:pt x="7996" y="2163"/>
                    <a:pt x="7971" y="2347"/>
                    <a:pt x="7971" y="2508"/>
                  </a:cubicBezTo>
                  <a:cubicBezTo>
                    <a:pt x="7965" y="3554"/>
                    <a:pt x="8486" y="4547"/>
                    <a:pt x="8511" y="5593"/>
                  </a:cubicBezTo>
                  <a:cubicBezTo>
                    <a:pt x="8514" y="5796"/>
                    <a:pt x="8473" y="6037"/>
                    <a:pt x="8289" y="6037"/>
                  </a:cubicBezTo>
                  <a:cubicBezTo>
                    <a:pt x="8245" y="6037"/>
                    <a:pt x="8192" y="6023"/>
                    <a:pt x="8131" y="5992"/>
                  </a:cubicBezTo>
                  <a:cubicBezTo>
                    <a:pt x="8022" y="5937"/>
                    <a:pt x="7941" y="5845"/>
                    <a:pt x="7863" y="5753"/>
                  </a:cubicBezTo>
                  <a:cubicBezTo>
                    <a:pt x="6954" y="4694"/>
                    <a:pt x="6012" y="3575"/>
                    <a:pt x="5730" y="2210"/>
                  </a:cubicBezTo>
                  <a:cubicBezTo>
                    <a:pt x="5646" y="1801"/>
                    <a:pt x="5623" y="1378"/>
                    <a:pt x="5472" y="990"/>
                  </a:cubicBezTo>
                  <a:cubicBezTo>
                    <a:pt x="5375" y="741"/>
                    <a:pt x="4907" y="142"/>
                    <a:pt x="4531" y="142"/>
                  </a:cubicBezTo>
                  <a:cubicBezTo>
                    <a:pt x="4433" y="142"/>
                    <a:pt x="4342" y="182"/>
                    <a:pt x="4265" y="279"/>
                  </a:cubicBezTo>
                  <a:cubicBezTo>
                    <a:pt x="4101" y="158"/>
                    <a:pt x="3929" y="44"/>
                    <a:pt x="3731" y="9"/>
                  </a:cubicBezTo>
                  <a:cubicBezTo>
                    <a:pt x="3697" y="3"/>
                    <a:pt x="3663" y="0"/>
                    <a:pt x="3628" y="0"/>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5"/>
            <p:cNvSpPr/>
            <p:nvPr/>
          </p:nvSpPr>
          <p:spPr>
            <a:xfrm>
              <a:off x="6208325" y="1958200"/>
              <a:ext cx="70150" cy="82025"/>
            </a:xfrm>
            <a:custGeom>
              <a:avLst/>
              <a:gdLst/>
              <a:ahLst/>
              <a:cxnLst/>
              <a:rect l="l" t="t" r="r" b="b"/>
              <a:pathLst>
                <a:path w="2806" h="3281" extrusionOk="0">
                  <a:moveTo>
                    <a:pt x="124" y="0"/>
                  </a:moveTo>
                  <a:cubicBezTo>
                    <a:pt x="89" y="0"/>
                    <a:pt x="55" y="17"/>
                    <a:pt x="33" y="48"/>
                  </a:cubicBezTo>
                  <a:cubicBezTo>
                    <a:pt x="1" y="99"/>
                    <a:pt x="13" y="166"/>
                    <a:pt x="64" y="199"/>
                  </a:cubicBezTo>
                  <a:cubicBezTo>
                    <a:pt x="1159" y="935"/>
                    <a:pt x="2052" y="2005"/>
                    <a:pt x="2583" y="3215"/>
                  </a:cubicBezTo>
                  <a:cubicBezTo>
                    <a:pt x="2600" y="3256"/>
                    <a:pt x="2640" y="3280"/>
                    <a:pt x="2681" y="3280"/>
                  </a:cubicBezTo>
                  <a:cubicBezTo>
                    <a:pt x="2696" y="3280"/>
                    <a:pt x="2710" y="3276"/>
                    <a:pt x="2726" y="3270"/>
                  </a:cubicBezTo>
                  <a:cubicBezTo>
                    <a:pt x="2779" y="3246"/>
                    <a:pt x="2806" y="3182"/>
                    <a:pt x="2781" y="3127"/>
                  </a:cubicBezTo>
                  <a:cubicBezTo>
                    <a:pt x="2236" y="1881"/>
                    <a:pt x="1314" y="777"/>
                    <a:pt x="184" y="19"/>
                  </a:cubicBezTo>
                  <a:cubicBezTo>
                    <a:pt x="166" y="6"/>
                    <a:pt x="145" y="0"/>
                    <a:pt x="1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5"/>
            <p:cNvSpPr/>
            <p:nvPr/>
          </p:nvSpPr>
          <p:spPr>
            <a:xfrm>
              <a:off x="6141775" y="1829000"/>
              <a:ext cx="39850" cy="101750"/>
            </a:xfrm>
            <a:custGeom>
              <a:avLst/>
              <a:gdLst/>
              <a:ahLst/>
              <a:cxnLst/>
              <a:rect l="l" t="t" r="r" b="b"/>
              <a:pathLst>
                <a:path w="1594" h="4070" extrusionOk="0">
                  <a:moveTo>
                    <a:pt x="125" y="1"/>
                  </a:moveTo>
                  <a:cubicBezTo>
                    <a:pt x="90" y="1"/>
                    <a:pt x="56" y="16"/>
                    <a:pt x="35" y="46"/>
                  </a:cubicBezTo>
                  <a:cubicBezTo>
                    <a:pt x="0" y="95"/>
                    <a:pt x="12" y="163"/>
                    <a:pt x="61" y="197"/>
                  </a:cubicBezTo>
                  <a:cubicBezTo>
                    <a:pt x="370" y="418"/>
                    <a:pt x="474" y="821"/>
                    <a:pt x="570" y="1288"/>
                  </a:cubicBezTo>
                  <a:cubicBezTo>
                    <a:pt x="750" y="2171"/>
                    <a:pt x="971" y="3111"/>
                    <a:pt x="1371" y="4006"/>
                  </a:cubicBezTo>
                  <a:cubicBezTo>
                    <a:pt x="1390" y="4047"/>
                    <a:pt x="1428" y="4069"/>
                    <a:pt x="1471" y="4069"/>
                  </a:cubicBezTo>
                  <a:cubicBezTo>
                    <a:pt x="1486" y="4069"/>
                    <a:pt x="1500" y="4067"/>
                    <a:pt x="1516" y="4061"/>
                  </a:cubicBezTo>
                  <a:cubicBezTo>
                    <a:pt x="1569" y="4037"/>
                    <a:pt x="1594" y="3971"/>
                    <a:pt x="1569" y="3916"/>
                  </a:cubicBezTo>
                  <a:cubicBezTo>
                    <a:pt x="1179" y="3042"/>
                    <a:pt x="960" y="2116"/>
                    <a:pt x="783" y="1244"/>
                  </a:cubicBezTo>
                  <a:cubicBezTo>
                    <a:pt x="703" y="849"/>
                    <a:pt x="593" y="308"/>
                    <a:pt x="188" y="20"/>
                  </a:cubicBezTo>
                  <a:cubicBezTo>
                    <a:pt x="169" y="7"/>
                    <a:pt x="147" y="1"/>
                    <a:pt x="1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25"/>
            <p:cNvSpPr/>
            <p:nvPr/>
          </p:nvSpPr>
          <p:spPr>
            <a:xfrm>
              <a:off x="6161125" y="1785950"/>
              <a:ext cx="44250" cy="129125"/>
            </a:xfrm>
            <a:custGeom>
              <a:avLst/>
              <a:gdLst/>
              <a:ahLst/>
              <a:cxnLst/>
              <a:rect l="l" t="t" r="r" b="b"/>
              <a:pathLst>
                <a:path w="1770" h="5165" extrusionOk="0">
                  <a:moveTo>
                    <a:pt x="122" y="0"/>
                  </a:moveTo>
                  <a:cubicBezTo>
                    <a:pt x="94" y="0"/>
                    <a:pt x="67" y="11"/>
                    <a:pt x="45" y="31"/>
                  </a:cubicBezTo>
                  <a:cubicBezTo>
                    <a:pt x="0" y="72"/>
                    <a:pt x="0" y="142"/>
                    <a:pt x="43" y="185"/>
                  </a:cubicBezTo>
                  <a:cubicBezTo>
                    <a:pt x="479" y="632"/>
                    <a:pt x="603" y="1294"/>
                    <a:pt x="724" y="1936"/>
                  </a:cubicBezTo>
                  <a:lnTo>
                    <a:pt x="740" y="2026"/>
                  </a:lnTo>
                  <a:cubicBezTo>
                    <a:pt x="936" y="3060"/>
                    <a:pt x="1206" y="4091"/>
                    <a:pt x="1543" y="5091"/>
                  </a:cubicBezTo>
                  <a:cubicBezTo>
                    <a:pt x="1560" y="5136"/>
                    <a:pt x="1600" y="5164"/>
                    <a:pt x="1647" y="5164"/>
                  </a:cubicBezTo>
                  <a:cubicBezTo>
                    <a:pt x="1658" y="5164"/>
                    <a:pt x="1670" y="5162"/>
                    <a:pt x="1682" y="5158"/>
                  </a:cubicBezTo>
                  <a:cubicBezTo>
                    <a:pt x="1739" y="5140"/>
                    <a:pt x="1770" y="5078"/>
                    <a:pt x="1750" y="5021"/>
                  </a:cubicBezTo>
                  <a:cubicBezTo>
                    <a:pt x="1416" y="4032"/>
                    <a:pt x="1149" y="3010"/>
                    <a:pt x="955" y="1985"/>
                  </a:cubicBezTo>
                  <a:lnTo>
                    <a:pt x="938" y="1897"/>
                  </a:lnTo>
                  <a:cubicBezTo>
                    <a:pt x="812" y="1223"/>
                    <a:pt x="681" y="526"/>
                    <a:pt x="199" y="33"/>
                  </a:cubicBezTo>
                  <a:cubicBezTo>
                    <a:pt x="177" y="11"/>
                    <a:pt x="150" y="0"/>
                    <a:pt x="1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25"/>
            <p:cNvSpPr/>
            <p:nvPr/>
          </p:nvSpPr>
          <p:spPr>
            <a:xfrm>
              <a:off x="6188850" y="1786525"/>
              <a:ext cx="39475" cy="112950"/>
            </a:xfrm>
            <a:custGeom>
              <a:avLst/>
              <a:gdLst/>
              <a:ahLst/>
              <a:cxnLst/>
              <a:rect l="l" t="t" r="r" b="b"/>
              <a:pathLst>
                <a:path w="1579" h="4518" extrusionOk="0">
                  <a:moveTo>
                    <a:pt x="125" y="0"/>
                  </a:moveTo>
                  <a:cubicBezTo>
                    <a:pt x="104" y="0"/>
                    <a:pt x="83" y="6"/>
                    <a:pt x="64" y="19"/>
                  </a:cubicBezTo>
                  <a:cubicBezTo>
                    <a:pt x="15" y="51"/>
                    <a:pt x="1" y="119"/>
                    <a:pt x="36" y="170"/>
                  </a:cubicBezTo>
                  <a:cubicBezTo>
                    <a:pt x="283" y="540"/>
                    <a:pt x="367" y="1003"/>
                    <a:pt x="446" y="1453"/>
                  </a:cubicBezTo>
                  <a:lnTo>
                    <a:pt x="479" y="1629"/>
                  </a:lnTo>
                  <a:cubicBezTo>
                    <a:pt x="659" y="2599"/>
                    <a:pt x="955" y="3549"/>
                    <a:pt x="1356" y="4453"/>
                  </a:cubicBezTo>
                  <a:cubicBezTo>
                    <a:pt x="1372" y="4493"/>
                    <a:pt x="1413" y="4518"/>
                    <a:pt x="1454" y="4518"/>
                  </a:cubicBezTo>
                  <a:cubicBezTo>
                    <a:pt x="1470" y="4518"/>
                    <a:pt x="1484" y="4514"/>
                    <a:pt x="1499" y="4508"/>
                  </a:cubicBezTo>
                  <a:cubicBezTo>
                    <a:pt x="1554" y="4483"/>
                    <a:pt x="1578" y="4420"/>
                    <a:pt x="1554" y="4365"/>
                  </a:cubicBezTo>
                  <a:cubicBezTo>
                    <a:pt x="1160" y="3478"/>
                    <a:pt x="869" y="2542"/>
                    <a:pt x="694" y="1588"/>
                  </a:cubicBezTo>
                  <a:lnTo>
                    <a:pt x="661" y="1414"/>
                  </a:lnTo>
                  <a:cubicBezTo>
                    <a:pt x="577" y="944"/>
                    <a:pt x="489" y="456"/>
                    <a:pt x="216" y="47"/>
                  </a:cubicBezTo>
                  <a:cubicBezTo>
                    <a:pt x="195" y="17"/>
                    <a:pt x="160" y="0"/>
                    <a:pt x="1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5"/>
            <p:cNvSpPr/>
            <p:nvPr/>
          </p:nvSpPr>
          <p:spPr>
            <a:xfrm>
              <a:off x="6347475" y="2024600"/>
              <a:ext cx="34500" cy="513625"/>
            </a:xfrm>
            <a:custGeom>
              <a:avLst/>
              <a:gdLst/>
              <a:ahLst/>
              <a:cxnLst/>
              <a:rect l="l" t="t" r="r" b="b"/>
              <a:pathLst>
                <a:path w="1380" h="20545" extrusionOk="0">
                  <a:moveTo>
                    <a:pt x="675" y="0"/>
                  </a:moveTo>
                  <a:cubicBezTo>
                    <a:pt x="618" y="0"/>
                    <a:pt x="574" y="44"/>
                    <a:pt x="569" y="99"/>
                  </a:cubicBezTo>
                  <a:cubicBezTo>
                    <a:pt x="428" y="1591"/>
                    <a:pt x="283" y="3136"/>
                    <a:pt x="313" y="4660"/>
                  </a:cubicBezTo>
                  <a:cubicBezTo>
                    <a:pt x="334" y="5696"/>
                    <a:pt x="436" y="6742"/>
                    <a:pt x="534" y="7753"/>
                  </a:cubicBezTo>
                  <a:lnTo>
                    <a:pt x="581" y="8232"/>
                  </a:lnTo>
                  <a:cubicBezTo>
                    <a:pt x="965" y="12232"/>
                    <a:pt x="1161" y="16476"/>
                    <a:pt x="17" y="20406"/>
                  </a:cubicBezTo>
                  <a:cubicBezTo>
                    <a:pt x="1" y="20463"/>
                    <a:pt x="33" y="20524"/>
                    <a:pt x="90" y="20541"/>
                  </a:cubicBezTo>
                  <a:cubicBezTo>
                    <a:pt x="101" y="20545"/>
                    <a:pt x="111" y="20545"/>
                    <a:pt x="121" y="20545"/>
                  </a:cubicBezTo>
                  <a:cubicBezTo>
                    <a:pt x="168" y="20545"/>
                    <a:pt x="213" y="20514"/>
                    <a:pt x="227" y="20467"/>
                  </a:cubicBezTo>
                  <a:cubicBezTo>
                    <a:pt x="1380" y="16503"/>
                    <a:pt x="1182" y="12232"/>
                    <a:pt x="797" y="8211"/>
                  </a:cubicBezTo>
                  <a:lnTo>
                    <a:pt x="750" y="7733"/>
                  </a:lnTo>
                  <a:cubicBezTo>
                    <a:pt x="652" y="6726"/>
                    <a:pt x="550" y="5684"/>
                    <a:pt x="530" y="4656"/>
                  </a:cubicBezTo>
                  <a:cubicBezTo>
                    <a:pt x="501" y="3144"/>
                    <a:pt x="646" y="1607"/>
                    <a:pt x="787" y="120"/>
                  </a:cubicBezTo>
                  <a:cubicBezTo>
                    <a:pt x="791" y="58"/>
                    <a:pt x="748" y="7"/>
                    <a:pt x="689" y="1"/>
                  </a:cubicBezTo>
                  <a:cubicBezTo>
                    <a:pt x="684" y="0"/>
                    <a:pt x="680" y="0"/>
                    <a:pt x="6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5"/>
            <p:cNvSpPr/>
            <p:nvPr/>
          </p:nvSpPr>
          <p:spPr>
            <a:xfrm>
              <a:off x="6378950" y="1758175"/>
              <a:ext cx="215475" cy="309375"/>
            </a:xfrm>
            <a:custGeom>
              <a:avLst/>
              <a:gdLst/>
              <a:ahLst/>
              <a:cxnLst/>
              <a:rect l="l" t="t" r="r" b="b"/>
              <a:pathLst>
                <a:path w="8619" h="12375" extrusionOk="0">
                  <a:moveTo>
                    <a:pt x="6075" y="0"/>
                  </a:moveTo>
                  <a:lnTo>
                    <a:pt x="0" y="2701"/>
                  </a:lnTo>
                  <a:cubicBezTo>
                    <a:pt x="0" y="2701"/>
                    <a:pt x="1355" y="6341"/>
                    <a:pt x="1061" y="7550"/>
                  </a:cubicBezTo>
                  <a:cubicBezTo>
                    <a:pt x="1001" y="7791"/>
                    <a:pt x="811" y="7990"/>
                    <a:pt x="538" y="8165"/>
                  </a:cubicBezTo>
                  <a:cubicBezTo>
                    <a:pt x="854" y="10775"/>
                    <a:pt x="3153" y="12374"/>
                    <a:pt x="3153" y="12374"/>
                  </a:cubicBezTo>
                  <a:cubicBezTo>
                    <a:pt x="6782" y="10460"/>
                    <a:pt x="8259" y="7066"/>
                    <a:pt x="8619" y="6095"/>
                  </a:cubicBezTo>
                  <a:cubicBezTo>
                    <a:pt x="8184" y="5967"/>
                    <a:pt x="7832" y="5807"/>
                    <a:pt x="7601" y="5599"/>
                  </a:cubicBezTo>
                  <a:cubicBezTo>
                    <a:pt x="6077" y="4224"/>
                    <a:pt x="6075" y="0"/>
                    <a:pt x="6075" y="0"/>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5"/>
            <p:cNvSpPr/>
            <p:nvPr/>
          </p:nvSpPr>
          <p:spPr>
            <a:xfrm>
              <a:off x="6378950" y="1758175"/>
              <a:ext cx="159200" cy="193125"/>
            </a:xfrm>
            <a:custGeom>
              <a:avLst/>
              <a:gdLst/>
              <a:ahLst/>
              <a:cxnLst/>
              <a:rect l="l" t="t" r="r" b="b"/>
              <a:pathLst>
                <a:path w="6368" h="7725" extrusionOk="0">
                  <a:moveTo>
                    <a:pt x="6075" y="0"/>
                  </a:moveTo>
                  <a:lnTo>
                    <a:pt x="0" y="2701"/>
                  </a:lnTo>
                  <a:cubicBezTo>
                    <a:pt x="0" y="2701"/>
                    <a:pt x="1355" y="6341"/>
                    <a:pt x="1061" y="7550"/>
                  </a:cubicBezTo>
                  <a:cubicBezTo>
                    <a:pt x="1053" y="7587"/>
                    <a:pt x="1034" y="7620"/>
                    <a:pt x="1020" y="7654"/>
                  </a:cubicBezTo>
                  <a:cubicBezTo>
                    <a:pt x="1213" y="7702"/>
                    <a:pt x="1402" y="7725"/>
                    <a:pt x="1589" y="7725"/>
                  </a:cubicBezTo>
                  <a:cubicBezTo>
                    <a:pt x="3715" y="7725"/>
                    <a:pt x="5445" y="4807"/>
                    <a:pt x="6367" y="2848"/>
                  </a:cubicBezTo>
                  <a:cubicBezTo>
                    <a:pt x="6077" y="1400"/>
                    <a:pt x="6075" y="0"/>
                    <a:pt x="6075" y="0"/>
                  </a:cubicBezTo>
                  <a:close/>
                </a:path>
              </a:pathLst>
            </a:custGeom>
            <a:solidFill>
              <a:srgbClr val="DC91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5"/>
            <p:cNvSpPr/>
            <p:nvPr/>
          </p:nvSpPr>
          <p:spPr>
            <a:xfrm>
              <a:off x="6262275" y="1910550"/>
              <a:ext cx="710425" cy="1128550"/>
            </a:xfrm>
            <a:custGeom>
              <a:avLst/>
              <a:gdLst/>
              <a:ahLst/>
              <a:cxnLst/>
              <a:rect l="l" t="t" r="r" b="b"/>
              <a:pathLst>
                <a:path w="28417" h="45142" extrusionOk="0">
                  <a:moveTo>
                    <a:pt x="13286" y="0"/>
                  </a:moveTo>
                  <a:cubicBezTo>
                    <a:pt x="12926" y="971"/>
                    <a:pt x="11449" y="4365"/>
                    <a:pt x="7820" y="6279"/>
                  </a:cubicBezTo>
                  <a:cubicBezTo>
                    <a:pt x="7820" y="6279"/>
                    <a:pt x="5521" y="4680"/>
                    <a:pt x="5205" y="2070"/>
                  </a:cubicBezTo>
                  <a:cubicBezTo>
                    <a:pt x="4105" y="2779"/>
                    <a:pt x="1708" y="6641"/>
                    <a:pt x="2865" y="17158"/>
                  </a:cubicBezTo>
                  <a:cubicBezTo>
                    <a:pt x="3014" y="18523"/>
                    <a:pt x="4449" y="24085"/>
                    <a:pt x="4449" y="24085"/>
                  </a:cubicBezTo>
                  <a:cubicBezTo>
                    <a:pt x="4449" y="24085"/>
                    <a:pt x="19" y="38956"/>
                    <a:pt x="0" y="38991"/>
                  </a:cubicBezTo>
                  <a:cubicBezTo>
                    <a:pt x="0" y="38991"/>
                    <a:pt x="7093" y="44075"/>
                    <a:pt x="14935" y="44988"/>
                  </a:cubicBezTo>
                  <a:cubicBezTo>
                    <a:pt x="15850" y="45095"/>
                    <a:pt x="16719" y="45142"/>
                    <a:pt x="17540" y="45142"/>
                  </a:cubicBezTo>
                  <a:cubicBezTo>
                    <a:pt x="23756" y="45142"/>
                    <a:pt x="27238" y="42450"/>
                    <a:pt x="27238" y="42450"/>
                  </a:cubicBezTo>
                  <a:cubicBezTo>
                    <a:pt x="27238" y="42450"/>
                    <a:pt x="28417" y="9085"/>
                    <a:pt x="23701" y="3092"/>
                  </a:cubicBezTo>
                  <a:cubicBezTo>
                    <a:pt x="21576" y="552"/>
                    <a:pt x="15703" y="722"/>
                    <a:pt x="132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5"/>
            <p:cNvSpPr/>
            <p:nvPr/>
          </p:nvSpPr>
          <p:spPr>
            <a:xfrm>
              <a:off x="6410400" y="2659175"/>
              <a:ext cx="419850" cy="144800"/>
            </a:xfrm>
            <a:custGeom>
              <a:avLst/>
              <a:gdLst/>
              <a:ahLst/>
              <a:cxnLst/>
              <a:rect l="l" t="t" r="r" b="b"/>
              <a:pathLst>
                <a:path w="16794" h="5792" extrusionOk="0">
                  <a:moveTo>
                    <a:pt x="16670" y="0"/>
                  </a:moveTo>
                  <a:cubicBezTo>
                    <a:pt x="16647" y="0"/>
                    <a:pt x="16625" y="7"/>
                    <a:pt x="16605" y="21"/>
                  </a:cubicBezTo>
                  <a:cubicBezTo>
                    <a:pt x="13732" y="2115"/>
                    <a:pt x="11274" y="3507"/>
                    <a:pt x="8869" y="4400"/>
                  </a:cubicBezTo>
                  <a:cubicBezTo>
                    <a:pt x="6773" y="5178"/>
                    <a:pt x="4677" y="5573"/>
                    <a:pt x="2692" y="5573"/>
                  </a:cubicBezTo>
                  <a:cubicBezTo>
                    <a:pt x="1817" y="5573"/>
                    <a:pt x="963" y="5496"/>
                    <a:pt x="140" y="5342"/>
                  </a:cubicBezTo>
                  <a:cubicBezTo>
                    <a:pt x="132" y="5340"/>
                    <a:pt x="124" y="5339"/>
                    <a:pt x="117" y="5339"/>
                  </a:cubicBezTo>
                  <a:cubicBezTo>
                    <a:pt x="64" y="5339"/>
                    <a:pt x="22" y="5376"/>
                    <a:pt x="11" y="5427"/>
                  </a:cubicBezTo>
                  <a:cubicBezTo>
                    <a:pt x="1" y="5487"/>
                    <a:pt x="40" y="5544"/>
                    <a:pt x="99" y="5556"/>
                  </a:cubicBezTo>
                  <a:cubicBezTo>
                    <a:pt x="937" y="5713"/>
                    <a:pt x="1803" y="5791"/>
                    <a:pt x="2694" y="5791"/>
                  </a:cubicBezTo>
                  <a:cubicBezTo>
                    <a:pt x="4705" y="5791"/>
                    <a:pt x="6826" y="5391"/>
                    <a:pt x="8945" y="4604"/>
                  </a:cubicBezTo>
                  <a:cubicBezTo>
                    <a:pt x="11368" y="3705"/>
                    <a:pt x="13845" y="2303"/>
                    <a:pt x="16734" y="196"/>
                  </a:cubicBezTo>
                  <a:cubicBezTo>
                    <a:pt x="16781" y="162"/>
                    <a:pt x="16793" y="92"/>
                    <a:pt x="16756" y="43"/>
                  </a:cubicBezTo>
                  <a:cubicBezTo>
                    <a:pt x="16735" y="15"/>
                    <a:pt x="16703" y="0"/>
                    <a:pt x="16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5"/>
            <p:cNvSpPr/>
            <p:nvPr/>
          </p:nvSpPr>
          <p:spPr>
            <a:xfrm>
              <a:off x="6378950" y="2510075"/>
              <a:ext cx="108425" cy="9825"/>
            </a:xfrm>
            <a:custGeom>
              <a:avLst/>
              <a:gdLst/>
              <a:ahLst/>
              <a:cxnLst/>
              <a:rect l="l" t="t" r="r" b="b"/>
              <a:pathLst>
                <a:path w="4337" h="393" extrusionOk="0">
                  <a:moveTo>
                    <a:pt x="114" y="0"/>
                  </a:moveTo>
                  <a:cubicBezTo>
                    <a:pt x="60" y="0"/>
                    <a:pt x="18" y="39"/>
                    <a:pt x="8" y="92"/>
                  </a:cubicBezTo>
                  <a:cubicBezTo>
                    <a:pt x="0" y="151"/>
                    <a:pt x="41" y="208"/>
                    <a:pt x="100" y="216"/>
                  </a:cubicBezTo>
                  <a:cubicBezTo>
                    <a:pt x="879" y="333"/>
                    <a:pt x="1666" y="392"/>
                    <a:pt x="2452" y="392"/>
                  </a:cubicBezTo>
                  <a:cubicBezTo>
                    <a:pt x="3047" y="392"/>
                    <a:pt x="3641" y="359"/>
                    <a:pt x="4234" y="292"/>
                  </a:cubicBezTo>
                  <a:cubicBezTo>
                    <a:pt x="4293" y="284"/>
                    <a:pt x="4336" y="231"/>
                    <a:pt x="4330" y="171"/>
                  </a:cubicBezTo>
                  <a:cubicBezTo>
                    <a:pt x="4323" y="117"/>
                    <a:pt x="4280" y="74"/>
                    <a:pt x="4224" y="74"/>
                  </a:cubicBezTo>
                  <a:cubicBezTo>
                    <a:pt x="4219" y="74"/>
                    <a:pt x="4215" y="75"/>
                    <a:pt x="4210" y="75"/>
                  </a:cubicBezTo>
                  <a:cubicBezTo>
                    <a:pt x="3627" y="142"/>
                    <a:pt x="3041" y="175"/>
                    <a:pt x="2455" y="175"/>
                  </a:cubicBezTo>
                  <a:cubicBezTo>
                    <a:pt x="1679" y="175"/>
                    <a:pt x="903" y="117"/>
                    <a:pt x="133" y="2"/>
                  </a:cubicBezTo>
                  <a:cubicBezTo>
                    <a:pt x="127" y="1"/>
                    <a:pt x="120" y="0"/>
                    <a:pt x="11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5"/>
            <p:cNvSpPr/>
            <p:nvPr/>
          </p:nvSpPr>
          <p:spPr>
            <a:xfrm>
              <a:off x="5969150" y="1109400"/>
              <a:ext cx="784825" cy="666875"/>
            </a:xfrm>
            <a:custGeom>
              <a:avLst/>
              <a:gdLst/>
              <a:ahLst/>
              <a:cxnLst/>
              <a:rect l="l" t="t" r="r" b="b"/>
              <a:pathLst>
                <a:path w="31393" h="26675" extrusionOk="0">
                  <a:moveTo>
                    <a:pt x="17464" y="1"/>
                  </a:moveTo>
                  <a:cubicBezTo>
                    <a:pt x="17314" y="1"/>
                    <a:pt x="17168" y="32"/>
                    <a:pt x="17034" y="109"/>
                  </a:cubicBezTo>
                  <a:cubicBezTo>
                    <a:pt x="16658" y="324"/>
                    <a:pt x="16533" y="828"/>
                    <a:pt x="16629" y="1251"/>
                  </a:cubicBezTo>
                  <a:cubicBezTo>
                    <a:pt x="16725" y="1672"/>
                    <a:pt x="16993" y="2032"/>
                    <a:pt x="17255" y="2375"/>
                  </a:cubicBezTo>
                  <a:cubicBezTo>
                    <a:pt x="15582" y="1646"/>
                    <a:pt x="13757" y="1276"/>
                    <a:pt x="11932" y="1276"/>
                  </a:cubicBezTo>
                  <a:cubicBezTo>
                    <a:pt x="10598" y="1276"/>
                    <a:pt x="9264" y="1474"/>
                    <a:pt x="7990" y="1873"/>
                  </a:cubicBezTo>
                  <a:cubicBezTo>
                    <a:pt x="7459" y="2038"/>
                    <a:pt x="6919" y="2248"/>
                    <a:pt x="6535" y="2651"/>
                  </a:cubicBezTo>
                  <a:cubicBezTo>
                    <a:pt x="6151" y="3054"/>
                    <a:pt x="5965" y="3693"/>
                    <a:pt x="6233" y="4181"/>
                  </a:cubicBezTo>
                  <a:cubicBezTo>
                    <a:pt x="6551" y="4758"/>
                    <a:pt x="7299" y="4875"/>
                    <a:pt x="7975" y="4875"/>
                  </a:cubicBezTo>
                  <a:cubicBezTo>
                    <a:pt x="8037" y="4875"/>
                    <a:pt x="8099" y="4874"/>
                    <a:pt x="8160" y="4872"/>
                  </a:cubicBezTo>
                  <a:lnTo>
                    <a:pt x="8160" y="4872"/>
                  </a:lnTo>
                  <a:cubicBezTo>
                    <a:pt x="6421" y="5340"/>
                    <a:pt x="4800" y="6245"/>
                    <a:pt x="3489" y="7477"/>
                  </a:cubicBezTo>
                  <a:cubicBezTo>
                    <a:pt x="2420" y="8483"/>
                    <a:pt x="1537" y="9750"/>
                    <a:pt x="1265" y="11190"/>
                  </a:cubicBezTo>
                  <a:cubicBezTo>
                    <a:pt x="1227" y="11399"/>
                    <a:pt x="1202" y="11617"/>
                    <a:pt x="1274" y="11817"/>
                  </a:cubicBezTo>
                  <a:cubicBezTo>
                    <a:pt x="1409" y="12189"/>
                    <a:pt x="1772" y="12317"/>
                    <a:pt x="2182" y="12317"/>
                  </a:cubicBezTo>
                  <a:cubicBezTo>
                    <a:pt x="2495" y="12317"/>
                    <a:pt x="2836" y="12242"/>
                    <a:pt x="3123" y="12142"/>
                  </a:cubicBezTo>
                  <a:lnTo>
                    <a:pt x="3123" y="12142"/>
                  </a:lnTo>
                  <a:cubicBezTo>
                    <a:pt x="2273" y="12839"/>
                    <a:pt x="1684" y="13801"/>
                    <a:pt x="1165" y="14770"/>
                  </a:cubicBezTo>
                  <a:cubicBezTo>
                    <a:pt x="695" y="15647"/>
                    <a:pt x="264" y="16564"/>
                    <a:pt x="133" y="17549"/>
                  </a:cubicBezTo>
                  <a:cubicBezTo>
                    <a:pt x="1" y="18532"/>
                    <a:pt x="207" y="19605"/>
                    <a:pt x="879" y="20336"/>
                  </a:cubicBezTo>
                  <a:cubicBezTo>
                    <a:pt x="1311" y="20808"/>
                    <a:pt x="1960" y="21091"/>
                    <a:pt x="2591" y="21091"/>
                  </a:cubicBezTo>
                  <a:cubicBezTo>
                    <a:pt x="2939" y="21091"/>
                    <a:pt x="3282" y="21005"/>
                    <a:pt x="3581" y="20816"/>
                  </a:cubicBezTo>
                  <a:lnTo>
                    <a:pt x="3581" y="20816"/>
                  </a:lnTo>
                  <a:cubicBezTo>
                    <a:pt x="2980" y="22263"/>
                    <a:pt x="3601" y="24014"/>
                    <a:pt x="4770" y="25056"/>
                  </a:cubicBezTo>
                  <a:cubicBezTo>
                    <a:pt x="5936" y="26100"/>
                    <a:pt x="7538" y="26535"/>
                    <a:pt x="9100" y="26646"/>
                  </a:cubicBezTo>
                  <a:cubicBezTo>
                    <a:pt x="9373" y="26665"/>
                    <a:pt x="9648" y="26675"/>
                    <a:pt x="9924" y="26675"/>
                  </a:cubicBezTo>
                  <a:cubicBezTo>
                    <a:pt x="11180" y="26675"/>
                    <a:pt x="12438" y="26467"/>
                    <a:pt x="13587" y="25965"/>
                  </a:cubicBezTo>
                  <a:cubicBezTo>
                    <a:pt x="14988" y="25352"/>
                    <a:pt x="16214" y="24284"/>
                    <a:pt x="16860" y="22900"/>
                  </a:cubicBezTo>
                  <a:cubicBezTo>
                    <a:pt x="17839" y="24843"/>
                    <a:pt x="20013" y="26060"/>
                    <a:pt x="22171" y="26060"/>
                  </a:cubicBezTo>
                  <a:cubicBezTo>
                    <a:pt x="22766" y="26060"/>
                    <a:pt x="23360" y="25967"/>
                    <a:pt x="23928" y="25771"/>
                  </a:cubicBezTo>
                  <a:cubicBezTo>
                    <a:pt x="26550" y="24864"/>
                    <a:pt x="28264" y="21873"/>
                    <a:pt x="27716" y="19151"/>
                  </a:cubicBezTo>
                  <a:lnTo>
                    <a:pt x="27716" y="19151"/>
                  </a:lnTo>
                  <a:cubicBezTo>
                    <a:pt x="27845" y="19179"/>
                    <a:pt x="27974" y="19192"/>
                    <a:pt x="28102" y="19192"/>
                  </a:cubicBezTo>
                  <a:cubicBezTo>
                    <a:pt x="28944" y="19192"/>
                    <a:pt x="29752" y="18624"/>
                    <a:pt x="30269" y="17929"/>
                  </a:cubicBezTo>
                  <a:cubicBezTo>
                    <a:pt x="31092" y="16822"/>
                    <a:pt x="31392" y="15342"/>
                    <a:pt x="31063" y="14002"/>
                  </a:cubicBezTo>
                  <a:lnTo>
                    <a:pt x="31065" y="14000"/>
                  </a:lnTo>
                  <a:cubicBezTo>
                    <a:pt x="30736" y="12659"/>
                    <a:pt x="29788" y="11484"/>
                    <a:pt x="28548" y="10882"/>
                  </a:cubicBezTo>
                  <a:cubicBezTo>
                    <a:pt x="29043" y="9750"/>
                    <a:pt x="28967" y="8385"/>
                    <a:pt x="28348" y="7314"/>
                  </a:cubicBezTo>
                  <a:cubicBezTo>
                    <a:pt x="27729" y="6245"/>
                    <a:pt x="26582" y="5497"/>
                    <a:pt x="25354" y="5363"/>
                  </a:cubicBezTo>
                  <a:cubicBezTo>
                    <a:pt x="25975" y="4993"/>
                    <a:pt x="26476" y="4425"/>
                    <a:pt x="26762" y="3761"/>
                  </a:cubicBezTo>
                  <a:cubicBezTo>
                    <a:pt x="26834" y="3595"/>
                    <a:pt x="26891" y="3417"/>
                    <a:pt x="26868" y="3242"/>
                  </a:cubicBezTo>
                  <a:cubicBezTo>
                    <a:pt x="26809" y="2819"/>
                    <a:pt x="26329" y="2602"/>
                    <a:pt x="25906" y="2541"/>
                  </a:cubicBezTo>
                  <a:cubicBezTo>
                    <a:pt x="25741" y="2517"/>
                    <a:pt x="25577" y="2506"/>
                    <a:pt x="25415" y="2506"/>
                  </a:cubicBezTo>
                  <a:cubicBezTo>
                    <a:pt x="24238" y="2506"/>
                    <a:pt x="23129" y="3092"/>
                    <a:pt x="22195" y="3904"/>
                  </a:cubicBezTo>
                  <a:cubicBezTo>
                    <a:pt x="21272" y="2402"/>
                    <a:pt x="19954" y="1143"/>
                    <a:pt x="18403" y="299"/>
                  </a:cubicBezTo>
                  <a:cubicBezTo>
                    <a:pt x="18116" y="142"/>
                    <a:pt x="17780" y="1"/>
                    <a:pt x="17464" y="1"/>
                  </a:cubicBezTo>
                  <a:close/>
                </a:path>
              </a:pathLst>
            </a:custGeom>
            <a:solidFill>
              <a:srgbClr val="B45F0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5"/>
            <p:cNvSpPr/>
            <p:nvPr/>
          </p:nvSpPr>
          <p:spPr>
            <a:xfrm>
              <a:off x="6085925" y="1258050"/>
              <a:ext cx="537225" cy="666125"/>
            </a:xfrm>
            <a:custGeom>
              <a:avLst/>
              <a:gdLst/>
              <a:ahLst/>
              <a:cxnLst/>
              <a:rect l="l" t="t" r="r" b="b"/>
              <a:pathLst>
                <a:path w="21489" h="26645" extrusionOk="0">
                  <a:moveTo>
                    <a:pt x="11070" y="0"/>
                  </a:moveTo>
                  <a:cubicBezTo>
                    <a:pt x="10977" y="0"/>
                    <a:pt x="10885" y="2"/>
                    <a:pt x="10792" y="5"/>
                  </a:cubicBezTo>
                  <a:cubicBezTo>
                    <a:pt x="5040" y="207"/>
                    <a:pt x="1" y="6072"/>
                    <a:pt x="246" y="13054"/>
                  </a:cubicBezTo>
                  <a:cubicBezTo>
                    <a:pt x="488" y="19964"/>
                    <a:pt x="5548" y="26644"/>
                    <a:pt x="9627" y="26644"/>
                  </a:cubicBezTo>
                  <a:cubicBezTo>
                    <a:pt x="9671" y="26644"/>
                    <a:pt x="9714" y="26643"/>
                    <a:pt x="9758" y="26642"/>
                  </a:cubicBezTo>
                  <a:cubicBezTo>
                    <a:pt x="15510" y="26440"/>
                    <a:pt x="21488" y="19919"/>
                    <a:pt x="21243" y="12937"/>
                  </a:cubicBezTo>
                  <a:cubicBezTo>
                    <a:pt x="21000" y="6068"/>
                    <a:pt x="16685" y="0"/>
                    <a:pt x="11070" y="0"/>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5"/>
            <p:cNvSpPr/>
            <p:nvPr/>
          </p:nvSpPr>
          <p:spPr>
            <a:xfrm>
              <a:off x="6305075" y="1620025"/>
              <a:ext cx="59125" cy="58025"/>
            </a:xfrm>
            <a:custGeom>
              <a:avLst/>
              <a:gdLst/>
              <a:ahLst/>
              <a:cxnLst/>
              <a:rect l="l" t="t" r="r" b="b"/>
              <a:pathLst>
                <a:path w="2365" h="2321" extrusionOk="0">
                  <a:moveTo>
                    <a:pt x="1184" y="0"/>
                  </a:moveTo>
                  <a:cubicBezTo>
                    <a:pt x="1170" y="0"/>
                    <a:pt x="1157" y="0"/>
                    <a:pt x="1143" y="1"/>
                  </a:cubicBezTo>
                  <a:cubicBezTo>
                    <a:pt x="501" y="23"/>
                    <a:pt x="1" y="561"/>
                    <a:pt x="23" y="1200"/>
                  </a:cubicBezTo>
                  <a:cubicBezTo>
                    <a:pt x="45" y="1828"/>
                    <a:pt x="560" y="2321"/>
                    <a:pt x="1183" y="2321"/>
                  </a:cubicBezTo>
                  <a:cubicBezTo>
                    <a:pt x="1197" y="2321"/>
                    <a:pt x="1211" y="2321"/>
                    <a:pt x="1225" y="2320"/>
                  </a:cubicBezTo>
                  <a:cubicBezTo>
                    <a:pt x="1864" y="2298"/>
                    <a:pt x="2365" y="1760"/>
                    <a:pt x="2342" y="1119"/>
                  </a:cubicBezTo>
                  <a:cubicBezTo>
                    <a:pt x="2320" y="493"/>
                    <a:pt x="1805" y="0"/>
                    <a:pt x="11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5"/>
            <p:cNvSpPr/>
            <p:nvPr/>
          </p:nvSpPr>
          <p:spPr>
            <a:xfrm>
              <a:off x="6151775" y="1666150"/>
              <a:ext cx="59125" cy="58025"/>
            </a:xfrm>
            <a:custGeom>
              <a:avLst/>
              <a:gdLst/>
              <a:ahLst/>
              <a:cxnLst/>
              <a:rect l="l" t="t" r="r" b="b"/>
              <a:pathLst>
                <a:path w="2365" h="2321" extrusionOk="0">
                  <a:moveTo>
                    <a:pt x="1182" y="0"/>
                  </a:moveTo>
                  <a:cubicBezTo>
                    <a:pt x="1168" y="0"/>
                    <a:pt x="1155" y="1"/>
                    <a:pt x="1141" y="1"/>
                  </a:cubicBezTo>
                  <a:cubicBezTo>
                    <a:pt x="501" y="24"/>
                    <a:pt x="1" y="563"/>
                    <a:pt x="23" y="1203"/>
                  </a:cubicBezTo>
                  <a:cubicBezTo>
                    <a:pt x="45" y="1828"/>
                    <a:pt x="560" y="2321"/>
                    <a:pt x="1181" y="2321"/>
                  </a:cubicBezTo>
                  <a:cubicBezTo>
                    <a:pt x="1195" y="2321"/>
                    <a:pt x="1209" y="2321"/>
                    <a:pt x="1222" y="2320"/>
                  </a:cubicBezTo>
                  <a:cubicBezTo>
                    <a:pt x="1864" y="2298"/>
                    <a:pt x="2365" y="1760"/>
                    <a:pt x="2342" y="1121"/>
                  </a:cubicBezTo>
                  <a:cubicBezTo>
                    <a:pt x="2320" y="493"/>
                    <a:pt x="1805" y="0"/>
                    <a:pt x="11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5"/>
            <p:cNvSpPr/>
            <p:nvPr/>
          </p:nvSpPr>
          <p:spPr>
            <a:xfrm>
              <a:off x="6300725" y="1612650"/>
              <a:ext cx="66550" cy="34700"/>
            </a:xfrm>
            <a:custGeom>
              <a:avLst/>
              <a:gdLst/>
              <a:ahLst/>
              <a:cxnLst/>
              <a:rect l="l" t="t" r="r" b="b"/>
              <a:pathLst>
                <a:path w="2662" h="1388" extrusionOk="0">
                  <a:moveTo>
                    <a:pt x="1989" y="1"/>
                  </a:moveTo>
                  <a:cubicBezTo>
                    <a:pt x="1423" y="1"/>
                    <a:pt x="574" y="196"/>
                    <a:pt x="30" y="1228"/>
                  </a:cubicBezTo>
                  <a:cubicBezTo>
                    <a:pt x="1" y="1279"/>
                    <a:pt x="21" y="1346"/>
                    <a:pt x="74" y="1375"/>
                  </a:cubicBezTo>
                  <a:cubicBezTo>
                    <a:pt x="91" y="1383"/>
                    <a:pt x="107" y="1387"/>
                    <a:pt x="126" y="1387"/>
                  </a:cubicBezTo>
                  <a:cubicBezTo>
                    <a:pt x="164" y="1387"/>
                    <a:pt x="201" y="1365"/>
                    <a:pt x="222" y="1328"/>
                  </a:cubicBezTo>
                  <a:cubicBezTo>
                    <a:pt x="717" y="392"/>
                    <a:pt x="1468" y="212"/>
                    <a:pt x="1974" y="212"/>
                  </a:cubicBezTo>
                  <a:cubicBezTo>
                    <a:pt x="2273" y="212"/>
                    <a:pt x="2485" y="275"/>
                    <a:pt x="2508" y="282"/>
                  </a:cubicBezTo>
                  <a:cubicBezTo>
                    <a:pt x="2519" y="285"/>
                    <a:pt x="2530" y="287"/>
                    <a:pt x="2541" y="287"/>
                  </a:cubicBezTo>
                  <a:cubicBezTo>
                    <a:pt x="2587" y="287"/>
                    <a:pt x="2630" y="256"/>
                    <a:pt x="2645" y="210"/>
                  </a:cubicBezTo>
                  <a:cubicBezTo>
                    <a:pt x="2661" y="153"/>
                    <a:pt x="2631" y="92"/>
                    <a:pt x="2573" y="73"/>
                  </a:cubicBezTo>
                  <a:cubicBezTo>
                    <a:pt x="2567" y="72"/>
                    <a:pt x="2330" y="1"/>
                    <a:pt x="19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5"/>
            <p:cNvSpPr/>
            <p:nvPr/>
          </p:nvSpPr>
          <p:spPr>
            <a:xfrm>
              <a:off x="6148250" y="1660225"/>
              <a:ext cx="60450" cy="30425"/>
            </a:xfrm>
            <a:custGeom>
              <a:avLst/>
              <a:gdLst/>
              <a:ahLst/>
              <a:cxnLst/>
              <a:rect l="l" t="t" r="r" b="b"/>
              <a:pathLst>
                <a:path w="2418" h="1217" extrusionOk="0">
                  <a:moveTo>
                    <a:pt x="1641" y="1"/>
                  </a:moveTo>
                  <a:cubicBezTo>
                    <a:pt x="1142" y="1"/>
                    <a:pt x="481" y="194"/>
                    <a:pt x="27" y="1057"/>
                  </a:cubicBezTo>
                  <a:cubicBezTo>
                    <a:pt x="1" y="1111"/>
                    <a:pt x="21" y="1176"/>
                    <a:pt x="74" y="1205"/>
                  </a:cubicBezTo>
                  <a:cubicBezTo>
                    <a:pt x="88" y="1213"/>
                    <a:pt x="107" y="1217"/>
                    <a:pt x="123" y="1217"/>
                  </a:cubicBezTo>
                  <a:cubicBezTo>
                    <a:pt x="162" y="1217"/>
                    <a:pt x="201" y="1196"/>
                    <a:pt x="221" y="1160"/>
                  </a:cubicBezTo>
                  <a:cubicBezTo>
                    <a:pt x="626" y="386"/>
                    <a:pt x="1205" y="213"/>
                    <a:pt x="1641" y="213"/>
                  </a:cubicBezTo>
                  <a:cubicBezTo>
                    <a:pt x="1977" y="213"/>
                    <a:pt x="2229" y="316"/>
                    <a:pt x="2252" y="326"/>
                  </a:cubicBezTo>
                  <a:cubicBezTo>
                    <a:pt x="2265" y="332"/>
                    <a:pt x="2279" y="334"/>
                    <a:pt x="2293" y="334"/>
                  </a:cubicBezTo>
                  <a:cubicBezTo>
                    <a:pt x="2335" y="334"/>
                    <a:pt x="2376" y="310"/>
                    <a:pt x="2393" y="267"/>
                  </a:cubicBezTo>
                  <a:cubicBezTo>
                    <a:pt x="2418" y="212"/>
                    <a:pt x="2391" y="148"/>
                    <a:pt x="2336" y="126"/>
                  </a:cubicBezTo>
                  <a:cubicBezTo>
                    <a:pt x="2330" y="122"/>
                    <a:pt x="2036" y="1"/>
                    <a:pt x="16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5"/>
            <p:cNvSpPr/>
            <p:nvPr/>
          </p:nvSpPr>
          <p:spPr>
            <a:xfrm>
              <a:off x="6216950" y="1671675"/>
              <a:ext cx="40450" cy="117975"/>
            </a:xfrm>
            <a:custGeom>
              <a:avLst/>
              <a:gdLst/>
              <a:ahLst/>
              <a:cxnLst/>
              <a:rect l="l" t="t" r="r" b="b"/>
              <a:pathLst>
                <a:path w="1618" h="4719" extrusionOk="0">
                  <a:moveTo>
                    <a:pt x="567" y="1"/>
                  </a:moveTo>
                  <a:cubicBezTo>
                    <a:pt x="544" y="1"/>
                    <a:pt x="521" y="7"/>
                    <a:pt x="501" y="21"/>
                  </a:cubicBezTo>
                  <a:cubicBezTo>
                    <a:pt x="454" y="58"/>
                    <a:pt x="444" y="125"/>
                    <a:pt x="479" y="174"/>
                  </a:cubicBezTo>
                  <a:cubicBezTo>
                    <a:pt x="865" y="698"/>
                    <a:pt x="924" y="1437"/>
                    <a:pt x="624" y="2015"/>
                  </a:cubicBezTo>
                  <a:cubicBezTo>
                    <a:pt x="565" y="2130"/>
                    <a:pt x="489" y="2244"/>
                    <a:pt x="418" y="2355"/>
                  </a:cubicBezTo>
                  <a:cubicBezTo>
                    <a:pt x="264" y="2586"/>
                    <a:pt x="107" y="2825"/>
                    <a:pt x="60" y="3111"/>
                  </a:cubicBezTo>
                  <a:cubicBezTo>
                    <a:pt x="1" y="3483"/>
                    <a:pt x="152" y="3897"/>
                    <a:pt x="456" y="4196"/>
                  </a:cubicBezTo>
                  <a:cubicBezTo>
                    <a:pt x="704" y="4437"/>
                    <a:pt x="1045" y="4613"/>
                    <a:pt x="1474" y="4717"/>
                  </a:cubicBezTo>
                  <a:cubicBezTo>
                    <a:pt x="1482" y="4719"/>
                    <a:pt x="1490" y="4719"/>
                    <a:pt x="1499" y="4719"/>
                  </a:cubicBezTo>
                  <a:cubicBezTo>
                    <a:pt x="1548" y="4719"/>
                    <a:pt x="1591" y="4686"/>
                    <a:pt x="1603" y="4635"/>
                  </a:cubicBezTo>
                  <a:cubicBezTo>
                    <a:pt x="1617" y="4578"/>
                    <a:pt x="1582" y="4519"/>
                    <a:pt x="1523" y="4504"/>
                  </a:cubicBezTo>
                  <a:cubicBezTo>
                    <a:pt x="1135" y="4410"/>
                    <a:pt x="826" y="4253"/>
                    <a:pt x="610" y="4040"/>
                  </a:cubicBezTo>
                  <a:cubicBezTo>
                    <a:pt x="354" y="3791"/>
                    <a:pt x="226" y="3448"/>
                    <a:pt x="275" y="3145"/>
                  </a:cubicBezTo>
                  <a:cubicBezTo>
                    <a:pt x="313" y="2906"/>
                    <a:pt x="452" y="2696"/>
                    <a:pt x="597" y="2475"/>
                  </a:cubicBezTo>
                  <a:cubicBezTo>
                    <a:pt x="675" y="2361"/>
                    <a:pt x="753" y="2240"/>
                    <a:pt x="818" y="2116"/>
                  </a:cubicBezTo>
                  <a:cubicBezTo>
                    <a:pt x="1153" y="1466"/>
                    <a:pt x="1088" y="634"/>
                    <a:pt x="655" y="44"/>
                  </a:cubicBezTo>
                  <a:cubicBezTo>
                    <a:pt x="634" y="16"/>
                    <a:pt x="601" y="1"/>
                    <a:pt x="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5"/>
            <p:cNvSpPr/>
            <p:nvPr/>
          </p:nvSpPr>
          <p:spPr>
            <a:xfrm>
              <a:off x="6253575" y="1782850"/>
              <a:ext cx="154875" cy="76800"/>
            </a:xfrm>
            <a:custGeom>
              <a:avLst/>
              <a:gdLst/>
              <a:ahLst/>
              <a:cxnLst/>
              <a:rect l="l" t="t" r="r" b="b"/>
              <a:pathLst>
                <a:path w="6195" h="3072" extrusionOk="0">
                  <a:moveTo>
                    <a:pt x="3347" y="0"/>
                  </a:moveTo>
                  <a:cubicBezTo>
                    <a:pt x="3004" y="0"/>
                    <a:pt x="2643" y="51"/>
                    <a:pt x="2271" y="172"/>
                  </a:cubicBezTo>
                  <a:cubicBezTo>
                    <a:pt x="1" y="911"/>
                    <a:pt x="884" y="2632"/>
                    <a:pt x="841" y="3071"/>
                  </a:cubicBezTo>
                  <a:cubicBezTo>
                    <a:pt x="4934" y="1864"/>
                    <a:pt x="6194" y="1130"/>
                    <a:pt x="6194" y="1130"/>
                  </a:cubicBezTo>
                  <a:cubicBezTo>
                    <a:pt x="6194" y="1130"/>
                    <a:pt x="4975" y="0"/>
                    <a:pt x="33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5"/>
            <p:cNvSpPr/>
            <p:nvPr/>
          </p:nvSpPr>
          <p:spPr>
            <a:xfrm>
              <a:off x="6246425" y="1563750"/>
              <a:ext cx="129625" cy="20075"/>
            </a:xfrm>
            <a:custGeom>
              <a:avLst/>
              <a:gdLst/>
              <a:ahLst/>
              <a:cxnLst/>
              <a:rect l="l" t="t" r="r" b="b"/>
              <a:pathLst>
                <a:path w="5185" h="803" extrusionOk="0">
                  <a:moveTo>
                    <a:pt x="5185" y="0"/>
                  </a:moveTo>
                  <a:cubicBezTo>
                    <a:pt x="4737" y="41"/>
                    <a:pt x="4308" y="100"/>
                    <a:pt x="3879" y="151"/>
                  </a:cubicBezTo>
                  <a:cubicBezTo>
                    <a:pt x="3450" y="198"/>
                    <a:pt x="3025" y="249"/>
                    <a:pt x="2598" y="280"/>
                  </a:cubicBezTo>
                  <a:cubicBezTo>
                    <a:pt x="2173" y="319"/>
                    <a:pt x="1746" y="339"/>
                    <a:pt x="1315" y="362"/>
                  </a:cubicBezTo>
                  <a:cubicBezTo>
                    <a:pt x="884" y="382"/>
                    <a:pt x="450" y="393"/>
                    <a:pt x="1" y="423"/>
                  </a:cubicBezTo>
                  <a:cubicBezTo>
                    <a:pt x="416" y="601"/>
                    <a:pt x="855" y="701"/>
                    <a:pt x="1298" y="754"/>
                  </a:cubicBezTo>
                  <a:cubicBezTo>
                    <a:pt x="1554" y="788"/>
                    <a:pt x="1811" y="803"/>
                    <a:pt x="2068" y="803"/>
                  </a:cubicBezTo>
                  <a:cubicBezTo>
                    <a:pt x="2258" y="803"/>
                    <a:pt x="2449" y="795"/>
                    <a:pt x="2639" y="781"/>
                  </a:cubicBezTo>
                  <a:cubicBezTo>
                    <a:pt x="3086" y="738"/>
                    <a:pt x="3530" y="664"/>
                    <a:pt x="3957" y="536"/>
                  </a:cubicBezTo>
                  <a:cubicBezTo>
                    <a:pt x="4386" y="409"/>
                    <a:pt x="4803" y="239"/>
                    <a:pt x="5185" y="2"/>
                  </a:cubicBezTo>
                  <a:lnTo>
                    <a:pt x="518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5"/>
            <p:cNvSpPr/>
            <p:nvPr/>
          </p:nvSpPr>
          <p:spPr>
            <a:xfrm>
              <a:off x="6105850" y="1592200"/>
              <a:ext cx="90750" cy="70725"/>
            </a:xfrm>
            <a:custGeom>
              <a:avLst/>
              <a:gdLst/>
              <a:ahLst/>
              <a:cxnLst/>
              <a:rect l="l" t="t" r="r" b="b"/>
              <a:pathLst>
                <a:path w="3630" h="2829" extrusionOk="0">
                  <a:moveTo>
                    <a:pt x="3630" y="0"/>
                  </a:moveTo>
                  <a:lnTo>
                    <a:pt x="3630" y="0"/>
                  </a:lnTo>
                  <a:cubicBezTo>
                    <a:pt x="3315" y="250"/>
                    <a:pt x="3027" y="503"/>
                    <a:pt x="2735" y="750"/>
                  </a:cubicBezTo>
                  <a:cubicBezTo>
                    <a:pt x="2440" y="993"/>
                    <a:pt x="2150" y="1232"/>
                    <a:pt x="1854" y="1463"/>
                  </a:cubicBezTo>
                  <a:cubicBezTo>
                    <a:pt x="1558" y="1696"/>
                    <a:pt x="1253" y="1921"/>
                    <a:pt x="947" y="2146"/>
                  </a:cubicBezTo>
                  <a:cubicBezTo>
                    <a:pt x="637" y="2368"/>
                    <a:pt x="321" y="2584"/>
                    <a:pt x="4" y="2826"/>
                  </a:cubicBezTo>
                  <a:lnTo>
                    <a:pt x="4" y="2826"/>
                  </a:lnTo>
                  <a:cubicBezTo>
                    <a:pt x="401" y="2777"/>
                    <a:pt x="782" y="2650"/>
                    <a:pt x="1143" y="2483"/>
                  </a:cubicBezTo>
                  <a:cubicBezTo>
                    <a:pt x="1507" y="2317"/>
                    <a:pt x="1848" y="2105"/>
                    <a:pt x="2162" y="1862"/>
                  </a:cubicBezTo>
                  <a:cubicBezTo>
                    <a:pt x="2477" y="1615"/>
                    <a:pt x="2767" y="1335"/>
                    <a:pt x="3017" y="1024"/>
                  </a:cubicBezTo>
                  <a:cubicBezTo>
                    <a:pt x="3266" y="713"/>
                    <a:pt x="3482" y="374"/>
                    <a:pt x="3630" y="0"/>
                  </a:cubicBezTo>
                  <a:close/>
                  <a:moveTo>
                    <a:pt x="4" y="2826"/>
                  </a:moveTo>
                  <a:cubicBezTo>
                    <a:pt x="3" y="2826"/>
                    <a:pt x="2" y="2826"/>
                    <a:pt x="1" y="2826"/>
                  </a:cubicBezTo>
                  <a:lnTo>
                    <a:pt x="1" y="2828"/>
                  </a:lnTo>
                  <a:cubicBezTo>
                    <a:pt x="2" y="2827"/>
                    <a:pt x="3" y="2827"/>
                    <a:pt x="4" y="282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5"/>
            <p:cNvSpPr/>
            <p:nvPr/>
          </p:nvSpPr>
          <p:spPr>
            <a:xfrm>
              <a:off x="6077200" y="1231750"/>
              <a:ext cx="562750" cy="357300"/>
            </a:xfrm>
            <a:custGeom>
              <a:avLst/>
              <a:gdLst/>
              <a:ahLst/>
              <a:cxnLst/>
              <a:rect l="l" t="t" r="r" b="b"/>
              <a:pathLst>
                <a:path w="22510" h="14292" extrusionOk="0">
                  <a:moveTo>
                    <a:pt x="11224" y="1"/>
                  </a:moveTo>
                  <a:cubicBezTo>
                    <a:pt x="10085" y="1"/>
                    <a:pt x="8949" y="145"/>
                    <a:pt x="7857" y="466"/>
                  </a:cubicBezTo>
                  <a:cubicBezTo>
                    <a:pt x="6077" y="990"/>
                    <a:pt x="4420" y="1999"/>
                    <a:pt x="3249" y="3440"/>
                  </a:cubicBezTo>
                  <a:cubicBezTo>
                    <a:pt x="2751" y="4053"/>
                    <a:pt x="2346" y="4733"/>
                    <a:pt x="1962" y="5422"/>
                  </a:cubicBezTo>
                  <a:cubicBezTo>
                    <a:pt x="1335" y="6543"/>
                    <a:pt x="752" y="7702"/>
                    <a:pt x="419" y="8944"/>
                  </a:cubicBezTo>
                  <a:cubicBezTo>
                    <a:pt x="60" y="10279"/>
                    <a:pt x="0" y="11672"/>
                    <a:pt x="55" y="13047"/>
                  </a:cubicBezTo>
                  <a:cubicBezTo>
                    <a:pt x="70" y="13391"/>
                    <a:pt x="4" y="13967"/>
                    <a:pt x="331" y="14194"/>
                  </a:cubicBezTo>
                  <a:cubicBezTo>
                    <a:pt x="432" y="14263"/>
                    <a:pt x="562" y="14291"/>
                    <a:pt x="706" y="14291"/>
                  </a:cubicBezTo>
                  <a:cubicBezTo>
                    <a:pt x="1100" y="14291"/>
                    <a:pt x="1595" y="14082"/>
                    <a:pt x="1856" y="13954"/>
                  </a:cubicBezTo>
                  <a:cubicBezTo>
                    <a:pt x="2479" y="13652"/>
                    <a:pt x="3000" y="13174"/>
                    <a:pt x="3472" y="12665"/>
                  </a:cubicBezTo>
                  <a:cubicBezTo>
                    <a:pt x="4395" y="11666"/>
                    <a:pt x="5164" y="10522"/>
                    <a:pt x="5738" y="9288"/>
                  </a:cubicBezTo>
                  <a:lnTo>
                    <a:pt x="5738" y="9288"/>
                  </a:lnTo>
                  <a:cubicBezTo>
                    <a:pt x="5564" y="10244"/>
                    <a:pt x="6451" y="11153"/>
                    <a:pt x="7416" y="11288"/>
                  </a:cubicBezTo>
                  <a:cubicBezTo>
                    <a:pt x="7531" y="11304"/>
                    <a:pt x="7647" y="11312"/>
                    <a:pt x="7762" y="11312"/>
                  </a:cubicBezTo>
                  <a:cubicBezTo>
                    <a:pt x="8605" y="11312"/>
                    <a:pt x="9427" y="10899"/>
                    <a:pt x="10109" y="10383"/>
                  </a:cubicBezTo>
                  <a:cubicBezTo>
                    <a:pt x="11758" y="9132"/>
                    <a:pt x="12845" y="7277"/>
                    <a:pt x="13652" y="5370"/>
                  </a:cubicBezTo>
                  <a:cubicBezTo>
                    <a:pt x="13652" y="6449"/>
                    <a:pt x="13817" y="7563"/>
                    <a:pt x="14377" y="8485"/>
                  </a:cubicBezTo>
                  <a:cubicBezTo>
                    <a:pt x="14918" y="9372"/>
                    <a:pt x="15883" y="10049"/>
                    <a:pt x="16915" y="10049"/>
                  </a:cubicBezTo>
                  <a:cubicBezTo>
                    <a:pt x="16955" y="10049"/>
                    <a:pt x="16995" y="10048"/>
                    <a:pt x="17036" y="10046"/>
                  </a:cubicBezTo>
                  <a:cubicBezTo>
                    <a:pt x="17177" y="11799"/>
                    <a:pt x="18578" y="13372"/>
                    <a:pt x="20303" y="13713"/>
                  </a:cubicBezTo>
                  <a:cubicBezTo>
                    <a:pt x="20480" y="13749"/>
                    <a:pt x="20665" y="13769"/>
                    <a:pt x="20850" y="13769"/>
                  </a:cubicBezTo>
                  <a:cubicBezTo>
                    <a:pt x="21302" y="13769"/>
                    <a:pt x="21748" y="13645"/>
                    <a:pt x="22042" y="13313"/>
                  </a:cubicBezTo>
                  <a:cubicBezTo>
                    <a:pt x="22338" y="12976"/>
                    <a:pt x="22414" y="12500"/>
                    <a:pt x="22432" y="12052"/>
                  </a:cubicBezTo>
                  <a:cubicBezTo>
                    <a:pt x="22510" y="10262"/>
                    <a:pt x="21909" y="8513"/>
                    <a:pt x="21159" y="6887"/>
                  </a:cubicBezTo>
                  <a:cubicBezTo>
                    <a:pt x="19982" y="4335"/>
                    <a:pt x="18264" y="1829"/>
                    <a:pt x="15664" y="759"/>
                  </a:cubicBezTo>
                  <a:cubicBezTo>
                    <a:pt x="14933" y="458"/>
                    <a:pt x="14156" y="281"/>
                    <a:pt x="13374" y="164"/>
                  </a:cubicBezTo>
                  <a:cubicBezTo>
                    <a:pt x="12663" y="58"/>
                    <a:pt x="11943" y="1"/>
                    <a:pt x="11224" y="1"/>
                  </a:cubicBezTo>
                  <a:close/>
                </a:path>
              </a:pathLst>
            </a:custGeom>
            <a:solidFill>
              <a:srgbClr val="B45F0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5"/>
            <p:cNvSpPr/>
            <p:nvPr/>
          </p:nvSpPr>
          <p:spPr>
            <a:xfrm>
              <a:off x="6556550" y="1498650"/>
              <a:ext cx="161725" cy="187850"/>
            </a:xfrm>
            <a:custGeom>
              <a:avLst/>
              <a:gdLst/>
              <a:ahLst/>
              <a:cxnLst/>
              <a:rect l="l" t="t" r="r" b="b"/>
              <a:pathLst>
                <a:path w="6469" h="7514" extrusionOk="0">
                  <a:moveTo>
                    <a:pt x="3718" y="1"/>
                  </a:moveTo>
                  <a:cubicBezTo>
                    <a:pt x="2384" y="1"/>
                    <a:pt x="1036" y="1293"/>
                    <a:pt x="551" y="3146"/>
                  </a:cubicBezTo>
                  <a:cubicBezTo>
                    <a:pt x="1" y="5236"/>
                    <a:pt x="279" y="7050"/>
                    <a:pt x="1762" y="7441"/>
                  </a:cubicBezTo>
                  <a:cubicBezTo>
                    <a:pt x="1950" y="7490"/>
                    <a:pt x="2149" y="7514"/>
                    <a:pt x="2353" y="7514"/>
                  </a:cubicBezTo>
                  <a:cubicBezTo>
                    <a:pt x="3758" y="7514"/>
                    <a:pt x="5439" y="6381"/>
                    <a:pt x="5918" y="4556"/>
                  </a:cubicBezTo>
                  <a:cubicBezTo>
                    <a:pt x="6468" y="2465"/>
                    <a:pt x="5710" y="457"/>
                    <a:pt x="4229" y="66"/>
                  </a:cubicBezTo>
                  <a:cubicBezTo>
                    <a:pt x="4060" y="22"/>
                    <a:pt x="3889" y="1"/>
                    <a:pt x="3718" y="1"/>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5"/>
            <p:cNvSpPr/>
            <p:nvPr/>
          </p:nvSpPr>
          <p:spPr>
            <a:xfrm>
              <a:off x="6590825" y="1516150"/>
              <a:ext cx="102400" cy="135675"/>
            </a:xfrm>
            <a:custGeom>
              <a:avLst/>
              <a:gdLst/>
              <a:ahLst/>
              <a:cxnLst/>
              <a:rect l="l" t="t" r="r" b="b"/>
              <a:pathLst>
                <a:path w="4096" h="5427" extrusionOk="0">
                  <a:moveTo>
                    <a:pt x="3976" y="1"/>
                  </a:moveTo>
                  <a:cubicBezTo>
                    <a:pt x="3967" y="1"/>
                    <a:pt x="3958" y="2"/>
                    <a:pt x="3949" y="4"/>
                  </a:cubicBezTo>
                  <a:cubicBezTo>
                    <a:pt x="3845" y="30"/>
                    <a:pt x="1390" y="705"/>
                    <a:pt x="17" y="5286"/>
                  </a:cubicBezTo>
                  <a:cubicBezTo>
                    <a:pt x="1" y="5343"/>
                    <a:pt x="34" y="5404"/>
                    <a:pt x="91" y="5421"/>
                  </a:cubicBezTo>
                  <a:cubicBezTo>
                    <a:pt x="101" y="5425"/>
                    <a:pt x="111" y="5427"/>
                    <a:pt x="122" y="5427"/>
                  </a:cubicBezTo>
                  <a:lnTo>
                    <a:pt x="124" y="5427"/>
                  </a:lnTo>
                  <a:cubicBezTo>
                    <a:pt x="169" y="5427"/>
                    <a:pt x="214" y="5396"/>
                    <a:pt x="228" y="5349"/>
                  </a:cubicBezTo>
                  <a:cubicBezTo>
                    <a:pt x="1562" y="897"/>
                    <a:pt x="3977" y="220"/>
                    <a:pt x="4002" y="214"/>
                  </a:cubicBezTo>
                  <a:cubicBezTo>
                    <a:pt x="4059" y="198"/>
                    <a:pt x="4096" y="139"/>
                    <a:pt x="4079" y="82"/>
                  </a:cubicBezTo>
                  <a:cubicBezTo>
                    <a:pt x="4067" y="32"/>
                    <a:pt x="4023" y="1"/>
                    <a:pt x="39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25"/>
            <p:cNvSpPr/>
            <p:nvPr/>
          </p:nvSpPr>
          <p:spPr>
            <a:xfrm>
              <a:off x="6153100" y="1787775"/>
              <a:ext cx="202525" cy="138425"/>
            </a:xfrm>
            <a:custGeom>
              <a:avLst/>
              <a:gdLst/>
              <a:ahLst/>
              <a:cxnLst/>
              <a:rect l="l" t="t" r="r" b="b"/>
              <a:pathLst>
                <a:path w="8101" h="5537" extrusionOk="0">
                  <a:moveTo>
                    <a:pt x="127" y="0"/>
                  </a:moveTo>
                  <a:cubicBezTo>
                    <a:pt x="108" y="0"/>
                    <a:pt x="89" y="5"/>
                    <a:pt x="72" y="16"/>
                  </a:cubicBezTo>
                  <a:cubicBezTo>
                    <a:pt x="19" y="44"/>
                    <a:pt x="1" y="112"/>
                    <a:pt x="31" y="163"/>
                  </a:cubicBezTo>
                  <a:cubicBezTo>
                    <a:pt x="1948" y="3481"/>
                    <a:pt x="4545" y="5537"/>
                    <a:pt x="6815" y="5537"/>
                  </a:cubicBezTo>
                  <a:lnTo>
                    <a:pt x="6834" y="5537"/>
                  </a:lnTo>
                  <a:cubicBezTo>
                    <a:pt x="7003" y="5537"/>
                    <a:pt x="7586" y="5530"/>
                    <a:pt x="7998" y="5477"/>
                  </a:cubicBezTo>
                  <a:cubicBezTo>
                    <a:pt x="8060" y="5469"/>
                    <a:pt x="8100" y="5414"/>
                    <a:pt x="8092" y="5355"/>
                  </a:cubicBezTo>
                  <a:cubicBezTo>
                    <a:pt x="8085" y="5300"/>
                    <a:pt x="8038" y="5260"/>
                    <a:pt x="7986" y="5260"/>
                  </a:cubicBezTo>
                  <a:cubicBezTo>
                    <a:pt x="7981" y="5260"/>
                    <a:pt x="7976" y="5260"/>
                    <a:pt x="7972" y="5261"/>
                  </a:cubicBezTo>
                  <a:cubicBezTo>
                    <a:pt x="7569" y="5312"/>
                    <a:pt x="6999" y="5318"/>
                    <a:pt x="6834" y="5320"/>
                  </a:cubicBezTo>
                  <a:lnTo>
                    <a:pt x="6815" y="5320"/>
                  </a:lnTo>
                  <a:cubicBezTo>
                    <a:pt x="4623" y="5320"/>
                    <a:pt x="2097" y="3303"/>
                    <a:pt x="219" y="54"/>
                  </a:cubicBezTo>
                  <a:cubicBezTo>
                    <a:pt x="199" y="19"/>
                    <a:pt x="164" y="0"/>
                    <a:pt x="12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5"/>
            <p:cNvSpPr/>
            <p:nvPr/>
          </p:nvSpPr>
          <p:spPr>
            <a:xfrm>
              <a:off x="6006025" y="1224900"/>
              <a:ext cx="722150" cy="195925"/>
            </a:xfrm>
            <a:custGeom>
              <a:avLst/>
              <a:gdLst/>
              <a:ahLst/>
              <a:cxnLst/>
              <a:rect l="l" t="t" r="r" b="b"/>
              <a:pathLst>
                <a:path w="28886" h="7837" extrusionOk="0">
                  <a:moveTo>
                    <a:pt x="17504" y="1"/>
                  </a:moveTo>
                  <a:cubicBezTo>
                    <a:pt x="16775" y="1"/>
                    <a:pt x="16045" y="43"/>
                    <a:pt x="15318" y="130"/>
                  </a:cubicBezTo>
                  <a:cubicBezTo>
                    <a:pt x="13009" y="403"/>
                    <a:pt x="10771" y="1121"/>
                    <a:pt x="8462" y="1411"/>
                  </a:cubicBezTo>
                  <a:cubicBezTo>
                    <a:pt x="7885" y="1483"/>
                    <a:pt x="7296" y="1524"/>
                    <a:pt x="6707" y="1524"/>
                  </a:cubicBezTo>
                  <a:cubicBezTo>
                    <a:pt x="5869" y="1524"/>
                    <a:pt x="5032" y="1441"/>
                    <a:pt x="4233" y="1245"/>
                  </a:cubicBezTo>
                  <a:cubicBezTo>
                    <a:pt x="3430" y="1689"/>
                    <a:pt x="2682" y="2230"/>
                    <a:pt x="2014" y="2857"/>
                  </a:cubicBezTo>
                  <a:cubicBezTo>
                    <a:pt x="1137" y="3681"/>
                    <a:pt x="391" y="4684"/>
                    <a:pt x="1" y="5812"/>
                  </a:cubicBezTo>
                  <a:cubicBezTo>
                    <a:pt x="654" y="6061"/>
                    <a:pt x="1372" y="6170"/>
                    <a:pt x="2102" y="6170"/>
                  </a:cubicBezTo>
                  <a:cubicBezTo>
                    <a:pt x="2979" y="6170"/>
                    <a:pt x="3874" y="6012"/>
                    <a:pt x="4699" y="5747"/>
                  </a:cubicBezTo>
                  <a:cubicBezTo>
                    <a:pt x="6805" y="5068"/>
                    <a:pt x="8699" y="3826"/>
                    <a:pt x="10818" y="3192"/>
                  </a:cubicBezTo>
                  <a:cubicBezTo>
                    <a:pt x="11992" y="2842"/>
                    <a:pt x="13194" y="2689"/>
                    <a:pt x="14404" y="2689"/>
                  </a:cubicBezTo>
                  <a:cubicBezTo>
                    <a:pt x="17233" y="2689"/>
                    <a:pt x="20104" y="3525"/>
                    <a:pt x="22741" y="4631"/>
                  </a:cubicBezTo>
                  <a:cubicBezTo>
                    <a:pt x="24874" y="5526"/>
                    <a:pt x="26928" y="6605"/>
                    <a:pt x="28885" y="7837"/>
                  </a:cubicBezTo>
                  <a:cubicBezTo>
                    <a:pt x="28424" y="7171"/>
                    <a:pt x="27803" y="6615"/>
                    <a:pt x="27073" y="6262"/>
                  </a:cubicBezTo>
                  <a:cubicBezTo>
                    <a:pt x="27568" y="5130"/>
                    <a:pt x="27490" y="3763"/>
                    <a:pt x="26873" y="2694"/>
                  </a:cubicBezTo>
                  <a:cubicBezTo>
                    <a:pt x="26693" y="2385"/>
                    <a:pt x="26466" y="2107"/>
                    <a:pt x="26211" y="1858"/>
                  </a:cubicBezTo>
                  <a:cubicBezTo>
                    <a:pt x="23445" y="696"/>
                    <a:pt x="20480" y="1"/>
                    <a:pt x="17504" y="1"/>
                  </a:cubicBezTo>
                  <a:close/>
                </a:path>
              </a:pathLst>
            </a:custGeom>
            <a:solidFill>
              <a:srgbClr val="B45F0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25"/>
            <p:cNvSpPr/>
            <p:nvPr/>
          </p:nvSpPr>
          <p:spPr>
            <a:xfrm>
              <a:off x="6417450" y="1758175"/>
              <a:ext cx="494375" cy="852725"/>
            </a:xfrm>
            <a:custGeom>
              <a:avLst/>
              <a:gdLst/>
              <a:ahLst/>
              <a:cxnLst/>
              <a:rect l="l" t="t" r="r" b="b"/>
              <a:pathLst>
                <a:path w="19775" h="34109" extrusionOk="0">
                  <a:moveTo>
                    <a:pt x="1722" y="1"/>
                  </a:moveTo>
                  <a:cubicBezTo>
                    <a:pt x="1449" y="1"/>
                    <a:pt x="1201" y="111"/>
                    <a:pt x="1088" y="452"/>
                  </a:cubicBezTo>
                  <a:cubicBezTo>
                    <a:pt x="1006" y="400"/>
                    <a:pt x="916" y="376"/>
                    <a:pt x="826" y="376"/>
                  </a:cubicBezTo>
                  <a:cubicBezTo>
                    <a:pt x="503" y="376"/>
                    <a:pt x="168" y="676"/>
                    <a:pt x="95" y="1020"/>
                  </a:cubicBezTo>
                  <a:cubicBezTo>
                    <a:pt x="1" y="1457"/>
                    <a:pt x="187" y="1898"/>
                    <a:pt x="350" y="2315"/>
                  </a:cubicBezTo>
                  <a:cubicBezTo>
                    <a:pt x="581" y="2898"/>
                    <a:pt x="777" y="3494"/>
                    <a:pt x="939" y="4099"/>
                  </a:cubicBezTo>
                  <a:cubicBezTo>
                    <a:pt x="1027" y="4432"/>
                    <a:pt x="1106" y="4769"/>
                    <a:pt x="1110" y="5113"/>
                  </a:cubicBezTo>
                  <a:cubicBezTo>
                    <a:pt x="1117" y="5813"/>
                    <a:pt x="810" y="6473"/>
                    <a:pt x="640" y="7154"/>
                  </a:cubicBezTo>
                  <a:cubicBezTo>
                    <a:pt x="168" y="9058"/>
                    <a:pt x="279" y="11091"/>
                    <a:pt x="792" y="12975"/>
                  </a:cubicBezTo>
                  <a:cubicBezTo>
                    <a:pt x="943" y="13533"/>
                    <a:pt x="1033" y="14283"/>
                    <a:pt x="1286" y="14898"/>
                  </a:cubicBezTo>
                  <a:cubicBezTo>
                    <a:pt x="2892" y="19626"/>
                    <a:pt x="5865" y="32039"/>
                    <a:pt x="9423" y="33858"/>
                  </a:cubicBezTo>
                  <a:cubicBezTo>
                    <a:pt x="9756" y="34028"/>
                    <a:pt x="10088" y="34108"/>
                    <a:pt x="10417" y="34108"/>
                  </a:cubicBezTo>
                  <a:cubicBezTo>
                    <a:pt x="14515" y="34108"/>
                    <a:pt x="18159" y="21691"/>
                    <a:pt x="18936" y="16837"/>
                  </a:cubicBezTo>
                  <a:cubicBezTo>
                    <a:pt x="19774" y="11594"/>
                    <a:pt x="17147" y="7836"/>
                    <a:pt x="14341" y="7599"/>
                  </a:cubicBezTo>
                  <a:cubicBezTo>
                    <a:pt x="14064" y="7576"/>
                    <a:pt x="13815" y="7561"/>
                    <a:pt x="13589" y="7561"/>
                  </a:cubicBezTo>
                  <a:cubicBezTo>
                    <a:pt x="12046" y="7561"/>
                    <a:pt x="11593" y="8261"/>
                    <a:pt x="10755" y="11819"/>
                  </a:cubicBezTo>
                  <a:cubicBezTo>
                    <a:pt x="9760" y="16052"/>
                    <a:pt x="9615" y="20871"/>
                    <a:pt x="9615" y="20871"/>
                  </a:cubicBezTo>
                  <a:cubicBezTo>
                    <a:pt x="9615" y="20871"/>
                    <a:pt x="6848" y="16802"/>
                    <a:pt x="5242" y="14446"/>
                  </a:cubicBezTo>
                  <a:cubicBezTo>
                    <a:pt x="5596" y="12795"/>
                    <a:pt x="6225" y="11179"/>
                    <a:pt x="6360" y="9504"/>
                  </a:cubicBezTo>
                  <a:cubicBezTo>
                    <a:pt x="6529" y="7391"/>
                    <a:pt x="6098" y="5141"/>
                    <a:pt x="5428" y="3141"/>
                  </a:cubicBezTo>
                  <a:cubicBezTo>
                    <a:pt x="5193" y="2442"/>
                    <a:pt x="4852" y="1688"/>
                    <a:pt x="4169" y="1408"/>
                  </a:cubicBezTo>
                  <a:cubicBezTo>
                    <a:pt x="4081" y="1371"/>
                    <a:pt x="3987" y="1343"/>
                    <a:pt x="3910" y="1287"/>
                  </a:cubicBezTo>
                  <a:cubicBezTo>
                    <a:pt x="3820" y="1224"/>
                    <a:pt x="3759" y="1128"/>
                    <a:pt x="3697" y="1038"/>
                  </a:cubicBezTo>
                  <a:cubicBezTo>
                    <a:pt x="3313" y="476"/>
                    <a:pt x="2892" y="362"/>
                    <a:pt x="2318" y="133"/>
                  </a:cubicBezTo>
                  <a:cubicBezTo>
                    <a:pt x="2137" y="61"/>
                    <a:pt x="1923" y="1"/>
                    <a:pt x="1722" y="1"/>
                  </a:cubicBezTo>
                  <a:close/>
                </a:path>
              </a:pathLst>
            </a:custGeom>
            <a:solidFill>
              <a:srgbClr val="FCA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25"/>
            <p:cNvSpPr/>
            <p:nvPr/>
          </p:nvSpPr>
          <p:spPr>
            <a:xfrm>
              <a:off x="6507275" y="1792000"/>
              <a:ext cx="39500" cy="104825"/>
            </a:xfrm>
            <a:custGeom>
              <a:avLst/>
              <a:gdLst/>
              <a:ahLst/>
              <a:cxnLst/>
              <a:rect l="l" t="t" r="r" b="b"/>
              <a:pathLst>
                <a:path w="1580" h="4193" extrusionOk="0">
                  <a:moveTo>
                    <a:pt x="124" y="1"/>
                  </a:moveTo>
                  <a:cubicBezTo>
                    <a:pt x="110" y="1"/>
                    <a:pt x="95" y="4"/>
                    <a:pt x="82" y="10"/>
                  </a:cubicBezTo>
                  <a:cubicBezTo>
                    <a:pt x="27" y="35"/>
                    <a:pt x="0" y="98"/>
                    <a:pt x="25" y="153"/>
                  </a:cubicBezTo>
                  <a:cubicBezTo>
                    <a:pt x="574" y="1428"/>
                    <a:pt x="1022" y="2758"/>
                    <a:pt x="1355" y="4109"/>
                  </a:cubicBezTo>
                  <a:cubicBezTo>
                    <a:pt x="1367" y="4158"/>
                    <a:pt x="1412" y="4193"/>
                    <a:pt x="1461" y="4193"/>
                  </a:cubicBezTo>
                  <a:lnTo>
                    <a:pt x="1461" y="4191"/>
                  </a:lnTo>
                  <a:cubicBezTo>
                    <a:pt x="1469" y="4191"/>
                    <a:pt x="1477" y="4191"/>
                    <a:pt x="1488" y="4189"/>
                  </a:cubicBezTo>
                  <a:cubicBezTo>
                    <a:pt x="1545" y="4174"/>
                    <a:pt x="1580" y="4115"/>
                    <a:pt x="1567" y="4056"/>
                  </a:cubicBezTo>
                  <a:cubicBezTo>
                    <a:pt x="1230" y="2695"/>
                    <a:pt x="779" y="1352"/>
                    <a:pt x="225" y="67"/>
                  </a:cubicBezTo>
                  <a:cubicBezTo>
                    <a:pt x="207" y="26"/>
                    <a:pt x="166"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25"/>
            <p:cNvSpPr/>
            <p:nvPr/>
          </p:nvSpPr>
          <p:spPr>
            <a:xfrm>
              <a:off x="6470650" y="1770375"/>
              <a:ext cx="47275" cy="115225"/>
            </a:xfrm>
            <a:custGeom>
              <a:avLst/>
              <a:gdLst/>
              <a:ahLst/>
              <a:cxnLst/>
              <a:rect l="l" t="t" r="r" b="b"/>
              <a:pathLst>
                <a:path w="1891" h="4609" extrusionOk="0">
                  <a:moveTo>
                    <a:pt x="124" y="1"/>
                  </a:moveTo>
                  <a:cubicBezTo>
                    <a:pt x="108" y="1"/>
                    <a:pt x="93" y="4"/>
                    <a:pt x="78" y="11"/>
                  </a:cubicBezTo>
                  <a:cubicBezTo>
                    <a:pt x="22" y="37"/>
                    <a:pt x="0" y="103"/>
                    <a:pt x="27" y="158"/>
                  </a:cubicBezTo>
                  <a:cubicBezTo>
                    <a:pt x="691" y="1562"/>
                    <a:pt x="1240" y="3033"/>
                    <a:pt x="1663" y="4528"/>
                  </a:cubicBezTo>
                  <a:cubicBezTo>
                    <a:pt x="1676" y="4578"/>
                    <a:pt x="1721" y="4608"/>
                    <a:pt x="1768" y="4608"/>
                  </a:cubicBezTo>
                  <a:cubicBezTo>
                    <a:pt x="1778" y="4608"/>
                    <a:pt x="1788" y="4606"/>
                    <a:pt x="1798" y="4604"/>
                  </a:cubicBezTo>
                  <a:cubicBezTo>
                    <a:pt x="1855" y="4588"/>
                    <a:pt x="1890" y="4528"/>
                    <a:pt x="1872" y="4469"/>
                  </a:cubicBezTo>
                  <a:cubicBezTo>
                    <a:pt x="1449" y="2961"/>
                    <a:pt x="893" y="1478"/>
                    <a:pt x="223" y="64"/>
                  </a:cubicBezTo>
                  <a:cubicBezTo>
                    <a:pt x="205" y="24"/>
                    <a:pt x="165"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25"/>
            <p:cNvSpPr/>
            <p:nvPr/>
          </p:nvSpPr>
          <p:spPr>
            <a:xfrm>
              <a:off x="6441375" y="1773250"/>
              <a:ext cx="43850" cy="112700"/>
            </a:xfrm>
            <a:custGeom>
              <a:avLst/>
              <a:gdLst/>
              <a:ahLst/>
              <a:cxnLst/>
              <a:rect l="l" t="t" r="r" b="b"/>
              <a:pathLst>
                <a:path w="1754" h="4508" extrusionOk="0">
                  <a:moveTo>
                    <a:pt x="124" y="1"/>
                  </a:moveTo>
                  <a:cubicBezTo>
                    <a:pt x="107" y="1"/>
                    <a:pt x="91" y="4"/>
                    <a:pt x="76" y="12"/>
                  </a:cubicBezTo>
                  <a:cubicBezTo>
                    <a:pt x="21" y="41"/>
                    <a:pt x="0" y="106"/>
                    <a:pt x="29" y="159"/>
                  </a:cubicBezTo>
                  <a:cubicBezTo>
                    <a:pt x="721" y="1504"/>
                    <a:pt x="1226" y="2938"/>
                    <a:pt x="1529" y="4420"/>
                  </a:cubicBezTo>
                  <a:cubicBezTo>
                    <a:pt x="1539" y="4471"/>
                    <a:pt x="1584" y="4507"/>
                    <a:pt x="1635" y="4507"/>
                  </a:cubicBezTo>
                  <a:lnTo>
                    <a:pt x="1635" y="4505"/>
                  </a:lnTo>
                  <a:cubicBezTo>
                    <a:pt x="1641" y="4505"/>
                    <a:pt x="1649" y="4505"/>
                    <a:pt x="1657" y="4503"/>
                  </a:cubicBezTo>
                  <a:cubicBezTo>
                    <a:pt x="1715" y="4491"/>
                    <a:pt x="1753" y="4434"/>
                    <a:pt x="1741" y="4375"/>
                  </a:cubicBezTo>
                  <a:cubicBezTo>
                    <a:pt x="1437" y="2875"/>
                    <a:pt x="924" y="1422"/>
                    <a:pt x="221" y="59"/>
                  </a:cubicBezTo>
                  <a:cubicBezTo>
                    <a:pt x="202" y="22"/>
                    <a:pt x="163"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25"/>
            <p:cNvSpPr/>
            <p:nvPr/>
          </p:nvSpPr>
          <p:spPr>
            <a:xfrm>
              <a:off x="6414700" y="1755475"/>
              <a:ext cx="164575" cy="284750"/>
            </a:xfrm>
            <a:custGeom>
              <a:avLst/>
              <a:gdLst/>
              <a:ahLst/>
              <a:cxnLst/>
              <a:rect l="l" t="t" r="r" b="b"/>
              <a:pathLst>
                <a:path w="6583" h="11390" extrusionOk="0">
                  <a:moveTo>
                    <a:pt x="1832" y="0"/>
                  </a:moveTo>
                  <a:cubicBezTo>
                    <a:pt x="1707" y="0"/>
                    <a:pt x="1584" y="21"/>
                    <a:pt x="1472" y="73"/>
                  </a:cubicBezTo>
                  <a:cubicBezTo>
                    <a:pt x="1327" y="141"/>
                    <a:pt x="1216" y="253"/>
                    <a:pt x="1141" y="411"/>
                  </a:cubicBezTo>
                  <a:cubicBezTo>
                    <a:pt x="1076" y="387"/>
                    <a:pt x="1008" y="376"/>
                    <a:pt x="937" y="376"/>
                  </a:cubicBezTo>
                  <a:cubicBezTo>
                    <a:pt x="845" y="376"/>
                    <a:pt x="750" y="396"/>
                    <a:pt x="656" y="435"/>
                  </a:cubicBezTo>
                  <a:cubicBezTo>
                    <a:pt x="383" y="551"/>
                    <a:pt x="158" y="819"/>
                    <a:pt x="99" y="1103"/>
                  </a:cubicBezTo>
                  <a:cubicBezTo>
                    <a:pt x="1" y="1559"/>
                    <a:pt x="182" y="2017"/>
                    <a:pt x="342" y="2419"/>
                  </a:cubicBezTo>
                  <a:lnTo>
                    <a:pt x="358" y="2464"/>
                  </a:lnTo>
                  <a:cubicBezTo>
                    <a:pt x="587" y="3040"/>
                    <a:pt x="783" y="3637"/>
                    <a:pt x="943" y="4236"/>
                  </a:cubicBezTo>
                  <a:cubicBezTo>
                    <a:pt x="1043" y="4601"/>
                    <a:pt x="1108" y="4910"/>
                    <a:pt x="1110" y="5223"/>
                  </a:cubicBezTo>
                  <a:cubicBezTo>
                    <a:pt x="1114" y="5690"/>
                    <a:pt x="975" y="6138"/>
                    <a:pt x="828" y="6610"/>
                  </a:cubicBezTo>
                  <a:cubicBezTo>
                    <a:pt x="763" y="6814"/>
                    <a:pt x="697" y="7025"/>
                    <a:pt x="646" y="7235"/>
                  </a:cubicBezTo>
                  <a:cubicBezTo>
                    <a:pt x="330" y="8508"/>
                    <a:pt x="260" y="9873"/>
                    <a:pt x="436" y="11293"/>
                  </a:cubicBezTo>
                  <a:cubicBezTo>
                    <a:pt x="442" y="11348"/>
                    <a:pt x="489" y="11389"/>
                    <a:pt x="544" y="11389"/>
                  </a:cubicBezTo>
                  <a:cubicBezTo>
                    <a:pt x="548" y="11389"/>
                    <a:pt x="552" y="11389"/>
                    <a:pt x="556" y="11387"/>
                  </a:cubicBezTo>
                  <a:cubicBezTo>
                    <a:pt x="616" y="11381"/>
                    <a:pt x="659" y="11326"/>
                    <a:pt x="652" y="11267"/>
                  </a:cubicBezTo>
                  <a:cubicBezTo>
                    <a:pt x="479" y="9873"/>
                    <a:pt x="548" y="8535"/>
                    <a:pt x="857" y="7288"/>
                  </a:cubicBezTo>
                  <a:cubicBezTo>
                    <a:pt x="908" y="7084"/>
                    <a:pt x="973" y="6876"/>
                    <a:pt x="1034" y="6675"/>
                  </a:cubicBezTo>
                  <a:cubicBezTo>
                    <a:pt x="1182" y="6207"/>
                    <a:pt x="1333" y="5723"/>
                    <a:pt x="1329" y="5221"/>
                  </a:cubicBezTo>
                  <a:cubicBezTo>
                    <a:pt x="1325" y="4849"/>
                    <a:pt x="1237" y="4487"/>
                    <a:pt x="1153" y="4178"/>
                  </a:cubicBezTo>
                  <a:cubicBezTo>
                    <a:pt x="992" y="3572"/>
                    <a:pt x="791" y="2969"/>
                    <a:pt x="560" y="2382"/>
                  </a:cubicBezTo>
                  <a:lnTo>
                    <a:pt x="544" y="2339"/>
                  </a:lnTo>
                  <a:cubicBezTo>
                    <a:pt x="389" y="1947"/>
                    <a:pt x="227" y="1540"/>
                    <a:pt x="311" y="1150"/>
                  </a:cubicBezTo>
                  <a:cubicBezTo>
                    <a:pt x="358" y="932"/>
                    <a:pt x="530" y="725"/>
                    <a:pt x="740" y="635"/>
                  </a:cubicBezTo>
                  <a:cubicBezTo>
                    <a:pt x="794" y="613"/>
                    <a:pt x="862" y="593"/>
                    <a:pt x="936" y="593"/>
                  </a:cubicBezTo>
                  <a:cubicBezTo>
                    <a:pt x="1001" y="593"/>
                    <a:pt x="1072" y="608"/>
                    <a:pt x="1141" y="652"/>
                  </a:cubicBezTo>
                  <a:cubicBezTo>
                    <a:pt x="1158" y="662"/>
                    <a:pt x="1178" y="667"/>
                    <a:pt x="1199" y="667"/>
                  </a:cubicBezTo>
                  <a:cubicBezTo>
                    <a:pt x="1211" y="667"/>
                    <a:pt x="1224" y="666"/>
                    <a:pt x="1235" y="662"/>
                  </a:cubicBezTo>
                  <a:cubicBezTo>
                    <a:pt x="1265" y="650"/>
                    <a:pt x="1290" y="625"/>
                    <a:pt x="1302" y="592"/>
                  </a:cubicBezTo>
                  <a:cubicBezTo>
                    <a:pt x="1353" y="433"/>
                    <a:pt x="1439" y="327"/>
                    <a:pt x="1564" y="270"/>
                  </a:cubicBezTo>
                  <a:cubicBezTo>
                    <a:pt x="1639" y="234"/>
                    <a:pt x="1729" y="217"/>
                    <a:pt x="1831" y="217"/>
                  </a:cubicBezTo>
                  <a:cubicBezTo>
                    <a:pt x="1991" y="217"/>
                    <a:pt x="2179" y="259"/>
                    <a:pt x="2387" y="341"/>
                  </a:cubicBezTo>
                  <a:lnTo>
                    <a:pt x="2561" y="411"/>
                  </a:lnTo>
                  <a:cubicBezTo>
                    <a:pt x="3043" y="596"/>
                    <a:pt x="3390" y="733"/>
                    <a:pt x="3728" y="1224"/>
                  </a:cubicBezTo>
                  <a:cubicBezTo>
                    <a:pt x="3789" y="1312"/>
                    <a:pt x="3856" y="1414"/>
                    <a:pt x="3956" y="1483"/>
                  </a:cubicBezTo>
                  <a:cubicBezTo>
                    <a:pt x="4026" y="1534"/>
                    <a:pt x="4104" y="1563"/>
                    <a:pt x="4175" y="1592"/>
                  </a:cubicBezTo>
                  <a:lnTo>
                    <a:pt x="4236" y="1616"/>
                  </a:lnTo>
                  <a:cubicBezTo>
                    <a:pt x="4894" y="1886"/>
                    <a:pt x="5221" y="2650"/>
                    <a:pt x="5434" y="3283"/>
                  </a:cubicBezTo>
                  <a:cubicBezTo>
                    <a:pt x="5947" y="4814"/>
                    <a:pt x="6259" y="6297"/>
                    <a:pt x="6361" y="7691"/>
                  </a:cubicBezTo>
                  <a:cubicBezTo>
                    <a:pt x="6366" y="7748"/>
                    <a:pt x="6413" y="7791"/>
                    <a:pt x="6470" y="7791"/>
                  </a:cubicBezTo>
                  <a:lnTo>
                    <a:pt x="6478" y="7791"/>
                  </a:lnTo>
                  <a:cubicBezTo>
                    <a:pt x="6537" y="7787"/>
                    <a:pt x="6582" y="7734"/>
                    <a:pt x="6578" y="7675"/>
                  </a:cubicBezTo>
                  <a:cubicBezTo>
                    <a:pt x="6476" y="6265"/>
                    <a:pt x="6159" y="4763"/>
                    <a:pt x="5640" y="3214"/>
                  </a:cubicBezTo>
                  <a:cubicBezTo>
                    <a:pt x="5413" y="2536"/>
                    <a:pt x="5060" y="1718"/>
                    <a:pt x="4320" y="1414"/>
                  </a:cubicBezTo>
                  <a:lnTo>
                    <a:pt x="4255" y="1389"/>
                  </a:lnTo>
                  <a:cubicBezTo>
                    <a:pt x="4191" y="1365"/>
                    <a:pt x="4130" y="1340"/>
                    <a:pt x="4083" y="1308"/>
                  </a:cubicBezTo>
                  <a:cubicBezTo>
                    <a:pt x="4016" y="1258"/>
                    <a:pt x="3963" y="1183"/>
                    <a:pt x="3895" y="1085"/>
                  </a:cubicBezTo>
                  <a:cubicBezTo>
                    <a:pt x="3533" y="554"/>
                    <a:pt x="3139" y="400"/>
                    <a:pt x="2641" y="206"/>
                  </a:cubicBezTo>
                  <a:lnTo>
                    <a:pt x="2467" y="139"/>
                  </a:lnTo>
                  <a:cubicBezTo>
                    <a:pt x="2287" y="68"/>
                    <a:pt x="2057" y="0"/>
                    <a:pt x="18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5"/>
            <p:cNvSpPr/>
            <p:nvPr/>
          </p:nvSpPr>
          <p:spPr>
            <a:xfrm>
              <a:off x="6654075" y="2279025"/>
              <a:ext cx="104300" cy="214400"/>
            </a:xfrm>
            <a:custGeom>
              <a:avLst/>
              <a:gdLst/>
              <a:ahLst/>
              <a:cxnLst/>
              <a:rect l="l" t="t" r="r" b="b"/>
              <a:pathLst>
                <a:path w="4172" h="8576" extrusionOk="0">
                  <a:moveTo>
                    <a:pt x="124" y="1"/>
                  </a:moveTo>
                  <a:cubicBezTo>
                    <a:pt x="100" y="1"/>
                    <a:pt x="76" y="8"/>
                    <a:pt x="56" y="24"/>
                  </a:cubicBezTo>
                  <a:cubicBezTo>
                    <a:pt x="9" y="61"/>
                    <a:pt x="1" y="131"/>
                    <a:pt x="37" y="178"/>
                  </a:cubicBezTo>
                  <a:cubicBezTo>
                    <a:pt x="998" y="1383"/>
                    <a:pt x="1991" y="2632"/>
                    <a:pt x="2733" y="4011"/>
                  </a:cubicBezTo>
                  <a:cubicBezTo>
                    <a:pt x="3562" y="5560"/>
                    <a:pt x="3952" y="7055"/>
                    <a:pt x="3887" y="8461"/>
                  </a:cubicBezTo>
                  <a:cubicBezTo>
                    <a:pt x="3883" y="8521"/>
                    <a:pt x="3930" y="8572"/>
                    <a:pt x="3989" y="8576"/>
                  </a:cubicBezTo>
                  <a:lnTo>
                    <a:pt x="3995" y="8576"/>
                  </a:lnTo>
                  <a:cubicBezTo>
                    <a:pt x="4053" y="8576"/>
                    <a:pt x="4102" y="8529"/>
                    <a:pt x="4104" y="8471"/>
                  </a:cubicBezTo>
                  <a:cubicBezTo>
                    <a:pt x="4171" y="7027"/>
                    <a:pt x="3775" y="5490"/>
                    <a:pt x="2925" y="3909"/>
                  </a:cubicBezTo>
                  <a:cubicBezTo>
                    <a:pt x="2175" y="2511"/>
                    <a:pt x="1174" y="1257"/>
                    <a:pt x="207" y="41"/>
                  </a:cubicBezTo>
                  <a:cubicBezTo>
                    <a:pt x="186" y="14"/>
                    <a:pt x="155" y="1"/>
                    <a:pt x="1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5"/>
            <p:cNvSpPr/>
            <p:nvPr/>
          </p:nvSpPr>
          <p:spPr>
            <a:xfrm>
              <a:off x="6631150" y="1939000"/>
              <a:ext cx="322450" cy="396050"/>
            </a:xfrm>
            <a:custGeom>
              <a:avLst/>
              <a:gdLst/>
              <a:ahLst/>
              <a:cxnLst/>
              <a:rect l="l" t="t" r="r" b="b"/>
              <a:pathLst>
                <a:path w="12898" h="15842" extrusionOk="0">
                  <a:moveTo>
                    <a:pt x="5151" y="0"/>
                  </a:moveTo>
                  <a:cubicBezTo>
                    <a:pt x="5151" y="0"/>
                    <a:pt x="2381" y="258"/>
                    <a:pt x="1189" y="3454"/>
                  </a:cubicBezTo>
                  <a:cubicBezTo>
                    <a:pt x="0" y="6649"/>
                    <a:pt x="431" y="12403"/>
                    <a:pt x="431" y="12403"/>
                  </a:cubicBezTo>
                  <a:cubicBezTo>
                    <a:pt x="431" y="12403"/>
                    <a:pt x="1480" y="14400"/>
                    <a:pt x="5207" y="15440"/>
                  </a:cubicBezTo>
                  <a:cubicBezTo>
                    <a:pt x="6266" y="15735"/>
                    <a:pt x="7323" y="15841"/>
                    <a:pt x="8293" y="15841"/>
                  </a:cubicBezTo>
                  <a:cubicBezTo>
                    <a:pt x="10737" y="15841"/>
                    <a:pt x="12632" y="15170"/>
                    <a:pt x="12632" y="15170"/>
                  </a:cubicBezTo>
                  <a:cubicBezTo>
                    <a:pt x="12632" y="15170"/>
                    <a:pt x="12898" y="5626"/>
                    <a:pt x="11149" y="3131"/>
                  </a:cubicBezTo>
                  <a:cubicBezTo>
                    <a:pt x="9402" y="638"/>
                    <a:pt x="5151" y="0"/>
                    <a:pt x="51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5"/>
            <p:cNvSpPr/>
            <p:nvPr/>
          </p:nvSpPr>
          <p:spPr>
            <a:xfrm>
              <a:off x="6628700" y="2022600"/>
              <a:ext cx="305650" cy="315075"/>
            </a:xfrm>
            <a:custGeom>
              <a:avLst/>
              <a:gdLst/>
              <a:ahLst/>
              <a:cxnLst/>
              <a:rect l="l" t="t" r="r" b="b"/>
              <a:pathLst>
                <a:path w="12226" h="12603" extrusionOk="0">
                  <a:moveTo>
                    <a:pt x="1289" y="1"/>
                  </a:moveTo>
                  <a:cubicBezTo>
                    <a:pt x="1245" y="1"/>
                    <a:pt x="1201" y="28"/>
                    <a:pt x="1185" y="71"/>
                  </a:cubicBezTo>
                  <a:cubicBezTo>
                    <a:pt x="0" y="3254"/>
                    <a:pt x="417" y="9010"/>
                    <a:pt x="421" y="9068"/>
                  </a:cubicBezTo>
                  <a:cubicBezTo>
                    <a:pt x="421" y="9084"/>
                    <a:pt x="425" y="9098"/>
                    <a:pt x="433" y="9111"/>
                  </a:cubicBezTo>
                  <a:cubicBezTo>
                    <a:pt x="476" y="9194"/>
                    <a:pt x="1547" y="11160"/>
                    <a:pt x="5276" y="12200"/>
                  </a:cubicBezTo>
                  <a:cubicBezTo>
                    <a:pt x="6341" y="12498"/>
                    <a:pt x="7407" y="12603"/>
                    <a:pt x="8384" y="12603"/>
                  </a:cubicBezTo>
                  <a:cubicBezTo>
                    <a:pt x="10039" y="12603"/>
                    <a:pt x="11437" y="12300"/>
                    <a:pt x="12131" y="12118"/>
                  </a:cubicBezTo>
                  <a:cubicBezTo>
                    <a:pt x="12189" y="12102"/>
                    <a:pt x="12225" y="12043"/>
                    <a:pt x="12209" y="11983"/>
                  </a:cubicBezTo>
                  <a:cubicBezTo>
                    <a:pt x="12195" y="11936"/>
                    <a:pt x="12154" y="11904"/>
                    <a:pt x="12106" y="11904"/>
                  </a:cubicBezTo>
                  <a:cubicBezTo>
                    <a:pt x="12096" y="11904"/>
                    <a:pt x="12086" y="11905"/>
                    <a:pt x="12076" y="11908"/>
                  </a:cubicBezTo>
                  <a:cubicBezTo>
                    <a:pt x="11391" y="12088"/>
                    <a:pt x="10013" y="12385"/>
                    <a:pt x="8383" y="12385"/>
                  </a:cubicBezTo>
                  <a:cubicBezTo>
                    <a:pt x="7424" y="12385"/>
                    <a:pt x="6377" y="12282"/>
                    <a:pt x="5333" y="11992"/>
                  </a:cubicBezTo>
                  <a:cubicBezTo>
                    <a:pt x="1892" y="11031"/>
                    <a:pt x="754" y="9231"/>
                    <a:pt x="636" y="9027"/>
                  </a:cubicBezTo>
                  <a:cubicBezTo>
                    <a:pt x="607" y="8618"/>
                    <a:pt x="260" y="3181"/>
                    <a:pt x="1390" y="149"/>
                  </a:cubicBezTo>
                  <a:cubicBezTo>
                    <a:pt x="1410" y="91"/>
                    <a:pt x="1381" y="28"/>
                    <a:pt x="1326" y="8"/>
                  </a:cubicBezTo>
                  <a:cubicBezTo>
                    <a:pt x="1314" y="3"/>
                    <a:pt x="1302" y="1"/>
                    <a:pt x="12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5"/>
            <p:cNvSpPr/>
            <p:nvPr/>
          </p:nvSpPr>
          <p:spPr>
            <a:xfrm>
              <a:off x="6566725" y="1008450"/>
              <a:ext cx="74250" cy="98025"/>
            </a:xfrm>
            <a:custGeom>
              <a:avLst/>
              <a:gdLst/>
              <a:ahLst/>
              <a:cxnLst/>
              <a:rect l="l" t="t" r="r" b="b"/>
              <a:pathLst>
                <a:path w="2970" h="3921" extrusionOk="0">
                  <a:moveTo>
                    <a:pt x="2011" y="1"/>
                  </a:moveTo>
                  <a:cubicBezTo>
                    <a:pt x="1722" y="1"/>
                    <a:pt x="1431" y="281"/>
                    <a:pt x="1037" y="1127"/>
                  </a:cubicBezTo>
                  <a:cubicBezTo>
                    <a:pt x="513" y="2247"/>
                    <a:pt x="1" y="3920"/>
                    <a:pt x="1" y="3920"/>
                  </a:cubicBezTo>
                  <a:cubicBezTo>
                    <a:pt x="1" y="3920"/>
                    <a:pt x="1341" y="2786"/>
                    <a:pt x="2115" y="1822"/>
                  </a:cubicBezTo>
                  <a:cubicBezTo>
                    <a:pt x="2970" y="757"/>
                    <a:pt x="2878" y="447"/>
                    <a:pt x="2424" y="154"/>
                  </a:cubicBezTo>
                  <a:cubicBezTo>
                    <a:pt x="2280" y="62"/>
                    <a:pt x="2145" y="1"/>
                    <a:pt x="20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25"/>
            <p:cNvSpPr/>
            <p:nvPr/>
          </p:nvSpPr>
          <p:spPr>
            <a:xfrm>
              <a:off x="6781475" y="1280100"/>
              <a:ext cx="103225" cy="66400"/>
            </a:xfrm>
            <a:custGeom>
              <a:avLst/>
              <a:gdLst/>
              <a:ahLst/>
              <a:cxnLst/>
              <a:rect l="l" t="t" r="r" b="b"/>
              <a:pathLst>
                <a:path w="4129" h="2656" extrusionOk="0">
                  <a:moveTo>
                    <a:pt x="3345" y="0"/>
                  </a:moveTo>
                  <a:cubicBezTo>
                    <a:pt x="3092" y="0"/>
                    <a:pt x="2736" y="175"/>
                    <a:pt x="2177" y="619"/>
                  </a:cubicBezTo>
                  <a:cubicBezTo>
                    <a:pt x="1208" y="1389"/>
                    <a:pt x="1" y="2656"/>
                    <a:pt x="1" y="2656"/>
                  </a:cubicBezTo>
                  <a:cubicBezTo>
                    <a:pt x="1" y="2656"/>
                    <a:pt x="1709" y="2239"/>
                    <a:pt x="2833" y="1722"/>
                  </a:cubicBezTo>
                  <a:cubicBezTo>
                    <a:pt x="4071" y="1152"/>
                    <a:pt x="4128" y="835"/>
                    <a:pt x="3854" y="371"/>
                  </a:cubicBezTo>
                  <a:cubicBezTo>
                    <a:pt x="3722" y="148"/>
                    <a:pt x="3578" y="0"/>
                    <a:pt x="3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25"/>
            <p:cNvSpPr/>
            <p:nvPr/>
          </p:nvSpPr>
          <p:spPr>
            <a:xfrm>
              <a:off x="6727750" y="1691050"/>
              <a:ext cx="112350" cy="37975"/>
            </a:xfrm>
            <a:custGeom>
              <a:avLst/>
              <a:gdLst/>
              <a:ahLst/>
              <a:cxnLst/>
              <a:rect l="l" t="t" r="r" b="b"/>
              <a:pathLst>
                <a:path w="4494" h="1519" extrusionOk="0">
                  <a:moveTo>
                    <a:pt x="1865" y="0"/>
                  </a:moveTo>
                  <a:cubicBezTo>
                    <a:pt x="901" y="0"/>
                    <a:pt x="0" y="59"/>
                    <a:pt x="0" y="59"/>
                  </a:cubicBezTo>
                  <a:cubicBezTo>
                    <a:pt x="0" y="59"/>
                    <a:pt x="1539" y="909"/>
                    <a:pt x="2716" y="1290"/>
                  </a:cubicBezTo>
                  <a:cubicBezTo>
                    <a:pt x="3201" y="1447"/>
                    <a:pt x="3541" y="1518"/>
                    <a:pt x="3782" y="1518"/>
                  </a:cubicBezTo>
                  <a:cubicBezTo>
                    <a:pt x="4185" y="1518"/>
                    <a:pt x="4312" y="1318"/>
                    <a:pt x="4381" y="987"/>
                  </a:cubicBezTo>
                  <a:cubicBezTo>
                    <a:pt x="4493" y="460"/>
                    <a:pt x="4346" y="135"/>
                    <a:pt x="2979" y="35"/>
                  </a:cubicBezTo>
                  <a:cubicBezTo>
                    <a:pt x="2632" y="10"/>
                    <a:pt x="2243" y="0"/>
                    <a:pt x="18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5"/>
            <p:cNvSpPr/>
            <p:nvPr/>
          </p:nvSpPr>
          <p:spPr>
            <a:xfrm>
              <a:off x="5856525" y="1681200"/>
              <a:ext cx="111675" cy="41375"/>
            </a:xfrm>
            <a:custGeom>
              <a:avLst/>
              <a:gdLst/>
              <a:ahLst/>
              <a:cxnLst/>
              <a:rect l="l" t="t" r="r" b="b"/>
              <a:pathLst>
                <a:path w="4467" h="1655" extrusionOk="0">
                  <a:moveTo>
                    <a:pt x="4190" y="0"/>
                  </a:moveTo>
                  <a:cubicBezTo>
                    <a:pt x="3648" y="0"/>
                    <a:pt x="2418" y="14"/>
                    <a:pt x="1488" y="131"/>
                  </a:cubicBezTo>
                  <a:cubicBezTo>
                    <a:pt x="129" y="300"/>
                    <a:pt x="0" y="633"/>
                    <a:pt x="137" y="1154"/>
                  </a:cubicBezTo>
                  <a:cubicBezTo>
                    <a:pt x="221" y="1465"/>
                    <a:pt x="349" y="1655"/>
                    <a:pt x="709" y="1655"/>
                  </a:cubicBezTo>
                  <a:cubicBezTo>
                    <a:pt x="953" y="1655"/>
                    <a:pt x="1303" y="1567"/>
                    <a:pt x="1819" y="1371"/>
                  </a:cubicBezTo>
                  <a:cubicBezTo>
                    <a:pt x="2975" y="930"/>
                    <a:pt x="4467" y="2"/>
                    <a:pt x="4467" y="2"/>
                  </a:cubicBezTo>
                  <a:cubicBezTo>
                    <a:pt x="4467" y="2"/>
                    <a:pt x="4364" y="0"/>
                    <a:pt x="41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5"/>
            <p:cNvSpPr/>
            <p:nvPr/>
          </p:nvSpPr>
          <p:spPr>
            <a:xfrm>
              <a:off x="5918725" y="1164000"/>
              <a:ext cx="101275" cy="69825"/>
            </a:xfrm>
            <a:custGeom>
              <a:avLst/>
              <a:gdLst/>
              <a:ahLst/>
              <a:cxnLst/>
              <a:rect l="l" t="t" r="r" b="b"/>
              <a:pathLst>
                <a:path w="4051" h="2793" extrusionOk="0">
                  <a:moveTo>
                    <a:pt x="797" y="1"/>
                  </a:moveTo>
                  <a:cubicBezTo>
                    <a:pt x="577" y="1"/>
                    <a:pt x="432" y="140"/>
                    <a:pt x="295" y="351"/>
                  </a:cubicBezTo>
                  <a:cubicBezTo>
                    <a:pt x="1" y="802"/>
                    <a:pt x="46" y="1123"/>
                    <a:pt x="1260" y="1742"/>
                  </a:cubicBezTo>
                  <a:lnTo>
                    <a:pt x="1262" y="1742"/>
                  </a:lnTo>
                  <a:cubicBezTo>
                    <a:pt x="2363" y="2306"/>
                    <a:pt x="4051" y="2792"/>
                    <a:pt x="4051" y="2792"/>
                  </a:cubicBezTo>
                  <a:cubicBezTo>
                    <a:pt x="4051" y="2792"/>
                    <a:pt x="2896" y="1476"/>
                    <a:pt x="1960" y="667"/>
                  </a:cubicBezTo>
                  <a:cubicBezTo>
                    <a:pt x="1405" y="187"/>
                    <a:pt x="1051" y="1"/>
                    <a:pt x="7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5"/>
            <p:cNvSpPr/>
            <p:nvPr/>
          </p:nvSpPr>
          <p:spPr>
            <a:xfrm>
              <a:off x="6493125" y="979925"/>
              <a:ext cx="40175" cy="111925"/>
            </a:xfrm>
            <a:custGeom>
              <a:avLst/>
              <a:gdLst/>
              <a:ahLst/>
              <a:cxnLst/>
              <a:rect l="l" t="t" r="r" b="b"/>
              <a:pathLst>
                <a:path w="1607" h="4477" extrusionOk="0">
                  <a:moveTo>
                    <a:pt x="881" y="1"/>
                  </a:moveTo>
                  <a:cubicBezTo>
                    <a:pt x="861" y="1"/>
                    <a:pt x="840" y="1"/>
                    <a:pt x="819" y="2"/>
                  </a:cubicBezTo>
                  <a:cubicBezTo>
                    <a:pt x="280" y="20"/>
                    <a:pt x="0" y="241"/>
                    <a:pt x="231" y="1590"/>
                  </a:cubicBezTo>
                  <a:cubicBezTo>
                    <a:pt x="439" y="2810"/>
                    <a:pt x="971" y="4477"/>
                    <a:pt x="971" y="4477"/>
                  </a:cubicBezTo>
                  <a:cubicBezTo>
                    <a:pt x="971" y="4477"/>
                    <a:pt x="1426" y="2781"/>
                    <a:pt x="1514" y="1547"/>
                  </a:cubicBezTo>
                  <a:cubicBezTo>
                    <a:pt x="1607" y="238"/>
                    <a:pt x="1378" y="1"/>
                    <a:pt x="8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5" name="Google Shape;191;p22"/>
          <p:cNvSpPr txBox="1">
            <a:spLocks/>
          </p:cNvSpPr>
          <p:nvPr/>
        </p:nvSpPr>
        <p:spPr>
          <a:xfrm>
            <a:off x="1511300" y="14280353"/>
            <a:ext cx="19670400" cy="2190168"/>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1pPr>
            <a:lvl2pPr marL="914400" marR="0" lvl="1"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2pPr>
            <a:lvl3pPr marL="1371600" marR="0" lvl="2"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3pPr>
            <a:lvl4pPr marL="1828800" marR="0" lvl="3"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4pPr>
            <a:lvl5pPr marL="2286000" marR="0" lvl="4"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5pPr>
            <a:lvl6pPr marL="2743200" marR="0" lvl="5"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6pPr>
            <a:lvl7pPr marL="3200400" marR="0" lvl="6"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7pPr>
            <a:lvl8pPr marL="3657600" marR="0" lvl="7"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8pPr>
            <a:lvl9pPr marL="4114800" marR="0" lvl="8"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9pPr>
          </a:lstStyle>
          <a:p>
            <a:pPr marL="91440" marR="91440" indent="0" algn="ctr">
              <a:buFont typeface="Rubik"/>
              <a:buNone/>
            </a:pPr>
            <a:r>
              <a:rPr lang="en-US" sz="6000" b="1">
                <a:latin typeface="Times New Roman" panose="02020603050405020304" pitchFamily="18" charset="0"/>
                <a:cs typeface="Times New Roman" panose="02020603050405020304" pitchFamily="18" charset="0"/>
              </a:rPr>
              <a:t>OBSESSIVE COMPULSIVE DISORDER (OCD) </a:t>
            </a:r>
            <a:endParaRPr lang="en-US" sz="6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5" name="Google Shape;185;p22"/>
          <p:cNvSpPr/>
          <p:nvPr/>
        </p:nvSpPr>
        <p:spPr>
          <a:xfrm>
            <a:off x="7102662" y="1600566"/>
            <a:ext cx="8742600" cy="13287473"/>
          </a:xfrm>
          <a:prstGeom prst="roundRect">
            <a:avLst>
              <a:gd name="adj" fmla="val 1571"/>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7" name="Google Shape;187;p22"/>
          <p:cNvSpPr/>
          <p:nvPr/>
        </p:nvSpPr>
        <p:spPr>
          <a:xfrm>
            <a:off x="16023850" y="4638950"/>
            <a:ext cx="7015538" cy="12640988"/>
          </a:xfrm>
          <a:prstGeom prst="roundRect">
            <a:avLst>
              <a:gd name="adj" fmla="val 2570"/>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88" name="Google Shape;188;p22"/>
          <p:cNvSpPr/>
          <p:nvPr/>
        </p:nvSpPr>
        <p:spPr>
          <a:xfrm>
            <a:off x="0" y="3992465"/>
            <a:ext cx="7009900" cy="13287473"/>
          </a:xfrm>
          <a:prstGeom prst="roundRect">
            <a:avLst>
              <a:gd name="adj" fmla="val 0"/>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pic>
        <p:nvPicPr>
          <p:cNvPr id="189" name="Google Shape;189;p22"/>
          <p:cNvPicPr preferRelativeResize="0"/>
          <p:nvPr/>
        </p:nvPicPr>
        <p:blipFill rotWithShape="1">
          <a:blip r:embed="rId3">
            <a:alphaModFix/>
          </a:blip>
          <a:srcRect l="3154" t="15008" r="8987" b="40404"/>
          <a:stretch/>
        </p:blipFill>
        <p:spPr>
          <a:xfrm>
            <a:off x="8152362" y="279670"/>
            <a:ext cx="5651832" cy="1719000"/>
          </a:xfrm>
          <a:prstGeom prst="roundRect">
            <a:avLst>
              <a:gd name="adj" fmla="val 7914"/>
            </a:avLst>
          </a:prstGeom>
          <a:noFill/>
          <a:ln>
            <a:noFill/>
          </a:ln>
        </p:spPr>
      </p:pic>
      <p:sp>
        <p:nvSpPr>
          <p:cNvPr id="192" name="Google Shape;192;p22"/>
          <p:cNvSpPr txBox="1">
            <a:spLocks noGrp="1"/>
          </p:cNvSpPr>
          <p:nvPr>
            <p:ph type="subTitle" idx="4294967295"/>
          </p:nvPr>
        </p:nvSpPr>
        <p:spPr>
          <a:xfrm>
            <a:off x="304003" y="155788"/>
            <a:ext cx="5327400" cy="767700"/>
          </a:xfrm>
          <a:prstGeom prst="rect">
            <a:avLst/>
          </a:prstGeom>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3800" b="1" dirty="0">
                <a:latin typeface="Times New Roman" panose="02020603050405020304" pitchFamily="18" charset="0"/>
                <a:cs typeface="Times New Roman" panose="02020603050405020304" pitchFamily="18" charset="0"/>
              </a:rPr>
              <a:t>INTRODUCTION</a:t>
            </a:r>
            <a:endParaRPr sz="3800" b="1" dirty="0">
              <a:latin typeface="Times New Roman" panose="02020603050405020304" pitchFamily="18" charset="0"/>
              <a:cs typeface="Times New Roman" panose="02020603050405020304" pitchFamily="18" charset="0"/>
            </a:endParaRPr>
          </a:p>
        </p:txBody>
      </p:sp>
      <p:sp>
        <p:nvSpPr>
          <p:cNvPr id="193" name="Google Shape;193;p22"/>
          <p:cNvSpPr txBox="1"/>
          <p:nvPr/>
        </p:nvSpPr>
        <p:spPr>
          <a:xfrm>
            <a:off x="304003" y="986259"/>
            <a:ext cx="6798659" cy="1953879"/>
          </a:xfrm>
          <a:prstGeom prst="rect">
            <a:avLst/>
          </a:prstGeom>
          <a:noFill/>
          <a:ln>
            <a:noFill/>
          </a:ln>
        </p:spPr>
        <p:txBody>
          <a:bodyPr spcFirstLastPara="1" wrap="square" lIns="91425" tIns="91425" rIns="91425" bIns="91425" anchor="t" anchorCtr="0">
            <a:noAutofit/>
          </a:bodyPr>
          <a:lstStyle/>
          <a:p>
            <a:pPr lvl="0" algn="just"/>
            <a:r>
              <a:rPr lang="en-US" sz="2400" dirty="0">
                <a:solidFill>
                  <a:schemeClr val="dk1"/>
                </a:solidFill>
                <a:latin typeface="Times New Roman" panose="02020603050405020304" pitchFamily="18" charset="0"/>
                <a:ea typeface="Rubik"/>
                <a:cs typeface="Times New Roman" panose="02020603050405020304" pitchFamily="18" charset="0"/>
                <a:sym typeface="Rubik"/>
              </a:rPr>
              <a:t>This poster will critically examine the historical and contemporary treatment and provision of care for a specific mental health disorder. This poster will discuss about OCD. The current understanding, treatment, and provision of care for the disorder will be talked about thoroughly. </a:t>
            </a:r>
            <a:endParaRPr sz="2400" dirty="0">
              <a:solidFill>
                <a:schemeClr val="dk1"/>
              </a:solidFill>
              <a:latin typeface="Times New Roman" panose="02020603050405020304" pitchFamily="18" charset="0"/>
              <a:ea typeface="Rubik"/>
              <a:cs typeface="Times New Roman" panose="02020603050405020304" pitchFamily="18" charset="0"/>
              <a:sym typeface="Rubik"/>
            </a:endParaRPr>
          </a:p>
        </p:txBody>
      </p:sp>
      <p:sp>
        <p:nvSpPr>
          <p:cNvPr id="196" name="Google Shape;196;p22"/>
          <p:cNvSpPr txBox="1">
            <a:spLocks noGrp="1"/>
          </p:cNvSpPr>
          <p:nvPr>
            <p:ph type="subTitle" idx="4294967295"/>
          </p:nvPr>
        </p:nvSpPr>
        <p:spPr>
          <a:xfrm>
            <a:off x="179613" y="3386759"/>
            <a:ext cx="6997673" cy="710619"/>
          </a:xfrm>
          <a:prstGeom prst="rect">
            <a:avLst/>
          </a:prstGeom>
          <a:ln>
            <a:noFill/>
          </a:ln>
        </p:spPr>
        <p:txBody>
          <a:bodyPr spcFirstLastPara="1" wrap="square" lIns="91425" tIns="91425" rIns="91425" bIns="91425" anchor="b" anchorCtr="0">
            <a:noAutofit/>
          </a:bodyPr>
          <a:lstStyle/>
          <a:p>
            <a:pPr marL="0" lvl="0" indent="0" algn="ctr">
              <a:buNone/>
            </a:pPr>
            <a:r>
              <a:rPr lang="en-US" sz="2500" b="1" dirty="0">
                <a:latin typeface="Times New Roman" panose="02020603050405020304" pitchFamily="18" charset="0"/>
                <a:cs typeface="Times New Roman" panose="02020603050405020304" pitchFamily="18" charset="0"/>
              </a:rPr>
              <a:t>OCD (Modern Understanding of OCD)</a:t>
            </a:r>
            <a:endParaRPr sz="2500" b="1" dirty="0">
              <a:latin typeface="Times New Roman" panose="02020603050405020304" pitchFamily="18" charset="0"/>
              <a:cs typeface="Times New Roman" panose="02020603050405020304" pitchFamily="18" charset="0"/>
            </a:endParaRPr>
          </a:p>
        </p:txBody>
      </p:sp>
      <p:sp>
        <p:nvSpPr>
          <p:cNvPr id="204" name="Google Shape;204;p22"/>
          <p:cNvSpPr txBox="1">
            <a:spLocks noGrp="1"/>
          </p:cNvSpPr>
          <p:nvPr>
            <p:ph type="subTitle" idx="4294967295"/>
          </p:nvPr>
        </p:nvSpPr>
        <p:spPr>
          <a:xfrm>
            <a:off x="8792060" y="2332850"/>
            <a:ext cx="4372435" cy="725134"/>
          </a:xfrm>
          <a:prstGeom prst="rect">
            <a:avLst/>
          </a:prstGeom>
          <a:ln>
            <a:noFill/>
          </a:ln>
        </p:spPr>
        <p:txBody>
          <a:bodyPr spcFirstLastPara="1" wrap="square" lIns="91425" tIns="91425" rIns="91425" bIns="91425" anchor="b" anchorCtr="0">
            <a:noAutofit/>
          </a:bodyPr>
          <a:lstStyle/>
          <a:p>
            <a:pPr marL="0" lvl="0" indent="0">
              <a:buNone/>
            </a:pPr>
            <a:r>
              <a:rPr lang="en-US" sz="3800" b="1" dirty="0">
                <a:latin typeface="Times New Roman" panose="02020603050405020304" pitchFamily="18" charset="0"/>
                <a:cs typeface="Times New Roman" panose="02020603050405020304" pitchFamily="18" charset="0"/>
              </a:rPr>
              <a:t>CAUSES OF OCD </a:t>
            </a:r>
          </a:p>
        </p:txBody>
      </p:sp>
      <p:sp>
        <p:nvSpPr>
          <p:cNvPr id="205" name="Google Shape;205;p22"/>
          <p:cNvSpPr txBox="1"/>
          <p:nvPr/>
        </p:nvSpPr>
        <p:spPr>
          <a:xfrm>
            <a:off x="7270048" y="3284710"/>
            <a:ext cx="8321644" cy="4991782"/>
          </a:xfrm>
          <a:prstGeom prst="rect">
            <a:avLst/>
          </a:prstGeom>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gn="just"/>
            <a:r>
              <a:rPr lang="en-US" sz="2400" dirty="0">
                <a:solidFill>
                  <a:schemeClr val="dk1"/>
                </a:solidFill>
                <a:latin typeface="Times New Roman" panose="02020603050405020304" pitchFamily="18" charset="0"/>
                <a:ea typeface="Rubik"/>
                <a:cs typeface="Times New Roman" panose="02020603050405020304" pitchFamily="18" charset="0"/>
                <a:sym typeface="Rubik"/>
              </a:rPr>
              <a:t>The causes of the mental illness are not properly diagnosed but few factors are as follows: </a:t>
            </a:r>
          </a:p>
          <a:p>
            <a:pPr lvl="0" algn="just"/>
            <a:r>
              <a:rPr lang="en-US" sz="2400" b="1" dirty="0">
                <a:solidFill>
                  <a:schemeClr val="dk1"/>
                </a:solidFill>
                <a:latin typeface="Times New Roman" panose="02020603050405020304" pitchFamily="18" charset="0"/>
                <a:ea typeface="Rubik"/>
                <a:cs typeface="Times New Roman" panose="02020603050405020304" pitchFamily="18" charset="0"/>
                <a:sym typeface="Rubik"/>
              </a:rPr>
              <a:t>Genetics: </a:t>
            </a:r>
            <a:r>
              <a:rPr lang="en-US" sz="2400" dirty="0">
                <a:solidFill>
                  <a:schemeClr val="dk1"/>
                </a:solidFill>
                <a:latin typeface="Times New Roman" panose="02020603050405020304" pitchFamily="18" charset="0"/>
                <a:ea typeface="Rubik"/>
                <a:cs typeface="Times New Roman" panose="02020603050405020304" pitchFamily="18" charset="0"/>
                <a:sym typeface="Rubik"/>
              </a:rPr>
              <a:t>OCD often runs in families, suggesting a genetic component. Having a close relative with OCD increases the risk.</a:t>
            </a:r>
          </a:p>
          <a:p>
            <a:pPr lvl="0" algn="just"/>
            <a:r>
              <a:rPr lang="en-US" sz="2400" b="1" dirty="0">
                <a:solidFill>
                  <a:schemeClr val="dk1"/>
                </a:solidFill>
                <a:latin typeface="Times New Roman" panose="02020603050405020304" pitchFamily="18" charset="0"/>
                <a:ea typeface="Rubik"/>
                <a:cs typeface="Times New Roman" panose="02020603050405020304" pitchFamily="18" charset="0"/>
                <a:sym typeface="Rubik"/>
              </a:rPr>
              <a:t>Biological factors: </a:t>
            </a:r>
            <a:r>
              <a:rPr lang="en-US" sz="2400" dirty="0">
                <a:solidFill>
                  <a:schemeClr val="dk1"/>
                </a:solidFill>
                <a:latin typeface="Times New Roman" panose="02020603050405020304" pitchFamily="18" charset="0"/>
                <a:ea typeface="Rubik"/>
                <a:cs typeface="Times New Roman" panose="02020603050405020304" pitchFamily="18" charset="0"/>
                <a:sym typeface="Rubik"/>
              </a:rPr>
              <a:t>Brain imaging studies show differences in the frontal cortex and other brain structures in people with OCD. Neurotransmitters like serotonin may also play a role.</a:t>
            </a:r>
          </a:p>
          <a:p>
            <a:pPr lvl="0" algn="just"/>
            <a:r>
              <a:rPr lang="en-US" sz="2400" b="1" dirty="0">
                <a:solidFill>
                  <a:schemeClr val="dk1"/>
                </a:solidFill>
                <a:latin typeface="Times New Roman" panose="02020603050405020304" pitchFamily="18" charset="0"/>
                <a:ea typeface="Rubik"/>
                <a:cs typeface="Times New Roman" panose="02020603050405020304" pitchFamily="18" charset="0"/>
                <a:sym typeface="Rubik"/>
              </a:rPr>
              <a:t>Temperament: </a:t>
            </a:r>
            <a:r>
              <a:rPr lang="en-US" sz="2400" dirty="0">
                <a:solidFill>
                  <a:schemeClr val="dk1"/>
                </a:solidFill>
                <a:latin typeface="Times New Roman" panose="02020603050405020304" pitchFamily="18" charset="0"/>
                <a:ea typeface="Rubik"/>
                <a:cs typeface="Times New Roman" panose="02020603050405020304" pitchFamily="18" charset="0"/>
                <a:sym typeface="Rubik"/>
              </a:rPr>
              <a:t>People who exhibit anxiety or negative emotional responses as children may be more likely to develop OCD.</a:t>
            </a:r>
          </a:p>
          <a:p>
            <a:pPr lvl="0" algn="just"/>
            <a:r>
              <a:rPr lang="en-US" sz="2400" b="1" dirty="0">
                <a:solidFill>
                  <a:schemeClr val="dk1"/>
                </a:solidFill>
                <a:latin typeface="Times New Roman" panose="02020603050405020304" pitchFamily="18" charset="0"/>
                <a:ea typeface="Rubik"/>
                <a:cs typeface="Times New Roman" panose="02020603050405020304" pitchFamily="18" charset="0"/>
                <a:sym typeface="Rubik"/>
              </a:rPr>
              <a:t>Environmental factors: </a:t>
            </a:r>
            <a:r>
              <a:rPr lang="en-US" sz="2400" dirty="0">
                <a:solidFill>
                  <a:schemeClr val="dk1"/>
                </a:solidFill>
                <a:latin typeface="Times New Roman" panose="02020603050405020304" pitchFamily="18" charset="0"/>
                <a:ea typeface="Rubik"/>
                <a:cs typeface="Times New Roman" panose="02020603050405020304" pitchFamily="18" charset="0"/>
                <a:sym typeface="Rubik"/>
              </a:rPr>
              <a:t>Stressful or traumatic life events, such as abuse, neglect, or bereavement, may trigger OCD symptoms. (</a:t>
            </a:r>
            <a:r>
              <a:rPr lang="en-US" sz="2400" dirty="0" err="1">
                <a:solidFill>
                  <a:schemeClr val="dk1"/>
                </a:solidFill>
                <a:latin typeface="Times New Roman" panose="02020603050405020304" pitchFamily="18" charset="0"/>
                <a:ea typeface="Rubik"/>
                <a:cs typeface="Times New Roman" panose="02020603050405020304" pitchFamily="18" charset="0"/>
                <a:sym typeface="Rubik"/>
              </a:rPr>
              <a:t>Endres</a:t>
            </a:r>
            <a:r>
              <a:rPr lang="en-US" sz="2400" dirty="0">
                <a:solidFill>
                  <a:schemeClr val="dk1"/>
                </a:solidFill>
                <a:latin typeface="Times New Roman" panose="02020603050405020304" pitchFamily="18" charset="0"/>
                <a:ea typeface="Rubik"/>
                <a:cs typeface="Times New Roman" panose="02020603050405020304" pitchFamily="18" charset="0"/>
                <a:sym typeface="Rubik"/>
              </a:rPr>
              <a:t> et al., 2022).</a:t>
            </a:r>
          </a:p>
        </p:txBody>
      </p:sp>
      <p:sp>
        <p:nvSpPr>
          <p:cNvPr id="208" name="Google Shape;208;p22"/>
          <p:cNvSpPr/>
          <p:nvPr/>
        </p:nvSpPr>
        <p:spPr>
          <a:xfrm>
            <a:off x="14201393" y="1636949"/>
            <a:ext cx="652500" cy="652500"/>
          </a:xfrm>
          <a:prstGeom prst="ellipse">
            <a:avLst/>
          </a:prstGeom>
          <a:solidFill>
            <a:srgbClr val="9B9AE8">
              <a:alpha val="50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7" name="Google Shape;227;p22"/>
          <p:cNvSpPr txBox="1"/>
          <p:nvPr/>
        </p:nvSpPr>
        <p:spPr>
          <a:xfrm>
            <a:off x="15973584" y="185886"/>
            <a:ext cx="6921209" cy="17000268"/>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91425" tIns="91425" rIns="91425" bIns="91425" anchor="t" anchorCtr="0">
            <a:noAutofit/>
          </a:bodyPr>
          <a:lstStyle/>
          <a:p>
            <a:pPr lvl="0" algn="just"/>
            <a:r>
              <a:rPr lang="en-GB" sz="2300" dirty="0">
                <a:solidFill>
                  <a:schemeClr val="accent4"/>
                </a:solidFill>
                <a:latin typeface="Times New Roman" panose="02020603050405020304" pitchFamily="18" charset="0"/>
                <a:cs typeface="Times New Roman" panose="02020603050405020304" pitchFamily="18" charset="0"/>
              </a:rPr>
              <a:t>Before the formalisation of mental health systems, the obsessive-compulsive disorder (OCD) would often be understood in the religious or moral context. Such symptoms used to be called scrupulosity in the fourteenth century, which means the preoccupation with religious or moral purity (McDonough et al., 2025). The first evidence of obsessive-compulsive symptoms appeared, with Hippocrates describing symptoms resembling OCD, often attributed to imbalances in bodily </a:t>
            </a:r>
            <a:r>
              <a:rPr lang="en-GB" sz="2300" dirty="0" err="1">
                <a:solidFill>
                  <a:schemeClr val="accent4"/>
                </a:solidFill>
                <a:latin typeface="Times New Roman" panose="02020603050405020304" pitchFamily="18" charset="0"/>
                <a:cs typeface="Times New Roman" panose="02020603050405020304" pitchFamily="18" charset="0"/>
              </a:rPr>
              <a:t>humors</a:t>
            </a:r>
            <a:r>
              <a:rPr lang="en-GB" sz="2300" dirty="0">
                <a:solidFill>
                  <a:schemeClr val="accent4"/>
                </a:solidFill>
                <a:latin typeface="Times New Roman" panose="02020603050405020304" pitchFamily="18" charset="0"/>
                <a:cs typeface="Times New Roman" panose="02020603050405020304" pitchFamily="18" charset="0"/>
              </a:rPr>
              <a:t> in the Ancient Greece (Klien CBT, 2022). </a:t>
            </a:r>
          </a:p>
          <a:p>
            <a:pPr lvl="0" algn="just"/>
            <a:r>
              <a:rPr lang="en-US" sz="2300" dirty="0">
                <a:solidFill>
                  <a:schemeClr val="accent4"/>
                </a:solidFill>
                <a:latin typeface="Times New Roman" panose="02020603050405020304" pitchFamily="18" charset="0"/>
                <a:ea typeface="Rubik"/>
                <a:cs typeface="Times New Roman" panose="02020603050405020304" pitchFamily="18" charset="0"/>
                <a:sym typeface="Rubik"/>
              </a:rPr>
              <a:t>However, in 17th century, Robert Burton described obsessive-compulsive phenomena in his book The Anatomy of Melancholy. Clergy discussed similar symptoms as "religious melancholies". One of the first clinicians to propose OCD-like symptoms in a psychiatric setting was the French psychiatrist Jean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Esquirol</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in 1838, who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characterised</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it as a type of monomania, a condition that selectively impairs a limited range of thought or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behaviour</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but preserves other mental processes. Another term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Esquirol</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coined was that of obsessions to refer to intrusions that were unwanted and recurrent in nature thus making it a major step towards OCD being acknowledged in psychiatry. </a:t>
            </a:r>
          </a:p>
          <a:p>
            <a:pPr lvl="0" algn="just"/>
            <a:r>
              <a:rPr lang="en-US" sz="2300" dirty="0">
                <a:solidFill>
                  <a:schemeClr val="accent4"/>
                </a:solidFill>
                <a:latin typeface="Times New Roman" panose="02020603050405020304" pitchFamily="18" charset="0"/>
                <a:ea typeface="Rubik"/>
                <a:cs typeface="Times New Roman" panose="02020603050405020304" pitchFamily="18" charset="0"/>
                <a:sym typeface="Rubik"/>
              </a:rPr>
              <a:t>The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conceptualisation</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was further developed by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Esquirol</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by the middle of the nineteenth century, discussions arose as to whether OCD was impulsive insanity or a disease of the emotions. Meanwhile, in Germany, Karl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Westphal</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gave the term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Zwangsvorstellung</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(compulsive idea) and conceptual focus was moved away on delusion and into the inadequacy of cognitive control. Early work by Sigmund Freud helped to move OCD into the psychological realm where it focused on the unconscious conflicts and not the overt compulsions. </a:t>
            </a:r>
          </a:p>
          <a:p>
            <a:pPr lvl="0" algn="just"/>
            <a:r>
              <a:rPr lang="en-US" sz="2300" dirty="0">
                <a:solidFill>
                  <a:schemeClr val="accent4"/>
                </a:solidFill>
                <a:latin typeface="Times New Roman" panose="02020603050405020304" pitchFamily="18" charset="0"/>
                <a:ea typeface="Rubik"/>
                <a:cs typeface="Times New Roman" panose="02020603050405020304" pitchFamily="18" charset="0"/>
                <a:sym typeface="Rubik"/>
              </a:rPr>
              <a:t>According to Freud, OCD is indicative of an opposition between the unconscious desires and moral restraints, and compulsive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behaviours</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are the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defence</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mechanisms, which are used to reduce the anxiety. By the 1950s OCD had become a formally </a:t>
            </a:r>
            <a:r>
              <a:rPr lang="en-US" sz="2300" dirty="0" err="1">
                <a:solidFill>
                  <a:schemeClr val="accent4"/>
                </a:solidFill>
                <a:latin typeface="Times New Roman" panose="02020603050405020304" pitchFamily="18" charset="0"/>
                <a:ea typeface="Rubik"/>
                <a:cs typeface="Times New Roman" panose="02020603050405020304" pitchFamily="18" charset="0"/>
                <a:sym typeface="Rubik"/>
              </a:rPr>
              <a:t>recognised</a:t>
            </a:r>
            <a:r>
              <a:rPr lang="en-US" sz="2300" dirty="0">
                <a:solidFill>
                  <a:schemeClr val="accent4"/>
                </a:solidFill>
                <a:latin typeface="Times New Roman" panose="02020603050405020304" pitchFamily="18" charset="0"/>
                <a:ea typeface="Rubik"/>
                <a:cs typeface="Times New Roman" panose="02020603050405020304" pitchFamily="18" charset="0"/>
                <a:sym typeface="Rubik"/>
              </a:rPr>
              <a:t> independent psychiatric condition; the Diagnostic and Statistical Manual of Mental Disorders named it a specific diagnosis under the general category of anxiety disorders. This was classified until the release of the DSM-5 in 2013, which re-classified OCD in a new category called Obsessive-Compulsive and Related Disorders (McDonough et al., 2025).</a:t>
            </a:r>
          </a:p>
          <a:p>
            <a:pPr lvl="0"/>
            <a:endParaRPr sz="2300" dirty="0">
              <a:solidFill>
                <a:schemeClr val="accent4"/>
              </a:solidFill>
              <a:latin typeface="Times New Roman" panose="02020603050405020304" pitchFamily="18" charset="0"/>
              <a:ea typeface="Rubik"/>
              <a:cs typeface="Times New Roman" panose="02020603050405020304" pitchFamily="18" charset="0"/>
              <a:sym typeface="Rubik"/>
            </a:endParaRPr>
          </a:p>
        </p:txBody>
      </p:sp>
      <p:sp>
        <p:nvSpPr>
          <p:cNvPr id="70" name="Google Shape;204;p22"/>
          <p:cNvSpPr txBox="1">
            <a:spLocks/>
          </p:cNvSpPr>
          <p:nvPr/>
        </p:nvSpPr>
        <p:spPr>
          <a:xfrm>
            <a:off x="7731914" y="12841550"/>
            <a:ext cx="7397911" cy="1375496"/>
          </a:xfrm>
          <a:prstGeom prst="rect">
            <a:avLst/>
          </a:prstGeom>
          <a:ln/>
        </p:spPr>
        <p:style>
          <a:lnRef idx="3">
            <a:schemeClr val="lt1"/>
          </a:lnRef>
          <a:fillRef idx="1">
            <a:schemeClr val="accent6"/>
          </a:fillRef>
          <a:effectRef idx="1">
            <a:schemeClr val="accent6"/>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1pPr>
            <a:lvl2pPr marL="914400" marR="0" lvl="1"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2pPr>
            <a:lvl3pPr marL="1371600" marR="0" lvl="2"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3pPr>
            <a:lvl4pPr marL="1828800" marR="0" lvl="3"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4pPr>
            <a:lvl5pPr marL="2286000" marR="0" lvl="4"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5pPr>
            <a:lvl6pPr marL="2743200" marR="0" lvl="5"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6pPr>
            <a:lvl7pPr marL="3200400" marR="0" lvl="6"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7pPr>
            <a:lvl8pPr marL="3657600" marR="0" lvl="7"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8pPr>
            <a:lvl9pPr marL="4114800" marR="0" lvl="8"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9pPr>
          </a:lstStyle>
          <a:p>
            <a:pPr marL="0" indent="0" algn="ctr">
              <a:buNone/>
            </a:pPr>
            <a:r>
              <a:rPr lang="en-US" sz="3800" b="1" dirty="0">
                <a:latin typeface="Times New Roman" panose="02020603050405020304" pitchFamily="18" charset="0"/>
                <a:cs typeface="Times New Roman" panose="02020603050405020304" pitchFamily="18" charset="0"/>
              </a:rPr>
              <a:t>HISTORICAL UNDERSTANDING OF OCD</a:t>
            </a:r>
          </a:p>
        </p:txBody>
      </p:sp>
      <p:pic>
        <p:nvPicPr>
          <p:cNvPr id="5" name="Picture 4"/>
          <p:cNvPicPr>
            <a:picLocks noChangeAspect="1"/>
          </p:cNvPicPr>
          <p:nvPr/>
        </p:nvPicPr>
        <p:blipFill>
          <a:blip r:embed="rId4"/>
          <a:stretch>
            <a:fillRect/>
          </a:stretch>
        </p:blipFill>
        <p:spPr>
          <a:xfrm>
            <a:off x="9250273" y="8503218"/>
            <a:ext cx="4533203" cy="3667339"/>
          </a:xfrm>
          <a:prstGeom prst="rect">
            <a:avLst/>
          </a:prstGeom>
        </p:spPr>
      </p:pic>
      <p:sp>
        <p:nvSpPr>
          <p:cNvPr id="2" name="TextBox 1">
            <a:extLst>
              <a:ext uri="{FF2B5EF4-FFF2-40B4-BE49-F238E27FC236}">
                <a16:creationId xmlns:a16="http://schemas.microsoft.com/office/drawing/2014/main" id="{A013ABDF-B1A8-F314-60E2-7DDCAE1B417E}"/>
              </a:ext>
            </a:extLst>
          </p:cNvPr>
          <p:cNvSpPr txBox="1"/>
          <p:nvPr/>
        </p:nvSpPr>
        <p:spPr>
          <a:xfrm>
            <a:off x="25120" y="3940806"/>
            <a:ext cx="6798659" cy="13757612"/>
          </a:xfrm>
          <a:prstGeom prst="rect">
            <a:avLst/>
          </a:prstGeom>
          <a:noFill/>
        </p:spPr>
        <p:txBody>
          <a:bodyPr wrap="square" rtlCol="0">
            <a:spAutoFit/>
          </a:bodyPr>
          <a:lstStyle/>
          <a:p>
            <a:pPr lvl="0" algn="just"/>
            <a:r>
              <a:rPr lang="en-US" sz="2400" dirty="0">
                <a:solidFill>
                  <a:schemeClr val="dk1"/>
                </a:solidFill>
                <a:latin typeface="Times New Roman" panose="02020603050405020304" pitchFamily="18" charset="0"/>
                <a:ea typeface="Rubik"/>
                <a:cs typeface="Times New Roman" panose="02020603050405020304" pitchFamily="18" charset="0"/>
                <a:sym typeface="Rubik"/>
              </a:rPr>
              <a:t>Obsessive compulsive disorder (OCD) is a mental health condition where a person has obsessive thoughts and compulsive </a:t>
            </a:r>
            <a:r>
              <a:rPr lang="en-US" sz="2400" dirty="0" err="1">
                <a:solidFill>
                  <a:schemeClr val="dk1"/>
                </a:solidFill>
                <a:latin typeface="Times New Roman" panose="02020603050405020304" pitchFamily="18" charset="0"/>
                <a:ea typeface="Rubik"/>
                <a:cs typeface="Times New Roman" panose="02020603050405020304" pitchFamily="18" charset="0"/>
                <a:sym typeface="Rubik"/>
              </a:rPr>
              <a:t>behaviours</a:t>
            </a:r>
            <a:r>
              <a:rPr lang="en-US" sz="2400" dirty="0">
                <a:solidFill>
                  <a:schemeClr val="dk1"/>
                </a:solidFill>
                <a:latin typeface="Times New Roman" panose="02020603050405020304" pitchFamily="18" charset="0"/>
                <a:ea typeface="Rubik"/>
                <a:cs typeface="Times New Roman" panose="02020603050405020304" pitchFamily="18" charset="0"/>
                <a:sym typeface="Rubik"/>
              </a:rPr>
              <a:t>. OCD can affect men, women and children. People can start having symptoms from as early as 6 years old, but it often begins around puberty and early adulthood. Most people with OCD experience both obsessions and compulsions, though it is possible to have only one OCD is a psychiatric disorder, not a personal failing or a simple obsession with cleanliness (Stein et al., 2019). </a:t>
            </a:r>
          </a:p>
          <a:p>
            <a:pPr lvl="0"/>
            <a:r>
              <a:rPr lang="en-US" sz="2400" dirty="0">
                <a:solidFill>
                  <a:schemeClr val="dk1"/>
                </a:solidFill>
                <a:latin typeface="Times New Roman" panose="02020603050405020304" pitchFamily="18" charset="0"/>
                <a:ea typeface="Rubik"/>
                <a:cs typeface="Times New Roman" panose="02020603050405020304" pitchFamily="18" charset="0"/>
                <a:sym typeface="Rubik"/>
              </a:rPr>
              <a:t>Obsessions are persistent and intrusive thoughts, urges, or images that cause significant distress. </a:t>
            </a:r>
          </a:p>
          <a:p>
            <a:pPr lvl="0" algn="just"/>
            <a:r>
              <a:rPr lang="en-US" sz="2400" dirty="0">
                <a:solidFill>
                  <a:schemeClr val="dk1"/>
                </a:solidFill>
                <a:latin typeface="Times New Roman" panose="02020603050405020304" pitchFamily="18" charset="0"/>
                <a:ea typeface="Rubik"/>
                <a:cs typeface="Times New Roman" panose="02020603050405020304" pitchFamily="18" charset="0"/>
                <a:sym typeface="Rubik"/>
              </a:rPr>
              <a:t>Compulsions are repetitive behaviors or mental acts that a person feels driven to perform in response to an obsession. These actions provide only temporary relief and do not bring pleasure. According to Cognitive-Behavioral Perspective, psychologists explain OCD through the cognitive-behavioral model, where intrusive thoughts become misinterpreted as threatening. Compulsions are understood as maladaptive coping strategies. It temporarily reduce anxiety but reinforce the cycle of obsessions and compulsions.</a:t>
            </a:r>
          </a:p>
          <a:p>
            <a:pPr lvl="1"/>
            <a:endParaRPr lang="en-US" sz="2400" dirty="0">
              <a:solidFill>
                <a:schemeClr val="dk1"/>
              </a:solidFill>
              <a:latin typeface="Times New Roman" panose="02020603050405020304" pitchFamily="18" charset="0"/>
              <a:ea typeface="Rubik"/>
              <a:cs typeface="Times New Roman" panose="02020603050405020304" pitchFamily="18" charset="0"/>
              <a:sym typeface="Rubik"/>
            </a:endParaRPr>
          </a:p>
          <a:p>
            <a:pPr lvl="0"/>
            <a:r>
              <a:rPr lang="en-US" sz="2400" dirty="0">
                <a:solidFill>
                  <a:schemeClr val="dk1"/>
                </a:solidFill>
                <a:latin typeface="Times New Roman" panose="02020603050405020304" pitchFamily="18" charset="0"/>
                <a:ea typeface="Rubik"/>
                <a:cs typeface="Times New Roman" panose="02020603050405020304" pitchFamily="18" charset="0"/>
                <a:sym typeface="Rubik"/>
              </a:rPr>
              <a:t>In Biopsychosocial Approach: these factors are considered: </a:t>
            </a:r>
          </a:p>
          <a:p>
            <a:pPr lvl="0"/>
            <a:endParaRPr lang="en-US" sz="2400" dirty="0">
              <a:solidFill>
                <a:schemeClr val="dk1"/>
              </a:solidFill>
              <a:latin typeface="Times New Roman" panose="02020603050405020304" pitchFamily="18" charset="0"/>
              <a:ea typeface="Rubik"/>
              <a:cs typeface="Times New Roman" panose="02020603050405020304" pitchFamily="18" charset="0"/>
              <a:sym typeface="Rubik"/>
            </a:endParaRPr>
          </a:p>
          <a:p>
            <a:pPr marL="342900" lvl="0" indent="-342900" algn="just">
              <a:buFont typeface="Arial" panose="020B0604020202020204" pitchFamily="34" charset="0"/>
              <a:buChar char="•"/>
            </a:pPr>
            <a:r>
              <a:rPr lang="en-US" sz="2400" dirty="0">
                <a:solidFill>
                  <a:schemeClr val="dk1"/>
                </a:solidFill>
                <a:latin typeface="Times New Roman" panose="02020603050405020304" pitchFamily="18" charset="0"/>
                <a:ea typeface="Rubik"/>
                <a:cs typeface="Times New Roman" panose="02020603050405020304" pitchFamily="18" charset="0"/>
                <a:sym typeface="Rubik"/>
              </a:rPr>
              <a:t>Biological: Dysfunction in brain circuits (especially the orbitofrontal cortex, anterior cingulate cortex, and basal ganglia) and imbalances in serotonin regulation.</a:t>
            </a:r>
          </a:p>
          <a:p>
            <a:pPr marL="342900" lvl="0" indent="-342900" algn="just">
              <a:buFont typeface="Arial" panose="020B0604020202020204" pitchFamily="34" charset="0"/>
              <a:buChar char="•"/>
            </a:pPr>
            <a:r>
              <a:rPr lang="en-US" sz="2400" dirty="0">
                <a:solidFill>
                  <a:schemeClr val="dk1"/>
                </a:solidFill>
                <a:latin typeface="Times New Roman" panose="02020603050405020304" pitchFamily="18" charset="0"/>
                <a:ea typeface="Rubik"/>
                <a:cs typeface="Times New Roman" panose="02020603050405020304" pitchFamily="18" charset="0"/>
                <a:sym typeface="Rubik"/>
              </a:rPr>
              <a:t>Psychological: Maladaptive beliefs (e.g., “having a bad thought means I’m a bad person”).</a:t>
            </a:r>
          </a:p>
          <a:p>
            <a:pPr marL="342900" lvl="0" indent="-342900" algn="just">
              <a:buFont typeface="Arial" panose="020B0604020202020204" pitchFamily="34" charset="0"/>
              <a:buChar char="•"/>
            </a:pPr>
            <a:r>
              <a:rPr lang="en-US" sz="2400" dirty="0">
                <a:solidFill>
                  <a:schemeClr val="dk1"/>
                </a:solidFill>
                <a:latin typeface="Times New Roman" panose="02020603050405020304" pitchFamily="18" charset="0"/>
                <a:ea typeface="Rubik"/>
                <a:cs typeface="Times New Roman" panose="02020603050405020304" pitchFamily="18" charset="0"/>
                <a:sym typeface="Rubik"/>
              </a:rPr>
              <a:t>Social: Stress, trauma, or family dynamics can trigger or worsen symptoms.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60" name="Google Shape;260;p23"/>
          <p:cNvSpPr/>
          <p:nvPr/>
        </p:nvSpPr>
        <p:spPr>
          <a:xfrm>
            <a:off x="86946" y="2577684"/>
            <a:ext cx="10208520" cy="11858615"/>
          </a:xfrm>
          <a:prstGeom prst="roundRect">
            <a:avLst>
              <a:gd name="adj" fmla="val 2570"/>
            </a:avLst>
          </a:prstGeom>
          <a:solidFill>
            <a:srgbClr val="9B9AE8">
              <a:alpha val="204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2" name="Google Shape;192;p22"/>
          <p:cNvSpPr txBox="1">
            <a:spLocks/>
          </p:cNvSpPr>
          <p:nvPr/>
        </p:nvSpPr>
        <p:spPr>
          <a:xfrm>
            <a:off x="86946" y="0"/>
            <a:ext cx="10208520" cy="195261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1pPr>
            <a:lvl2pPr marL="914400" marR="0" lvl="1"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2pPr>
            <a:lvl3pPr marL="1371600" marR="0" lvl="2"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3pPr>
            <a:lvl4pPr marL="1828800" marR="0" lvl="3"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4pPr>
            <a:lvl5pPr marL="2286000" marR="0" lvl="4"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5pPr>
            <a:lvl6pPr marL="2743200" marR="0" lvl="5"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6pPr>
            <a:lvl7pPr marL="3200400" marR="0" lvl="6"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7pPr>
            <a:lvl8pPr marL="3657600" marR="0" lvl="7"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8pPr>
            <a:lvl9pPr marL="4114800" marR="0" lvl="8"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9pPr>
          </a:lstStyle>
          <a:p>
            <a:pPr marL="0" indent="0" algn="ctr">
              <a:buNone/>
            </a:pPr>
            <a:r>
              <a:rPr lang="en-US" sz="3800" b="1" dirty="0">
                <a:latin typeface="Times New Roman" panose="02020603050405020304" pitchFamily="18" charset="0"/>
                <a:cs typeface="Times New Roman" panose="02020603050405020304" pitchFamily="18" charset="0"/>
              </a:rPr>
              <a:t>OCD AND EVOLUTION OF ATTITUDES, PRACTICES AND POLICIES </a:t>
            </a:r>
          </a:p>
        </p:txBody>
      </p:sp>
      <p:graphicFrame>
        <p:nvGraphicFramePr>
          <p:cNvPr id="3" name="Table 2"/>
          <p:cNvGraphicFramePr>
            <a:graphicFrameLocks noGrp="1"/>
          </p:cNvGraphicFramePr>
          <p:nvPr>
            <p:extLst>
              <p:ext uri="{D42A27DB-BD31-4B8C-83A1-F6EECF244321}">
                <p14:modId xmlns:p14="http://schemas.microsoft.com/office/powerpoint/2010/main" val="1035547668"/>
              </p:ext>
            </p:extLst>
          </p:nvPr>
        </p:nvGraphicFramePr>
        <p:xfrm>
          <a:off x="86946" y="1952615"/>
          <a:ext cx="10208520" cy="12827900"/>
        </p:xfrm>
        <a:graphic>
          <a:graphicData uri="http://schemas.openxmlformats.org/drawingml/2006/table">
            <a:tbl>
              <a:tblPr firstRow="1" firstCol="1" bandRow="1">
                <a:tableStyleId>{9D7B26C5-4107-4FEC-AEDC-1716B250A1EF}</a:tableStyleId>
              </a:tblPr>
              <a:tblGrid>
                <a:gridCol w="1272931">
                  <a:extLst>
                    <a:ext uri="{9D8B030D-6E8A-4147-A177-3AD203B41FA5}">
                      <a16:colId xmlns:a16="http://schemas.microsoft.com/office/drawing/2014/main" val="311952344"/>
                    </a:ext>
                  </a:extLst>
                </a:gridCol>
                <a:gridCol w="2860431">
                  <a:extLst>
                    <a:ext uri="{9D8B030D-6E8A-4147-A177-3AD203B41FA5}">
                      <a16:colId xmlns:a16="http://schemas.microsoft.com/office/drawing/2014/main" val="428488836"/>
                    </a:ext>
                  </a:extLst>
                </a:gridCol>
                <a:gridCol w="2954215">
                  <a:extLst>
                    <a:ext uri="{9D8B030D-6E8A-4147-A177-3AD203B41FA5}">
                      <a16:colId xmlns:a16="http://schemas.microsoft.com/office/drawing/2014/main" val="4117088621"/>
                    </a:ext>
                  </a:extLst>
                </a:gridCol>
                <a:gridCol w="3120943">
                  <a:extLst>
                    <a:ext uri="{9D8B030D-6E8A-4147-A177-3AD203B41FA5}">
                      <a16:colId xmlns:a16="http://schemas.microsoft.com/office/drawing/2014/main" val="2709880484"/>
                    </a:ext>
                  </a:extLst>
                </a:gridCol>
              </a:tblGrid>
              <a:tr h="331100">
                <a:tc>
                  <a:txBody>
                    <a:bodyPr/>
                    <a:lstStyle/>
                    <a:p>
                      <a:pPr>
                        <a:lnSpc>
                          <a:spcPct val="100000"/>
                        </a:lnSpc>
                      </a:pPr>
                      <a:endParaRPr lang="en-US" sz="2000">
                        <a:effectLst/>
                        <a:latin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Early Understanding</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Mid-20th Century</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Modern Context</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71990476"/>
                  </a:ext>
                </a:extLst>
              </a:tr>
              <a:tr h="2549291">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Attitudes</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OCD symptoms were often misinterpreted as superstition, moral weakness, or spiritual failing. Individuals were stigmatized and sometimes associated with possession or irrationality. Social exclusion was common, and there was little empathy or recognition of the distress behind behaviors (Chaves et al., 2021).</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Attitudes began shifting as psychiatry expanded. OCD was recognized as a psychological condition, though stigma persisted. Stereotypes framed individuals as “neurotic” or overly perfectionist. Limited awareness meant many suffered in silence, with public misunderstanding still dominant (</a:t>
                      </a:r>
                      <a:r>
                        <a:rPr lang="en-US" sz="2000" dirty="0" err="1">
                          <a:effectLst/>
                          <a:latin typeface="Times New Roman" panose="02020603050405020304" pitchFamily="18" charset="0"/>
                          <a:cs typeface="Times New Roman" panose="02020603050405020304" pitchFamily="18" charset="0"/>
                        </a:rPr>
                        <a:t>Kehler</a:t>
                      </a:r>
                      <a:r>
                        <a:rPr lang="en-US" sz="2000" dirty="0">
                          <a:effectLst/>
                          <a:latin typeface="Times New Roman" panose="02020603050405020304" pitchFamily="18" charset="0"/>
                          <a:cs typeface="Times New Roman" panose="02020603050405020304" pitchFamily="18" charset="0"/>
                        </a:rPr>
                        <a:t> et al., 2020).</a:t>
                      </a:r>
                      <a:endParaRPr lang="en-US" sz="2000" dirty="0">
                        <a:effectLst/>
                        <a:latin typeface="Times New Roman" panose="02020603050405020304" pitchFamily="18" charset="0"/>
                        <a:ea typeface="SimHei"/>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Today, attitudes are more compassionate, informed by education and advocacy. OCD is viewed as a mental health disorder requiring treatment rather than a personality flaw. Awareness campaigns and patient advocacy groups work to challenge stereotypes, reducing stigma and promoting empathy.</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81845342"/>
                  </a:ext>
                </a:extLst>
              </a:tr>
              <a:tr h="2496285">
                <a:tc>
                  <a:txBody>
                    <a:bodyPr/>
                    <a:lstStyle/>
                    <a:p>
                      <a:pPr marL="0" marR="0" algn="just">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Practices</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Interventions were primarily spiritual or religious, such as prayer, rituals, or exorcism, as OCD was seen through a moral or religious lens. No structured medical treatment was available, leading to poor outcomes and continued suffering (</a:t>
                      </a:r>
                      <a:r>
                        <a:rPr lang="en-GB" sz="2000" dirty="0">
                          <a:effectLst/>
                          <a:latin typeface="Times New Roman" panose="02020603050405020304" pitchFamily="18" charset="0"/>
                          <a:cs typeface="Times New Roman" panose="02020603050405020304" pitchFamily="18" charset="0"/>
                        </a:rPr>
                        <a:t>Williams et al.., 2020</a:t>
                      </a:r>
                      <a:r>
                        <a:rPr lang="en-US" sz="2000" dirty="0">
                          <a:effectLst/>
                          <a:latin typeface="Times New Roman" panose="02020603050405020304" pitchFamily="18" charset="0"/>
                          <a:cs typeface="Times New Roman" panose="02020603050405020304" pitchFamily="18" charset="0"/>
                        </a:rPr>
                        <a:t>).</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The rise of psychoanalysis and early psychotherapy shaped treatment practices. Behavioral therapies emerged, with limited effectiveness at first. Pharmacological options began with early antidepressants, marking a gradual medical shift in OCD care.</a:t>
                      </a:r>
                      <a:endParaRPr lang="en-US" sz="2000" dirty="0">
                        <a:effectLst/>
                        <a:latin typeface="Times New Roman" panose="02020603050405020304" pitchFamily="18" charset="0"/>
                        <a:ea typeface="SimHei"/>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Evidence-based interventions dominate, especially Cognitive-Behavioral Therapy (CBT) with Exposure and Response Prevention (ERP). Medications like SSRIs are standard, and emerging treatments include mindfulness, Acceptance and Commitment Therapy (ACT), and </a:t>
                      </a:r>
                      <a:r>
                        <a:rPr lang="en-US" sz="2000" dirty="0" err="1">
                          <a:effectLst/>
                          <a:latin typeface="Times New Roman" panose="02020603050405020304" pitchFamily="18" charset="0"/>
                          <a:cs typeface="Times New Roman" panose="02020603050405020304" pitchFamily="18" charset="0"/>
                        </a:rPr>
                        <a:t>neuromodulation</a:t>
                      </a:r>
                      <a:r>
                        <a:rPr lang="en-US" sz="2000" dirty="0">
                          <a:effectLst/>
                          <a:latin typeface="Times New Roman" panose="02020603050405020304" pitchFamily="18" charset="0"/>
                          <a:cs typeface="Times New Roman" panose="02020603050405020304" pitchFamily="18" charset="0"/>
                        </a:rPr>
                        <a:t> techniques. </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78560678"/>
                  </a:ext>
                </a:extLst>
              </a:tr>
              <a:tr h="3973200">
                <a:tc>
                  <a:txBody>
                    <a:bodyPr/>
                    <a:lstStyle/>
                    <a:p>
                      <a:pPr marL="0" marR="0" algn="just">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Policies</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a:effectLst/>
                          <a:latin typeface="Times New Roman" panose="02020603050405020304" pitchFamily="18" charset="0"/>
                          <a:cs typeface="Times New Roman" panose="02020603050405020304" pitchFamily="18" charset="0"/>
                        </a:rPr>
                        <a:t>Policies were virtually non-existent. Mental illness in general was poorly addressed, with many individuals institutionalized without proper diagnosis or care. Governments rarely recognized OCD as a distinct condition needing support (Gurbuz et al., 2020).</a:t>
                      </a:r>
                      <a:endParaRPr lang="en-US" sz="2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Mental Health Act legislation marked a significant shift away from institutionalization and towards community-based care, though not fully realized until later.</a:t>
                      </a:r>
                    </a:p>
                    <a:p>
                      <a:pPr marL="0" marR="0" algn="just">
                        <a:lnSpc>
                          <a:spcPct val="100000"/>
                        </a:lnSpc>
                        <a:spcBef>
                          <a:spcPts val="0"/>
                        </a:spcBef>
                        <a:spcAft>
                          <a:spcPts val="0"/>
                        </a:spcAft>
                      </a:pPr>
                      <a:r>
                        <a:rPr lang="en-GB" sz="2000" dirty="0">
                          <a:effectLst/>
                          <a:latin typeface="Times New Roman" panose="02020603050405020304" pitchFamily="18" charset="0"/>
                          <a:cs typeface="Times New Roman" panose="02020603050405020304" pitchFamily="18" charset="0"/>
                        </a:rPr>
                        <a:t> The field-defining development occurred in London between 1948 and 1975 when psychologist Victor Meyer pioneered Exposure and Response Prevention (ERP). </a:t>
                      </a:r>
                      <a:endParaRPr lang="en-US" sz="2000" dirty="0">
                        <a:effectLst/>
                        <a:latin typeface="Times New Roman" panose="02020603050405020304" pitchFamily="18" charset="0"/>
                        <a:ea typeface="SimHei"/>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The policies in the UK are guided by clinical recommendations from the National Institute for Health and Care Excellence (NICE) and are supported by legal protections under the Equality Act 2010 (</a:t>
                      </a:r>
                      <a:r>
                        <a:rPr lang="en-GB" sz="2000" dirty="0">
                          <a:effectLst/>
                          <a:latin typeface="Times New Roman" panose="02020603050405020304" pitchFamily="18" charset="0"/>
                          <a:cs typeface="Times New Roman" panose="02020603050405020304" pitchFamily="18" charset="0"/>
                        </a:rPr>
                        <a:t>Williams et al.., 2020</a:t>
                      </a:r>
                      <a:r>
                        <a:rPr lang="en-US" sz="2000" dirty="0">
                          <a:effectLst/>
                          <a:latin typeface="Times New Roman" panose="02020603050405020304" pitchFamily="18" charset="0"/>
                          <a:cs typeface="Times New Roman" panose="02020603050405020304" pitchFamily="18" charset="0"/>
                        </a:rPr>
                        <a:t>).</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34970297"/>
                  </a:ext>
                </a:extLst>
              </a:tr>
            </a:tbl>
          </a:graphicData>
        </a:graphic>
      </p:graphicFrame>
      <p:sp>
        <p:nvSpPr>
          <p:cNvPr id="4" name="Rectangle 3"/>
          <p:cNvSpPr/>
          <p:nvPr/>
        </p:nvSpPr>
        <p:spPr>
          <a:xfrm>
            <a:off x="10889579" y="626842"/>
            <a:ext cx="11653670" cy="1261884"/>
          </a:xfrm>
          <a:prstGeom prst="rect">
            <a:avLst/>
          </a:prstGeom>
        </p:spPr>
        <p:txBody>
          <a:bodyPr wrap="square">
            <a:spAutoFit/>
          </a:bodyPr>
          <a:lstStyle/>
          <a:p>
            <a:pPr algn="ctr"/>
            <a:r>
              <a:rPr lang="en-GB" sz="380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TREATMENTS IN MODERN UNDERSTANDING OF OCD </a:t>
            </a:r>
            <a:endParaRPr lang="en-US" sz="3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706729863"/>
              </p:ext>
            </p:extLst>
          </p:nvPr>
        </p:nvGraphicFramePr>
        <p:xfrm>
          <a:off x="10889579" y="1952615"/>
          <a:ext cx="11345778" cy="7132320"/>
        </p:xfrm>
        <a:graphic>
          <a:graphicData uri="http://schemas.openxmlformats.org/drawingml/2006/table">
            <a:tbl>
              <a:tblPr firstRow="1" firstCol="1" bandRow="1">
                <a:tableStyleId>{7E9639D4-E3E2-4D34-9284-5A2195B3D0D7}</a:tableStyleId>
              </a:tblPr>
              <a:tblGrid>
                <a:gridCol w="2877854">
                  <a:extLst>
                    <a:ext uri="{9D8B030D-6E8A-4147-A177-3AD203B41FA5}">
                      <a16:colId xmlns:a16="http://schemas.microsoft.com/office/drawing/2014/main" val="316057297"/>
                    </a:ext>
                  </a:extLst>
                </a:gridCol>
                <a:gridCol w="4685998">
                  <a:extLst>
                    <a:ext uri="{9D8B030D-6E8A-4147-A177-3AD203B41FA5}">
                      <a16:colId xmlns:a16="http://schemas.microsoft.com/office/drawing/2014/main" val="4216278806"/>
                    </a:ext>
                  </a:extLst>
                </a:gridCol>
                <a:gridCol w="3781926">
                  <a:extLst>
                    <a:ext uri="{9D8B030D-6E8A-4147-A177-3AD203B41FA5}">
                      <a16:colId xmlns:a16="http://schemas.microsoft.com/office/drawing/2014/main" val="4116984602"/>
                    </a:ext>
                  </a:extLst>
                </a:gridCol>
              </a:tblGrid>
              <a:tr h="0">
                <a:tc>
                  <a:txBody>
                    <a:bodyPr/>
                    <a:lstStyle/>
                    <a:p>
                      <a:pPr marL="0" marR="0" algn="ctr">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Treatment Type</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Description</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Approach</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90163525"/>
                  </a:ext>
                </a:extLst>
              </a:tr>
              <a:tr h="0">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Cognitive-Behavioral Therapy (CBT) with Exposure and Response Prevention (ERP)</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This is the gold-standard psychological treatment for OCD, where patients are gradually exposed to feared thoughts or situations while being guided to resist compulsive responses (Shepherd et al., 2021).</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For example, a patient with contamination fears may touch a “dirty” surface and avoid handwashing until anxiety naturally decreases.</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65277891"/>
                  </a:ext>
                </a:extLst>
              </a:tr>
              <a:tr h="0">
                <a:tc>
                  <a:txBody>
                    <a:bodyPr/>
                    <a:lstStyle/>
                    <a:p>
                      <a:pPr marL="0" marR="0" algn="just">
                        <a:lnSpc>
                          <a:spcPct val="10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Medication (Pharmacotherapy)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Selective Serotonin Reuptake Inhibitors (SSRIs) are the most common medications prescribed, as they regulate serotonin levels linked to OCD symptoms. In more severe cases, clomipramine may also be used (Shepherd et al., 2021).</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Psychiatrists may prescribe fluoxetine, sertraline, paroxetine, or clomipramine to manage obsessive and compulsive symptoms (Shepherd et al., 2021).</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49643148"/>
                  </a:ext>
                </a:extLst>
              </a:tr>
              <a:tr h="0">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Acceptance and Commitment Therapy (ACT)</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ACT is a modern cognitive approach that helps patients accept intrusive thoughts without acting on them, while focusing on meaningful life goals.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For example, patients are taught mindfulness and defusion strategies to reduce the power of obsessions.</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59478294"/>
                  </a:ext>
                </a:extLst>
              </a:tr>
              <a:tr h="0">
                <a:tc>
                  <a:txBody>
                    <a:bodyPr/>
                    <a:lstStyle/>
                    <a:p>
                      <a:pPr marL="0" marR="0" algn="just">
                        <a:lnSpc>
                          <a:spcPct val="10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Mindfulness-Based Cognitive Therapy (MBCT)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This therapy combines mindfulness meditation with CBT principles to reduce rumination, enhance awareness, and improve emotional regulation.</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For instance, patients may practice mindful breathing or body scans as part of their treatment routine.</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27908374"/>
                  </a:ext>
                </a:extLst>
              </a:tr>
              <a:tr h="0">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Neuromodulation (Treatment-Resistant OCD)</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Neuromodulation is offered when therapy and medication fail, as it targets dysfunctional brain circuits involved in OCD (</a:t>
                      </a:r>
                      <a:r>
                        <a:rPr lang="en-GB" sz="1800">
                          <a:effectLst/>
                          <a:latin typeface="Times New Roman" panose="02020603050405020304" pitchFamily="18" charset="0"/>
                          <a:cs typeface="Times New Roman" panose="02020603050405020304" pitchFamily="18" charset="0"/>
                        </a:rPr>
                        <a:t>Krzyszkowiak </a:t>
                      </a:r>
                      <a:r>
                        <a:rPr lang="en-US" sz="1800">
                          <a:effectLst/>
                          <a:latin typeface="Times New Roman" panose="02020603050405020304" pitchFamily="18" charset="0"/>
                          <a:cs typeface="Times New Roman" panose="02020603050405020304" pitchFamily="18" charset="0"/>
                        </a:rPr>
                        <a:t>et al., 2019).</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Examples include Deep Brain Stimulation (DBS) or Transcranial Magnetic Stimulation (TMS) for severe, resistant cases.</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7144687"/>
                  </a:ext>
                </a:extLst>
              </a:tr>
              <a:tr h="0">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Digital Interventions</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a:effectLst/>
                          <a:latin typeface="Times New Roman" panose="02020603050405020304" pitchFamily="18" charset="0"/>
                          <a:cs typeface="Times New Roman" panose="02020603050405020304" pitchFamily="18" charset="0"/>
                        </a:rPr>
                        <a:t>Digital tools provide accessible therapy options by delivering ERP or CBT modules online, often with therapist support (Shepherd et al., 2021).</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NOCD app offers guided ERP sessions that patients can complete remotely.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63607426"/>
                  </a:ext>
                </a:extLst>
              </a:tr>
            </a:tbl>
          </a:graphicData>
        </a:graphic>
      </p:graphicFrame>
      <p:sp>
        <p:nvSpPr>
          <p:cNvPr id="167" name="Google Shape;192;p22"/>
          <p:cNvSpPr txBox="1">
            <a:spLocks/>
          </p:cNvSpPr>
          <p:nvPr/>
        </p:nvSpPr>
        <p:spPr>
          <a:xfrm>
            <a:off x="86946" y="15143813"/>
            <a:ext cx="10208520" cy="195261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1pPr>
            <a:lvl2pPr marL="914400" marR="0" lvl="1"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2pPr>
            <a:lvl3pPr marL="1371600" marR="0" lvl="2"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3pPr>
            <a:lvl4pPr marL="1828800" marR="0" lvl="3"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4pPr>
            <a:lvl5pPr marL="2286000" marR="0" lvl="4"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5pPr>
            <a:lvl6pPr marL="2743200" marR="0" lvl="5"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6pPr>
            <a:lvl7pPr marL="3200400" marR="0" lvl="6"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7pPr>
            <a:lvl8pPr marL="3657600" marR="0" lvl="7"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8pPr>
            <a:lvl9pPr marL="4114800" marR="0" lvl="8" indent="-368300" algn="l" rtl="0">
              <a:lnSpc>
                <a:spcPct val="100000"/>
              </a:lnSpc>
              <a:spcBef>
                <a:spcPts val="0"/>
              </a:spcBef>
              <a:spcAft>
                <a:spcPts val="0"/>
              </a:spcAft>
              <a:buClr>
                <a:schemeClr val="dk1"/>
              </a:buClr>
              <a:buSzPts val="2200"/>
              <a:buFont typeface="Rubik"/>
              <a:buChar char="■"/>
              <a:defRPr sz="2200" b="0" i="0" u="none" strike="noStrike" cap="none">
                <a:solidFill>
                  <a:schemeClr val="dk1"/>
                </a:solidFill>
                <a:latin typeface="Rubik"/>
                <a:ea typeface="Rubik"/>
                <a:cs typeface="Rubik"/>
                <a:sym typeface="Rubik"/>
              </a:defRPr>
            </a:lvl9pPr>
          </a:lstStyle>
          <a:p>
            <a:pPr marL="0" indent="0">
              <a:buNone/>
            </a:pPr>
            <a:r>
              <a:rPr lang="en-US" sz="3800" b="1" dirty="0">
                <a:latin typeface="Times New Roman" panose="02020603050405020304" pitchFamily="18" charset="0"/>
                <a:cs typeface="Times New Roman" panose="02020603050405020304" pitchFamily="18" charset="0"/>
              </a:rPr>
              <a:t>CONCLUSION </a:t>
            </a:r>
          </a:p>
          <a:p>
            <a:pPr marL="0" indent="0" algn="just">
              <a:buNone/>
            </a:pPr>
            <a:r>
              <a:rPr lang="en-GB" dirty="0">
                <a:latin typeface="Times New Roman" panose="02020603050405020304" pitchFamily="18" charset="0"/>
                <a:cs typeface="Times New Roman" panose="02020603050405020304" pitchFamily="18" charset="0"/>
              </a:rPr>
              <a:t>In conclusion, OCD has evolved from being misunderstood as superstition to being recognized as a serious mental health condition. Modern approaches emphasize evidence-based therapies, supportive policies, and public education. Continued awareness, research, and inclusive practices will ensure better care, reduce stigma, and enhance the quality of life for individuals living with OCD.</a:t>
            </a:r>
            <a:endParaRPr lang="en-US" dirty="0">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2919890584"/>
              </p:ext>
            </p:extLst>
          </p:nvPr>
        </p:nvGraphicFramePr>
        <p:xfrm>
          <a:off x="10834551" y="9556062"/>
          <a:ext cx="11653670" cy="6304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939624" y="14623868"/>
            <a:ext cx="3572546" cy="24725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 </a:t>
            </a:r>
          </a:p>
        </p:txBody>
      </p:sp>
      <p:sp>
        <p:nvSpPr>
          <p:cNvPr id="3" name="Text Placeholder 2"/>
          <p:cNvSpPr>
            <a:spLocks noGrp="1"/>
          </p:cNvSpPr>
          <p:nvPr>
            <p:ph type="body" idx="1"/>
          </p:nvPr>
        </p:nvSpPr>
        <p:spPr/>
        <p:txBody>
          <a:bodyPr/>
          <a:lstStyle/>
          <a:p>
            <a:pPr marL="514350" indent="-514350" algn="just"/>
            <a:r>
              <a:rPr lang="en-GB" sz="2800" dirty="0" err="1">
                <a:latin typeface="Times New Roman" panose="02020603050405020304" pitchFamily="18" charset="0"/>
                <a:cs typeface="Times New Roman" panose="02020603050405020304" pitchFamily="18" charset="0"/>
              </a:rPr>
              <a:t>Shephard</a:t>
            </a:r>
            <a:r>
              <a:rPr lang="en-GB" sz="2800" dirty="0">
                <a:latin typeface="Times New Roman" panose="02020603050405020304" pitchFamily="18" charset="0"/>
                <a:cs typeface="Times New Roman" panose="02020603050405020304" pitchFamily="18" charset="0"/>
              </a:rPr>
              <a:t>, E., Stern, E.R., van den </a:t>
            </a:r>
            <a:r>
              <a:rPr lang="en-GB" sz="2800" dirty="0" err="1">
                <a:latin typeface="Times New Roman" panose="02020603050405020304" pitchFamily="18" charset="0"/>
                <a:cs typeface="Times New Roman" panose="02020603050405020304" pitchFamily="18" charset="0"/>
              </a:rPr>
              <a:t>Heuvel</a:t>
            </a:r>
            <a:r>
              <a:rPr lang="en-GB" sz="2800" dirty="0">
                <a:latin typeface="Times New Roman" panose="02020603050405020304" pitchFamily="18" charset="0"/>
                <a:cs typeface="Times New Roman" panose="02020603050405020304" pitchFamily="18" charset="0"/>
              </a:rPr>
              <a:t>, O.A., Costa, D.L., </a:t>
            </a:r>
            <a:r>
              <a:rPr lang="en-GB" sz="2800" dirty="0" err="1">
                <a:latin typeface="Times New Roman" panose="02020603050405020304" pitchFamily="18" charset="0"/>
                <a:cs typeface="Times New Roman" panose="02020603050405020304" pitchFamily="18" charset="0"/>
              </a:rPr>
              <a:t>Batistuzzo</a:t>
            </a:r>
            <a:r>
              <a:rPr lang="en-GB" sz="2800" dirty="0">
                <a:latin typeface="Times New Roman" panose="02020603050405020304" pitchFamily="18" charset="0"/>
                <a:cs typeface="Times New Roman" panose="02020603050405020304" pitchFamily="18" charset="0"/>
              </a:rPr>
              <a:t>, M.C., Godoy, P.B., Lopes, A.C., </a:t>
            </a:r>
            <a:r>
              <a:rPr lang="en-GB" sz="2800" dirty="0" err="1">
                <a:latin typeface="Times New Roman" panose="02020603050405020304" pitchFamily="18" charset="0"/>
                <a:cs typeface="Times New Roman" panose="02020603050405020304" pitchFamily="18" charset="0"/>
              </a:rPr>
              <a:t>Brunoni</a:t>
            </a:r>
            <a:r>
              <a:rPr lang="en-GB" sz="2800" dirty="0">
                <a:latin typeface="Times New Roman" panose="02020603050405020304" pitchFamily="18" charset="0"/>
                <a:cs typeface="Times New Roman" panose="02020603050405020304" pitchFamily="18" charset="0"/>
              </a:rPr>
              <a:t>, A.R., </a:t>
            </a:r>
            <a:r>
              <a:rPr lang="en-GB" sz="2800" dirty="0" err="1">
                <a:latin typeface="Times New Roman" panose="02020603050405020304" pitchFamily="18" charset="0"/>
                <a:cs typeface="Times New Roman" panose="02020603050405020304" pitchFamily="18" charset="0"/>
              </a:rPr>
              <a:t>Hoexter</a:t>
            </a:r>
            <a:r>
              <a:rPr lang="en-GB" sz="2800" dirty="0">
                <a:latin typeface="Times New Roman" panose="02020603050405020304" pitchFamily="18" charset="0"/>
                <a:cs typeface="Times New Roman" panose="02020603050405020304" pitchFamily="18" charset="0"/>
              </a:rPr>
              <a:t>, M.Q., </a:t>
            </a:r>
            <a:r>
              <a:rPr lang="en-GB" sz="2800" dirty="0" err="1">
                <a:latin typeface="Times New Roman" panose="02020603050405020304" pitchFamily="18" charset="0"/>
                <a:cs typeface="Times New Roman" panose="02020603050405020304" pitchFamily="18" charset="0"/>
              </a:rPr>
              <a:t>Shavitt</a:t>
            </a:r>
            <a:r>
              <a:rPr lang="en-GB" sz="2800" dirty="0">
                <a:latin typeface="Times New Roman" panose="02020603050405020304" pitchFamily="18" charset="0"/>
                <a:cs typeface="Times New Roman" panose="02020603050405020304" pitchFamily="18" charset="0"/>
              </a:rPr>
              <a:t>, R.G. and Reddy, Y.J., (2021). Toward a </a:t>
            </a:r>
            <a:r>
              <a:rPr lang="en-GB" sz="2800" dirty="0" err="1">
                <a:latin typeface="Times New Roman" panose="02020603050405020304" pitchFamily="18" charset="0"/>
                <a:cs typeface="Times New Roman" panose="02020603050405020304" pitchFamily="18" charset="0"/>
              </a:rPr>
              <a:t>neurocircuit</a:t>
            </a:r>
            <a:r>
              <a:rPr lang="en-GB" sz="2800" dirty="0">
                <a:latin typeface="Times New Roman" panose="02020603050405020304" pitchFamily="18" charset="0"/>
                <a:cs typeface="Times New Roman" panose="02020603050405020304" pitchFamily="18" charset="0"/>
              </a:rPr>
              <a:t>-based taxonomy to guide treatment of obsessive–compulsive disorder. </a:t>
            </a:r>
            <a:r>
              <a:rPr lang="en-US" sz="2800" i="1" dirty="0">
                <a:latin typeface="Times New Roman" panose="02020603050405020304" pitchFamily="18" charset="0"/>
                <a:cs typeface="Times New Roman" panose="02020603050405020304" pitchFamily="18" charset="0"/>
              </a:rPr>
              <a:t>Molecular psychiatry</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26</a:t>
            </a:r>
            <a:r>
              <a:rPr lang="en-US" sz="2800" dirty="0">
                <a:latin typeface="Times New Roman" panose="02020603050405020304" pitchFamily="18" charset="0"/>
                <a:cs typeface="Times New Roman" panose="02020603050405020304" pitchFamily="18" charset="0"/>
              </a:rPr>
              <a:t>(9), pp.4583-4604.</a:t>
            </a:r>
          </a:p>
          <a:p>
            <a:pPr marL="514350" indent="-514350" algn="just"/>
            <a:r>
              <a:rPr lang="en-GB" sz="2800" dirty="0" err="1">
                <a:latin typeface="Times New Roman" panose="02020603050405020304" pitchFamily="18" charset="0"/>
                <a:cs typeface="Times New Roman" panose="02020603050405020304" pitchFamily="18" charset="0"/>
              </a:rPr>
              <a:t>Krzyszkowiak</a:t>
            </a:r>
            <a:r>
              <a:rPr lang="en-GB" sz="2800" dirty="0">
                <a:latin typeface="Times New Roman" panose="02020603050405020304" pitchFamily="18" charset="0"/>
                <a:cs typeface="Times New Roman" panose="02020603050405020304" pitchFamily="18" charset="0"/>
              </a:rPr>
              <a:t>, W., </a:t>
            </a:r>
            <a:r>
              <a:rPr lang="en-GB" sz="2800" dirty="0" err="1">
                <a:latin typeface="Times New Roman" panose="02020603050405020304" pitchFamily="18" charset="0"/>
                <a:cs typeface="Times New Roman" panose="02020603050405020304" pitchFamily="18" charset="0"/>
              </a:rPr>
              <a:t>Kuleta-Krzyszkowiak</a:t>
            </a:r>
            <a:r>
              <a:rPr lang="en-GB" sz="2800" dirty="0">
                <a:latin typeface="Times New Roman" panose="02020603050405020304" pitchFamily="18" charset="0"/>
                <a:cs typeface="Times New Roman" panose="02020603050405020304" pitchFamily="18" charset="0"/>
              </a:rPr>
              <a:t>, M. and </a:t>
            </a:r>
            <a:r>
              <a:rPr lang="en-GB" sz="2800" dirty="0" err="1">
                <a:latin typeface="Times New Roman" panose="02020603050405020304" pitchFamily="18" charset="0"/>
                <a:cs typeface="Times New Roman" panose="02020603050405020304" pitchFamily="18" charset="0"/>
              </a:rPr>
              <a:t>Krzanowska</a:t>
            </a:r>
            <a:r>
              <a:rPr lang="en-GB" sz="2800" dirty="0">
                <a:latin typeface="Times New Roman" panose="02020603050405020304" pitchFamily="18" charset="0"/>
                <a:cs typeface="Times New Roman" panose="02020603050405020304" pitchFamily="18" charset="0"/>
              </a:rPr>
              <a:t>, E., (2019). Treatment of obsessive-compulsive disorders (OCD) and obsessive-compulsive-related disorders (OCRD). </a:t>
            </a:r>
            <a:r>
              <a:rPr lang="en-US" sz="2800" i="1" dirty="0" err="1">
                <a:latin typeface="Times New Roman" panose="02020603050405020304" pitchFamily="18" charset="0"/>
                <a:cs typeface="Times New Roman" panose="02020603050405020304" pitchFamily="18" charset="0"/>
              </a:rPr>
              <a:t>Psychiatr</a:t>
            </a:r>
            <a:r>
              <a:rPr lang="en-US" sz="2800" i="1" dirty="0">
                <a:latin typeface="Times New Roman" panose="02020603050405020304" pitchFamily="18" charset="0"/>
                <a:cs typeface="Times New Roman" panose="02020603050405020304" pitchFamily="18" charset="0"/>
              </a:rPr>
              <a:t> Pol</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53</a:t>
            </a:r>
            <a:r>
              <a:rPr lang="en-US" sz="2800" dirty="0">
                <a:latin typeface="Times New Roman" panose="02020603050405020304" pitchFamily="18" charset="0"/>
                <a:cs typeface="Times New Roman" panose="02020603050405020304" pitchFamily="18" charset="0"/>
              </a:rPr>
              <a:t>(4), pp.825-843.</a:t>
            </a:r>
          </a:p>
          <a:p>
            <a:pPr marL="514350" indent="-514350" algn="just"/>
            <a:r>
              <a:rPr lang="en-GB" sz="2800" dirty="0" err="1">
                <a:latin typeface="Times New Roman" panose="02020603050405020304" pitchFamily="18" charset="0"/>
                <a:cs typeface="Times New Roman" panose="02020603050405020304" pitchFamily="18" charset="0"/>
              </a:rPr>
              <a:t>Keleher</a:t>
            </a:r>
            <a:r>
              <a:rPr lang="en-GB" sz="2800" dirty="0">
                <a:latin typeface="Times New Roman" panose="02020603050405020304" pitchFamily="18" charset="0"/>
                <a:cs typeface="Times New Roman" panose="02020603050405020304" pitchFamily="18" charset="0"/>
              </a:rPr>
              <a:t>, J., </a:t>
            </a:r>
            <a:r>
              <a:rPr lang="en-GB" sz="2800" dirty="0" err="1">
                <a:latin typeface="Times New Roman" panose="02020603050405020304" pitchFamily="18" charset="0"/>
                <a:cs typeface="Times New Roman" panose="02020603050405020304" pitchFamily="18" charset="0"/>
              </a:rPr>
              <a:t>Jassi</a:t>
            </a:r>
            <a:r>
              <a:rPr lang="en-GB" sz="2800" dirty="0">
                <a:latin typeface="Times New Roman" panose="02020603050405020304" pitchFamily="18" charset="0"/>
                <a:cs typeface="Times New Roman" panose="02020603050405020304" pitchFamily="18" charset="0"/>
              </a:rPr>
              <a:t>, A., and Krebs, G. (2020). Clinician-reported barriers to using exposure with response prevention in the treatment of paediatric obsessive-compulsive disorder. </a:t>
            </a:r>
            <a:r>
              <a:rPr lang="en-US" sz="2800" i="1" dirty="0">
                <a:latin typeface="Times New Roman" panose="02020603050405020304" pitchFamily="18" charset="0"/>
                <a:cs typeface="Times New Roman" panose="02020603050405020304" pitchFamily="18" charset="0"/>
              </a:rPr>
              <a:t>Journal of obsessive-compulsive and related disorders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24</a:t>
            </a:r>
            <a:r>
              <a:rPr lang="en-US" sz="2800" dirty="0">
                <a:latin typeface="Times New Roman" panose="02020603050405020304" pitchFamily="18" charset="0"/>
                <a:cs typeface="Times New Roman" panose="02020603050405020304" pitchFamily="18" charset="0"/>
              </a:rPr>
              <a:t>, p. 100498.</a:t>
            </a:r>
          </a:p>
          <a:p>
            <a:pPr marL="514350" indent="-514350" algn="just"/>
            <a:r>
              <a:rPr lang="en-GB" sz="2800" dirty="0" err="1">
                <a:latin typeface="Times New Roman" panose="02020603050405020304" pitchFamily="18" charset="0"/>
                <a:cs typeface="Times New Roman" panose="02020603050405020304" pitchFamily="18" charset="0"/>
              </a:rPr>
              <a:t>Gürbüz</a:t>
            </a:r>
            <a:r>
              <a:rPr lang="en-GB" sz="2800" dirty="0">
                <a:latin typeface="Times New Roman" panose="02020603050405020304" pitchFamily="18" charset="0"/>
                <a:cs typeface="Times New Roman" panose="02020603050405020304" pitchFamily="18" charset="0"/>
              </a:rPr>
              <a:t>, A. A., </a:t>
            </a:r>
            <a:r>
              <a:rPr lang="en-GB" sz="2800" dirty="0" err="1">
                <a:latin typeface="Times New Roman" panose="02020603050405020304" pitchFamily="18" charset="0"/>
                <a:cs typeface="Times New Roman" panose="02020603050405020304" pitchFamily="18" charset="0"/>
              </a:rPr>
              <a:t>Yorulmaz</a:t>
            </a:r>
            <a:r>
              <a:rPr lang="en-GB" sz="2800" dirty="0">
                <a:latin typeface="Times New Roman" panose="02020603050405020304" pitchFamily="18" charset="0"/>
                <a:cs typeface="Times New Roman" panose="02020603050405020304" pitchFamily="18" charset="0"/>
              </a:rPr>
              <a:t>, O., and </a:t>
            </a:r>
            <a:r>
              <a:rPr lang="en-GB" sz="2800" dirty="0" err="1">
                <a:latin typeface="Times New Roman" panose="02020603050405020304" pitchFamily="18" charset="0"/>
                <a:cs typeface="Times New Roman" panose="02020603050405020304" pitchFamily="18" charset="0"/>
              </a:rPr>
              <a:t>Durna</a:t>
            </a:r>
            <a:r>
              <a:rPr lang="en-GB" sz="2800" dirty="0">
                <a:latin typeface="Times New Roman" panose="02020603050405020304" pitchFamily="18" charset="0"/>
                <a:cs typeface="Times New Roman" panose="02020603050405020304" pitchFamily="18" charset="0"/>
              </a:rPr>
              <a:t>, G. (2020). Reducing the social stigma associated with obsessive compulsive disorder: a controlled trial of an intervention program in a Turkish community sample. </a:t>
            </a:r>
            <a:r>
              <a:rPr lang="en-US" sz="2800" i="1" dirty="0">
                <a:latin typeface="Times New Roman" panose="02020603050405020304" pitchFamily="18" charset="0"/>
                <a:cs typeface="Times New Roman" panose="02020603050405020304" pitchFamily="18" charset="0"/>
              </a:rPr>
              <a:t>Journal of Evidence-Based Psychotherapies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20</a:t>
            </a:r>
            <a:r>
              <a:rPr lang="en-US" sz="2800" dirty="0">
                <a:latin typeface="Times New Roman" panose="02020603050405020304" pitchFamily="18" charset="0"/>
                <a:cs typeface="Times New Roman" panose="02020603050405020304" pitchFamily="18" charset="0"/>
              </a:rPr>
              <a:t>(2), pp. 101-120.</a:t>
            </a:r>
          </a:p>
          <a:p>
            <a:pPr marL="514350" indent="-514350" algn="just"/>
            <a:r>
              <a:rPr lang="en-GB" sz="2800" dirty="0" err="1">
                <a:latin typeface="Times New Roman" panose="02020603050405020304" pitchFamily="18" charset="0"/>
                <a:cs typeface="Times New Roman" panose="02020603050405020304" pitchFamily="18" charset="0"/>
              </a:rPr>
              <a:t>Chaves</a:t>
            </a:r>
            <a:r>
              <a:rPr lang="en-GB" sz="2800" dirty="0">
                <a:latin typeface="Times New Roman" panose="02020603050405020304" pitchFamily="18" charset="0"/>
                <a:cs typeface="Times New Roman" panose="02020603050405020304" pitchFamily="18" charset="0"/>
              </a:rPr>
              <a:t>, A., </a:t>
            </a:r>
            <a:r>
              <a:rPr lang="en-GB" sz="2800" dirty="0" err="1">
                <a:latin typeface="Times New Roman" panose="02020603050405020304" pitchFamily="18" charset="0"/>
                <a:cs typeface="Times New Roman" panose="02020603050405020304" pitchFamily="18" charset="0"/>
              </a:rPr>
              <a:t>Arnáez</a:t>
            </a:r>
            <a:r>
              <a:rPr lang="en-GB" sz="2800" dirty="0">
                <a:latin typeface="Times New Roman" panose="02020603050405020304" pitchFamily="18" charset="0"/>
                <a:cs typeface="Times New Roman" panose="02020603050405020304" pitchFamily="18" charset="0"/>
              </a:rPr>
              <a:t>, S., </a:t>
            </a:r>
            <a:r>
              <a:rPr lang="en-GB" sz="2800" dirty="0" err="1">
                <a:latin typeface="Times New Roman" panose="02020603050405020304" pitchFamily="18" charset="0"/>
                <a:cs typeface="Times New Roman" panose="02020603050405020304" pitchFamily="18" charset="0"/>
              </a:rPr>
              <a:t>Roncero</a:t>
            </a:r>
            <a:r>
              <a:rPr lang="en-GB" sz="2800" dirty="0">
                <a:latin typeface="Times New Roman" panose="02020603050405020304" pitchFamily="18" charset="0"/>
                <a:cs typeface="Times New Roman" panose="02020603050405020304" pitchFamily="18" charset="0"/>
              </a:rPr>
              <a:t>, M., and </a:t>
            </a:r>
            <a:r>
              <a:rPr lang="en-GB" sz="2800" dirty="0" err="1">
                <a:latin typeface="Times New Roman" panose="02020603050405020304" pitchFamily="18" charset="0"/>
                <a:cs typeface="Times New Roman" panose="02020603050405020304" pitchFamily="18" charset="0"/>
              </a:rPr>
              <a:t>García</a:t>
            </a:r>
            <a:r>
              <a:rPr lang="en-GB" sz="2800" dirty="0">
                <a:latin typeface="Times New Roman" panose="02020603050405020304" pitchFamily="18" charset="0"/>
                <a:cs typeface="Times New Roman" panose="02020603050405020304" pitchFamily="18" charset="0"/>
              </a:rPr>
              <a:t>-Soriano, G. (2021). Teachers' knowledge and stigmatizing attitudes associated with obsessive-compulsive disorder: effectiveness of a brief educational intervention. </a:t>
            </a:r>
            <a:r>
              <a:rPr lang="en-US" sz="2800" i="1" dirty="0">
                <a:latin typeface="Times New Roman" panose="02020603050405020304" pitchFamily="18" charset="0"/>
                <a:cs typeface="Times New Roman" panose="02020603050405020304" pitchFamily="18" charset="0"/>
              </a:rPr>
              <a:t>Frontiers in psychiatry</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12</a:t>
            </a:r>
            <a:r>
              <a:rPr lang="en-US" sz="2800" dirty="0">
                <a:latin typeface="Times New Roman" panose="02020603050405020304" pitchFamily="18" charset="0"/>
                <a:cs typeface="Times New Roman" panose="02020603050405020304" pitchFamily="18" charset="0"/>
              </a:rPr>
              <a:t>, p. 677567.</a:t>
            </a:r>
          </a:p>
          <a:p>
            <a:pPr marL="514350" indent="-514350" algn="just"/>
            <a:r>
              <a:rPr lang="en-GB" sz="2800" dirty="0">
                <a:latin typeface="Times New Roman" panose="02020603050405020304" pitchFamily="18" charset="0"/>
                <a:cs typeface="Times New Roman" panose="02020603050405020304" pitchFamily="18" charset="0"/>
              </a:rPr>
              <a:t>McDonough. E. M., Singer. J., Seay. N. and </a:t>
            </a:r>
            <a:r>
              <a:rPr lang="en-GB" sz="2800" dirty="0" err="1">
                <a:latin typeface="Times New Roman" panose="02020603050405020304" pitchFamily="18" charset="0"/>
                <a:cs typeface="Times New Roman" panose="02020603050405020304" pitchFamily="18" charset="0"/>
              </a:rPr>
              <a:t>Kharod</a:t>
            </a:r>
            <a:r>
              <a:rPr lang="en-GB" sz="2800" dirty="0">
                <a:latin typeface="Times New Roman" panose="02020603050405020304" pitchFamily="18" charset="0"/>
                <a:cs typeface="Times New Roman" panose="02020603050405020304" pitchFamily="18" charset="0"/>
              </a:rPr>
              <a:t>. (2025). The History of Obsessive Compulsive Disorder. [online]. Available at: </a:t>
            </a:r>
            <a:r>
              <a:rPr lang="en-GB" sz="2800" u="sng" dirty="0">
                <a:latin typeface="Times New Roman" panose="02020603050405020304" pitchFamily="18" charset="0"/>
                <a:cs typeface="Times New Roman" panose="02020603050405020304" pitchFamily="18" charset="0"/>
                <a:hlinkClick r:id="rId2"/>
              </a:rPr>
              <a:t>https://www.mentalhealth.com/library/history-of-ocd#reference</a:t>
            </a:r>
            <a:r>
              <a:rPr lang="en-GB" sz="2800" dirty="0">
                <a:latin typeface="Times New Roman" panose="02020603050405020304" pitchFamily="18" charset="0"/>
                <a:cs typeface="Times New Roman" panose="02020603050405020304" pitchFamily="18" charset="0"/>
              </a:rPr>
              <a:t>  [Accessed on September 22, 2025]. </a:t>
            </a:r>
            <a:endParaRPr lang="en-US" sz="2800" dirty="0">
              <a:latin typeface="Times New Roman" panose="02020603050405020304" pitchFamily="18" charset="0"/>
              <a:cs typeface="Times New Roman" panose="02020603050405020304" pitchFamily="18" charset="0"/>
            </a:endParaRPr>
          </a:p>
          <a:p>
            <a:pPr marL="514350" indent="-514350" algn="just"/>
            <a:r>
              <a:rPr lang="en-GB" sz="2800" dirty="0">
                <a:latin typeface="Times New Roman" panose="02020603050405020304" pitchFamily="18" charset="0"/>
                <a:cs typeface="Times New Roman" panose="02020603050405020304" pitchFamily="18" charset="0"/>
              </a:rPr>
              <a:t>Williams, M. T., Rouleau, T. M., La Torre, J. T., and Sharif, N. (2020). Cultural competency in the treatment of obsessive-compulsive disorder: practitioner guidelines. </a:t>
            </a:r>
            <a:r>
              <a:rPr lang="en-US" sz="2800" i="1" dirty="0">
                <a:latin typeface="Times New Roman" panose="02020603050405020304" pitchFamily="18" charset="0"/>
                <a:cs typeface="Times New Roman" panose="02020603050405020304" pitchFamily="18" charset="0"/>
              </a:rPr>
              <a:t>The Cognitive </a:t>
            </a:r>
            <a:r>
              <a:rPr lang="en-US" sz="2800" i="1" dirty="0" err="1">
                <a:latin typeface="Times New Roman" panose="02020603050405020304" pitchFamily="18" charset="0"/>
                <a:cs typeface="Times New Roman" panose="02020603050405020304" pitchFamily="18" charset="0"/>
              </a:rPr>
              <a:t>Behaviour</a:t>
            </a:r>
            <a:r>
              <a:rPr lang="en-US" sz="2800" i="1" dirty="0">
                <a:latin typeface="Times New Roman" panose="02020603050405020304" pitchFamily="18" charset="0"/>
                <a:cs typeface="Times New Roman" panose="02020603050405020304" pitchFamily="18" charset="0"/>
              </a:rPr>
              <a:t> Therapist</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13</a:t>
            </a:r>
            <a:r>
              <a:rPr lang="en-US" sz="2800" dirty="0">
                <a:latin typeface="Times New Roman" panose="02020603050405020304" pitchFamily="18" charset="0"/>
                <a:cs typeface="Times New Roman" panose="02020603050405020304" pitchFamily="18" charset="0"/>
              </a:rPr>
              <a:t>, p. e48.</a:t>
            </a:r>
          </a:p>
          <a:p>
            <a:pPr marL="514350" indent="-514350" algn="just"/>
            <a:r>
              <a:rPr lang="en-GB" sz="2800" dirty="0" err="1">
                <a:latin typeface="Times New Roman" panose="02020603050405020304" pitchFamily="18" charset="0"/>
                <a:cs typeface="Times New Roman" panose="02020603050405020304" pitchFamily="18" charset="0"/>
              </a:rPr>
              <a:t>Klien</a:t>
            </a:r>
            <a:r>
              <a:rPr lang="en-GB" sz="2800" dirty="0">
                <a:latin typeface="Times New Roman" panose="02020603050405020304" pitchFamily="18" charset="0"/>
                <a:cs typeface="Times New Roman" panose="02020603050405020304" pitchFamily="18" charset="0"/>
              </a:rPr>
              <a:t> CBT. (2022). News and Commentary about CBT and Psychology. [online]. Available at: </a:t>
            </a:r>
            <a:r>
              <a:rPr lang="en-GB" sz="2800" u="sng" dirty="0">
                <a:latin typeface="Times New Roman" panose="02020603050405020304" pitchFamily="18" charset="0"/>
                <a:cs typeface="Times New Roman" panose="02020603050405020304" pitchFamily="18" charset="0"/>
                <a:hlinkClick r:id="rId3"/>
              </a:rPr>
              <a:t>https://www.kleincbt.com/therapy_and_psychology/the-history-of-ocd-treatment-from-ancient-remedies-to-modern-approaches</a:t>
            </a:r>
            <a:r>
              <a:rPr lang="en-GB" sz="2800" dirty="0">
                <a:latin typeface="Times New Roman" panose="02020603050405020304" pitchFamily="18" charset="0"/>
                <a:cs typeface="Times New Roman" panose="02020603050405020304" pitchFamily="18" charset="0"/>
              </a:rPr>
              <a:t> [Accessed on September 22, 2025]. </a:t>
            </a:r>
            <a:endParaRPr lang="en-US" sz="2800" dirty="0">
              <a:latin typeface="Times New Roman" panose="02020603050405020304" pitchFamily="18" charset="0"/>
              <a:cs typeface="Times New Roman" panose="02020603050405020304" pitchFamily="18" charset="0"/>
            </a:endParaRPr>
          </a:p>
          <a:p>
            <a:pPr marL="514350" indent="-514350" algn="just"/>
            <a:r>
              <a:rPr lang="en-GB" sz="2800" dirty="0" err="1">
                <a:latin typeface="Times New Roman" panose="02020603050405020304" pitchFamily="18" charset="0"/>
                <a:cs typeface="Times New Roman" panose="02020603050405020304" pitchFamily="18" charset="0"/>
              </a:rPr>
              <a:t>Endres</a:t>
            </a:r>
            <a:r>
              <a:rPr lang="en-GB" sz="2800" dirty="0">
                <a:latin typeface="Times New Roman" panose="02020603050405020304" pitchFamily="18" charset="0"/>
                <a:cs typeface="Times New Roman" panose="02020603050405020304" pitchFamily="18" charset="0"/>
              </a:rPr>
              <a:t>, D., </a:t>
            </a:r>
            <a:r>
              <a:rPr lang="en-GB" sz="2800" dirty="0" err="1">
                <a:latin typeface="Times New Roman" panose="02020603050405020304" pitchFamily="18" charset="0"/>
                <a:cs typeface="Times New Roman" panose="02020603050405020304" pitchFamily="18" charset="0"/>
              </a:rPr>
              <a:t>Pollak</a:t>
            </a:r>
            <a:r>
              <a:rPr lang="en-GB" sz="2800" dirty="0">
                <a:latin typeface="Times New Roman" panose="02020603050405020304" pitchFamily="18" charset="0"/>
                <a:cs typeface="Times New Roman" panose="02020603050405020304" pitchFamily="18" charset="0"/>
              </a:rPr>
              <a:t>, T. A., </a:t>
            </a:r>
            <a:r>
              <a:rPr lang="en-GB" sz="2800" dirty="0" err="1">
                <a:latin typeface="Times New Roman" panose="02020603050405020304" pitchFamily="18" charset="0"/>
                <a:cs typeface="Times New Roman" panose="02020603050405020304" pitchFamily="18" charset="0"/>
              </a:rPr>
              <a:t>Bechter</a:t>
            </a:r>
            <a:r>
              <a:rPr lang="en-GB" sz="2800" dirty="0">
                <a:latin typeface="Times New Roman" panose="02020603050405020304" pitchFamily="18" charset="0"/>
                <a:cs typeface="Times New Roman" panose="02020603050405020304" pitchFamily="18" charset="0"/>
              </a:rPr>
              <a:t>, K., Denzel, D., </a:t>
            </a:r>
            <a:r>
              <a:rPr lang="en-GB" sz="2800" dirty="0" err="1">
                <a:latin typeface="Times New Roman" panose="02020603050405020304" pitchFamily="18" charset="0"/>
                <a:cs typeface="Times New Roman" panose="02020603050405020304" pitchFamily="18" charset="0"/>
              </a:rPr>
              <a:t>Pitsch</a:t>
            </a:r>
            <a:r>
              <a:rPr lang="en-GB" sz="2800" dirty="0">
                <a:latin typeface="Times New Roman" panose="02020603050405020304" pitchFamily="18" charset="0"/>
                <a:cs typeface="Times New Roman" panose="02020603050405020304" pitchFamily="18" charset="0"/>
              </a:rPr>
              <a:t>, K., Nickel, K., ... and </a:t>
            </a:r>
            <a:r>
              <a:rPr lang="en-GB" sz="2800" dirty="0" err="1">
                <a:latin typeface="Times New Roman" panose="02020603050405020304" pitchFamily="18" charset="0"/>
                <a:cs typeface="Times New Roman" panose="02020603050405020304" pitchFamily="18" charset="0"/>
              </a:rPr>
              <a:t>Schiele</a:t>
            </a:r>
            <a:r>
              <a:rPr lang="en-GB" sz="2800" dirty="0">
                <a:latin typeface="Times New Roman" panose="02020603050405020304" pitchFamily="18" charset="0"/>
                <a:cs typeface="Times New Roman" panose="02020603050405020304" pitchFamily="18" charset="0"/>
              </a:rPr>
              <a:t>, M. A. (2022). Immunological causes of obsessive-compulsive disorder: is it time for the concept of an “autoimmune OCD” subtype?. </a:t>
            </a:r>
            <a:r>
              <a:rPr lang="en-GB" sz="2800" i="1" dirty="0">
                <a:latin typeface="Times New Roman" panose="02020603050405020304" pitchFamily="18" charset="0"/>
                <a:cs typeface="Times New Roman" panose="02020603050405020304" pitchFamily="18" charset="0"/>
              </a:rPr>
              <a:t>Translational psychiatry</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12</a:t>
            </a:r>
            <a:r>
              <a:rPr lang="en-GB" sz="2800" dirty="0">
                <a:latin typeface="Times New Roman" panose="02020603050405020304" pitchFamily="18" charset="0"/>
                <a:cs typeface="Times New Roman" panose="02020603050405020304" pitchFamily="18" charset="0"/>
              </a:rPr>
              <a:t>(1), p. 5.</a:t>
            </a:r>
            <a:endParaRPr lang="en-US" sz="2800" dirty="0">
              <a:latin typeface="Times New Roman" panose="02020603050405020304" pitchFamily="18" charset="0"/>
              <a:cs typeface="Times New Roman" panose="02020603050405020304" pitchFamily="18" charset="0"/>
            </a:endParaRPr>
          </a:p>
          <a:p>
            <a:pPr marL="514350" indent="-514350" algn="just"/>
            <a:r>
              <a:rPr lang="en-GB" sz="2800" dirty="0">
                <a:latin typeface="Times New Roman" panose="02020603050405020304" pitchFamily="18" charset="0"/>
                <a:cs typeface="Times New Roman" panose="02020603050405020304" pitchFamily="18" charset="0"/>
              </a:rPr>
              <a:t>Stein, D. J., Costa, D. L., </a:t>
            </a:r>
            <a:r>
              <a:rPr lang="en-GB" sz="2800" dirty="0" err="1">
                <a:latin typeface="Times New Roman" panose="02020603050405020304" pitchFamily="18" charset="0"/>
                <a:cs typeface="Times New Roman" panose="02020603050405020304" pitchFamily="18" charset="0"/>
              </a:rPr>
              <a:t>Lochner</a:t>
            </a:r>
            <a:r>
              <a:rPr lang="en-GB" sz="2800" dirty="0">
                <a:latin typeface="Times New Roman" panose="02020603050405020304" pitchFamily="18" charset="0"/>
                <a:cs typeface="Times New Roman" panose="02020603050405020304" pitchFamily="18" charset="0"/>
              </a:rPr>
              <a:t>, C., Miguel, E. C., Reddy, Y. J., </a:t>
            </a:r>
            <a:r>
              <a:rPr lang="en-GB" sz="2800" dirty="0" err="1">
                <a:latin typeface="Times New Roman" panose="02020603050405020304" pitchFamily="18" charset="0"/>
                <a:cs typeface="Times New Roman" panose="02020603050405020304" pitchFamily="18" charset="0"/>
              </a:rPr>
              <a:t>Shavitt</a:t>
            </a:r>
            <a:r>
              <a:rPr lang="en-GB" sz="2800" dirty="0">
                <a:latin typeface="Times New Roman" panose="02020603050405020304" pitchFamily="18" charset="0"/>
                <a:cs typeface="Times New Roman" panose="02020603050405020304" pitchFamily="18" charset="0"/>
              </a:rPr>
              <a:t>, R. G., ... and Simpson, H. B. (2019). Obsessive–compulsive disorder. </a:t>
            </a:r>
            <a:r>
              <a:rPr lang="en-GB" sz="2800" i="1" dirty="0">
                <a:latin typeface="Times New Roman" panose="02020603050405020304" pitchFamily="18" charset="0"/>
                <a:cs typeface="Times New Roman" panose="02020603050405020304" pitchFamily="18" charset="0"/>
              </a:rPr>
              <a:t>Nature reviews Disease primers</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5</a:t>
            </a:r>
            <a:r>
              <a:rPr lang="en-GB" sz="2800" dirty="0">
                <a:latin typeface="Times New Roman" panose="02020603050405020304" pitchFamily="18" charset="0"/>
                <a:cs typeface="Times New Roman" panose="02020603050405020304" pitchFamily="18" charset="0"/>
              </a:rPr>
              <a:t>(1), p. 52.</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1416521"/>
      </p:ext>
    </p:extLst>
  </p:cSld>
  <p:clrMapOvr>
    <a:masterClrMapping/>
  </p:clrMapOvr>
</p:sld>
</file>

<file path=ppt/theme/theme1.xml><?xml version="1.0" encoding="utf-8"?>
<a:theme xmlns:a="http://schemas.openxmlformats.org/drawingml/2006/main" name="Bipolar Disorder Psychology Research Poster by Slidesgo">
  <a:themeElements>
    <a:clrScheme name="Simple Light">
      <a:dk1>
        <a:srgbClr val="302F92"/>
      </a:dk1>
      <a:lt1>
        <a:srgbClr val="9B9AE8"/>
      </a:lt1>
      <a:dk2>
        <a:srgbClr val="6666B2"/>
      </a:dk2>
      <a:lt2>
        <a:srgbClr val="EBEAFA"/>
      </a:lt2>
      <a:accent1>
        <a:srgbClr val="DCA23B"/>
      </a:accent1>
      <a:accent2>
        <a:srgbClr val="FFBF6B"/>
      </a:accent2>
      <a:accent3>
        <a:srgbClr val="161616"/>
      </a:accent3>
      <a:accent4>
        <a:srgbClr val="FFFFFF"/>
      </a:accent4>
      <a:accent5>
        <a:srgbClr val="FFFFFF"/>
      </a:accent5>
      <a:accent6>
        <a:srgbClr val="FFFFFF"/>
      </a:accent6>
      <a:hlink>
        <a:srgbClr val="403FA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2355</Words>
  <Application>Microsoft Office PowerPoint</Application>
  <PresentationFormat>Particularizare</PresentationFormat>
  <Paragraphs>82</Paragraphs>
  <Slides>4</Slides>
  <Notes>3</Notes>
  <HiddenSlides>0</HiddenSlides>
  <MMClips>0</MMClips>
  <ScaleCrop>false</ScaleCrop>
  <HeadingPairs>
    <vt:vector size="4" baseType="variant">
      <vt:variant>
        <vt:lpstr>Temă</vt:lpstr>
      </vt:variant>
      <vt:variant>
        <vt:i4>1</vt:i4>
      </vt:variant>
      <vt:variant>
        <vt:lpstr>Titluri diapozitive</vt:lpstr>
      </vt:variant>
      <vt:variant>
        <vt:i4>4</vt:i4>
      </vt:variant>
    </vt:vector>
  </HeadingPairs>
  <TitlesOfParts>
    <vt:vector size="5" baseType="lpstr">
      <vt:lpstr>Bipolar Disorder Psychology Research Poster by Slidesgo</vt:lpstr>
      <vt:lpstr> Gabriela Emilia Gheorghe Student ID:2310506</vt:lpstr>
      <vt:lpstr>Prezentare PowerPoint</vt:lpstr>
      <vt:lpstr>Prezentare PowerPoint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Individual Presentation (Academic Poster)</dc:title>
  <dc:creator>Shivjis Enterprises</dc:creator>
  <cp:lastModifiedBy>Gabriela Emilia Gheorghe (2310506)</cp:lastModifiedBy>
  <cp:revision>16</cp:revision>
  <dcterms:modified xsi:type="dcterms:W3CDTF">2025-10-27T09:50:33Z</dcterms:modified>
</cp:coreProperties>
</file>