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7" r:id="rId3"/>
    <p:sldId id="273" r:id="rId4"/>
    <p:sldId id="258" r:id="rId5"/>
    <p:sldId id="274"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C51C3F6-3523-4432-8EAC-AFF7CCA92382}">
          <p14:sldIdLst>
            <p14:sldId id="256"/>
            <p14:sldId id="257"/>
            <p14:sldId id="273"/>
            <p14:sldId id="258"/>
            <p14:sldId id="274"/>
            <p14:sldId id="259"/>
          </p14:sldIdLst>
        </p14:section>
        <p14:section name="Untitled Section" id="{B3418141-627B-4CA7-9709-10F32344419F}">
          <p14:sldIdLst>
            <p14:sldId id="260"/>
            <p14:sldId id="261"/>
            <p14:sldId id="262"/>
          </p14:sldIdLst>
        </p14:section>
        <p14:section name="Untitled Section" id="{6DEF3D88-DF6A-4A62-99A5-DF7773A4E679}">
          <p14:sldIdLst>
            <p14:sldId id="263"/>
            <p14:sldId id="264"/>
            <p14:sldId id="265"/>
            <p14:sldId id="266"/>
            <p14:sldId id="267"/>
            <p14:sldId id="268"/>
            <p14:sldId id="269"/>
            <p14:sldId id="270"/>
            <p14:sldId id="271"/>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3" autoAdjust="0"/>
    <p:restoredTop sz="86034" autoAdjust="0"/>
  </p:normalViewPr>
  <p:slideViewPr>
    <p:cSldViewPr snapToGrid="0">
      <p:cViewPr varScale="1">
        <p:scale>
          <a:sx n="95" d="100"/>
          <a:sy n="95" d="100"/>
        </p:scale>
        <p:origin x="113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11.xml.rels><?xml version="1.0" encoding="UTF-8" standalone="yes"?>
<Relationships xmlns="http://schemas.openxmlformats.org/package/2006/relationships"><Relationship Id="rId8" Type="http://schemas.openxmlformats.org/officeDocument/2006/relationships/hyperlink" Target="https://doi.org/10.3390/su12176920" TargetMode="External"/><Relationship Id="rId3" Type="http://schemas.openxmlformats.org/officeDocument/2006/relationships/hyperlink" Target="https://doi.org/10.1177/1356766719880253" TargetMode="External"/><Relationship Id="rId7" Type="http://schemas.openxmlformats.org/officeDocument/2006/relationships/hyperlink" Target="https://www.emerald.com/insight/content/doi/10.1108/JKM-07-2020-0529/full/html" TargetMode="External"/><Relationship Id="rId2" Type="http://schemas.openxmlformats.org/officeDocument/2006/relationships/hyperlink" Target="https://www.emerald.com/insight/content/doi/10.1108/IJCHM-04-2020-0272/full/html" TargetMode="External"/><Relationship Id="rId1" Type="http://schemas.openxmlformats.org/officeDocument/2006/relationships/hyperlink" Target="https://doi.org/10.1080/19368623.2021.1903644" TargetMode="External"/><Relationship Id="rId6" Type="http://schemas.openxmlformats.org/officeDocument/2006/relationships/hyperlink" Target="https://doi.org/10.1177/0273475318818873" TargetMode="External"/><Relationship Id="rId5" Type="http://schemas.openxmlformats.org/officeDocument/2006/relationships/hyperlink" Target="https://doi.org/10.1016/j.ijhm.2021.103082" TargetMode="External"/><Relationship Id="rId4" Type="http://schemas.openxmlformats.org/officeDocument/2006/relationships/hyperlink" Target="https://doi.org/10.1016/j.ijhm.2021.103078" TargetMode="External"/></Relationships>
</file>

<file path=ppt/diagrams/_rels/drawing10.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1.xml.rels><?xml version="1.0" encoding="UTF-8" standalone="yes"?>
<Relationships xmlns="http://schemas.openxmlformats.org/package/2006/relationships"><Relationship Id="rId8" Type="http://schemas.openxmlformats.org/officeDocument/2006/relationships/hyperlink" Target="https://doi.org/10.3390/su12176920" TargetMode="External"/><Relationship Id="rId3" Type="http://schemas.openxmlformats.org/officeDocument/2006/relationships/hyperlink" Target="https://doi.org/10.1177/1356766719880253" TargetMode="External"/><Relationship Id="rId7" Type="http://schemas.openxmlformats.org/officeDocument/2006/relationships/hyperlink" Target="https://www.emerald.com/insight/content/doi/10.1108/JKM-07-2020-0529/full/html" TargetMode="External"/><Relationship Id="rId2" Type="http://schemas.openxmlformats.org/officeDocument/2006/relationships/hyperlink" Target="https://www.emerald.com/insight/content/doi/10.1108/IJCHM-04-2020-0272/full/html" TargetMode="External"/><Relationship Id="rId1" Type="http://schemas.openxmlformats.org/officeDocument/2006/relationships/hyperlink" Target="https://doi.org/10.1080/19368623.2021.1903644" TargetMode="External"/><Relationship Id="rId6" Type="http://schemas.openxmlformats.org/officeDocument/2006/relationships/hyperlink" Target="https://doi.org/10.1177/0273475318818873" TargetMode="External"/><Relationship Id="rId5" Type="http://schemas.openxmlformats.org/officeDocument/2006/relationships/hyperlink" Target="https://doi.org/10.1016/j.ijhm.2021.103082" TargetMode="External"/><Relationship Id="rId4" Type="http://schemas.openxmlformats.org/officeDocument/2006/relationships/hyperlink" Target="https://doi.org/10.1016/j.ijhm.2021.103078"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921985-8ECE-491F-A6AA-64AA3A8AFB9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5A0C758-F480-4D57-B1D0-4062F3C2A3B6}">
      <dgm:prSet/>
      <dgm:spPr/>
      <dgm:t>
        <a:bodyPr/>
        <a:lstStyle/>
        <a:p>
          <a:r>
            <a:rPr lang="en-US"/>
            <a:t>CitySocial Tower 42, London EC2N 1HQ</a:t>
          </a:r>
        </a:p>
      </dgm:t>
    </dgm:pt>
    <dgm:pt modelId="{F394C042-2417-4B44-947C-D75EF42C235C}" type="parTrans" cxnId="{31236C7C-C874-4240-ADE8-14F0CDFC1800}">
      <dgm:prSet/>
      <dgm:spPr/>
      <dgm:t>
        <a:bodyPr/>
        <a:lstStyle/>
        <a:p>
          <a:endParaRPr lang="en-US"/>
        </a:p>
      </dgm:t>
    </dgm:pt>
    <dgm:pt modelId="{5AC286BD-323B-4080-8FFE-CDD4A9AD08ED}" type="sibTrans" cxnId="{31236C7C-C874-4240-ADE8-14F0CDFC1800}">
      <dgm:prSet/>
      <dgm:spPr/>
      <dgm:t>
        <a:bodyPr/>
        <a:lstStyle/>
        <a:p>
          <a:endParaRPr lang="en-US"/>
        </a:p>
      </dgm:t>
    </dgm:pt>
    <dgm:pt modelId="{4BAFC4E1-A550-4500-A3C4-05BA7A05284D}">
      <dgm:prSet/>
      <dgm:spPr/>
      <dgm:t>
        <a:bodyPr/>
        <a:lstStyle/>
        <a:p>
          <a:r>
            <a:rPr lang="en-US"/>
            <a:t>Experienced chefs: prep chef, service chef</a:t>
          </a:r>
        </a:p>
      </dgm:t>
    </dgm:pt>
    <dgm:pt modelId="{9B51855B-9280-44CF-864A-E3E8324F143C}" type="parTrans" cxnId="{F91B0582-957D-4362-BB77-D80ED429D1F1}">
      <dgm:prSet/>
      <dgm:spPr/>
      <dgm:t>
        <a:bodyPr/>
        <a:lstStyle/>
        <a:p>
          <a:endParaRPr lang="en-US"/>
        </a:p>
      </dgm:t>
    </dgm:pt>
    <dgm:pt modelId="{CF8406C3-E568-4022-A3E9-0AA5629F0790}" type="sibTrans" cxnId="{F91B0582-957D-4362-BB77-D80ED429D1F1}">
      <dgm:prSet/>
      <dgm:spPr/>
      <dgm:t>
        <a:bodyPr/>
        <a:lstStyle/>
        <a:p>
          <a:endParaRPr lang="en-US"/>
        </a:p>
      </dgm:t>
    </dgm:pt>
    <dgm:pt modelId="{DEB321F4-980D-4133-B145-D2F16D49B832}">
      <dgm:prSet/>
      <dgm:spPr/>
      <dgm:t>
        <a:bodyPr/>
        <a:lstStyle/>
        <a:p>
          <a:r>
            <a:rPr lang="en-US"/>
            <a:t>Focus on proper cooking and preparation</a:t>
          </a:r>
        </a:p>
      </dgm:t>
    </dgm:pt>
    <dgm:pt modelId="{F44094C9-606E-411E-BBC6-93F011DF4BE9}" type="parTrans" cxnId="{E49F9F68-CDA8-48AE-A30F-D086DA97454C}">
      <dgm:prSet/>
      <dgm:spPr/>
      <dgm:t>
        <a:bodyPr/>
        <a:lstStyle/>
        <a:p>
          <a:endParaRPr lang="en-US"/>
        </a:p>
      </dgm:t>
    </dgm:pt>
    <dgm:pt modelId="{19099A2F-FB9B-4186-B494-55CBE025F891}" type="sibTrans" cxnId="{E49F9F68-CDA8-48AE-A30F-D086DA97454C}">
      <dgm:prSet/>
      <dgm:spPr/>
      <dgm:t>
        <a:bodyPr/>
        <a:lstStyle/>
        <a:p>
          <a:endParaRPr lang="en-US"/>
        </a:p>
      </dgm:t>
    </dgm:pt>
    <dgm:pt modelId="{C9942A78-71E1-4434-B8D9-B300B7FC20F1}">
      <dgm:prSet/>
      <dgm:spPr/>
      <dgm:t>
        <a:bodyPr/>
        <a:lstStyle/>
        <a:p>
          <a:r>
            <a:rPr lang="en-US"/>
            <a:t>Capacity: 120 covers</a:t>
          </a:r>
        </a:p>
      </dgm:t>
    </dgm:pt>
    <dgm:pt modelId="{CC260934-94D5-46F5-9788-DC03FD96F215}" type="parTrans" cxnId="{7B31A6AA-763B-4C9E-AEB3-9B3ADCFE0631}">
      <dgm:prSet/>
      <dgm:spPr/>
      <dgm:t>
        <a:bodyPr/>
        <a:lstStyle/>
        <a:p>
          <a:endParaRPr lang="en-US"/>
        </a:p>
      </dgm:t>
    </dgm:pt>
    <dgm:pt modelId="{C51BABB6-F34B-4DA2-9E84-5B695ABB9695}" type="sibTrans" cxnId="{7B31A6AA-763B-4C9E-AEB3-9B3ADCFE0631}">
      <dgm:prSet/>
      <dgm:spPr/>
      <dgm:t>
        <a:bodyPr/>
        <a:lstStyle/>
        <a:p>
          <a:endParaRPr lang="en-US"/>
        </a:p>
      </dgm:t>
    </dgm:pt>
    <dgm:pt modelId="{8382C0B0-BB41-417E-95B5-36C7C409CEEB}">
      <dgm:prSet/>
      <dgm:spPr/>
      <dgm:t>
        <a:bodyPr/>
        <a:lstStyle/>
        <a:p>
          <a:r>
            <a:rPr lang="en-US"/>
            <a:t>Clientele: affluent individuals</a:t>
          </a:r>
        </a:p>
      </dgm:t>
    </dgm:pt>
    <dgm:pt modelId="{C14DA8D7-A777-45C2-A2CF-ECB807508FB3}" type="parTrans" cxnId="{274AD412-1D44-4BC1-95B9-CB9DEEB757B1}">
      <dgm:prSet/>
      <dgm:spPr/>
      <dgm:t>
        <a:bodyPr/>
        <a:lstStyle/>
        <a:p>
          <a:endParaRPr lang="en-US"/>
        </a:p>
      </dgm:t>
    </dgm:pt>
    <dgm:pt modelId="{751D3558-8A52-4E3F-BC46-AA78D0C5F244}" type="sibTrans" cxnId="{274AD412-1D44-4BC1-95B9-CB9DEEB757B1}">
      <dgm:prSet/>
      <dgm:spPr/>
      <dgm:t>
        <a:bodyPr/>
        <a:lstStyle/>
        <a:p>
          <a:endParaRPr lang="en-US"/>
        </a:p>
      </dgm:t>
    </dgm:pt>
    <dgm:pt modelId="{63FFB779-8C1E-4090-8E4B-E7C7B211AFC9}">
      <dgm:prSet/>
      <dgm:spPr/>
      <dgm:t>
        <a:bodyPr/>
        <a:lstStyle/>
        <a:p>
          <a:r>
            <a:rPr lang="en-US"/>
            <a:t>New York-style cuisine, Michelin-starred</a:t>
          </a:r>
        </a:p>
      </dgm:t>
    </dgm:pt>
    <dgm:pt modelId="{BF8E4E7D-5398-4ED8-A6D1-12EEBE3075FE}" type="parTrans" cxnId="{E52D9315-FD82-432F-89D5-936FA907872A}">
      <dgm:prSet/>
      <dgm:spPr/>
      <dgm:t>
        <a:bodyPr/>
        <a:lstStyle/>
        <a:p>
          <a:endParaRPr lang="en-US"/>
        </a:p>
      </dgm:t>
    </dgm:pt>
    <dgm:pt modelId="{AB67C980-5AFD-4BFC-AA6B-7A5ACA5B8BED}" type="sibTrans" cxnId="{E52D9315-FD82-432F-89D5-936FA907872A}">
      <dgm:prSet/>
      <dgm:spPr/>
      <dgm:t>
        <a:bodyPr/>
        <a:lstStyle/>
        <a:p>
          <a:endParaRPr lang="en-US"/>
        </a:p>
      </dgm:t>
    </dgm:pt>
    <dgm:pt modelId="{ABD0D5CF-9291-CF4C-8F73-AB980EEAA675}" type="pres">
      <dgm:prSet presAssocID="{1F921985-8ECE-491F-A6AA-64AA3A8AFB90}" presName="linear" presStyleCnt="0">
        <dgm:presLayoutVars>
          <dgm:animLvl val="lvl"/>
          <dgm:resizeHandles val="exact"/>
        </dgm:presLayoutVars>
      </dgm:prSet>
      <dgm:spPr/>
    </dgm:pt>
    <dgm:pt modelId="{0E79DC5C-EE8C-2B4E-992E-BCD300F7062D}" type="pres">
      <dgm:prSet presAssocID="{B5A0C758-F480-4D57-B1D0-4062F3C2A3B6}" presName="parentText" presStyleLbl="node1" presStyleIdx="0" presStyleCnt="6">
        <dgm:presLayoutVars>
          <dgm:chMax val="0"/>
          <dgm:bulletEnabled val="1"/>
        </dgm:presLayoutVars>
      </dgm:prSet>
      <dgm:spPr/>
    </dgm:pt>
    <dgm:pt modelId="{DEB0FD46-099F-BA40-87CC-A377E2864C31}" type="pres">
      <dgm:prSet presAssocID="{5AC286BD-323B-4080-8FFE-CDD4A9AD08ED}" presName="spacer" presStyleCnt="0"/>
      <dgm:spPr/>
    </dgm:pt>
    <dgm:pt modelId="{7A997021-F852-EA4B-845C-396628AEBEE0}" type="pres">
      <dgm:prSet presAssocID="{4BAFC4E1-A550-4500-A3C4-05BA7A05284D}" presName="parentText" presStyleLbl="node1" presStyleIdx="1" presStyleCnt="6">
        <dgm:presLayoutVars>
          <dgm:chMax val="0"/>
          <dgm:bulletEnabled val="1"/>
        </dgm:presLayoutVars>
      </dgm:prSet>
      <dgm:spPr/>
    </dgm:pt>
    <dgm:pt modelId="{63683C6A-F493-E040-9092-DD8AE93A86F5}" type="pres">
      <dgm:prSet presAssocID="{CF8406C3-E568-4022-A3E9-0AA5629F0790}" presName="spacer" presStyleCnt="0"/>
      <dgm:spPr/>
    </dgm:pt>
    <dgm:pt modelId="{1B2D3B93-40BD-2C43-B0BF-B1FE086E671E}" type="pres">
      <dgm:prSet presAssocID="{DEB321F4-980D-4133-B145-D2F16D49B832}" presName="parentText" presStyleLbl="node1" presStyleIdx="2" presStyleCnt="6">
        <dgm:presLayoutVars>
          <dgm:chMax val="0"/>
          <dgm:bulletEnabled val="1"/>
        </dgm:presLayoutVars>
      </dgm:prSet>
      <dgm:spPr/>
    </dgm:pt>
    <dgm:pt modelId="{4DDBB09B-23C8-B143-8758-2FC90EB1B4F8}" type="pres">
      <dgm:prSet presAssocID="{19099A2F-FB9B-4186-B494-55CBE025F891}" presName="spacer" presStyleCnt="0"/>
      <dgm:spPr/>
    </dgm:pt>
    <dgm:pt modelId="{C9A19C05-D417-D346-94C3-B73CD600D939}" type="pres">
      <dgm:prSet presAssocID="{C9942A78-71E1-4434-B8D9-B300B7FC20F1}" presName="parentText" presStyleLbl="node1" presStyleIdx="3" presStyleCnt="6">
        <dgm:presLayoutVars>
          <dgm:chMax val="0"/>
          <dgm:bulletEnabled val="1"/>
        </dgm:presLayoutVars>
      </dgm:prSet>
      <dgm:spPr/>
    </dgm:pt>
    <dgm:pt modelId="{911F9B8F-3C67-874C-9C2F-20144C812047}" type="pres">
      <dgm:prSet presAssocID="{C51BABB6-F34B-4DA2-9E84-5B695ABB9695}" presName="spacer" presStyleCnt="0"/>
      <dgm:spPr/>
    </dgm:pt>
    <dgm:pt modelId="{18FB4A73-BBE6-604D-967A-86B6A15A4399}" type="pres">
      <dgm:prSet presAssocID="{8382C0B0-BB41-417E-95B5-36C7C409CEEB}" presName="parentText" presStyleLbl="node1" presStyleIdx="4" presStyleCnt="6">
        <dgm:presLayoutVars>
          <dgm:chMax val="0"/>
          <dgm:bulletEnabled val="1"/>
        </dgm:presLayoutVars>
      </dgm:prSet>
      <dgm:spPr/>
    </dgm:pt>
    <dgm:pt modelId="{918DE902-13E4-C44D-8C8A-E71766B8B573}" type="pres">
      <dgm:prSet presAssocID="{751D3558-8A52-4E3F-BC46-AA78D0C5F244}" presName="spacer" presStyleCnt="0"/>
      <dgm:spPr/>
    </dgm:pt>
    <dgm:pt modelId="{8E5CE61B-5570-5340-B0B8-B063285FF658}" type="pres">
      <dgm:prSet presAssocID="{63FFB779-8C1E-4090-8E4B-E7C7B211AFC9}" presName="parentText" presStyleLbl="node1" presStyleIdx="5" presStyleCnt="6">
        <dgm:presLayoutVars>
          <dgm:chMax val="0"/>
          <dgm:bulletEnabled val="1"/>
        </dgm:presLayoutVars>
      </dgm:prSet>
      <dgm:spPr/>
    </dgm:pt>
  </dgm:ptLst>
  <dgm:cxnLst>
    <dgm:cxn modelId="{274AD412-1D44-4BC1-95B9-CB9DEEB757B1}" srcId="{1F921985-8ECE-491F-A6AA-64AA3A8AFB90}" destId="{8382C0B0-BB41-417E-95B5-36C7C409CEEB}" srcOrd="4" destOrd="0" parTransId="{C14DA8D7-A777-45C2-A2CF-ECB807508FB3}" sibTransId="{751D3558-8A52-4E3F-BC46-AA78D0C5F244}"/>
    <dgm:cxn modelId="{E52D9315-FD82-432F-89D5-936FA907872A}" srcId="{1F921985-8ECE-491F-A6AA-64AA3A8AFB90}" destId="{63FFB779-8C1E-4090-8E4B-E7C7B211AFC9}" srcOrd="5" destOrd="0" parTransId="{BF8E4E7D-5398-4ED8-A6D1-12EEBE3075FE}" sibTransId="{AB67C980-5AFD-4BFC-AA6B-7A5ACA5B8BED}"/>
    <dgm:cxn modelId="{05CFB91F-6832-974A-9C77-BED53AACEBA9}" type="presOf" srcId="{8382C0B0-BB41-417E-95B5-36C7C409CEEB}" destId="{18FB4A73-BBE6-604D-967A-86B6A15A4399}" srcOrd="0" destOrd="0" presId="urn:microsoft.com/office/officeart/2005/8/layout/vList2"/>
    <dgm:cxn modelId="{163D1150-0EDF-5A47-99E3-00F43025AECB}" type="presOf" srcId="{63FFB779-8C1E-4090-8E4B-E7C7B211AFC9}" destId="{8E5CE61B-5570-5340-B0B8-B063285FF658}" srcOrd="0" destOrd="0" presId="urn:microsoft.com/office/officeart/2005/8/layout/vList2"/>
    <dgm:cxn modelId="{E49F9F68-CDA8-48AE-A30F-D086DA97454C}" srcId="{1F921985-8ECE-491F-A6AA-64AA3A8AFB90}" destId="{DEB321F4-980D-4133-B145-D2F16D49B832}" srcOrd="2" destOrd="0" parTransId="{F44094C9-606E-411E-BBC6-93F011DF4BE9}" sibTransId="{19099A2F-FB9B-4186-B494-55CBE025F891}"/>
    <dgm:cxn modelId="{4FE0B670-F11F-4F44-994B-564A8694C3FA}" type="presOf" srcId="{C9942A78-71E1-4434-B8D9-B300B7FC20F1}" destId="{C9A19C05-D417-D346-94C3-B73CD600D939}" srcOrd="0" destOrd="0" presId="urn:microsoft.com/office/officeart/2005/8/layout/vList2"/>
    <dgm:cxn modelId="{7727A577-C3DD-924C-9236-3F07BF094885}" type="presOf" srcId="{DEB321F4-980D-4133-B145-D2F16D49B832}" destId="{1B2D3B93-40BD-2C43-B0BF-B1FE086E671E}" srcOrd="0" destOrd="0" presId="urn:microsoft.com/office/officeart/2005/8/layout/vList2"/>
    <dgm:cxn modelId="{31236C7C-C874-4240-ADE8-14F0CDFC1800}" srcId="{1F921985-8ECE-491F-A6AA-64AA3A8AFB90}" destId="{B5A0C758-F480-4D57-B1D0-4062F3C2A3B6}" srcOrd="0" destOrd="0" parTransId="{F394C042-2417-4B44-947C-D75EF42C235C}" sibTransId="{5AC286BD-323B-4080-8FFE-CDD4A9AD08ED}"/>
    <dgm:cxn modelId="{DC9C257D-B985-524B-9150-5C402148A90D}" type="presOf" srcId="{4BAFC4E1-A550-4500-A3C4-05BA7A05284D}" destId="{7A997021-F852-EA4B-845C-396628AEBEE0}" srcOrd="0" destOrd="0" presId="urn:microsoft.com/office/officeart/2005/8/layout/vList2"/>
    <dgm:cxn modelId="{317FED7F-97F3-B940-A719-950BF127C33E}" type="presOf" srcId="{1F921985-8ECE-491F-A6AA-64AA3A8AFB90}" destId="{ABD0D5CF-9291-CF4C-8F73-AB980EEAA675}" srcOrd="0" destOrd="0" presId="urn:microsoft.com/office/officeart/2005/8/layout/vList2"/>
    <dgm:cxn modelId="{F91B0582-957D-4362-BB77-D80ED429D1F1}" srcId="{1F921985-8ECE-491F-A6AA-64AA3A8AFB90}" destId="{4BAFC4E1-A550-4500-A3C4-05BA7A05284D}" srcOrd="1" destOrd="0" parTransId="{9B51855B-9280-44CF-864A-E3E8324F143C}" sibTransId="{CF8406C3-E568-4022-A3E9-0AA5629F0790}"/>
    <dgm:cxn modelId="{80B61D95-02EC-5944-8592-BD7C964F4766}" type="presOf" srcId="{B5A0C758-F480-4D57-B1D0-4062F3C2A3B6}" destId="{0E79DC5C-EE8C-2B4E-992E-BCD300F7062D}" srcOrd="0" destOrd="0" presId="urn:microsoft.com/office/officeart/2005/8/layout/vList2"/>
    <dgm:cxn modelId="{7B31A6AA-763B-4C9E-AEB3-9B3ADCFE0631}" srcId="{1F921985-8ECE-491F-A6AA-64AA3A8AFB90}" destId="{C9942A78-71E1-4434-B8D9-B300B7FC20F1}" srcOrd="3" destOrd="0" parTransId="{CC260934-94D5-46F5-9788-DC03FD96F215}" sibTransId="{C51BABB6-F34B-4DA2-9E84-5B695ABB9695}"/>
    <dgm:cxn modelId="{39BE6E7D-47B9-4E48-A522-D306A5E22735}" type="presParOf" srcId="{ABD0D5CF-9291-CF4C-8F73-AB980EEAA675}" destId="{0E79DC5C-EE8C-2B4E-992E-BCD300F7062D}" srcOrd="0" destOrd="0" presId="urn:microsoft.com/office/officeart/2005/8/layout/vList2"/>
    <dgm:cxn modelId="{652BD97F-E083-7542-B1FD-62B07119ECC9}" type="presParOf" srcId="{ABD0D5CF-9291-CF4C-8F73-AB980EEAA675}" destId="{DEB0FD46-099F-BA40-87CC-A377E2864C31}" srcOrd="1" destOrd="0" presId="urn:microsoft.com/office/officeart/2005/8/layout/vList2"/>
    <dgm:cxn modelId="{4944BDC8-41CC-584B-869A-4D90813BBCE0}" type="presParOf" srcId="{ABD0D5CF-9291-CF4C-8F73-AB980EEAA675}" destId="{7A997021-F852-EA4B-845C-396628AEBEE0}" srcOrd="2" destOrd="0" presId="urn:microsoft.com/office/officeart/2005/8/layout/vList2"/>
    <dgm:cxn modelId="{D62B2912-7BB4-0440-8D7C-F7F3A8FEEEB2}" type="presParOf" srcId="{ABD0D5CF-9291-CF4C-8F73-AB980EEAA675}" destId="{63683C6A-F493-E040-9092-DD8AE93A86F5}" srcOrd="3" destOrd="0" presId="urn:microsoft.com/office/officeart/2005/8/layout/vList2"/>
    <dgm:cxn modelId="{AB030339-1CA1-1545-BECC-4639B88D83BB}" type="presParOf" srcId="{ABD0D5CF-9291-CF4C-8F73-AB980EEAA675}" destId="{1B2D3B93-40BD-2C43-B0BF-B1FE086E671E}" srcOrd="4" destOrd="0" presId="urn:microsoft.com/office/officeart/2005/8/layout/vList2"/>
    <dgm:cxn modelId="{3E9FAFED-B124-A149-9671-25DD827A67D6}" type="presParOf" srcId="{ABD0D5CF-9291-CF4C-8F73-AB980EEAA675}" destId="{4DDBB09B-23C8-B143-8758-2FC90EB1B4F8}" srcOrd="5" destOrd="0" presId="urn:microsoft.com/office/officeart/2005/8/layout/vList2"/>
    <dgm:cxn modelId="{8EF35F4C-4533-564A-A6E6-160316925A4F}" type="presParOf" srcId="{ABD0D5CF-9291-CF4C-8F73-AB980EEAA675}" destId="{C9A19C05-D417-D346-94C3-B73CD600D939}" srcOrd="6" destOrd="0" presId="urn:microsoft.com/office/officeart/2005/8/layout/vList2"/>
    <dgm:cxn modelId="{678064A9-B61C-9040-AC4C-B6AC8A3A6E9B}" type="presParOf" srcId="{ABD0D5CF-9291-CF4C-8F73-AB980EEAA675}" destId="{911F9B8F-3C67-874C-9C2F-20144C812047}" srcOrd="7" destOrd="0" presId="urn:microsoft.com/office/officeart/2005/8/layout/vList2"/>
    <dgm:cxn modelId="{41567FFA-2217-354A-B2E0-4E2531D599B0}" type="presParOf" srcId="{ABD0D5CF-9291-CF4C-8F73-AB980EEAA675}" destId="{18FB4A73-BBE6-604D-967A-86B6A15A4399}" srcOrd="8" destOrd="0" presId="urn:microsoft.com/office/officeart/2005/8/layout/vList2"/>
    <dgm:cxn modelId="{1A67E39D-BF53-FF49-A164-F80F19839EFA}" type="presParOf" srcId="{ABD0D5CF-9291-CF4C-8F73-AB980EEAA675}" destId="{918DE902-13E4-C44D-8C8A-E71766B8B573}" srcOrd="9" destOrd="0" presId="urn:microsoft.com/office/officeart/2005/8/layout/vList2"/>
    <dgm:cxn modelId="{6BCE71BE-CBFC-9346-89DA-D9CA3BDE9DE5}" type="presParOf" srcId="{ABD0D5CF-9291-CF4C-8F73-AB980EEAA675}" destId="{8E5CE61B-5570-5340-B0B8-B063285FF658}"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DD37BC-8859-4225-BCDA-5E1527DE2E3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73515A4-5D6A-4643-A59C-108F441D71C1}">
      <dgm:prSet/>
      <dgm:spPr/>
      <dgm:t>
        <a:bodyPr/>
        <a:lstStyle/>
        <a:p>
          <a:r>
            <a:rPr lang="en-US"/>
            <a:t>Location: CitySocial Tower 42, London</a:t>
          </a:r>
        </a:p>
      </dgm:t>
    </dgm:pt>
    <dgm:pt modelId="{9D513E1A-F7DB-42EE-84C7-685E92B44543}" type="parTrans" cxnId="{B500E768-1D85-4A19-BEA9-45DA2AF53BB3}">
      <dgm:prSet/>
      <dgm:spPr/>
      <dgm:t>
        <a:bodyPr/>
        <a:lstStyle/>
        <a:p>
          <a:endParaRPr lang="en-US"/>
        </a:p>
      </dgm:t>
    </dgm:pt>
    <dgm:pt modelId="{33BE8CC4-2F70-41D6-A556-3AB25C32E35F}" type="sibTrans" cxnId="{B500E768-1D85-4A19-BEA9-45DA2AF53BB3}">
      <dgm:prSet/>
      <dgm:spPr/>
      <dgm:t>
        <a:bodyPr/>
        <a:lstStyle/>
        <a:p>
          <a:endParaRPr lang="en-US"/>
        </a:p>
      </dgm:t>
    </dgm:pt>
    <dgm:pt modelId="{590AED38-53BC-45B6-9575-E9EFCC442673}">
      <dgm:prSet/>
      <dgm:spPr/>
      <dgm:t>
        <a:bodyPr/>
        <a:lstStyle/>
        <a:p>
          <a:r>
            <a:rPr lang="en-US"/>
            <a:t>Capacity: 120 covers</a:t>
          </a:r>
        </a:p>
      </dgm:t>
    </dgm:pt>
    <dgm:pt modelId="{576514A2-95C7-4724-AA0B-0CAF4BA663EC}" type="parTrans" cxnId="{4A03E1FE-DFF5-4BC2-A2CB-959EF93AE3C7}">
      <dgm:prSet/>
      <dgm:spPr/>
      <dgm:t>
        <a:bodyPr/>
        <a:lstStyle/>
        <a:p>
          <a:endParaRPr lang="en-US"/>
        </a:p>
      </dgm:t>
    </dgm:pt>
    <dgm:pt modelId="{FFB55B3F-02E3-4DFD-A597-B599FE34953B}" type="sibTrans" cxnId="{4A03E1FE-DFF5-4BC2-A2CB-959EF93AE3C7}">
      <dgm:prSet/>
      <dgm:spPr/>
      <dgm:t>
        <a:bodyPr/>
        <a:lstStyle/>
        <a:p>
          <a:endParaRPr lang="en-US"/>
        </a:p>
      </dgm:t>
    </dgm:pt>
    <dgm:pt modelId="{DBE1DA0C-3F5B-4A7A-9962-EB8FC72E3781}">
      <dgm:prSet/>
      <dgm:spPr/>
      <dgm:t>
        <a:bodyPr/>
        <a:lstStyle/>
        <a:p>
          <a:r>
            <a:rPr lang="en-US"/>
            <a:t>Clientele: Exclusive, affluent customers</a:t>
          </a:r>
        </a:p>
      </dgm:t>
    </dgm:pt>
    <dgm:pt modelId="{B313676E-2048-46B6-B17A-CD4B7A5EB551}" type="parTrans" cxnId="{6C9381A5-9AE0-484D-990E-704EC1946215}">
      <dgm:prSet/>
      <dgm:spPr/>
      <dgm:t>
        <a:bodyPr/>
        <a:lstStyle/>
        <a:p>
          <a:endParaRPr lang="en-US"/>
        </a:p>
      </dgm:t>
    </dgm:pt>
    <dgm:pt modelId="{A01E3EF4-50BC-4544-911C-CDA7A0E892E0}" type="sibTrans" cxnId="{6C9381A5-9AE0-484D-990E-704EC1946215}">
      <dgm:prSet/>
      <dgm:spPr/>
      <dgm:t>
        <a:bodyPr/>
        <a:lstStyle/>
        <a:p>
          <a:endParaRPr lang="en-US"/>
        </a:p>
      </dgm:t>
    </dgm:pt>
    <dgm:pt modelId="{D2000EDF-7EE2-4415-BB09-1E976702A8BD}">
      <dgm:prSet/>
      <dgm:spPr/>
      <dgm:t>
        <a:bodyPr/>
        <a:lstStyle/>
        <a:p>
          <a:r>
            <a:rPr lang="en-US"/>
            <a:t>Style: New York-inspired with Michelin star</a:t>
          </a:r>
        </a:p>
      </dgm:t>
    </dgm:pt>
    <dgm:pt modelId="{1E62B55A-4A09-4C04-971D-D2A7BA3F2768}" type="parTrans" cxnId="{3CF9428D-2781-4168-87F1-D75F39E85D18}">
      <dgm:prSet/>
      <dgm:spPr/>
      <dgm:t>
        <a:bodyPr/>
        <a:lstStyle/>
        <a:p>
          <a:endParaRPr lang="en-US"/>
        </a:p>
      </dgm:t>
    </dgm:pt>
    <dgm:pt modelId="{BE869401-3B86-49F5-A295-602C86D5AAEB}" type="sibTrans" cxnId="{3CF9428D-2781-4168-87F1-D75F39E85D18}">
      <dgm:prSet/>
      <dgm:spPr/>
      <dgm:t>
        <a:bodyPr/>
        <a:lstStyle/>
        <a:p>
          <a:endParaRPr lang="en-US"/>
        </a:p>
      </dgm:t>
    </dgm:pt>
    <dgm:pt modelId="{C40234FB-B8F7-470E-AA9D-47C665777437}">
      <dgm:prSet/>
      <dgm:spPr/>
      <dgm:t>
        <a:bodyPr/>
        <a:lstStyle/>
        <a:p>
          <a:r>
            <a:rPr lang="en-US"/>
            <a:t>Signature: Intriguing plating and innovative menu</a:t>
          </a:r>
        </a:p>
      </dgm:t>
    </dgm:pt>
    <dgm:pt modelId="{78BDBDB9-7CCD-446B-92CA-68D250D9CB73}" type="parTrans" cxnId="{59D54539-5070-484C-9A00-E56CC7A4D0D4}">
      <dgm:prSet/>
      <dgm:spPr/>
      <dgm:t>
        <a:bodyPr/>
        <a:lstStyle/>
        <a:p>
          <a:endParaRPr lang="en-US"/>
        </a:p>
      </dgm:t>
    </dgm:pt>
    <dgm:pt modelId="{6EBED52B-3765-4002-9DDA-AFC9D81B04B6}" type="sibTrans" cxnId="{59D54539-5070-484C-9A00-E56CC7A4D0D4}">
      <dgm:prSet/>
      <dgm:spPr/>
      <dgm:t>
        <a:bodyPr/>
        <a:lstStyle/>
        <a:p>
          <a:endParaRPr lang="en-US"/>
        </a:p>
      </dgm:t>
    </dgm:pt>
    <dgm:pt modelId="{2174E712-99C8-45AF-A2CC-077E242DBBD4}">
      <dgm:prSet/>
      <dgm:spPr/>
      <dgm:t>
        <a:bodyPr/>
        <a:lstStyle/>
        <a:p>
          <a:r>
            <a:rPr lang="en-US"/>
            <a:t>Atmosphere: Friendly and welcoming ambiance</a:t>
          </a:r>
        </a:p>
      </dgm:t>
    </dgm:pt>
    <dgm:pt modelId="{940B4E33-84AE-443B-844D-1BEF52F94F2F}" type="parTrans" cxnId="{0D4540C7-8BAE-4263-8B60-10585A9ABE57}">
      <dgm:prSet/>
      <dgm:spPr/>
      <dgm:t>
        <a:bodyPr/>
        <a:lstStyle/>
        <a:p>
          <a:endParaRPr lang="en-US"/>
        </a:p>
      </dgm:t>
    </dgm:pt>
    <dgm:pt modelId="{2D744672-B1F8-415A-948C-579491D3B0D4}" type="sibTrans" cxnId="{0D4540C7-8BAE-4263-8B60-10585A9ABE57}">
      <dgm:prSet/>
      <dgm:spPr/>
      <dgm:t>
        <a:bodyPr/>
        <a:lstStyle/>
        <a:p>
          <a:endParaRPr lang="en-US"/>
        </a:p>
      </dgm:t>
    </dgm:pt>
    <dgm:pt modelId="{459B77F1-C333-564B-9EF1-E24A1C3FE0D4}" type="pres">
      <dgm:prSet presAssocID="{F4DD37BC-8859-4225-BCDA-5E1527DE2E3A}" presName="linear" presStyleCnt="0">
        <dgm:presLayoutVars>
          <dgm:animLvl val="lvl"/>
          <dgm:resizeHandles val="exact"/>
        </dgm:presLayoutVars>
      </dgm:prSet>
      <dgm:spPr/>
    </dgm:pt>
    <dgm:pt modelId="{4E6E4ECB-1528-A746-ABF4-EFFBE90277EB}" type="pres">
      <dgm:prSet presAssocID="{273515A4-5D6A-4643-A59C-108F441D71C1}" presName="parentText" presStyleLbl="node1" presStyleIdx="0" presStyleCnt="6">
        <dgm:presLayoutVars>
          <dgm:chMax val="0"/>
          <dgm:bulletEnabled val="1"/>
        </dgm:presLayoutVars>
      </dgm:prSet>
      <dgm:spPr/>
    </dgm:pt>
    <dgm:pt modelId="{29D8F88F-7D09-9D4D-AC2A-A26058FB32E4}" type="pres">
      <dgm:prSet presAssocID="{33BE8CC4-2F70-41D6-A556-3AB25C32E35F}" presName="spacer" presStyleCnt="0"/>
      <dgm:spPr/>
    </dgm:pt>
    <dgm:pt modelId="{EFBD7600-BF20-3D4F-B732-CC7ED01049D1}" type="pres">
      <dgm:prSet presAssocID="{590AED38-53BC-45B6-9575-E9EFCC442673}" presName="parentText" presStyleLbl="node1" presStyleIdx="1" presStyleCnt="6">
        <dgm:presLayoutVars>
          <dgm:chMax val="0"/>
          <dgm:bulletEnabled val="1"/>
        </dgm:presLayoutVars>
      </dgm:prSet>
      <dgm:spPr/>
    </dgm:pt>
    <dgm:pt modelId="{9A81EFB0-9346-7742-90DA-EDDC02D77DD5}" type="pres">
      <dgm:prSet presAssocID="{FFB55B3F-02E3-4DFD-A597-B599FE34953B}" presName="spacer" presStyleCnt="0"/>
      <dgm:spPr/>
    </dgm:pt>
    <dgm:pt modelId="{64B5B889-47D3-9E44-9F23-AB642B0DAD8D}" type="pres">
      <dgm:prSet presAssocID="{DBE1DA0C-3F5B-4A7A-9962-EB8FC72E3781}" presName="parentText" presStyleLbl="node1" presStyleIdx="2" presStyleCnt="6">
        <dgm:presLayoutVars>
          <dgm:chMax val="0"/>
          <dgm:bulletEnabled val="1"/>
        </dgm:presLayoutVars>
      </dgm:prSet>
      <dgm:spPr/>
    </dgm:pt>
    <dgm:pt modelId="{E6512ED8-722A-3546-A859-A06B753E29ED}" type="pres">
      <dgm:prSet presAssocID="{A01E3EF4-50BC-4544-911C-CDA7A0E892E0}" presName="spacer" presStyleCnt="0"/>
      <dgm:spPr/>
    </dgm:pt>
    <dgm:pt modelId="{257AD922-E86B-964D-B838-63D58ED57D68}" type="pres">
      <dgm:prSet presAssocID="{D2000EDF-7EE2-4415-BB09-1E976702A8BD}" presName="parentText" presStyleLbl="node1" presStyleIdx="3" presStyleCnt="6">
        <dgm:presLayoutVars>
          <dgm:chMax val="0"/>
          <dgm:bulletEnabled val="1"/>
        </dgm:presLayoutVars>
      </dgm:prSet>
      <dgm:spPr/>
    </dgm:pt>
    <dgm:pt modelId="{B3BF789B-4209-0444-B4F9-834B59506B7B}" type="pres">
      <dgm:prSet presAssocID="{BE869401-3B86-49F5-A295-602C86D5AAEB}" presName="spacer" presStyleCnt="0"/>
      <dgm:spPr/>
    </dgm:pt>
    <dgm:pt modelId="{E1FCD07F-E953-C043-89E9-03674F73D506}" type="pres">
      <dgm:prSet presAssocID="{C40234FB-B8F7-470E-AA9D-47C665777437}" presName="parentText" presStyleLbl="node1" presStyleIdx="4" presStyleCnt="6">
        <dgm:presLayoutVars>
          <dgm:chMax val="0"/>
          <dgm:bulletEnabled val="1"/>
        </dgm:presLayoutVars>
      </dgm:prSet>
      <dgm:spPr/>
    </dgm:pt>
    <dgm:pt modelId="{5D74BE6E-3B1C-7A4F-A95C-C0C354040DC0}" type="pres">
      <dgm:prSet presAssocID="{6EBED52B-3765-4002-9DDA-AFC9D81B04B6}" presName="spacer" presStyleCnt="0"/>
      <dgm:spPr/>
    </dgm:pt>
    <dgm:pt modelId="{6F2B811C-FAA5-AD4A-BA44-9F10A473B01C}" type="pres">
      <dgm:prSet presAssocID="{2174E712-99C8-45AF-A2CC-077E242DBBD4}" presName="parentText" presStyleLbl="node1" presStyleIdx="5" presStyleCnt="6">
        <dgm:presLayoutVars>
          <dgm:chMax val="0"/>
          <dgm:bulletEnabled val="1"/>
        </dgm:presLayoutVars>
      </dgm:prSet>
      <dgm:spPr/>
    </dgm:pt>
  </dgm:ptLst>
  <dgm:cxnLst>
    <dgm:cxn modelId="{59D54539-5070-484C-9A00-E56CC7A4D0D4}" srcId="{F4DD37BC-8859-4225-BCDA-5E1527DE2E3A}" destId="{C40234FB-B8F7-470E-AA9D-47C665777437}" srcOrd="4" destOrd="0" parTransId="{78BDBDB9-7CCD-446B-92CA-68D250D9CB73}" sibTransId="{6EBED52B-3765-4002-9DDA-AFC9D81B04B6}"/>
    <dgm:cxn modelId="{405EBD4C-C951-644D-9A41-6734388602E7}" type="presOf" srcId="{D2000EDF-7EE2-4415-BB09-1E976702A8BD}" destId="{257AD922-E86B-964D-B838-63D58ED57D68}" srcOrd="0" destOrd="0" presId="urn:microsoft.com/office/officeart/2005/8/layout/vList2"/>
    <dgm:cxn modelId="{2E03E952-7952-D548-B174-BE5D4C7BBBAD}" type="presOf" srcId="{273515A4-5D6A-4643-A59C-108F441D71C1}" destId="{4E6E4ECB-1528-A746-ABF4-EFFBE90277EB}" srcOrd="0" destOrd="0" presId="urn:microsoft.com/office/officeart/2005/8/layout/vList2"/>
    <dgm:cxn modelId="{A16A2A66-1E2E-1F43-8749-A7BB3AEEC878}" type="presOf" srcId="{C40234FB-B8F7-470E-AA9D-47C665777437}" destId="{E1FCD07F-E953-C043-89E9-03674F73D506}" srcOrd="0" destOrd="0" presId="urn:microsoft.com/office/officeart/2005/8/layout/vList2"/>
    <dgm:cxn modelId="{B500E768-1D85-4A19-BEA9-45DA2AF53BB3}" srcId="{F4DD37BC-8859-4225-BCDA-5E1527DE2E3A}" destId="{273515A4-5D6A-4643-A59C-108F441D71C1}" srcOrd="0" destOrd="0" parTransId="{9D513E1A-F7DB-42EE-84C7-685E92B44543}" sibTransId="{33BE8CC4-2F70-41D6-A556-3AB25C32E35F}"/>
    <dgm:cxn modelId="{3CF9428D-2781-4168-87F1-D75F39E85D18}" srcId="{F4DD37BC-8859-4225-BCDA-5E1527DE2E3A}" destId="{D2000EDF-7EE2-4415-BB09-1E976702A8BD}" srcOrd="3" destOrd="0" parTransId="{1E62B55A-4A09-4C04-971D-D2A7BA3F2768}" sibTransId="{BE869401-3B86-49F5-A295-602C86D5AAEB}"/>
    <dgm:cxn modelId="{131E2B99-F3D7-DC43-83BD-CFD6A1AA97A2}" type="presOf" srcId="{2174E712-99C8-45AF-A2CC-077E242DBBD4}" destId="{6F2B811C-FAA5-AD4A-BA44-9F10A473B01C}" srcOrd="0" destOrd="0" presId="urn:microsoft.com/office/officeart/2005/8/layout/vList2"/>
    <dgm:cxn modelId="{6C9381A5-9AE0-484D-990E-704EC1946215}" srcId="{F4DD37BC-8859-4225-BCDA-5E1527DE2E3A}" destId="{DBE1DA0C-3F5B-4A7A-9962-EB8FC72E3781}" srcOrd="2" destOrd="0" parTransId="{B313676E-2048-46B6-B17A-CD4B7A5EB551}" sibTransId="{A01E3EF4-50BC-4544-911C-CDA7A0E892E0}"/>
    <dgm:cxn modelId="{906D12C0-6E11-D441-9DE4-CB1D34D799A1}" type="presOf" srcId="{F4DD37BC-8859-4225-BCDA-5E1527DE2E3A}" destId="{459B77F1-C333-564B-9EF1-E24A1C3FE0D4}" srcOrd="0" destOrd="0" presId="urn:microsoft.com/office/officeart/2005/8/layout/vList2"/>
    <dgm:cxn modelId="{0D4540C7-8BAE-4263-8B60-10585A9ABE57}" srcId="{F4DD37BC-8859-4225-BCDA-5E1527DE2E3A}" destId="{2174E712-99C8-45AF-A2CC-077E242DBBD4}" srcOrd="5" destOrd="0" parTransId="{940B4E33-84AE-443B-844D-1BEF52F94F2F}" sibTransId="{2D744672-B1F8-415A-948C-579491D3B0D4}"/>
    <dgm:cxn modelId="{7DFE41DF-F27D-C14B-B2B4-8694B3AC1A5D}" type="presOf" srcId="{590AED38-53BC-45B6-9575-E9EFCC442673}" destId="{EFBD7600-BF20-3D4F-B732-CC7ED01049D1}" srcOrd="0" destOrd="0" presId="urn:microsoft.com/office/officeart/2005/8/layout/vList2"/>
    <dgm:cxn modelId="{AEA8F1EF-73ED-5048-988D-6E25DB0613F8}" type="presOf" srcId="{DBE1DA0C-3F5B-4A7A-9962-EB8FC72E3781}" destId="{64B5B889-47D3-9E44-9F23-AB642B0DAD8D}" srcOrd="0" destOrd="0" presId="urn:microsoft.com/office/officeart/2005/8/layout/vList2"/>
    <dgm:cxn modelId="{4A03E1FE-DFF5-4BC2-A2CB-959EF93AE3C7}" srcId="{F4DD37BC-8859-4225-BCDA-5E1527DE2E3A}" destId="{590AED38-53BC-45B6-9575-E9EFCC442673}" srcOrd="1" destOrd="0" parTransId="{576514A2-95C7-4724-AA0B-0CAF4BA663EC}" sibTransId="{FFB55B3F-02E3-4DFD-A597-B599FE34953B}"/>
    <dgm:cxn modelId="{2ADE3A45-8237-6A4E-B492-C901748DC0EE}" type="presParOf" srcId="{459B77F1-C333-564B-9EF1-E24A1C3FE0D4}" destId="{4E6E4ECB-1528-A746-ABF4-EFFBE90277EB}" srcOrd="0" destOrd="0" presId="urn:microsoft.com/office/officeart/2005/8/layout/vList2"/>
    <dgm:cxn modelId="{3AC7753F-C3E8-DA40-83F4-EE868AA9DBF5}" type="presParOf" srcId="{459B77F1-C333-564B-9EF1-E24A1C3FE0D4}" destId="{29D8F88F-7D09-9D4D-AC2A-A26058FB32E4}" srcOrd="1" destOrd="0" presId="urn:microsoft.com/office/officeart/2005/8/layout/vList2"/>
    <dgm:cxn modelId="{FEAE3894-3B11-E042-AAAF-C5131CEF8243}" type="presParOf" srcId="{459B77F1-C333-564B-9EF1-E24A1C3FE0D4}" destId="{EFBD7600-BF20-3D4F-B732-CC7ED01049D1}" srcOrd="2" destOrd="0" presId="urn:microsoft.com/office/officeart/2005/8/layout/vList2"/>
    <dgm:cxn modelId="{C704530B-D242-3741-95B7-CF4D84C460AD}" type="presParOf" srcId="{459B77F1-C333-564B-9EF1-E24A1C3FE0D4}" destId="{9A81EFB0-9346-7742-90DA-EDDC02D77DD5}" srcOrd="3" destOrd="0" presId="urn:microsoft.com/office/officeart/2005/8/layout/vList2"/>
    <dgm:cxn modelId="{94BCF0D5-78C1-D449-8953-54573464D55D}" type="presParOf" srcId="{459B77F1-C333-564B-9EF1-E24A1C3FE0D4}" destId="{64B5B889-47D3-9E44-9F23-AB642B0DAD8D}" srcOrd="4" destOrd="0" presId="urn:microsoft.com/office/officeart/2005/8/layout/vList2"/>
    <dgm:cxn modelId="{BC4DFF26-F95A-D841-9334-71AFCF797A1A}" type="presParOf" srcId="{459B77F1-C333-564B-9EF1-E24A1C3FE0D4}" destId="{E6512ED8-722A-3546-A859-A06B753E29ED}" srcOrd="5" destOrd="0" presId="urn:microsoft.com/office/officeart/2005/8/layout/vList2"/>
    <dgm:cxn modelId="{1D238BB2-7A53-2B4F-839F-6DA01E7BBA17}" type="presParOf" srcId="{459B77F1-C333-564B-9EF1-E24A1C3FE0D4}" destId="{257AD922-E86B-964D-B838-63D58ED57D68}" srcOrd="6" destOrd="0" presId="urn:microsoft.com/office/officeart/2005/8/layout/vList2"/>
    <dgm:cxn modelId="{6FBE7E11-F88F-AC4D-904B-C0B8A4B325ED}" type="presParOf" srcId="{459B77F1-C333-564B-9EF1-E24A1C3FE0D4}" destId="{B3BF789B-4209-0444-B4F9-834B59506B7B}" srcOrd="7" destOrd="0" presId="urn:microsoft.com/office/officeart/2005/8/layout/vList2"/>
    <dgm:cxn modelId="{33EF8672-CB51-114A-8905-88272547927C}" type="presParOf" srcId="{459B77F1-C333-564B-9EF1-E24A1C3FE0D4}" destId="{E1FCD07F-E953-C043-89E9-03674F73D506}" srcOrd="8" destOrd="0" presId="urn:microsoft.com/office/officeart/2005/8/layout/vList2"/>
    <dgm:cxn modelId="{766C3CBC-967E-1148-BC22-E6EF773F523C}" type="presParOf" srcId="{459B77F1-C333-564B-9EF1-E24A1C3FE0D4}" destId="{5D74BE6E-3B1C-7A4F-A95C-C0C354040DC0}" srcOrd="9" destOrd="0" presId="urn:microsoft.com/office/officeart/2005/8/layout/vList2"/>
    <dgm:cxn modelId="{D5CAEEE2-D2E1-A44B-89D6-291D92CF3707}" type="presParOf" srcId="{459B77F1-C333-564B-9EF1-E24A1C3FE0D4}" destId="{6F2B811C-FAA5-AD4A-BA44-9F10A473B01C}"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365D0D-0E51-4E37-B7ED-50991651E33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18C2D31-33A7-4715-8B29-AAE46ABECC35}">
      <dgm:prSet/>
      <dgm:spPr/>
      <dgm:t>
        <a:bodyPr/>
        <a:lstStyle/>
        <a:p>
          <a:r>
            <a:rPr lang="en-US"/>
            <a:t>Location: Tower 42, London EC2N 1HQ</a:t>
          </a:r>
        </a:p>
      </dgm:t>
    </dgm:pt>
    <dgm:pt modelId="{6A118922-2CA0-43F5-A9BC-783ACDAAF143}" type="parTrans" cxnId="{37CCAAAE-0DAD-4BAB-B1D9-0ADFA1FBD3F2}">
      <dgm:prSet/>
      <dgm:spPr/>
      <dgm:t>
        <a:bodyPr/>
        <a:lstStyle/>
        <a:p>
          <a:endParaRPr lang="en-US"/>
        </a:p>
      </dgm:t>
    </dgm:pt>
    <dgm:pt modelId="{79BD58A9-B862-438B-A78A-FAB6313C54DC}" type="sibTrans" cxnId="{37CCAAAE-0DAD-4BAB-B1D9-0ADFA1FBD3F2}">
      <dgm:prSet/>
      <dgm:spPr/>
      <dgm:t>
        <a:bodyPr/>
        <a:lstStyle/>
        <a:p>
          <a:endParaRPr lang="en-US"/>
        </a:p>
      </dgm:t>
    </dgm:pt>
    <dgm:pt modelId="{E652EA85-2073-4561-AAAD-0475F336C361}">
      <dgm:prSet/>
      <dgm:spPr/>
      <dgm:t>
        <a:bodyPr/>
        <a:lstStyle/>
        <a:p>
          <a:r>
            <a:rPr lang="en-US"/>
            <a:t>Capacity: Accommodates 120 covers</a:t>
          </a:r>
        </a:p>
      </dgm:t>
    </dgm:pt>
    <dgm:pt modelId="{6DD63309-7BEB-4C80-9D4F-42F2C09143C7}" type="parTrans" cxnId="{A66A9F31-9148-4532-ABEF-98CA01ABE659}">
      <dgm:prSet/>
      <dgm:spPr/>
      <dgm:t>
        <a:bodyPr/>
        <a:lstStyle/>
        <a:p>
          <a:endParaRPr lang="en-US"/>
        </a:p>
      </dgm:t>
    </dgm:pt>
    <dgm:pt modelId="{F92FF134-1BE1-4820-8211-BB3DA5C0FD2A}" type="sibTrans" cxnId="{A66A9F31-9148-4532-ABEF-98CA01ABE659}">
      <dgm:prSet/>
      <dgm:spPr/>
      <dgm:t>
        <a:bodyPr/>
        <a:lstStyle/>
        <a:p>
          <a:endParaRPr lang="en-US"/>
        </a:p>
      </dgm:t>
    </dgm:pt>
    <dgm:pt modelId="{FBA28D86-2916-4BD1-A91A-B39D51C9A163}">
      <dgm:prSet/>
      <dgm:spPr/>
      <dgm:t>
        <a:bodyPr/>
        <a:lstStyle/>
        <a:p>
          <a:r>
            <a:rPr lang="en-US"/>
            <a:t>Clientele: Exclusive, affluent customers</a:t>
          </a:r>
        </a:p>
      </dgm:t>
    </dgm:pt>
    <dgm:pt modelId="{FAE92DF5-D2F2-4981-8827-4359D88F08DF}" type="parTrans" cxnId="{FB7AB383-1038-40A2-B806-A70EDE877F5B}">
      <dgm:prSet/>
      <dgm:spPr/>
      <dgm:t>
        <a:bodyPr/>
        <a:lstStyle/>
        <a:p>
          <a:endParaRPr lang="en-US"/>
        </a:p>
      </dgm:t>
    </dgm:pt>
    <dgm:pt modelId="{97E3FF49-B2B9-42D4-8D7F-61CA60D2FF73}" type="sibTrans" cxnId="{FB7AB383-1038-40A2-B806-A70EDE877F5B}">
      <dgm:prSet/>
      <dgm:spPr/>
      <dgm:t>
        <a:bodyPr/>
        <a:lstStyle/>
        <a:p>
          <a:endParaRPr lang="en-US"/>
        </a:p>
      </dgm:t>
    </dgm:pt>
    <dgm:pt modelId="{8F563E7C-6772-4506-A580-194F39215424}">
      <dgm:prSet/>
      <dgm:spPr/>
      <dgm:t>
        <a:bodyPr/>
        <a:lstStyle/>
        <a:p>
          <a:r>
            <a:rPr lang="en-US"/>
            <a:t>Style: New York-inspired with 1 Michelin star</a:t>
          </a:r>
        </a:p>
      </dgm:t>
    </dgm:pt>
    <dgm:pt modelId="{2941852D-29D3-495C-A8D2-18C0B2A5F8B7}" type="parTrans" cxnId="{A8B742A0-2856-4BCB-8735-D76A767603F4}">
      <dgm:prSet/>
      <dgm:spPr/>
      <dgm:t>
        <a:bodyPr/>
        <a:lstStyle/>
        <a:p>
          <a:endParaRPr lang="en-US"/>
        </a:p>
      </dgm:t>
    </dgm:pt>
    <dgm:pt modelId="{3C084B65-FE8C-4E21-BE64-5C90172C1FB6}" type="sibTrans" cxnId="{A8B742A0-2856-4BCB-8735-D76A767603F4}">
      <dgm:prSet/>
      <dgm:spPr/>
      <dgm:t>
        <a:bodyPr/>
        <a:lstStyle/>
        <a:p>
          <a:endParaRPr lang="en-US"/>
        </a:p>
      </dgm:t>
    </dgm:pt>
    <dgm:pt modelId="{FA9EAAF1-1734-4B57-8EAE-FCDFEB607B71}">
      <dgm:prSet/>
      <dgm:spPr/>
      <dgm:t>
        <a:bodyPr/>
        <a:lstStyle/>
        <a:p>
          <a:r>
            <a:rPr lang="en-US"/>
            <a:t>Ambiance: Exemplary pleating and innovative menu</a:t>
          </a:r>
        </a:p>
      </dgm:t>
    </dgm:pt>
    <dgm:pt modelId="{DB068DBC-75FA-486C-A276-DC1A82AAF9E1}" type="parTrans" cxnId="{E55810D3-E60E-403C-A90D-4A2363833B82}">
      <dgm:prSet/>
      <dgm:spPr/>
      <dgm:t>
        <a:bodyPr/>
        <a:lstStyle/>
        <a:p>
          <a:endParaRPr lang="en-US"/>
        </a:p>
      </dgm:t>
    </dgm:pt>
    <dgm:pt modelId="{AA85309E-7FB6-40C7-8D4E-35469219D99E}" type="sibTrans" cxnId="{E55810D3-E60E-403C-A90D-4A2363833B82}">
      <dgm:prSet/>
      <dgm:spPr/>
      <dgm:t>
        <a:bodyPr/>
        <a:lstStyle/>
        <a:p>
          <a:endParaRPr lang="en-US"/>
        </a:p>
      </dgm:t>
    </dgm:pt>
    <dgm:pt modelId="{9FCACB59-4F7F-4952-AC70-6E24E280553C}">
      <dgm:prSet/>
      <dgm:spPr/>
      <dgm:t>
        <a:bodyPr/>
        <a:lstStyle/>
        <a:p>
          <a:r>
            <a:rPr lang="en-US"/>
            <a:t>Atmosphere: Friendly staff and exceptional service</a:t>
          </a:r>
        </a:p>
      </dgm:t>
    </dgm:pt>
    <dgm:pt modelId="{A4363BDE-21B0-4A33-97C7-C32F9EC996D4}" type="parTrans" cxnId="{A572E1A9-E03A-41EC-886E-F31268511521}">
      <dgm:prSet/>
      <dgm:spPr/>
      <dgm:t>
        <a:bodyPr/>
        <a:lstStyle/>
        <a:p>
          <a:endParaRPr lang="en-US"/>
        </a:p>
      </dgm:t>
    </dgm:pt>
    <dgm:pt modelId="{E0E02458-C972-4D3B-8710-391E870E1F16}" type="sibTrans" cxnId="{A572E1A9-E03A-41EC-886E-F31268511521}">
      <dgm:prSet/>
      <dgm:spPr/>
      <dgm:t>
        <a:bodyPr/>
        <a:lstStyle/>
        <a:p>
          <a:endParaRPr lang="en-US"/>
        </a:p>
      </dgm:t>
    </dgm:pt>
    <dgm:pt modelId="{153F19AE-0B9D-8341-BA3E-28E2FDE80CDA}" type="pres">
      <dgm:prSet presAssocID="{45365D0D-0E51-4E37-B7ED-50991651E334}" presName="linear" presStyleCnt="0">
        <dgm:presLayoutVars>
          <dgm:animLvl val="lvl"/>
          <dgm:resizeHandles val="exact"/>
        </dgm:presLayoutVars>
      </dgm:prSet>
      <dgm:spPr/>
    </dgm:pt>
    <dgm:pt modelId="{7372B2F8-A30C-FF44-BC60-33E6AF672356}" type="pres">
      <dgm:prSet presAssocID="{918C2D31-33A7-4715-8B29-AAE46ABECC35}" presName="parentText" presStyleLbl="node1" presStyleIdx="0" presStyleCnt="6">
        <dgm:presLayoutVars>
          <dgm:chMax val="0"/>
          <dgm:bulletEnabled val="1"/>
        </dgm:presLayoutVars>
      </dgm:prSet>
      <dgm:spPr/>
    </dgm:pt>
    <dgm:pt modelId="{247C8DBD-329D-E74D-8658-B72E9AD29D89}" type="pres">
      <dgm:prSet presAssocID="{79BD58A9-B862-438B-A78A-FAB6313C54DC}" presName="spacer" presStyleCnt="0"/>
      <dgm:spPr/>
    </dgm:pt>
    <dgm:pt modelId="{3C0ED9EF-888C-5649-9297-3C6F488E49FF}" type="pres">
      <dgm:prSet presAssocID="{E652EA85-2073-4561-AAAD-0475F336C361}" presName="parentText" presStyleLbl="node1" presStyleIdx="1" presStyleCnt="6">
        <dgm:presLayoutVars>
          <dgm:chMax val="0"/>
          <dgm:bulletEnabled val="1"/>
        </dgm:presLayoutVars>
      </dgm:prSet>
      <dgm:spPr/>
    </dgm:pt>
    <dgm:pt modelId="{56A85640-7EB5-E344-97B9-34339A101374}" type="pres">
      <dgm:prSet presAssocID="{F92FF134-1BE1-4820-8211-BB3DA5C0FD2A}" presName="spacer" presStyleCnt="0"/>
      <dgm:spPr/>
    </dgm:pt>
    <dgm:pt modelId="{B336EE71-660C-334F-9A78-B708F50571A2}" type="pres">
      <dgm:prSet presAssocID="{FBA28D86-2916-4BD1-A91A-B39D51C9A163}" presName="parentText" presStyleLbl="node1" presStyleIdx="2" presStyleCnt="6">
        <dgm:presLayoutVars>
          <dgm:chMax val="0"/>
          <dgm:bulletEnabled val="1"/>
        </dgm:presLayoutVars>
      </dgm:prSet>
      <dgm:spPr/>
    </dgm:pt>
    <dgm:pt modelId="{841A81F7-1588-AC45-807D-DD5C3FB8FFDA}" type="pres">
      <dgm:prSet presAssocID="{97E3FF49-B2B9-42D4-8D7F-61CA60D2FF73}" presName="spacer" presStyleCnt="0"/>
      <dgm:spPr/>
    </dgm:pt>
    <dgm:pt modelId="{1BDEC4B2-7816-E44D-BC05-DE6611DA6CDE}" type="pres">
      <dgm:prSet presAssocID="{8F563E7C-6772-4506-A580-194F39215424}" presName="parentText" presStyleLbl="node1" presStyleIdx="3" presStyleCnt="6">
        <dgm:presLayoutVars>
          <dgm:chMax val="0"/>
          <dgm:bulletEnabled val="1"/>
        </dgm:presLayoutVars>
      </dgm:prSet>
      <dgm:spPr/>
    </dgm:pt>
    <dgm:pt modelId="{8860B3DC-3243-0D48-9BED-AC4C16599845}" type="pres">
      <dgm:prSet presAssocID="{3C084B65-FE8C-4E21-BE64-5C90172C1FB6}" presName="spacer" presStyleCnt="0"/>
      <dgm:spPr/>
    </dgm:pt>
    <dgm:pt modelId="{7301AFF9-6129-9144-ADBB-AC13B944B1E5}" type="pres">
      <dgm:prSet presAssocID="{FA9EAAF1-1734-4B57-8EAE-FCDFEB607B71}" presName="parentText" presStyleLbl="node1" presStyleIdx="4" presStyleCnt="6">
        <dgm:presLayoutVars>
          <dgm:chMax val="0"/>
          <dgm:bulletEnabled val="1"/>
        </dgm:presLayoutVars>
      </dgm:prSet>
      <dgm:spPr/>
    </dgm:pt>
    <dgm:pt modelId="{E372A447-89E3-C74F-A416-02339454C23F}" type="pres">
      <dgm:prSet presAssocID="{AA85309E-7FB6-40C7-8D4E-35469219D99E}" presName="spacer" presStyleCnt="0"/>
      <dgm:spPr/>
    </dgm:pt>
    <dgm:pt modelId="{8821BA7A-A829-714C-96F6-4CDE74A94E46}" type="pres">
      <dgm:prSet presAssocID="{9FCACB59-4F7F-4952-AC70-6E24E280553C}" presName="parentText" presStyleLbl="node1" presStyleIdx="5" presStyleCnt="6">
        <dgm:presLayoutVars>
          <dgm:chMax val="0"/>
          <dgm:bulletEnabled val="1"/>
        </dgm:presLayoutVars>
      </dgm:prSet>
      <dgm:spPr/>
    </dgm:pt>
  </dgm:ptLst>
  <dgm:cxnLst>
    <dgm:cxn modelId="{85AAD113-5A79-1042-B396-18B4F2854BEB}" type="presOf" srcId="{FA9EAAF1-1734-4B57-8EAE-FCDFEB607B71}" destId="{7301AFF9-6129-9144-ADBB-AC13B944B1E5}" srcOrd="0" destOrd="0" presId="urn:microsoft.com/office/officeart/2005/8/layout/vList2"/>
    <dgm:cxn modelId="{A66A9F31-9148-4532-ABEF-98CA01ABE659}" srcId="{45365D0D-0E51-4E37-B7ED-50991651E334}" destId="{E652EA85-2073-4561-AAAD-0475F336C361}" srcOrd="1" destOrd="0" parTransId="{6DD63309-7BEB-4C80-9D4F-42F2C09143C7}" sibTransId="{F92FF134-1BE1-4820-8211-BB3DA5C0FD2A}"/>
    <dgm:cxn modelId="{87BB2675-E27D-0B45-81AC-45AB3D804451}" type="presOf" srcId="{918C2D31-33A7-4715-8B29-AAE46ABECC35}" destId="{7372B2F8-A30C-FF44-BC60-33E6AF672356}" srcOrd="0" destOrd="0" presId="urn:microsoft.com/office/officeart/2005/8/layout/vList2"/>
    <dgm:cxn modelId="{FB7AB383-1038-40A2-B806-A70EDE877F5B}" srcId="{45365D0D-0E51-4E37-B7ED-50991651E334}" destId="{FBA28D86-2916-4BD1-A91A-B39D51C9A163}" srcOrd="2" destOrd="0" parTransId="{FAE92DF5-D2F2-4981-8827-4359D88F08DF}" sibTransId="{97E3FF49-B2B9-42D4-8D7F-61CA60D2FF73}"/>
    <dgm:cxn modelId="{A8B742A0-2856-4BCB-8735-D76A767603F4}" srcId="{45365D0D-0E51-4E37-B7ED-50991651E334}" destId="{8F563E7C-6772-4506-A580-194F39215424}" srcOrd="3" destOrd="0" parTransId="{2941852D-29D3-495C-A8D2-18C0B2A5F8B7}" sibTransId="{3C084B65-FE8C-4E21-BE64-5C90172C1FB6}"/>
    <dgm:cxn modelId="{BF6D85A2-476E-1842-81D2-A6FED53CC08B}" type="presOf" srcId="{8F563E7C-6772-4506-A580-194F39215424}" destId="{1BDEC4B2-7816-E44D-BC05-DE6611DA6CDE}" srcOrd="0" destOrd="0" presId="urn:microsoft.com/office/officeart/2005/8/layout/vList2"/>
    <dgm:cxn modelId="{A572E1A9-E03A-41EC-886E-F31268511521}" srcId="{45365D0D-0E51-4E37-B7ED-50991651E334}" destId="{9FCACB59-4F7F-4952-AC70-6E24E280553C}" srcOrd="5" destOrd="0" parTransId="{A4363BDE-21B0-4A33-97C7-C32F9EC996D4}" sibTransId="{E0E02458-C972-4D3B-8710-391E870E1F16}"/>
    <dgm:cxn modelId="{7281A6AE-4FF9-4E47-91F6-756F66CD8761}" type="presOf" srcId="{45365D0D-0E51-4E37-B7ED-50991651E334}" destId="{153F19AE-0B9D-8341-BA3E-28E2FDE80CDA}" srcOrd="0" destOrd="0" presId="urn:microsoft.com/office/officeart/2005/8/layout/vList2"/>
    <dgm:cxn modelId="{37CCAAAE-0DAD-4BAB-B1D9-0ADFA1FBD3F2}" srcId="{45365D0D-0E51-4E37-B7ED-50991651E334}" destId="{918C2D31-33A7-4715-8B29-AAE46ABECC35}" srcOrd="0" destOrd="0" parTransId="{6A118922-2CA0-43F5-A9BC-783ACDAAF143}" sibTransId="{79BD58A9-B862-438B-A78A-FAB6313C54DC}"/>
    <dgm:cxn modelId="{188430C5-5452-814E-BA25-BCDFA994BD51}" type="presOf" srcId="{E652EA85-2073-4561-AAAD-0475F336C361}" destId="{3C0ED9EF-888C-5649-9297-3C6F488E49FF}" srcOrd="0" destOrd="0" presId="urn:microsoft.com/office/officeart/2005/8/layout/vList2"/>
    <dgm:cxn modelId="{E55810D3-E60E-403C-A90D-4A2363833B82}" srcId="{45365D0D-0E51-4E37-B7ED-50991651E334}" destId="{FA9EAAF1-1734-4B57-8EAE-FCDFEB607B71}" srcOrd="4" destOrd="0" parTransId="{DB068DBC-75FA-486C-A276-DC1A82AAF9E1}" sibTransId="{AA85309E-7FB6-40C7-8D4E-35469219D99E}"/>
    <dgm:cxn modelId="{846C8DD5-EF75-9347-88B7-D8A6563FE968}" type="presOf" srcId="{FBA28D86-2916-4BD1-A91A-B39D51C9A163}" destId="{B336EE71-660C-334F-9A78-B708F50571A2}" srcOrd="0" destOrd="0" presId="urn:microsoft.com/office/officeart/2005/8/layout/vList2"/>
    <dgm:cxn modelId="{A7FC4FE1-CEF1-B44E-BE5B-836529B2AA44}" type="presOf" srcId="{9FCACB59-4F7F-4952-AC70-6E24E280553C}" destId="{8821BA7A-A829-714C-96F6-4CDE74A94E46}" srcOrd="0" destOrd="0" presId="urn:microsoft.com/office/officeart/2005/8/layout/vList2"/>
    <dgm:cxn modelId="{8829DAC1-99ED-3A41-AB2F-7BA032970273}" type="presParOf" srcId="{153F19AE-0B9D-8341-BA3E-28E2FDE80CDA}" destId="{7372B2F8-A30C-FF44-BC60-33E6AF672356}" srcOrd="0" destOrd="0" presId="urn:microsoft.com/office/officeart/2005/8/layout/vList2"/>
    <dgm:cxn modelId="{4BB73952-60E9-BC4C-93A7-D51A6029E8E6}" type="presParOf" srcId="{153F19AE-0B9D-8341-BA3E-28E2FDE80CDA}" destId="{247C8DBD-329D-E74D-8658-B72E9AD29D89}" srcOrd="1" destOrd="0" presId="urn:microsoft.com/office/officeart/2005/8/layout/vList2"/>
    <dgm:cxn modelId="{855B41F6-7642-354B-9085-DA4B9569B6F7}" type="presParOf" srcId="{153F19AE-0B9D-8341-BA3E-28E2FDE80CDA}" destId="{3C0ED9EF-888C-5649-9297-3C6F488E49FF}" srcOrd="2" destOrd="0" presId="urn:microsoft.com/office/officeart/2005/8/layout/vList2"/>
    <dgm:cxn modelId="{D1B1DBB6-9617-4E47-AB60-E7F19E094658}" type="presParOf" srcId="{153F19AE-0B9D-8341-BA3E-28E2FDE80CDA}" destId="{56A85640-7EB5-E344-97B9-34339A101374}" srcOrd="3" destOrd="0" presId="urn:microsoft.com/office/officeart/2005/8/layout/vList2"/>
    <dgm:cxn modelId="{0C0F873D-63C6-304E-8B14-1CCAED4CA302}" type="presParOf" srcId="{153F19AE-0B9D-8341-BA3E-28E2FDE80CDA}" destId="{B336EE71-660C-334F-9A78-B708F50571A2}" srcOrd="4" destOrd="0" presId="urn:microsoft.com/office/officeart/2005/8/layout/vList2"/>
    <dgm:cxn modelId="{D574344B-D1E1-B24E-9AA1-F67011E0E9B1}" type="presParOf" srcId="{153F19AE-0B9D-8341-BA3E-28E2FDE80CDA}" destId="{841A81F7-1588-AC45-807D-DD5C3FB8FFDA}" srcOrd="5" destOrd="0" presId="urn:microsoft.com/office/officeart/2005/8/layout/vList2"/>
    <dgm:cxn modelId="{1AEF1E5C-62BA-0941-8917-6F5BF876FC2F}" type="presParOf" srcId="{153F19AE-0B9D-8341-BA3E-28E2FDE80CDA}" destId="{1BDEC4B2-7816-E44D-BC05-DE6611DA6CDE}" srcOrd="6" destOrd="0" presId="urn:microsoft.com/office/officeart/2005/8/layout/vList2"/>
    <dgm:cxn modelId="{589E81EE-E77E-FA4B-8CC2-D1AC95380DE7}" type="presParOf" srcId="{153F19AE-0B9D-8341-BA3E-28E2FDE80CDA}" destId="{8860B3DC-3243-0D48-9BED-AC4C16599845}" srcOrd="7" destOrd="0" presId="urn:microsoft.com/office/officeart/2005/8/layout/vList2"/>
    <dgm:cxn modelId="{D03F7E2A-D474-1348-B3C6-AFBE20402AC2}" type="presParOf" srcId="{153F19AE-0B9D-8341-BA3E-28E2FDE80CDA}" destId="{7301AFF9-6129-9144-ADBB-AC13B944B1E5}" srcOrd="8" destOrd="0" presId="urn:microsoft.com/office/officeart/2005/8/layout/vList2"/>
    <dgm:cxn modelId="{2DD48E03-9EC5-594B-A36E-0EC34687B934}" type="presParOf" srcId="{153F19AE-0B9D-8341-BA3E-28E2FDE80CDA}" destId="{E372A447-89E3-C74F-A416-02339454C23F}" srcOrd="9" destOrd="0" presId="urn:microsoft.com/office/officeart/2005/8/layout/vList2"/>
    <dgm:cxn modelId="{E24DBE03-5C0E-1C48-B26C-AC00A28D9115}" type="presParOf" srcId="{153F19AE-0B9D-8341-BA3E-28E2FDE80CDA}" destId="{8821BA7A-A829-714C-96F6-4CDE74A94E46}"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FAF955B-25C0-483A-B753-35123171A9C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9886D4F-1FFB-49CA-A307-C382EB93668A}">
      <dgm:prSet/>
      <dgm:spPr/>
      <dgm:t>
        <a:bodyPr/>
        <a:lstStyle/>
        <a:p>
          <a:r>
            <a:rPr lang="en-US"/>
            <a:t>Awarded prestigious Michelin star</a:t>
          </a:r>
        </a:p>
      </dgm:t>
    </dgm:pt>
    <dgm:pt modelId="{99378A00-3D63-4E93-BCC8-16A01FE4128B}" type="parTrans" cxnId="{0B4E58DF-578B-4766-9D25-793270B33359}">
      <dgm:prSet/>
      <dgm:spPr/>
      <dgm:t>
        <a:bodyPr/>
        <a:lstStyle/>
        <a:p>
          <a:endParaRPr lang="en-US"/>
        </a:p>
      </dgm:t>
    </dgm:pt>
    <dgm:pt modelId="{7FE1ADB0-5204-4164-884A-4659FD721798}" type="sibTrans" cxnId="{0B4E58DF-578B-4766-9D25-793270B33359}">
      <dgm:prSet/>
      <dgm:spPr/>
      <dgm:t>
        <a:bodyPr/>
        <a:lstStyle/>
        <a:p>
          <a:endParaRPr lang="en-US"/>
        </a:p>
      </dgm:t>
    </dgm:pt>
    <dgm:pt modelId="{0EA183B2-9A77-4BA7-BCA7-FBBDAA0B136D}">
      <dgm:prSet/>
      <dgm:spPr/>
      <dgm:t>
        <a:bodyPr/>
        <a:lstStyle/>
        <a:p>
          <a:r>
            <a:rPr lang="en-US" dirty="0"/>
            <a:t>Renowned for exceptional culinary offerings</a:t>
          </a:r>
        </a:p>
      </dgm:t>
    </dgm:pt>
    <dgm:pt modelId="{06AC4240-759E-4414-B54C-99A549096B68}" type="parTrans" cxnId="{725CBB0E-6259-4C9B-9FE9-98CED926EF37}">
      <dgm:prSet/>
      <dgm:spPr/>
      <dgm:t>
        <a:bodyPr/>
        <a:lstStyle/>
        <a:p>
          <a:endParaRPr lang="en-US"/>
        </a:p>
      </dgm:t>
    </dgm:pt>
    <dgm:pt modelId="{A122D3FD-3B0A-417E-99BA-FDCA3E7356D7}" type="sibTrans" cxnId="{725CBB0E-6259-4C9B-9FE9-98CED926EF37}">
      <dgm:prSet/>
      <dgm:spPr/>
      <dgm:t>
        <a:bodyPr/>
        <a:lstStyle/>
        <a:p>
          <a:endParaRPr lang="en-US"/>
        </a:p>
      </dgm:t>
    </dgm:pt>
    <dgm:pt modelId="{F4587AAC-A643-4B69-8368-BBAA7F0825BA}">
      <dgm:prSet/>
      <dgm:spPr/>
      <dgm:t>
        <a:bodyPr/>
        <a:lstStyle/>
        <a:p>
          <a:r>
            <a:rPr lang="en-US" dirty="0"/>
            <a:t>Exemplary plating and presentation techniques (ReserchGate,20230</a:t>
          </a:r>
        </a:p>
      </dgm:t>
    </dgm:pt>
    <dgm:pt modelId="{F6EF7EF2-AE7B-4F26-A06B-082E1BD9F512}" type="parTrans" cxnId="{5826A7A6-54B7-4BFE-B654-167350E53CBD}">
      <dgm:prSet/>
      <dgm:spPr/>
      <dgm:t>
        <a:bodyPr/>
        <a:lstStyle/>
        <a:p>
          <a:endParaRPr lang="en-US"/>
        </a:p>
      </dgm:t>
    </dgm:pt>
    <dgm:pt modelId="{EBAE3D82-8F20-4762-B5E6-92EFAC87C62A}" type="sibTrans" cxnId="{5826A7A6-54B7-4BFE-B654-167350E53CBD}">
      <dgm:prSet/>
      <dgm:spPr/>
      <dgm:t>
        <a:bodyPr/>
        <a:lstStyle/>
        <a:p>
          <a:endParaRPr lang="en-US"/>
        </a:p>
      </dgm:t>
    </dgm:pt>
    <dgm:pt modelId="{CEE7A629-66DD-4883-B90E-08F19CB5ACDE}">
      <dgm:prSet/>
      <dgm:spPr/>
      <dgm:t>
        <a:bodyPr/>
        <a:lstStyle/>
        <a:p>
          <a:r>
            <a:rPr lang="en-US"/>
            <a:t>Acknowledged for innovative menu selections</a:t>
          </a:r>
        </a:p>
      </dgm:t>
    </dgm:pt>
    <dgm:pt modelId="{8AE51360-E774-4179-A275-EC495E751D1B}" type="parTrans" cxnId="{7940BAA7-AE84-4F35-9627-A1A896BDD6CB}">
      <dgm:prSet/>
      <dgm:spPr/>
      <dgm:t>
        <a:bodyPr/>
        <a:lstStyle/>
        <a:p>
          <a:endParaRPr lang="en-US"/>
        </a:p>
      </dgm:t>
    </dgm:pt>
    <dgm:pt modelId="{74C4662A-CBB4-499F-BFCB-C4654EF55129}" type="sibTrans" cxnId="{7940BAA7-AE84-4F35-9627-A1A896BDD6CB}">
      <dgm:prSet/>
      <dgm:spPr/>
      <dgm:t>
        <a:bodyPr/>
        <a:lstStyle/>
        <a:p>
          <a:endParaRPr lang="en-US"/>
        </a:p>
      </dgm:t>
    </dgm:pt>
    <dgm:pt modelId="{059D2720-A4AD-489E-8D01-2CF10B9C58A2}">
      <dgm:prSet/>
      <dgm:spPr/>
      <dgm:t>
        <a:bodyPr/>
        <a:lstStyle/>
        <a:p>
          <a:r>
            <a:rPr lang="en-US"/>
            <a:t>Consistently praised by affluent clientele</a:t>
          </a:r>
        </a:p>
      </dgm:t>
    </dgm:pt>
    <dgm:pt modelId="{0FFBDB19-858E-4009-9D28-3CE0E24D0759}" type="parTrans" cxnId="{357BADEE-6E84-4E01-BAE9-5E87F8D05E10}">
      <dgm:prSet/>
      <dgm:spPr/>
      <dgm:t>
        <a:bodyPr/>
        <a:lstStyle/>
        <a:p>
          <a:endParaRPr lang="en-US"/>
        </a:p>
      </dgm:t>
    </dgm:pt>
    <dgm:pt modelId="{E1CDA416-A239-403C-BF17-D95DABF87B65}" type="sibTrans" cxnId="{357BADEE-6E84-4E01-BAE9-5E87F8D05E10}">
      <dgm:prSet/>
      <dgm:spPr/>
      <dgm:t>
        <a:bodyPr/>
        <a:lstStyle/>
        <a:p>
          <a:endParaRPr lang="en-US"/>
        </a:p>
      </dgm:t>
    </dgm:pt>
    <dgm:pt modelId="{B50AE4B1-6354-4B95-8952-877E71A05FBE}">
      <dgm:prSet/>
      <dgm:spPr/>
      <dgm:t>
        <a:bodyPr/>
        <a:lstStyle/>
        <a:p>
          <a:r>
            <a:rPr lang="en-US"/>
            <a:t>Established a reputation for excellence in dining</a:t>
          </a:r>
        </a:p>
      </dgm:t>
    </dgm:pt>
    <dgm:pt modelId="{371826BF-3696-4D1F-BE00-DB7F133BFEE7}" type="parTrans" cxnId="{EBD79714-2CA5-49BB-A33A-80DBF67B1F5E}">
      <dgm:prSet/>
      <dgm:spPr/>
      <dgm:t>
        <a:bodyPr/>
        <a:lstStyle/>
        <a:p>
          <a:endParaRPr lang="en-US"/>
        </a:p>
      </dgm:t>
    </dgm:pt>
    <dgm:pt modelId="{EFE7105F-16D1-4DC8-A956-D6D5ABAC7C72}" type="sibTrans" cxnId="{EBD79714-2CA5-49BB-A33A-80DBF67B1F5E}">
      <dgm:prSet/>
      <dgm:spPr/>
      <dgm:t>
        <a:bodyPr/>
        <a:lstStyle/>
        <a:p>
          <a:endParaRPr lang="en-US"/>
        </a:p>
      </dgm:t>
    </dgm:pt>
    <dgm:pt modelId="{67FA12DE-4C8F-7E47-B26D-3BC8C5193FD8}" type="pres">
      <dgm:prSet presAssocID="{5FAF955B-25C0-483A-B753-35123171A9C5}" presName="vert0" presStyleCnt="0">
        <dgm:presLayoutVars>
          <dgm:dir/>
          <dgm:animOne val="branch"/>
          <dgm:animLvl val="lvl"/>
        </dgm:presLayoutVars>
      </dgm:prSet>
      <dgm:spPr/>
    </dgm:pt>
    <dgm:pt modelId="{36741105-3472-3C4C-A1BA-E52BE0CD9473}" type="pres">
      <dgm:prSet presAssocID="{79886D4F-1FFB-49CA-A307-C382EB93668A}" presName="thickLine" presStyleLbl="alignNode1" presStyleIdx="0" presStyleCnt="6"/>
      <dgm:spPr/>
    </dgm:pt>
    <dgm:pt modelId="{1D0CFF19-A790-C248-B10E-44A190F87A2F}" type="pres">
      <dgm:prSet presAssocID="{79886D4F-1FFB-49CA-A307-C382EB93668A}" presName="horz1" presStyleCnt="0"/>
      <dgm:spPr/>
    </dgm:pt>
    <dgm:pt modelId="{59122FBB-79D5-2A46-A9C8-5C68400A6CFF}" type="pres">
      <dgm:prSet presAssocID="{79886D4F-1FFB-49CA-A307-C382EB93668A}" presName="tx1" presStyleLbl="revTx" presStyleIdx="0" presStyleCnt="6"/>
      <dgm:spPr/>
    </dgm:pt>
    <dgm:pt modelId="{A0509C9F-A971-DB43-B337-2025AD0C94A7}" type="pres">
      <dgm:prSet presAssocID="{79886D4F-1FFB-49CA-A307-C382EB93668A}" presName="vert1" presStyleCnt="0"/>
      <dgm:spPr/>
    </dgm:pt>
    <dgm:pt modelId="{45D1D603-D8B2-384B-B608-50858B3F3C42}" type="pres">
      <dgm:prSet presAssocID="{0EA183B2-9A77-4BA7-BCA7-FBBDAA0B136D}" presName="thickLine" presStyleLbl="alignNode1" presStyleIdx="1" presStyleCnt="6"/>
      <dgm:spPr/>
    </dgm:pt>
    <dgm:pt modelId="{8ECCEA0F-6247-8E4E-8A4A-16FB513668BD}" type="pres">
      <dgm:prSet presAssocID="{0EA183B2-9A77-4BA7-BCA7-FBBDAA0B136D}" presName="horz1" presStyleCnt="0"/>
      <dgm:spPr/>
    </dgm:pt>
    <dgm:pt modelId="{57CAF169-1800-CA43-96D2-0BCAF27DE491}" type="pres">
      <dgm:prSet presAssocID="{0EA183B2-9A77-4BA7-BCA7-FBBDAA0B136D}" presName="tx1" presStyleLbl="revTx" presStyleIdx="1" presStyleCnt="6"/>
      <dgm:spPr/>
    </dgm:pt>
    <dgm:pt modelId="{037A1B67-E6B2-9945-BD0D-0E0F51EFA014}" type="pres">
      <dgm:prSet presAssocID="{0EA183B2-9A77-4BA7-BCA7-FBBDAA0B136D}" presName="vert1" presStyleCnt="0"/>
      <dgm:spPr/>
    </dgm:pt>
    <dgm:pt modelId="{169F703A-77EC-9543-A4A7-A2B5AAC92FA4}" type="pres">
      <dgm:prSet presAssocID="{F4587AAC-A643-4B69-8368-BBAA7F0825BA}" presName="thickLine" presStyleLbl="alignNode1" presStyleIdx="2" presStyleCnt="6"/>
      <dgm:spPr/>
    </dgm:pt>
    <dgm:pt modelId="{24FDD9E5-5A4D-944C-8D49-CBE5027C7865}" type="pres">
      <dgm:prSet presAssocID="{F4587AAC-A643-4B69-8368-BBAA7F0825BA}" presName="horz1" presStyleCnt="0"/>
      <dgm:spPr/>
    </dgm:pt>
    <dgm:pt modelId="{D563AF7C-907E-C840-B0A1-AB6A5CF4FED7}" type="pres">
      <dgm:prSet presAssocID="{F4587AAC-A643-4B69-8368-BBAA7F0825BA}" presName="tx1" presStyleLbl="revTx" presStyleIdx="2" presStyleCnt="6"/>
      <dgm:spPr/>
    </dgm:pt>
    <dgm:pt modelId="{74C2681D-AD18-5F44-8665-A493E15948D2}" type="pres">
      <dgm:prSet presAssocID="{F4587AAC-A643-4B69-8368-BBAA7F0825BA}" presName="vert1" presStyleCnt="0"/>
      <dgm:spPr/>
    </dgm:pt>
    <dgm:pt modelId="{C1F64F36-FEC5-0842-83F4-AB868F8B1753}" type="pres">
      <dgm:prSet presAssocID="{CEE7A629-66DD-4883-B90E-08F19CB5ACDE}" presName="thickLine" presStyleLbl="alignNode1" presStyleIdx="3" presStyleCnt="6"/>
      <dgm:spPr/>
    </dgm:pt>
    <dgm:pt modelId="{156707FE-D2E5-3645-AF28-A3C2F88C6020}" type="pres">
      <dgm:prSet presAssocID="{CEE7A629-66DD-4883-B90E-08F19CB5ACDE}" presName="horz1" presStyleCnt="0"/>
      <dgm:spPr/>
    </dgm:pt>
    <dgm:pt modelId="{8478DB0C-0484-0640-8CA3-FE48896383CA}" type="pres">
      <dgm:prSet presAssocID="{CEE7A629-66DD-4883-B90E-08F19CB5ACDE}" presName="tx1" presStyleLbl="revTx" presStyleIdx="3" presStyleCnt="6"/>
      <dgm:spPr/>
    </dgm:pt>
    <dgm:pt modelId="{B374BCAC-64C9-CD40-8B15-56EC7ABE7BA5}" type="pres">
      <dgm:prSet presAssocID="{CEE7A629-66DD-4883-B90E-08F19CB5ACDE}" presName="vert1" presStyleCnt="0"/>
      <dgm:spPr/>
    </dgm:pt>
    <dgm:pt modelId="{88B68B06-9812-A845-B78B-41AC2F0B1570}" type="pres">
      <dgm:prSet presAssocID="{059D2720-A4AD-489E-8D01-2CF10B9C58A2}" presName="thickLine" presStyleLbl="alignNode1" presStyleIdx="4" presStyleCnt="6"/>
      <dgm:spPr/>
    </dgm:pt>
    <dgm:pt modelId="{698A60AE-F746-C744-8F69-3FC9783D90E6}" type="pres">
      <dgm:prSet presAssocID="{059D2720-A4AD-489E-8D01-2CF10B9C58A2}" presName="horz1" presStyleCnt="0"/>
      <dgm:spPr/>
    </dgm:pt>
    <dgm:pt modelId="{2BA0A810-0B6C-3E47-A8F0-A0FF6C643A82}" type="pres">
      <dgm:prSet presAssocID="{059D2720-A4AD-489E-8D01-2CF10B9C58A2}" presName="tx1" presStyleLbl="revTx" presStyleIdx="4" presStyleCnt="6"/>
      <dgm:spPr/>
    </dgm:pt>
    <dgm:pt modelId="{649A574F-71D4-9346-8D40-48A9A05DD02C}" type="pres">
      <dgm:prSet presAssocID="{059D2720-A4AD-489E-8D01-2CF10B9C58A2}" presName="vert1" presStyleCnt="0"/>
      <dgm:spPr/>
    </dgm:pt>
    <dgm:pt modelId="{895F4520-E3D5-7B45-BD21-0BB733C7B80D}" type="pres">
      <dgm:prSet presAssocID="{B50AE4B1-6354-4B95-8952-877E71A05FBE}" presName="thickLine" presStyleLbl="alignNode1" presStyleIdx="5" presStyleCnt="6"/>
      <dgm:spPr/>
    </dgm:pt>
    <dgm:pt modelId="{59566C94-7B5F-B645-B61E-CB471BDC7F0A}" type="pres">
      <dgm:prSet presAssocID="{B50AE4B1-6354-4B95-8952-877E71A05FBE}" presName="horz1" presStyleCnt="0"/>
      <dgm:spPr/>
    </dgm:pt>
    <dgm:pt modelId="{609968CA-F17C-8842-90DC-66597CA37816}" type="pres">
      <dgm:prSet presAssocID="{B50AE4B1-6354-4B95-8952-877E71A05FBE}" presName="tx1" presStyleLbl="revTx" presStyleIdx="5" presStyleCnt="6"/>
      <dgm:spPr/>
    </dgm:pt>
    <dgm:pt modelId="{529242CA-47BD-E54C-B8BD-95E754D9A129}" type="pres">
      <dgm:prSet presAssocID="{B50AE4B1-6354-4B95-8952-877E71A05FBE}" presName="vert1" presStyleCnt="0"/>
      <dgm:spPr/>
    </dgm:pt>
  </dgm:ptLst>
  <dgm:cxnLst>
    <dgm:cxn modelId="{725CBB0E-6259-4C9B-9FE9-98CED926EF37}" srcId="{5FAF955B-25C0-483A-B753-35123171A9C5}" destId="{0EA183B2-9A77-4BA7-BCA7-FBBDAA0B136D}" srcOrd="1" destOrd="0" parTransId="{06AC4240-759E-4414-B54C-99A549096B68}" sibTransId="{A122D3FD-3B0A-417E-99BA-FDCA3E7356D7}"/>
    <dgm:cxn modelId="{30471A12-8B15-7940-82CC-7933AE4BB345}" type="presOf" srcId="{059D2720-A4AD-489E-8D01-2CF10B9C58A2}" destId="{2BA0A810-0B6C-3E47-A8F0-A0FF6C643A82}" srcOrd="0" destOrd="0" presId="urn:microsoft.com/office/officeart/2008/layout/LinedList"/>
    <dgm:cxn modelId="{EBD79714-2CA5-49BB-A33A-80DBF67B1F5E}" srcId="{5FAF955B-25C0-483A-B753-35123171A9C5}" destId="{B50AE4B1-6354-4B95-8952-877E71A05FBE}" srcOrd="5" destOrd="0" parTransId="{371826BF-3696-4D1F-BE00-DB7F133BFEE7}" sibTransId="{EFE7105F-16D1-4DC8-A956-D6D5ABAC7C72}"/>
    <dgm:cxn modelId="{74CAAC14-CECF-9B4A-8FCD-24971BA092EE}" type="presOf" srcId="{F4587AAC-A643-4B69-8368-BBAA7F0825BA}" destId="{D563AF7C-907E-C840-B0A1-AB6A5CF4FED7}" srcOrd="0" destOrd="0" presId="urn:microsoft.com/office/officeart/2008/layout/LinedList"/>
    <dgm:cxn modelId="{5A098D5F-1365-7E47-A4E2-F3B50B9193E2}" type="presOf" srcId="{B50AE4B1-6354-4B95-8952-877E71A05FBE}" destId="{609968CA-F17C-8842-90DC-66597CA37816}" srcOrd="0" destOrd="0" presId="urn:microsoft.com/office/officeart/2008/layout/LinedList"/>
    <dgm:cxn modelId="{B7B4558D-8721-2445-9C28-8B5534BF11B6}" type="presOf" srcId="{5FAF955B-25C0-483A-B753-35123171A9C5}" destId="{67FA12DE-4C8F-7E47-B26D-3BC8C5193FD8}" srcOrd="0" destOrd="0" presId="urn:microsoft.com/office/officeart/2008/layout/LinedList"/>
    <dgm:cxn modelId="{CE3A1F8F-898D-0342-99B1-01FD7FE2B73B}" type="presOf" srcId="{0EA183B2-9A77-4BA7-BCA7-FBBDAA0B136D}" destId="{57CAF169-1800-CA43-96D2-0BCAF27DE491}" srcOrd="0" destOrd="0" presId="urn:microsoft.com/office/officeart/2008/layout/LinedList"/>
    <dgm:cxn modelId="{5826A7A6-54B7-4BFE-B654-167350E53CBD}" srcId="{5FAF955B-25C0-483A-B753-35123171A9C5}" destId="{F4587AAC-A643-4B69-8368-BBAA7F0825BA}" srcOrd="2" destOrd="0" parTransId="{F6EF7EF2-AE7B-4F26-A06B-082E1BD9F512}" sibTransId="{EBAE3D82-8F20-4762-B5E6-92EFAC87C62A}"/>
    <dgm:cxn modelId="{7940BAA7-AE84-4F35-9627-A1A896BDD6CB}" srcId="{5FAF955B-25C0-483A-B753-35123171A9C5}" destId="{CEE7A629-66DD-4883-B90E-08F19CB5ACDE}" srcOrd="3" destOrd="0" parTransId="{8AE51360-E774-4179-A275-EC495E751D1B}" sibTransId="{74C4662A-CBB4-499F-BFCB-C4654EF55129}"/>
    <dgm:cxn modelId="{F04798B5-3562-B940-8C66-E1E6B075F021}" type="presOf" srcId="{CEE7A629-66DD-4883-B90E-08F19CB5ACDE}" destId="{8478DB0C-0484-0640-8CA3-FE48896383CA}" srcOrd="0" destOrd="0" presId="urn:microsoft.com/office/officeart/2008/layout/LinedList"/>
    <dgm:cxn modelId="{0B4E58DF-578B-4766-9D25-793270B33359}" srcId="{5FAF955B-25C0-483A-B753-35123171A9C5}" destId="{79886D4F-1FFB-49CA-A307-C382EB93668A}" srcOrd="0" destOrd="0" parTransId="{99378A00-3D63-4E93-BCC8-16A01FE4128B}" sibTransId="{7FE1ADB0-5204-4164-884A-4659FD721798}"/>
    <dgm:cxn modelId="{87BCBEE3-3D79-2845-93E2-2F3AC48C3242}" type="presOf" srcId="{79886D4F-1FFB-49CA-A307-C382EB93668A}" destId="{59122FBB-79D5-2A46-A9C8-5C68400A6CFF}" srcOrd="0" destOrd="0" presId="urn:microsoft.com/office/officeart/2008/layout/LinedList"/>
    <dgm:cxn modelId="{357BADEE-6E84-4E01-BAE9-5E87F8D05E10}" srcId="{5FAF955B-25C0-483A-B753-35123171A9C5}" destId="{059D2720-A4AD-489E-8D01-2CF10B9C58A2}" srcOrd="4" destOrd="0" parTransId="{0FFBDB19-858E-4009-9D28-3CE0E24D0759}" sibTransId="{E1CDA416-A239-403C-BF17-D95DABF87B65}"/>
    <dgm:cxn modelId="{439549A0-7531-474E-92FB-D7E66C697F4E}" type="presParOf" srcId="{67FA12DE-4C8F-7E47-B26D-3BC8C5193FD8}" destId="{36741105-3472-3C4C-A1BA-E52BE0CD9473}" srcOrd="0" destOrd="0" presId="urn:microsoft.com/office/officeart/2008/layout/LinedList"/>
    <dgm:cxn modelId="{24A800B7-9DEE-0841-A607-4727DBF36B6F}" type="presParOf" srcId="{67FA12DE-4C8F-7E47-B26D-3BC8C5193FD8}" destId="{1D0CFF19-A790-C248-B10E-44A190F87A2F}" srcOrd="1" destOrd="0" presId="urn:microsoft.com/office/officeart/2008/layout/LinedList"/>
    <dgm:cxn modelId="{2709EF57-3074-0E46-9242-DCBB30830451}" type="presParOf" srcId="{1D0CFF19-A790-C248-B10E-44A190F87A2F}" destId="{59122FBB-79D5-2A46-A9C8-5C68400A6CFF}" srcOrd="0" destOrd="0" presId="urn:microsoft.com/office/officeart/2008/layout/LinedList"/>
    <dgm:cxn modelId="{3E1B973B-90F5-0C4F-A562-E78AE7FB7AB7}" type="presParOf" srcId="{1D0CFF19-A790-C248-B10E-44A190F87A2F}" destId="{A0509C9F-A971-DB43-B337-2025AD0C94A7}" srcOrd="1" destOrd="0" presId="urn:microsoft.com/office/officeart/2008/layout/LinedList"/>
    <dgm:cxn modelId="{CEF3C52C-9526-D64D-8B46-4C81C1571232}" type="presParOf" srcId="{67FA12DE-4C8F-7E47-B26D-3BC8C5193FD8}" destId="{45D1D603-D8B2-384B-B608-50858B3F3C42}" srcOrd="2" destOrd="0" presId="urn:microsoft.com/office/officeart/2008/layout/LinedList"/>
    <dgm:cxn modelId="{CBC21A12-4A15-EE48-A4CA-B2FC58E0EB46}" type="presParOf" srcId="{67FA12DE-4C8F-7E47-B26D-3BC8C5193FD8}" destId="{8ECCEA0F-6247-8E4E-8A4A-16FB513668BD}" srcOrd="3" destOrd="0" presId="urn:microsoft.com/office/officeart/2008/layout/LinedList"/>
    <dgm:cxn modelId="{CCF72C6E-F9AD-9240-9456-AC3B839CD062}" type="presParOf" srcId="{8ECCEA0F-6247-8E4E-8A4A-16FB513668BD}" destId="{57CAF169-1800-CA43-96D2-0BCAF27DE491}" srcOrd="0" destOrd="0" presId="urn:microsoft.com/office/officeart/2008/layout/LinedList"/>
    <dgm:cxn modelId="{1A43430C-3E3B-2F40-B99D-8D65D3239366}" type="presParOf" srcId="{8ECCEA0F-6247-8E4E-8A4A-16FB513668BD}" destId="{037A1B67-E6B2-9945-BD0D-0E0F51EFA014}" srcOrd="1" destOrd="0" presId="urn:microsoft.com/office/officeart/2008/layout/LinedList"/>
    <dgm:cxn modelId="{31F9827F-7FF5-B444-A72C-28DA51F7B031}" type="presParOf" srcId="{67FA12DE-4C8F-7E47-B26D-3BC8C5193FD8}" destId="{169F703A-77EC-9543-A4A7-A2B5AAC92FA4}" srcOrd="4" destOrd="0" presId="urn:microsoft.com/office/officeart/2008/layout/LinedList"/>
    <dgm:cxn modelId="{5BC912E6-7BE8-D842-8647-CB71B34EA182}" type="presParOf" srcId="{67FA12DE-4C8F-7E47-B26D-3BC8C5193FD8}" destId="{24FDD9E5-5A4D-944C-8D49-CBE5027C7865}" srcOrd="5" destOrd="0" presId="urn:microsoft.com/office/officeart/2008/layout/LinedList"/>
    <dgm:cxn modelId="{FF9F5FF3-18C0-0E49-8931-ABBE8531CBD7}" type="presParOf" srcId="{24FDD9E5-5A4D-944C-8D49-CBE5027C7865}" destId="{D563AF7C-907E-C840-B0A1-AB6A5CF4FED7}" srcOrd="0" destOrd="0" presId="urn:microsoft.com/office/officeart/2008/layout/LinedList"/>
    <dgm:cxn modelId="{2329F6DE-29BF-CB46-B2A9-1B84CB8106F5}" type="presParOf" srcId="{24FDD9E5-5A4D-944C-8D49-CBE5027C7865}" destId="{74C2681D-AD18-5F44-8665-A493E15948D2}" srcOrd="1" destOrd="0" presId="urn:microsoft.com/office/officeart/2008/layout/LinedList"/>
    <dgm:cxn modelId="{DF115A64-FF05-FB46-A9AE-925320683181}" type="presParOf" srcId="{67FA12DE-4C8F-7E47-B26D-3BC8C5193FD8}" destId="{C1F64F36-FEC5-0842-83F4-AB868F8B1753}" srcOrd="6" destOrd="0" presId="urn:microsoft.com/office/officeart/2008/layout/LinedList"/>
    <dgm:cxn modelId="{8B1F37EA-1B23-5B40-948E-1A02E0F204A9}" type="presParOf" srcId="{67FA12DE-4C8F-7E47-B26D-3BC8C5193FD8}" destId="{156707FE-D2E5-3645-AF28-A3C2F88C6020}" srcOrd="7" destOrd="0" presId="urn:microsoft.com/office/officeart/2008/layout/LinedList"/>
    <dgm:cxn modelId="{495B7FA6-28E7-C24B-B211-FFDEDFE1CE07}" type="presParOf" srcId="{156707FE-D2E5-3645-AF28-A3C2F88C6020}" destId="{8478DB0C-0484-0640-8CA3-FE48896383CA}" srcOrd="0" destOrd="0" presId="urn:microsoft.com/office/officeart/2008/layout/LinedList"/>
    <dgm:cxn modelId="{E91A3A10-BE42-4C4B-8205-43D89B3D74D0}" type="presParOf" srcId="{156707FE-D2E5-3645-AF28-A3C2F88C6020}" destId="{B374BCAC-64C9-CD40-8B15-56EC7ABE7BA5}" srcOrd="1" destOrd="0" presId="urn:microsoft.com/office/officeart/2008/layout/LinedList"/>
    <dgm:cxn modelId="{08705CBB-0512-394A-8684-755DD631CF1F}" type="presParOf" srcId="{67FA12DE-4C8F-7E47-B26D-3BC8C5193FD8}" destId="{88B68B06-9812-A845-B78B-41AC2F0B1570}" srcOrd="8" destOrd="0" presId="urn:microsoft.com/office/officeart/2008/layout/LinedList"/>
    <dgm:cxn modelId="{433BD13B-559D-7D41-ABD2-41CC468D62A8}" type="presParOf" srcId="{67FA12DE-4C8F-7E47-B26D-3BC8C5193FD8}" destId="{698A60AE-F746-C744-8F69-3FC9783D90E6}" srcOrd="9" destOrd="0" presId="urn:microsoft.com/office/officeart/2008/layout/LinedList"/>
    <dgm:cxn modelId="{F917030C-A4C8-4C4B-8CBA-71CF04A589B0}" type="presParOf" srcId="{698A60AE-F746-C744-8F69-3FC9783D90E6}" destId="{2BA0A810-0B6C-3E47-A8F0-A0FF6C643A82}" srcOrd="0" destOrd="0" presId="urn:microsoft.com/office/officeart/2008/layout/LinedList"/>
    <dgm:cxn modelId="{AF90EDE3-2B43-5646-84B7-0666335B0E6C}" type="presParOf" srcId="{698A60AE-F746-C744-8F69-3FC9783D90E6}" destId="{649A574F-71D4-9346-8D40-48A9A05DD02C}" srcOrd="1" destOrd="0" presId="urn:microsoft.com/office/officeart/2008/layout/LinedList"/>
    <dgm:cxn modelId="{8625D841-940C-8F43-939E-BF56298B790A}" type="presParOf" srcId="{67FA12DE-4C8F-7E47-B26D-3BC8C5193FD8}" destId="{895F4520-E3D5-7B45-BD21-0BB733C7B80D}" srcOrd="10" destOrd="0" presId="urn:microsoft.com/office/officeart/2008/layout/LinedList"/>
    <dgm:cxn modelId="{EE25515E-1555-A547-A12F-C7F150556573}" type="presParOf" srcId="{67FA12DE-4C8F-7E47-B26D-3BC8C5193FD8}" destId="{59566C94-7B5F-B645-B61E-CB471BDC7F0A}" srcOrd="11" destOrd="0" presId="urn:microsoft.com/office/officeart/2008/layout/LinedList"/>
    <dgm:cxn modelId="{ED7FDDA1-880E-6D48-AF73-6272554A48BB}" type="presParOf" srcId="{59566C94-7B5F-B645-B61E-CB471BDC7F0A}" destId="{609968CA-F17C-8842-90DC-66597CA37816}" srcOrd="0" destOrd="0" presId="urn:microsoft.com/office/officeart/2008/layout/LinedList"/>
    <dgm:cxn modelId="{D8325679-1F89-8C46-AE75-445A10BB1D9A}" type="presParOf" srcId="{59566C94-7B5F-B645-B61E-CB471BDC7F0A}" destId="{529242CA-47BD-E54C-B8BD-95E754D9A12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060565-DA15-443D-8CD8-E5B3D4D32ED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CAC2560-3074-416C-B51D-0CC658B3FA99}">
      <dgm:prSet/>
      <dgm:spPr/>
      <dgm:t>
        <a:bodyPr/>
        <a:lstStyle/>
        <a:p>
          <a:r>
            <a:rPr lang="en-US"/>
            <a:t>Friendly and cohesive team dynamics</a:t>
          </a:r>
        </a:p>
      </dgm:t>
    </dgm:pt>
    <dgm:pt modelId="{0B0B2625-79A4-4989-AF4E-EB5CC4EF2643}" type="parTrans" cxnId="{677893E8-CDC2-40D9-B879-2431DBC9B31C}">
      <dgm:prSet/>
      <dgm:spPr/>
      <dgm:t>
        <a:bodyPr/>
        <a:lstStyle/>
        <a:p>
          <a:endParaRPr lang="en-US"/>
        </a:p>
      </dgm:t>
    </dgm:pt>
    <dgm:pt modelId="{B756E1F9-8E65-483C-937F-840771449746}" type="sibTrans" cxnId="{677893E8-CDC2-40D9-B879-2431DBC9B31C}">
      <dgm:prSet/>
      <dgm:spPr/>
      <dgm:t>
        <a:bodyPr/>
        <a:lstStyle/>
        <a:p>
          <a:endParaRPr lang="en-US"/>
        </a:p>
      </dgm:t>
    </dgm:pt>
    <dgm:pt modelId="{9BFF6A42-0603-4743-8943-A9D1D88F085F}">
      <dgm:prSet/>
      <dgm:spPr/>
      <dgm:t>
        <a:bodyPr/>
        <a:lstStyle/>
        <a:p>
          <a:r>
            <a:rPr lang="en-US"/>
            <a:t>Commitment to providing exceptional service</a:t>
          </a:r>
        </a:p>
      </dgm:t>
    </dgm:pt>
    <dgm:pt modelId="{5F5323E8-D24E-4F14-9D76-786032703C17}" type="parTrans" cxnId="{9953B7B8-6034-4A20-9C11-FC1B2D90DE61}">
      <dgm:prSet/>
      <dgm:spPr/>
      <dgm:t>
        <a:bodyPr/>
        <a:lstStyle/>
        <a:p>
          <a:endParaRPr lang="en-US"/>
        </a:p>
      </dgm:t>
    </dgm:pt>
    <dgm:pt modelId="{5204ED59-2AEB-4C09-8B26-2AE6E69ECA3A}" type="sibTrans" cxnId="{9953B7B8-6034-4A20-9C11-FC1B2D90DE61}">
      <dgm:prSet/>
      <dgm:spPr/>
      <dgm:t>
        <a:bodyPr/>
        <a:lstStyle/>
        <a:p>
          <a:endParaRPr lang="en-US"/>
        </a:p>
      </dgm:t>
    </dgm:pt>
    <dgm:pt modelId="{6E1436F3-C295-4A32-8B4F-F3CB5B71BFAA}">
      <dgm:prSet/>
      <dgm:spPr/>
      <dgm:t>
        <a:bodyPr/>
        <a:lstStyle/>
        <a:p>
          <a:r>
            <a:rPr lang="en-US" dirty="0"/>
            <a:t>Emphasis on professionalism and hospitality (Kim and So,2022)</a:t>
          </a:r>
        </a:p>
      </dgm:t>
    </dgm:pt>
    <dgm:pt modelId="{78DD801A-EF2B-4C2C-BE95-4D114DD0791A}" type="parTrans" cxnId="{074EB388-F5FE-4FFF-93F2-F639DF4FD0F5}">
      <dgm:prSet/>
      <dgm:spPr/>
      <dgm:t>
        <a:bodyPr/>
        <a:lstStyle/>
        <a:p>
          <a:endParaRPr lang="en-US"/>
        </a:p>
      </dgm:t>
    </dgm:pt>
    <dgm:pt modelId="{250DCF79-73F3-423D-84B2-BD19F0D0822F}" type="sibTrans" cxnId="{074EB388-F5FE-4FFF-93F2-F639DF4FD0F5}">
      <dgm:prSet/>
      <dgm:spPr/>
      <dgm:t>
        <a:bodyPr/>
        <a:lstStyle/>
        <a:p>
          <a:endParaRPr lang="en-US"/>
        </a:p>
      </dgm:t>
    </dgm:pt>
    <dgm:pt modelId="{26DDBC0F-ADC4-44C3-8F3C-123324A874B3}">
      <dgm:prSet/>
      <dgm:spPr/>
      <dgm:t>
        <a:bodyPr/>
        <a:lstStyle/>
        <a:p>
          <a:r>
            <a:rPr lang="en-US"/>
            <a:t>A supportive work environment fosters collaboration</a:t>
          </a:r>
        </a:p>
      </dgm:t>
    </dgm:pt>
    <dgm:pt modelId="{4571674A-6FB0-4EB4-B27D-FF60E43A11AF}" type="parTrans" cxnId="{9706E125-F47B-4EA5-9EF0-454B40355CC1}">
      <dgm:prSet/>
      <dgm:spPr/>
      <dgm:t>
        <a:bodyPr/>
        <a:lstStyle/>
        <a:p>
          <a:endParaRPr lang="en-US"/>
        </a:p>
      </dgm:t>
    </dgm:pt>
    <dgm:pt modelId="{A10196C6-99E5-4A0E-8BC1-3FDBB2C546DA}" type="sibTrans" cxnId="{9706E125-F47B-4EA5-9EF0-454B40355CC1}">
      <dgm:prSet/>
      <dgm:spPr/>
      <dgm:t>
        <a:bodyPr/>
        <a:lstStyle/>
        <a:p>
          <a:endParaRPr lang="en-US"/>
        </a:p>
      </dgm:t>
    </dgm:pt>
    <dgm:pt modelId="{93990702-807B-4803-B87F-120A007B57B1}">
      <dgm:prSet/>
      <dgm:spPr/>
      <dgm:t>
        <a:bodyPr/>
        <a:lstStyle/>
        <a:p>
          <a:r>
            <a:rPr lang="en-US"/>
            <a:t>Continuous training and development opportunities</a:t>
          </a:r>
        </a:p>
      </dgm:t>
    </dgm:pt>
    <dgm:pt modelId="{BE220A3D-CE1E-46A7-A958-5BFDE79256E4}" type="parTrans" cxnId="{D650CE89-A8A3-40D6-BE42-E4C027FCEB33}">
      <dgm:prSet/>
      <dgm:spPr/>
      <dgm:t>
        <a:bodyPr/>
        <a:lstStyle/>
        <a:p>
          <a:endParaRPr lang="en-US"/>
        </a:p>
      </dgm:t>
    </dgm:pt>
    <dgm:pt modelId="{A47C83ED-C2CB-497F-BCB6-1CD8571F5B6E}" type="sibTrans" cxnId="{D650CE89-A8A3-40D6-BE42-E4C027FCEB33}">
      <dgm:prSet/>
      <dgm:spPr/>
      <dgm:t>
        <a:bodyPr/>
        <a:lstStyle/>
        <a:p>
          <a:endParaRPr lang="en-US"/>
        </a:p>
      </dgm:t>
    </dgm:pt>
    <dgm:pt modelId="{9CF69D01-D3B7-4229-90F8-43804ACECEFF}">
      <dgm:prSet/>
      <dgm:spPr/>
      <dgm:t>
        <a:bodyPr/>
        <a:lstStyle/>
        <a:p>
          <a:r>
            <a:rPr lang="en-US"/>
            <a:t>Dedication to upholding CitySocial's high standards</a:t>
          </a:r>
        </a:p>
      </dgm:t>
    </dgm:pt>
    <dgm:pt modelId="{2309FF30-3DEB-462D-A57E-93FD233D0C25}" type="parTrans" cxnId="{59B8BBC8-CBA3-46BB-AD7C-649B026ECF56}">
      <dgm:prSet/>
      <dgm:spPr/>
      <dgm:t>
        <a:bodyPr/>
        <a:lstStyle/>
        <a:p>
          <a:endParaRPr lang="en-US"/>
        </a:p>
      </dgm:t>
    </dgm:pt>
    <dgm:pt modelId="{6420B93C-303F-40F1-89EA-E42F1A2594FB}" type="sibTrans" cxnId="{59B8BBC8-CBA3-46BB-AD7C-649B026ECF56}">
      <dgm:prSet/>
      <dgm:spPr/>
      <dgm:t>
        <a:bodyPr/>
        <a:lstStyle/>
        <a:p>
          <a:endParaRPr lang="en-US"/>
        </a:p>
      </dgm:t>
    </dgm:pt>
    <dgm:pt modelId="{77F7C8FA-6253-7F4A-8928-8DD8A32542AB}" type="pres">
      <dgm:prSet presAssocID="{9F060565-DA15-443D-8CD8-E5B3D4D32ED4}" presName="linear" presStyleCnt="0">
        <dgm:presLayoutVars>
          <dgm:animLvl val="lvl"/>
          <dgm:resizeHandles val="exact"/>
        </dgm:presLayoutVars>
      </dgm:prSet>
      <dgm:spPr/>
    </dgm:pt>
    <dgm:pt modelId="{9285BA42-E473-124B-91DF-770D4C23FFD8}" type="pres">
      <dgm:prSet presAssocID="{5CAC2560-3074-416C-B51D-0CC658B3FA99}" presName="parentText" presStyleLbl="node1" presStyleIdx="0" presStyleCnt="6">
        <dgm:presLayoutVars>
          <dgm:chMax val="0"/>
          <dgm:bulletEnabled val="1"/>
        </dgm:presLayoutVars>
      </dgm:prSet>
      <dgm:spPr/>
    </dgm:pt>
    <dgm:pt modelId="{BE0E5420-D79E-F84D-9B03-2623AA4D7A27}" type="pres">
      <dgm:prSet presAssocID="{B756E1F9-8E65-483C-937F-840771449746}" presName="spacer" presStyleCnt="0"/>
      <dgm:spPr/>
    </dgm:pt>
    <dgm:pt modelId="{A7E002E3-A111-0142-B588-16745E7AB00A}" type="pres">
      <dgm:prSet presAssocID="{9BFF6A42-0603-4743-8943-A9D1D88F085F}" presName="parentText" presStyleLbl="node1" presStyleIdx="1" presStyleCnt="6">
        <dgm:presLayoutVars>
          <dgm:chMax val="0"/>
          <dgm:bulletEnabled val="1"/>
        </dgm:presLayoutVars>
      </dgm:prSet>
      <dgm:spPr/>
    </dgm:pt>
    <dgm:pt modelId="{23AD215E-C536-2443-A1EB-1066A613EC84}" type="pres">
      <dgm:prSet presAssocID="{5204ED59-2AEB-4C09-8B26-2AE6E69ECA3A}" presName="spacer" presStyleCnt="0"/>
      <dgm:spPr/>
    </dgm:pt>
    <dgm:pt modelId="{CBD0D55A-D095-F642-8E76-8286462571CD}" type="pres">
      <dgm:prSet presAssocID="{6E1436F3-C295-4A32-8B4F-F3CB5B71BFAA}" presName="parentText" presStyleLbl="node1" presStyleIdx="2" presStyleCnt="6">
        <dgm:presLayoutVars>
          <dgm:chMax val="0"/>
          <dgm:bulletEnabled val="1"/>
        </dgm:presLayoutVars>
      </dgm:prSet>
      <dgm:spPr/>
    </dgm:pt>
    <dgm:pt modelId="{DDB66590-0AD7-D94B-BA80-15DB41D46DD6}" type="pres">
      <dgm:prSet presAssocID="{250DCF79-73F3-423D-84B2-BD19F0D0822F}" presName="spacer" presStyleCnt="0"/>
      <dgm:spPr/>
    </dgm:pt>
    <dgm:pt modelId="{DEDF3D6C-8B21-E84C-B5F2-8938451B8C23}" type="pres">
      <dgm:prSet presAssocID="{26DDBC0F-ADC4-44C3-8F3C-123324A874B3}" presName="parentText" presStyleLbl="node1" presStyleIdx="3" presStyleCnt="6">
        <dgm:presLayoutVars>
          <dgm:chMax val="0"/>
          <dgm:bulletEnabled val="1"/>
        </dgm:presLayoutVars>
      </dgm:prSet>
      <dgm:spPr/>
    </dgm:pt>
    <dgm:pt modelId="{85160E19-1431-7142-952E-560EF508F2A5}" type="pres">
      <dgm:prSet presAssocID="{A10196C6-99E5-4A0E-8BC1-3FDBB2C546DA}" presName="spacer" presStyleCnt="0"/>
      <dgm:spPr/>
    </dgm:pt>
    <dgm:pt modelId="{403EF3C0-44A8-E947-BF1C-F2EFFE83B579}" type="pres">
      <dgm:prSet presAssocID="{93990702-807B-4803-B87F-120A007B57B1}" presName="parentText" presStyleLbl="node1" presStyleIdx="4" presStyleCnt="6">
        <dgm:presLayoutVars>
          <dgm:chMax val="0"/>
          <dgm:bulletEnabled val="1"/>
        </dgm:presLayoutVars>
      </dgm:prSet>
      <dgm:spPr/>
    </dgm:pt>
    <dgm:pt modelId="{4A00BBD5-E435-F945-B4B6-A7CBF017BD9D}" type="pres">
      <dgm:prSet presAssocID="{A47C83ED-C2CB-497F-BCB6-1CD8571F5B6E}" presName="spacer" presStyleCnt="0"/>
      <dgm:spPr/>
    </dgm:pt>
    <dgm:pt modelId="{679778FE-ACDD-B44A-855C-45A6114B6283}" type="pres">
      <dgm:prSet presAssocID="{9CF69D01-D3B7-4229-90F8-43804ACECEFF}" presName="parentText" presStyleLbl="node1" presStyleIdx="5" presStyleCnt="6">
        <dgm:presLayoutVars>
          <dgm:chMax val="0"/>
          <dgm:bulletEnabled val="1"/>
        </dgm:presLayoutVars>
      </dgm:prSet>
      <dgm:spPr/>
    </dgm:pt>
  </dgm:ptLst>
  <dgm:cxnLst>
    <dgm:cxn modelId="{35D42406-C81F-8A48-A323-B9FCE99110CF}" type="presOf" srcId="{9BFF6A42-0603-4743-8943-A9D1D88F085F}" destId="{A7E002E3-A111-0142-B588-16745E7AB00A}" srcOrd="0" destOrd="0" presId="urn:microsoft.com/office/officeart/2005/8/layout/vList2"/>
    <dgm:cxn modelId="{4CA83911-DC6E-0C44-890A-17F9A9FA4604}" type="presOf" srcId="{6E1436F3-C295-4A32-8B4F-F3CB5B71BFAA}" destId="{CBD0D55A-D095-F642-8E76-8286462571CD}" srcOrd="0" destOrd="0" presId="urn:microsoft.com/office/officeart/2005/8/layout/vList2"/>
    <dgm:cxn modelId="{2F1AF621-4DB6-DF46-8B89-0DFC9AF90FA3}" type="presOf" srcId="{26DDBC0F-ADC4-44C3-8F3C-123324A874B3}" destId="{DEDF3D6C-8B21-E84C-B5F2-8938451B8C23}" srcOrd="0" destOrd="0" presId="urn:microsoft.com/office/officeart/2005/8/layout/vList2"/>
    <dgm:cxn modelId="{9706E125-F47B-4EA5-9EF0-454B40355CC1}" srcId="{9F060565-DA15-443D-8CD8-E5B3D4D32ED4}" destId="{26DDBC0F-ADC4-44C3-8F3C-123324A874B3}" srcOrd="3" destOrd="0" parTransId="{4571674A-6FB0-4EB4-B27D-FF60E43A11AF}" sibTransId="{A10196C6-99E5-4A0E-8BC1-3FDBB2C546DA}"/>
    <dgm:cxn modelId="{2FA62581-9D40-4C4D-A97F-C413AEB5A9A4}" type="presOf" srcId="{9CF69D01-D3B7-4229-90F8-43804ACECEFF}" destId="{679778FE-ACDD-B44A-855C-45A6114B6283}" srcOrd="0" destOrd="0" presId="urn:microsoft.com/office/officeart/2005/8/layout/vList2"/>
    <dgm:cxn modelId="{074EB388-F5FE-4FFF-93F2-F639DF4FD0F5}" srcId="{9F060565-DA15-443D-8CD8-E5B3D4D32ED4}" destId="{6E1436F3-C295-4A32-8B4F-F3CB5B71BFAA}" srcOrd="2" destOrd="0" parTransId="{78DD801A-EF2B-4C2C-BE95-4D114DD0791A}" sibTransId="{250DCF79-73F3-423D-84B2-BD19F0D0822F}"/>
    <dgm:cxn modelId="{D650CE89-A8A3-40D6-BE42-E4C027FCEB33}" srcId="{9F060565-DA15-443D-8CD8-E5B3D4D32ED4}" destId="{93990702-807B-4803-B87F-120A007B57B1}" srcOrd="4" destOrd="0" parTransId="{BE220A3D-CE1E-46A7-A958-5BFDE79256E4}" sibTransId="{A47C83ED-C2CB-497F-BCB6-1CD8571F5B6E}"/>
    <dgm:cxn modelId="{103FA3A2-4D50-E54E-8E2F-D15B3EBE15BD}" type="presOf" srcId="{9F060565-DA15-443D-8CD8-E5B3D4D32ED4}" destId="{77F7C8FA-6253-7F4A-8928-8DD8A32542AB}" srcOrd="0" destOrd="0" presId="urn:microsoft.com/office/officeart/2005/8/layout/vList2"/>
    <dgm:cxn modelId="{9953B7B8-6034-4A20-9C11-FC1B2D90DE61}" srcId="{9F060565-DA15-443D-8CD8-E5B3D4D32ED4}" destId="{9BFF6A42-0603-4743-8943-A9D1D88F085F}" srcOrd="1" destOrd="0" parTransId="{5F5323E8-D24E-4F14-9D76-786032703C17}" sibTransId="{5204ED59-2AEB-4C09-8B26-2AE6E69ECA3A}"/>
    <dgm:cxn modelId="{5EC826C7-B4D1-3841-8F49-B7BD9954F463}" type="presOf" srcId="{5CAC2560-3074-416C-B51D-0CC658B3FA99}" destId="{9285BA42-E473-124B-91DF-770D4C23FFD8}" srcOrd="0" destOrd="0" presId="urn:microsoft.com/office/officeart/2005/8/layout/vList2"/>
    <dgm:cxn modelId="{59B8BBC8-CBA3-46BB-AD7C-649B026ECF56}" srcId="{9F060565-DA15-443D-8CD8-E5B3D4D32ED4}" destId="{9CF69D01-D3B7-4229-90F8-43804ACECEFF}" srcOrd="5" destOrd="0" parTransId="{2309FF30-3DEB-462D-A57E-93FD233D0C25}" sibTransId="{6420B93C-303F-40F1-89EA-E42F1A2594FB}"/>
    <dgm:cxn modelId="{677893E8-CDC2-40D9-B879-2431DBC9B31C}" srcId="{9F060565-DA15-443D-8CD8-E5B3D4D32ED4}" destId="{5CAC2560-3074-416C-B51D-0CC658B3FA99}" srcOrd="0" destOrd="0" parTransId="{0B0B2625-79A4-4989-AF4E-EB5CC4EF2643}" sibTransId="{B756E1F9-8E65-483C-937F-840771449746}"/>
    <dgm:cxn modelId="{C5FDFBF5-042D-404C-80BA-DE3D00BB3109}" type="presOf" srcId="{93990702-807B-4803-B87F-120A007B57B1}" destId="{403EF3C0-44A8-E947-BF1C-F2EFFE83B579}" srcOrd="0" destOrd="0" presId="urn:microsoft.com/office/officeart/2005/8/layout/vList2"/>
    <dgm:cxn modelId="{E5DD0C19-AF72-F742-80DC-564019F6863D}" type="presParOf" srcId="{77F7C8FA-6253-7F4A-8928-8DD8A32542AB}" destId="{9285BA42-E473-124B-91DF-770D4C23FFD8}" srcOrd="0" destOrd="0" presId="urn:microsoft.com/office/officeart/2005/8/layout/vList2"/>
    <dgm:cxn modelId="{5CD9DDC1-9C3B-8A40-88C8-F355F3618450}" type="presParOf" srcId="{77F7C8FA-6253-7F4A-8928-8DD8A32542AB}" destId="{BE0E5420-D79E-F84D-9B03-2623AA4D7A27}" srcOrd="1" destOrd="0" presId="urn:microsoft.com/office/officeart/2005/8/layout/vList2"/>
    <dgm:cxn modelId="{3D691046-2F66-EC44-9C41-91BAEADC37B6}" type="presParOf" srcId="{77F7C8FA-6253-7F4A-8928-8DD8A32542AB}" destId="{A7E002E3-A111-0142-B588-16745E7AB00A}" srcOrd="2" destOrd="0" presId="urn:microsoft.com/office/officeart/2005/8/layout/vList2"/>
    <dgm:cxn modelId="{4AE6334A-4BE6-A246-82FF-FFD909B507DD}" type="presParOf" srcId="{77F7C8FA-6253-7F4A-8928-8DD8A32542AB}" destId="{23AD215E-C536-2443-A1EB-1066A613EC84}" srcOrd="3" destOrd="0" presId="urn:microsoft.com/office/officeart/2005/8/layout/vList2"/>
    <dgm:cxn modelId="{AA7390AF-443B-014C-B0A0-6C6CCB69CBD7}" type="presParOf" srcId="{77F7C8FA-6253-7F4A-8928-8DD8A32542AB}" destId="{CBD0D55A-D095-F642-8E76-8286462571CD}" srcOrd="4" destOrd="0" presId="urn:microsoft.com/office/officeart/2005/8/layout/vList2"/>
    <dgm:cxn modelId="{9BBCD6BF-B656-6641-B260-C86B18B0C362}" type="presParOf" srcId="{77F7C8FA-6253-7F4A-8928-8DD8A32542AB}" destId="{DDB66590-0AD7-D94B-BA80-15DB41D46DD6}" srcOrd="5" destOrd="0" presId="urn:microsoft.com/office/officeart/2005/8/layout/vList2"/>
    <dgm:cxn modelId="{C8B5D547-F759-824B-B088-F404D697B024}" type="presParOf" srcId="{77F7C8FA-6253-7F4A-8928-8DD8A32542AB}" destId="{DEDF3D6C-8B21-E84C-B5F2-8938451B8C23}" srcOrd="6" destOrd="0" presId="urn:microsoft.com/office/officeart/2005/8/layout/vList2"/>
    <dgm:cxn modelId="{74FF01A5-3A0B-7745-A5A7-B5E1B7507625}" type="presParOf" srcId="{77F7C8FA-6253-7F4A-8928-8DD8A32542AB}" destId="{85160E19-1431-7142-952E-560EF508F2A5}" srcOrd="7" destOrd="0" presId="urn:microsoft.com/office/officeart/2005/8/layout/vList2"/>
    <dgm:cxn modelId="{F70741DC-1493-DE49-B84B-6FAC74B397B4}" type="presParOf" srcId="{77F7C8FA-6253-7F4A-8928-8DD8A32542AB}" destId="{403EF3C0-44A8-E947-BF1C-F2EFFE83B579}" srcOrd="8" destOrd="0" presId="urn:microsoft.com/office/officeart/2005/8/layout/vList2"/>
    <dgm:cxn modelId="{D0E9DD77-BE75-5646-89C9-13ABF1FACA37}" type="presParOf" srcId="{77F7C8FA-6253-7F4A-8928-8DD8A32542AB}" destId="{4A00BBD5-E435-F945-B4B6-A7CBF017BD9D}" srcOrd="9" destOrd="0" presId="urn:microsoft.com/office/officeart/2005/8/layout/vList2"/>
    <dgm:cxn modelId="{AB234A2C-549B-E449-A2B8-8FCD417A9D34}" type="presParOf" srcId="{77F7C8FA-6253-7F4A-8928-8DD8A32542AB}" destId="{679778FE-ACDD-B44A-855C-45A6114B6283}"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6296E9-7CE9-44E5-A6F3-3855C5D1FC0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CDA8319-D8C9-4998-A76B-329BA794D00B}">
      <dgm:prSet/>
      <dgm:spPr/>
      <dgm:t>
        <a:bodyPr/>
        <a:lstStyle/>
        <a:p>
          <a:r>
            <a:rPr lang="en-US"/>
            <a:t>Opportunities for career advancement within CitySocial</a:t>
          </a:r>
        </a:p>
      </dgm:t>
    </dgm:pt>
    <dgm:pt modelId="{9F61831C-8483-4699-A349-BAA932D3206A}" type="parTrans" cxnId="{F41E6B05-1C2A-4E55-A78F-6259845E0F0C}">
      <dgm:prSet/>
      <dgm:spPr/>
      <dgm:t>
        <a:bodyPr/>
        <a:lstStyle/>
        <a:p>
          <a:endParaRPr lang="en-US"/>
        </a:p>
      </dgm:t>
    </dgm:pt>
    <dgm:pt modelId="{08D00379-8CAC-4F33-8DA3-5BF9FABDDE28}" type="sibTrans" cxnId="{F41E6B05-1C2A-4E55-A78F-6259845E0F0C}">
      <dgm:prSet/>
      <dgm:spPr/>
      <dgm:t>
        <a:bodyPr/>
        <a:lstStyle/>
        <a:p>
          <a:endParaRPr lang="en-US"/>
        </a:p>
      </dgm:t>
    </dgm:pt>
    <dgm:pt modelId="{3960C3C2-DD6E-40DB-9EA9-D32629BA86B6}">
      <dgm:prSet/>
      <dgm:spPr/>
      <dgm:t>
        <a:bodyPr/>
        <a:lstStyle/>
        <a:p>
          <a:r>
            <a:rPr lang="en-US"/>
            <a:t>Encouragement for personal and professional growth</a:t>
          </a:r>
        </a:p>
      </dgm:t>
    </dgm:pt>
    <dgm:pt modelId="{C23367D6-9EB4-4254-959F-770BFA674926}" type="parTrans" cxnId="{06D0A41C-1898-49DA-B8C2-59E9D930C9E4}">
      <dgm:prSet/>
      <dgm:spPr/>
      <dgm:t>
        <a:bodyPr/>
        <a:lstStyle/>
        <a:p>
          <a:endParaRPr lang="en-US"/>
        </a:p>
      </dgm:t>
    </dgm:pt>
    <dgm:pt modelId="{3562FC94-223F-488A-A464-79034B0EC6D7}" type="sibTrans" cxnId="{06D0A41C-1898-49DA-B8C2-59E9D930C9E4}">
      <dgm:prSet/>
      <dgm:spPr/>
      <dgm:t>
        <a:bodyPr/>
        <a:lstStyle/>
        <a:p>
          <a:endParaRPr lang="en-US"/>
        </a:p>
      </dgm:t>
    </dgm:pt>
    <dgm:pt modelId="{818189A6-4668-49DE-A06B-45215171E44B}">
      <dgm:prSet/>
      <dgm:spPr/>
      <dgm:t>
        <a:bodyPr/>
        <a:lstStyle/>
        <a:p>
          <a:r>
            <a:rPr lang="en-US"/>
            <a:t>Mentorship programs to support staff development</a:t>
          </a:r>
        </a:p>
      </dgm:t>
    </dgm:pt>
    <dgm:pt modelId="{CBE75B66-C79B-4D21-94F7-1A2CDBF48DBE}" type="parTrans" cxnId="{8E7F31C5-60F8-4602-A79E-2A21EEA882C9}">
      <dgm:prSet/>
      <dgm:spPr/>
      <dgm:t>
        <a:bodyPr/>
        <a:lstStyle/>
        <a:p>
          <a:endParaRPr lang="en-US"/>
        </a:p>
      </dgm:t>
    </dgm:pt>
    <dgm:pt modelId="{1DEC521B-84B9-49A7-B305-7806CC6FACC9}" type="sibTrans" cxnId="{8E7F31C5-60F8-4602-A79E-2A21EEA882C9}">
      <dgm:prSet/>
      <dgm:spPr/>
      <dgm:t>
        <a:bodyPr/>
        <a:lstStyle/>
        <a:p>
          <a:endParaRPr lang="en-US"/>
        </a:p>
      </dgm:t>
    </dgm:pt>
    <dgm:pt modelId="{A34C612D-B71F-4079-8F90-9E5381E35464}">
      <dgm:prSet/>
      <dgm:spPr/>
      <dgm:t>
        <a:bodyPr/>
        <a:lstStyle/>
        <a:p>
          <a:r>
            <a:rPr lang="en-US"/>
            <a:t>Recognition of individual achievements and contributions</a:t>
          </a:r>
        </a:p>
      </dgm:t>
    </dgm:pt>
    <dgm:pt modelId="{AFD9CE9F-2CDA-42D8-8A6E-D7233A97E1CD}" type="parTrans" cxnId="{AB580DC9-2B3F-4DC8-A6D8-A4B91F6AB785}">
      <dgm:prSet/>
      <dgm:spPr/>
      <dgm:t>
        <a:bodyPr/>
        <a:lstStyle/>
        <a:p>
          <a:endParaRPr lang="en-US"/>
        </a:p>
      </dgm:t>
    </dgm:pt>
    <dgm:pt modelId="{179401DF-EA04-4692-92D1-BE42791B3F09}" type="sibTrans" cxnId="{AB580DC9-2B3F-4DC8-A6D8-A4B91F6AB785}">
      <dgm:prSet/>
      <dgm:spPr/>
      <dgm:t>
        <a:bodyPr/>
        <a:lstStyle/>
        <a:p>
          <a:endParaRPr lang="en-US"/>
        </a:p>
      </dgm:t>
    </dgm:pt>
    <dgm:pt modelId="{C098A831-8F35-4341-BB11-3E7A2ACCB24C}">
      <dgm:prSet/>
      <dgm:spPr/>
      <dgm:t>
        <a:bodyPr/>
        <a:lstStyle/>
        <a:p>
          <a:r>
            <a:rPr lang="en-US"/>
            <a:t>Tailored training programs to enhance skills</a:t>
          </a:r>
        </a:p>
      </dgm:t>
    </dgm:pt>
    <dgm:pt modelId="{C00E50FA-EED7-4FAD-9A4F-229A532FFE2F}" type="parTrans" cxnId="{61A82993-7170-44D2-9E1D-19917FCBC134}">
      <dgm:prSet/>
      <dgm:spPr/>
      <dgm:t>
        <a:bodyPr/>
        <a:lstStyle/>
        <a:p>
          <a:endParaRPr lang="en-US"/>
        </a:p>
      </dgm:t>
    </dgm:pt>
    <dgm:pt modelId="{7CBE1920-793E-4C98-AB5D-1091D40C8D60}" type="sibTrans" cxnId="{61A82993-7170-44D2-9E1D-19917FCBC134}">
      <dgm:prSet/>
      <dgm:spPr/>
      <dgm:t>
        <a:bodyPr/>
        <a:lstStyle/>
        <a:p>
          <a:endParaRPr lang="en-US"/>
        </a:p>
      </dgm:t>
    </dgm:pt>
    <dgm:pt modelId="{CFAE0FB5-D8F5-466B-89FD-3F14BF108686}">
      <dgm:prSet/>
      <dgm:spPr/>
      <dgm:t>
        <a:bodyPr/>
        <a:lstStyle/>
        <a:p>
          <a:r>
            <a:rPr lang="en-US"/>
            <a:t>Emphasis on fostering a supportive and nurturing environment</a:t>
          </a:r>
        </a:p>
      </dgm:t>
    </dgm:pt>
    <dgm:pt modelId="{EE328E6B-BB05-46FA-8C2C-4A5F06206113}" type="parTrans" cxnId="{AA2F8173-BA24-411F-8E24-098CBDF09757}">
      <dgm:prSet/>
      <dgm:spPr/>
      <dgm:t>
        <a:bodyPr/>
        <a:lstStyle/>
        <a:p>
          <a:endParaRPr lang="en-US"/>
        </a:p>
      </dgm:t>
    </dgm:pt>
    <dgm:pt modelId="{9D271437-6482-4B5B-85BB-F2A9EDEABB81}" type="sibTrans" cxnId="{AA2F8173-BA24-411F-8E24-098CBDF09757}">
      <dgm:prSet/>
      <dgm:spPr/>
      <dgm:t>
        <a:bodyPr/>
        <a:lstStyle/>
        <a:p>
          <a:endParaRPr lang="en-US"/>
        </a:p>
      </dgm:t>
    </dgm:pt>
    <dgm:pt modelId="{54E300CB-B5BB-FE40-AA7F-CDC5C90C1DDD}" type="pres">
      <dgm:prSet presAssocID="{A36296E9-7CE9-44E5-A6F3-3855C5D1FC09}" presName="linear" presStyleCnt="0">
        <dgm:presLayoutVars>
          <dgm:animLvl val="lvl"/>
          <dgm:resizeHandles val="exact"/>
        </dgm:presLayoutVars>
      </dgm:prSet>
      <dgm:spPr/>
    </dgm:pt>
    <dgm:pt modelId="{2825610C-22B7-4C4A-93EE-6ABDA061DC22}" type="pres">
      <dgm:prSet presAssocID="{6CDA8319-D8C9-4998-A76B-329BA794D00B}" presName="parentText" presStyleLbl="node1" presStyleIdx="0" presStyleCnt="6">
        <dgm:presLayoutVars>
          <dgm:chMax val="0"/>
          <dgm:bulletEnabled val="1"/>
        </dgm:presLayoutVars>
      </dgm:prSet>
      <dgm:spPr/>
    </dgm:pt>
    <dgm:pt modelId="{77EC222C-B48A-8845-998E-F3A179A85CFF}" type="pres">
      <dgm:prSet presAssocID="{08D00379-8CAC-4F33-8DA3-5BF9FABDDE28}" presName="spacer" presStyleCnt="0"/>
      <dgm:spPr/>
    </dgm:pt>
    <dgm:pt modelId="{2C070B51-131F-3645-B7F5-8846333EC212}" type="pres">
      <dgm:prSet presAssocID="{3960C3C2-DD6E-40DB-9EA9-D32629BA86B6}" presName="parentText" presStyleLbl="node1" presStyleIdx="1" presStyleCnt="6">
        <dgm:presLayoutVars>
          <dgm:chMax val="0"/>
          <dgm:bulletEnabled val="1"/>
        </dgm:presLayoutVars>
      </dgm:prSet>
      <dgm:spPr/>
    </dgm:pt>
    <dgm:pt modelId="{C0AF3521-A5EF-E846-87D9-1562DA492D5A}" type="pres">
      <dgm:prSet presAssocID="{3562FC94-223F-488A-A464-79034B0EC6D7}" presName="spacer" presStyleCnt="0"/>
      <dgm:spPr/>
    </dgm:pt>
    <dgm:pt modelId="{DA8F0298-0DAC-2A41-88FF-33E2554CB5C5}" type="pres">
      <dgm:prSet presAssocID="{818189A6-4668-49DE-A06B-45215171E44B}" presName="parentText" presStyleLbl="node1" presStyleIdx="2" presStyleCnt="6">
        <dgm:presLayoutVars>
          <dgm:chMax val="0"/>
          <dgm:bulletEnabled val="1"/>
        </dgm:presLayoutVars>
      </dgm:prSet>
      <dgm:spPr/>
    </dgm:pt>
    <dgm:pt modelId="{7DF10600-EF6E-AA4D-BD71-94A1296A2BC7}" type="pres">
      <dgm:prSet presAssocID="{1DEC521B-84B9-49A7-B305-7806CC6FACC9}" presName="spacer" presStyleCnt="0"/>
      <dgm:spPr/>
    </dgm:pt>
    <dgm:pt modelId="{EB88FBFC-6D61-5F4D-B2D4-6FE1DC8FEEFD}" type="pres">
      <dgm:prSet presAssocID="{A34C612D-B71F-4079-8F90-9E5381E35464}" presName="parentText" presStyleLbl="node1" presStyleIdx="3" presStyleCnt="6">
        <dgm:presLayoutVars>
          <dgm:chMax val="0"/>
          <dgm:bulletEnabled val="1"/>
        </dgm:presLayoutVars>
      </dgm:prSet>
      <dgm:spPr/>
    </dgm:pt>
    <dgm:pt modelId="{E1C1E55D-8288-7744-96A7-6D67D461E135}" type="pres">
      <dgm:prSet presAssocID="{179401DF-EA04-4692-92D1-BE42791B3F09}" presName="spacer" presStyleCnt="0"/>
      <dgm:spPr/>
    </dgm:pt>
    <dgm:pt modelId="{7AFBE8E6-621B-2E40-8E34-46B6351F9F8E}" type="pres">
      <dgm:prSet presAssocID="{C098A831-8F35-4341-BB11-3E7A2ACCB24C}" presName="parentText" presStyleLbl="node1" presStyleIdx="4" presStyleCnt="6">
        <dgm:presLayoutVars>
          <dgm:chMax val="0"/>
          <dgm:bulletEnabled val="1"/>
        </dgm:presLayoutVars>
      </dgm:prSet>
      <dgm:spPr/>
    </dgm:pt>
    <dgm:pt modelId="{40A94D1A-9F68-2147-AAF0-B13B205E4997}" type="pres">
      <dgm:prSet presAssocID="{7CBE1920-793E-4C98-AB5D-1091D40C8D60}" presName="spacer" presStyleCnt="0"/>
      <dgm:spPr/>
    </dgm:pt>
    <dgm:pt modelId="{28577A8C-EE4E-7A4F-B0DD-319B2DDDBF1E}" type="pres">
      <dgm:prSet presAssocID="{CFAE0FB5-D8F5-466B-89FD-3F14BF108686}" presName="parentText" presStyleLbl="node1" presStyleIdx="5" presStyleCnt="6">
        <dgm:presLayoutVars>
          <dgm:chMax val="0"/>
          <dgm:bulletEnabled val="1"/>
        </dgm:presLayoutVars>
      </dgm:prSet>
      <dgm:spPr/>
    </dgm:pt>
  </dgm:ptLst>
  <dgm:cxnLst>
    <dgm:cxn modelId="{F41E6B05-1C2A-4E55-A78F-6259845E0F0C}" srcId="{A36296E9-7CE9-44E5-A6F3-3855C5D1FC09}" destId="{6CDA8319-D8C9-4998-A76B-329BA794D00B}" srcOrd="0" destOrd="0" parTransId="{9F61831C-8483-4699-A349-BAA932D3206A}" sibTransId="{08D00379-8CAC-4F33-8DA3-5BF9FABDDE28}"/>
    <dgm:cxn modelId="{06D0A41C-1898-49DA-B8C2-59E9D930C9E4}" srcId="{A36296E9-7CE9-44E5-A6F3-3855C5D1FC09}" destId="{3960C3C2-DD6E-40DB-9EA9-D32629BA86B6}" srcOrd="1" destOrd="0" parTransId="{C23367D6-9EB4-4254-959F-770BFA674926}" sibTransId="{3562FC94-223F-488A-A464-79034B0EC6D7}"/>
    <dgm:cxn modelId="{F645E33A-0DC6-1A4C-86CC-1A96F3A93ED0}" type="presOf" srcId="{C098A831-8F35-4341-BB11-3E7A2ACCB24C}" destId="{7AFBE8E6-621B-2E40-8E34-46B6351F9F8E}" srcOrd="0" destOrd="0" presId="urn:microsoft.com/office/officeart/2005/8/layout/vList2"/>
    <dgm:cxn modelId="{6A2E3651-E6F1-804F-97A7-A35A48586697}" type="presOf" srcId="{6CDA8319-D8C9-4998-A76B-329BA794D00B}" destId="{2825610C-22B7-4C4A-93EE-6ABDA061DC22}" srcOrd="0" destOrd="0" presId="urn:microsoft.com/office/officeart/2005/8/layout/vList2"/>
    <dgm:cxn modelId="{1DE60C5F-6FA1-844F-8923-3566B8C19FEF}" type="presOf" srcId="{CFAE0FB5-D8F5-466B-89FD-3F14BF108686}" destId="{28577A8C-EE4E-7A4F-B0DD-319B2DDDBF1E}" srcOrd="0" destOrd="0" presId="urn:microsoft.com/office/officeart/2005/8/layout/vList2"/>
    <dgm:cxn modelId="{AA2F8173-BA24-411F-8E24-098CBDF09757}" srcId="{A36296E9-7CE9-44E5-A6F3-3855C5D1FC09}" destId="{CFAE0FB5-D8F5-466B-89FD-3F14BF108686}" srcOrd="5" destOrd="0" parTransId="{EE328E6B-BB05-46FA-8C2C-4A5F06206113}" sibTransId="{9D271437-6482-4B5B-85BB-F2A9EDEABB81}"/>
    <dgm:cxn modelId="{61A82993-7170-44D2-9E1D-19917FCBC134}" srcId="{A36296E9-7CE9-44E5-A6F3-3855C5D1FC09}" destId="{C098A831-8F35-4341-BB11-3E7A2ACCB24C}" srcOrd="4" destOrd="0" parTransId="{C00E50FA-EED7-4FAD-9A4F-229A532FFE2F}" sibTransId="{7CBE1920-793E-4C98-AB5D-1091D40C8D60}"/>
    <dgm:cxn modelId="{5180CCAE-076F-FC45-BC33-BAD0648A05B3}" type="presOf" srcId="{818189A6-4668-49DE-A06B-45215171E44B}" destId="{DA8F0298-0DAC-2A41-88FF-33E2554CB5C5}" srcOrd="0" destOrd="0" presId="urn:microsoft.com/office/officeart/2005/8/layout/vList2"/>
    <dgm:cxn modelId="{CDB6B4C2-7ACC-764D-BB21-54054AF4BB8C}" type="presOf" srcId="{A36296E9-7CE9-44E5-A6F3-3855C5D1FC09}" destId="{54E300CB-B5BB-FE40-AA7F-CDC5C90C1DDD}" srcOrd="0" destOrd="0" presId="urn:microsoft.com/office/officeart/2005/8/layout/vList2"/>
    <dgm:cxn modelId="{8E7F31C5-60F8-4602-A79E-2A21EEA882C9}" srcId="{A36296E9-7CE9-44E5-A6F3-3855C5D1FC09}" destId="{818189A6-4668-49DE-A06B-45215171E44B}" srcOrd="2" destOrd="0" parTransId="{CBE75B66-C79B-4D21-94F7-1A2CDBF48DBE}" sibTransId="{1DEC521B-84B9-49A7-B305-7806CC6FACC9}"/>
    <dgm:cxn modelId="{AB580DC9-2B3F-4DC8-A6D8-A4B91F6AB785}" srcId="{A36296E9-7CE9-44E5-A6F3-3855C5D1FC09}" destId="{A34C612D-B71F-4079-8F90-9E5381E35464}" srcOrd="3" destOrd="0" parTransId="{AFD9CE9F-2CDA-42D8-8A6E-D7233A97E1CD}" sibTransId="{179401DF-EA04-4692-92D1-BE42791B3F09}"/>
    <dgm:cxn modelId="{53275ECE-D2CD-FF45-AB51-D0334E0DA6A9}" type="presOf" srcId="{A34C612D-B71F-4079-8F90-9E5381E35464}" destId="{EB88FBFC-6D61-5F4D-B2D4-6FE1DC8FEEFD}" srcOrd="0" destOrd="0" presId="urn:microsoft.com/office/officeart/2005/8/layout/vList2"/>
    <dgm:cxn modelId="{D27B65FE-5BA3-A840-9398-D19F63D860A7}" type="presOf" srcId="{3960C3C2-DD6E-40DB-9EA9-D32629BA86B6}" destId="{2C070B51-131F-3645-B7F5-8846333EC212}" srcOrd="0" destOrd="0" presId="urn:microsoft.com/office/officeart/2005/8/layout/vList2"/>
    <dgm:cxn modelId="{0C061568-FD87-5245-BA99-80A964FFC6AF}" type="presParOf" srcId="{54E300CB-B5BB-FE40-AA7F-CDC5C90C1DDD}" destId="{2825610C-22B7-4C4A-93EE-6ABDA061DC22}" srcOrd="0" destOrd="0" presId="urn:microsoft.com/office/officeart/2005/8/layout/vList2"/>
    <dgm:cxn modelId="{F86F68BB-8526-2446-805F-6C58F83D2309}" type="presParOf" srcId="{54E300CB-B5BB-FE40-AA7F-CDC5C90C1DDD}" destId="{77EC222C-B48A-8845-998E-F3A179A85CFF}" srcOrd="1" destOrd="0" presId="urn:microsoft.com/office/officeart/2005/8/layout/vList2"/>
    <dgm:cxn modelId="{8DEC3CC6-34C1-D142-9716-7EE2F40A0264}" type="presParOf" srcId="{54E300CB-B5BB-FE40-AA7F-CDC5C90C1DDD}" destId="{2C070B51-131F-3645-B7F5-8846333EC212}" srcOrd="2" destOrd="0" presId="urn:microsoft.com/office/officeart/2005/8/layout/vList2"/>
    <dgm:cxn modelId="{BF2E69AA-B429-8B4B-869E-09911642D518}" type="presParOf" srcId="{54E300CB-B5BB-FE40-AA7F-CDC5C90C1DDD}" destId="{C0AF3521-A5EF-E846-87D9-1562DA492D5A}" srcOrd="3" destOrd="0" presId="urn:microsoft.com/office/officeart/2005/8/layout/vList2"/>
    <dgm:cxn modelId="{313116C6-4FB3-E642-9D24-DB1AA076BDC6}" type="presParOf" srcId="{54E300CB-B5BB-FE40-AA7F-CDC5C90C1DDD}" destId="{DA8F0298-0DAC-2A41-88FF-33E2554CB5C5}" srcOrd="4" destOrd="0" presId="urn:microsoft.com/office/officeart/2005/8/layout/vList2"/>
    <dgm:cxn modelId="{835D2A47-F39F-EF4F-89BC-A1AC7EEA6754}" type="presParOf" srcId="{54E300CB-B5BB-FE40-AA7F-CDC5C90C1DDD}" destId="{7DF10600-EF6E-AA4D-BD71-94A1296A2BC7}" srcOrd="5" destOrd="0" presId="urn:microsoft.com/office/officeart/2005/8/layout/vList2"/>
    <dgm:cxn modelId="{1F029297-E421-524D-8D1E-44A1EE5849AA}" type="presParOf" srcId="{54E300CB-B5BB-FE40-AA7F-CDC5C90C1DDD}" destId="{EB88FBFC-6D61-5F4D-B2D4-6FE1DC8FEEFD}" srcOrd="6" destOrd="0" presId="urn:microsoft.com/office/officeart/2005/8/layout/vList2"/>
    <dgm:cxn modelId="{BF7C7DCC-D527-0747-BBBC-AB848A480566}" type="presParOf" srcId="{54E300CB-B5BB-FE40-AA7F-CDC5C90C1DDD}" destId="{E1C1E55D-8288-7744-96A7-6D67D461E135}" srcOrd="7" destOrd="0" presId="urn:microsoft.com/office/officeart/2005/8/layout/vList2"/>
    <dgm:cxn modelId="{C92AB083-968D-CA45-98D5-0B778D395B8F}" type="presParOf" srcId="{54E300CB-B5BB-FE40-AA7F-CDC5C90C1DDD}" destId="{7AFBE8E6-621B-2E40-8E34-46B6351F9F8E}" srcOrd="8" destOrd="0" presId="urn:microsoft.com/office/officeart/2005/8/layout/vList2"/>
    <dgm:cxn modelId="{9E4960A6-F1D7-E247-B0F0-85ABB1C99593}" type="presParOf" srcId="{54E300CB-B5BB-FE40-AA7F-CDC5C90C1DDD}" destId="{40A94D1A-9F68-2147-AAF0-B13B205E4997}" srcOrd="9" destOrd="0" presId="urn:microsoft.com/office/officeart/2005/8/layout/vList2"/>
    <dgm:cxn modelId="{EFDE2F25-FB2B-624C-A4B9-762084A39860}" type="presParOf" srcId="{54E300CB-B5BB-FE40-AA7F-CDC5C90C1DDD}" destId="{28577A8C-EE4E-7A4F-B0DD-319B2DDDBF1E}"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4E0D69-F121-4090-8952-615236E16985}"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6619A720-BD8A-478A-9597-09AF71731159}">
      <dgm:prSet/>
      <dgm:spPr/>
      <dgm:t>
        <a:bodyPr/>
        <a:lstStyle/>
        <a:p>
          <a:r>
            <a:rPr lang="en-US"/>
            <a:t>CitySocial's esteemed reputation in the hospitality industry</a:t>
          </a:r>
        </a:p>
      </dgm:t>
    </dgm:pt>
    <dgm:pt modelId="{AB02CBCC-CC86-40CA-94F3-24FD5A38C79A}" type="parTrans" cxnId="{2D6689E9-8512-44C8-987F-3192D0D30791}">
      <dgm:prSet/>
      <dgm:spPr/>
      <dgm:t>
        <a:bodyPr/>
        <a:lstStyle/>
        <a:p>
          <a:endParaRPr lang="en-US"/>
        </a:p>
      </dgm:t>
    </dgm:pt>
    <dgm:pt modelId="{5CD2710B-8C26-4086-975A-368B6EDC262F}" type="sibTrans" cxnId="{2D6689E9-8512-44C8-987F-3192D0D30791}">
      <dgm:prSet/>
      <dgm:spPr/>
      <dgm:t>
        <a:bodyPr/>
        <a:lstStyle/>
        <a:p>
          <a:endParaRPr lang="en-US"/>
        </a:p>
      </dgm:t>
    </dgm:pt>
    <dgm:pt modelId="{60392B84-EED1-474E-B527-99718F1672C2}">
      <dgm:prSet/>
      <dgm:spPr/>
      <dgm:t>
        <a:bodyPr/>
        <a:lstStyle/>
        <a:p>
          <a:r>
            <a:rPr lang="en-US"/>
            <a:t>Recognition as a top-tier dining destination</a:t>
          </a:r>
        </a:p>
      </dgm:t>
    </dgm:pt>
    <dgm:pt modelId="{9FB33383-5F43-4D84-A44D-6B46E6CDED49}" type="parTrans" cxnId="{07EDDA43-754E-4AD1-A126-3E45419BFCF8}">
      <dgm:prSet/>
      <dgm:spPr/>
      <dgm:t>
        <a:bodyPr/>
        <a:lstStyle/>
        <a:p>
          <a:endParaRPr lang="en-US"/>
        </a:p>
      </dgm:t>
    </dgm:pt>
    <dgm:pt modelId="{90DFD29B-D428-4A5A-B64A-3C434761658B}" type="sibTrans" cxnId="{07EDDA43-754E-4AD1-A126-3E45419BFCF8}">
      <dgm:prSet/>
      <dgm:spPr/>
      <dgm:t>
        <a:bodyPr/>
        <a:lstStyle/>
        <a:p>
          <a:endParaRPr lang="en-US"/>
        </a:p>
      </dgm:t>
    </dgm:pt>
    <dgm:pt modelId="{A313277F-B24D-4F06-8FCA-C5A3DC0CE539}">
      <dgm:prSet/>
      <dgm:spPr/>
      <dgm:t>
        <a:bodyPr/>
        <a:lstStyle/>
        <a:p>
          <a:r>
            <a:rPr lang="en-US" dirty="0"/>
            <a:t>Positive reviews and accolades from patrons and critics(</a:t>
          </a:r>
          <a:r>
            <a:rPr lang="en-US" dirty="0" err="1"/>
            <a:t>Ganzaier</a:t>
          </a:r>
          <a:r>
            <a:rPr lang="en-US" dirty="0"/>
            <a:t> </a:t>
          </a:r>
          <a:r>
            <a:rPr lang="en-US" dirty="0" err="1"/>
            <a:t>et.al</a:t>
          </a:r>
          <a:r>
            <a:rPr lang="en-US" dirty="0"/>
            <a:t> 2022)</a:t>
          </a:r>
        </a:p>
      </dgm:t>
    </dgm:pt>
    <dgm:pt modelId="{ABD6FB0F-3B49-44D4-AFA5-857E57C8103D}" type="parTrans" cxnId="{1D32308E-E4CB-4A0C-9C0E-FDAA5B9A1C6C}">
      <dgm:prSet/>
      <dgm:spPr/>
      <dgm:t>
        <a:bodyPr/>
        <a:lstStyle/>
        <a:p>
          <a:endParaRPr lang="en-US"/>
        </a:p>
      </dgm:t>
    </dgm:pt>
    <dgm:pt modelId="{F9A58F4A-D6DF-4DEC-A7AE-2C18C7BD0329}" type="sibTrans" cxnId="{1D32308E-E4CB-4A0C-9C0E-FDAA5B9A1C6C}">
      <dgm:prSet/>
      <dgm:spPr/>
      <dgm:t>
        <a:bodyPr/>
        <a:lstStyle/>
        <a:p>
          <a:endParaRPr lang="en-US"/>
        </a:p>
      </dgm:t>
    </dgm:pt>
    <dgm:pt modelId="{6B1029DC-7102-4738-8905-6F8A399E7207}">
      <dgm:prSet/>
      <dgm:spPr/>
      <dgm:t>
        <a:bodyPr/>
        <a:lstStyle/>
        <a:p>
          <a:r>
            <a:rPr lang="en-US"/>
            <a:t>Contribution to London's culinary scene and economy</a:t>
          </a:r>
        </a:p>
      </dgm:t>
    </dgm:pt>
    <dgm:pt modelId="{48051677-92BD-4A1B-9157-D79B98AA28B4}" type="parTrans" cxnId="{8DB19E54-B2BE-4B35-9C90-E5C2EA4C6B59}">
      <dgm:prSet/>
      <dgm:spPr/>
      <dgm:t>
        <a:bodyPr/>
        <a:lstStyle/>
        <a:p>
          <a:endParaRPr lang="en-US"/>
        </a:p>
      </dgm:t>
    </dgm:pt>
    <dgm:pt modelId="{68522314-E65A-4D5D-B232-2176AE04347F}" type="sibTrans" cxnId="{8DB19E54-B2BE-4B35-9C90-E5C2EA4C6B59}">
      <dgm:prSet/>
      <dgm:spPr/>
      <dgm:t>
        <a:bodyPr/>
        <a:lstStyle/>
        <a:p>
          <a:endParaRPr lang="en-US"/>
        </a:p>
      </dgm:t>
    </dgm:pt>
    <dgm:pt modelId="{235C9455-8851-4736-86EC-129EBE2EBCB3}">
      <dgm:prSet/>
      <dgm:spPr/>
      <dgm:t>
        <a:bodyPr/>
        <a:lstStyle/>
        <a:p>
          <a:r>
            <a:rPr lang="en-US"/>
            <a:t>Role in attracting affluent clientele and tourists</a:t>
          </a:r>
        </a:p>
      </dgm:t>
    </dgm:pt>
    <dgm:pt modelId="{63D09BB1-EA64-4B3C-91A7-603533575FCD}" type="parTrans" cxnId="{3DAEED92-B18C-4EF7-B6A9-D9B39147CECF}">
      <dgm:prSet/>
      <dgm:spPr/>
      <dgm:t>
        <a:bodyPr/>
        <a:lstStyle/>
        <a:p>
          <a:endParaRPr lang="en-US"/>
        </a:p>
      </dgm:t>
    </dgm:pt>
    <dgm:pt modelId="{D199C4F2-F8D3-4167-9BDA-D8D47E0A8E64}" type="sibTrans" cxnId="{3DAEED92-B18C-4EF7-B6A9-D9B39147CECF}">
      <dgm:prSet/>
      <dgm:spPr/>
      <dgm:t>
        <a:bodyPr/>
        <a:lstStyle/>
        <a:p>
          <a:endParaRPr lang="en-US"/>
        </a:p>
      </dgm:t>
    </dgm:pt>
    <dgm:pt modelId="{992C0166-EB08-43F2-AE94-178BF8805507}">
      <dgm:prSet/>
      <dgm:spPr/>
      <dgm:t>
        <a:bodyPr/>
        <a:lstStyle/>
        <a:p>
          <a:r>
            <a:rPr lang="en-US"/>
            <a:t>Commitment to upholding high standards of excellence</a:t>
          </a:r>
        </a:p>
      </dgm:t>
    </dgm:pt>
    <dgm:pt modelId="{F26818DD-56FA-4743-A805-B877E126C87C}" type="parTrans" cxnId="{3F3127BB-EEB2-4647-8096-37374F09C7B4}">
      <dgm:prSet/>
      <dgm:spPr/>
      <dgm:t>
        <a:bodyPr/>
        <a:lstStyle/>
        <a:p>
          <a:endParaRPr lang="en-US"/>
        </a:p>
      </dgm:t>
    </dgm:pt>
    <dgm:pt modelId="{F513E2DF-5949-4805-8F61-8BB6E89FD512}" type="sibTrans" cxnId="{3F3127BB-EEB2-4647-8096-37374F09C7B4}">
      <dgm:prSet/>
      <dgm:spPr/>
      <dgm:t>
        <a:bodyPr/>
        <a:lstStyle/>
        <a:p>
          <a:endParaRPr lang="en-US"/>
        </a:p>
      </dgm:t>
    </dgm:pt>
    <dgm:pt modelId="{842A80A9-5F7B-1247-A29A-9CA58F96BB7C}" type="pres">
      <dgm:prSet presAssocID="{F24E0D69-F121-4090-8952-615236E16985}" presName="vert0" presStyleCnt="0">
        <dgm:presLayoutVars>
          <dgm:dir/>
          <dgm:animOne val="branch"/>
          <dgm:animLvl val="lvl"/>
        </dgm:presLayoutVars>
      </dgm:prSet>
      <dgm:spPr/>
    </dgm:pt>
    <dgm:pt modelId="{0A1B8590-54EA-8049-A29A-3AAD29A826E7}" type="pres">
      <dgm:prSet presAssocID="{6619A720-BD8A-478A-9597-09AF71731159}" presName="thickLine" presStyleLbl="alignNode1" presStyleIdx="0" presStyleCnt="6"/>
      <dgm:spPr/>
    </dgm:pt>
    <dgm:pt modelId="{1AF1A3F1-FCCD-D143-9BC6-9B670BB800C2}" type="pres">
      <dgm:prSet presAssocID="{6619A720-BD8A-478A-9597-09AF71731159}" presName="horz1" presStyleCnt="0"/>
      <dgm:spPr/>
    </dgm:pt>
    <dgm:pt modelId="{BDBDDABB-FF00-3B43-97A5-2F3B135E055F}" type="pres">
      <dgm:prSet presAssocID="{6619A720-BD8A-478A-9597-09AF71731159}" presName="tx1" presStyleLbl="revTx" presStyleIdx="0" presStyleCnt="6"/>
      <dgm:spPr/>
    </dgm:pt>
    <dgm:pt modelId="{C04D4A24-C20D-CA4D-B34E-85B730DB1802}" type="pres">
      <dgm:prSet presAssocID="{6619A720-BD8A-478A-9597-09AF71731159}" presName="vert1" presStyleCnt="0"/>
      <dgm:spPr/>
    </dgm:pt>
    <dgm:pt modelId="{A864415C-535B-0D47-9C17-4663B0F981FA}" type="pres">
      <dgm:prSet presAssocID="{60392B84-EED1-474E-B527-99718F1672C2}" presName="thickLine" presStyleLbl="alignNode1" presStyleIdx="1" presStyleCnt="6"/>
      <dgm:spPr/>
    </dgm:pt>
    <dgm:pt modelId="{A009C94F-8B41-AF4E-8FC0-285032C01939}" type="pres">
      <dgm:prSet presAssocID="{60392B84-EED1-474E-B527-99718F1672C2}" presName="horz1" presStyleCnt="0"/>
      <dgm:spPr/>
    </dgm:pt>
    <dgm:pt modelId="{3F25669E-1C6E-6348-8667-FFE09E70B0AD}" type="pres">
      <dgm:prSet presAssocID="{60392B84-EED1-474E-B527-99718F1672C2}" presName="tx1" presStyleLbl="revTx" presStyleIdx="1" presStyleCnt="6"/>
      <dgm:spPr/>
    </dgm:pt>
    <dgm:pt modelId="{B06246E5-9946-AF44-8FB5-D9537115661F}" type="pres">
      <dgm:prSet presAssocID="{60392B84-EED1-474E-B527-99718F1672C2}" presName="vert1" presStyleCnt="0"/>
      <dgm:spPr/>
    </dgm:pt>
    <dgm:pt modelId="{4E5DD67C-B10F-3D4F-BA97-7EFD7AF23B9A}" type="pres">
      <dgm:prSet presAssocID="{A313277F-B24D-4F06-8FCA-C5A3DC0CE539}" presName="thickLine" presStyleLbl="alignNode1" presStyleIdx="2" presStyleCnt="6"/>
      <dgm:spPr/>
    </dgm:pt>
    <dgm:pt modelId="{3309088C-10B8-F449-8776-1721D45306F9}" type="pres">
      <dgm:prSet presAssocID="{A313277F-B24D-4F06-8FCA-C5A3DC0CE539}" presName="horz1" presStyleCnt="0"/>
      <dgm:spPr/>
    </dgm:pt>
    <dgm:pt modelId="{B6180A1F-99E5-FF4A-90C3-34B3DC6F23E8}" type="pres">
      <dgm:prSet presAssocID="{A313277F-B24D-4F06-8FCA-C5A3DC0CE539}" presName="tx1" presStyleLbl="revTx" presStyleIdx="2" presStyleCnt="6"/>
      <dgm:spPr/>
    </dgm:pt>
    <dgm:pt modelId="{C36FA2A2-A350-B446-89F7-B64CC3D7159C}" type="pres">
      <dgm:prSet presAssocID="{A313277F-B24D-4F06-8FCA-C5A3DC0CE539}" presName="vert1" presStyleCnt="0"/>
      <dgm:spPr/>
    </dgm:pt>
    <dgm:pt modelId="{66BAF188-8DFE-FB4A-AC66-A7A94287AC3C}" type="pres">
      <dgm:prSet presAssocID="{6B1029DC-7102-4738-8905-6F8A399E7207}" presName="thickLine" presStyleLbl="alignNode1" presStyleIdx="3" presStyleCnt="6"/>
      <dgm:spPr/>
    </dgm:pt>
    <dgm:pt modelId="{84CFFA1C-B403-D24D-AB54-6C0ED67FC33D}" type="pres">
      <dgm:prSet presAssocID="{6B1029DC-7102-4738-8905-6F8A399E7207}" presName="horz1" presStyleCnt="0"/>
      <dgm:spPr/>
    </dgm:pt>
    <dgm:pt modelId="{0F1B0BAD-8506-4F48-A8D1-A7412A12EA15}" type="pres">
      <dgm:prSet presAssocID="{6B1029DC-7102-4738-8905-6F8A399E7207}" presName="tx1" presStyleLbl="revTx" presStyleIdx="3" presStyleCnt="6"/>
      <dgm:spPr/>
    </dgm:pt>
    <dgm:pt modelId="{EC26E261-9297-144B-899F-CA69AD383D8C}" type="pres">
      <dgm:prSet presAssocID="{6B1029DC-7102-4738-8905-6F8A399E7207}" presName="vert1" presStyleCnt="0"/>
      <dgm:spPr/>
    </dgm:pt>
    <dgm:pt modelId="{45B00C42-84FD-9F42-9897-721EC79E32E9}" type="pres">
      <dgm:prSet presAssocID="{235C9455-8851-4736-86EC-129EBE2EBCB3}" presName="thickLine" presStyleLbl="alignNode1" presStyleIdx="4" presStyleCnt="6"/>
      <dgm:spPr/>
    </dgm:pt>
    <dgm:pt modelId="{4CD3406D-F4DF-1D44-95F4-6BFACEDEEF8D}" type="pres">
      <dgm:prSet presAssocID="{235C9455-8851-4736-86EC-129EBE2EBCB3}" presName="horz1" presStyleCnt="0"/>
      <dgm:spPr/>
    </dgm:pt>
    <dgm:pt modelId="{ACC2078B-6307-E24A-85A3-21C4601FF083}" type="pres">
      <dgm:prSet presAssocID="{235C9455-8851-4736-86EC-129EBE2EBCB3}" presName="tx1" presStyleLbl="revTx" presStyleIdx="4" presStyleCnt="6"/>
      <dgm:spPr/>
    </dgm:pt>
    <dgm:pt modelId="{4FBABCAB-B05D-014C-B072-D0D39B8ED9C6}" type="pres">
      <dgm:prSet presAssocID="{235C9455-8851-4736-86EC-129EBE2EBCB3}" presName="vert1" presStyleCnt="0"/>
      <dgm:spPr/>
    </dgm:pt>
    <dgm:pt modelId="{1FF28548-B194-174B-8E5A-B167CF016CAA}" type="pres">
      <dgm:prSet presAssocID="{992C0166-EB08-43F2-AE94-178BF8805507}" presName="thickLine" presStyleLbl="alignNode1" presStyleIdx="5" presStyleCnt="6"/>
      <dgm:spPr/>
    </dgm:pt>
    <dgm:pt modelId="{8765C430-13B8-C548-9512-C4208BA50BAD}" type="pres">
      <dgm:prSet presAssocID="{992C0166-EB08-43F2-AE94-178BF8805507}" presName="horz1" presStyleCnt="0"/>
      <dgm:spPr/>
    </dgm:pt>
    <dgm:pt modelId="{BA8DF9A9-14D9-4540-9D26-7986B77D0EBB}" type="pres">
      <dgm:prSet presAssocID="{992C0166-EB08-43F2-AE94-178BF8805507}" presName="tx1" presStyleLbl="revTx" presStyleIdx="5" presStyleCnt="6"/>
      <dgm:spPr/>
    </dgm:pt>
    <dgm:pt modelId="{2070C65C-7AE1-ED46-830D-74CF2003AF69}" type="pres">
      <dgm:prSet presAssocID="{992C0166-EB08-43F2-AE94-178BF8805507}" presName="vert1" presStyleCnt="0"/>
      <dgm:spPr/>
    </dgm:pt>
  </dgm:ptLst>
  <dgm:cxnLst>
    <dgm:cxn modelId="{05668D19-0DCE-A947-9474-A0435C46BC22}" type="presOf" srcId="{6619A720-BD8A-478A-9597-09AF71731159}" destId="{BDBDDABB-FF00-3B43-97A5-2F3B135E055F}" srcOrd="0" destOrd="0" presId="urn:microsoft.com/office/officeart/2008/layout/LinedList"/>
    <dgm:cxn modelId="{DC988020-B880-5946-BF79-48607BA21DE9}" type="presOf" srcId="{6B1029DC-7102-4738-8905-6F8A399E7207}" destId="{0F1B0BAD-8506-4F48-A8D1-A7412A12EA15}" srcOrd="0" destOrd="0" presId="urn:microsoft.com/office/officeart/2008/layout/LinedList"/>
    <dgm:cxn modelId="{9E5BBE31-9948-444D-A629-F818DC31237E}" type="presOf" srcId="{60392B84-EED1-474E-B527-99718F1672C2}" destId="{3F25669E-1C6E-6348-8667-FFE09E70B0AD}" srcOrd="0" destOrd="0" presId="urn:microsoft.com/office/officeart/2008/layout/LinedList"/>
    <dgm:cxn modelId="{07EDDA43-754E-4AD1-A126-3E45419BFCF8}" srcId="{F24E0D69-F121-4090-8952-615236E16985}" destId="{60392B84-EED1-474E-B527-99718F1672C2}" srcOrd="1" destOrd="0" parTransId="{9FB33383-5F43-4D84-A44D-6B46E6CDED49}" sibTransId="{90DFD29B-D428-4A5A-B64A-3C434761658B}"/>
    <dgm:cxn modelId="{AB116B44-3FC4-9B49-90C0-39B2AA784339}" type="presOf" srcId="{992C0166-EB08-43F2-AE94-178BF8805507}" destId="{BA8DF9A9-14D9-4540-9D26-7986B77D0EBB}" srcOrd="0" destOrd="0" presId="urn:microsoft.com/office/officeart/2008/layout/LinedList"/>
    <dgm:cxn modelId="{8DB19E54-B2BE-4B35-9C90-E5C2EA4C6B59}" srcId="{F24E0D69-F121-4090-8952-615236E16985}" destId="{6B1029DC-7102-4738-8905-6F8A399E7207}" srcOrd="3" destOrd="0" parTransId="{48051677-92BD-4A1B-9157-D79B98AA28B4}" sibTransId="{68522314-E65A-4D5D-B232-2176AE04347F}"/>
    <dgm:cxn modelId="{1D32308E-E4CB-4A0C-9C0E-FDAA5B9A1C6C}" srcId="{F24E0D69-F121-4090-8952-615236E16985}" destId="{A313277F-B24D-4F06-8FCA-C5A3DC0CE539}" srcOrd="2" destOrd="0" parTransId="{ABD6FB0F-3B49-44D4-AFA5-857E57C8103D}" sibTransId="{F9A58F4A-D6DF-4DEC-A7AE-2C18C7BD0329}"/>
    <dgm:cxn modelId="{3DAEED92-B18C-4EF7-B6A9-D9B39147CECF}" srcId="{F24E0D69-F121-4090-8952-615236E16985}" destId="{235C9455-8851-4736-86EC-129EBE2EBCB3}" srcOrd="4" destOrd="0" parTransId="{63D09BB1-EA64-4B3C-91A7-603533575FCD}" sibTransId="{D199C4F2-F8D3-4167-9BDA-D8D47E0A8E64}"/>
    <dgm:cxn modelId="{C968E197-F22A-2D44-BA6F-CC4BFC4C250C}" type="presOf" srcId="{F24E0D69-F121-4090-8952-615236E16985}" destId="{842A80A9-5F7B-1247-A29A-9CA58F96BB7C}" srcOrd="0" destOrd="0" presId="urn:microsoft.com/office/officeart/2008/layout/LinedList"/>
    <dgm:cxn modelId="{3F3127BB-EEB2-4647-8096-37374F09C7B4}" srcId="{F24E0D69-F121-4090-8952-615236E16985}" destId="{992C0166-EB08-43F2-AE94-178BF8805507}" srcOrd="5" destOrd="0" parTransId="{F26818DD-56FA-4743-A805-B877E126C87C}" sibTransId="{F513E2DF-5949-4805-8F61-8BB6E89FD512}"/>
    <dgm:cxn modelId="{2AA58FE4-7C50-B541-889C-4EF7CA209360}" type="presOf" srcId="{235C9455-8851-4736-86EC-129EBE2EBCB3}" destId="{ACC2078B-6307-E24A-85A3-21C4601FF083}" srcOrd="0" destOrd="0" presId="urn:microsoft.com/office/officeart/2008/layout/LinedList"/>
    <dgm:cxn modelId="{2D6689E9-8512-44C8-987F-3192D0D30791}" srcId="{F24E0D69-F121-4090-8952-615236E16985}" destId="{6619A720-BD8A-478A-9597-09AF71731159}" srcOrd="0" destOrd="0" parTransId="{AB02CBCC-CC86-40CA-94F3-24FD5A38C79A}" sibTransId="{5CD2710B-8C26-4086-975A-368B6EDC262F}"/>
    <dgm:cxn modelId="{CD3769EA-8E05-7447-80CB-AE03ACF85D68}" type="presOf" srcId="{A313277F-B24D-4F06-8FCA-C5A3DC0CE539}" destId="{B6180A1F-99E5-FF4A-90C3-34B3DC6F23E8}" srcOrd="0" destOrd="0" presId="urn:microsoft.com/office/officeart/2008/layout/LinedList"/>
    <dgm:cxn modelId="{2D398A3B-F13E-1348-8690-69254F2575F4}" type="presParOf" srcId="{842A80A9-5F7B-1247-A29A-9CA58F96BB7C}" destId="{0A1B8590-54EA-8049-A29A-3AAD29A826E7}" srcOrd="0" destOrd="0" presId="urn:microsoft.com/office/officeart/2008/layout/LinedList"/>
    <dgm:cxn modelId="{2F377AC7-BB0F-F54E-BCAC-858F94D20D4A}" type="presParOf" srcId="{842A80A9-5F7B-1247-A29A-9CA58F96BB7C}" destId="{1AF1A3F1-FCCD-D143-9BC6-9B670BB800C2}" srcOrd="1" destOrd="0" presId="urn:microsoft.com/office/officeart/2008/layout/LinedList"/>
    <dgm:cxn modelId="{264B015A-8A78-E84C-AFBE-EFB56F879278}" type="presParOf" srcId="{1AF1A3F1-FCCD-D143-9BC6-9B670BB800C2}" destId="{BDBDDABB-FF00-3B43-97A5-2F3B135E055F}" srcOrd="0" destOrd="0" presId="urn:microsoft.com/office/officeart/2008/layout/LinedList"/>
    <dgm:cxn modelId="{65B8CE0F-3639-6D47-82E2-6AFE09E19A79}" type="presParOf" srcId="{1AF1A3F1-FCCD-D143-9BC6-9B670BB800C2}" destId="{C04D4A24-C20D-CA4D-B34E-85B730DB1802}" srcOrd="1" destOrd="0" presId="urn:microsoft.com/office/officeart/2008/layout/LinedList"/>
    <dgm:cxn modelId="{6EEA1BCE-058A-3C44-8CCD-0F08BB7F5061}" type="presParOf" srcId="{842A80A9-5F7B-1247-A29A-9CA58F96BB7C}" destId="{A864415C-535B-0D47-9C17-4663B0F981FA}" srcOrd="2" destOrd="0" presId="urn:microsoft.com/office/officeart/2008/layout/LinedList"/>
    <dgm:cxn modelId="{A3CF456C-79DD-4841-9ED3-33FB8F7EE9AB}" type="presParOf" srcId="{842A80A9-5F7B-1247-A29A-9CA58F96BB7C}" destId="{A009C94F-8B41-AF4E-8FC0-285032C01939}" srcOrd="3" destOrd="0" presId="urn:microsoft.com/office/officeart/2008/layout/LinedList"/>
    <dgm:cxn modelId="{F31523AA-AA0F-A64C-BD8C-B8D579C595F1}" type="presParOf" srcId="{A009C94F-8B41-AF4E-8FC0-285032C01939}" destId="{3F25669E-1C6E-6348-8667-FFE09E70B0AD}" srcOrd="0" destOrd="0" presId="urn:microsoft.com/office/officeart/2008/layout/LinedList"/>
    <dgm:cxn modelId="{ACB7C02C-8AAD-8247-82A4-80D38BC78A70}" type="presParOf" srcId="{A009C94F-8B41-AF4E-8FC0-285032C01939}" destId="{B06246E5-9946-AF44-8FB5-D9537115661F}" srcOrd="1" destOrd="0" presId="urn:microsoft.com/office/officeart/2008/layout/LinedList"/>
    <dgm:cxn modelId="{98BC3D16-51C9-354D-9317-FFF0EDF0A5A4}" type="presParOf" srcId="{842A80A9-5F7B-1247-A29A-9CA58F96BB7C}" destId="{4E5DD67C-B10F-3D4F-BA97-7EFD7AF23B9A}" srcOrd="4" destOrd="0" presId="urn:microsoft.com/office/officeart/2008/layout/LinedList"/>
    <dgm:cxn modelId="{AEDB3435-E6A1-4B4A-B62F-0BE1BC6B0BA1}" type="presParOf" srcId="{842A80A9-5F7B-1247-A29A-9CA58F96BB7C}" destId="{3309088C-10B8-F449-8776-1721D45306F9}" srcOrd="5" destOrd="0" presId="urn:microsoft.com/office/officeart/2008/layout/LinedList"/>
    <dgm:cxn modelId="{35F32005-279F-2D44-9F7C-DBC510B13728}" type="presParOf" srcId="{3309088C-10B8-F449-8776-1721D45306F9}" destId="{B6180A1F-99E5-FF4A-90C3-34B3DC6F23E8}" srcOrd="0" destOrd="0" presId="urn:microsoft.com/office/officeart/2008/layout/LinedList"/>
    <dgm:cxn modelId="{6B6E876F-5603-F54A-9651-86584028C114}" type="presParOf" srcId="{3309088C-10B8-F449-8776-1721D45306F9}" destId="{C36FA2A2-A350-B446-89F7-B64CC3D7159C}" srcOrd="1" destOrd="0" presId="urn:microsoft.com/office/officeart/2008/layout/LinedList"/>
    <dgm:cxn modelId="{D8807B5E-095F-D045-9E6B-98BB73B899A6}" type="presParOf" srcId="{842A80A9-5F7B-1247-A29A-9CA58F96BB7C}" destId="{66BAF188-8DFE-FB4A-AC66-A7A94287AC3C}" srcOrd="6" destOrd="0" presId="urn:microsoft.com/office/officeart/2008/layout/LinedList"/>
    <dgm:cxn modelId="{F8217B87-C02A-EE4C-B890-D14710B7DC03}" type="presParOf" srcId="{842A80A9-5F7B-1247-A29A-9CA58F96BB7C}" destId="{84CFFA1C-B403-D24D-AB54-6C0ED67FC33D}" srcOrd="7" destOrd="0" presId="urn:microsoft.com/office/officeart/2008/layout/LinedList"/>
    <dgm:cxn modelId="{B0D7B6D2-2305-BB4C-AC80-4AE6D5271A22}" type="presParOf" srcId="{84CFFA1C-B403-D24D-AB54-6C0ED67FC33D}" destId="{0F1B0BAD-8506-4F48-A8D1-A7412A12EA15}" srcOrd="0" destOrd="0" presId="urn:microsoft.com/office/officeart/2008/layout/LinedList"/>
    <dgm:cxn modelId="{119709AF-6F6B-5744-A769-17FD3D4340B5}" type="presParOf" srcId="{84CFFA1C-B403-D24D-AB54-6C0ED67FC33D}" destId="{EC26E261-9297-144B-899F-CA69AD383D8C}" srcOrd="1" destOrd="0" presId="urn:microsoft.com/office/officeart/2008/layout/LinedList"/>
    <dgm:cxn modelId="{9E7F0C01-87EC-4648-B11E-02DE64CED9B4}" type="presParOf" srcId="{842A80A9-5F7B-1247-A29A-9CA58F96BB7C}" destId="{45B00C42-84FD-9F42-9897-721EC79E32E9}" srcOrd="8" destOrd="0" presId="urn:microsoft.com/office/officeart/2008/layout/LinedList"/>
    <dgm:cxn modelId="{3D222338-D3B5-D54E-9AB2-A9C4B1D9C226}" type="presParOf" srcId="{842A80A9-5F7B-1247-A29A-9CA58F96BB7C}" destId="{4CD3406D-F4DF-1D44-95F4-6BFACEDEEF8D}" srcOrd="9" destOrd="0" presId="urn:microsoft.com/office/officeart/2008/layout/LinedList"/>
    <dgm:cxn modelId="{BA4DD50A-9361-E741-9F78-7313B84869BA}" type="presParOf" srcId="{4CD3406D-F4DF-1D44-95F4-6BFACEDEEF8D}" destId="{ACC2078B-6307-E24A-85A3-21C4601FF083}" srcOrd="0" destOrd="0" presId="urn:microsoft.com/office/officeart/2008/layout/LinedList"/>
    <dgm:cxn modelId="{8E23DA93-AE75-CE4E-A12D-7B54C4F871F2}" type="presParOf" srcId="{4CD3406D-F4DF-1D44-95F4-6BFACEDEEF8D}" destId="{4FBABCAB-B05D-014C-B072-D0D39B8ED9C6}" srcOrd="1" destOrd="0" presId="urn:microsoft.com/office/officeart/2008/layout/LinedList"/>
    <dgm:cxn modelId="{B5267729-7147-F84F-9DE9-48E4CA7E3FEA}" type="presParOf" srcId="{842A80A9-5F7B-1247-A29A-9CA58F96BB7C}" destId="{1FF28548-B194-174B-8E5A-B167CF016CAA}" srcOrd="10" destOrd="0" presId="urn:microsoft.com/office/officeart/2008/layout/LinedList"/>
    <dgm:cxn modelId="{D0959924-5A9C-2844-9BA1-3E79157FC2A6}" type="presParOf" srcId="{842A80A9-5F7B-1247-A29A-9CA58F96BB7C}" destId="{8765C430-13B8-C548-9512-C4208BA50BAD}" srcOrd="11" destOrd="0" presId="urn:microsoft.com/office/officeart/2008/layout/LinedList"/>
    <dgm:cxn modelId="{CD2A44A3-6101-554D-BAC0-C3B6FE987377}" type="presParOf" srcId="{8765C430-13B8-C548-9512-C4208BA50BAD}" destId="{BA8DF9A9-14D9-4540-9D26-7986B77D0EBB}" srcOrd="0" destOrd="0" presId="urn:microsoft.com/office/officeart/2008/layout/LinedList"/>
    <dgm:cxn modelId="{5E1189E6-7D49-A040-B70E-3A20B130B5E1}" type="presParOf" srcId="{8765C430-13B8-C548-9512-C4208BA50BAD}" destId="{2070C65C-7AE1-ED46-830D-74CF2003AF6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F83C30A-7786-42A6-872C-E6B575559DE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08D4B16-20EF-44EB-ADB8-EF9642504F2F}">
      <dgm:prSet/>
      <dgm:spPr/>
      <dgm:t>
        <a:bodyPr/>
        <a:lstStyle/>
        <a:p>
          <a:r>
            <a:rPr lang="en-US"/>
            <a:t>Analysis of CitySocial's customer demographics</a:t>
          </a:r>
        </a:p>
      </dgm:t>
    </dgm:pt>
    <dgm:pt modelId="{625E9B52-0CA1-4C49-B5B9-4177B54D9E7E}" type="parTrans" cxnId="{927CF7E4-D4E2-4C3A-8095-A1FCEB0A7BCB}">
      <dgm:prSet/>
      <dgm:spPr/>
      <dgm:t>
        <a:bodyPr/>
        <a:lstStyle/>
        <a:p>
          <a:endParaRPr lang="en-US"/>
        </a:p>
      </dgm:t>
    </dgm:pt>
    <dgm:pt modelId="{CE342168-B936-4CFA-8C9F-17677A3C77D1}" type="sibTrans" cxnId="{927CF7E4-D4E2-4C3A-8095-A1FCEB0A7BCB}">
      <dgm:prSet/>
      <dgm:spPr/>
      <dgm:t>
        <a:bodyPr/>
        <a:lstStyle/>
        <a:p>
          <a:endParaRPr lang="en-US"/>
        </a:p>
      </dgm:t>
    </dgm:pt>
    <dgm:pt modelId="{17CA3692-0663-4CD5-9396-EBA16A1AC2F1}">
      <dgm:prSet/>
      <dgm:spPr/>
      <dgm:t>
        <a:bodyPr/>
        <a:lstStyle/>
        <a:p>
          <a:r>
            <a:rPr lang="en-US"/>
            <a:t>Focus on affluent clientele with discerning tastes</a:t>
          </a:r>
        </a:p>
      </dgm:t>
    </dgm:pt>
    <dgm:pt modelId="{E12789B2-23D2-4027-8674-8AF28DEC7168}" type="parTrans" cxnId="{72F91ED7-8CAC-4255-8725-BFE4B1E1FF83}">
      <dgm:prSet/>
      <dgm:spPr/>
      <dgm:t>
        <a:bodyPr/>
        <a:lstStyle/>
        <a:p>
          <a:endParaRPr lang="en-US"/>
        </a:p>
      </dgm:t>
    </dgm:pt>
    <dgm:pt modelId="{60D4162F-8C3C-4669-9AE4-DA732405E236}" type="sibTrans" cxnId="{72F91ED7-8CAC-4255-8725-BFE4B1E1FF83}">
      <dgm:prSet/>
      <dgm:spPr/>
      <dgm:t>
        <a:bodyPr/>
        <a:lstStyle/>
        <a:p>
          <a:endParaRPr lang="en-US"/>
        </a:p>
      </dgm:t>
    </dgm:pt>
    <dgm:pt modelId="{7A3B2437-4326-48F3-8A66-FBE414C1449C}">
      <dgm:prSet/>
      <dgm:spPr/>
      <dgm:t>
        <a:bodyPr/>
        <a:lstStyle/>
        <a:p>
          <a:r>
            <a:rPr lang="en-US"/>
            <a:t>Preference for upscale dining experiences and ambiance</a:t>
          </a:r>
        </a:p>
      </dgm:t>
    </dgm:pt>
    <dgm:pt modelId="{A6EDDAE7-C1CA-4978-8D5B-67B09AE4EA9D}" type="parTrans" cxnId="{4C629484-A6BA-4CEF-BEE0-C37C55FC9722}">
      <dgm:prSet/>
      <dgm:spPr/>
      <dgm:t>
        <a:bodyPr/>
        <a:lstStyle/>
        <a:p>
          <a:endParaRPr lang="en-US"/>
        </a:p>
      </dgm:t>
    </dgm:pt>
    <dgm:pt modelId="{6E9205AF-E8B7-4531-87C5-4E814DB49743}" type="sibTrans" cxnId="{4C629484-A6BA-4CEF-BEE0-C37C55FC9722}">
      <dgm:prSet/>
      <dgm:spPr/>
      <dgm:t>
        <a:bodyPr/>
        <a:lstStyle/>
        <a:p>
          <a:endParaRPr lang="en-US"/>
        </a:p>
      </dgm:t>
    </dgm:pt>
    <dgm:pt modelId="{628C2C0F-5DAD-4713-894D-279DEB8E8E7F}">
      <dgm:prSet/>
      <dgm:spPr/>
      <dgm:t>
        <a:bodyPr/>
        <a:lstStyle/>
        <a:p>
          <a:r>
            <a:rPr lang="en-US"/>
            <a:t>Appreciation for innovative and sophisticated cuisine</a:t>
          </a:r>
        </a:p>
      </dgm:t>
    </dgm:pt>
    <dgm:pt modelId="{B93F6E62-7BEA-44A9-B881-2CB3EAB2C7CB}" type="parTrans" cxnId="{2D774A4F-3D4F-46F1-B786-39CD9A086D5A}">
      <dgm:prSet/>
      <dgm:spPr/>
      <dgm:t>
        <a:bodyPr/>
        <a:lstStyle/>
        <a:p>
          <a:endParaRPr lang="en-US"/>
        </a:p>
      </dgm:t>
    </dgm:pt>
    <dgm:pt modelId="{CA0745BB-5296-4D52-A83B-0812E2620AF2}" type="sibTrans" cxnId="{2D774A4F-3D4F-46F1-B786-39CD9A086D5A}">
      <dgm:prSet/>
      <dgm:spPr/>
      <dgm:t>
        <a:bodyPr/>
        <a:lstStyle/>
        <a:p>
          <a:endParaRPr lang="en-US"/>
        </a:p>
      </dgm:t>
    </dgm:pt>
    <dgm:pt modelId="{55E7EBA4-5998-40E5-B727-3E83B86E8E4E}">
      <dgm:prSet/>
      <dgm:spPr/>
      <dgm:t>
        <a:bodyPr/>
        <a:lstStyle/>
        <a:p>
          <a:r>
            <a:rPr lang="en-US"/>
            <a:t>Desire for personalized service and attention to detail</a:t>
          </a:r>
        </a:p>
      </dgm:t>
    </dgm:pt>
    <dgm:pt modelId="{13C04F2A-1571-4E87-B45A-932B8F8F853C}" type="parTrans" cxnId="{D5FE5B3B-09F3-4D4E-83FD-E67A0B9AAF64}">
      <dgm:prSet/>
      <dgm:spPr/>
      <dgm:t>
        <a:bodyPr/>
        <a:lstStyle/>
        <a:p>
          <a:endParaRPr lang="en-US"/>
        </a:p>
      </dgm:t>
    </dgm:pt>
    <dgm:pt modelId="{7A7E8DB1-2923-4C5B-82F7-24E824DA214B}" type="sibTrans" cxnId="{D5FE5B3B-09F3-4D4E-83FD-E67A0B9AAF64}">
      <dgm:prSet/>
      <dgm:spPr/>
      <dgm:t>
        <a:bodyPr/>
        <a:lstStyle/>
        <a:p>
          <a:endParaRPr lang="en-US"/>
        </a:p>
      </dgm:t>
    </dgm:pt>
    <dgm:pt modelId="{F56DBECD-15B5-4ECB-8DB9-62D807C1BB91}">
      <dgm:prSet/>
      <dgm:spPr/>
      <dgm:t>
        <a:bodyPr/>
        <a:lstStyle/>
        <a:p>
          <a:r>
            <a:rPr lang="en-US"/>
            <a:t>Influence of customer preferences on menu offerings and service standards</a:t>
          </a:r>
        </a:p>
      </dgm:t>
    </dgm:pt>
    <dgm:pt modelId="{4E706E48-F103-465A-892B-AE5942B7F00A}" type="parTrans" cxnId="{ADA3C1C2-D13C-498D-A34B-9FEB6A81DD14}">
      <dgm:prSet/>
      <dgm:spPr/>
      <dgm:t>
        <a:bodyPr/>
        <a:lstStyle/>
        <a:p>
          <a:endParaRPr lang="en-US"/>
        </a:p>
      </dgm:t>
    </dgm:pt>
    <dgm:pt modelId="{7EAE1237-DD7D-4369-8400-4F80A6D50B9E}" type="sibTrans" cxnId="{ADA3C1C2-D13C-498D-A34B-9FEB6A81DD14}">
      <dgm:prSet/>
      <dgm:spPr/>
      <dgm:t>
        <a:bodyPr/>
        <a:lstStyle/>
        <a:p>
          <a:endParaRPr lang="en-US"/>
        </a:p>
      </dgm:t>
    </dgm:pt>
    <dgm:pt modelId="{CFF1FC01-5C70-074E-A8AE-7AD20D6B4792}" type="pres">
      <dgm:prSet presAssocID="{0F83C30A-7786-42A6-872C-E6B575559DE5}" presName="linear" presStyleCnt="0">
        <dgm:presLayoutVars>
          <dgm:animLvl val="lvl"/>
          <dgm:resizeHandles val="exact"/>
        </dgm:presLayoutVars>
      </dgm:prSet>
      <dgm:spPr/>
    </dgm:pt>
    <dgm:pt modelId="{F95030B6-B7B4-EB41-B8BE-CB44BBBFDA70}" type="pres">
      <dgm:prSet presAssocID="{A08D4B16-20EF-44EB-ADB8-EF9642504F2F}" presName="parentText" presStyleLbl="node1" presStyleIdx="0" presStyleCnt="6">
        <dgm:presLayoutVars>
          <dgm:chMax val="0"/>
          <dgm:bulletEnabled val="1"/>
        </dgm:presLayoutVars>
      </dgm:prSet>
      <dgm:spPr/>
    </dgm:pt>
    <dgm:pt modelId="{07ECBE7E-8B7A-EB47-9491-51ECA8C36973}" type="pres">
      <dgm:prSet presAssocID="{CE342168-B936-4CFA-8C9F-17677A3C77D1}" presName="spacer" presStyleCnt="0"/>
      <dgm:spPr/>
    </dgm:pt>
    <dgm:pt modelId="{0AAF2D2D-D2EF-2147-95D8-1B76195E6201}" type="pres">
      <dgm:prSet presAssocID="{17CA3692-0663-4CD5-9396-EBA16A1AC2F1}" presName="parentText" presStyleLbl="node1" presStyleIdx="1" presStyleCnt="6">
        <dgm:presLayoutVars>
          <dgm:chMax val="0"/>
          <dgm:bulletEnabled val="1"/>
        </dgm:presLayoutVars>
      </dgm:prSet>
      <dgm:spPr/>
    </dgm:pt>
    <dgm:pt modelId="{7F110630-661D-B54A-922C-8282B59B038D}" type="pres">
      <dgm:prSet presAssocID="{60D4162F-8C3C-4669-9AE4-DA732405E236}" presName="spacer" presStyleCnt="0"/>
      <dgm:spPr/>
    </dgm:pt>
    <dgm:pt modelId="{38CBCB29-40C6-F34B-BBDB-BF73D5657286}" type="pres">
      <dgm:prSet presAssocID="{7A3B2437-4326-48F3-8A66-FBE414C1449C}" presName="parentText" presStyleLbl="node1" presStyleIdx="2" presStyleCnt="6">
        <dgm:presLayoutVars>
          <dgm:chMax val="0"/>
          <dgm:bulletEnabled val="1"/>
        </dgm:presLayoutVars>
      </dgm:prSet>
      <dgm:spPr/>
    </dgm:pt>
    <dgm:pt modelId="{331E181D-D4A2-2544-87EF-6DBB207475A7}" type="pres">
      <dgm:prSet presAssocID="{6E9205AF-E8B7-4531-87C5-4E814DB49743}" presName="spacer" presStyleCnt="0"/>
      <dgm:spPr/>
    </dgm:pt>
    <dgm:pt modelId="{D990A998-F3A8-F34D-8964-C93F6C75B159}" type="pres">
      <dgm:prSet presAssocID="{628C2C0F-5DAD-4713-894D-279DEB8E8E7F}" presName="parentText" presStyleLbl="node1" presStyleIdx="3" presStyleCnt="6">
        <dgm:presLayoutVars>
          <dgm:chMax val="0"/>
          <dgm:bulletEnabled val="1"/>
        </dgm:presLayoutVars>
      </dgm:prSet>
      <dgm:spPr/>
    </dgm:pt>
    <dgm:pt modelId="{8DBC40FB-DC04-E64B-9407-2EC900B4BC29}" type="pres">
      <dgm:prSet presAssocID="{CA0745BB-5296-4D52-A83B-0812E2620AF2}" presName="spacer" presStyleCnt="0"/>
      <dgm:spPr/>
    </dgm:pt>
    <dgm:pt modelId="{A7122311-13EA-DE48-A5D1-6F36E8C42527}" type="pres">
      <dgm:prSet presAssocID="{55E7EBA4-5998-40E5-B727-3E83B86E8E4E}" presName="parentText" presStyleLbl="node1" presStyleIdx="4" presStyleCnt="6">
        <dgm:presLayoutVars>
          <dgm:chMax val="0"/>
          <dgm:bulletEnabled val="1"/>
        </dgm:presLayoutVars>
      </dgm:prSet>
      <dgm:spPr/>
    </dgm:pt>
    <dgm:pt modelId="{336433C4-BAA0-A04D-BEC4-033065FE9E35}" type="pres">
      <dgm:prSet presAssocID="{7A7E8DB1-2923-4C5B-82F7-24E824DA214B}" presName="spacer" presStyleCnt="0"/>
      <dgm:spPr/>
    </dgm:pt>
    <dgm:pt modelId="{4007164A-5536-E243-A158-98C35A563FC2}" type="pres">
      <dgm:prSet presAssocID="{F56DBECD-15B5-4ECB-8DB9-62D807C1BB91}" presName="parentText" presStyleLbl="node1" presStyleIdx="5" presStyleCnt="6">
        <dgm:presLayoutVars>
          <dgm:chMax val="0"/>
          <dgm:bulletEnabled val="1"/>
        </dgm:presLayoutVars>
      </dgm:prSet>
      <dgm:spPr/>
    </dgm:pt>
  </dgm:ptLst>
  <dgm:cxnLst>
    <dgm:cxn modelId="{6B598C23-4B34-B648-8533-5B9F35F21EFD}" type="presOf" srcId="{17CA3692-0663-4CD5-9396-EBA16A1AC2F1}" destId="{0AAF2D2D-D2EF-2147-95D8-1B76195E6201}" srcOrd="0" destOrd="0" presId="urn:microsoft.com/office/officeart/2005/8/layout/vList2"/>
    <dgm:cxn modelId="{D5FE5B3B-09F3-4D4E-83FD-E67A0B9AAF64}" srcId="{0F83C30A-7786-42A6-872C-E6B575559DE5}" destId="{55E7EBA4-5998-40E5-B727-3E83B86E8E4E}" srcOrd="4" destOrd="0" parTransId="{13C04F2A-1571-4E87-B45A-932B8F8F853C}" sibTransId="{7A7E8DB1-2923-4C5B-82F7-24E824DA214B}"/>
    <dgm:cxn modelId="{2D774A4F-3D4F-46F1-B786-39CD9A086D5A}" srcId="{0F83C30A-7786-42A6-872C-E6B575559DE5}" destId="{628C2C0F-5DAD-4713-894D-279DEB8E8E7F}" srcOrd="3" destOrd="0" parTransId="{B93F6E62-7BEA-44A9-B881-2CB3EAB2C7CB}" sibTransId="{CA0745BB-5296-4D52-A83B-0812E2620AF2}"/>
    <dgm:cxn modelId="{34C72A84-2584-8D44-B2B6-699FC5B2B10D}" type="presOf" srcId="{628C2C0F-5DAD-4713-894D-279DEB8E8E7F}" destId="{D990A998-F3A8-F34D-8964-C93F6C75B159}" srcOrd="0" destOrd="0" presId="urn:microsoft.com/office/officeart/2005/8/layout/vList2"/>
    <dgm:cxn modelId="{4C629484-A6BA-4CEF-BEE0-C37C55FC9722}" srcId="{0F83C30A-7786-42A6-872C-E6B575559DE5}" destId="{7A3B2437-4326-48F3-8A66-FBE414C1449C}" srcOrd="2" destOrd="0" parTransId="{A6EDDAE7-C1CA-4978-8D5B-67B09AE4EA9D}" sibTransId="{6E9205AF-E8B7-4531-87C5-4E814DB49743}"/>
    <dgm:cxn modelId="{C7612386-BF7A-B447-9CBA-FD0CF8E0A98B}" type="presOf" srcId="{0F83C30A-7786-42A6-872C-E6B575559DE5}" destId="{CFF1FC01-5C70-074E-A8AE-7AD20D6B4792}" srcOrd="0" destOrd="0" presId="urn:microsoft.com/office/officeart/2005/8/layout/vList2"/>
    <dgm:cxn modelId="{1C05A98E-7B78-7B48-A190-7D8140236666}" type="presOf" srcId="{55E7EBA4-5998-40E5-B727-3E83B86E8E4E}" destId="{A7122311-13EA-DE48-A5D1-6F36E8C42527}" srcOrd="0" destOrd="0" presId="urn:microsoft.com/office/officeart/2005/8/layout/vList2"/>
    <dgm:cxn modelId="{53CA69AA-846B-B148-84DC-A68FC1DDD5FA}" type="presOf" srcId="{A08D4B16-20EF-44EB-ADB8-EF9642504F2F}" destId="{F95030B6-B7B4-EB41-B8BE-CB44BBBFDA70}" srcOrd="0" destOrd="0" presId="urn:microsoft.com/office/officeart/2005/8/layout/vList2"/>
    <dgm:cxn modelId="{A06F02B7-D0DE-A947-AEBF-796A7DCA59DC}" type="presOf" srcId="{F56DBECD-15B5-4ECB-8DB9-62D807C1BB91}" destId="{4007164A-5536-E243-A158-98C35A563FC2}" srcOrd="0" destOrd="0" presId="urn:microsoft.com/office/officeart/2005/8/layout/vList2"/>
    <dgm:cxn modelId="{ADA3C1C2-D13C-498D-A34B-9FEB6A81DD14}" srcId="{0F83C30A-7786-42A6-872C-E6B575559DE5}" destId="{F56DBECD-15B5-4ECB-8DB9-62D807C1BB91}" srcOrd="5" destOrd="0" parTransId="{4E706E48-F103-465A-892B-AE5942B7F00A}" sibTransId="{7EAE1237-DD7D-4369-8400-4F80A6D50B9E}"/>
    <dgm:cxn modelId="{DD0D22CD-7819-114E-BC74-58C2E2DD231A}" type="presOf" srcId="{7A3B2437-4326-48F3-8A66-FBE414C1449C}" destId="{38CBCB29-40C6-F34B-BBDB-BF73D5657286}" srcOrd="0" destOrd="0" presId="urn:microsoft.com/office/officeart/2005/8/layout/vList2"/>
    <dgm:cxn modelId="{72F91ED7-8CAC-4255-8725-BFE4B1E1FF83}" srcId="{0F83C30A-7786-42A6-872C-E6B575559DE5}" destId="{17CA3692-0663-4CD5-9396-EBA16A1AC2F1}" srcOrd="1" destOrd="0" parTransId="{E12789B2-23D2-4027-8674-8AF28DEC7168}" sibTransId="{60D4162F-8C3C-4669-9AE4-DA732405E236}"/>
    <dgm:cxn modelId="{927CF7E4-D4E2-4C3A-8095-A1FCEB0A7BCB}" srcId="{0F83C30A-7786-42A6-872C-E6B575559DE5}" destId="{A08D4B16-20EF-44EB-ADB8-EF9642504F2F}" srcOrd="0" destOrd="0" parTransId="{625E9B52-0CA1-4C49-B5B9-4177B54D9E7E}" sibTransId="{CE342168-B936-4CFA-8C9F-17677A3C77D1}"/>
    <dgm:cxn modelId="{00B47322-2804-7E41-95E3-6E6EFA6992FC}" type="presParOf" srcId="{CFF1FC01-5C70-074E-A8AE-7AD20D6B4792}" destId="{F95030B6-B7B4-EB41-B8BE-CB44BBBFDA70}" srcOrd="0" destOrd="0" presId="urn:microsoft.com/office/officeart/2005/8/layout/vList2"/>
    <dgm:cxn modelId="{F5626500-AB45-B444-8044-67B31EAE4E4D}" type="presParOf" srcId="{CFF1FC01-5C70-074E-A8AE-7AD20D6B4792}" destId="{07ECBE7E-8B7A-EB47-9491-51ECA8C36973}" srcOrd="1" destOrd="0" presId="urn:microsoft.com/office/officeart/2005/8/layout/vList2"/>
    <dgm:cxn modelId="{C0494161-39C2-504F-954B-729336BC446B}" type="presParOf" srcId="{CFF1FC01-5C70-074E-A8AE-7AD20D6B4792}" destId="{0AAF2D2D-D2EF-2147-95D8-1B76195E6201}" srcOrd="2" destOrd="0" presId="urn:microsoft.com/office/officeart/2005/8/layout/vList2"/>
    <dgm:cxn modelId="{F30C0A46-C61E-6A4B-8DED-382A31CAA21D}" type="presParOf" srcId="{CFF1FC01-5C70-074E-A8AE-7AD20D6B4792}" destId="{7F110630-661D-B54A-922C-8282B59B038D}" srcOrd="3" destOrd="0" presId="urn:microsoft.com/office/officeart/2005/8/layout/vList2"/>
    <dgm:cxn modelId="{AE03D45D-EDB6-DA4A-A11D-A8B46A93FC72}" type="presParOf" srcId="{CFF1FC01-5C70-074E-A8AE-7AD20D6B4792}" destId="{38CBCB29-40C6-F34B-BBDB-BF73D5657286}" srcOrd="4" destOrd="0" presId="urn:microsoft.com/office/officeart/2005/8/layout/vList2"/>
    <dgm:cxn modelId="{06344E1E-987F-654A-98CB-466C143CA3EF}" type="presParOf" srcId="{CFF1FC01-5C70-074E-A8AE-7AD20D6B4792}" destId="{331E181D-D4A2-2544-87EF-6DBB207475A7}" srcOrd="5" destOrd="0" presId="urn:microsoft.com/office/officeart/2005/8/layout/vList2"/>
    <dgm:cxn modelId="{BFA3A7C9-621C-6F4F-B9CD-F0B0551835AB}" type="presParOf" srcId="{CFF1FC01-5C70-074E-A8AE-7AD20D6B4792}" destId="{D990A998-F3A8-F34D-8964-C93F6C75B159}" srcOrd="6" destOrd="0" presId="urn:microsoft.com/office/officeart/2005/8/layout/vList2"/>
    <dgm:cxn modelId="{273EC535-D69E-9A40-904A-BB4A0653ED8D}" type="presParOf" srcId="{CFF1FC01-5C70-074E-A8AE-7AD20D6B4792}" destId="{8DBC40FB-DC04-E64B-9407-2EC900B4BC29}" srcOrd="7" destOrd="0" presId="urn:microsoft.com/office/officeart/2005/8/layout/vList2"/>
    <dgm:cxn modelId="{88FDA105-E15C-0E44-B87C-A63FA35296BF}" type="presParOf" srcId="{CFF1FC01-5C70-074E-A8AE-7AD20D6B4792}" destId="{A7122311-13EA-DE48-A5D1-6F36E8C42527}" srcOrd="8" destOrd="0" presId="urn:microsoft.com/office/officeart/2005/8/layout/vList2"/>
    <dgm:cxn modelId="{42C94868-FEBA-CF43-93DF-BB139B98029A}" type="presParOf" srcId="{CFF1FC01-5C70-074E-A8AE-7AD20D6B4792}" destId="{336433C4-BAA0-A04D-BEC4-033065FE9E35}" srcOrd="9" destOrd="0" presId="urn:microsoft.com/office/officeart/2005/8/layout/vList2"/>
    <dgm:cxn modelId="{797216F2-BFB7-A944-9EAC-4313BFD88FEE}" type="presParOf" srcId="{CFF1FC01-5C70-074E-A8AE-7AD20D6B4792}" destId="{4007164A-5536-E243-A158-98C35A563FC2}"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3A05448-25F3-48CB-BC46-B088E00E27B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591B878-A4CF-49BE-BF14-E7DDFFE14F21}">
      <dgm:prSet/>
      <dgm:spPr/>
      <dgm:t>
        <a:bodyPr/>
        <a:lstStyle/>
        <a:p>
          <a:r>
            <a:rPr lang="en-US"/>
            <a:t>Personalized service tailored to individual preferences</a:t>
          </a:r>
        </a:p>
      </dgm:t>
    </dgm:pt>
    <dgm:pt modelId="{A0517396-2B62-43B7-B150-EA3D43960A7D}" type="parTrans" cxnId="{6214BCBC-E315-46FF-80E0-71D66EE21D73}">
      <dgm:prSet/>
      <dgm:spPr/>
      <dgm:t>
        <a:bodyPr/>
        <a:lstStyle/>
        <a:p>
          <a:endParaRPr lang="en-US"/>
        </a:p>
      </dgm:t>
    </dgm:pt>
    <dgm:pt modelId="{835EC875-C3D1-44D3-8ED6-E9B8B8A8EEE7}" type="sibTrans" cxnId="{6214BCBC-E315-46FF-80E0-71D66EE21D73}">
      <dgm:prSet/>
      <dgm:spPr/>
      <dgm:t>
        <a:bodyPr/>
        <a:lstStyle/>
        <a:p>
          <a:endParaRPr lang="en-US"/>
        </a:p>
      </dgm:t>
    </dgm:pt>
    <dgm:pt modelId="{5A2889B9-49FC-4430-A3F2-E9B86B5571FD}">
      <dgm:prSet/>
      <dgm:spPr/>
      <dgm:t>
        <a:bodyPr/>
        <a:lstStyle/>
        <a:p>
          <a:r>
            <a:rPr lang="en-US"/>
            <a:t>Attention to detail in table setting and ambiance</a:t>
          </a:r>
        </a:p>
      </dgm:t>
    </dgm:pt>
    <dgm:pt modelId="{A11848CF-3E05-4E9D-AA55-0B166550353B}" type="parTrans" cxnId="{49B2618C-4CBD-439C-ABB5-797563BC9E98}">
      <dgm:prSet/>
      <dgm:spPr/>
      <dgm:t>
        <a:bodyPr/>
        <a:lstStyle/>
        <a:p>
          <a:endParaRPr lang="en-US"/>
        </a:p>
      </dgm:t>
    </dgm:pt>
    <dgm:pt modelId="{012E04F2-C939-489D-9427-3B58DFD3A079}" type="sibTrans" cxnId="{49B2618C-4CBD-439C-ABB5-797563BC9E98}">
      <dgm:prSet/>
      <dgm:spPr/>
      <dgm:t>
        <a:bodyPr/>
        <a:lstStyle/>
        <a:p>
          <a:endParaRPr lang="en-US"/>
        </a:p>
      </dgm:t>
    </dgm:pt>
    <dgm:pt modelId="{679974FA-363A-47B7-9DE2-FDAE856D08E0}">
      <dgm:prSet/>
      <dgm:spPr/>
      <dgm:t>
        <a:bodyPr/>
        <a:lstStyle/>
        <a:p>
          <a:r>
            <a:rPr lang="en-US" dirty="0"/>
            <a:t>Exceptional dining experience for every guest(Shen </a:t>
          </a:r>
          <a:r>
            <a:rPr lang="en-US" dirty="0" err="1"/>
            <a:t>et.al</a:t>
          </a:r>
          <a:r>
            <a:rPr lang="en-US" dirty="0"/>
            <a:t> 2020)</a:t>
          </a:r>
        </a:p>
      </dgm:t>
    </dgm:pt>
    <dgm:pt modelId="{2B4701F9-4E62-4944-AB8F-2DE6F3BB55D0}" type="parTrans" cxnId="{B9051978-41E7-4A5C-B118-256EE550C2B2}">
      <dgm:prSet/>
      <dgm:spPr/>
      <dgm:t>
        <a:bodyPr/>
        <a:lstStyle/>
        <a:p>
          <a:endParaRPr lang="en-US"/>
        </a:p>
      </dgm:t>
    </dgm:pt>
    <dgm:pt modelId="{B3B8E8BF-EB34-4087-9D04-50AF1B5213E8}" type="sibTrans" cxnId="{B9051978-41E7-4A5C-B118-256EE550C2B2}">
      <dgm:prSet/>
      <dgm:spPr/>
      <dgm:t>
        <a:bodyPr/>
        <a:lstStyle/>
        <a:p>
          <a:endParaRPr lang="en-US"/>
        </a:p>
      </dgm:t>
    </dgm:pt>
    <dgm:pt modelId="{2F23C30F-88DE-4656-BA20-A5DFC210CC97}">
      <dgm:prSet/>
      <dgm:spPr/>
      <dgm:t>
        <a:bodyPr/>
        <a:lstStyle/>
        <a:p>
          <a:r>
            <a:rPr lang="en-US"/>
            <a:t>Anticipating and exceeding customer expectations</a:t>
          </a:r>
        </a:p>
      </dgm:t>
    </dgm:pt>
    <dgm:pt modelId="{74C4289A-CF81-4F7C-8EC5-9FF7A9483F27}" type="parTrans" cxnId="{06155779-DE39-4267-95C2-150CBF901F47}">
      <dgm:prSet/>
      <dgm:spPr/>
      <dgm:t>
        <a:bodyPr/>
        <a:lstStyle/>
        <a:p>
          <a:endParaRPr lang="en-US"/>
        </a:p>
      </dgm:t>
    </dgm:pt>
    <dgm:pt modelId="{50F93BFC-F1E5-4D4F-A00D-298CA0144BBE}" type="sibTrans" cxnId="{06155779-DE39-4267-95C2-150CBF901F47}">
      <dgm:prSet/>
      <dgm:spPr/>
      <dgm:t>
        <a:bodyPr/>
        <a:lstStyle/>
        <a:p>
          <a:endParaRPr lang="en-US"/>
        </a:p>
      </dgm:t>
    </dgm:pt>
    <dgm:pt modelId="{24C964BC-86F2-49B1-8879-96FCAF66EDFC}">
      <dgm:prSet/>
      <dgm:spPr/>
      <dgm:t>
        <a:bodyPr/>
        <a:lstStyle/>
        <a:p>
          <a:r>
            <a:rPr lang="en-US"/>
            <a:t>Feedback mechanisms for continuous improvement</a:t>
          </a:r>
        </a:p>
      </dgm:t>
    </dgm:pt>
    <dgm:pt modelId="{0B0C4673-20FA-4692-A8C7-5AF539A9E1E8}" type="parTrans" cxnId="{0B8CEF34-8448-4F62-9D76-7DD6A6B79286}">
      <dgm:prSet/>
      <dgm:spPr/>
      <dgm:t>
        <a:bodyPr/>
        <a:lstStyle/>
        <a:p>
          <a:endParaRPr lang="en-US"/>
        </a:p>
      </dgm:t>
    </dgm:pt>
    <dgm:pt modelId="{41BE8DAC-D720-49A2-8CF6-4ECBB9B9E1CD}" type="sibTrans" cxnId="{0B8CEF34-8448-4F62-9D76-7DD6A6B79286}">
      <dgm:prSet/>
      <dgm:spPr/>
      <dgm:t>
        <a:bodyPr/>
        <a:lstStyle/>
        <a:p>
          <a:endParaRPr lang="en-US"/>
        </a:p>
      </dgm:t>
    </dgm:pt>
    <dgm:pt modelId="{97820C50-C254-41B9-BC19-FD10830211CD}">
      <dgm:prSet/>
      <dgm:spPr/>
      <dgm:t>
        <a:bodyPr/>
        <a:lstStyle/>
        <a:p>
          <a:r>
            <a:rPr lang="en-US"/>
            <a:t>Building long-lasting relationships with patrons</a:t>
          </a:r>
        </a:p>
      </dgm:t>
    </dgm:pt>
    <dgm:pt modelId="{E4E515E9-05CB-4920-A0CA-466251FEC40F}" type="parTrans" cxnId="{AE016DCA-9E8C-4C4A-A928-0CC5EF586453}">
      <dgm:prSet/>
      <dgm:spPr/>
      <dgm:t>
        <a:bodyPr/>
        <a:lstStyle/>
        <a:p>
          <a:endParaRPr lang="en-US"/>
        </a:p>
      </dgm:t>
    </dgm:pt>
    <dgm:pt modelId="{F38FF3BC-0964-4227-A079-D1E4C668006D}" type="sibTrans" cxnId="{AE016DCA-9E8C-4C4A-A928-0CC5EF586453}">
      <dgm:prSet/>
      <dgm:spPr/>
      <dgm:t>
        <a:bodyPr/>
        <a:lstStyle/>
        <a:p>
          <a:endParaRPr lang="en-US"/>
        </a:p>
      </dgm:t>
    </dgm:pt>
    <dgm:pt modelId="{B303D1D7-8694-3F41-AD3A-CD0F02E7B261}" type="pres">
      <dgm:prSet presAssocID="{F3A05448-25F3-48CB-BC46-B088E00E27BA}" presName="linear" presStyleCnt="0">
        <dgm:presLayoutVars>
          <dgm:animLvl val="lvl"/>
          <dgm:resizeHandles val="exact"/>
        </dgm:presLayoutVars>
      </dgm:prSet>
      <dgm:spPr/>
    </dgm:pt>
    <dgm:pt modelId="{665F706F-71C6-BA42-B110-0E8871E5D194}" type="pres">
      <dgm:prSet presAssocID="{3591B878-A4CF-49BE-BF14-E7DDFFE14F21}" presName="parentText" presStyleLbl="node1" presStyleIdx="0" presStyleCnt="6">
        <dgm:presLayoutVars>
          <dgm:chMax val="0"/>
          <dgm:bulletEnabled val="1"/>
        </dgm:presLayoutVars>
      </dgm:prSet>
      <dgm:spPr/>
    </dgm:pt>
    <dgm:pt modelId="{BBCEF29E-08C6-0341-84CE-37F8564BD298}" type="pres">
      <dgm:prSet presAssocID="{835EC875-C3D1-44D3-8ED6-E9B8B8A8EEE7}" presName="spacer" presStyleCnt="0"/>
      <dgm:spPr/>
    </dgm:pt>
    <dgm:pt modelId="{16420C8B-BDA1-6149-A85A-7D1E321E430F}" type="pres">
      <dgm:prSet presAssocID="{5A2889B9-49FC-4430-A3F2-E9B86B5571FD}" presName="parentText" presStyleLbl="node1" presStyleIdx="1" presStyleCnt="6">
        <dgm:presLayoutVars>
          <dgm:chMax val="0"/>
          <dgm:bulletEnabled val="1"/>
        </dgm:presLayoutVars>
      </dgm:prSet>
      <dgm:spPr/>
    </dgm:pt>
    <dgm:pt modelId="{6001496A-379D-7B4D-8DC0-3E1DD6A1797B}" type="pres">
      <dgm:prSet presAssocID="{012E04F2-C939-489D-9427-3B58DFD3A079}" presName="spacer" presStyleCnt="0"/>
      <dgm:spPr/>
    </dgm:pt>
    <dgm:pt modelId="{5D3D315C-0D04-5A48-B61D-1BB2D0AC03B5}" type="pres">
      <dgm:prSet presAssocID="{679974FA-363A-47B7-9DE2-FDAE856D08E0}" presName="parentText" presStyleLbl="node1" presStyleIdx="2" presStyleCnt="6">
        <dgm:presLayoutVars>
          <dgm:chMax val="0"/>
          <dgm:bulletEnabled val="1"/>
        </dgm:presLayoutVars>
      </dgm:prSet>
      <dgm:spPr/>
    </dgm:pt>
    <dgm:pt modelId="{66E2D10F-8E01-4A43-9003-FECDF9921173}" type="pres">
      <dgm:prSet presAssocID="{B3B8E8BF-EB34-4087-9D04-50AF1B5213E8}" presName="spacer" presStyleCnt="0"/>
      <dgm:spPr/>
    </dgm:pt>
    <dgm:pt modelId="{B0D8FF2B-C054-CC4E-BC0B-E10428BBB79A}" type="pres">
      <dgm:prSet presAssocID="{2F23C30F-88DE-4656-BA20-A5DFC210CC97}" presName="parentText" presStyleLbl="node1" presStyleIdx="3" presStyleCnt="6">
        <dgm:presLayoutVars>
          <dgm:chMax val="0"/>
          <dgm:bulletEnabled val="1"/>
        </dgm:presLayoutVars>
      </dgm:prSet>
      <dgm:spPr/>
    </dgm:pt>
    <dgm:pt modelId="{378B5B9A-844A-CD4D-B89E-DA8BD53C7F34}" type="pres">
      <dgm:prSet presAssocID="{50F93BFC-F1E5-4D4F-A00D-298CA0144BBE}" presName="spacer" presStyleCnt="0"/>
      <dgm:spPr/>
    </dgm:pt>
    <dgm:pt modelId="{C255CF68-3D9D-BF4E-9B40-315916B593E4}" type="pres">
      <dgm:prSet presAssocID="{24C964BC-86F2-49B1-8879-96FCAF66EDFC}" presName="parentText" presStyleLbl="node1" presStyleIdx="4" presStyleCnt="6">
        <dgm:presLayoutVars>
          <dgm:chMax val="0"/>
          <dgm:bulletEnabled val="1"/>
        </dgm:presLayoutVars>
      </dgm:prSet>
      <dgm:spPr/>
    </dgm:pt>
    <dgm:pt modelId="{05D2AA52-898F-824D-9EEF-18469914CA32}" type="pres">
      <dgm:prSet presAssocID="{41BE8DAC-D720-49A2-8CF6-4ECBB9B9E1CD}" presName="spacer" presStyleCnt="0"/>
      <dgm:spPr/>
    </dgm:pt>
    <dgm:pt modelId="{5CE18351-9058-004A-AE37-E40301C69C2F}" type="pres">
      <dgm:prSet presAssocID="{97820C50-C254-41B9-BC19-FD10830211CD}" presName="parentText" presStyleLbl="node1" presStyleIdx="5" presStyleCnt="6">
        <dgm:presLayoutVars>
          <dgm:chMax val="0"/>
          <dgm:bulletEnabled val="1"/>
        </dgm:presLayoutVars>
      </dgm:prSet>
      <dgm:spPr/>
    </dgm:pt>
  </dgm:ptLst>
  <dgm:cxnLst>
    <dgm:cxn modelId="{AD2C1D13-EC6F-9E48-8F2F-67C64B0B72D7}" type="presOf" srcId="{3591B878-A4CF-49BE-BF14-E7DDFFE14F21}" destId="{665F706F-71C6-BA42-B110-0E8871E5D194}" srcOrd="0" destOrd="0" presId="urn:microsoft.com/office/officeart/2005/8/layout/vList2"/>
    <dgm:cxn modelId="{0B8CEF34-8448-4F62-9D76-7DD6A6B79286}" srcId="{F3A05448-25F3-48CB-BC46-B088E00E27BA}" destId="{24C964BC-86F2-49B1-8879-96FCAF66EDFC}" srcOrd="4" destOrd="0" parTransId="{0B0C4673-20FA-4692-A8C7-5AF539A9E1E8}" sibTransId="{41BE8DAC-D720-49A2-8CF6-4ECBB9B9E1CD}"/>
    <dgm:cxn modelId="{B9051978-41E7-4A5C-B118-256EE550C2B2}" srcId="{F3A05448-25F3-48CB-BC46-B088E00E27BA}" destId="{679974FA-363A-47B7-9DE2-FDAE856D08E0}" srcOrd="2" destOrd="0" parTransId="{2B4701F9-4E62-4944-AB8F-2DE6F3BB55D0}" sibTransId="{B3B8E8BF-EB34-4087-9D04-50AF1B5213E8}"/>
    <dgm:cxn modelId="{06155779-DE39-4267-95C2-150CBF901F47}" srcId="{F3A05448-25F3-48CB-BC46-B088E00E27BA}" destId="{2F23C30F-88DE-4656-BA20-A5DFC210CC97}" srcOrd="3" destOrd="0" parTransId="{74C4289A-CF81-4F7C-8EC5-9FF7A9483F27}" sibTransId="{50F93BFC-F1E5-4D4F-A00D-298CA0144BBE}"/>
    <dgm:cxn modelId="{49B2618C-4CBD-439C-ABB5-797563BC9E98}" srcId="{F3A05448-25F3-48CB-BC46-B088E00E27BA}" destId="{5A2889B9-49FC-4430-A3F2-E9B86B5571FD}" srcOrd="1" destOrd="0" parTransId="{A11848CF-3E05-4E9D-AA55-0B166550353B}" sibTransId="{012E04F2-C939-489D-9427-3B58DFD3A079}"/>
    <dgm:cxn modelId="{07DAE69D-9F26-5F4F-8232-B5DD36FE37CE}" type="presOf" srcId="{2F23C30F-88DE-4656-BA20-A5DFC210CC97}" destId="{B0D8FF2B-C054-CC4E-BC0B-E10428BBB79A}" srcOrd="0" destOrd="0" presId="urn:microsoft.com/office/officeart/2005/8/layout/vList2"/>
    <dgm:cxn modelId="{8CD006A1-A0C6-2E4F-AC98-46BD696D7C3D}" type="presOf" srcId="{24C964BC-86F2-49B1-8879-96FCAF66EDFC}" destId="{C255CF68-3D9D-BF4E-9B40-315916B593E4}" srcOrd="0" destOrd="0" presId="urn:microsoft.com/office/officeart/2005/8/layout/vList2"/>
    <dgm:cxn modelId="{FD6F52B1-0B78-4641-B81A-910F8505117B}" type="presOf" srcId="{5A2889B9-49FC-4430-A3F2-E9B86B5571FD}" destId="{16420C8B-BDA1-6149-A85A-7D1E321E430F}" srcOrd="0" destOrd="0" presId="urn:microsoft.com/office/officeart/2005/8/layout/vList2"/>
    <dgm:cxn modelId="{6214BCBC-E315-46FF-80E0-71D66EE21D73}" srcId="{F3A05448-25F3-48CB-BC46-B088E00E27BA}" destId="{3591B878-A4CF-49BE-BF14-E7DDFFE14F21}" srcOrd="0" destOrd="0" parTransId="{A0517396-2B62-43B7-B150-EA3D43960A7D}" sibTransId="{835EC875-C3D1-44D3-8ED6-E9B8B8A8EEE7}"/>
    <dgm:cxn modelId="{AE016DCA-9E8C-4C4A-A928-0CC5EF586453}" srcId="{F3A05448-25F3-48CB-BC46-B088E00E27BA}" destId="{97820C50-C254-41B9-BC19-FD10830211CD}" srcOrd="5" destOrd="0" parTransId="{E4E515E9-05CB-4920-A0CA-466251FEC40F}" sibTransId="{F38FF3BC-0964-4227-A079-D1E4C668006D}"/>
    <dgm:cxn modelId="{D7C816D7-1756-A648-A792-F6CF315A64BF}" type="presOf" srcId="{97820C50-C254-41B9-BC19-FD10830211CD}" destId="{5CE18351-9058-004A-AE37-E40301C69C2F}" srcOrd="0" destOrd="0" presId="urn:microsoft.com/office/officeart/2005/8/layout/vList2"/>
    <dgm:cxn modelId="{65D31CEA-F320-E94C-AB54-724FC9F8225F}" type="presOf" srcId="{679974FA-363A-47B7-9DE2-FDAE856D08E0}" destId="{5D3D315C-0D04-5A48-B61D-1BB2D0AC03B5}" srcOrd="0" destOrd="0" presId="urn:microsoft.com/office/officeart/2005/8/layout/vList2"/>
    <dgm:cxn modelId="{32FF48F9-582A-CD4D-85A9-F215573B277D}" type="presOf" srcId="{F3A05448-25F3-48CB-BC46-B088E00E27BA}" destId="{B303D1D7-8694-3F41-AD3A-CD0F02E7B261}" srcOrd="0" destOrd="0" presId="urn:microsoft.com/office/officeart/2005/8/layout/vList2"/>
    <dgm:cxn modelId="{0E80B358-DB39-9C41-907B-D1BE88538D70}" type="presParOf" srcId="{B303D1D7-8694-3F41-AD3A-CD0F02E7B261}" destId="{665F706F-71C6-BA42-B110-0E8871E5D194}" srcOrd="0" destOrd="0" presId="urn:microsoft.com/office/officeart/2005/8/layout/vList2"/>
    <dgm:cxn modelId="{B7ABCBFE-8098-3845-B85F-7B59E4160F11}" type="presParOf" srcId="{B303D1D7-8694-3F41-AD3A-CD0F02E7B261}" destId="{BBCEF29E-08C6-0341-84CE-37F8564BD298}" srcOrd="1" destOrd="0" presId="urn:microsoft.com/office/officeart/2005/8/layout/vList2"/>
    <dgm:cxn modelId="{29B3B4DF-271F-AF44-A4BC-85E7240DD84F}" type="presParOf" srcId="{B303D1D7-8694-3F41-AD3A-CD0F02E7B261}" destId="{16420C8B-BDA1-6149-A85A-7D1E321E430F}" srcOrd="2" destOrd="0" presId="urn:microsoft.com/office/officeart/2005/8/layout/vList2"/>
    <dgm:cxn modelId="{D335E92A-A615-F040-91D8-A8D9D720A532}" type="presParOf" srcId="{B303D1D7-8694-3F41-AD3A-CD0F02E7B261}" destId="{6001496A-379D-7B4D-8DC0-3E1DD6A1797B}" srcOrd="3" destOrd="0" presId="urn:microsoft.com/office/officeart/2005/8/layout/vList2"/>
    <dgm:cxn modelId="{5A27D1B2-552E-4349-ACE6-D834041F6C74}" type="presParOf" srcId="{B303D1D7-8694-3F41-AD3A-CD0F02E7B261}" destId="{5D3D315C-0D04-5A48-B61D-1BB2D0AC03B5}" srcOrd="4" destOrd="0" presId="urn:microsoft.com/office/officeart/2005/8/layout/vList2"/>
    <dgm:cxn modelId="{80E0F470-67E5-1C49-8638-BE4EA8E20DF5}" type="presParOf" srcId="{B303D1D7-8694-3F41-AD3A-CD0F02E7B261}" destId="{66E2D10F-8E01-4A43-9003-FECDF9921173}" srcOrd="5" destOrd="0" presId="urn:microsoft.com/office/officeart/2005/8/layout/vList2"/>
    <dgm:cxn modelId="{7CD70C13-E05B-6344-BC54-FAC33107F37A}" type="presParOf" srcId="{B303D1D7-8694-3F41-AD3A-CD0F02E7B261}" destId="{B0D8FF2B-C054-CC4E-BC0B-E10428BBB79A}" srcOrd="6" destOrd="0" presId="urn:microsoft.com/office/officeart/2005/8/layout/vList2"/>
    <dgm:cxn modelId="{1271F02F-783E-1148-B638-4DBFD41F881B}" type="presParOf" srcId="{B303D1D7-8694-3F41-AD3A-CD0F02E7B261}" destId="{378B5B9A-844A-CD4D-B89E-DA8BD53C7F34}" srcOrd="7" destOrd="0" presId="urn:microsoft.com/office/officeart/2005/8/layout/vList2"/>
    <dgm:cxn modelId="{359F038D-CC1E-724E-BA1A-40C0F2A1485B}" type="presParOf" srcId="{B303D1D7-8694-3F41-AD3A-CD0F02E7B261}" destId="{C255CF68-3D9D-BF4E-9B40-315916B593E4}" srcOrd="8" destOrd="0" presId="urn:microsoft.com/office/officeart/2005/8/layout/vList2"/>
    <dgm:cxn modelId="{F6286B7D-B7CE-4F4B-B45C-025CC682C8B6}" type="presParOf" srcId="{B303D1D7-8694-3F41-AD3A-CD0F02E7B261}" destId="{05D2AA52-898F-824D-9EEF-18469914CA32}" srcOrd="9" destOrd="0" presId="urn:microsoft.com/office/officeart/2005/8/layout/vList2"/>
    <dgm:cxn modelId="{1D8B67E3-FD79-964C-844C-EBD3BD732C40}" type="presParOf" srcId="{B303D1D7-8694-3F41-AD3A-CD0F02E7B261}" destId="{5CE18351-9058-004A-AE37-E40301C69C2F}"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3CE2468-5271-43BA-9F71-50D3435A0BD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493652A-DD6B-4F74-94FA-B6977EB21BE4}">
      <dgm:prSet/>
      <dgm:spPr/>
      <dgm:t>
        <a:bodyPr/>
        <a:lstStyle/>
        <a:p>
          <a:pPr>
            <a:lnSpc>
              <a:spcPct val="100000"/>
            </a:lnSpc>
          </a:pPr>
          <a:r>
            <a:rPr lang="en-US"/>
            <a:t>Summary of achievements and milestones</a:t>
          </a:r>
        </a:p>
      </dgm:t>
    </dgm:pt>
    <dgm:pt modelId="{88675A47-DE21-4E24-846A-844B1E6E73BD}" type="parTrans" cxnId="{BE33CEFF-16A3-4CEE-B403-A919F5B7526C}">
      <dgm:prSet/>
      <dgm:spPr/>
      <dgm:t>
        <a:bodyPr/>
        <a:lstStyle/>
        <a:p>
          <a:endParaRPr lang="en-US"/>
        </a:p>
      </dgm:t>
    </dgm:pt>
    <dgm:pt modelId="{4472C54D-526F-4D44-8653-7533A598E10F}" type="sibTrans" cxnId="{BE33CEFF-16A3-4CEE-B403-A919F5B7526C}">
      <dgm:prSet/>
      <dgm:spPr/>
      <dgm:t>
        <a:bodyPr/>
        <a:lstStyle/>
        <a:p>
          <a:endParaRPr lang="en-US"/>
        </a:p>
      </dgm:t>
    </dgm:pt>
    <dgm:pt modelId="{7A760A78-41CF-48B6-82E5-38AF6B7E3F20}">
      <dgm:prSet/>
      <dgm:spPr/>
      <dgm:t>
        <a:bodyPr/>
        <a:lstStyle/>
        <a:p>
          <a:pPr>
            <a:lnSpc>
              <a:spcPct val="100000"/>
            </a:lnSpc>
          </a:pPr>
          <a:r>
            <a:rPr lang="en-US"/>
            <a:t>Acknowledgment of team contributions and efforts</a:t>
          </a:r>
        </a:p>
      </dgm:t>
    </dgm:pt>
    <dgm:pt modelId="{CC1C4850-D426-4390-9107-798980FAE391}" type="parTrans" cxnId="{CC05CCA4-CA1A-4BEC-937A-323C2C385D95}">
      <dgm:prSet/>
      <dgm:spPr/>
      <dgm:t>
        <a:bodyPr/>
        <a:lstStyle/>
        <a:p>
          <a:endParaRPr lang="en-US"/>
        </a:p>
      </dgm:t>
    </dgm:pt>
    <dgm:pt modelId="{394877BF-BDEE-4584-A802-C7D540C41DDA}" type="sibTrans" cxnId="{CC05CCA4-CA1A-4BEC-937A-323C2C385D95}">
      <dgm:prSet/>
      <dgm:spPr/>
      <dgm:t>
        <a:bodyPr/>
        <a:lstStyle/>
        <a:p>
          <a:endParaRPr lang="en-US"/>
        </a:p>
      </dgm:t>
    </dgm:pt>
    <dgm:pt modelId="{F1A7861D-FF2A-4DAA-A336-A97F6F57CA2C}">
      <dgm:prSet/>
      <dgm:spPr/>
      <dgm:t>
        <a:bodyPr/>
        <a:lstStyle/>
        <a:p>
          <a:pPr>
            <a:lnSpc>
              <a:spcPct val="100000"/>
            </a:lnSpc>
          </a:pPr>
          <a:r>
            <a:rPr lang="en-US"/>
            <a:t>Commitment to continuous improvement and innovation</a:t>
          </a:r>
        </a:p>
      </dgm:t>
    </dgm:pt>
    <dgm:pt modelId="{2EFF9F3F-8132-411E-8898-59A109C2CCDD}" type="parTrans" cxnId="{15373BCA-5BB5-4919-BE70-50B46A6BF738}">
      <dgm:prSet/>
      <dgm:spPr/>
      <dgm:t>
        <a:bodyPr/>
        <a:lstStyle/>
        <a:p>
          <a:endParaRPr lang="en-US"/>
        </a:p>
      </dgm:t>
    </dgm:pt>
    <dgm:pt modelId="{5FA2AF62-25A9-48F9-A89C-3993A180B8B3}" type="sibTrans" cxnId="{15373BCA-5BB5-4919-BE70-50B46A6BF738}">
      <dgm:prSet/>
      <dgm:spPr/>
      <dgm:t>
        <a:bodyPr/>
        <a:lstStyle/>
        <a:p>
          <a:endParaRPr lang="en-US"/>
        </a:p>
      </dgm:t>
    </dgm:pt>
    <dgm:pt modelId="{27895F08-A732-48A9-80A2-A3119B365E5B}">
      <dgm:prSet/>
      <dgm:spPr/>
      <dgm:t>
        <a:bodyPr/>
        <a:lstStyle/>
        <a:p>
          <a:pPr>
            <a:lnSpc>
              <a:spcPct val="100000"/>
            </a:lnSpc>
          </a:pPr>
          <a:r>
            <a:rPr lang="en-US"/>
            <a:t>Vision for future growth and expansion</a:t>
          </a:r>
        </a:p>
      </dgm:t>
    </dgm:pt>
    <dgm:pt modelId="{04C4CFDD-C718-4836-81B3-3FFEA08EF6A8}" type="parTrans" cxnId="{5C171F88-D256-4AB4-BDD3-53BB3030B1AA}">
      <dgm:prSet/>
      <dgm:spPr/>
      <dgm:t>
        <a:bodyPr/>
        <a:lstStyle/>
        <a:p>
          <a:endParaRPr lang="en-US"/>
        </a:p>
      </dgm:t>
    </dgm:pt>
    <dgm:pt modelId="{1DE846A7-8CA1-4631-BCA7-CD9DB5DFEC7A}" type="sibTrans" cxnId="{5C171F88-D256-4AB4-BDD3-53BB3030B1AA}">
      <dgm:prSet/>
      <dgm:spPr/>
      <dgm:t>
        <a:bodyPr/>
        <a:lstStyle/>
        <a:p>
          <a:endParaRPr lang="en-US"/>
        </a:p>
      </dgm:t>
    </dgm:pt>
    <dgm:pt modelId="{446DBD87-89B8-4A31-9DAB-E7A3E6550121}">
      <dgm:prSet/>
      <dgm:spPr/>
      <dgm:t>
        <a:bodyPr/>
        <a:lstStyle/>
        <a:p>
          <a:pPr>
            <a:lnSpc>
              <a:spcPct val="100000"/>
            </a:lnSpc>
          </a:pPr>
          <a:r>
            <a:rPr lang="en-US"/>
            <a:t>Invitation for feedback and suggestions from stakeholders</a:t>
          </a:r>
        </a:p>
      </dgm:t>
    </dgm:pt>
    <dgm:pt modelId="{B88E95BC-5D32-4B9D-924C-E281513122C9}" type="parTrans" cxnId="{6B2E6B3B-4E76-4957-B42F-A7FD3B595489}">
      <dgm:prSet/>
      <dgm:spPr/>
      <dgm:t>
        <a:bodyPr/>
        <a:lstStyle/>
        <a:p>
          <a:endParaRPr lang="en-US"/>
        </a:p>
      </dgm:t>
    </dgm:pt>
    <dgm:pt modelId="{E05D4AFA-58A2-44F8-9ADB-E11685BB36A4}" type="sibTrans" cxnId="{6B2E6B3B-4E76-4957-B42F-A7FD3B595489}">
      <dgm:prSet/>
      <dgm:spPr/>
      <dgm:t>
        <a:bodyPr/>
        <a:lstStyle/>
        <a:p>
          <a:endParaRPr lang="en-US"/>
        </a:p>
      </dgm:t>
    </dgm:pt>
    <dgm:pt modelId="{C0839BDD-5561-4227-86D0-7E93C72D3A2B}">
      <dgm:prSet/>
      <dgm:spPr/>
      <dgm:t>
        <a:bodyPr/>
        <a:lstStyle/>
        <a:p>
          <a:pPr>
            <a:lnSpc>
              <a:spcPct val="100000"/>
            </a:lnSpc>
          </a:pPr>
          <a:r>
            <a:rPr lang="en-US"/>
            <a:t>Expression of gratitude to customers and stakeholders.</a:t>
          </a:r>
        </a:p>
      </dgm:t>
    </dgm:pt>
    <dgm:pt modelId="{F9BEC1F9-F4B9-4037-BAF5-DC9F28F73732}" type="parTrans" cxnId="{1239F57D-A4B8-4A13-8908-E77932F6A121}">
      <dgm:prSet/>
      <dgm:spPr/>
      <dgm:t>
        <a:bodyPr/>
        <a:lstStyle/>
        <a:p>
          <a:endParaRPr lang="en-US"/>
        </a:p>
      </dgm:t>
    </dgm:pt>
    <dgm:pt modelId="{36EDB929-6CD5-40DC-B044-A8E1487B0582}" type="sibTrans" cxnId="{1239F57D-A4B8-4A13-8908-E77932F6A121}">
      <dgm:prSet/>
      <dgm:spPr/>
      <dgm:t>
        <a:bodyPr/>
        <a:lstStyle/>
        <a:p>
          <a:endParaRPr lang="en-US"/>
        </a:p>
      </dgm:t>
    </dgm:pt>
    <dgm:pt modelId="{9B989D0D-1394-4028-93EB-CC5FF1C18A8F}" type="pres">
      <dgm:prSet presAssocID="{93CE2468-5271-43BA-9F71-50D3435A0BDE}" presName="root" presStyleCnt="0">
        <dgm:presLayoutVars>
          <dgm:dir/>
          <dgm:resizeHandles val="exact"/>
        </dgm:presLayoutVars>
      </dgm:prSet>
      <dgm:spPr/>
    </dgm:pt>
    <dgm:pt modelId="{B8307CDB-3DA7-4099-A835-C888598A6FC8}" type="pres">
      <dgm:prSet presAssocID="{4493652A-DD6B-4F74-94FA-B6977EB21BE4}" presName="compNode" presStyleCnt="0"/>
      <dgm:spPr/>
    </dgm:pt>
    <dgm:pt modelId="{D6CFCC21-9421-4304-AE70-0DCBCEA1F7C8}" type="pres">
      <dgm:prSet presAssocID="{4493652A-DD6B-4F74-94FA-B6977EB21BE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414935AE-0022-43DC-8F09-FA392EB5C68B}" type="pres">
      <dgm:prSet presAssocID="{4493652A-DD6B-4F74-94FA-B6977EB21BE4}" presName="spaceRect" presStyleCnt="0"/>
      <dgm:spPr/>
    </dgm:pt>
    <dgm:pt modelId="{7ACB1374-DE12-4E5A-BB8B-A531852C69AA}" type="pres">
      <dgm:prSet presAssocID="{4493652A-DD6B-4F74-94FA-B6977EB21BE4}" presName="textRect" presStyleLbl="revTx" presStyleIdx="0" presStyleCnt="6">
        <dgm:presLayoutVars>
          <dgm:chMax val="1"/>
          <dgm:chPref val="1"/>
        </dgm:presLayoutVars>
      </dgm:prSet>
      <dgm:spPr/>
    </dgm:pt>
    <dgm:pt modelId="{5270C966-379B-4122-A315-34E6162AE442}" type="pres">
      <dgm:prSet presAssocID="{4472C54D-526F-4D44-8653-7533A598E10F}" presName="sibTrans" presStyleCnt="0"/>
      <dgm:spPr/>
    </dgm:pt>
    <dgm:pt modelId="{C3249B01-6ABE-4ED7-BF13-C6F9FA0CE121}" type="pres">
      <dgm:prSet presAssocID="{7A760A78-41CF-48B6-82E5-38AF6B7E3F20}" presName="compNode" presStyleCnt="0"/>
      <dgm:spPr/>
    </dgm:pt>
    <dgm:pt modelId="{8D484B7E-2853-4752-8368-45A175E17256}" type="pres">
      <dgm:prSet presAssocID="{7A760A78-41CF-48B6-82E5-38AF6B7E3F2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E2D76769-F1EA-4EE3-A296-D88529C9E036}" type="pres">
      <dgm:prSet presAssocID="{7A760A78-41CF-48B6-82E5-38AF6B7E3F20}" presName="spaceRect" presStyleCnt="0"/>
      <dgm:spPr/>
    </dgm:pt>
    <dgm:pt modelId="{27C1F8F6-70AA-419F-9A7E-1DB4E12DFC30}" type="pres">
      <dgm:prSet presAssocID="{7A760A78-41CF-48B6-82E5-38AF6B7E3F20}" presName="textRect" presStyleLbl="revTx" presStyleIdx="1" presStyleCnt="6">
        <dgm:presLayoutVars>
          <dgm:chMax val="1"/>
          <dgm:chPref val="1"/>
        </dgm:presLayoutVars>
      </dgm:prSet>
      <dgm:spPr/>
    </dgm:pt>
    <dgm:pt modelId="{EA6C4062-AC5A-4B3E-A35F-BC0F90168AB9}" type="pres">
      <dgm:prSet presAssocID="{394877BF-BDEE-4584-A802-C7D540C41DDA}" presName="sibTrans" presStyleCnt="0"/>
      <dgm:spPr/>
    </dgm:pt>
    <dgm:pt modelId="{B2D3467C-C786-433F-A3CF-DC39C73B4FD6}" type="pres">
      <dgm:prSet presAssocID="{F1A7861D-FF2A-4DAA-A336-A97F6F57CA2C}" presName="compNode" presStyleCnt="0"/>
      <dgm:spPr/>
    </dgm:pt>
    <dgm:pt modelId="{03219798-1A24-41A1-8B0E-F9A67C3726B3}" type="pres">
      <dgm:prSet presAssocID="{F1A7861D-FF2A-4DAA-A336-A97F6F57CA2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810ED2DF-416A-4EFB-8FAA-58FEF10F919B}" type="pres">
      <dgm:prSet presAssocID="{F1A7861D-FF2A-4DAA-A336-A97F6F57CA2C}" presName="spaceRect" presStyleCnt="0"/>
      <dgm:spPr/>
    </dgm:pt>
    <dgm:pt modelId="{183045C7-6141-441A-B340-7E90FBB2FF0D}" type="pres">
      <dgm:prSet presAssocID="{F1A7861D-FF2A-4DAA-A336-A97F6F57CA2C}" presName="textRect" presStyleLbl="revTx" presStyleIdx="2" presStyleCnt="6">
        <dgm:presLayoutVars>
          <dgm:chMax val="1"/>
          <dgm:chPref val="1"/>
        </dgm:presLayoutVars>
      </dgm:prSet>
      <dgm:spPr/>
    </dgm:pt>
    <dgm:pt modelId="{4CFAAB5E-1D03-4F21-9C06-E7B09FAF39B8}" type="pres">
      <dgm:prSet presAssocID="{5FA2AF62-25A9-48F9-A89C-3993A180B8B3}" presName="sibTrans" presStyleCnt="0"/>
      <dgm:spPr/>
    </dgm:pt>
    <dgm:pt modelId="{0E606A55-A221-42E2-BDF3-D00ABDD34625}" type="pres">
      <dgm:prSet presAssocID="{27895F08-A732-48A9-80A2-A3119B365E5B}" presName="compNode" presStyleCnt="0"/>
      <dgm:spPr/>
    </dgm:pt>
    <dgm:pt modelId="{B4A4D154-DA5E-46CD-8785-63C637A41D18}" type="pres">
      <dgm:prSet presAssocID="{27895F08-A732-48A9-80A2-A3119B365E5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139B3631-A0F7-490C-818F-951507BE9CF8}" type="pres">
      <dgm:prSet presAssocID="{27895F08-A732-48A9-80A2-A3119B365E5B}" presName="spaceRect" presStyleCnt="0"/>
      <dgm:spPr/>
    </dgm:pt>
    <dgm:pt modelId="{ED0C1AA1-56A1-430E-BBB3-E27E0F1E70C9}" type="pres">
      <dgm:prSet presAssocID="{27895F08-A732-48A9-80A2-A3119B365E5B}" presName="textRect" presStyleLbl="revTx" presStyleIdx="3" presStyleCnt="6">
        <dgm:presLayoutVars>
          <dgm:chMax val="1"/>
          <dgm:chPref val="1"/>
        </dgm:presLayoutVars>
      </dgm:prSet>
      <dgm:spPr/>
    </dgm:pt>
    <dgm:pt modelId="{5C88DEBA-73DF-4F11-9AD0-949ADF6E9D6C}" type="pres">
      <dgm:prSet presAssocID="{1DE846A7-8CA1-4631-BCA7-CD9DB5DFEC7A}" presName="sibTrans" presStyleCnt="0"/>
      <dgm:spPr/>
    </dgm:pt>
    <dgm:pt modelId="{9CA439AF-D05F-49C2-93D8-50A99B6054BB}" type="pres">
      <dgm:prSet presAssocID="{446DBD87-89B8-4A31-9DAB-E7A3E6550121}" presName="compNode" presStyleCnt="0"/>
      <dgm:spPr/>
    </dgm:pt>
    <dgm:pt modelId="{6ECB7B21-9E93-43B6-81ED-150C90D05BFB}" type="pres">
      <dgm:prSet presAssocID="{446DBD87-89B8-4A31-9DAB-E7A3E655012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at"/>
        </a:ext>
      </dgm:extLst>
    </dgm:pt>
    <dgm:pt modelId="{BDC4F0B1-DA95-4E3B-B67C-466FFCCBCF9A}" type="pres">
      <dgm:prSet presAssocID="{446DBD87-89B8-4A31-9DAB-E7A3E6550121}" presName="spaceRect" presStyleCnt="0"/>
      <dgm:spPr/>
    </dgm:pt>
    <dgm:pt modelId="{8636EE93-916C-45C8-A6A5-AC54C4F1435F}" type="pres">
      <dgm:prSet presAssocID="{446DBD87-89B8-4A31-9DAB-E7A3E6550121}" presName="textRect" presStyleLbl="revTx" presStyleIdx="4" presStyleCnt="6">
        <dgm:presLayoutVars>
          <dgm:chMax val="1"/>
          <dgm:chPref val="1"/>
        </dgm:presLayoutVars>
      </dgm:prSet>
      <dgm:spPr/>
    </dgm:pt>
    <dgm:pt modelId="{C312E97F-ED6D-4385-9E9A-9B82C0A154CF}" type="pres">
      <dgm:prSet presAssocID="{E05D4AFA-58A2-44F8-9ADB-E11685BB36A4}" presName="sibTrans" presStyleCnt="0"/>
      <dgm:spPr/>
    </dgm:pt>
    <dgm:pt modelId="{A588CF88-E368-449D-A251-AC0F9C079B5D}" type="pres">
      <dgm:prSet presAssocID="{C0839BDD-5561-4227-86D0-7E93C72D3A2B}" presName="compNode" presStyleCnt="0"/>
      <dgm:spPr/>
    </dgm:pt>
    <dgm:pt modelId="{6F842DB2-6C95-405D-A62E-43A3056E8856}" type="pres">
      <dgm:prSet presAssocID="{C0839BDD-5561-4227-86D0-7E93C72D3A2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Angel Face with Solid Fill"/>
        </a:ext>
      </dgm:extLst>
    </dgm:pt>
    <dgm:pt modelId="{2EB38808-F472-4345-9B53-29AA71639D16}" type="pres">
      <dgm:prSet presAssocID="{C0839BDD-5561-4227-86D0-7E93C72D3A2B}" presName="spaceRect" presStyleCnt="0"/>
      <dgm:spPr/>
    </dgm:pt>
    <dgm:pt modelId="{3FFB3D43-AA70-4EA4-A461-FF214E2D9D8A}" type="pres">
      <dgm:prSet presAssocID="{C0839BDD-5561-4227-86D0-7E93C72D3A2B}" presName="textRect" presStyleLbl="revTx" presStyleIdx="5" presStyleCnt="6">
        <dgm:presLayoutVars>
          <dgm:chMax val="1"/>
          <dgm:chPref val="1"/>
        </dgm:presLayoutVars>
      </dgm:prSet>
      <dgm:spPr/>
    </dgm:pt>
  </dgm:ptLst>
  <dgm:cxnLst>
    <dgm:cxn modelId="{2FE6210C-8033-444A-B603-DF322AFBCDD8}" type="presOf" srcId="{93CE2468-5271-43BA-9F71-50D3435A0BDE}" destId="{9B989D0D-1394-4028-93EB-CC5FF1C18A8F}" srcOrd="0" destOrd="0" presId="urn:microsoft.com/office/officeart/2018/2/layout/IconLabelList"/>
    <dgm:cxn modelId="{D0DFF620-E443-4B3A-A328-59B4F1E0A329}" type="presOf" srcId="{27895F08-A732-48A9-80A2-A3119B365E5B}" destId="{ED0C1AA1-56A1-430E-BBB3-E27E0F1E70C9}" srcOrd="0" destOrd="0" presId="urn:microsoft.com/office/officeart/2018/2/layout/IconLabelList"/>
    <dgm:cxn modelId="{DA84A934-92A2-441F-BC23-B535BA6745A5}" type="presOf" srcId="{C0839BDD-5561-4227-86D0-7E93C72D3A2B}" destId="{3FFB3D43-AA70-4EA4-A461-FF214E2D9D8A}" srcOrd="0" destOrd="0" presId="urn:microsoft.com/office/officeart/2018/2/layout/IconLabelList"/>
    <dgm:cxn modelId="{E9E6DC35-9321-4B99-B6C4-2CEF7C5BDE2C}" type="presOf" srcId="{4493652A-DD6B-4F74-94FA-B6977EB21BE4}" destId="{7ACB1374-DE12-4E5A-BB8B-A531852C69AA}" srcOrd="0" destOrd="0" presId="urn:microsoft.com/office/officeart/2018/2/layout/IconLabelList"/>
    <dgm:cxn modelId="{6B2E6B3B-4E76-4957-B42F-A7FD3B595489}" srcId="{93CE2468-5271-43BA-9F71-50D3435A0BDE}" destId="{446DBD87-89B8-4A31-9DAB-E7A3E6550121}" srcOrd="4" destOrd="0" parTransId="{B88E95BC-5D32-4B9D-924C-E281513122C9}" sibTransId="{E05D4AFA-58A2-44F8-9ADB-E11685BB36A4}"/>
    <dgm:cxn modelId="{B7154E71-1A89-464E-937E-4E22C7002348}" type="presOf" srcId="{446DBD87-89B8-4A31-9DAB-E7A3E6550121}" destId="{8636EE93-916C-45C8-A6A5-AC54C4F1435F}" srcOrd="0" destOrd="0" presId="urn:microsoft.com/office/officeart/2018/2/layout/IconLabelList"/>
    <dgm:cxn modelId="{1239F57D-A4B8-4A13-8908-E77932F6A121}" srcId="{93CE2468-5271-43BA-9F71-50D3435A0BDE}" destId="{C0839BDD-5561-4227-86D0-7E93C72D3A2B}" srcOrd="5" destOrd="0" parTransId="{F9BEC1F9-F4B9-4037-BAF5-DC9F28F73732}" sibTransId="{36EDB929-6CD5-40DC-B044-A8E1487B0582}"/>
    <dgm:cxn modelId="{5C171F88-D256-4AB4-BDD3-53BB3030B1AA}" srcId="{93CE2468-5271-43BA-9F71-50D3435A0BDE}" destId="{27895F08-A732-48A9-80A2-A3119B365E5B}" srcOrd="3" destOrd="0" parTransId="{04C4CFDD-C718-4836-81B3-3FFEA08EF6A8}" sibTransId="{1DE846A7-8CA1-4631-BCA7-CD9DB5DFEC7A}"/>
    <dgm:cxn modelId="{97650799-FC73-4534-BCF7-CB44CC1A39F8}" type="presOf" srcId="{7A760A78-41CF-48B6-82E5-38AF6B7E3F20}" destId="{27C1F8F6-70AA-419F-9A7E-1DB4E12DFC30}" srcOrd="0" destOrd="0" presId="urn:microsoft.com/office/officeart/2018/2/layout/IconLabelList"/>
    <dgm:cxn modelId="{CC05CCA4-CA1A-4BEC-937A-323C2C385D95}" srcId="{93CE2468-5271-43BA-9F71-50D3435A0BDE}" destId="{7A760A78-41CF-48B6-82E5-38AF6B7E3F20}" srcOrd="1" destOrd="0" parTransId="{CC1C4850-D426-4390-9107-798980FAE391}" sibTransId="{394877BF-BDEE-4584-A802-C7D540C41DDA}"/>
    <dgm:cxn modelId="{15373BCA-5BB5-4919-BE70-50B46A6BF738}" srcId="{93CE2468-5271-43BA-9F71-50D3435A0BDE}" destId="{F1A7861D-FF2A-4DAA-A336-A97F6F57CA2C}" srcOrd="2" destOrd="0" parTransId="{2EFF9F3F-8132-411E-8898-59A109C2CCDD}" sibTransId="{5FA2AF62-25A9-48F9-A89C-3993A180B8B3}"/>
    <dgm:cxn modelId="{8A67C2EF-A0EB-41E6-ADE2-1E5E01D18D07}" type="presOf" srcId="{F1A7861D-FF2A-4DAA-A336-A97F6F57CA2C}" destId="{183045C7-6141-441A-B340-7E90FBB2FF0D}" srcOrd="0" destOrd="0" presId="urn:microsoft.com/office/officeart/2018/2/layout/IconLabelList"/>
    <dgm:cxn modelId="{BE33CEFF-16A3-4CEE-B403-A919F5B7526C}" srcId="{93CE2468-5271-43BA-9F71-50D3435A0BDE}" destId="{4493652A-DD6B-4F74-94FA-B6977EB21BE4}" srcOrd="0" destOrd="0" parTransId="{88675A47-DE21-4E24-846A-844B1E6E73BD}" sibTransId="{4472C54D-526F-4D44-8653-7533A598E10F}"/>
    <dgm:cxn modelId="{210D159E-0325-4A95-A9ED-4B645FE7E64F}" type="presParOf" srcId="{9B989D0D-1394-4028-93EB-CC5FF1C18A8F}" destId="{B8307CDB-3DA7-4099-A835-C888598A6FC8}" srcOrd="0" destOrd="0" presId="urn:microsoft.com/office/officeart/2018/2/layout/IconLabelList"/>
    <dgm:cxn modelId="{CEA380F1-033F-4760-9BEC-7E70BB55A126}" type="presParOf" srcId="{B8307CDB-3DA7-4099-A835-C888598A6FC8}" destId="{D6CFCC21-9421-4304-AE70-0DCBCEA1F7C8}" srcOrd="0" destOrd="0" presId="urn:microsoft.com/office/officeart/2018/2/layout/IconLabelList"/>
    <dgm:cxn modelId="{44423219-4033-40C5-9AD8-A1297CE0AB9D}" type="presParOf" srcId="{B8307CDB-3DA7-4099-A835-C888598A6FC8}" destId="{414935AE-0022-43DC-8F09-FA392EB5C68B}" srcOrd="1" destOrd="0" presId="urn:microsoft.com/office/officeart/2018/2/layout/IconLabelList"/>
    <dgm:cxn modelId="{BB7C11AB-C5C2-4DD8-81EA-4A376A9011DF}" type="presParOf" srcId="{B8307CDB-3DA7-4099-A835-C888598A6FC8}" destId="{7ACB1374-DE12-4E5A-BB8B-A531852C69AA}" srcOrd="2" destOrd="0" presId="urn:microsoft.com/office/officeart/2018/2/layout/IconLabelList"/>
    <dgm:cxn modelId="{6D462F71-F0CB-45FD-96D3-A6B8417613E9}" type="presParOf" srcId="{9B989D0D-1394-4028-93EB-CC5FF1C18A8F}" destId="{5270C966-379B-4122-A315-34E6162AE442}" srcOrd="1" destOrd="0" presId="urn:microsoft.com/office/officeart/2018/2/layout/IconLabelList"/>
    <dgm:cxn modelId="{91395B00-4905-44EB-9358-A2AAF0C4FD1A}" type="presParOf" srcId="{9B989D0D-1394-4028-93EB-CC5FF1C18A8F}" destId="{C3249B01-6ABE-4ED7-BF13-C6F9FA0CE121}" srcOrd="2" destOrd="0" presId="urn:microsoft.com/office/officeart/2018/2/layout/IconLabelList"/>
    <dgm:cxn modelId="{A12FC5EE-1AD1-494F-9D86-1E51E205ADF7}" type="presParOf" srcId="{C3249B01-6ABE-4ED7-BF13-C6F9FA0CE121}" destId="{8D484B7E-2853-4752-8368-45A175E17256}" srcOrd="0" destOrd="0" presId="urn:microsoft.com/office/officeart/2018/2/layout/IconLabelList"/>
    <dgm:cxn modelId="{C47C94BB-B4D0-436D-82FF-81B595744F4D}" type="presParOf" srcId="{C3249B01-6ABE-4ED7-BF13-C6F9FA0CE121}" destId="{E2D76769-F1EA-4EE3-A296-D88529C9E036}" srcOrd="1" destOrd="0" presId="urn:microsoft.com/office/officeart/2018/2/layout/IconLabelList"/>
    <dgm:cxn modelId="{174CDEB6-1A6B-440A-BF95-A56448ADC3F2}" type="presParOf" srcId="{C3249B01-6ABE-4ED7-BF13-C6F9FA0CE121}" destId="{27C1F8F6-70AA-419F-9A7E-1DB4E12DFC30}" srcOrd="2" destOrd="0" presId="urn:microsoft.com/office/officeart/2018/2/layout/IconLabelList"/>
    <dgm:cxn modelId="{E25FA2B0-A165-4C44-B252-C8A0E3CA59AD}" type="presParOf" srcId="{9B989D0D-1394-4028-93EB-CC5FF1C18A8F}" destId="{EA6C4062-AC5A-4B3E-A35F-BC0F90168AB9}" srcOrd="3" destOrd="0" presId="urn:microsoft.com/office/officeart/2018/2/layout/IconLabelList"/>
    <dgm:cxn modelId="{D362746A-44D6-43C5-A5DF-3DBB7F86FA4F}" type="presParOf" srcId="{9B989D0D-1394-4028-93EB-CC5FF1C18A8F}" destId="{B2D3467C-C786-433F-A3CF-DC39C73B4FD6}" srcOrd="4" destOrd="0" presId="urn:microsoft.com/office/officeart/2018/2/layout/IconLabelList"/>
    <dgm:cxn modelId="{955D291E-669C-4653-B5C1-5C1FCD9FE6A7}" type="presParOf" srcId="{B2D3467C-C786-433F-A3CF-DC39C73B4FD6}" destId="{03219798-1A24-41A1-8B0E-F9A67C3726B3}" srcOrd="0" destOrd="0" presId="urn:microsoft.com/office/officeart/2018/2/layout/IconLabelList"/>
    <dgm:cxn modelId="{46049928-AEE5-4F62-A8E8-30B12310A649}" type="presParOf" srcId="{B2D3467C-C786-433F-A3CF-DC39C73B4FD6}" destId="{810ED2DF-416A-4EFB-8FAA-58FEF10F919B}" srcOrd="1" destOrd="0" presId="urn:microsoft.com/office/officeart/2018/2/layout/IconLabelList"/>
    <dgm:cxn modelId="{CA697251-79EB-4A87-B924-847F2EB2AD8D}" type="presParOf" srcId="{B2D3467C-C786-433F-A3CF-DC39C73B4FD6}" destId="{183045C7-6141-441A-B340-7E90FBB2FF0D}" srcOrd="2" destOrd="0" presId="urn:microsoft.com/office/officeart/2018/2/layout/IconLabelList"/>
    <dgm:cxn modelId="{1FA734AD-005F-4D64-8140-B8F50C1F016D}" type="presParOf" srcId="{9B989D0D-1394-4028-93EB-CC5FF1C18A8F}" destId="{4CFAAB5E-1D03-4F21-9C06-E7B09FAF39B8}" srcOrd="5" destOrd="0" presId="urn:microsoft.com/office/officeart/2018/2/layout/IconLabelList"/>
    <dgm:cxn modelId="{FF1440BB-BEE5-4F8C-AC38-6780114C5D75}" type="presParOf" srcId="{9B989D0D-1394-4028-93EB-CC5FF1C18A8F}" destId="{0E606A55-A221-42E2-BDF3-D00ABDD34625}" srcOrd="6" destOrd="0" presId="urn:microsoft.com/office/officeart/2018/2/layout/IconLabelList"/>
    <dgm:cxn modelId="{4A75B167-F94C-4049-BC8C-5274B8608105}" type="presParOf" srcId="{0E606A55-A221-42E2-BDF3-D00ABDD34625}" destId="{B4A4D154-DA5E-46CD-8785-63C637A41D18}" srcOrd="0" destOrd="0" presId="urn:microsoft.com/office/officeart/2018/2/layout/IconLabelList"/>
    <dgm:cxn modelId="{4FB70651-A83D-42F6-AED0-4BE28FB46FA1}" type="presParOf" srcId="{0E606A55-A221-42E2-BDF3-D00ABDD34625}" destId="{139B3631-A0F7-490C-818F-951507BE9CF8}" srcOrd="1" destOrd="0" presId="urn:microsoft.com/office/officeart/2018/2/layout/IconLabelList"/>
    <dgm:cxn modelId="{41892E41-C86F-496A-8796-B884C97D1A24}" type="presParOf" srcId="{0E606A55-A221-42E2-BDF3-D00ABDD34625}" destId="{ED0C1AA1-56A1-430E-BBB3-E27E0F1E70C9}" srcOrd="2" destOrd="0" presId="urn:microsoft.com/office/officeart/2018/2/layout/IconLabelList"/>
    <dgm:cxn modelId="{35D4273E-6F43-4EC8-A0DA-3385AB8EF6A5}" type="presParOf" srcId="{9B989D0D-1394-4028-93EB-CC5FF1C18A8F}" destId="{5C88DEBA-73DF-4F11-9AD0-949ADF6E9D6C}" srcOrd="7" destOrd="0" presId="urn:microsoft.com/office/officeart/2018/2/layout/IconLabelList"/>
    <dgm:cxn modelId="{5181A8F4-0F63-4006-AF20-4318413DE0DB}" type="presParOf" srcId="{9B989D0D-1394-4028-93EB-CC5FF1C18A8F}" destId="{9CA439AF-D05F-49C2-93D8-50A99B6054BB}" srcOrd="8" destOrd="0" presId="urn:microsoft.com/office/officeart/2018/2/layout/IconLabelList"/>
    <dgm:cxn modelId="{E0149C3C-F600-4E7A-AA70-7EF414BA521E}" type="presParOf" srcId="{9CA439AF-D05F-49C2-93D8-50A99B6054BB}" destId="{6ECB7B21-9E93-43B6-81ED-150C90D05BFB}" srcOrd="0" destOrd="0" presId="urn:microsoft.com/office/officeart/2018/2/layout/IconLabelList"/>
    <dgm:cxn modelId="{3E766D5D-2665-425B-AECC-F80661CBB7DE}" type="presParOf" srcId="{9CA439AF-D05F-49C2-93D8-50A99B6054BB}" destId="{BDC4F0B1-DA95-4E3B-B67C-466FFCCBCF9A}" srcOrd="1" destOrd="0" presId="urn:microsoft.com/office/officeart/2018/2/layout/IconLabelList"/>
    <dgm:cxn modelId="{CC7C90F6-B390-4788-BA22-D707AFAB7088}" type="presParOf" srcId="{9CA439AF-D05F-49C2-93D8-50A99B6054BB}" destId="{8636EE93-916C-45C8-A6A5-AC54C4F1435F}" srcOrd="2" destOrd="0" presId="urn:microsoft.com/office/officeart/2018/2/layout/IconLabelList"/>
    <dgm:cxn modelId="{FF9C489A-4FD6-4E73-A2BD-EB10B6FBE918}" type="presParOf" srcId="{9B989D0D-1394-4028-93EB-CC5FF1C18A8F}" destId="{C312E97F-ED6D-4385-9E9A-9B82C0A154CF}" srcOrd="9" destOrd="0" presId="urn:microsoft.com/office/officeart/2018/2/layout/IconLabelList"/>
    <dgm:cxn modelId="{5C5B95BA-2D23-4392-B87D-D94A5DAA3EA8}" type="presParOf" srcId="{9B989D0D-1394-4028-93EB-CC5FF1C18A8F}" destId="{A588CF88-E368-449D-A251-AC0F9C079B5D}" srcOrd="10" destOrd="0" presId="urn:microsoft.com/office/officeart/2018/2/layout/IconLabelList"/>
    <dgm:cxn modelId="{39A44A90-C04B-4A1C-B6B7-2C9C61EA3DF6}" type="presParOf" srcId="{A588CF88-E368-449D-A251-AC0F9C079B5D}" destId="{6F842DB2-6C95-405D-A62E-43A3056E8856}" srcOrd="0" destOrd="0" presId="urn:microsoft.com/office/officeart/2018/2/layout/IconLabelList"/>
    <dgm:cxn modelId="{4092A300-8EAF-4587-B2F3-B67EF03C5BCD}" type="presParOf" srcId="{A588CF88-E368-449D-A251-AC0F9C079B5D}" destId="{2EB38808-F472-4345-9B53-29AA71639D16}" srcOrd="1" destOrd="0" presId="urn:microsoft.com/office/officeart/2018/2/layout/IconLabelList"/>
    <dgm:cxn modelId="{89317558-FE81-462C-95F5-3C36372CFB10}" type="presParOf" srcId="{A588CF88-E368-449D-A251-AC0F9C079B5D}" destId="{3FFB3D43-AA70-4EA4-A461-FF214E2D9D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94D97B-3783-9747-8B71-98D18730D1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9AB761-6E27-AA41-BF9F-0DC71D7DCE47}">
      <dgm:prSet/>
      <dgm:spPr/>
      <dgm:t>
        <a:bodyPr/>
        <a:lstStyle/>
        <a:p>
          <a:r>
            <a:rPr lang="en-US"/>
            <a:t>Chen, S., Han, X., Bilgihan, A. and Okumus, F., 2021. Customer engagement research in hospitality and tourism: a systematic review. </a:t>
          </a:r>
          <a:r>
            <a:rPr lang="en-US" i="1"/>
            <a:t>Journal of Hospitality Marketing &amp; Management</a:t>
          </a:r>
          <a:r>
            <a:rPr lang="en-US"/>
            <a:t>, </a:t>
          </a:r>
          <a:r>
            <a:rPr lang="en-US" i="1"/>
            <a:t>30</a:t>
          </a:r>
          <a:r>
            <a:rPr lang="en-US"/>
            <a:t>(7), pp.871-904. </a:t>
          </a:r>
          <a:r>
            <a:rPr lang="en-US" u="sng">
              <a:hlinkClick xmlns:r="http://schemas.openxmlformats.org/officeDocument/2006/relationships" r:id="rId1"/>
            </a:rPr>
            <a:t>https://doi.org/10.1080/19368623.2021.1903644</a:t>
          </a:r>
          <a:endParaRPr lang="en-KW"/>
        </a:p>
      </dgm:t>
    </dgm:pt>
    <dgm:pt modelId="{F29C72A9-1A3D-A547-A4BF-ECAC4592FB0B}" type="parTrans" cxnId="{1627E9C4-41B9-D143-B62C-0608D79470EA}">
      <dgm:prSet/>
      <dgm:spPr/>
      <dgm:t>
        <a:bodyPr/>
        <a:lstStyle/>
        <a:p>
          <a:endParaRPr lang="en-US"/>
        </a:p>
      </dgm:t>
    </dgm:pt>
    <dgm:pt modelId="{D165E6CE-2E7C-794B-9C51-27721CC1DDB7}" type="sibTrans" cxnId="{1627E9C4-41B9-D143-B62C-0608D79470EA}">
      <dgm:prSet/>
      <dgm:spPr/>
      <dgm:t>
        <a:bodyPr/>
        <a:lstStyle/>
        <a:p>
          <a:endParaRPr lang="en-US"/>
        </a:p>
      </dgm:t>
    </dgm:pt>
    <dgm:pt modelId="{FB9FFB6A-0D98-404C-8A78-3904E5BFDCC6}">
      <dgm:prSet/>
      <dgm:spPr/>
      <dgm:t>
        <a:bodyPr/>
        <a:lstStyle/>
        <a:p>
          <a:r>
            <a:rPr lang="en-US"/>
            <a:t>Gonzalez, R., Gasco, J. and Llopis, J., 2020. Information and communication technologies and human resources in hospitality and tourism. </a:t>
          </a:r>
          <a:r>
            <a:rPr lang="en-US" i="1"/>
            <a:t>International Journal of Contemporary Hospitality Management</a:t>
          </a:r>
          <a:r>
            <a:rPr lang="en-US"/>
            <a:t>, </a:t>
          </a:r>
          <a:r>
            <a:rPr lang="en-US" i="1"/>
            <a:t>32</a:t>
          </a:r>
          <a:r>
            <a:rPr lang="en-US"/>
            <a:t>(11), pp.3545-3579. </a:t>
          </a:r>
          <a:r>
            <a:rPr lang="en-US" u="sng">
              <a:hlinkClick xmlns:r="http://schemas.openxmlformats.org/officeDocument/2006/relationships" r:id="rId2"/>
            </a:rPr>
            <a:t>https://www.emerald.com/insight/content/doi/10.1108/IJCHM-04-2020-0272/full/html</a:t>
          </a:r>
          <a:endParaRPr lang="en-KW"/>
        </a:p>
      </dgm:t>
    </dgm:pt>
    <dgm:pt modelId="{E4EBBEA0-CD0B-D64B-AF95-37C716A6ADF3}" type="parTrans" cxnId="{A5C61080-DAE1-884D-8543-1F761529E431}">
      <dgm:prSet/>
      <dgm:spPr/>
      <dgm:t>
        <a:bodyPr/>
        <a:lstStyle/>
        <a:p>
          <a:endParaRPr lang="en-US"/>
        </a:p>
      </dgm:t>
    </dgm:pt>
    <dgm:pt modelId="{11C130F9-41D4-0F44-A566-B3F45AED4EC8}" type="sibTrans" cxnId="{A5C61080-DAE1-884D-8543-1F761529E431}">
      <dgm:prSet/>
      <dgm:spPr/>
      <dgm:t>
        <a:bodyPr/>
        <a:lstStyle/>
        <a:p>
          <a:endParaRPr lang="en-US"/>
        </a:p>
      </dgm:t>
    </dgm:pt>
    <dgm:pt modelId="{AD72B2EF-4B2A-ED42-9144-B2F3D504B5F9}">
      <dgm:prSet/>
      <dgm:spPr/>
      <dgm:t>
        <a:bodyPr/>
        <a:lstStyle/>
        <a:p>
          <a:r>
            <a:rPr lang="en-US"/>
            <a:t>Gu, Q., Qiu, H., King, B.E. and Huang, S., 2020. Understanding the wine tourism experience: The roles of facilitators, constraints, and involvement. </a:t>
          </a:r>
          <a:r>
            <a:rPr lang="en-US" i="1"/>
            <a:t>Journal of Vacation Marketing</a:t>
          </a:r>
          <a:r>
            <a:rPr lang="en-US"/>
            <a:t>, </a:t>
          </a:r>
          <a:r>
            <a:rPr lang="en-US" i="1"/>
            <a:t>26</a:t>
          </a:r>
          <a:r>
            <a:rPr lang="en-US"/>
            <a:t>(2), pp.211-229. </a:t>
          </a:r>
          <a:r>
            <a:rPr lang="en-US" u="sng">
              <a:hlinkClick xmlns:r="http://schemas.openxmlformats.org/officeDocument/2006/relationships" r:id="rId3"/>
            </a:rPr>
            <a:t>https://doi.org/10.1177/1356766719880253</a:t>
          </a:r>
          <a:endParaRPr lang="en-KW"/>
        </a:p>
      </dgm:t>
    </dgm:pt>
    <dgm:pt modelId="{6B95D037-6B11-0C40-AC73-89D494B2B252}" type="parTrans" cxnId="{FC84C005-A885-A644-ADD4-6E2A14A02D35}">
      <dgm:prSet/>
      <dgm:spPr/>
      <dgm:t>
        <a:bodyPr/>
        <a:lstStyle/>
        <a:p>
          <a:endParaRPr lang="en-US"/>
        </a:p>
      </dgm:t>
    </dgm:pt>
    <dgm:pt modelId="{C87FA072-4CC6-E549-80B3-BE7D28594078}" type="sibTrans" cxnId="{FC84C005-A885-A644-ADD4-6E2A14A02D35}">
      <dgm:prSet/>
      <dgm:spPr/>
      <dgm:t>
        <a:bodyPr/>
        <a:lstStyle/>
        <a:p>
          <a:endParaRPr lang="en-US"/>
        </a:p>
      </dgm:t>
    </dgm:pt>
    <dgm:pt modelId="{E8CDCB25-BA8B-7A46-95B4-246C0EC4B37B}">
      <dgm:prSet/>
      <dgm:spPr/>
      <dgm:t>
        <a:bodyPr/>
        <a:lstStyle/>
        <a:p>
          <a:r>
            <a:rPr lang="en-US"/>
            <a:t>Huang, D., Chen, Q., Huang, J., Kong, S. and Li, Z., 2021. Customer-robot interactions: Understanding customer experience with service robots. </a:t>
          </a:r>
          <a:r>
            <a:rPr lang="en-US" i="1"/>
            <a:t>International Journal of Hospitality Management</a:t>
          </a:r>
          <a:r>
            <a:rPr lang="en-US"/>
            <a:t>, </a:t>
          </a:r>
          <a:r>
            <a:rPr lang="en-US" i="1"/>
            <a:t>99</a:t>
          </a:r>
          <a:r>
            <a:rPr lang="en-US"/>
            <a:t>, p.103078. </a:t>
          </a:r>
          <a:r>
            <a:rPr lang="en-US" u="sng">
              <a:hlinkClick xmlns:r="http://schemas.openxmlformats.org/officeDocument/2006/relationships" r:id="rId4"/>
            </a:rPr>
            <a:t>https://doi.org/10.1016/j.ijhm.2021.103078</a:t>
          </a:r>
          <a:endParaRPr lang="en-KW"/>
        </a:p>
      </dgm:t>
    </dgm:pt>
    <dgm:pt modelId="{E5A899C4-A9F0-0E42-BC8C-71A156E1ABA3}" type="parTrans" cxnId="{639C20D8-76D1-3843-95B5-7E82FAA6E072}">
      <dgm:prSet/>
      <dgm:spPr/>
      <dgm:t>
        <a:bodyPr/>
        <a:lstStyle/>
        <a:p>
          <a:endParaRPr lang="en-US"/>
        </a:p>
      </dgm:t>
    </dgm:pt>
    <dgm:pt modelId="{DE2C5C3E-697A-D941-82DB-0511EAEDA68B}" type="sibTrans" cxnId="{639C20D8-76D1-3843-95B5-7E82FAA6E072}">
      <dgm:prSet/>
      <dgm:spPr/>
      <dgm:t>
        <a:bodyPr/>
        <a:lstStyle/>
        <a:p>
          <a:endParaRPr lang="en-US"/>
        </a:p>
      </dgm:t>
    </dgm:pt>
    <dgm:pt modelId="{1E3213B0-A570-7849-87BD-4A82512B5F6E}">
      <dgm:prSet/>
      <dgm:spPr/>
      <dgm:t>
        <a:bodyPr/>
        <a:lstStyle/>
        <a:p>
          <a:r>
            <a:rPr lang="en-US"/>
            <a:t>Kim, H. and So, K.K.F., 2022. Two decades of customer experience research in hospitality and tourism: A bibliometric analysis and thematic content analysis. </a:t>
          </a:r>
          <a:r>
            <a:rPr lang="en-US" i="1"/>
            <a:t>International Journal of Hospitality Management</a:t>
          </a:r>
          <a:r>
            <a:rPr lang="en-US"/>
            <a:t>, </a:t>
          </a:r>
          <a:r>
            <a:rPr lang="en-US" i="1"/>
            <a:t>100</a:t>
          </a:r>
          <a:r>
            <a:rPr lang="en-US"/>
            <a:t>, p.103082. </a:t>
          </a:r>
          <a:r>
            <a:rPr lang="en-US" u="sng">
              <a:hlinkClick xmlns:r="http://schemas.openxmlformats.org/officeDocument/2006/relationships" r:id="rId5"/>
            </a:rPr>
            <a:t>https://doi.org/10.1016/j.ijhm.2021.103082</a:t>
          </a:r>
          <a:endParaRPr lang="en-KW"/>
        </a:p>
      </dgm:t>
    </dgm:pt>
    <dgm:pt modelId="{CA3724AF-5EDE-C64A-A6E9-A59E7E483D61}" type="parTrans" cxnId="{99C5EDD3-BE92-6447-B49A-7C0AFE65F95B}">
      <dgm:prSet/>
      <dgm:spPr/>
      <dgm:t>
        <a:bodyPr/>
        <a:lstStyle/>
        <a:p>
          <a:endParaRPr lang="en-US"/>
        </a:p>
      </dgm:t>
    </dgm:pt>
    <dgm:pt modelId="{10176E79-7FDC-D94D-ACA9-58F3C8BF13C4}" type="sibTrans" cxnId="{99C5EDD3-BE92-6447-B49A-7C0AFE65F95B}">
      <dgm:prSet/>
      <dgm:spPr/>
      <dgm:t>
        <a:bodyPr/>
        <a:lstStyle/>
        <a:p>
          <a:endParaRPr lang="en-US"/>
        </a:p>
      </dgm:t>
    </dgm:pt>
    <dgm:pt modelId="{9A670D0B-7A68-9A42-9BF5-151748D995D6}">
      <dgm:prSet/>
      <dgm:spPr/>
      <dgm:t>
        <a:bodyPr/>
        <a:lstStyle/>
        <a:p>
          <a:r>
            <a:rPr lang="en-US"/>
            <a:t>Klink, R.R., Zhang, J.Q. and Athaide, G.A., 2020. Designing a customer experience management course. </a:t>
          </a:r>
          <a:r>
            <a:rPr lang="en-US" i="1"/>
            <a:t>Journal of Marketing Education</a:t>
          </a:r>
          <a:r>
            <a:rPr lang="en-US"/>
            <a:t>, </a:t>
          </a:r>
          <a:r>
            <a:rPr lang="en-US" i="1"/>
            <a:t>42</a:t>
          </a:r>
          <a:r>
            <a:rPr lang="en-US"/>
            <a:t>(2), pp.157-169. </a:t>
          </a:r>
          <a:r>
            <a:rPr lang="en-US" u="sng">
              <a:hlinkClick xmlns:r="http://schemas.openxmlformats.org/officeDocument/2006/relationships" r:id="rId6"/>
            </a:rPr>
            <a:t>https://doi.org/10.1177/0273475318818873</a:t>
          </a:r>
          <a:endParaRPr lang="en-KW"/>
        </a:p>
      </dgm:t>
    </dgm:pt>
    <dgm:pt modelId="{D35078D6-34E6-E242-9C73-9647589B774A}" type="parTrans" cxnId="{5C401C59-A06E-CB4E-8407-36E8EC6541D8}">
      <dgm:prSet/>
      <dgm:spPr/>
      <dgm:t>
        <a:bodyPr/>
        <a:lstStyle/>
        <a:p>
          <a:endParaRPr lang="en-US"/>
        </a:p>
      </dgm:t>
    </dgm:pt>
    <dgm:pt modelId="{0FEEABC7-A978-7E4C-85E9-0487FB47179C}" type="sibTrans" cxnId="{5C401C59-A06E-CB4E-8407-36E8EC6541D8}">
      <dgm:prSet/>
      <dgm:spPr/>
      <dgm:t>
        <a:bodyPr/>
        <a:lstStyle/>
        <a:p>
          <a:endParaRPr lang="en-US"/>
        </a:p>
      </dgm:t>
    </dgm:pt>
    <dgm:pt modelId="{99D35E92-8377-8443-85B1-B1B33688C88B}">
      <dgm:prSet/>
      <dgm:spPr/>
      <dgm:t>
        <a:bodyPr/>
        <a:lstStyle/>
        <a:p>
          <a:r>
            <a:rPr lang="en-US"/>
            <a:t>Muniz, E.C.L., Dandolini, G.A., Biz, A.A. and Ribeiro, A.C., 2021. Customer knowledge management and smart tourism destinations: a framework for the smart management of the tourist experience–SMARTUR. </a:t>
          </a:r>
          <a:r>
            <a:rPr lang="en-US" i="1"/>
            <a:t>Journal of Knowledge Management</a:t>
          </a:r>
          <a:r>
            <a:rPr lang="en-US"/>
            <a:t>, </a:t>
          </a:r>
          <a:r>
            <a:rPr lang="en-US" i="1"/>
            <a:t>25</a:t>
          </a:r>
          <a:r>
            <a:rPr lang="en-US"/>
            <a:t>(5), pp.1336-1361. </a:t>
          </a:r>
          <a:r>
            <a:rPr lang="en-US" u="sng">
              <a:hlinkClick xmlns:r="http://schemas.openxmlformats.org/officeDocument/2006/relationships" r:id="rId7"/>
            </a:rPr>
            <a:t>https://www.emerald.com/insight/content/doi/10.1108/JKM-07-2020-0529/full/html</a:t>
          </a:r>
          <a:endParaRPr lang="en-KW"/>
        </a:p>
      </dgm:t>
    </dgm:pt>
    <dgm:pt modelId="{40A341EB-9BB7-6545-AEB8-15C21E820A49}" type="parTrans" cxnId="{4706159E-019C-BD4E-AD71-4CA0694BC015}">
      <dgm:prSet/>
      <dgm:spPr/>
      <dgm:t>
        <a:bodyPr/>
        <a:lstStyle/>
        <a:p>
          <a:endParaRPr lang="en-US"/>
        </a:p>
      </dgm:t>
    </dgm:pt>
    <dgm:pt modelId="{37777092-7309-224D-925C-8E7C47FAFFF9}" type="sibTrans" cxnId="{4706159E-019C-BD4E-AD71-4CA0694BC015}">
      <dgm:prSet/>
      <dgm:spPr/>
      <dgm:t>
        <a:bodyPr/>
        <a:lstStyle/>
        <a:p>
          <a:endParaRPr lang="en-US"/>
        </a:p>
      </dgm:t>
    </dgm:pt>
    <dgm:pt modelId="{BE84EAA6-C7C1-254A-B7B9-B9704B2C0DB1}">
      <dgm:prSet/>
      <dgm:spPr/>
      <dgm:t>
        <a:bodyPr/>
        <a:lstStyle/>
        <a:p>
          <a:r>
            <a:rPr lang="en-US"/>
            <a:t>Shen, L., Qian, J. and Chen, S.C., 2020. Effective communication strategies of sustainable hospitality: A qualitative exploration. </a:t>
          </a:r>
          <a:r>
            <a:rPr lang="en-US" i="1"/>
            <a:t>Sustainability</a:t>
          </a:r>
          <a:r>
            <a:rPr lang="en-US"/>
            <a:t>, </a:t>
          </a:r>
          <a:r>
            <a:rPr lang="en-US" i="1"/>
            <a:t>12</a:t>
          </a:r>
          <a:r>
            <a:rPr lang="en-US"/>
            <a:t>(17), p.6920. </a:t>
          </a:r>
          <a:r>
            <a:rPr lang="en-US" u="sng">
              <a:hlinkClick xmlns:r="http://schemas.openxmlformats.org/officeDocument/2006/relationships" r:id="rId8"/>
            </a:rPr>
            <a:t>https://doi.org/10.3390/su12176920</a:t>
          </a:r>
          <a:endParaRPr lang="en-KW"/>
        </a:p>
      </dgm:t>
    </dgm:pt>
    <dgm:pt modelId="{1345BE34-8727-4640-ABC0-04E34F5B1C00}" type="parTrans" cxnId="{65FD7DE0-3890-DE47-AD57-8AB298243AF5}">
      <dgm:prSet/>
      <dgm:spPr/>
      <dgm:t>
        <a:bodyPr/>
        <a:lstStyle/>
        <a:p>
          <a:endParaRPr lang="en-US"/>
        </a:p>
      </dgm:t>
    </dgm:pt>
    <dgm:pt modelId="{8A782506-239E-7F41-B646-7C6F388E9FBB}" type="sibTrans" cxnId="{65FD7DE0-3890-DE47-AD57-8AB298243AF5}">
      <dgm:prSet/>
      <dgm:spPr/>
      <dgm:t>
        <a:bodyPr/>
        <a:lstStyle/>
        <a:p>
          <a:endParaRPr lang="en-US"/>
        </a:p>
      </dgm:t>
    </dgm:pt>
    <dgm:pt modelId="{1F238EA6-E4C6-684A-B181-A6B70996F98F}" type="pres">
      <dgm:prSet presAssocID="{5494D97B-3783-9747-8B71-98D18730D190}" presName="linear" presStyleCnt="0">
        <dgm:presLayoutVars>
          <dgm:animLvl val="lvl"/>
          <dgm:resizeHandles val="exact"/>
        </dgm:presLayoutVars>
      </dgm:prSet>
      <dgm:spPr/>
    </dgm:pt>
    <dgm:pt modelId="{AEF433E0-CC5C-E042-93AA-F6590C59C9BE}" type="pres">
      <dgm:prSet presAssocID="{249AB761-6E27-AA41-BF9F-0DC71D7DCE47}" presName="parentText" presStyleLbl="node1" presStyleIdx="0" presStyleCnt="8">
        <dgm:presLayoutVars>
          <dgm:chMax val="0"/>
          <dgm:bulletEnabled val="1"/>
        </dgm:presLayoutVars>
      </dgm:prSet>
      <dgm:spPr/>
    </dgm:pt>
    <dgm:pt modelId="{6C20768C-87FC-9E4A-9269-3D62FAE87252}" type="pres">
      <dgm:prSet presAssocID="{D165E6CE-2E7C-794B-9C51-27721CC1DDB7}" presName="spacer" presStyleCnt="0"/>
      <dgm:spPr/>
    </dgm:pt>
    <dgm:pt modelId="{8523B76B-7419-674D-B186-64BD5CB2FB60}" type="pres">
      <dgm:prSet presAssocID="{FB9FFB6A-0D98-404C-8A78-3904E5BFDCC6}" presName="parentText" presStyleLbl="node1" presStyleIdx="1" presStyleCnt="8">
        <dgm:presLayoutVars>
          <dgm:chMax val="0"/>
          <dgm:bulletEnabled val="1"/>
        </dgm:presLayoutVars>
      </dgm:prSet>
      <dgm:spPr/>
    </dgm:pt>
    <dgm:pt modelId="{C5BEF45B-36E0-AA49-956C-AC89CF5632A5}" type="pres">
      <dgm:prSet presAssocID="{11C130F9-41D4-0F44-A566-B3F45AED4EC8}" presName="spacer" presStyleCnt="0"/>
      <dgm:spPr/>
    </dgm:pt>
    <dgm:pt modelId="{89B3D21B-B0D6-8347-8969-12E97ED714AB}" type="pres">
      <dgm:prSet presAssocID="{AD72B2EF-4B2A-ED42-9144-B2F3D504B5F9}" presName="parentText" presStyleLbl="node1" presStyleIdx="2" presStyleCnt="8">
        <dgm:presLayoutVars>
          <dgm:chMax val="0"/>
          <dgm:bulletEnabled val="1"/>
        </dgm:presLayoutVars>
      </dgm:prSet>
      <dgm:spPr/>
    </dgm:pt>
    <dgm:pt modelId="{46341FD9-1B80-134A-BEDA-015632F54F18}" type="pres">
      <dgm:prSet presAssocID="{C87FA072-4CC6-E549-80B3-BE7D28594078}" presName="spacer" presStyleCnt="0"/>
      <dgm:spPr/>
    </dgm:pt>
    <dgm:pt modelId="{D936DA69-B98C-F94F-8CD1-BE76BD3644AD}" type="pres">
      <dgm:prSet presAssocID="{E8CDCB25-BA8B-7A46-95B4-246C0EC4B37B}" presName="parentText" presStyleLbl="node1" presStyleIdx="3" presStyleCnt="8">
        <dgm:presLayoutVars>
          <dgm:chMax val="0"/>
          <dgm:bulletEnabled val="1"/>
        </dgm:presLayoutVars>
      </dgm:prSet>
      <dgm:spPr/>
    </dgm:pt>
    <dgm:pt modelId="{F6EB3B3D-1ECA-FD4E-A26D-C4B25F431A8D}" type="pres">
      <dgm:prSet presAssocID="{DE2C5C3E-697A-D941-82DB-0511EAEDA68B}" presName="spacer" presStyleCnt="0"/>
      <dgm:spPr/>
    </dgm:pt>
    <dgm:pt modelId="{7C3EAE8A-3FD6-334B-9204-3FAE0EE2D02A}" type="pres">
      <dgm:prSet presAssocID="{1E3213B0-A570-7849-87BD-4A82512B5F6E}" presName="parentText" presStyleLbl="node1" presStyleIdx="4" presStyleCnt="8">
        <dgm:presLayoutVars>
          <dgm:chMax val="0"/>
          <dgm:bulletEnabled val="1"/>
        </dgm:presLayoutVars>
      </dgm:prSet>
      <dgm:spPr/>
    </dgm:pt>
    <dgm:pt modelId="{BCDFBB69-6128-454F-A338-F3A281AF03E2}" type="pres">
      <dgm:prSet presAssocID="{10176E79-7FDC-D94D-ACA9-58F3C8BF13C4}" presName="spacer" presStyleCnt="0"/>
      <dgm:spPr/>
    </dgm:pt>
    <dgm:pt modelId="{84CBFC47-4254-6343-BC66-95BB89C9C2E1}" type="pres">
      <dgm:prSet presAssocID="{9A670D0B-7A68-9A42-9BF5-151748D995D6}" presName="parentText" presStyleLbl="node1" presStyleIdx="5" presStyleCnt="8">
        <dgm:presLayoutVars>
          <dgm:chMax val="0"/>
          <dgm:bulletEnabled val="1"/>
        </dgm:presLayoutVars>
      </dgm:prSet>
      <dgm:spPr/>
    </dgm:pt>
    <dgm:pt modelId="{5CF820A2-FA71-734F-A540-50E43730DD01}" type="pres">
      <dgm:prSet presAssocID="{0FEEABC7-A978-7E4C-85E9-0487FB47179C}" presName="spacer" presStyleCnt="0"/>
      <dgm:spPr/>
    </dgm:pt>
    <dgm:pt modelId="{B19886FC-86B4-CA47-B2EB-8068A45B048C}" type="pres">
      <dgm:prSet presAssocID="{99D35E92-8377-8443-85B1-B1B33688C88B}" presName="parentText" presStyleLbl="node1" presStyleIdx="6" presStyleCnt="8">
        <dgm:presLayoutVars>
          <dgm:chMax val="0"/>
          <dgm:bulletEnabled val="1"/>
        </dgm:presLayoutVars>
      </dgm:prSet>
      <dgm:spPr/>
    </dgm:pt>
    <dgm:pt modelId="{F2B19609-12C0-5B46-A2F4-84663765CE9B}" type="pres">
      <dgm:prSet presAssocID="{37777092-7309-224D-925C-8E7C47FAFFF9}" presName="spacer" presStyleCnt="0"/>
      <dgm:spPr/>
    </dgm:pt>
    <dgm:pt modelId="{F104C75D-5B24-3544-A815-2787C73ABA4B}" type="pres">
      <dgm:prSet presAssocID="{BE84EAA6-C7C1-254A-B7B9-B9704B2C0DB1}" presName="parentText" presStyleLbl="node1" presStyleIdx="7" presStyleCnt="8">
        <dgm:presLayoutVars>
          <dgm:chMax val="0"/>
          <dgm:bulletEnabled val="1"/>
        </dgm:presLayoutVars>
      </dgm:prSet>
      <dgm:spPr/>
    </dgm:pt>
  </dgm:ptLst>
  <dgm:cxnLst>
    <dgm:cxn modelId="{FC84C005-A885-A644-ADD4-6E2A14A02D35}" srcId="{5494D97B-3783-9747-8B71-98D18730D190}" destId="{AD72B2EF-4B2A-ED42-9144-B2F3D504B5F9}" srcOrd="2" destOrd="0" parTransId="{6B95D037-6B11-0C40-AC73-89D494B2B252}" sibTransId="{C87FA072-4CC6-E549-80B3-BE7D28594078}"/>
    <dgm:cxn modelId="{78801228-1114-A449-ABFC-3F7C146F9833}" type="presOf" srcId="{E8CDCB25-BA8B-7A46-95B4-246C0EC4B37B}" destId="{D936DA69-B98C-F94F-8CD1-BE76BD3644AD}" srcOrd="0" destOrd="0" presId="urn:microsoft.com/office/officeart/2005/8/layout/vList2"/>
    <dgm:cxn modelId="{96A27051-EAE7-BE43-8F23-7B10C8C9D728}" type="presOf" srcId="{9A670D0B-7A68-9A42-9BF5-151748D995D6}" destId="{84CBFC47-4254-6343-BC66-95BB89C9C2E1}" srcOrd="0" destOrd="0" presId="urn:microsoft.com/office/officeart/2005/8/layout/vList2"/>
    <dgm:cxn modelId="{5C401C59-A06E-CB4E-8407-36E8EC6541D8}" srcId="{5494D97B-3783-9747-8B71-98D18730D190}" destId="{9A670D0B-7A68-9A42-9BF5-151748D995D6}" srcOrd="5" destOrd="0" parTransId="{D35078D6-34E6-E242-9C73-9647589B774A}" sibTransId="{0FEEABC7-A978-7E4C-85E9-0487FB47179C}"/>
    <dgm:cxn modelId="{91AA436B-B9FE-9844-A77D-211BD855BE78}" type="presOf" srcId="{BE84EAA6-C7C1-254A-B7B9-B9704B2C0DB1}" destId="{F104C75D-5B24-3544-A815-2787C73ABA4B}" srcOrd="0" destOrd="0" presId="urn:microsoft.com/office/officeart/2005/8/layout/vList2"/>
    <dgm:cxn modelId="{A5C61080-DAE1-884D-8543-1F761529E431}" srcId="{5494D97B-3783-9747-8B71-98D18730D190}" destId="{FB9FFB6A-0D98-404C-8A78-3904E5BFDCC6}" srcOrd="1" destOrd="0" parTransId="{E4EBBEA0-CD0B-D64B-AF95-37C716A6ADF3}" sibTransId="{11C130F9-41D4-0F44-A566-B3F45AED4EC8}"/>
    <dgm:cxn modelId="{DD671A80-6559-6243-A06E-FCC0BF1DEAD7}" type="presOf" srcId="{5494D97B-3783-9747-8B71-98D18730D190}" destId="{1F238EA6-E4C6-684A-B181-A6B70996F98F}" srcOrd="0" destOrd="0" presId="urn:microsoft.com/office/officeart/2005/8/layout/vList2"/>
    <dgm:cxn modelId="{FD416696-06AE-554D-961C-1F84550D537D}" type="presOf" srcId="{AD72B2EF-4B2A-ED42-9144-B2F3D504B5F9}" destId="{89B3D21B-B0D6-8347-8969-12E97ED714AB}" srcOrd="0" destOrd="0" presId="urn:microsoft.com/office/officeart/2005/8/layout/vList2"/>
    <dgm:cxn modelId="{4706159E-019C-BD4E-AD71-4CA0694BC015}" srcId="{5494D97B-3783-9747-8B71-98D18730D190}" destId="{99D35E92-8377-8443-85B1-B1B33688C88B}" srcOrd="6" destOrd="0" parTransId="{40A341EB-9BB7-6545-AEB8-15C21E820A49}" sibTransId="{37777092-7309-224D-925C-8E7C47FAFFF9}"/>
    <dgm:cxn modelId="{12679CAF-C042-5C48-B82D-4F5F1D994B5E}" type="presOf" srcId="{FB9FFB6A-0D98-404C-8A78-3904E5BFDCC6}" destId="{8523B76B-7419-674D-B186-64BD5CB2FB60}" srcOrd="0" destOrd="0" presId="urn:microsoft.com/office/officeart/2005/8/layout/vList2"/>
    <dgm:cxn modelId="{1627E9C4-41B9-D143-B62C-0608D79470EA}" srcId="{5494D97B-3783-9747-8B71-98D18730D190}" destId="{249AB761-6E27-AA41-BF9F-0DC71D7DCE47}" srcOrd="0" destOrd="0" parTransId="{F29C72A9-1A3D-A547-A4BF-ECAC4592FB0B}" sibTransId="{D165E6CE-2E7C-794B-9C51-27721CC1DDB7}"/>
    <dgm:cxn modelId="{A4A87BCE-9D2B-BB4E-9B34-C514823AD5EC}" type="presOf" srcId="{249AB761-6E27-AA41-BF9F-0DC71D7DCE47}" destId="{AEF433E0-CC5C-E042-93AA-F6590C59C9BE}" srcOrd="0" destOrd="0" presId="urn:microsoft.com/office/officeart/2005/8/layout/vList2"/>
    <dgm:cxn modelId="{C49FBDCE-FD9F-B442-B5E0-45474A1193E0}" type="presOf" srcId="{1E3213B0-A570-7849-87BD-4A82512B5F6E}" destId="{7C3EAE8A-3FD6-334B-9204-3FAE0EE2D02A}" srcOrd="0" destOrd="0" presId="urn:microsoft.com/office/officeart/2005/8/layout/vList2"/>
    <dgm:cxn modelId="{99C5EDD3-BE92-6447-B49A-7C0AFE65F95B}" srcId="{5494D97B-3783-9747-8B71-98D18730D190}" destId="{1E3213B0-A570-7849-87BD-4A82512B5F6E}" srcOrd="4" destOrd="0" parTransId="{CA3724AF-5EDE-C64A-A6E9-A59E7E483D61}" sibTransId="{10176E79-7FDC-D94D-ACA9-58F3C8BF13C4}"/>
    <dgm:cxn modelId="{639C20D8-76D1-3843-95B5-7E82FAA6E072}" srcId="{5494D97B-3783-9747-8B71-98D18730D190}" destId="{E8CDCB25-BA8B-7A46-95B4-246C0EC4B37B}" srcOrd="3" destOrd="0" parTransId="{E5A899C4-A9F0-0E42-BC8C-71A156E1ABA3}" sibTransId="{DE2C5C3E-697A-D941-82DB-0511EAEDA68B}"/>
    <dgm:cxn modelId="{7C787FDB-E65F-A640-9783-8543E374BD4E}" type="presOf" srcId="{99D35E92-8377-8443-85B1-B1B33688C88B}" destId="{B19886FC-86B4-CA47-B2EB-8068A45B048C}" srcOrd="0" destOrd="0" presId="urn:microsoft.com/office/officeart/2005/8/layout/vList2"/>
    <dgm:cxn modelId="{65FD7DE0-3890-DE47-AD57-8AB298243AF5}" srcId="{5494D97B-3783-9747-8B71-98D18730D190}" destId="{BE84EAA6-C7C1-254A-B7B9-B9704B2C0DB1}" srcOrd="7" destOrd="0" parTransId="{1345BE34-8727-4640-ABC0-04E34F5B1C00}" sibTransId="{8A782506-239E-7F41-B646-7C6F388E9FBB}"/>
    <dgm:cxn modelId="{B4B322AB-BDEB-4B4D-BD0D-4D612BFC5EB6}" type="presParOf" srcId="{1F238EA6-E4C6-684A-B181-A6B70996F98F}" destId="{AEF433E0-CC5C-E042-93AA-F6590C59C9BE}" srcOrd="0" destOrd="0" presId="urn:microsoft.com/office/officeart/2005/8/layout/vList2"/>
    <dgm:cxn modelId="{B07C70DF-736B-0B42-8C39-FFE163CE0798}" type="presParOf" srcId="{1F238EA6-E4C6-684A-B181-A6B70996F98F}" destId="{6C20768C-87FC-9E4A-9269-3D62FAE87252}" srcOrd="1" destOrd="0" presId="urn:microsoft.com/office/officeart/2005/8/layout/vList2"/>
    <dgm:cxn modelId="{B113DEB1-AC59-B141-A5F0-8B1CF0843308}" type="presParOf" srcId="{1F238EA6-E4C6-684A-B181-A6B70996F98F}" destId="{8523B76B-7419-674D-B186-64BD5CB2FB60}" srcOrd="2" destOrd="0" presId="urn:microsoft.com/office/officeart/2005/8/layout/vList2"/>
    <dgm:cxn modelId="{AFD67222-BD2E-224E-9E41-7145F3DCD98C}" type="presParOf" srcId="{1F238EA6-E4C6-684A-B181-A6B70996F98F}" destId="{C5BEF45B-36E0-AA49-956C-AC89CF5632A5}" srcOrd="3" destOrd="0" presId="urn:microsoft.com/office/officeart/2005/8/layout/vList2"/>
    <dgm:cxn modelId="{A033E290-B9A6-AE4E-94C3-0A9A8ABB9AE0}" type="presParOf" srcId="{1F238EA6-E4C6-684A-B181-A6B70996F98F}" destId="{89B3D21B-B0D6-8347-8969-12E97ED714AB}" srcOrd="4" destOrd="0" presId="urn:microsoft.com/office/officeart/2005/8/layout/vList2"/>
    <dgm:cxn modelId="{2DB89BF8-AA83-A047-8835-4D9F18231A52}" type="presParOf" srcId="{1F238EA6-E4C6-684A-B181-A6B70996F98F}" destId="{46341FD9-1B80-134A-BEDA-015632F54F18}" srcOrd="5" destOrd="0" presId="urn:microsoft.com/office/officeart/2005/8/layout/vList2"/>
    <dgm:cxn modelId="{26CDB4F9-F674-0148-92D1-36535D3E903E}" type="presParOf" srcId="{1F238EA6-E4C6-684A-B181-A6B70996F98F}" destId="{D936DA69-B98C-F94F-8CD1-BE76BD3644AD}" srcOrd="6" destOrd="0" presId="urn:microsoft.com/office/officeart/2005/8/layout/vList2"/>
    <dgm:cxn modelId="{BF7210ED-E7A1-5F41-AE2F-9C9D915266D0}" type="presParOf" srcId="{1F238EA6-E4C6-684A-B181-A6B70996F98F}" destId="{F6EB3B3D-1ECA-FD4E-A26D-C4B25F431A8D}" srcOrd="7" destOrd="0" presId="urn:microsoft.com/office/officeart/2005/8/layout/vList2"/>
    <dgm:cxn modelId="{4225488E-3450-1947-A262-014687C60C87}" type="presParOf" srcId="{1F238EA6-E4C6-684A-B181-A6B70996F98F}" destId="{7C3EAE8A-3FD6-334B-9204-3FAE0EE2D02A}" srcOrd="8" destOrd="0" presId="urn:microsoft.com/office/officeart/2005/8/layout/vList2"/>
    <dgm:cxn modelId="{750A5D2B-30D5-7848-AEFB-F0D33DDF9523}" type="presParOf" srcId="{1F238EA6-E4C6-684A-B181-A6B70996F98F}" destId="{BCDFBB69-6128-454F-A338-F3A281AF03E2}" srcOrd="9" destOrd="0" presId="urn:microsoft.com/office/officeart/2005/8/layout/vList2"/>
    <dgm:cxn modelId="{9206A1CD-7E6B-844A-B1EB-E35A70DF5B7B}" type="presParOf" srcId="{1F238EA6-E4C6-684A-B181-A6B70996F98F}" destId="{84CBFC47-4254-6343-BC66-95BB89C9C2E1}" srcOrd="10" destOrd="0" presId="urn:microsoft.com/office/officeart/2005/8/layout/vList2"/>
    <dgm:cxn modelId="{80F640AE-A784-A44E-8502-E4EA75316723}" type="presParOf" srcId="{1F238EA6-E4C6-684A-B181-A6B70996F98F}" destId="{5CF820A2-FA71-734F-A540-50E43730DD01}" srcOrd="11" destOrd="0" presId="urn:microsoft.com/office/officeart/2005/8/layout/vList2"/>
    <dgm:cxn modelId="{34C159CB-9EAE-C84A-B012-7F8628D5781B}" type="presParOf" srcId="{1F238EA6-E4C6-684A-B181-A6B70996F98F}" destId="{B19886FC-86B4-CA47-B2EB-8068A45B048C}" srcOrd="12" destOrd="0" presId="urn:microsoft.com/office/officeart/2005/8/layout/vList2"/>
    <dgm:cxn modelId="{71873AE9-0260-9046-A0D8-41E4525DE5A7}" type="presParOf" srcId="{1F238EA6-E4C6-684A-B181-A6B70996F98F}" destId="{F2B19609-12C0-5B46-A2F4-84663765CE9B}" srcOrd="13" destOrd="0" presId="urn:microsoft.com/office/officeart/2005/8/layout/vList2"/>
    <dgm:cxn modelId="{5E19F694-2E12-FB40-A936-509361EBB2E0}" type="presParOf" srcId="{1F238EA6-E4C6-684A-B181-A6B70996F98F}" destId="{F104C75D-5B24-3544-A815-2787C73ABA4B}"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9DC5C-EE8C-2B4E-992E-BCD300F7062D}">
      <dsp:nvSpPr>
        <dsp:cNvPr id="0" name=""/>
        <dsp:cNvSpPr/>
      </dsp:nvSpPr>
      <dsp:spPr>
        <a:xfrm>
          <a:off x="0" y="982462"/>
          <a:ext cx="6290226" cy="52767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CitySocial Tower 42, London EC2N 1HQ</a:t>
          </a:r>
        </a:p>
      </dsp:txBody>
      <dsp:txXfrm>
        <a:off x="25759" y="1008221"/>
        <a:ext cx="6238708" cy="476152"/>
      </dsp:txXfrm>
    </dsp:sp>
    <dsp:sp modelId="{7A997021-F852-EA4B-845C-396628AEBEE0}">
      <dsp:nvSpPr>
        <dsp:cNvPr id="0" name=""/>
        <dsp:cNvSpPr/>
      </dsp:nvSpPr>
      <dsp:spPr>
        <a:xfrm>
          <a:off x="0" y="1573492"/>
          <a:ext cx="6290226" cy="527670"/>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Experienced chefs: prep chef, service chef</a:t>
          </a:r>
        </a:p>
      </dsp:txBody>
      <dsp:txXfrm>
        <a:off x="25759" y="1599251"/>
        <a:ext cx="6238708" cy="476152"/>
      </dsp:txXfrm>
    </dsp:sp>
    <dsp:sp modelId="{1B2D3B93-40BD-2C43-B0BF-B1FE086E671E}">
      <dsp:nvSpPr>
        <dsp:cNvPr id="0" name=""/>
        <dsp:cNvSpPr/>
      </dsp:nvSpPr>
      <dsp:spPr>
        <a:xfrm>
          <a:off x="0" y="2164522"/>
          <a:ext cx="6290226" cy="527670"/>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Focus on proper cooking and preparation</a:t>
          </a:r>
        </a:p>
      </dsp:txBody>
      <dsp:txXfrm>
        <a:off x="25759" y="2190281"/>
        <a:ext cx="6238708" cy="476152"/>
      </dsp:txXfrm>
    </dsp:sp>
    <dsp:sp modelId="{C9A19C05-D417-D346-94C3-B73CD600D939}">
      <dsp:nvSpPr>
        <dsp:cNvPr id="0" name=""/>
        <dsp:cNvSpPr/>
      </dsp:nvSpPr>
      <dsp:spPr>
        <a:xfrm>
          <a:off x="0" y="2755552"/>
          <a:ext cx="6290226" cy="527670"/>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Capacity: 120 covers</a:t>
          </a:r>
        </a:p>
      </dsp:txBody>
      <dsp:txXfrm>
        <a:off x="25759" y="2781311"/>
        <a:ext cx="6238708" cy="476152"/>
      </dsp:txXfrm>
    </dsp:sp>
    <dsp:sp modelId="{18FB4A73-BBE6-604D-967A-86B6A15A4399}">
      <dsp:nvSpPr>
        <dsp:cNvPr id="0" name=""/>
        <dsp:cNvSpPr/>
      </dsp:nvSpPr>
      <dsp:spPr>
        <a:xfrm>
          <a:off x="0" y="3346582"/>
          <a:ext cx="6290226" cy="527670"/>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Clientele: affluent individuals</a:t>
          </a:r>
        </a:p>
      </dsp:txBody>
      <dsp:txXfrm>
        <a:off x="25759" y="3372341"/>
        <a:ext cx="6238708" cy="476152"/>
      </dsp:txXfrm>
    </dsp:sp>
    <dsp:sp modelId="{8E5CE61B-5570-5340-B0B8-B063285FF658}">
      <dsp:nvSpPr>
        <dsp:cNvPr id="0" name=""/>
        <dsp:cNvSpPr/>
      </dsp:nvSpPr>
      <dsp:spPr>
        <a:xfrm>
          <a:off x="0" y="3937612"/>
          <a:ext cx="6290226" cy="52767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New York-style cuisine, Michelin-starred</a:t>
          </a:r>
        </a:p>
      </dsp:txBody>
      <dsp:txXfrm>
        <a:off x="25759" y="3963371"/>
        <a:ext cx="6238708" cy="476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6E4ECB-1528-A746-ABF4-EFFBE90277EB}">
      <dsp:nvSpPr>
        <dsp:cNvPr id="0" name=""/>
        <dsp:cNvSpPr/>
      </dsp:nvSpPr>
      <dsp:spPr>
        <a:xfrm>
          <a:off x="0" y="69987"/>
          <a:ext cx="6290226" cy="83422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Location: CitySocial Tower 42, London</a:t>
          </a:r>
        </a:p>
      </dsp:txBody>
      <dsp:txXfrm>
        <a:off x="40724" y="110711"/>
        <a:ext cx="6208778" cy="752780"/>
      </dsp:txXfrm>
    </dsp:sp>
    <dsp:sp modelId="{EFBD7600-BF20-3D4F-B732-CC7ED01049D1}">
      <dsp:nvSpPr>
        <dsp:cNvPr id="0" name=""/>
        <dsp:cNvSpPr/>
      </dsp:nvSpPr>
      <dsp:spPr>
        <a:xfrm>
          <a:off x="0" y="964695"/>
          <a:ext cx="6290226" cy="834228"/>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Capacity: 120 covers</a:t>
          </a:r>
        </a:p>
      </dsp:txBody>
      <dsp:txXfrm>
        <a:off x="40724" y="1005419"/>
        <a:ext cx="6208778" cy="752780"/>
      </dsp:txXfrm>
    </dsp:sp>
    <dsp:sp modelId="{64B5B889-47D3-9E44-9F23-AB642B0DAD8D}">
      <dsp:nvSpPr>
        <dsp:cNvPr id="0" name=""/>
        <dsp:cNvSpPr/>
      </dsp:nvSpPr>
      <dsp:spPr>
        <a:xfrm>
          <a:off x="0" y="1859404"/>
          <a:ext cx="6290226" cy="834228"/>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Clientele: Exclusive, affluent customers</a:t>
          </a:r>
        </a:p>
      </dsp:txBody>
      <dsp:txXfrm>
        <a:off x="40724" y="1900128"/>
        <a:ext cx="6208778" cy="752780"/>
      </dsp:txXfrm>
    </dsp:sp>
    <dsp:sp modelId="{257AD922-E86B-964D-B838-63D58ED57D68}">
      <dsp:nvSpPr>
        <dsp:cNvPr id="0" name=""/>
        <dsp:cNvSpPr/>
      </dsp:nvSpPr>
      <dsp:spPr>
        <a:xfrm>
          <a:off x="0" y="2754112"/>
          <a:ext cx="6290226" cy="834228"/>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Style: New York-inspired with Michelin star</a:t>
          </a:r>
        </a:p>
      </dsp:txBody>
      <dsp:txXfrm>
        <a:off x="40724" y="2794836"/>
        <a:ext cx="6208778" cy="752780"/>
      </dsp:txXfrm>
    </dsp:sp>
    <dsp:sp modelId="{E1FCD07F-E953-C043-89E9-03674F73D506}">
      <dsp:nvSpPr>
        <dsp:cNvPr id="0" name=""/>
        <dsp:cNvSpPr/>
      </dsp:nvSpPr>
      <dsp:spPr>
        <a:xfrm>
          <a:off x="0" y="3648820"/>
          <a:ext cx="6290226" cy="834228"/>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Signature: Intriguing plating and innovative menu</a:t>
          </a:r>
        </a:p>
      </dsp:txBody>
      <dsp:txXfrm>
        <a:off x="40724" y="3689544"/>
        <a:ext cx="6208778" cy="752780"/>
      </dsp:txXfrm>
    </dsp:sp>
    <dsp:sp modelId="{6F2B811C-FAA5-AD4A-BA44-9F10A473B01C}">
      <dsp:nvSpPr>
        <dsp:cNvPr id="0" name=""/>
        <dsp:cNvSpPr/>
      </dsp:nvSpPr>
      <dsp:spPr>
        <a:xfrm>
          <a:off x="0" y="4543529"/>
          <a:ext cx="6290226" cy="83422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Atmosphere: Friendly and welcoming ambiance</a:t>
          </a:r>
        </a:p>
      </dsp:txBody>
      <dsp:txXfrm>
        <a:off x="40724" y="4584253"/>
        <a:ext cx="6208778"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2B2F8-A30C-FF44-BC60-33E6AF672356}">
      <dsp:nvSpPr>
        <dsp:cNvPr id="0" name=""/>
        <dsp:cNvSpPr/>
      </dsp:nvSpPr>
      <dsp:spPr>
        <a:xfrm>
          <a:off x="0" y="69987"/>
          <a:ext cx="6290226" cy="83422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Location: Tower 42, London EC2N 1HQ</a:t>
          </a:r>
        </a:p>
      </dsp:txBody>
      <dsp:txXfrm>
        <a:off x="40724" y="110711"/>
        <a:ext cx="6208778" cy="752780"/>
      </dsp:txXfrm>
    </dsp:sp>
    <dsp:sp modelId="{3C0ED9EF-888C-5649-9297-3C6F488E49FF}">
      <dsp:nvSpPr>
        <dsp:cNvPr id="0" name=""/>
        <dsp:cNvSpPr/>
      </dsp:nvSpPr>
      <dsp:spPr>
        <a:xfrm>
          <a:off x="0" y="964695"/>
          <a:ext cx="6290226" cy="834228"/>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Capacity: Accommodates 120 covers</a:t>
          </a:r>
        </a:p>
      </dsp:txBody>
      <dsp:txXfrm>
        <a:off x="40724" y="1005419"/>
        <a:ext cx="6208778" cy="752780"/>
      </dsp:txXfrm>
    </dsp:sp>
    <dsp:sp modelId="{B336EE71-660C-334F-9A78-B708F50571A2}">
      <dsp:nvSpPr>
        <dsp:cNvPr id="0" name=""/>
        <dsp:cNvSpPr/>
      </dsp:nvSpPr>
      <dsp:spPr>
        <a:xfrm>
          <a:off x="0" y="1859404"/>
          <a:ext cx="6290226" cy="834228"/>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Clientele: Exclusive, affluent customers</a:t>
          </a:r>
        </a:p>
      </dsp:txBody>
      <dsp:txXfrm>
        <a:off x="40724" y="1900128"/>
        <a:ext cx="6208778" cy="752780"/>
      </dsp:txXfrm>
    </dsp:sp>
    <dsp:sp modelId="{1BDEC4B2-7816-E44D-BC05-DE6611DA6CDE}">
      <dsp:nvSpPr>
        <dsp:cNvPr id="0" name=""/>
        <dsp:cNvSpPr/>
      </dsp:nvSpPr>
      <dsp:spPr>
        <a:xfrm>
          <a:off x="0" y="2754112"/>
          <a:ext cx="6290226" cy="834228"/>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Style: New York-inspired with 1 Michelin star</a:t>
          </a:r>
        </a:p>
      </dsp:txBody>
      <dsp:txXfrm>
        <a:off x="40724" y="2794836"/>
        <a:ext cx="6208778" cy="752780"/>
      </dsp:txXfrm>
    </dsp:sp>
    <dsp:sp modelId="{7301AFF9-6129-9144-ADBB-AC13B944B1E5}">
      <dsp:nvSpPr>
        <dsp:cNvPr id="0" name=""/>
        <dsp:cNvSpPr/>
      </dsp:nvSpPr>
      <dsp:spPr>
        <a:xfrm>
          <a:off x="0" y="3648820"/>
          <a:ext cx="6290226" cy="834228"/>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Ambiance: Exemplary pleating and innovative menu</a:t>
          </a:r>
        </a:p>
      </dsp:txBody>
      <dsp:txXfrm>
        <a:off x="40724" y="3689544"/>
        <a:ext cx="6208778" cy="752780"/>
      </dsp:txXfrm>
    </dsp:sp>
    <dsp:sp modelId="{8821BA7A-A829-714C-96F6-4CDE74A94E46}">
      <dsp:nvSpPr>
        <dsp:cNvPr id="0" name=""/>
        <dsp:cNvSpPr/>
      </dsp:nvSpPr>
      <dsp:spPr>
        <a:xfrm>
          <a:off x="0" y="4543529"/>
          <a:ext cx="6290226" cy="83422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Atmosphere: Friendly staff and exceptional service</a:t>
          </a:r>
        </a:p>
      </dsp:txBody>
      <dsp:txXfrm>
        <a:off x="40724" y="4584253"/>
        <a:ext cx="6208778" cy="752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41105-3472-3C4C-A1BA-E52BE0CD9473}">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9122FBB-79D5-2A46-A9C8-5C68400A6CFF}">
      <dsp:nvSpPr>
        <dsp:cNvPr id="0" name=""/>
        <dsp:cNvSpPr/>
      </dsp:nvSpPr>
      <dsp:spPr>
        <a:xfrm>
          <a:off x="0" y="266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Awarded prestigious Michelin star</a:t>
          </a:r>
        </a:p>
      </dsp:txBody>
      <dsp:txXfrm>
        <a:off x="0" y="2660"/>
        <a:ext cx="6290226" cy="907070"/>
      </dsp:txXfrm>
    </dsp:sp>
    <dsp:sp modelId="{45D1D603-D8B2-384B-B608-50858B3F3C42}">
      <dsp:nvSpPr>
        <dsp:cNvPr id="0" name=""/>
        <dsp:cNvSpPr/>
      </dsp:nvSpPr>
      <dsp:spPr>
        <a:xfrm>
          <a:off x="0" y="909730"/>
          <a:ext cx="6290226" cy="0"/>
        </a:xfrm>
        <a:prstGeom prst="line">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w="9525" cap="flat" cmpd="sng" algn="ctr">
          <a:solidFill>
            <a:schemeClr val="accent2">
              <a:hueOff val="-511788"/>
              <a:satOff val="-5770"/>
              <a:lumOff val="707"/>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7CAF169-1800-CA43-96D2-0BCAF27DE491}">
      <dsp:nvSpPr>
        <dsp:cNvPr id="0" name=""/>
        <dsp:cNvSpPr/>
      </dsp:nvSpPr>
      <dsp:spPr>
        <a:xfrm>
          <a:off x="0" y="90973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Renowned for exceptional culinary offerings</a:t>
          </a:r>
        </a:p>
      </dsp:txBody>
      <dsp:txXfrm>
        <a:off x="0" y="909730"/>
        <a:ext cx="6290226" cy="907070"/>
      </dsp:txXfrm>
    </dsp:sp>
    <dsp:sp modelId="{169F703A-77EC-9543-A4A7-A2B5AAC92FA4}">
      <dsp:nvSpPr>
        <dsp:cNvPr id="0" name=""/>
        <dsp:cNvSpPr/>
      </dsp:nvSpPr>
      <dsp:spPr>
        <a:xfrm>
          <a:off x="0" y="1816801"/>
          <a:ext cx="6290226" cy="0"/>
        </a:xfrm>
        <a:prstGeom prst="line">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w="9525" cap="flat" cmpd="sng" algn="ctr">
          <a:solidFill>
            <a:schemeClr val="accent2">
              <a:hueOff val="-1023576"/>
              <a:satOff val="-11539"/>
              <a:lumOff val="141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563AF7C-907E-C840-B0A1-AB6A5CF4FED7}">
      <dsp:nvSpPr>
        <dsp:cNvPr id="0" name=""/>
        <dsp:cNvSpPr/>
      </dsp:nvSpPr>
      <dsp:spPr>
        <a:xfrm>
          <a:off x="0" y="1816801"/>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Exemplary plating and presentation techniques (ReserchGate,20230</a:t>
          </a:r>
        </a:p>
      </dsp:txBody>
      <dsp:txXfrm>
        <a:off x="0" y="1816801"/>
        <a:ext cx="6290226" cy="907070"/>
      </dsp:txXfrm>
    </dsp:sp>
    <dsp:sp modelId="{C1F64F36-FEC5-0842-83F4-AB868F8B1753}">
      <dsp:nvSpPr>
        <dsp:cNvPr id="0" name=""/>
        <dsp:cNvSpPr/>
      </dsp:nvSpPr>
      <dsp:spPr>
        <a:xfrm>
          <a:off x="0" y="2723872"/>
          <a:ext cx="6290226" cy="0"/>
        </a:xfrm>
        <a:prstGeom prst="line">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w="9525" cap="flat" cmpd="sng" algn="ctr">
          <a:solidFill>
            <a:schemeClr val="accent2">
              <a:hueOff val="-1535365"/>
              <a:satOff val="-17309"/>
              <a:lumOff val="212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478DB0C-0484-0640-8CA3-FE48896383CA}">
      <dsp:nvSpPr>
        <dsp:cNvPr id="0" name=""/>
        <dsp:cNvSpPr/>
      </dsp:nvSpPr>
      <dsp:spPr>
        <a:xfrm>
          <a:off x="0" y="2723872"/>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Acknowledged for innovative menu selections</a:t>
          </a:r>
        </a:p>
      </dsp:txBody>
      <dsp:txXfrm>
        <a:off x="0" y="2723872"/>
        <a:ext cx="6290226" cy="907070"/>
      </dsp:txXfrm>
    </dsp:sp>
    <dsp:sp modelId="{88B68B06-9812-A845-B78B-41AC2F0B1570}">
      <dsp:nvSpPr>
        <dsp:cNvPr id="0" name=""/>
        <dsp:cNvSpPr/>
      </dsp:nvSpPr>
      <dsp:spPr>
        <a:xfrm>
          <a:off x="0" y="3630943"/>
          <a:ext cx="6290226" cy="0"/>
        </a:xfrm>
        <a:prstGeom prst="line">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w="9525" cap="flat" cmpd="sng" algn="ctr">
          <a:solidFill>
            <a:schemeClr val="accent2">
              <a:hueOff val="-2047153"/>
              <a:satOff val="-23078"/>
              <a:lumOff val="282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A0A810-0B6C-3E47-A8F0-A0FF6C643A82}">
      <dsp:nvSpPr>
        <dsp:cNvPr id="0" name=""/>
        <dsp:cNvSpPr/>
      </dsp:nvSpPr>
      <dsp:spPr>
        <a:xfrm>
          <a:off x="0" y="3630943"/>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Consistently praised by affluent clientele</a:t>
          </a:r>
        </a:p>
      </dsp:txBody>
      <dsp:txXfrm>
        <a:off x="0" y="3630943"/>
        <a:ext cx="6290226" cy="907070"/>
      </dsp:txXfrm>
    </dsp:sp>
    <dsp:sp modelId="{895F4520-E3D5-7B45-BD21-0BB733C7B80D}">
      <dsp:nvSpPr>
        <dsp:cNvPr id="0" name=""/>
        <dsp:cNvSpPr/>
      </dsp:nvSpPr>
      <dsp:spPr>
        <a:xfrm>
          <a:off x="0" y="4538014"/>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09968CA-F17C-8842-90DC-66597CA37816}">
      <dsp:nvSpPr>
        <dsp:cNvPr id="0" name=""/>
        <dsp:cNvSpPr/>
      </dsp:nvSpPr>
      <dsp:spPr>
        <a:xfrm>
          <a:off x="0" y="4538014"/>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Established a reputation for excellence in dining</a:t>
          </a:r>
        </a:p>
      </dsp:txBody>
      <dsp:txXfrm>
        <a:off x="0" y="4538014"/>
        <a:ext cx="6290226" cy="907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85BA42-E473-124B-91DF-770D4C23FFD8}">
      <dsp:nvSpPr>
        <dsp:cNvPr id="0" name=""/>
        <dsp:cNvSpPr/>
      </dsp:nvSpPr>
      <dsp:spPr>
        <a:xfrm>
          <a:off x="0" y="69987"/>
          <a:ext cx="6290226" cy="83422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Friendly and cohesive team dynamics</a:t>
          </a:r>
        </a:p>
      </dsp:txBody>
      <dsp:txXfrm>
        <a:off x="40724" y="110711"/>
        <a:ext cx="6208778" cy="752780"/>
      </dsp:txXfrm>
    </dsp:sp>
    <dsp:sp modelId="{A7E002E3-A111-0142-B588-16745E7AB00A}">
      <dsp:nvSpPr>
        <dsp:cNvPr id="0" name=""/>
        <dsp:cNvSpPr/>
      </dsp:nvSpPr>
      <dsp:spPr>
        <a:xfrm>
          <a:off x="0" y="964695"/>
          <a:ext cx="6290226" cy="834228"/>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Commitment to providing exceptional service</a:t>
          </a:r>
        </a:p>
      </dsp:txBody>
      <dsp:txXfrm>
        <a:off x="40724" y="1005419"/>
        <a:ext cx="6208778" cy="752780"/>
      </dsp:txXfrm>
    </dsp:sp>
    <dsp:sp modelId="{CBD0D55A-D095-F642-8E76-8286462571CD}">
      <dsp:nvSpPr>
        <dsp:cNvPr id="0" name=""/>
        <dsp:cNvSpPr/>
      </dsp:nvSpPr>
      <dsp:spPr>
        <a:xfrm>
          <a:off x="0" y="1859404"/>
          <a:ext cx="6290226" cy="834228"/>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Emphasis on professionalism and hospitality (Kim and So,2022)</a:t>
          </a:r>
        </a:p>
      </dsp:txBody>
      <dsp:txXfrm>
        <a:off x="40724" y="1900128"/>
        <a:ext cx="6208778" cy="752780"/>
      </dsp:txXfrm>
    </dsp:sp>
    <dsp:sp modelId="{DEDF3D6C-8B21-E84C-B5F2-8938451B8C23}">
      <dsp:nvSpPr>
        <dsp:cNvPr id="0" name=""/>
        <dsp:cNvSpPr/>
      </dsp:nvSpPr>
      <dsp:spPr>
        <a:xfrm>
          <a:off x="0" y="2754112"/>
          <a:ext cx="6290226" cy="834228"/>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supportive work environment fosters collaboration</a:t>
          </a:r>
        </a:p>
      </dsp:txBody>
      <dsp:txXfrm>
        <a:off x="40724" y="2794836"/>
        <a:ext cx="6208778" cy="752780"/>
      </dsp:txXfrm>
    </dsp:sp>
    <dsp:sp modelId="{403EF3C0-44A8-E947-BF1C-F2EFFE83B579}">
      <dsp:nvSpPr>
        <dsp:cNvPr id="0" name=""/>
        <dsp:cNvSpPr/>
      </dsp:nvSpPr>
      <dsp:spPr>
        <a:xfrm>
          <a:off x="0" y="3648820"/>
          <a:ext cx="6290226" cy="834228"/>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Continuous training and development opportunities</a:t>
          </a:r>
        </a:p>
      </dsp:txBody>
      <dsp:txXfrm>
        <a:off x="40724" y="3689544"/>
        <a:ext cx="6208778" cy="752780"/>
      </dsp:txXfrm>
    </dsp:sp>
    <dsp:sp modelId="{679778FE-ACDD-B44A-855C-45A6114B6283}">
      <dsp:nvSpPr>
        <dsp:cNvPr id="0" name=""/>
        <dsp:cNvSpPr/>
      </dsp:nvSpPr>
      <dsp:spPr>
        <a:xfrm>
          <a:off x="0" y="4543529"/>
          <a:ext cx="6290226" cy="83422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Dedication to upholding CitySocial's high standards</a:t>
          </a:r>
        </a:p>
      </dsp:txBody>
      <dsp:txXfrm>
        <a:off x="40724" y="4584253"/>
        <a:ext cx="6208778" cy="7527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5610C-22B7-4C4A-93EE-6ABDA061DC22}">
      <dsp:nvSpPr>
        <dsp:cNvPr id="0" name=""/>
        <dsp:cNvSpPr/>
      </dsp:nvSpPr>
      <dsp:spPr>
        <a:xfrm>
          <a:off x="0" y="66532"/>
          <a:ext cx="6290226" cy="835379"/>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Opportunities for career advancement within CitySocial</a:t>
          </a:r>
        </a:p>
      </dsp:txBody>
      <dsp:txXfrm>
        <a:off x="40780" y="107312"/>
        <a:ext cx="6208666" cy="753819"/>
      </dsp:txXfrm>
    </dsp:sp>
    <dsp:sp modelId="{2C070B51-131F-3645-B7F5-8846333EC212}">
      <dsp:nvSpPr>
        <dsp:cNvPr id="0" name=""/>
        <dsp:cNvSpPr/>
      </dsp:nvSpPr>
      <dsp:spPr>
        <a:xfrm>
          <a:off x="0" y="962392"/>
          <a:ext cx="6290226" cy="835379"/>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Encouragement for personal and professional growth</a:t>
          </a:r>
        </a:p>
      </dsp:txBody>
      <dsp:txXfrm>
        <a:off x="40780" y="1003172"/>
        <a:ext cx="6208666" cy="753819"/>
      </dsp:txXfrm>
    </dsp:sp>
    <dsp:sp modelId="{DA8F0298-0DAC-2A41-88FF-33E2554CB5C5}">
      <dsp:nvSpPr>
        <dsp:cNvPr id="0" name=""/>
        <dsp:cNvSpPr/>
      </dsp:nvSpPr>
      <dsp:spPr>
        <a:xfrm>
          <a:off x="0" y="1858252"/>
          <a:ext cx="6290226" cy="835379"/>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Mentorship programs to support staff development</a:t>
          </a:r>
        </a:p>
      </dsp:txBody>
      <dsp:txXfrm>
        <a:off x="40780" y="1899032"/>
        <a:ext cx="6208666" cy="753819"/>
      </dsp:txXfrm>
    </dsp:sp>
    <dsp:sp modelId="{EB88FBFC-6D61-5F4D-B2D4-6FE1DC8FEEFD}">
      <dsp:nvSpPr>
        <dsp:cNvPr id="0" name=""/>
        <dsp:cNvSpPr/>
      </dsp:nvSpPr>
      <dsp:spPr>
        <a:xfrm>
          <a:off x="0" y="2754112"/>
          <a:ext cx="6290226" cy="835379"/>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Recognition of individual achievements and contributions</a:t>
          </a:r>
        </a:p>
      </dsp:txBody>
      <dsp:txXfrm>
        <a:off x="40780" y="2794892"/>
        <a:ext cx="6208666" cy="753819"/>
      </dsp:txXfrm>
    </dsp:sp>
    <dsp:sp modelId="{7AFBE8E6-621B-2E40-8E34-46B6351F9F8E}">
      <dsp:nvSpPr>
        <dsp:cNvPr id="0" name=""/>
        <dsp:cNvSpPr/>
      </dsp:nvSpPr>
      <dsp:spPr>
        <a:xfrm>
          <a:off x="0" y="3649972"/>
          <a:ext cx="6290226" cy="835379"/>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Tailored training programs to enhance skills</a:t>
          </a:r>
        </a:p>
      </dsp:txBody>
      <dsp:txXfrm>
        <a:off x="40780" y="3690752"/>
        <a:ext cx="6208666" cy="753819"/>
      </dsp:txXfrm>
    </dsp:sp>
    <dsp:sp modelId="{28577A8C-EE4E-7A4F-B0DD-319B2DDDBF1E}">
      <dsp:nvSpPr>
        <dsp:cNvPr id="0" name=""/>
        <dsp:cNvSpPr/>
      </dsp:nvSpPr>
      <dsp:spPr>
        <a:xfrm>
          <a:off x="0" y="4545832"/>
          <a:ext cx="6290226" cy="835379"/>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Emphasis on fostering a supportive and nurturing environment</a:t>
          </a:r>
        </a:p>
      </dsp:txBody>
      <dsp:txXfrm>
        <a:off x="40780" y="4586612"/>
        <a:ext cx="6208666" cy="7538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B8590-54EA-8049-A29A-3AAD29A826E7}">
      <dsp:nvSpPr>
        <dsp:cNvPr id="0" name=""/>
        <dsp:cNvSpPr/>
      </dsp:nvSpPr>
      <dsp:spPr>
        <a:xfrm>
          <a:off x="0" y="2660"/>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DBDDABB-FF00-3B43-97A5-2F3B135E055F}">
      <dsp:nvSpPr>
        <dsp:cNvPr id="0" name=""/>
        <dsp:cNvSpPr/>
      </dsp:nvSpPr>
      <dsp:spPr>
        <a:xfrm>
          <a:off x="0" y="266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CitySocial's esteemed reputation in the hospitality industry</a:t>
          </a:r>
        </a:p>
      </dsp:txBody>
      <dsp:txXfrm>
        <a:off x="0" y="2660"/>
        <a:ext cx="6290226" cy="907070"/>
      </dsp:txXfrm>
    </dsp:sp>
    <dsp:sp modelId="{A864415C-535B-0D47-9C17-4663B0F981FA}">
      <dsp:nvSpPr>
        <dsp:cNvPr id="0" name=""/>
        <dsp:cNvSpPr/>
      </dsp:nvSpPr>
      <dsp:spPr>
        <a:xfrm>
          <a:off x="0" y="909730"/>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F25669E-1C6E-6348-8667-FFE09E70B0AD}">
      <dsp:nvSpPr>
        <dsp:cNvPr id="0" name=""/>
        <dsp:cNvSpPr/>
      </dsp:nvSpPr>
      <dsp:spPr>
        <a:xfrm>
          <a:off x="0" y="909730"/>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Recognition as a top-tier dining destination</a:t>
          </a:r>
        </a:p>
      </dsp:txBody>
      <dsp:txXfrm>
        <a:off x="0" y="909730"/>
        <a:ext cx="6290226" cy="907070"/>
      </dsp:txXfrm>
    </dsp:sp>
    <dsp:sp modelId="{4E5DD67C-B10F-3D4F-BA97-7EFD7AF23B9A}">
      <dsp:nvSpPr>
        <dsp:cNvPr id="0" name=""/>
        <dsp:cNvSpPr/>
      </dsp:nvSpPr>
      <dsp:spPr>
        <a:xfrm>
          <a:off x="0" y="1816801"/>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180A1F-99E5-FF4A-90C3-34B3DC6F23E8}">
      <dsp:nvSpPr>
        <dsp:cNvPr id="0" name=""/>
        <dsp:cNvSpPr/>
      </dsp:nvSpPr>
      <dsp:spPr>
        <a:xfrm>
          <a:off x="0" y="1816801"/>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Positive reviews and accolades from patrons and critics(</a:t>
          </a:r>
          <a:r>
            <a:rPr lang="en-US" sz="2500" kern="1200" dirty="0" err="1"/>
            <a:t>Ganzaier</a:t>
          </a:r>
          <a:r>
            <a:rPr lang="en-US" sz="2500" kern="1200" dirty="0"/>
            <a:t> </a:t>
          </a:r>
          <a:r>
            <a:rPr lang="en-US" sz="2500" kern="1200" dirty="0" err="1"/>
            <a:t>et.al</a:t>
          </a:r>
          <a:r>
            <a:rPr lang="en-US" sz="2500" kern="1200" dirty="0"/>
            <a:t> 2022)</a:t>
          </a:r>
        </a:p>
      </dsp:txBody>
      <dsp:txXfrm>
        <a:off x="0" y="1816801"/>
        <a:ext cx="6290226" cy="907070"/>
      </dsp:txXfrm>
    </dsp:sp>
    <dsp:sp modelId="{66BAF188-8DFE-FB4A-AC66-A7A94287AC3C}">
      <dsp:nvSpPr>
        <dsp:cNvPr id="0" name=""/>
        <dsp:cNvSpPr/>
      </dsp:nvSpPr>
      <dsp:spPr>
        <a:xfrm>
          <a:off x="0" y="2723872"/>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1B0BAD-8506-4F48-A8D1-A7412A12EA15}">
      <dsp:nvSpPr>
        <dsp:cNvPr id="0" name=""/>
        <dsp:cNvSpPr/>
      </dsp:nvSpPr>
      <dsp:spPr>
        <a:xfrm>
          <a:off x="0" y="2723872"/>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Contribution to London's culinary scene and economy</a:t>
          </a:r>
        </a:p>
      </dsp:txBody>
      <dsp:txXfrm>
        <a:off x="0" y="2723872"/>
        <a:ext cx="6290226" cy="907070"/>
      </dsp:txXfrm>
    </dsp:sp>
    <dsp:sp modelId="{45B00C42-84FD-9F42-9897-721EC79E32E9}">
      <dsp:nvSpPr>
        <dsp:cNvPr id="0" name=""/>
        <dsp:cNvSpPr/>
      </dsp:nvSpPr>
      <dsp:spPr>
        <a:xfrm>
          <a:off x="0" y="3630943"/>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CC2078B-6307-E24A-85A3-21C4601FF083}">
      <dsp:nvSpPr>
        <dsp:cNvPr id="0" name=""/>
        <dsp:cNvSpPr/>
      </dsp:nvSpPr>
      <dsp:spPr>
        <a:xfrm>
          <a:off x="0" y="3630943"/>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Role in attracting affluent clientele and tourists</a:t>
          </a:r>
        </a:p>
      </dsp:txBody>
      <dsp:txXfrm>
        <a:off x="0" y="3630943"/>
        <a:ext cx="6290226" cy="907070"/>
      </dsp:txXfrm>
    </dsp:sp>
    <dsp:sp modelId="{1FF28548-B194-174B-8E5A-B167CF016CAA}">
      <dsp:nvSpPr>
        <dsp:cNvPr id="0" name=""/>
        <dsp:cNvSpPr/>
      </dsp:nvSpPr>
      <dsp:spPr>
        <a:xfrm>
          <a:off x="0" y="4538014"/>
          <a:ext cx="6290226" cy="0"/>
        </a:xfrm>
        <a:prstGeom prst="line">
          <a:avLst/>
        </a:prstGeom>
        <a:gradFill rotWithShape="0">
          <a:gsLst>
            <a:gs pos="0">
              <a:schemeClr val="dk2">
                <a:hueOff val="0"/>
                <a:satOff val="0"/>
                <a:lumOff val="0"/>
                <a:alphaOff val="0"/>
                <a:tint val="96000"/>
                <a:satMod val="100000"/>
                <a:lumMod val="104000"/>
              </a:schemeClr>
            </a:gs>
            <a:gs pos="78000">
              <a:schemeClr val="dk2">
                <a:hueOff val="0"/>
                <a:satOff val="0"/>
                <a:lumOff val="0"/>
                <a:alphaOff val="0"/>
                <a:shade val="100000"/>
                <a:satMod val="110000"/>
                <a:lumMod val="100000"/>
              </a:schemeClr>
            </a:gs>
          </a:gsLst>
          <a:lin ang="5400000" scaled="0"/>
        </a:gradFill>
        <a:ln w="9525" cap="flat" cmpd="sng" algn="ctr">
          <a:solidFill>
            <a:schemeClr val="dk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8DF9A9-14D9-4540-9D26-7986B77D0EBB}">
      <dsp:nvSpPr>
        <dsp:cNvPr id="0" name=""/>
        <dsp:cNvSpPr/>
      </dsp:nvSpPr>
      <dsp:spPr>
        <a:xfrm>
          <a:off x="0" y="4538014"/>
          <a:ext cx="6290226" cy="907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Commitment to upholding high standards of excellence</a:t>
          </a:r>
        </a:p>
      </dsp:txBody>
      <dsp:txXfrm>
        <a:off x="0" y="4538014"/>
        <a:ext cx="6290226" cy="9070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30B6-B7B4-EB41-B8BE-CB44BBBFDA70}">
      <dsp:nvSpPr>
        <dsp:cNvPr id="0" name=""/>
        <dsp:cNvSpPr/>
      </dsp:nvSpPr>
      <dsp:spPr>
        <a:xfrm>
          <a:off x="0" y="66532"/>
          <a:ext cx="6290226" cy="835379"/>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Analysis of CitySocial's customer demographics</a:t>
          </a:r>
        </a:p>
      </dsp:txBody>
      <dsp:txXfrm>
        <a:off x="40780" y="107312"/>
        <a:ext cx="6208666" cy="753819"/>
      </dsp:txXfrm>
    </dsp:sp>
    <dsp:sp modelId="{0AAF2D2D-D2EF-2147-95D8-1B76195E6201}">
      <dsp:nvSpPr>
        <dsp:cNvPr id="0" name=""/>
        <dsp:cNvSpPr/>
      </dsp:nvSpPr>
      <dsp:spPr>
        <a:xfrm>
          <a:off x="0" y="962392"/>
          <a:ext cx="6290226" cy="835379"/>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Focus on affluent clientele with discerning tastes</a:t>
          </a:r>
        </a:p>
      </dsp:txBody>
      <dsp:txXfrm>
        <a:off x="40780" y="1003172"/>
        <a:ext cx="6208666" cy="753819"/>
      </dsp:txXfrm>
    </dsp:sp>
    <dsp:sp modelId="{38CBCB29-40C6-F34B-BBDB-BF73D5657286}">
      <dsp:nvSpPr>
        <dsp:cNvPr id="0" name=""/>
        <dsp:cNvSpPr/>
      </dsp:nvSpPr>
      <dsp:spPr>
        <a:xfrm>
          <a:off x="0" y="1858252"/>
          <a:ext cx="6290226" cy="835379"/>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Preference for upscale dining experiences and ambiance</a:t>
          </a:r>
        </a:p>
      </dsp:txBody>
      <dsp:txXfrm>
        <a:off x="40780" y="1899032"/>
        <a:ext cx="6208666" cy="753819"/>
      </dsp:txXfrm>
    </dsp:sp>
    <dsp:sp modelId="{D990A998-F3A8-F34D-8964-C93F6C75B159}">
      <dsp:nvSpPr>
        <dsp:cNvPr id="0" name=""/>
        <dsp:cNvSpPr/>
      </dsp:nvSpPr>
      <dsp:spPr>
        <a:xfrm>
          <a:off x="0" y="2754112"/>
          <a:ext cx="6290226" cy="835379"/>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Appreciation for innovative and sophisticated cuisine</a:t>
          </a:r>
        </a:p>
      </dsp:txBody>
      <dsp:txXfrm>
        <a:off x="40780" y="2794892"/>
        <a:ext cx="6208666" cy="753819"/>
      </dsp:txXfrm>
    </dsp:sp>
    <dsp:sp modelId="{A7122311-13EA-DE48-A5D1-6F36E8C42527}">
      <dsp:nvSpPr>
        <dsp:cNvPr id="0" name=""/>
        <dsp:cNvSpPr/>
      </dsp:nvSpPr>
      <dsp:spPr>
        <a:xfrm>
          <a:off x="0" y="3649972"/>
          <a:ext cx="6290226" cy="835379"/>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Desire for personalized service and attention to detail</a:t>
          </a:r>
        </a:p>
      </dsp:txBody>
      <dsp:txXfrm>
        <a:off x="40780" y="3690752"/>
        <a:ext cx="6208666" cy="753819"/>
      </dsp:txXfrm>
    </dsp:sp>
    <dsp:sp modelId="{4007164A-5536-E243-A158-98C35A563FC2}">
      <dsp:nvSpPr>
        <dsp:cNvPr id="0" name=""/>
        <dsp:cNvSpPr/>
      </dsp:nvSpPr>
      <dsp:spPr>
        <a:xfrm>
          <a:off x="0" y="4545832"/>
          <a:ext cx="6290226" cy="835379"/>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Influence of customer preferences on menu offerings and service standards</a:t>
          </a:r>
        </a:p>
      </dsp:txBody>
      <dsp:txXfrm>
        <a:off x="40780" y="4586612"/>
        <a:ext cx="6208666" cy="7538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F706F-71C6-BA42-B110-0E8871E5D194}">
      <dsp:nvSpPr>
        <dsp:cNvPr id="0" name=""/>
        <dsp:cNvSpPr/>
      </dsp:nvSpPr>
      <dsp:spPr>
        <a:xfrm>
          <a:off x="0" y="66532"/>
          <a:ext cx="6290226" cy="835379"/>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Personalized service tailored to individual preferences</a:t>
          </a:r>
        </a:p>
      </dsp:txBody>
      <dsp:txXfrm>
        <a:off x="40780" y="107312"/>
        <a:ext cx="6208666" cy="753819"/>
      </dsp:txXfrm>
    </dsp:sp>
    <dsp:sp modelId="{16420C8B-BDA1-6149-A85A-7D1E321E430F}">
      <dsp:nvSpPr>
        <dsp:cNvPr id="0" name=""/>
        <dsp:cNvSpPr/>
      </dsp:nvSpPr>
      <dsp:spPr>
        <a:xfrm>
          <a:off x="0" y="962392"/>
          <a:ext cx="6290226" cy="835379"/>
        </a:xfrm>
        <a:prstGeom prst="roundRect">
          <a:avLst/>
        </a:prstGeom>
        <a:gradFill rotWithShape="0">
          <a:gsLst>
            <a:gs pos="0">
              <a:schemeClr val="accent2">
                <a:hueOff val="-511788"/>
                <a:satOff val="-5770"/>
                <a:lumOff val="707"/>
                <a:alphaOff val="0"/>
                <a:tint val="96000"/>
                <a:satMod val="100000"/>
                <a:lumMod val="104000"/>
              </a:schemeClr>
            </a:gs>
            <a:gs pos="78000">
              <a:schemeClr val="accent2">
                <a:hueOff val="-511788"/>
                <a:satOff val="-5770"/>
                <a:lumOff val="707"/>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Attention to detail in table setting and ambiance</a:t>
          </a:r>
        </a:p>
      </dsp:txBody>
      <dsp:txXfrm>
        <a:off x="40780" y="1003172"/>
        <a:ext cx="6208666" cy="753819"/>
      </dsp:txXfrm>
    </dsp:sp>
    <dsp:sp modelId="{5D3D315C-0D04-5A48-B61D-1BB2D0AC03B5}">
      <dsp:nvSpPr>
        <dsp:cNvPr id="0" name=""/>
        <dsp:cNvSpPr/>
      </dsp:nvSpPr>
      <dsp:spPr>
        <a:xfrm>
          <a:off x="0" y="1858252"/>
          <a:ext cx="6290226" cy="835379"/>
        </a:xfrm>
        <a:prstGeom prst="roundRect">
          <a:avLst/>
        </a:prstGeom>
        <a:gradFill rotWithShape="0">
          <a:gsLst>
            <a:gs pos="0">
              <a:schemeClr val="accent2">
                <a:hueOff val="-1023576"/>
                <a:satOff val="-11539"/>
                <a:lumOff val="1413"/>
                <a:alphaOff val="0"/>
                <a:tint val="96000"/>
                <a:satMod val="100000"/>
                <a:lumMod val="104000"/>
              </a:schemeClr>
            </a:gs>
            <a:gs pos="78000">
              <a:schemeClr val="accent2">
                <a:hueOff val="-1023576"/>
                <a:satOff val="-11539"/>
                <a:lumOff val="141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Exceptional dining experience for every guest(Shen </a:t>
          </a:r>
          <a:r>
            <a:rPr lang="en-US" sz="2100" kern="1200" dirty="0" err="1"/>
            <a:t>et.al</a:t>
          </a:r>
          <a:r>
            <a:rPr lang="en-US" sz="2100" kern="1200" dirty="0"/>
            <a:t> 2020)</a:t>
          </a:r>
        </a:p>
      </dsp:txBody>
      <dsp:txXfrm>
        <a:off x="40780" y="1899032"/>
        <a:ext cx="6208666" cy="753819"/>
      </dsp:txXfrm>
    </dsp:sp>
    <dsp:sp modelId="{B0D8FF2B-C054-CC4E-BC0B-E10428BBB79A}">
      <dsp:nvSpPr>
        <dsp:cNvPr id="0" name=""/>
        <dsp:cNvSpPr/>
      </dsp:nvSpPr>
      <dsp:spPr>
        <a:xfrm>
          <a:off x="0" y="2754112"/>
          <a:ext cx="6290226" cy="835379"/>
        </a:xfrm>
        <a:prstGeom prst="roundRect">
          <a:avLst/>
        </a:prstGeom>
        <a:gradFill rotWithShape="0">
          <a:gsLst>
            <a:gs pos="0">
              <a:schemeClr val="accent2">
                <a:hueOff val="-1535365"/>
                <a:satOff val="-17309"/>
                <a:lumOff val="2120"/>
                <a:alphaOff val="0"/>
                <a:tint val="96000"/>
                <a:satMod val="100000"/>
                <a:lumMod val="104000"/>
              </a:schemeClr>
            </a:gs>
            <a:gs pos="78000">
              <a:schemeClr val="accent2">
                <a:hueOff val="-1535365"/>
                <a:satOff val="-17309"/>
                <a:lumOff val="212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Anticipating and exceeding customer expectations</a:t>
          </a:r>
        </a:p>
      </dsp:txBody>
      <dsp:txXfrm>
        <a:off x="40780" y="2794892"/>
        <a:ext cx="6208666" cy="753819"/>
      </dsp:txXfrm>
    </dsp:sp>
    <dsp:sp modelId="{C255CF68-3D9D-BF4E-9B40-315916B593E4}">
      <dsp:nvSpPr>
        <dsp:cNvPr id="0" name=""/>
        <dsp:cNvSpPr/>
      </dsp:nvSpPr>
      <dsp:spPr>
        <a:xfrm>
          <a:off x="0" y="3649972"/>
          <a:ext cx="6290226" cy="835379"/>
        </a:xfrm>
        <a:prstGeom prst="roundRect">
          <a:avLst/>
        </a:prstGeom>
        <a:gradFill rotWithShape="0">
          <a:gsLst>
            <a:gs pos="0">
              <a:schemeClr val="accent2">
                <a:hueOff val="-2047153"/>
                <a:satOff val="-23078"/>
                <a:lumOff val="2826"/>
                <a:alphaOff val="0"/>
                <a:tint val="96000"/>
                <a:satMod val="100000"/>
                <a:lumMod val="104000"/>
              </a:schemeClr>
            </a:gs>
            <a:gs pos="78000">
              <a:schemeClr val="accent2">
                <a:hueOff val="-2047153"/>
                <a:satOff val="-23078"/>
                <a:lumOff val="282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Feedback mechanisms for continuous improvement</a:t>
          </a:r>
        </a:p>
      </dsp:txBody>
      <dsp:txXfrm>
        <a:off x="40780" y="3690752"/>
        <a:ext cx="6208666" cy="753819"/>
      </dsp:txXfrm>
    </dsp:sp>
    <dsp:sp modelId="{5CE18351-9058-004A-AE37-E40301C69C2F}">
      <dsp:nvSpPr>
        <dsp:cNvPr id="0" name=""/>
        <dsp:cNvSpPr/>
      </dsp:nvSpPr>
      <dsp:spPr>
        <a:xfrm>
          <a:off x="0" y="4545832"/>
          <a:ext cx="6290226" cy="835379"/>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Building long-lasting relationships with patrons</a:t>
          </a:r>
        </a:p>
      </dsp:txBody>
      <dsp:txXfrm>
        <a:off x="40780" y="4586612"/>
        <a:ext cx="6208666" cy="7538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FCC21-9421-4304-AE70-0DCBCEA1F7C8}">
      <dsp:nvSpPr>
        <dsp:cNvPr id="0" name=""/>
        <dsp:cNvSpPr/>
      </dsp:nvSpPr>
      <dsp:spPr>
        <a:xfrm>
          <a:off x="909816" y="339799"/>
          <a:ext cx="763330" cy="763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B1374-DE12-4E5A-BB8B-A531852C69AA}">
      <dsp:nvSpPr>
        <dsp:cNvPr id="0" name=""/>
        <dsp:cNvSpPr/>
      </dsp:nvSpPr>
      <dsp:spPr>
        <a:xfrm>
          <a:off x="443336" y="1374994"/>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Summary of achievements and milestones</a:t>
          </a:r>
        </a:p>
      </dsp:txBody>
      <dsp:txXfrm>
        <a:off x="443336" y="1374994"/>
        <a:ext cx="1696289" cy="678515"/>
      </dsp:txXfrm>
    </dsp:sp>
    <dsp:sp modelId="{8D484B7E-2853-4752-8368-45A175E17256}">
      <dsp:nvSpPr>
        <dsp:cNvPr id="0" name=""/>
        <dsp:cNvSpPr/>
      </dsp:nvSpPr>
      <dsp:spPr>
        <a:xfrm>
          <a:off x="2902955" y="339799"/>
          <a:ext cx="763330" cy="763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1F8F6-70AA-419F-9A7E-1DB4E12DFC30}">
      <dsp:nvSpPr>
        <dsp:cNvPr id="0" name=""/>
        <dsp:cNvSpPr/>
      </dsp:nvSpPr>
      <dsp:spPr>
        <a:xfrm>
          <a:off x="2436476" y="1374994"/>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Acknowledgment of team contributions and efforts</a:t>
          </a:r>
        </a:p>
      </dsp:txBody>
      <dsp:txXfrm>
        <a:off x="2436476" y="1374994"/>
        <a:ext cx="1696289" cy="678515"/>
      </dsp:txXfrm>
    </dsp:sp>
    <dsp:sp modelId="{03219798-1A24-41A1-8B0E-F9A67C3726B3}">
      <dsp:nvSpPr>
        <dsp:cNvPr id="0" name=""/>
        <dsp:cNvSpPr/>
      </dsp:nvSpPr>
      <dsp:spPr>
        <a:xfrm>
          <a:off x="4896095" y="339799"/>
          <a:ext cx="763330" cy="763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045C7-6141-441A-B340-7E90FBB2FF0D}">
      <dsp:nvSpPr>
        <dsp:cNvPr id="0" name=""/>
        <dsp:cNvSpPr/>
      </dsp:nvSpPr>
      <dsp:spPr>
        <a:xfrm>
          <a:off x="4429616" y="1374994"/>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Commitment to continuous improvement and innovation</a:t>
          </a:r>
        </a:p>
      </dsp:txBody>
      <dsp:txXfrm>
        <a:off x="4429616" y="1374994"/>
        <a:ext cx="1696289" cy="678515"/>
      </dsp:txXfrm>
    </dsp:sp>
    <dsp:sp modelId="{B4A4D154-DA5E-46CD-8785-63C637A41D18}">
      <dsp:nvSpPr>
        <dsp:cNvPr id="0" name=""/>
        <dsp:cNvSpPr/>
      </dsp:nvSpPr>
      <dsp:spPr>
        <a:xfrm>
          <a:off x="909816" y="2477582"/>
          <a:ext cx="763330" cy="7633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0C1AA1-56A1-430E-BBB3-E27E0F1E70C9}">
      <dsp:nvSpPr>
        <dsp:cNvPr id="0" name=""/>
        <dsp:cNvSpPr/>
      </dsp:nvSpPr>
      <dsp:spPr>
        <a:xfrm>
          <a:off x="443336" y="3512778"/>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Vision for future growth and expansion</a:t>
          </a:r>
        </a:p>
      </dsp:txBody>
      <dsp:txXfrm>
        <a:off x="443336" y="3512778"/>
        <a:ext cx="1696289" cy="678515"/>
      </dsp:txXfrm>
    </dsp:sp>
    <dsp:sp modelId="{6ECB7B21-9E93-43B6-81ED-150C90D05BFB}">
      <dsp:nvSpPr>
        <dsp:cNvPr id="0" name=""/>
        <dsp:cNvSpPr/>
      </dsp:nvSpPr>
      <dsp:spPr>
        <a:xfrm>
          <a:off x="2902955" y="2477582"/>
          <a:ext cx="763330" cy="7633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36EE93-916C-45C8-A6A5-AC54C4F1435F}">
      <dsp:nvSpPr>
        <dsp:cNvPr id="0" name=""/>
        <dsp:cNvSpPr/>
      </dsp:nvSpPr>
      <dsp:spPr>
        <a:xfrm>
          <a:off x="2436476" y="3512778"/>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Invitation for feedback and suggestions from stakeholders</a:t>
          </a:r>
        </a:p>
      </dsp:txBody>
      <dsp:txXfrm>
        <a:off x="2436476" y="3512778"/>
        <a:ext cx="1696289" cy="678515"/>
      </dsp:txXfrm>
    </dsp:sp>
    <dsp:sp modelId="{6F842DB2-6C95-405D-A62E-43A3056E8856}">
      <dsp:nvSpPr>
        <dsp:cNvPr id="0" name=""/>
        <dsp:cNvSpPr/>
      </dsp:nvSpPr>
      <dsp:spPr>
        <a:xfrm>
          <a:off x="4896095" y="2477582"/>
          <a:ext cx="763330" cy="7633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FB3D43-AA70-4EA4-A461-FF214E2D9D8A}">
      <dsp:nvSpPr>
        <dsp:cNvPr id="0" name=""/>
        <dsp:cNvSpPr/>
      </dsp:nvSpPr>
      <dsp:spPr>
        <a:xfrm>
          <a:off x="4429616" y="3512778"/>
          <a:ext cx="1696289" cy="678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Expression of gratitude to customers and stakeholders.</a:t>
          </a:r>
        </a:p>
      </dsp:txBody>
      <dsp:txXfrm>
        <a:off x="4429616" y="3512778"/>
        <a:ext cx="1696289" cy="6785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433E0-CC5C-E042-93AA-F6590C59C9BE}">
      <dsp:nvSpPr>
        <dsp:cNvPr id="0" name=""/>
        <dsp:cNvSpPr/>
      </dsp:nvSpPr>
      <dsp:spPr>
        <a:xfrm>
          <a:off x="0" y="3200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Chen, S., Han, X., Bilgihan, A. and Okumus, F., 2021. Customer engagement research in hospitality and tourism: a systematic review. </a:t>
          </a:r>
          <a:r>
            <a:rPr lang="en-US" sz="1000" i="1" kern="1200"/>
            <a:t>Journal of Hospitality Marketing &amp; Management</a:t>
          </a:r>
          <a:r>
            <a:rPr lang="en-US" sz="1000" kern="1200"/>
            <a:t>, </a:t>
          </a:r>
          <a:r>
            <a:rPr lang="en-US" sz="1000" i="1" kern="1200"/>
            <a:t>30</a:t>
          </a:r>
          <a:r>
            <a:rPr lang="en-US" sz="1000" kern="1200"/>
            <a:t>(7), pp.871-904. </a:t>
          </a:r>
          <a:r>
            <a:rPr lang="en-US" sz="1000" u="sng" kern="1200">
              <a:hlinkClick xmlns:r="http://schemas.openxmlformats.org/officeDocument/2006/relationships" r:id="rId1"/>
            </a:rPr>
            <a:t>https://doi.org/10.1080/19368623.2021.1903644</a:t>
          </a:r>
          <a:endParaRPr lang="en-KW" sz="1000" kern="1200"/>
        </a:p>
      </dsp:txBody>
      <dsp:txXfrm>
        <a:off x="19419" y="339481"/>
        <a:ext cx="10781562" cy="358962"/>
      </dsp:txXfrm>
    </dsp:sp>
    <dsp:sp modelId="{8523B76B-7419-674D-B186-64BD5CB2FB60}">
      <dsp:nvSpPr>
        <dsp:cNvPr id="0" name=""/>
        <dsp:cNvSpPr/>
      </dsp:nvSpPr>
      <dsp:spPr>
        <a:xfrm>
          <a:off x="0" y="7466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Gonzalez, R., Gasco, J. and Llopis, J., 2020. Information and communication technologies and human resources in hospitality and tourism. </a:t>
          </a:r>
          <a:r>
            <a:rPr lang="en-US" sz="1000" i="1" kern="1200"/>
            <a:t>International Journal of Contemporary Hospitality Management</a:t>
          </a:r>
          <a:r>
            <a:rPr lang="en-US" sz="1000" kern="1200"/>
            <a:t>, </a:t>
          </a:r>
          <a:r>
            <a:rPr lang="en-US" sz="1000" i="1" kern="1200"/>
            <a:t>32</a:t>
          </a:r>
          <a:r>
            <a:rPr lang="en-US" sz="1000" kern="1200"/>
            <a:t>(11), pp.3545-3579. </a:t>
          </a:r>
          <a:r>
            <a:rPr lang="en-US" sz="1000" u="sng" kern="1200">
              <a:hlinkClick xmlns:r="http://schemas.openxmlformats.org/officeDocument/2006/relationships" r:id="rId2"/>
            </a:rPr>
            <a:t>https://www.emerald.com/insight/content/doi/10.1108/IJCHM-04-2020-0272/full/html</a:t>
          </a:r>
          <a:endParaRPr lang="en-KW" sz="1000" kern="1200"/>
        </a:p>
      </dsp:txBody>
      <dsp:txXfrm>
        <a:off x="19419" y="766081"/>
        <a:ext cx="10781562" cy="358962"/>
      </dsp:txXfrm>
    </dsp:sp>
    <dsp:sp modelId="{89B3D21B-B0D6-8347-8969-12E97ED714AB}">
      <dsp:nvSpPr>
        <dsp:cNvPr id="0" name=""/>
        <dsp:cNvSpPr/>
      </dsp:nvSpPr>
      <dsp:spPr>
        <a:xfrm>
          <a:off x="0" y="11732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Gu, Q., Qiu, H., King, B.E. and Huang, S., 2020. Understanding the wine tourism experience: The roles of facilitators, constraints, and involvement. </a:t>
          </a:r>
          <a:r>
            <a:rPr lang="en-US" sz="1000" i="1" kern="1200"/>
            <a:t>Journal of Vacation Marketing</a:t>
          </a:r>
          <a:r>
            <a:rPr lang="en-US" sz="1000" kern="1200"/>
            <a:t>, </a:t>
          </a:r>
          <a:r>
            <a:rPr lang="en-US" sz="1000" i="1" kern="1200"/>
            <a:t>26</a:t>
          </a:r>
          <a:r>
            <a:rPr lang="en-US" sz="1000" kern="1200"/>
            <a:t>(2), pp.211-229. </a:t>
          </a:r>
          <a:r>
            <a:rPr lang="en-US" sz="1000" u="sng" kern="1200">
              <a:hlinkClick xmlns:r="http://schemas.openxmlformats.org/officeDocument/2006/relationships" r:id="rId3"/>
            </a:rPr>
            <a:t>https://doi.org/10.1177/1356766719880253</a:t>
          </a:r>
          <a:endParaRPr lang="en-KW" sz="1000" kern="1200"/>
        </a:p>
      </dsp:txBody>
      <dsp:txXfrm>
        <a:off x="19419" y="1192681"/>
        <a:ext cx="10781562" cy="358962"/>
      </dsp:txXfrm>
    </dsp:sp>
    <dsp:sp modelId="{D936DA69-B98C-F94F-8CD1-BE76BD3644AD}">
      <dsp:nvSpPr>
        <dsp:cNvPr id="0" name=""/>
        <dsp:cNvSpPr/>
      </dsp:nvSpPr>
      <dsp:spPr>
        <a:xfrm>
          <a:off x="0" y="15998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Huang, D., Chen, Q., Huang, J., Kong, S. and Li, Z., 2021. Customer-robot interactions: Understanding customer experience with service robots. </a:t>
          </a:r>
          <a:r>
            <a:rPr lang="en-US" sz="1000" i="1" kern="1200"/>
            <a:t>International Journal of Hospitality Management</a:t>
          </a:r>
          <a:r>
            <a:rPr lang="en-US" sz="1000" kern="1200"/>
            <a:t>, </a:t>
          </a:r>
          <a:r>
            <a:rPr lang="en-US" sz="1000" i="1" kern="1200"/>
            <a:t>99</a:t>
          </a:r>
          <a:r>
            <a:rPr lang="en-US" sz="1000" kern="1200"/>
            <a:t>, p.103078. </a:t>
          </a:r>
          <a:r>
            <a:rPr lang="en-US" sz="1000" u="sng" kern="1200">
              <a:hlinkClick xmlns:r="http://schemas.openxmlformats.org/officeDocument/2006/relationships" r:id="rId4"/>
            </a:rPr>
            <a:t>https://doi.org/10.1016/j.ijhm.2021.103078</a:t>
          </a:r>
          <a:endParaRPr lang="en-KW" sz="1000" kern="1200"/>
        </a:p>
      </dsp:txBody>
      <dsp:txXfrm>
        <a:off x="19419" y="1619281"/>
        <a:ext cx="10781562" cy="358962"/>
      </dsp:txXfrm>
    </dsp:sp>
    <dsp:sp modelId="{7C3EAE8A-3FD6-334B-9204-3FAE0EE2D02A}">
      <dsp:nvSpPr>
        <dsp:cNvPr id="0" name=""/>
        <dsp:cNvSpPr/>
      </dsp:nvSpPr>
      <dsp:spPr>
        <a:xfrm>
          <a:off x="0" y="20264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Kim, H. and So, K.K.F., 2022. Two decades of customer experience research in hospitality and tourism: A bibliometric analysis and thematic content analysis. </a:t>
          </a:r>
          <a:r>
            <a:rPr lang="en-US" sz="1000" i="1" kern="1200"/>
            <a:t>International Journal of Hospitality Management</a:t>
          </a:r>
          <a:r>
            <a:rPr lang="en-US" sz="1000" kern="1200"/>
            <a:t>, </a:t>
          </a:r>
          <a:r>
            <a:rPr lang="en-US" sz="1000" i="1" kern="1200"/>
            <a:t>100</a:t>
          </a:r>
          <a:r>
            <a:rPr lang="en-US" sz="1000" kern="1200"/>
            <a:t>, p.103082. </a:t>
          </a:r>
          <a:r>
            <a:rPr lang="en-US" sz="1000" u="sng" kern="1200">
              <a:hlinkClick xmlns:r="http://schemas.openxmlformats.org/officeDocument/2006/relationships" r:id="rId5"/>
            </a:rPr>
            <a:t>https://doi.org/10.1016/j.ijhm.2021.103082</a:t>
          </a:r>
          <a:endParaRPr lang="en-KW" sz="1000" kern="1200"/>
        </a:p>
      </dsp:txBody>
      <dsp:txXfrm>
        <a:off x="19419" y="2045881"/>
        <a:ext cx="10781562" cy="358962"/>
      </dsp:txXfrm>
    </dsp:sp>
    <dsp:sp modelId="{84CBFC47-4254-6343-BC66-95BB89C9C2E1}">
      <dsp:nvSpPr>
        <dsp:cNvPr id="0" name=""/>
        <dsp:cNvSpPr/>
      </dsp:nvSpPr>
      <dsp:spPr>
        <a:xfrm>
          <a:off x="0" y="24530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Klink, R.R., Zhang, J.Q. and Athaide, G.A., 2020. Designing a customer experience management course. </a:t>
          </a:r>
          <a:r>
            <a:rPr lang="en-US" sz="1000" i="1" kern="1200"/>
            <a:t>Journal of Marketing Education</a:t>
          </a:r>
          <a:r>
            <a:rPr lang="en-US" sz="1000" kern="1200"/>
            <a:t>, </a:t>
          </a:r>
          <a:r>
            <a:rPr lang="en-US" sz="1000" i="1" kern="1200"/>
            <a:t>42</a:t>
          </a:r>
          <a:r>
            <a:rPr lang="en-US" sz="1000" kern="1200"/>
            <a:t>(2), pp.157-169. </a:t>
          </a:r>
          <a:r>
            <a:rPr lang="en-US" sz="1000" u="sng" kern="1200">
              <a:hlinkClick xmlns:r="http://schemas.openxmlformats.org/officeDocument/2006/relationships" r:id="rId6"/>
            </a:rPr>
            <a:t>https://doi.org/10.1177/0273475318818873</a:t>
          </a:r>
          <a:endParaRPr lang="en-KW" sz="1000" kern="1200"/>
        </a:p>
      </dsp:txBody>
      <dsp:txXfrm>
        <a:off x="19419" y="2472481"/>
        <a:ext cx="10781562" cy="358962"/>
      </dsp:txXfrm>
    </dsp:sp>
    <dsp:sp modelId="{B19886FC-86B4-CA47-B2EB-8068A45B048C}">
      <dsp:nvSpPr>
        <dsp:cNvPr id="0" name=""/>
        <dsp:cNvSpPr/>
      </dsp:nvSpPr>
      <dsp:spPr>
        <a:xfrm>
          <a:off x="0" y="28796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Muniz, E.C.L., Dandolini, G.A., Biz, A.A. and Ribeiro, A.C., 2021. Customer knowledge management and smart tourism destinations: a framework for the smart management of the tourist experience–SMARTUR. </a:t>
          </a:r>
          <a:r>
            <a:rPr lang="en-US" sz="1000" i="1" kern="1200"/>
            <a:t>Journal of Knowledge Management</a:t>
          </a:r>
          <a:r>
            <a:rPr lang="en-US" sz="1000" kern="1200"/>
            <a:t>, </a:t>
          </a:r>
          <a:r>
            <a:rPr lang="en-US" sz="1000" i="1" kern="1200"/>
            <a:t>25</a:t>
          </a:r>
          <a:r>
            <a:rPr lang="en-US" sz="1000" kern="1200"/>
            <a:t>(5), pp.1336-1361. </a:t>
          </a:r>
          <a:r>
            <a:rPr lang="en-US" sz="1000" u="sng" kern="1200">
              <a:hlinkClick xmlns:r="http://schemas.openxmlformats.org/officeDocument/2006/relationships" r:id="rId7"/>
            </a:rPr>
            <a:t>https://www.emerald.com/insight/content/doi/10.1108/JKM-07-2020-0529/full/html</a:t>
          </a:r>
          <a:endParaRPr lang="en-KW" sz="1000" kern="1200"/>
        </a:p>
      </dsp:txBody>
      <dsp:txXfrm>
        <a:off x="19419" y="2899081"/>
        <a:ext cx="10781562" cy="358962"/>
      </dsp:txXfrm>
    </dsp:sp>
    <dsp:sp modelId="{F104C75D-5B24-3544-A815-2787C73ABA4B}">
      <dsp:nvSpPr>
        <dsp:cNvPr id="0" name=""/>
        <dsp:cNvSpPr/>
      </dsp:nvSpPr>
      <dsp:spPr>
        <a:xfrm>
          <a:off x="0" y="3306262"/>
          <a:ext cx="10820400" cy="397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Shen, L., Qian, J. and Chen, S.C., 2020. Effective communication strategies of sustainable hospitality: A qualitative exploration. </a:t>
          </a:r>
          <a:r>
            <a:rPr lang="en-US" sz="1000" i="1" kern="1200"/>
            <a:t>Sustainability</a:t>
          </a:r>
          <a:r>
            <a:rPr lang="en-US" sz="1000" kern="1200"/>
            <a:t>, </a:t>
          </a:r>
          <a:r>
            <a:rPr lang="en-US" sz="1000" i="1" kern="1200"/>
            <a:t>12</a:t>
          </a:r>
          <a:r>
            <a:rPr lang="en-US" sz="1000" kern="1200"/>
            <a:t>(17), p.6920. </a:t>
          </a:r>
          <a:r>
            <a:rPr lang="en-US" sz="1000" u="sng" kern="1200">
              <a:hlinkClick xmlns:r="http://schemas.openxmlformats.org/officeDocument/2006/relationships" r:id="rId8"/>
            </a:rPr>
            <a:t>https://doi.org/10.3390/su12176920</a:t>
          </a:r>
          <a:endParaRPr lang="en-KW" sz="1000" kern="1200"/>
        </a:p>
      </dsp:txBody>
      <dsp:txXfrm>
        <a:off x="19419" y="3325681"/>
        <a:ext cx="10781562" cy="3589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3A8F1E-6AA6-49F8-8F2F-4DE067D22D32}" type="datetimeFigureOut">
              <a:rPr lang="en-US" smtClean="0"/>
              <a:t>3/1/24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7F2582-0660-4510-A2E6-3B3068E4746E}" type="slidenum">
              <a:rPr lang="en-US" smtClean="0"/>
              <a:t>‹#›</a:t>
            </a:fld>
            <a:endParaRPr lang="en-US"/>
          </a:p>
        </p:txBody>
      </p:sp>
    </p:spTree>
    <p:extLst>
      <p:ext uri="{BB962C8B-B14F-4D97-AF65-F5344CB8AC3E}">
        <p14:creationId xmlns:p14="http://schemas.microsoft.com/office/powerpoint/2010/main" val="3175397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we'll explore the operations and ambiance of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located in Tower 42, London. With a team of seasoned chefs handling prep and service, the restaurant emphasizes precise cooking and meticulous preparation. With a capacity of 120 covers,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caters to a discerning clientele, predominantly affluent individuals seeking high-quality dining experiences. The restaurant is renowned for its New York-style cuisine and boasts a Michelin star, reflecting its commitment to exceptional culinary standards and innovative dining concepts. Throughout this presentation, we'll delve into the unique features and strategies that contribute to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success in the competitive restaurant industry.</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2</a:t>
            </a:fld>
            <a:endParaRPr lang="en-US"/>
          </a:p>
        </p:txBody>
      </p:sp>
    </p:spTree>
    <p:extLst>
      <p:ext uri="{BB962C8B-B14F-4D97-AF65-F5344CB8AC3E}">
        <p14:creationId xmlns:p14="http://schemas.microsoft.com/office/powerpoint/2010/main" val="4019587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slide highlights the expertise of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culinary team. Comprising chefs with over 9 years of experience, the team brings a wealth of knowledge gained from diverse kitchen environments. Their confidence in managing both service and preparation tasks ensures seamless operations in a high-volume setting. Motivated by a shared passion for culinary exploration and innovation, the chefs exhibit proficiency in a wide range of cooking techniques. Moreover, they remain committed to continual learning, embracing new trends and techniques to elevate the dining experience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Their collective expertise and dedication are integral to the restaurant's reputation for excellence in cuisine and service.</a:t>
            </a:r>
          </a:p>
          <a:p>
            <a:endParaRPr lang="en-US" dirty="0"/>
          </a:p>
        </p:txBody>
      </p:sp>
      <p:sp>
        <p:nvSpPr>
          <p:cNvPr id="4" name="Slide Number Placeholder 3"/>
          <p:cNvSpPr>
            <a:spLocks noGrp="1"/>
          </p:cNvSpPr>
          <p:nvPr>
            <p:ph type="sldNum" sz="quarter" idx="5"/>
          </p:nvPr>
        </p:nvSpPr>
        <p:spPr/>
        <p:txBody>
          <a:bodyPr/>
          <a:lstStyle/>
          <a:p>
            <a:fld id="{C67F2582-0660-4510-A2E6-3B3068E4746E}" type="slidenum">
              <a:rPr lang="en-US" smtClean="0"/>
              <a:t>4</a:t>
            </a:fld>
            <a:endParaRPr lang="en-US"/>
          </a:p>
        </p:txBody>
      </p:sp>
    </p:spTree>
    <p:extLst>
      <p:ext uri="{BB962C8B-B14F-4D97-AF65-F5344CB8AC3E}">
        <p14:creationId xmlns:p14="http://schemas.microsoft.com/office/powerpoint/2010/main" val="1555065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slide provides an overview of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key details. Located in the iconic Tower 42 in London, the restaurant boasts a capacity to serve up to 120 covers, catering to an exclusive clientele of affluent patrons. Drawing inspiration from New York cuisine,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has earned a prestigious Michelin star for its innovative approach to dining. Known for its captivating plating techniques and inventive menu selections, the restaurant offers a unique culinary experience that appeals to discerning diners. Additionally,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prides itself on creating a warm and inviting atmosphere, ensuring that every guest feels welcomed and valued from the moment they step through the door. These distinctive features contribute to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reputation as a top destination for exceptional dining in London's vibrant culinary scene.</a:t>
            </a:r>
          </a:p>
          <a:p>
            <a:endParaRPr lang="en-US" dirty="0"/>
          </a:p>
        </p:txBody>
      </p:sp>
      <p:sp>
        <p:nvSpPr>
          <p:cNvPr id="4" name="Slide Number Placeholder 3"/>
          <p:cNvSpPr>
            <a:spLocks noGrp="1"/>
          </p:cNvSpPr>
          <p:nvPr>
            <p:ph type="sldNum" sz="quarter" idx="5"/>
          </p:nvPr>
        </p:nvSpPr>
        <p:spPr/>
        <p:txBody>
          <a:bodyPr/>
          <a:lstStyle/>
          <a:p>
            <a:fld id="{C67F2582-0660-4510-A2E6-3B3068E4746E}" type="slidenum">
              <a:rPr lang="en-US" smtClean="0"/>
              <a:t>6</a:t>
            </a:fld>
            <a:endParaRPr lang="en-US"/>
          </a:p>
        </p:txBody>
      </p:sp>
    </p:spTree>
    <p:extLst>
      <p:ext uri="{BB962C8B-B14F-4D97-AF65-F5344CB8AC3E}">
        <p14:creationId xmlns:p14="http://schemas.microsoft.com/office/powerpoint/2010/main" val="39947509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slide highlights the culinary expertise of our chef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With 9 years of experience in the culinary field, our chef brings a wealth of knowledge and skill to the kitchen. Having served in roles as both prep chef and service chef, they possess comprehensive expertise in all aspects of restaurant operations. Their proficiency in cooking and preparation ensures that every dish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is crafted to perfection. The chef's seamless integration into the team demonstrates their confidence and adaptability, making valuable contributions to the restaurant's success. Moreover, their unwavering passion for the culinary arts drives them to continuously explore new techniques and flavors, enhancing the dining experience for our esteemed guests. By embracing innovative cooking tactics, our chef remains committed to delivering exceptional cuisine that delights the palate and captivates the senses.</a:t>
            </a:r>
          </a:p>
          <a:p>
            <a:endParaRPr lang="en-US" dirty="0"/>
          </a:p>
        </p:txBody>
      </p:sp>
      <p:sp>
        <p:nvSpPr>
          <p:cNvPr id="4" name="Slide Number Placeholder 3"/>
          <p:cNvSpPr>
            <a:spLocks noGrp="1"/>
          </p:cNvSpPr>
          <p:nvPr>
            <p:ph type="sldNum" sz="quarter" idx="5"/>
          </p:nvPr>
        </p:nvSpPr>
        <p:spPr/>
        <p:txBody>
          <a:bodyPr/>
          <a:lstStyle/>
          <a:p>
            <a:fld id="{C67F2582-0660-4510-A2E6-3B3068E4746E}" type="slidenum">
              <a:rPr lang="en-US" smtClean="0"/>
              <a:t>7</a:t>
            </a:fld>
            <a:endParaRPr lang="en-US"/>
          </a:p>
        </p:txBody>
      </p:sp>
    </p:spTree>
    <p:extLst>
      <p:ext uri="{BB962C8B-B14F-4D97-AF65-F5344CB8AC3E}">
        <p14:creationId xmlns:p14="http://schemas.microsoft.com/office/powerpoint/2010/main" val="1589160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5 provides an overview of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located in the prestigious Tower 42 in London. With a seating capacity of 120 covers, the restaurant caters to an exclusive clientele of affluent customers seeking a high-end dining experience.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boasts a New York-inspired ambiance and holds the esteemed honor of a Michelin star. Renowned for its exemplary pleating and innovative menu selections, the restaurant offers a sophisticated atmosphere that appeals to discerning diners. The friendly staff at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ensures that every guest receives exceptional service, enhancing the overall dining experience. As a renowned culinary destination,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sets the standard for upscale dining in London, combining exquisite cuisine with impeccable service to create memorable moments for its esteemed patrons.</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8</a:t>
            </a:fld>
            <a:endParaRPr lang="en-US"/>
          </a:p>
        </p:txBody>
      </p:sp>
    </p:spTree>
    <p:extLst>
      <p:ext uri="{BB962C8B-B14F-4D97-AF65-F5344CB8AC3E}">
        <p14:creationId xmlns:p14="http://schemas.microsoft.com/office/powerpoint/2010/main" val="3961533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slide outlines the expertise and role of the chefs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kitchen staff comprises both prep chefs and service chefs, collectively responsible for ensuring proper cooking and preparation techniques are employed. Operating at full capacity, the team manages to serve 120 covers daily, catering exclusively to affluent clientele. The chefs specialize in implementing innovative New York-style culinary techniques, contributing to the restaurant's unique gastronomic identity. With a collective culinary experience of nine years, the chefs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bring a wealth of expertise and proficiency to their roles, consistently delivering exceptional dining experiences to discerning patrons. Their dedication to quality and innovation is reflected in every dish served, establishing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as a premier culinary destination renowned for its outstanding cuisine and impeccable service.</a:t>
            </a:r>
          </a:p>
          <a:p>
            <a:endParaRPr lang="en-US" dirty="0"/>
          </a:p>
        </p:txBody>
      </p:sp>
      <p:sp>
        <p:nvSpPr>
          <p:cNvPr id="4" name="Slide Number Placeholder 3"/>
          <p:cNvSpPr>
            <a:spLocks noGrp="1"/>
          </p:cNvSpPr>
          <p:nvPr>
            <p:ph type="sldNum" sz="quarter" idx="5"/>
          </p:nvPr>
        </p:nvSpPr>
        <p:spPr/>
        <p:txBody>
          <a:bodyPr/>
          <a:lstStyle/>
          <a:p>
            <a:fld id="{C67F2582-0660-4510-A2E6-3B3068E4746E}" type="slidenum">
              <a:rPr lang="en-US" smtClean="0"/>
              <a:t>9</a:t>
            </a:fld>
            <a:endParaRPr lang="en-US"/>
          </a:p>
        </p:txBody>
      </p:sp>
    </p:spTree>
    <p:extLst>
      <p:ext uri="{BB962C8B-B14F-4D97-AF65-F5344CB8AC3E}">
        <p14:creationId xmlns:p14="http://schemas.microsoft.com/office/powerpoint/2010/main" val="3766680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7 highlights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prestigious accolades and esteemed reputation within the culinary industry. The restaurant has been honored with a highly coveted Michelin star, a testament to its exceptional culinary offerings and commitment to excellence. Renowned for its exemplary plating and presentation techniques,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consistently delivers visually stunning dishes that captivate the senses. The restaurant is acknowledged for its innovative menu selections, which showcase a harmonious blend of creativity and culinary expertise. Its culinary prowess has earned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widespread acclaim from its affluent clientele, who consistently praise the restaurant for its unparalleled dining experiences. With an established reputation for excellence,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stands as a beacon of culinary achievement, setting the standard for fine dining establishments worldwide.</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10</a:t>
            </a:fld>
            <a:endParaRPr lang="en-US"/>
          </a:p>
        </p:txBody>
      </p:sp>
    </p:spTree>
    <p:extLst>
      <p:ext uri="{BB962C8B-B14F-4D97-AF65-F5344CB8AC3E}">
        <p14:creationId xmlns:p14="http://schemas.microsoft.com/office/powerpoint/2010/main" val="1814855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This slide sheds light on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staff culture and emphasis on professionalism. The restaurant prides itself on fostering a friendly and cohesive team environment, where staff members collaborate seamlessly to provide exceptional service to guests. With a strong commitment to professionalism and hospitality,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staff members uphold the restaurant's high standards and strive to exceed guest expectations in every interaction. The supportive work environment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encourages ongoing collaboration and teamwork, allowing staff members to grow and develop professionally. Continuous training and development opportunities are provided to ensure that staff members are equipped with the necessary skills and knowledge to deliver unparalleled dining experiences. Overall,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dedicated staff members play a pivotal role in maintaining the restaurant's reputation for excellence and ensuring that guests receive the highest level of service during their visit.</a:t>
            </a:r>
          </a:p>
          <a:p>
            <a:endParaRPr lang="en-US" dirty="0"/>
          </a:p>
        </p:txBody>
      </p:sp>
      <p:sp>
        <p:nvSpPr>
          <p:cNvPr id="4" name="Slide Number Placeholder 3"/>
          <p:cNvSpPr>
            <a:spLocks noGrp="1"/>
          </p:cNvSpPr>
          <p:nvPr>
            <p:ph type="sldNum" sz="quarter" idx="5"/>
          </p:nvPr>
        </p:nvSpPr>
        <p:spPr/>
        <p:txBody>
          <a:bodyPr/>
          <a:lstStyle/>
          <a:p>
            <a:fld id="{C67F2582-0660-4510-A2E6-3B3068E4746E}" type="slidenum">
              <a:rPr lang="en-US" smtClean="0"/>
              <a:t>11</a:t>
            </a:fld>
            <a:endParaRPr lang="en-US"/>
          </a:p>
        </p:txBody>
      </p:sp>
    </p:spTree>
    <p:extLst>
      <p:ext uri="{BB962C8B-B14F-4D97-AF65-F5344CB8AC3E}">
        <p14:creationId xmlns:p14="http://schemas.microsoft.com/office/powerpoint/2010/main" val="1422450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9 highlights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commitment to fostering personal growth and career development among its staff members. The restaurant offers various opportunities for career advancement, encouraging employees to pursue their professional goals within the organization.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places a strong emphasis on personal and professional growth, providing mentorship programs and resources to support staff development. The restaurant values and recognizes individual achievements and contributions, creating a motivating environment for staff members to excel. Tailored training programs are offered to enhance skills and further career progression. Overall,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strives to create a supportive and nurturing workplace culture that empowers employees to reach their full potential and achieve success in their careers.</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12</a:t>
            </a:fld>
            <a:endParaRPr lang="en-US"/>
          </a:p>
        </p:txBody>
      </p:sp>
    </p:spTree>
    <p:extLst>
      <p:ext uri="{BB962C8B-B14F-4D97-AF65-F5344CB8AC3E}">
        <p14:creationId xmlns:p14="http://schemas.microsoft.com/office/powerpoint/2010/main" val="239237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Slide 10 underscores the significant importance and reputable standing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within the hospitality industry. The restaurant has earned widespread recognition as a top-tier dining destination, garnering positive reviews and accolades from both patrons and critics alike.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plays a pivotal role in London's culinary scene and economy, contributing to its vibrant dining landscape and attracting affluent clientele and tourists to the area. The restaurant is committed to upholding high standards of excellence in all aspects of its operations, further solidifying its position as a premier establishment in the industry.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exceptional reputation underscores its dedication to providing exceptional dining experiences and maintaining its status as a leader in the hospitality sector.</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13</a:t>
            </a:fld>
            <a:endParaRPr lang="en-US"/>
          </a:p>
        </p:txBody>
      </p:sp>
    </p:spTree>
    <p:extLst>
      <p:ext uri="{BB962C8B-B14F-4D97-AF65-F5344CB8AC3E}">
        <p14:creationId xmlns:p14="http://schemas.microsoft.com/office/powerpoint/2010/main" val="23885521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11 provides an overview of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customer demographics and preferences. The restaurant caters primarily to an affluent clientele known for their discerning tastes and appreciation for upscale dining experiences. These patrons seek out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for its innovative and sophisticated cuisine, as well as its luxurious ambiance. Their preferences play a crucial role in shaping menu offerings and service standards, driving the restaurant's commitment to delivering personalized service and meticulous attention to detail. Understanding and catering to the needs and desires of this target demographic is essential for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to maintain its reputation as a premier dining destination and ensure continued success in the competitive hospitality industry.</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14</a:t>
            </a:fld>
            <a:endParaRPr lang="en-US"/>
          </a:p>
        </p:txBody>
      </p:sp>
    </p:spTree>
    <p:extLst>
      <p:ext uri="{BB962C8B-B14F-4D97-AF65-F5344CB8AC3E}">
        <p14:creationId xmlns:p14="http://schemas.microsoft.com/office/powerpoint/2010/main" val="25278508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12 delves into the intricacies of kitchen operations and the measures taken to enhance efficiency at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The kitchen staff follows a streamlined workflow, with close coordination between the prep and service chefs to ensure smooth execution during busy service hours. Emphasis is placed on employing proper cooking techniques and meticulous preparation to uphold the restaurant's culinary standards. Despite handling high-volume orders, the team maintains precision and attention to detail, ensuring that each dish meets the highest quality standards. By integrating new tactics and technologies,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continuously seeks to improve productivity and maintain consistency across its menu offerings. This commitment to operational excellence is fundamental in delivering exceptional dining experiences to its discerning clientele.</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15</a:t>
            </a:fld>
            <a:endParaRPr lang="en-US"/>
          </a:p>
        </p:txBody>
      </p:sp>
    </p:spTree>
    <p:extLst>
      <p:ext uri="{BB962C8B-B14F-4D97-AF65-F5344CB8AC3E}">
        <p14:creationId xmlns:p14="http://schemas.microsoft.com/office/powerpoint/2010/main" val="712731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13 highlights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unwavering commitment to providing an exceptional customer experience and ensuring guest satisfaction. The restaurant prides itself on delivering personalized service that caters to the unique preferences of each diner, creating memorable moments that resonate long after the meal. Attention to detail is evident in every aspect of the dining experience, from the meticulously set tables to the inviting ambiance that enhances the overall atmosphere.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strives to exceed customer expectations by anticipating their needs and going above and beyond to surpass them. Feedback mechanisms are in place to gather valuable insights from guests, enabling continuous improvement and refinement of services. Through these efforts,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aims to build long-lasting relationships with patrons, fostering loyalty and trust that contribute to its ongoing success in the competitive restaurant industry.</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16</a:t>
            </a:fld>
            <a:endParaRPr lang="en-US"/>
          </a:p>
        </p:txBody>
      </p:sp>
    </p:spTree>
    <p:extLst>
      <p:ext uri="{BB962C8B-B14F-4D97-AF65-F5344CB8AC3E}">
        <p14:creationId xmlns:p14="http://schemas.microsoft.com/office/powerpoint/2010/main" val="3970863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14 focuses on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commitment to staff training and development as a cornerstone of its success. The restaurant implements ongoing training programs designed to enhance the skills and knowledge of all team members, ensuring they meet industry standards and deliver exceptional service consistently.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places great emphasis on cultivating a culture of excellence and professionalism, encouraging staff to strive for continuous improvement in their roles. The restaurant also values innovation and creativity, empowering employees to explore new ideas and approaches to service delivery. Furthermore,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provides ample support for career growth and advancement, offering opportunities for staff to develop their skills and progress within the organization. By fostering teamwork and collaboration among staff,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creates a positive work environment where employees feel valued and motivated to contribute to the restaurant's success.</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17</a:t>
            </a:fld>
            <a:endParaRPr lang="en-US"/>
          </a:p>
        </p:txBody>
      </p:sp>
    </p:spTree>
    <p:extLst>
      <p:ext uri="{BB962C8B-B14F-4D97-AF65-F5344CB8AC3E}">
        <p14:creationId xmlns:p14="http://schemas.microsoft.com/office/powerpoint/2010/main" val="2179686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Slide 15 serves as the conclusion of the presentation, summarizing the key achievements and milestones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has accomplished. It highlights the collective efforts and contributions of the entire team in realizing the restaurant's success.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reiterates its commitment to continuous improvement and innovation, emphasizing its vision for future growth and expansion in the competitive restaurant industry. Additionally, the slide invites feedback and suggestions from stakeholders, demonstrating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dedication to maintaining customer satisfaction and enhancing its operations. Finally, the slide concludes with a heartfelt expression of gratitude to customers and stakeholders for their ongoing support and patronage, underscoring the importance of their role in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journey towards excellence.</a:t>
            </a:r>
          </a:p>
          <a:p>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7F2582-0660-4510-A2E6-3B3068E4746E}" type="slidenum">
              <a:rPr lang="en-US" smtClean="0"/>
              <a:t>18</a:t>
            </a:fld>
            <a:endParaRPr lang="en-US"/>
          </a:p>
        </p:txBody>
      </p:sp>
    </p:spTree>
    <p:extLst>
      <p:ext uri="{BB962C8B-B14F-4D97-AF65-F5344CB8AC3E}">
        <p14:creationId xmlns:p14="http://schemas.microsoft.com/office/powerpoint/2010/main" val="41793478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W" dirty="0"/>
          </a:p>
        </p:txBody>
      </p:sp>
      <p:sp>
        <p:nvSpPr>
          <p:cNvPr id="4" name="Slide Number Placeholder 3"/>
          <p:cNvSpPr>
            <a:spLocks noGrp="1"/>
          </p:cNvSpPr>
          <p:nvPr>
            <p:ph type="sldNum" sz="quarter" idx="5"/>
          </p:nvPr>
        </p:nvSpPr>
        <p:spPr/>
        <p:txBody>
          <a:bodyPr/>
          <a:lstStyle/>
          <a:p>
            <a:fld id="{C67F2582-0660-4510-A2E6-3B3068E4746E}" type="slidenum">
              <a:rPr lang="en-US" smtClean="0"/>
              <a:t>19</a:t>
            </a:fld>
            <a:endParaRPr lang="en-US"/>
          </a:p>
        </p:txBody>
      </p:sp>
    </p:spTree>
    <p:extLst>
      <p:ext uri="{BB962C8B-B14F-4D97-AF65-F5344CB8AC3E}">
        <p14:creationId xmlns:p14="http://schemas.microsoft.com/office/powerpoint/2010/main" val="1606908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3/1/24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3/1/24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3/1/24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3/1/24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png"/><Relationship Id="rId7" Type="http://schemas.openxmlformats.org/officeDocument/2006/relationships/diagramQuickStyle" Target="../diagrams/quickStyle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png"/><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2.png"/><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png"/><Relationship Id="rId7" Type="http://schemas.openxmlformats.org/officeDocument/2006/relationships/diagramQuickStyle" Target="../diagrams/quickStyle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2.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image" Target="../media/image1.png"/><Relationship Id="rId7" Type="http://schemas.openxmlformats.org/officeDocument/2006/relationships/diagramQuickStyle" Target="../diagrams/quickStyle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9.xml"/><Relationship Id="rId5" Type="http://schemas.openxmlformats.org/officeDocument/2006/relationships/diagramData" Target="../diagrams/data9.xml"/><Relationship Id="rId4" Type="http://schemas.openxmlformats.org/officeDocument/2006/relationships/image" Target="../media/image2.png"/><Relationship Id="rId9" Type="http://schemas.microsoft.com/office/2007/relationships/diagramDrawing" Target="../diagrams/drawing9.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03528" y="2879776"/>
            <a:ext cx="8610600" cy="1293028"/>
          </a:xfrm>
        </p:spPr>
        <p:txBody>
          <a:bodyPr>
            <a:noAutofit/>
          </a:bodyPr>
          <a:lstStyle/>
          <a:p>
            <a:pPr algn="ctr"/>
            <a:r>
              <a:rPr lang="en-US" b="1" cap="none" dirty="0">
                <a:latin typeface="Times New Roman" panose="02020603050405020304" pitchFamily="18" charset="0"/>
                <a:cs typeface="Times New Roman" panose="02020603050405020304" pitchFamily="18" charset="0"/>
              </a:rPr>
              <a:t>E</a:t>
            </a:r>
            <a:r>
              <a:rPr lang="en-US" b="1" cap="none">
                <a:latin typeface="Times New Roman" panose="02020603050405020304" pitchFamily="18" charset="0"/>
                <a:cs typeface="Times New Roman" panose="02020603050405020304" pitchFamily="18" charset="0"/>
              </a:rPr>
              <a:t>nhancing </a:t>
            </a:r>
            <a:r>
              <a:rPr lang="en-US" b="1" cap="none" dirty="0">
                <a:latin typeface="Times New Roman" panose="02020603050405020304" pitchFamily="18" charset="0"/>
                <a:cs typeface="Times New Roman" panose="02020603050405020304" pitchFamily="18" charset="0"/>
              </a:rPr>
              <a:t>Culinary Excellence: </a:t>
            </a:r>
            <a:r>
              <a:rPr lang="en-US" b="1" cap="none" dirty="0" err="1">
                <a:latin typeface="Times New Roman" panose="02020603050405020304" pitchFamily="18" charset="0"/>
                <a:cs typeface="Times New Roman" panose="02020603050405020304" pitchFamily="18" charset="0"/>
              </a:rPr>
              <a:t>Citysocial's</a:t>
            </a:r>
            <a:r>
              <a:rPr lang="en-US" b="1" cap="none" dirty="0">
                <a:latin typeface="Times New Roman" panose="02020603050405020304" pitchFamily="18" charset="0"/>
                <a:cs typeface="Times New Roman" panose="02020603050405020304" pitchFamily="18" charset="0"/>
              </a:rPr>
              <a:t> Journey Towards Innovation And Growth</a:t>
            </a:r>
          </a:p>
        </p:txBody>
      </p:sp>
    </p:spTree>
    <p:extLst>
      <p:ext uri="{BB962C8B-B14F-4D97-AF65-F5344CB8AC3E}">
        <p14:creationId xmlns:p14="http://schemas.microsoft.com/office/powerpoint/2010/main" val="4111839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0" name="Picture 19">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17FDC9E-E611-6A19-2A44-25D476985055}"/>
              </a:ext>
            </a:extLst>
          </p:cNvPr>
          <p:cNvSpPr>
            <a:spLocks noGrp="1"/>
          </p:cNvSpPr>
          <p:nvPr>
            <p:ph type="title"/>
          </p:nvPr>
        </p:nvSpPr>
        <p:spPr>
          <a:xfrm>
            <a:off x="685800" y="1066163"/>
            <a:ext cx="3306744" cy="5148371"/>
          </a:xfrm>
        </p:spPr>
        <p:txBody>
          <a:bodyPr>
            <a:normAutofit/>
          </a:bodyPr>
          <a:lstStyle/>
          <a:p>
            <a:r>
              <a:rPr lang="en-US"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Introduction</a:t>
            </a:r>
            <a:endParaRPr lang="en-US" cap="none">
              <a:solidFill>
                <a:schemeClr val="bg1"/>
              </a:solidFill>
              <a:latin typeface="Times New Roman" panose="02020603050405020304" pitchFamily="18" charset="0"/>
              <a:cs typeface="Times New Roman" panose="02020603050405020304" pitchFamily="18" charset="0"/>
            </a:endParaRPr>
          </a:p>
        </p:txBody>
      </p:sp>
      <p:graphicFrame>
        <p:nvGraphicFramePr>
          <p:cNvPr id="21" name="Content Placeholder 2">
            <a:extLst>
              <a:ext uri="{FF2B5EF4-FFF2-40B4-BE49-F238E27FC236}">
                <a16:creationId xmlns:a16="http://schemas.microsoft.com/office/drawing/2014/main" id="{026BEDF2-165A-C7EA-6B8A-3042A3FB49A5}"/>
              </a:ext>
            </a:extLst>
          </p:cNvPr>
          <p:cNvGraphicFramePr>
            <a:graphicFrameLocks noGrp="1"/>
          </p:cNvGraphicFramePr>
          <p:nvPr>
            <p:ph idx="1"/>
            <p:extLst>
              <p:ext uri="{D42A27DB-BD31-4B8C-83A1-F6EECF244321}">
                <p14:modId xmlns:p14="http://schemas.microsoft.com/office/powerpoint/2010/main" val="356301635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71295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673D1-FEF2-F84C-2B42-9A2243C7008A}"/>
              </a:ext>
            </a:extLst>
          </p:cNvPr>
          <p:cNvSpPr>
            <a:spLocks noGrp="1"/>
          </p:cNvSpPr>
          <p:nvPr>
            <p:ph type="title"/>
          </p:nvPr>
        </p:nvSpPr>
        <p:spPr/>
        <p:txBody>
          <a:bodyPr/>
          <a:lstStyle/>
          <a:p>
            <a:r>
              <a:rPr lang="en-KW" dirty="0"/>
              <a:t>INTRODUCTION:</a:t>
            </a:r>
          </a:p>
        </p:txBody>
      </p:sp>
      <p:sp>
        <p:nvSpPr>
          <p:cNvPr id="3" name="Content Placeholder 2">
            <a:extLst>
              <a:ext uri="{FF2B5EF4-FFF2-40B4-BE49-F238E27FC236}">
                <a16:creationId xmlns:a16="http://schemas.microsoft.com/office/drawing/2014/main" id="{424BABD8-0B14-ECC1-0843-0F891D8DFC0F}"/>
              </a:ext>
            </a:extLst>
          </p:cNvPr>
          <p:cNvSpPr>
            <a:spLocks noGrp="1"/>
          </p:cNvSpPr>
          <p:nvPr>
            <p:ph idx="1"/>
          </p:nvPr>
        </p:nvSpPr>
        <p:spPr/>
        <p:txBody>
          <a:bodyPr/>
          <a:lstStyle/>
          <a:p>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In this presentation, we'll explore the operations and ambiance of </a:t>
            </a:r>
            <a:r>
              <a:rPr lang="en-US" sz="24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 located in Tower 42, London. With a team of seasoned chefs handling prep and service, the restaurant emphasizes precise cooking and meticulous preparation. With a capacity of 120 covers, </a:t>
            </a:r>
            <a:r>
              <a:rPr lang="en-US" sz="24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 caters to a discerning clientele, predominantly affluent individuals seeking high-quality dining experiences. The restaurant is renowned for its New York-style cuisine and boasts a Michelin star, reflecting its commitment to exceptional culinary standards and innovative dining concepts. Throughout this presentation, we'll delve into the unique features and strategies that contribute to </a:t>
            </a:r>
            <a:r>
              <a:rPr lang="en-US" sz="24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CitySocial's</a:t>
            </a: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 success in the competitive restaurant industry.</a:t>
            </a:r>
          </a:p>
          <a:p>
            <a:endParaRPr lang="en-KW" dirty="0"/>
          </a:p>
        </p:txBody>
      </p:sp>
    </p:spTree>
    <p:extLst>
      <p:ext uri="{BB962C8B-B14F-4D97-AF65-F5344CB8AC3E}">
        <p14:creationId xmlns:p14="http://schemas.microsoft.com/office/powerpoint/2010/main" val="1128711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D96CF-91CD-3C79-6AAF-9258466011FC}"/>
              </a:ext>
            </a:extLst>
          </p:cNvPr>
          <p:cNvSpPr>
            <a:spLocks noGrp="1"/>
          </p:cNvSpPr>
          <p:nvPr>
            <p:ph type="title"/>
          </p:nvPr>
        </p:nvSpPr>
        <p:spPr>
          <a:xfrm>
            <a:off x="685799" y="764373"/>
            <a:ext cx="3977639" cy="1600200"/>
          </a:xfrm>
        </p:spPr>
        <p:txBody>
          <a:bodyPr anchor="b">
            <a:normAutofit/>
          </a:bodyPr>
          <a:lstStyle/>
          <a:p>
            <a:pPr algn="l"/>
            <a:r>
              <a:rPr lang="en-US" sz="3200" b="1" kern="100" cap="none">
                <a:effectLst/>
                <a:latin typeface="Times New Roman" panose="02020603050405020304" pitchFamily="18" charset="0"/>
                <a:ea typeface="Calibri" panose="020F0502020204030204" pitchFamily="34" charset="0"/>
                <a:cs typeface="Times New Roman" panose="02020603050405020304" pitchFamily="18" charset="0"/>
              </a:rPr>
              <a:t>Team Expertise</a:t>
            </a:r>
            <a:br>
              <a:rPr lang="en-US" sz="3200" b="1" kern="100" cap="none">
                <a:effectLst/>
                <a:latin typeface="Times New Roman" panose="02020603050405020304" pitchFamily="18" charset="0"/>
                <a:ea typeface="Calibri" panose="020F0502020204030204" pitchFamily="34" charset="0"/>
                <a:cs typeface="Times New Roman" panose="02020603050405020304" pitchFamily="18" charset="0"/>
              </a:rPr>
            </a:br>
            <a:endParaRPr lang="en-US" sz="3200" b="1" cap="none">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5ADD27-62BB-E9A9-8AEE-ACCD2F4ADED9}"/>
              </a:ext>
            </a:extLst>
          </p:cNvPr>
          <p:cNvSpPr>
            <a:spLocks noGrp="1"/>
          </p:cNvSpPr>
          <p:nvPr>
            <p:ph idx="1"/>
          </p:nvPr>
        </p:nvSpPr>
        <p:spPr>
          <a:xfrm>
            <a:off x="685800" y="2364573"/>
            <a:ext cx="3977639" cy="3854112"/>
          </a:xfrm>
        </p:spPr>
        <p:txBody>
          <a:bodyPr>
            <a:normAutofit/>
          </a:bodyPr>
          <a:lstStyle/>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Seasoned chefs with 9+ years' experience</a:t>
            </a:r>
          </a:p>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Extensive background in various kitchens</a:t>
            </a:r>
          </a:p>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Confidence in handling service and prep</a:t>
            </a:r>
          </a:p>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Passion for culinary exploration and innovation</a:t>
            </a:r>
          </a:p>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Proficiency in diverse cooking techniques</a:t>
            </a:r>
          </a:p>
          <a:p>
            <a:pPr marL="114300" marR="0" indent="-342900">
              <a:spcBef>
                <a:spcPts val="0"/>
              </a:spcBef>
              <a:spcAft>
                <a:spcPts val="800"/>
              </a:spcAft>
              <a:buFont typeface="Wingdings" panose="05000000000000000000" pitchFamily="2" charset="2"/>
              <a:buChar char="ü"/>
            </a:pP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Continual learning and adaptation to new trends</a:t>
            </a:r>
          </a:p>
          <a:p>
            <a:pPr>
              <a:buFont typeface="Wingdings" panose="05000000000000000000" pitchFamily="2" charset="2"/>
              <a:buChar char="ü"/>
            </a:pPr>
            <a:endParaRPr lang="en-US" sz="1600">
              <a:latin typeface="Times New Roman" panose="02020603050405020304" pitchFamily="18" charset="0"/>
              <a:cs typeface="Times New Roman" panose="02020603050405020304" pitchFamily="18" charset="0"/>
            </a:endParaRPr>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63C64A8B-26A6-0A2E-7BAD-BF230D727BF4}"/>
              </a:ext>
            </a:extLst>
          </p:cNvPr>
          <p:cNvPicPr>
            <a:picLocks noChangeAspect="1"/>
          </p:cNvPicPr>
          <p:nvPr/>
        </p:nvPicPr>
        <p:blipFill rotWithShape="1">
          <a:blip r:embed="rId3"/>
          <a:srcRect l="38232"/>
          <a:stretch/>
        </p:blipFill>
        <p:spPr>
          <a:xfrm>
            <a:off x="5304147" y="10"/>
            <a:ext cx="6887853" cy="6857990"/>
          </a:xfrm>
          <a:prstGeom prst="rect">
            <a:avLst/>
          </a:prstGeom>
        </p:spPr>
      </p:pic>
    </p:spTree>
    <p:extLst>
      <p:ext uri="{BB962C8B-B14F-4D97-AF65-F5344CB8AC3E}">
        <p14:creationId xmlns:p14="http://schemas.microsoft.com/office/powerpoint/2010/main" val="2849943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A8F92-59BB-506A-271B-EA97946AE06C}"/>
              </a:ext>
            </a:extLst>
          </p:cNvPr>
          <p:cNvSpPr>
            <a:spLocks noGrp="1"/>
          </p:cNvSpPr>
          <p:nvPr>
            <p:ph type="title"/>
          </p:nvPr>
        </p:nvSpPr>
        <p:spPr/>
        <p:txBody>
          <a:bodyPr/>
          <a:lstStyle/>
          <a:p>
            <a:r>
              <a:rPr lang="en-KW" dirty="0"/>
              <a:t>TEAM EXPERTISE</a:t>
            </a:r>
          </a:p>
        </p:txBody>
      </p:sp>
      <p:sp>
        <p:nvSpPr>
          <p:cNvPr id="3" name="Content Placeholder 2">
            <a:extLst>
              <a:ext uri="{FF2B5EF4-FFF2-40B4-BE49-F238E27FC236}">
                <a16:creationId xmlns:a16="http://schemas.microsoft.com/office/drawing/2014/main" id="{DF35806A-73A0-F82A-B163-E56F293CA2B1}"/>
              </a:ext>
            </a:extLst>
          </p:cNvPr>
          <p:cNvSpPr>
            <a:spLocks noGrp="1"/>
          </p:cNvSpPr>
          <p:nvPr>
            <p:ph idx="1"/>
          </p:nvPr>
        </p:nvSpPr>
        <p:spPr/>
        <p:txBody>
          <a:bodyPr/>
          <a:lstStyle/>
          <a:p>
            <a:r>
              <a:rPr lang="en-US" sz="2400" kern="100" dirty="0">
                <a:effectLst/>
                <a:latin typeface="Calibri" panose="020F0502020204030204" pitchFamily="34" charset="0"/>
                <a:ea typeface="Calibri" panose="020F0502020204030204" pitchFamily="34" charset="0"/>
                <a:cs typeface="Times New Roman" panose="02020603050405020304" pitchFamily="18" charset="0"/>
              </a:rPr>
              <a:t>This slide highlights the expertise of </a:t>
            </a:r>
            <a:r>
              <a:rPr lang="en-US" sz="2400" kern="100" dirty="0" err="1">
                <a:effectLst/>
                <a:latin typeface="Calibri" panose="020F0502020204030204" pitchFamily="34" charset="0"/>
                <a:ea typeface="Calibri" panose="020F0502020204030204" pitchFamily="34" charset="0"/>
                <a:cs typeface="Times New Roman" panose="02020603050405020304" pitchFamily="18" charset="0"/>
              </a:rPr>
              <a:t>CitySocial's</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culinary team. Comprising chefs with over 9 years of experience, the team brings a wealth of knowledge gained from diverse kitchen environments. Their confidence in managing both service and preparation tasks ensures seamless operations in a high-volume setting. Motivated by a shared passion for culinary exploration and innovation, the chefs exhibit proficiency in a wide range of cooking techniques. Moreover, they remain committed to continual learning, embracing new trends and techniques to elevate the dining experience at </a:t>
            </a:r>
            <a:r>
              <a:rPr lang="en-US" sz="2400" kern="100" dirty="0" err="1">
                <a:effectLst/>
                <a:latin typeface="Calibri" panose="020F0502020204030204" pitchFamily="34" charset="0"/>
                <a:ea typeface="Calibri" panose="020F0502020204030204" pitchFamily="34" charset="0"/>
                <a:cs typeface="Times New Roman" panose="02020603050405020304" pitchFamily="18" charset="0"/>
              </a:rPr>
              <a:t>CitySocial</a:t>
            </a:r>
            <a:r>
              <a:rPr lang="en-US" sz="2400" kern="100" dirty="0">
                <a:effectLst/>
                <a:latin typeface="Calibri" panose="020F0502020204030204" pitchFamily="34" charset="0"/>
                <a:ea typeface="Calibri" panose="020F0502020204030204" pitchFamily="34" charset="0"/>
                <a:cs typeface="Times New Roman" panose="02020603050405020304" pitchFamily="18" charset="0"/>
              </a:rPr>
              <a:t>. Their collective expertise and dedication are integral to the restaurant's reputation for excellence in cuisine and service.</a:t>
            </a:r>
          </a:p>
          <a:p>
            <a:endParaRPr lang="en-KW" dirty="0"/>
          </a:p>
        </p:txBody>
      </p:sp>
    </p:spTree>
    <p:extLst>
      <p:ext uri="{BB962C8B-B14F-4D97-AF65-F5344CB8AC3E}">
        <p14:creationId xmlns:p14="http://schemas.microsoft.com/office/powerpoint/2010/main" val="2675237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6ACB1F5-30BF-9804-9E33-B9293077E2D4}"/>
              </a:ext>
            </a:extLst>
          </p:cNvPr>
          <p:cNvSpPr>
            <a:spLocks noGrp="1"/>
          </p:cNvSpPr>
          <p:nvPr>
            <p:ph type="title"/>
          </p:nvPr>
        </p:nvSpPr>
        <p:spPr>
          <a:xfrm>
            <a:off x="685800" y="1066163"/>
            <a:ext cx="3306744" cy="5148371"/>
          </a:xfrm>
        </p:spPr>
        <p:txBody>
          <a:bodyPr>
            <a:normAutofit/>
          </a:bodyPr>
          <a:lstStyle/>
          <a:p>
            <a:r>
              <a:rPr lang="en-US" b="1"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Restaurant Details</a:t>
            </a:r>
            <a:endParaRPr lang="en-US"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E7F3A40-01AA-5E0A-FBE1-A640B7B70845}"/>
              </a:ext>
            </a:extLst>
          </p:cNvPr>
          <p:cNvGraphicFramePr>
            <a:graphicFrameLocks noGrp="1"/>
          </p:cNvGraphicFramePr>
          <p:nvPr>
            <p:ph idx="1"/>
            <p:extLst>
              <p:ext uri="{D42A27DB-BD31-4B8C-83A1-F6EECF244321}">
                <p14:modId xmlns:p14="http://schemas.microsoft.com/office/powerpoint/2010/main" val="29756795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01361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BE757-4BD3-028C-6F98-6D91B6866630}"/>
              </a:ext>
            </a:extLst>
          </p:cNvPr>
          <p:cNvSpPr>
            <a:spLocks noGrp="1"/>
          </p:cNvSpPr>
          <p:nvPr>
            <p:ph type="title"/>
          </p:nvPr>
        </p:nvSpPr>
        <p:spPr>
          <a:xfrm>
            <a:off x="685799" y="764373"/>
            <a:ext cx="3977639" cy="1600200"/>
          </a:xfrm>
        </p:spPr>
        <p:txBody>
          <a:bodyPr anchor="b">
            <a:normAutofit/>
          </a:bodyPr>
          <a:lstStyle/>
          <a:p>
            <a:pPr algn="l"/>
            <a:r>
              <a:rPr lang="en-US" sz="3200" b="1" cap="none">
                <a:effectLst/>
                <a:latin typeface="Times New Roman" panose="02020603050405020304" pitchFamily="18" charset="0"/>
                <a:ea typeface="Calibri" panose="020F0502020204030204" pitchFamily="34" charset="0"/>
                <a:cs typeface="Times New Roman" panose="02020603050405020304" pitchFamily="18" charset="0"/>
              </a:rPr>
              <a:t>: Chef Expertise</a:t>
            </a:r>
            <a:endParaRPr lang="en-US" sz="3200" b="1" cap="none">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F61619-FD55-3723-0083-8D7CAAE70AA7}"/>
              </a:ext>
            </a:extLst>
          </p:cNvPr>
          <p:cNvSpPr>
            <a:spLocks noGrp="1"/>
          </p:cNvSpPr>
          <p:nvPr>
            <p:ph idx="1"/>
          </p:nvPr>
        </p:nvSpPr>
        <p:spPr>
          <a:xfrm>
            <a:off x="685800" y="2364573"/>
            <a:ext cx="3977639" cy="3854112"/>
          </a:xfrm>
        </p:spPr>
        <p:txBody>
          <a:bodyPr>
            <a:normAutofit/>
          </a:bodyPr>
          <a:lstStyle/>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Experience: 9 years in culinary field</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Roles: Prep chef and service chef</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Skill: Cooking and preparation proficiency</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Confidence: Easy integration into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CitySocial</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Passion: Continued exploration of culinary craft</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Learning: Adoption of new cooking tactics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Kinek</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600" kern="100" dirty="0" err="1">
                <a:effectLst/>
                <a:latin typeface="Times New Roman" panose="02020603050405020304" pitchFamily="18" charset="0"/>
                <a:ea typeface="Calibri" panose="020F0502020204030204" pitchFamily="34" charset="0"/>
                <a:cs typeface="Times New Roman" panose="02020603050405020304" pitchFamily="18" charset="0"/>
              </a:rPr>
              <a:t>et.al</a:t>
            </a: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 2022)</a:t>
            </a:r>
          </a:p>
          <a:p>
            <a:pPr>
              <a:buFont typeface="Wingdings" panose="05000000000000000000" pitchFamily="2" charset="2"/>
              <a:buChar char="ü"/>
            </a:pPr>
            <a:endParaRPr lang="en-US" sz="1600" dirty="0">
              <a:latin typeface="Times New Roman" panose="02020603050405020304" pitchFamily="18" charset="0"/>
              <a:cs typeface="Times New Roman" panose="02020603050405020304" pitchFamily="18" charset="0"/>
            </a:endParaRPr>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erbs on bundles on a wood table">
            <a:extLst>
              <a:ext uri="{FF2B5EF4-FFF2-40B4-BE49-F238E27FC236}">
                <a16:creationId xmlns:a16="http://schemas.microsoft.com/office/drawing/2014/main" id="{75EB00B0-B7EF-99CD-98F2-5731296BEAEE}"/>
              </a:ext>
            </a:extLst>
          </p:cNvPr>
          <p:cNvPicPr>
            <a:picLocks noChangeAspect="1"/>
          </p:cNvPicPr>
          <p:nvPr/>
        </p:nvPicPr>
        <p:blipFill rotWithShape="1">
          <a:blip r:embed="rId3"/>
          <a:srcRect l="3530" r="29428" b="-1"/>
          <a:stretch/>
        </p:blipFill>
        <p:spPr>
          <a:xfrm>
            <a:off x="5304147" y="10"/>
            <a:ext cx="6887853" cy="6857990"/>
          </a:xfrm>
          <a:prstGeom prst="rect">
            <a:avLst/>
          </a:prstGeom>
        </p:spPr>
      </p:pic>
    </p:spTree>
    <p:extLst>
      <p:ext uri="{BB962C8B-B14F-4D97-AF65-F5344CB8AC3E}">
        <p14:creationId xmlns:p14="http://schemas.microsoft.com/office/powerpoint/2010/main" val="3481559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F19AA56-EA11-1286-F326-7CB04B5B9697}"/>
              </a:ext>
            </a:extLst>
          </p:cNvPr>
          <p:cNvSpPr>
            <a:spLocks noGrp="1"/>
          </p:cNvSpPr>
          <p:nvPr>
            <p:ph type="title"/>
          </p:nvPr>
        </p:nvSpPr>
        <p:spPr>
          <a:xfrm>
            <a:off x="685800" y="1066163"/>
            <a:ext cx="3306744" cy="5148371"/>
          </a:xfrm>
        </p:spPr>
        <p:txBody>
          <a:bodyPr>
            <a:normAutofit/>
          </a:bodyPr>
          <a:lstStyle/>
          <a:p>
            <a:r>
              <a:rPr lang="en-US"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Citysocial Overview</a:t>
            </a:r>
            <a:endParaRPr lang="en-US"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98D9AA4-45FC-E3D4-72CD-DBD3E8E76E2C}"/>
              </a:ext>
            </a:extLst>
          </p:cNvPr>
          <p:cNvGraphicFramePr>
            <a:graphicFrameLocks noGrp="1"/>
          </p:cNvGraphicFramePr>
          <p:nvPr>
            <p:ph idx="1"/>
            <p:extLst>
              <p:ext uri="{D42A27DB-BD31-4B8C-83A1-F6EECF244321}">
                <p14:modId xmlns:p14="http://schemas.microsoft.com/office/powerpoint/2010/main" val="20243841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71055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A9B7-40E4-A041-B30B-F64D85B0AB34}"/>
              </a:ext>
            </a:extLst>
          </p:cNvPr>
          <p:cNvSpPr>
            <a:spLocks noGrp="1"/>
          </p:cNvSpPr>
          <p:nvPr>
            <p:ph type="title"/>
          </p:nvPr>
        </p:nvSpPr>
        <p:spPr>
          <a:xfrm>
            <a:off x="685799" y="764373"/>
            <a:ext cx="3977639" cy="1600200"/>
          </a:xfrm>
        </p:spPr>
        <p:txBody>
          <a:bodyPr anchor="b">
            <a:normAutofit/>
          </a:bodyPr>
          <a:lstStyle/>
          <a:p>
            <a:pPr algn="l"/>
            <a:r>
              <a:rPr lang="en-US" sz="3200" b="1" cap="none">
                <a:effectLst/>
                <a:latin typeface="Times New Roman" panose="02020603050405020304" pitchFamily="18" charset="0"/>
                <a:ea typeface="Calibri" panose="020F0502020204030204" pitchFamily="34" charset="0"/>
                <a:cs typeface="Times New Roman" panose="02020603050405020304" pitchFamily="18" charset="0"/>
              </a:rPr>
              <a:t>Chef Expertise &amp; Role</a:t>
            </a:r>
            <a:endParaRPr lang="en-US" sz="3200" b="1" cap="none">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D118D64-4989-04B9-F033-14489D997E4B}"/>
              </a:ext>
            </a:extLst>
          </p:cNvPr>
          <p:cNvSpPr>
            <a:spLocks noGrp="1"/>
          </p:cNvSpPr>
          <p:nvPr>
            <p:ph idx="1"/>
          </p:nvPr>
        </p:nvSpPr>
        <p:spPr>
          <a:xfrm>
            <a:off x="685800" y="2364573"/>
            <a:ext cx="3977639" cy="3854112"/>
          </a:xfrm>
        </p:spPr>
        <p:txBody>
          <a:bodyPr>
            <a:normAutofit/>
          </a:bodyPr>
          <a:lstStyle/>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Chef roles: Prep chef, service chef</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Ensure proper cooking and preparation</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Team manages 120 covers daily</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Specialize in catering to affluent clientele</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Implement innovative New York-style techniques </a:t>
            </a:r>
            <a:r>
              <a:rPr lang="en-US" sz="1600" kern="100">
                <a:effectLst/>
                <a:latin typeface="Times New Roman" panose="02020603050405020304" pitchFamily="18" charset="0"/>
                <a:ea typeface="Calibri" panose="020F0502020204030204" pitchFamily="34" charset="0"/>
                <a:cs typeface="Times New Roman" panose="02020603050405020304" pitchFamily="18" charset="0"/>
              </a:rPr>
              <a:t>(Mintel,20230</a:t>
            </a:r>
          </a:p>
          <a:p>
            <a:pPr marL="114300" marR="0" indent="-342900">
              <a:spcBef>
                <a:spcPts val="0"/>
              </a:spcBef>
              <a:spcAft>
                <a:spcPts val="800"/>
              </a:spcAft>
              <a:buFont typeface="Wingdings" panose="05000000000000000000" pitchFamily="2" charset="2"/>
              <a:buChar char="ü"/>
            </a:pPr>
            <a:r>
              <a:rPr lang="en-US" sz="1600" kern="100" dirty="0">
                <a:effectLst/>
                <a:latin typeface="Times New Roman" panose="02020603050405020304" pitchFamily="18" charset="0"/>
                <a:ea typeface="Calibri" panose="020F0502020204030204" pitchFamily="34" charset="0"/>
                <a:cs typeface="Times New Roman" panose="02020603050405020304" pitchFamily="18" charset="0"/>
              </a:rPr>
              <a:t>Chef has 9 years of culinary experience</a:t>
            </a:r>
          </a:p>
          <a:p>
            <a:pPr>
              <a:buFont typeface="Wingdings" panose="05000000000000000000" pitchFamily="2" charset="2"/>
              <a:buChar char="ü"/>
            </a:pPr>
            <a:endParaRPr lang="en-US" sz="1600" dirty="0">
              <a:latin typeface="Times New Roman" panose="02020603050405020304" pitchFamily="18" charset="0"/>
              <a:cs typeface="Times New Roman" panose="02020603050405020304" pitchFamily="18" charset="0"/>
            </a:endParaRPr>
          </a:p>
        </p:txBody>
      </p:sp>
      <p:sp useBgFill="1">
        <p:nvSpPr>
          <p:cNvPr id="9" name="Rectangle 8">
            <a:extLst>
              <a:ext uri="{FF2B5EF4-FFF2-40B4-BE49-F238E27FC236}">
                <a16:creationId xmlns:a16="http://schemas.microsoft.com/office/drawing/2014/main" id="{8D25211A-4CA0-4B53-82BB-1EE7C7F3C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1379" y="0"/>
            <a:ext cx="724061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A27FEEAB-17AD-970F-F524-26A0ACF84AF6}"/>
              </a:ext>
            </a:extLst>
          </p:cNvPr>
          <p:cNvPicPr>
            <a:picLocks noChangeAspect="1"/>
          </p:cNvPicPr>
          <p:nvPr/>
        </p:nvPicPr>
        <p:blipFill rotWithShape="1">
          <a:blip r:embed="rId3"/>
          <a:srcRect l="8544" r="24414" b="-1"/>
          <a:stretch/>
        </p:blipFill>
        <p:spPr>
          <a:xfrm>
            <a:off x="5304147" y="10"/>
            <a:ext cx="6887853" cy="6857990"/>
          </a:xfrm>
          <a:prstGeom prst="rect">
            <a:avLst/>
          </a:prstGeom>
        </p:spPr>
      </p:pic>
    </p:spTree>
    <p:extLst>
      <p:ext uri="{BB962C8B-B14F-4D97-AF65-F5344CB8AC3E}">
        <p14:creationId xmlns:p14="http://schemas.microsoft.com/office/powerpoint/2010/main" val="2600193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4AEB98D-8AAB-B5F0-255C-B6DD2DA2FBD9}"/>
              </a:ext>
            </a:extLst>
          </p:cNvPr>
          <p:cNvSpPr>
            <a:spLocks noGrp="1"/>
          </p:cNvSpPr>
          <p:nvPr>
            <p:ph type="title"/>
          </p:nvPr>
        </p:nvSpPr>
        <p:spPr>
          <a:xfrm>
            <a:off x="685800" y="1066163"/>
            <a:ext cx="3306744" cy="5148371"/>
          </a:xfrm>
        </p:spPr>
        <p:txBody>
          <a:bodyPr>
            <a:normAutofit/>
          </a:bodyPr>
          <a:lstStyle/>
          <a:p>
            <a:r>
              <a:rPr lang="en-US" b="1"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Restaurant Accolades &amp; Reputation</a:t>
            </a:r>
            <a:endParaRPr lang="en-US"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BEDABB6-567C-DCEC-B29B-3034D7A14C28}"/>
              </a:ext>
            </a:extLst>
          </p:cNvPr>
          <p:cNvGraphicFramePr>
            <a:graphicFrameLocks noGrp="1"/>
          </p:cNvGraphicFramePr>
          <p:nvPr>
            <p:ph idx="1"/>
            <p:extLst>
              <p:ext uri="{D42A27DB-BD31-4B8C-83A1-F6EECF244321}">
                <p14:modId xmlns:p14="http://schemas.microsoft.com/office/powerpoint/2010/main" val="382782007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92751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49160E6-4BB2-6AFC-5330-A1CB1D451DBB}"/>
              </a:ext>
            </a:extLst>
          </p:cNvPr>
          <p:cNvSpPr>
            <a:spLocks noGrp="1"/>
          </p:cNvSpPr>
          <p:nvPr>
            <p:ph type="title"/>
          </p:nvPr>
        </p:nvSpPr>
        <p:spPr>
          <a:xfrm>
            <a:off x="685800" y="1066163"/>
            <a:ext cx="3306744" cy="5148371"/>
          </a:xfrm>
        </p:spPr>
        <p:txBody>
          <a:bodyPr>
            <a:normAutofit/>
          </a:bodyPr>
          <a:lstStyle/>
          <a:p>
            <a:r>
              <a:rPr lang="en-US" sz="3400"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Staff Culture &amp; Professionalism</a:t>
            </a:r>
            <a:br>
              <a:rPr lang="en-US" sz="3400"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400"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D4108505-F305-75BE-B92C-554FB0D5254D}"/>
              </a:ext>
            </a:extLst>
          </p:cNvPr>
          <p:cNvGraphicFramePr>
            <a:graphicFrameLocks noGrp="1"/>
          </p:cNvGraphicFramePr>
          <p:nvPr>
            <p:ph idx="1"/>
            <p:extLst>
              <p:ext uri="{D42A27DB-BD31-4B8C-83A1-F6EECF244321}">
                <p14:modId xmlns:p14="http://schemas.microsoft.com/office/powerpoint/2010/main" val="417460992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45023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2207F21-6F49-AC17-D15A-31E7CAEC3AD4}"/>
              </a:ext>
            </a:extLst>
          </p:cNvPr>
          <p:cNvSpPr>
            <a:spLocks noGrp="1"/>
          </p:cNvSpPr>
          <p:nvPr>
            <p:ph type="title"/>
          </p:nvPr>
        </p:nvSpPr>
        <p:spPr>
          <a:xfrm>
            <a:off x="685800" y="1066163"/>
            <a:ext cx="3306744" cy="5148371"/>
          </a:xfrm>
        </p:spPr>
        <p:txBody>
          <a:bodyPr>
            <a:normAutofit/>
          </a:bodyPr>
          <a:lstStyle/>
          <a:p>
            <a:r>
              <a:rPr lang="en-US"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Personal Growth &amp; Career Development</a:t>
            </a:r>
            <a:br>
              <a:rPr lang="en-US"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D1ED28F-5576-321F-4FD6-D2C7A47DCBA1}"/>
              </a:ext>
            </a:extLst>
          </p:cNvPr>
          <p:cNvGraphicFramePr>
            <a:graphicFrameLocks noGrp="1"/>
          </p:cNvGraphicFramePr>
          <p:nvPr>
            <p:ph idx="1"/>
            <p:extLst>
              <p:ext uri="{D42A27DB-BD31-4B8C-83A1-F6EECF244321}">
                <p14:modId xmlns:p14="http://schemas.microsoft.com/office/powerpoint/2010/main" val="1473126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8473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1DE6553-AAD5-6434-DC9F-D57AB0204CE4}"/>
              </a:ext>
            </a:extLst>
          </p:cNvPr>
          <p:cNvSpPr>
            <a:spLocks noGrp="1"/>
          </p:cNvSpPr>
          <p:nvPr>
            <p:ph type="title"/>
          </p:nvPr>
        </p:nvSpPr>
        <p:spPr>
          <a:xfrm>
            <a:off x="685800" y="1066163"/>
            <a:ext cx="3306744" cy="5148371"/>
          </a:xfrm>
        </p:spPr>
        <p:txBody>
          <a:bodyPr>
            <a:normAutofit/>
          </a:bodyPr>
          <a:lstStyle/>
          <a:p>
            <a:r>
              <a:rPr lang="en-US"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Industry Importance &amp; Reputation</a:t>
            </a:r>
            <a:br>
              <a:rPr lang="en-US"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3101763-2A6C-32CA-66FD-CFB393ACA4B9}"/>
              </a:ext>
            </a:extLst>
          </p:cNvPr>
          <p:cNvGraphicFramePr>
            <a:graphicFrameLocks noGrp="1"/>
          </p:cNvGraphicFramePr>
          <p:nvPr>
            <p:ph idx="1"/>
            <p:extLst>
              <p:ext uri="{D42A27DB-BD31-4B8C-83A1-F6EECF244321}">
                <p14:modId xmlns:p14="http://schemas.microsoft.com/office/powerpoint/2010/main" val="18973152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79734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8DEC5B5-E172-E250-76FD-003F9EF46DBB}"/>
              </a:ext>
            </a:extLst>
          </p:cNvPr>
          <p:cNvSpPr>
            <a:spLocks noGrp="1"/>
          </p:cNvSpPr>
          <p:nvPr>
            <p:ph type="title"/>
          </p:nvPr>
        </p:nvSpPr>
        <p:spPr>
          <a:xfrm>
            <a:off x="685800" y="1066163"/>
            <a:ext cx="3306744" cy="5148371"/>
          </a:xfrm>
        </p:spPr>
        <p:txBody>
          <a:bodyPr>
            <a:normAutofit/>
          </a:bodyPr>
          <a:lstStyle/>
          <a:p>
            <a:r>
              <a:rPr lang="en-US" sz="3700"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Customer Demographics &amp; Preferences</a:t>
            </a:r>
            <a:br>
              <a:rPr lang="en-US" sz="3700" b="1" kern="100" cap="none">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700" b="1" cap="none">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81DFE39A-377B-FE46-DDED-405648D01646}"/>
              </a:ext>
            </a:extLst>
          </p:cNvPr>
          <p:cNvGraphicFramePr>
            <a:graphicFrameLocks noGrp="1"/>
          </p:cNvGraphicFramePr>
          <p:nvPr>
            <p:ph idx="1"/>
            <p:extLst>
              <p:ext uri="{D42A27DB-BD31-4B8C-83A1-F6EECF244321}">
                <p14:modId xmlns:p14="http://schemas.microsoft.com/office/powerpoint/2010/main" val="33889551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133451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ue concept kitchen">
            <a:extLst>
              <a:ext uri="{FF2B5EF4-FFF2-40B4-BE49-F238E27FC236}">
                <a16:creationId xmlns:a16="http://schemas.microsoft.com/office/drawing/2014/main" id="{ED493292-CEFF-10CB-CA49-6C8C62155F77}"/>
              </a:ext>
            </a:extLst>
          </p:cNvPr>
          <p:cNvPicPr>
            <a:picLocks noChangeAspect="1"/>
          </p:cNvPicPr>
          <p:nvPr/>
        </p:nvPicPr>
        <p:blipFill rotWithShape="1">
          <a:blip r:embed="rId3">
            <a:alphaModFix amt="30000"/>
          </a:blip>
          <a:srcRect l="11111"/>
          <a:stretch/>
        </p:blipFill>
        <p:spPr>
          <a:xfrm>
            <a:off x="20" y="10"/>
            <a:ext cx="12191980" cy="6857990"/>
          </a:xfrm>
          <a:prstGeom prst="rect">
            <a:avLst/>
          </a:prstGeom>
        </p:spPr>
      </p:pic>
      <p:sp>
        <p:nvSpPr>
          <p:cNvPr id="2" name="Title 1">
            <a:extLst>
              <a:ext uri="{FF2B5EF4-FFF2-40B4-BE49-F238E27FC236}">
                <a16:creationId xmlns:a16="http://schemas.microsoft.com/office/drawing/2014/main" id="{7CD980E9-7E05-6B91-068E-F1D99A909E0D}"/>
              </a:ext>
            </a:extLst>
          </p:cNvPr>
          <p:cNvSpPr>
            <a:spLocks noGrp="1"/>
          </p:cNvSpPr>
          <p:nvPr>
            <p:ph type="title"/>
          </p:nvPr>
        </p:nvSpPr>
        <p:spPr>
          <a:xfrm>
            <a:off x="2895600" y="764373"/>
            <a:ext cx="8610600" cy="1293028"/>
          </a:xfrm>
        </p:spPr>
        <p:txBody>
          <a:bodyPr>
            <a:normAutofit/>
          </a:bodyPr>
          <a:lstStyle/>
          <a:p>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Kitchen Operations &amp; Efficiency</a:t>
            </a:r>
            <a:b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br>
            <a:endParaRPr lang="en-US" b="1" cap="none">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7A93465B-8EBC-CB59-EA09-47B1E51B56F1}"/>
              </a:ext>
            </a:extLst>
          </p:cNvPr>
          <p:cNvSpPr>
            <a:spLocks noGrp="1"/>
          </p:cNvSpPr>
          <p:nvPr>
            <p:ph idx="1"/>
          </p:nvPr>
        </p:nvSpPr>
        <p:spPr>
          <a:xfrm>
            <a:off x="685800" y="2194560"/>
            <a:ext cx="10820400" cy="4024125"/>
          </a:xfrm>
        </p:spPr>
        <p:txBody>
          <a:bodyPr>
            <a:normAutofit/>
          </a:bodyPr>
          <a:lstStyle/>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Streamlined kitchen workflow for optimal efficiency</a:t>
            </a:r>
          </a:p>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Coordination between prep and service chefs</a:t>
            </a:r>
          </a:p>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Emphasis on proper cooking techniques and preparation (Huang </a:t>
            </a:r>
            <a:r>
              <a:rPr lang="en-US" kern="100" dirty="0" err="1">
                <a:effectLst/>
                <a:latin typeface="Times New Roman" panose="02020603050405020304" pitchFamily="18" charset="0"/>
                <a:ea typeface="Calibri" panose="020F0502020204030204" pitchFamily="34" charset="0"/>
                <a:cs typeface="Times New Roman" panose="02020603050405020304" pitchFamily="18" charset="0"/>
              </a:rPr>
              <a:t>et.al</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2021)</a:t>
            </a:r>
          </a:p>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Handling of high-volume orders with precision</a:t>
            </a:r>
          </a:p>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Integration of new tactics for improved productivity</a:t>
            </a:r>
          </a:p>
          <a:p>
            <a:pPr marR="0" indent="-457200">
              <a:spcBef>
                <a:spcPts val="0"/>
              </a:spcBef>
              <a:spcAft>
                <a:spcPts val="800"/>
              </a:spcAft>
              <a:buFont typeface="Wingdings" panose="05000000000000000000" pitchFamily="2" charset="2"/>
              <a:buChar char="ü"/>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Ensuring consistency and quality in every dish served</a:t>
            </a:r>
          </a:p>
          <a:p>
            <a:pPr>
              <a:buFont typeface="Wingdings" panose="05000000000000000000" pitchFamily="2" charset="2"/>
              <a:buChar char="ü"/>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7388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AB27886-CA2A-71EB-479C-6675CB79CC95}"/>
              </a:ext>
            </a:extLst>
          </p:cNvPr>
          <p:cNvSpPr>
            <a:spLocks noGrp="1"/>
          </p:cNvSpPr>
          <p:nvPr>
            <p:ph type="title"/>
          </p:nvPr>
        </p:nvSpPr>
        <p:spPr>
          <a:xfrm>
            <a:off x="685800" y="1066163"/>
            <a:ext cx="3306744" cy="5148371"/>
          </a:xfrm>
        </p:spPr>
        <p:txBody>
          <a:bodyPr>
            <a:normAutofit/>
          </a:bodyPr>
          <a:lstStyle/>
          <a:p>
            <a:r>
              <a:rPr lang="en-US" sz="31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Customer Experience &amp; Satisfaction</a:t>
            </a:r>
            <a:br>
              <a:rPr lang="en-US" sz="3100" b="1"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US" sz="3100" b="1">
              <a:solidFill>
                <a:schemeClr val="bg1"/>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FE75DA0-130E-BCE7-6FE7-A9AF179F09DD}"/>
              </a:ext>
            </a:extLst>
          </p:cNvPr>
          <p:cNvGraphicFramePr>
            <a:graphicFrameLocks noGrp="1"/>
          </p:cNvGraphicFramePr>
          <p:nvPr>
            <p:ph idx="1"/>
            <p:extLst>
              <p:ext uri="{D42A27DB-BD31-4B8C-83A1-F6EECF244321}">
                <p14:modId xmlns:p14="http://schemas.microsoft.com/office/powerpoint/2010/main" val="388533187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230323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DE4D3E-80C7-48B7-B8E5-B1B5A62C9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C9AB4EF9-2891-4DDB-B76B-B09122AEC4C6}"/>
              </a:ext>
            </a:extLst>
          </p:cNvPr>
          <p:cNvPicPr>
            <a:picLocks noChangeAspect="1"/>
          </p:cNvPicPr>
          <p:nvPr/>
        </p:nvPicPr>
        <p:blipFill rotWithShape="1">
          <a:blip r:embed="rId3">
            <a:alphaModFix amt="3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85D3C4C0-1510-490D-DFBA-A47926D2156B}"/>
              </a:ext>
            </a:extLst>
          </p:cNvPr>
          <p:cNvSpPr>
            <a:spLocks noGrp="1"/>
          </p:cNvSpPr>
          <p:nvPr>
            <p:ph type="title"/>
          </p:nvPr>
        </p:nvSpPr>
        <p:spPr>
          <a:xfrm>
            <a:off x="2895600" y="764373"/>
            <a:ext cx="8610600" cy="1293028"/>
          </a:xfrm>
        </p:spPr>
        <p:txBody>
          <a:bodyPr>
            <a:normAutofit/>
          </a:bodyPr>
          <a:lstStyle/>
          <a:p>
            <a:r>
              <a:rPr lang="en-US" b="1" cap="none" dirty="0">
                <a:effectLst/>
                <a:latin typeface="Times New Roman" panose="02020603050405020304" pitchFamily="18" charset="0"/>
                <a:ea typeface="Calibri" panose="020F0502020204030204" pitchFamily="34" charset="0"/>
                <a:cs typeface="Times New Roman" panose="02020603050405020304" pitchFamily="18" charset="0"/>
              </a:rPr>
              <a:t>Staff Training &amp; Development</a:t>
            </a:r>
            <a:endParaRPr lang="en-US" b="1" cap="none">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9798C1D7-B3E7-45FC-BC11-C49DA8C1F4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4457C70D-9257-3E8E-3F5E-BEECA3EA0ED4}"/>
              </a:ext>
            </a:extLst>
          </p:cNvPr>
          <p:cNvSpPr>
            <a:spLocks noGrp="1"/>
          </p:cNvSpPr>
          <p:nvPr>
            <p:ph idx="1"/>
          </p:nvPr>
        </p:nvSpPr>
        <p:spPr>
          <a:xfrm>
            <a:off x="685800" y="2194560"/>
            <a:ext cx="10820400" cy="4024125"/>
          </a:xfrm>
        </p:spPr>
        <p:txBody>
          <a:bodyPr>
            <a:normAutofit/>
          </a:bodyPr>
          <a:lstStyle/>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Ongoing training programs for all team members</a:t>
            </a:r>
          </a:p>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Emphasis on technical skills and industry standards</a:t>
            </a:r>
          </a:p>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Cultivating a culture of excellence and professionalism</a:t>
            </a:r>
          </a:p>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Encouraging innovation and creativity in service delivery</a:t>
            </a:r>
          </a:p>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Supporting career growth and advancement opportunities</a:t>
            </a:r>
          </a:p>
          <a:p>
            <a:pPr marL="114300" marR="0" indent="-342900">
              <a:spcBef>
                <a:spcPts val="0"/>
              </a:spcBef>
              <a:spcAft>
                <a:spcPts val="800"/>
              </a:spcAft>
              <a:buFont typeface="Wingdings" panose="05000000000000000000" pitchFamily="2" charset="2"/>
              <a:buChar char="ü"/>
            </a:pPr>
            <a:r>
              <a:rPr lang="en-US" kern="100">
                <a:effectLst/>
                <a:latin typeface="Times New Roman" panose="02020603050405020304" pitchFamily="18" charset="0"/>
                <a:ea typeface="Calibri" panose="020F0502020204030204" pitchFamily="34" charset="0"/>
                <a:cs typeface="Times New Roman" panose="02020603050405020304" pitchFamily="18" charset="0"/>
              </a:rPr>
              <a:t>Fostering teamwork and collaboration among staff</a:t>
            </a:r>
          </a:p>
          <a:p>
            <a:pPr>
              <a:buFont typeface="Wingdings" panose="05000000000000000000" pitchFamily="2" charset="2"/>
              <a:buChar char="ü"/>
            </a:pPr>
            <a:endParaRPr lang="en-US">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0383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4B89-AF61-91DD-2ED7-25AEBB31F3B5}"/>
              </a:ext>
            </a:extLst>
          </p:cNvPr>
          <p:cNvSpPr>
            <a:spLocks noGrp="1"/>
          </p:cNvSpPr>
          <p:nvPr>
            <p:ph type="title"/>
          </p:nvPr>
        </p:nvSpPr>
        <p:spPr/>
        <p:txBody>
          <a:bodyPr>
            <a:noAutofit/>
          </a:bodyPr>
          <a:lstStyle/>
          <a:p>
            <a:pPr algn="ctr"/>
            <a: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t>Conclusion &amp; Future Outlook</a:t>
            </a:r>
            <a:br>
              <a:rPr lang="en-US" b="1" kern="100" cap="none" dirty="0">
                <a:effectLst/>
                <a:latin typeface="Times New Roman" panose="02020603050405020304" pitchFamily="18" charset="0"/>
                <a:ea typeface="Calibri" panose="020F0502020204030204" pitchFamily="34" charset="0"/>
                <a:cs typeface="Times New Roman" panose="02020603050405020304" pitchFamily="18" charset="0"/>
              </a:rPr>
            </a:br>
            <a:endParaRPr lang="en-US" b="1" cap="none"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FAE2FAED-5E90-95B3-4FAE-51246B8C2EAA}"/>
              </a:ext>
            </a:extLst>
          </p:cNvPr>
          <p:cNvGraphicFramePr>
            <a:graphicFrameLocks noGrp="1"/>
          </p:cNvGraphicFramePr>
          <p:nvPr>
            <p:ph idx="1"/>
          </p:nvPr>
        </p:nvGraphicFramePr>
        <p:xfrm>
          <a:off x="120316" y="2194560"/>
          <a:ext cx="6569242" cy="45310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0850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DCB5D-6030-4367-CF26-FFD6250FCB52}"/>
              </a:ext>
            </a:extLst>
          </p:cNvPr>
          <p:cNvSpPr>
            <a:spLocks noGrp="1"/>
          </p:cNvSpPr>
          <p:nvPr>
            <p:ph type="title"/>
          </p:nvPr>
        </p:nvSpPr>
        <p:spPr/>
        <p:txBody>
          <a:bodyPr/>
          <a:lstStyle/>
          <a:p>
            <a:r>
              <a:rPr lang="en-US" dirty="0"/>
              <a:t>R</a:t>
            </a:r>
            <a:r>
              <a:rPr lang="en-KW" dirty="0"/>
              <a:t>eferences:</a:t>
            </a:r>
          </a:p>
        </p:txBody>
      </p:sp>
      <p:graphicFrame>
        <p:nvGraphicFramePr>
          <p:cNvPr id="4" name="Content Placeholder 3">
            <a:extLst>
              <a:ext uri="{FF2B5EF4-FFF2-40B4-BE49-F238E27FC236}">
                <a16:creationId xmlns:a16="http://schemas.microsoft.com/office/drawing/2014/main" id="{BE2EC25D-3313-AA42-6C9B-A2E5A29FA213}"/>
              </a:ext>
            </a:extLst>
          </p:cNvPr>
          <p:cNvGraphicFramePr>
            <a:graphicFrameLocks noGrp="1"/>
          </p:cNvGraphicFramePr>
          <p:nvPr>
            <p:ph idx="1"/>
            <p:extLst>
              <p:ext uri="{D42A27DB-BD31-4B8C-83A1-F6EECF244321}">
                <p14:modId xmlns:p14="http://schemas.microsoft.com/office/powerpoint/2010/main" val="18733278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62087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784</TotalTime>
  <Words>3304</Words>
  <Application>Microsoft Macintosh PowerPoint</Application>
  <PresentationFormat>Widescreen</PresentationFormat>
  <Paragraphs>150</Paragraphs>
  <Slides>19</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Century Gothic</vt:lpstr>
      <vt:lpstr>Times New Roman</vt:lpstr>
      <vt:lpstr>Wingdings</vt:lpstr>
      <vt:lpstr>Vapor Trail</vt:lpstr>
      <vt:lpstr>Enhancing Culinary Excellence: Citysocial's Journey Towards Innovation And Growth</vt:lpstr>
      <vt:lpstr> Introduction</vt:lpstr>
      <vt:lpstr>INTRODUCTION:</vt:lpstr>
      <vt:lpstr>Team Expertise </vt:lpstr>
      <vt:lpstr>TEAM EXPERTISE</vt:lpstr>
      <vt:lpstr>Restaurant Details</vt:lpstr>
      <vt:lpstr>: Chef Expertise</vt:lpstr>
      <vt:lpstr>Citysocial Overview</vt:lpstr>
      <vt:lpstr>Chef Expertise &amp; Role</vt:lpstr>
      <vt:lpstr>Restaurant Accolades &amp; Reputation</vt:lpstr>
      <vt:lpstr>Staff Culture &amp; Professionalism </vt:lpstr>
      <vt:lpstr>Personal Growth &amp; Career Development </vt:lpstr>
      <vt:lpstr>Industry Importance &amp; Reputation </vt:lpstr>
      <vt:lpstr>Customer Demographics &amp; Preferences </vt:lpstr>
      <vt:lpstr>Kitchen Operations &amp; Efficiency </vt:lpstr>
      <vt:lpstr>Customer Experience &amp; Satisfaction </vt:lpstr>
      <vt:lpstr>Staff Training &amp; Development</vt:lpstr>
      <vt:lpstr>Conclusion &amp; Future Outlook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 On Diversity and Using Inclusive Language</dc:title>
  <dc:creator>USER</dc:creator>
  <cp:lastModifiedBy>Gheorghita Ifrim (2208955)</cp:lastModifiedBy>
  <cp:revision>11</cp:revision>
  <dcterms:created xsi:type="dcterms:W3CDTF">2024-01-10T01:13:03Z</dcterms:created>
  <dcterms:modified xsi:type="dcterms:W3CDTF">2024-03-01T23:08:19Z</dcterms:modified>
</cp:coreProperties>
</file>