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319" r:id="rId5"/>
    <p:sldMasterId id="2147484331" r:id="rId6"/>
  </p:sldMasterIdLst>
  <p:notesMasterIdLst>
    <p:notesMasterId r:id="rId46"/>
  </p:notesMasterIdLst>
  <p:handoutMasterIdLst>
    <p:handoutMasterId r:id="rId47"/>
  </p:handoutMasterIdLst>
  <p:sldIdLst>
    <p:sldId id="313" r:id="rId7"/>
    <p:sldId id="367" r:id="rId8"/>
    <p:sldId id="351" r:id="rId9"/>
    <p:sldId id="388" r:id="rId10"/>
    <p:sldId id="389" r:id="rId11"/>
    <p:sldId id="408" r:id="rId12"/>
    <p:sldId id="390" r:id="rId13"/>
    <p:sldId id="392" r:id="rId14"/>
    <p:sldId id="393" r:id="rId15"/>
    <p:sldId id="394" r:id="rId16"/>
    <p:sldId id="327" r:id="rId17"/>
    <p:sldId id="410" r:id="rId18"/>
    <p:sldId id="395" r:id="rId19"/>
    <p:sldId id="412" r:id="rId20"/>
    <p:sldId id="407" r:id="rId21"/>
    <p:sldId id="397" r:id="rId22"/>
    <p:sldId id="384" r:id="rId23"/>
    <p:sldId id="399" r:id="rId24"/>
    <p:sldId id="398" r:id="rId25"/>
    <p:sldId id="400" r:id="rId26"/>
    <p:sldId id="401" r:id="rId27"/>
    <p:sldId id="372" r:id="rId28"/>
    <p:sldId id="402" r:id="rId29"/>
    <p:sldId id="371" r:id="rId30"/>
    <p:sldId id="383" r:id="rId31"/>
    <p:sldId id="339" r:id="rId32"/>
    <p:sldId id="403" r:id="rId33"/>
    <p:sldId id="404" r:id="rId34"/>
    <p:sldId id="405" r:id="rId35"/>
    <p:sldId id="411" r:id="rId36"/>
    <p:sldId id="406" r:id="rId37"/>
    <p:sldId id="344" r:id="rId38"/>
    <p:sldId id="345" r:id="rId39"/>
    <p:sldId id="409" r:id="rId40"/>
    <p:sldId id="385" r:id="rId41"/>
    <p:sldId id="379" r:id="rId42"/>
    <p:sldId id="349" r:id="rId43"/>
    <p:sldId id="380" r:id="rId44"/>
    <p:sldId id="354" r:id="rId4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1AC14B-93A2-ED7D-5E47-1A2094146108}" v="855" dt="2025-01-04T16:44:37.582"/>
    <p1510:client id="{8D75E87F-B3F2-135A-1AB6-0694E54BB214}" v="267" dt="2025-01-05T14:04:54.627"/>
    <p1510:client id="{B9A7DCCD-DBBF-4C52-F466-27C2B063DB08}" v="58" dt="2025-01-05T20:30:55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531" autoAdjust="0"/>
  </p:normalViewPr>
  <p:slideViewPr>
    <p:cSldViewPr snapToGrid="0">
      <p:cViewPr varScale="1">
        <p:scale>
          <a:sx n="95" d="100"/>
          <a:sy n="95" d="100"/>
        </p:scale>
        <p:origin x="102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27"/>
        <p:guide pos="214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6/11/relationships/changesInfo" Target="changesInfos/changesInfo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Jones" userId="S::natasha.jones@uwtsd.ac.uk::3537e397-1aee-4e05-9cd1-5d76b1e2a31e" providerId="AD" clId="Web-{D5EE5D20-F7D2-3FFC-7769-92428A80F5A3}"/>
    <pc:docChg chg="modSld">
      <pc:chgData name="Natasha Jones" userId="S::natasha.jones@uwtsd.ac.uk::3537e397-1aee-4e05-9cd1-5d76b1e2a31e" providerId="AD" clId="Web-{D5EE5D20-F7D2-3FFC-7769-92428A80F5A3}" dt="2024-01-18T12:45:13.168" v="16" actId="20577"/>
      <pc:docMkLst>
        <pc:docMk/>
      </pc:docMkLst>
      <pc:sldChg chg="modSp">
        <pc:chgData name="Natasha Jones" userId="S::natasha.jones@uwtsd.ac.uk::3537e397-1aee-4e05-9cd1-5d76b1e2a31e" providerId="AD" clId="Web-{D5EE5D20-F7D2-3FFC-7769-92428A80F5A3}" dt="2024-01-18T12:45:13.168" v="16" actId="20577"/>
        <pc:sldMkLst>
          <pc:docMk/>
          <pc:sldMk cId="3357445537" sldId="378"/>
        </pc:sldMkLst>
      </pc:sldChg>
    </pc:docChg>
  </pc:docChgLst>
  <pc:docChgLst>
    <pc:chgData name="Natasha Jones" userId="S::natasha.jones@uwtsd.ac.uk::3537e397-1aee-4e05-9cd1-5d76b1e2a31e" providerId="AD" clId="Web-{12C19510-ED4C-E455-E4C8-90BA0CF36C06}"/>
    <pc:docChg chg="addSld delSld modSld">
      <pc:chgData name="Natasha Jones" userId="S::natasha.jones@uwtsd.ac.uk::3537e397-1aee-4e05-9cd1-5d76b1e2a31e" providerId="AD" clId="Web-{12C19510-ED4C-E455-E4C8-90BA0CF36C06}" dt="2025-01-03T13:02:13.102" v="1695" actId="14100"/>
      <pc:docMkLst>
        <pc:docMk/>
      </pc:docMkLst>
      <pc:sldChg chg="modSp add">
        <pc:chgData name="Natasha Jones" userId="S::natasha.jones@uwtsd.ac.uk::3537e397-1aee-4e05-9cd1-5d76b1e2a31e" providerId="AD" clId="Web-{12C19510-ED4C-E455-E4C8-90BA0CF36C06}" dt="2025-01-03T12:35:27.681" v="1394" actId="1076"/>
        <pc:sldMkLst>
          <pc:docMk/>
          <pc:sldMk cId="901649842" sldId="327"/>
        </pc:sldMkLst>
        <pc:spChg chg="mod">
          <ac:chgData name="Natasha Jones" userId="S::natasha.jones@uwtsd.ac.uk::3537e397-1aee-4e05-9cd1-5d76b1e2a31e" providerId="AD" clId="Web-{12C19510-ED4C-E455-E4C8-90BA0CF36C06}" dt="2025-01-03T12:35:18.696" v="1392" actId="20577"/>
          <ac:spMkLst>
            <pc:docMk/>
            <pc:sldMk cId="901649842" sldId="327"/>
            <ac:spMk id="4" creationId="{00000000-0000-0000-0000-000000000000}"/>
          </ac:spMkLst>
        </pc:spChg>
        <pc:picChg chg="mod">
          <ac:chgData name="Natasha Jones" userId="S::natasha.jones@uwtsd.ac.uk::3537e397-1aee-4e05-9cd1-5d76b1e2a31e" providerId="AD" clId="Web-{12C19510-ED4C-E455-E4C8-90BA0CF36C06}" dt="2025-01-03T12:35:27.681" v="1394" actId="1076"/>
          <ac:picMkLst>
            <pc:docMk/>
            <pc:sldMk cId="901649842" sldId="327"/>
            <ac:picMk id="5122" creationId="{B8F08412-3F7E-4CEF-8ABF-0F2990EAD017}"/>
          </ac:picMkLst>
        </pc:picChg>
      </pc:sldChg>
      <pc:sldChg chg="addSp delSp modSp mod modClrScheme chgLayout modNotes">
        <pc:chgData name="Natasha Jones" userId="S::natasha.jones@uwtsd.ac.uk::3537e397-1aee-4e05-9cd1-5d76b1e2a31e" providerId="AD" clId="Web-{12C19510-ED4C-E455-E4C8-90BA0CF36C06}" dt="2025-01-03T12:52:59.067" v="1571" actId="20577"/>
        <pc:sldMkLst>
          <pc:docMk/>
          <pc:sldMk cId="0" sldId="339"/>
        </pc:sldMkLst>
        <pc:spChg chg="add del mod ord">
          <ac:chgData name="Natasha Jones" userId="S::natasha.jones@uwtsd.ac.uk::3537e397-1aee-4e05-9cd1-5d76b1e2a31e" providerId="AD" clId="Web-{12C19510-ED4C-E455-E4C8-90BA0CF36C06}" dt="2025-01-03T12:50:36.251" v="1468"/>
          <ac:spMkLst>
            <pc:docMk/>
            <pc:sldMk cId="0" sldId="339"/>
            <ac:spMk id="2" creationId="{D5335002-90AB-A64A-BF35-0E5A0CDD5A34}"/>
          </ac:spMkLst>
        </pc:spChg>
        <pc:spChg chg="add del mod ord">
          <ac:chgData name="Natasha Jones" userId="S::natasha.jones@uwtsd.ac.uk::3537e397-1aee-4e05-9cd1-5d76b1e2a31e" providerId="AD" clId="Web-{12C19510-ED4C-E455-E4C8-90BA0CF36C06}" dt="2025-01-03T12:50:28.829" v="1467"/>
          <ac:spMkLst>
            <pc:docMk/>
            <pc:sldMk cId="0" sldId="339"/>
            <ac:spMk id="3" creationId="{7DB9C608-68EA-7CF0-8C23-CC0726FF26E2}"/>
          </ac:spMkLst>
        </pc:spChg>
        <pc:spChg chg="mod ord">
          <ac:chgData name="Natasha Jones" userId="S::natasha.jones@uwtsd.ac.uk::3537e397-1aee-4e05-9cd1-5d76b1e2a31e" providerId="AD" clId="Web-{12C19510-ED4C-E455-E4C8-90BA0CF36C06}" dt="2025-01-03T12:52:12.863" v="1560" actId="20577"/>
          <ac:spMkLst>
            <pc:docMk/>
            <pc:sldMk cId="0" sldId="339"/>
            <ac:spMk id="4" creationId="{84D1C33F-DD46-BD4F-C588-72C083307519}"/>
          </ac:spMkLst>
        </pc:spChg>
        <pc:spChg chg="add del mod ord">
          <ac:chgData name="Natasha Jones" userId="S::natasha.jones@uwtsd.ac.uk::3537e397-1aee-4e05-9cd1-5d76b1e2a31e" providerId="AD" clId="Web-{12C19510-ED4C-E455-E4C8-90BA0CF36C06}" dt="2025-01-03T12:50:28.829" v="1467"/>
          <ac:spMkLst>
            <pc:docMk/>
            <pc:sldMk cId="0" sldId="339"/>
            <ac:spMk id="6" creationId="{B374A1EA-0635-01D5-127E-6533FD480773}"/>
          </ac:spMkLst>
        </pc:spChg>
        <pc:spChg chg="add mod">
          <ac:chgData name="Natasha Jones" userId="S::natasha.jones@uwtsd.ac.uk::3537e397-1aee-4e05-9cd1-5d76b1e2a31e" providerId="AD" clId="Web-{12C19510-ED4C-E455-E4C8-90BA0CF36C06}" dt="2025-01-03T12:52:59.067" v="1571" actId="20577"/>
          <ac:spMkLst>
            <pc:docMk/>
            <pc:sldMk cId="0" sldId="339"/>
            <ac:spMk id="7" creationId="{A4739F7D-5907-27E5-93C5-D9A17F402BB8}"/>
          </ac:spMkLst>
        </pc:spChg>
        <pc:spChg chg="mod ord">
          <ac:chgData name="Natasha Jones" userId="S::natasha.jones@uwtsd.ac.uk::3537e397-1aee-4e05-9cd1-5d76b1e2a31e" providerId="AD" clId="Web-{12C19510-ED4C-E455-E4C8-90BA0CF36C06}" dt="2025-01-03T12:50:28.829" v="1467"/>
          <ac:spMkLst>
            <pc:docMk/>
            <pc:sldMk cId="0" sldId="339"/>
            <ac:spMk id="27651" creationId="{873345C3-0C18-F334-489D-3D41AAFE61B0}"/>
          </ac:spMkLst>
        </pc:spChg>
      </pc:sldChg>
      <pc:sldChg chg="del">
        <pc:chgData name="Natasha Jones" userId="S::natasha.jones@uwtsd.ac.uk::3537e397-1aee-4e05-9cd1-5d76b1e2a31e" providerId="AD" clId="Web-{12C19510-ED4C-E455-E4C8-90BA0CF36C06}" dt="2025-01-03T12:05:23.399" v="1079"/>
        <pc:sldMkLst>
          <pc:docMk/>
          <pc:sldMk cId="0" sldId="340"/>
        </pc:sldMkLst>
      </pc:sldChg>
      <pc:sldChg chg="del">
        <pc:chgData name="Natasha Jones" userId="S::natasha.jones@uwtsd.ac.uk::3537e397-1aee-4e05-9cd1-5d76b1e2a31e" providerId="AD" clId="Web-{12C19510-ED4C-E455-E4C8-90BA0CF36C06}" dt="2025-01-03T11:46:48.979" v="267"/>
        <pc:sldMkLst>
          <pc:docMk/>
          <pc:sldMk cId="0" sldId="341"/>
        </pc:sldMkLst>
      </pc:sldChg>
      <pc:sldChg chg="del">
        <pc:chgData name="Natasha Jones" userId="S::natasha.jones@uwtsd.ac.uk::3537e397-1aee-4e05-9cd1-5d76b1e2a31e" providerId="AD" clId="Web-{12C19510-ED4C-E455-E4C8-90BA0CF36C06}" dt="2025-01-03T11:51:55.206" v="603"/>
        <pc:sldMkLst>
          <pc:docMk/>
          <pc:sldMk cId="0" sldId="342"/>
        </pc:sldMkLst>
      </pc:sldChg>
      <pc:sldChg chg="modNotes">
        <pc:chgData name="Natasha Jones" userId="S::natasha.jones@uwtsd.ac.uk::3537e397-1aee-4e05-9cd1-5d76b1e2a31e" providerId="AD" clId="Web-{12C19510-ED4C-E455-E4C8-90BA0CF36C06}" dt="2025-01-03T12:05:08.586" v="1077"/>
        <pc:sldMkLst>
          <pc:docMk/>
          <pc:sldMk cId="0" sldId="345"/>
        </pc:sldMkLst>
      </pc:sldChg>
      <pc:sldChg chg="del">
        <pc:chgData name="Natasha Jones" userId="S::natasha.jones@uwtsd.ac.uk::3537e397-1aee-4e05-9cd1-5d76b1e2a31e" providerId="AD" clId="Web-{12C19510-ED4C-E455-E4C8-90BA0CF36C06}" dt="2025-01-03T12:05:19.055" v="1078"/>
        <pc:sldMkLst>
          <pc:docMk/>
          <pc:sldMk cId="0" sldId="346"/>
        </pc:sldMkLst>
      </pc:sldChg>
      <pc:sldChg chg="addSp modSp">
        <pc:chgData name="Natasha Jones" userId="S::natasha.jones@uwtsd.ac.uk::3537e397-1aee-4e05-9cd1-5d76b1e2a31e" providerId="AD" clId="Web-{12C19510-ED4C-E455-E4C8-90BA0CF36C06}" dt="2025-01-03T12:17:46.637" v="1168" actId="20577"/>
        <pc:sldMkLst>
          <pc:docMk/>
          <pc:sldMk cId="0" sldId="351"/>
        </pc:sldMkLst>
        <pc:spChg chg="add mod">
          <ac:chgData name="Natasha Jones" userId="S::natasha.jones@uwtsd.ac.uk::3537e397-1aee-4e05-9cd1-5d76b1e2a31e" providerId="AD" clId="Web-{12C19510-ED4C-E455-E4C8-90BA0CF36C06}" dt="2025-01-03T12:17:46.637" v="1168" actId="20577"/>
          <ac:spMkLst>
            <pc:docMk/>
            <pc:sldMk cId="0" sldId="351"/>
            <ac:spMk id="3" creationId="{D097C123-D512-6519-5335-850446B1E4E3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16:21.572" v="1159" actId="20577"/>
        <pc:sldMkLst>
          <pc:docMk/>
          <pc:sldMk cId="0" sldId="367"/>
        </pc:sldMkLst>
        <pc:spChg chg="mod">
          <ac:chgData name="Natasha Jones" userId="S::natasha.jones@uwtsd.ac.uk::3537e397-1aee-4e05-9cd1-5d76b1e2a31e" providerId="AD" clId="Web-{12C19510-ED4C-E455-E4C8-90BA0CF36C06}" dt="2025-01-03T12:15:49.322" v="1129" actId="20577"/>
          <ac:spMkLst>
            <pc:docMk/>
            <pc:sldMk cId="0" sldId="367"/>
            <ac:spMk id="18435" creationId="{3D104C1D-FCC0-E1F6-2442-235BC02563C5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16:21.572" v="1159" actId="20577"/>
          <ac:spMkLst>
            <pc:docMk/>
            <pc:sldMk cId="0" sldId="367"/>
            <ac:spMk id="18436" creationId="{B04B360F-FC3E-46EE-8B0E-781578454AB5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1:44:27.647" v="248" actId="20577"/>
        <pc:sldMkLst>
          <pc:docMk/>
          <pc:sldMk cId="2779075521" sldId="371"/>
        </pc:sldMkLst>
        <pc:spChg chg="mod">
          <ac:chgData name="Natasha Jones" userId="S::natasha.jones@uwtsd.ac.uk::3537e397-1aee-4e05-9cd1-5d76b1e2a31e" providerId="AD" clId="Web-{12C19510-ED4C-E455-E4C8-90BA0CF36C06}" dt="2025-01-03T11:44:27.647" v="248" actId="20577"/>
          <ac:spMkLst>
            <pc:docMk/>
            <pc:sldMk cId="2779075521" sldId="371"/>
            <ac:spMk id="4" creationId="{F6BCAC27-F8F3-CDE4-197D-E8F09962A691}"/>
          </ac:spMkLst>
        </pc:spChg>
      </pc:sldChg>
      <pc:sldChg chg="addSp delSp modSp">
        <pc:chgData name="Natasha Jones" userId="S::natasha.jones@uwtsd.ac.uk::3537e397-1aee-4e05-9cd1-5d76b1e2a31e" providerId="AD" clId="Web-{12C19510-ED4C-E455-E4C8-90BA0CF36C06}" dt="2025-01-03T12:50:01.141" v="1465" actId="1076"/>
        <pc:sldMkLst>
          <pc:docMk/>
          <pc:sldMk cId="358175761" sldId="372"/>
        </pc:sldMkLst>
        <pc:spChg chg="add mod">
          <ac:chgData name="Natasha Jones" userId="S::natasha.jones@uwtsd.ac.uk::3537e397-1aee-4e05-9cd1-5d76b1e2a31e" providerId="AD" clId="Web-{12C19510-ED4C-E455-E4C8-90BA0CF36C06}" dt="2025-01-03T12:50:01.141" v="1465" actId="1076"/>
          <ac:spMkLst>
            <pc:docMk/>
            <pc:sldMk cId="358175761" sldId="372"/>
            <ac:spMk id="2" creationId="{8D56F8AD-6BA0-8D47-60AD-CED07862CD5E}"/>
          </ac:spMkLst>
        </pc:spChg>
        <pc:spChg chg="mod">
          <ac:chgData name="Natasha Jones" userId="S::natasha.jones@uwtsd.ac.uk::3537e397-1aee-4e05-9cd1-5d76b1e2a31e" providerId="AD" clId="Web-{12C19510-ED4C-E455-E4C8-90BA0CF36C06}" dt="2025-01-03T11:40:42.016" v="10" actId="1076"/>
          <ac:spMkLst>
            <pc:docMk/>
            <pc:sldMk cId="358175761" sldId="372"/>
            <ac:spMk id="4" creationId="{2A80E816-D9D6-8D33-EABD-3BDCD8974795}"/>
          </ac:spMkLst>
        </pc:spChg>
        <pc:picChg chg="del">
          <ac:chgData name="Natasha Jones" userId="S::natasha.jones@uwtsd.ac.uk::3537e397-1aee-4e05-9cd1-5d76b1e2a31e" providerId="AD" clId="Web-{12C19510-ED4C-E455-E4C8-90BA0CF36C06}" dt="2025-01-03T11:40:42.844" v="11"/>
          <ac:picMkLst>
            <pc:docMk/>
            <pc:sldMk cId="358175761" sldId="372"/>
            <ac:picMk id="3" creationId="{778CD869-7E37-FAC3-6F0F-A8E904BF342E}"/>
          </ac:picMkLst>
        </pc:picChg>
        <pc:picChg chg="mod">
          <ac:chgData name="Natasha Jones" userId="S::natasha.jones@uwtsd.ac.uk::3537e397-1aee-4e05-9cd1-5d76b1e2a31e" providerId="AD" clId="Web-{12C19510-ED4C-E455-E4C8-90BA0CF36C06}" dt="2025-01-03T11:40:50.360" v="14" actId="1076"/>
          <ac:picMkLst>
            <pc:docMk/>
            <pc:sldMk cId="358175761" sldId="372"/>
            <ac:picMk id="1026" creationId="{EE26A104-A970-86F9-EF07-83958471899F}"/>
          </ac:picMkLst>
        </pc:picChg>
      </pc:sldChg>
      <pc:sldChg chg="del">
        <pc:chgData name="Natasha Jones" userId="S::natasha.jones@uwtsd.ac.uk::3537e397-1aee-4e05-9cd1-5d76b1e2a31e" providerId="AD" clId="Web-{12C19510-ED4C-E455-E4C8-90BA0CF36C06}" dt="2025-01-03T12:04:34.319" v="1075"/>
        <pc:sldMkLst>
          <pc:docMk/>
          <pc:sldMk cId="3357445537" sldId="378"/>
        </pc:sldMkLst>
      </pc:sldChg>
      <pc:sldChg chg="modNotes">
        <pc:chgData name="Natasha Jones" userId="S::natasha.jones@uwtsd.ac.uk::3537e397-1aee-4e05-9cd1-5d76b1e2a31e" providerId="AD" clId="Web-{12C19510-ED4C-E455-E4C8-90BA0CF36C06}" dt="2025-01-03T12:05:43.243" v="1105"/>
        <pc:sldMkLst>
          <pc:docMk/>
          <pc:sldMk cId="1950626853" sldId="379"/>
        </pc:sldMkLst>
      </pc:sldChg>
      <pc:sldChg chg="del">
        <pc:chgData name="Natasha Jones" userId="S::natasha.jones@uwtsd.ac.uk::3537e397-1aee-4e05-9cd1-5d76b1e2a31e" providerId="AD" clId="Web-{12C19510-ED4C-E455-E4C8-90BA0CF36C06}" dt="2025-01-03T11:44:35.694" v="249"/>
        <pc:sldMkLst>
          <pc:docMk/>
          <pc:sldMk cId="4122654057" sldId="382"/>
        </pc:sldMkLst>
      </pc:sldChg>
      <pc:sldChg chg="modSp add">
        <pc:chgData name="Natasha Jones" userId="S::natasha.jones@uwtsd.ac.uk::3537e397-1aee-4e05-9cd1-5d76b1e2a31e" providerId="AD" clId="Web-{12C19510-ED4C-E455-E4C8-90BA0CF36C06}" dt="2025-01-03T12:34:13.663" v="1390"/>
        <pc:sldMkLst>
          <pc:docMk/>
          <pc:sldMk cId="70028258" sldId="385"/>
        </pc:sldMkLst>
        <pc:spChg chg="mod">
          <ac:chgData name="Natasha Jones" userId="S::natasha.jones@uwtsd.ac.uk::3537e397-1aee-4e05-9cd1-5d76b1e2a31e" providerId="AD" clId="Web-{12C19510-ED4C-E455-E4C8-90BA0CF36C06}" dt="2025-01-03T12:33:30.318" v="1384" actId="20577"/>
          <ac:spMkLst>
            <pc:docMk/>
            <pc:sldMk cId="70028258" sldId="385"/>
            <ac:spMk id="2" creationId="{AEE9C8BD-8EA3-DD1D-8D55-05A521BB0DA9}"/>
          </ac:spMkLst>
        </pc:spChg>
        <pc:graphicFrameChg chg="mod modGraphic">
          <ac:chgData name="Natasha Jones" userId="S::natasha.jones@uwtsd.ac.uk::3537e397-1aee-4e05-9cd1-5d76b1e2a31e" providerId="AD" clId="Web-{12C19510-ED4C-E455-E4C8-90BA0CF36C06}" dt="2025-01-03T12:34:13.663" v="1390"/>
          <ac:graphicFrameMkLst>
            <pc:docMk/>
            <pc:sldMk cId="70028258" sldId="385"/>
            <ac:graphicFrameMk id="5" creationId="{E6C998FF-1418-36EF-C54B-84933C5AE563}"/>
          </ac:graphicFrameMkLst>
        </pc:graphicFrameChg>
      </pc:sldChg>
      <pc:sldChg chg="delSp modSp">
        <pc:chgData name="Natasha Jones" userId="S::natasha.jones@uwtsd.ac.uk::3537e397-1aee-4e05-9cd1-5d76b1e2a31e" providerId="AD" clId="Web-{12C19510-ED4C-E455-E4C8-90BA0CF36C06}" dt="2025-01-03T12:18:46.061" v="1219" actId="20577"/>
        <pc:sldMkLst>
          <pc:docMk/>
          <pc:sldMk cId="3189135480" sldId="388"/>
        </pc:sldMkLst>
        <pc:spChg chg="mod">
          <ac:chgData name="Natasha Jones" userId="S::natasha.jones@uwtsd.ac.uk::3537e397-1aee-4e05-9cd1-5d76b1e2a31e" providerId="AD" clId="Web-{12C19510-ED4C-E455-E4C8-90BA0CF36C06}" dt="2025-01-03T12:18:46.061" v="1219" actId="20577"/>
          <ac:spMkLst>
            <pc:docMk/>
            <pc:sldMk cId="3189135480" sldId="388"/>
            <ac:spMk id="2" creationId="{E67B0BB7-784C-B24C-4BD4-A12183ABEC55}"/>
          </ac:spMkLst>
        </pc:spChg>
        <pc:spChg chg="del">
          <ac:chgData name="Natasha Jones" userId="S::natasha.jones@uwtsd.ac.uk::3537e397-1aee-4e05-9cd1-5d76b1e2a31e" providerId="AD" clId="Web-{12C19510-ED4C-E455-E4C8-90BA0CF36C06}" dt="2025-01-03T12:18:21.326" v="1212"/>
          <ac:spMkLst>
            <pc:docMk/>
            <pc:sldMk cId="3189135480" sldId="388"/>
            <ac:spMk id="3" creationId="{778B4072-031B-E83B-2B15-E730710FA927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19:53.047" v="1233" actId="20577"/>
        <pc:sldMkLst>
          <pc:docMk/>
          <pc:sldMk cId="3014610637" sldId="389"/>
        </pc:sldMkLst>
        <pc:spChg chg="mod">
          <ac:chgData name="Natasha Jones" userId="S::natasha.jones@uwtsd.ac.uk::3537e397-1aee-4e05-9cd1-5d76b1e2a31e" providerId="AD" clId="Web-{12C19510-ED4C-E455-E4C8-90BA0CF36C06}" dt="2025-01-03T12:19:12.811" v="1230" actId="20577"/>
          <ac:spMkLst>
            <pc:docMk/>
            <pc:sldMk cId="3014610637" sldId="389"/>
            <ac:spMk id="2" creationId="{AE44EA3D-046C-8DE7-2FE8-A3B83BFB4DEC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19:53.047" v="1233" actId="20577"/>
          <ac:spMkLst>
            <pc:docMk/>
            <pc:sldMk cId="3014610637" sldId="389"/>
            <ac:spMk id="3" creationId="{5E52E26E-DD37-B298-2933-4100E21732DF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19:17.811" v="1231" actId="20577"/>
          <ac:spMkLst>
            <pc:docMk/>
            <pc:sldMk cId="3014610637" sldId="389"/>
            <ac:spMk id="4" creationId="{EE764C6F-C6C2-243D-57DB-E888B691A443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59:29.348" v="1638" actId="20577"/>
        <pc:sldMkLst>
          <pc:docMk/>
          <pc:sldMk cId="352615944" sldId="390"/>
        </pc:sldMkLst>
        <pc:spChg chg="mod">
          <ac:chgData name="Natasha Jones" userId="S::natasha.jones@uwtsd.ac.uk::3537e397-1aee-4e05-9cd1-5d76b1e2a31e" providerId="AD" clId="Web-{12C19510-ED4C-E455-E4C8-90BA0CF36C06}" dt="2025-01-03T12:59:29.348" v="1638" actId="20577"/>
          <ac:spMkLst>
            <pc:docMk/>
            <pc:sldMk cId="352615944" sldId="390"/>
            <ac:spMk id="2" creationId="{0E69B906-ECA2-81A0-7CE4-3B5A176A0D26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0:51.751" v="1245" actId="20577"/>
          <ac:spMkLst>
            <pc:docMk/>
            <pc:sldMk cId="352615944" sldId="390"/>
            <ac:spMk id="3" creationId="{08B63E73-5306-127F-9432-A96974980F3D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0:52.158" v="1246" actId="20577"/>
          <ac:spMkLst>
            <pc:docMk/>
            <pc:sldMk cId="352615944" sldId="390"/>
            <ac:spMk id="4" creationId="{111608DA-1577-86BD-AE68-2A9B3BCF5FD3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22:07.644" v="1256" actId="20577"/>
        <pc:sldMkLst>
          <pc:docMk/>
          <pc:sldMk cId="3175806470" sldId="391"/>
        </pc:sldMkLst>
        <pc:spChg chg="mod">
          <ac:chgData name="Natasha Jones" userId="S::natasha.jones@uwtsd.ac.uk::3537e397-1aee-4e05-9cd1-5d76b1e2a31e" providerId="AD" clId="Web-{12C19510-ED4C-E455-E4C8-90BA0CF36C06}" dt="2025-01-03T12:21:27.737" v="1253" actId="20577"/>
          <ac:spMkLst>
            <pc:docMk/>
            <pc:sldMk cId="3175806470" sldId="391"/>
            <ac:spMk id="2" creationId="{6ACDF545-361B-33A5-20F5-4D1AF73BF342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2:07.644" v="1256" actId="20577"/>
          <ac:spMkLst>
            <pc:docMk/>
            <pc:sldMk cId="3175806470" sldId="391"/>
            <ac:spMk id="3" creationId="{A56C54B5-FC37-B902-7951-A8851CAD690E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1:48.253" v="1254" actId="20577"/>
          <ac:spMkLst>
            <pc:docMk/>
            <pc:sldMk cId="3175806470" sldId="391"/>
            <ac:spMk id="4" creationId="{863B6C49-0F0A-AF89-8E2C-A54340DE430C}"/>
          </ac:spMkLst>
        </pc:spChg>
      </pc:sldChg>
      <pc:sldChg chg="addSp delSp modSp">
        <pc:chgData name="Natasha Jones" userId="S::natasha.jones@uwtsd.ac.uk::3537e397-1aee-4e05-9cd1-5d76b1e2a31e" providerId="AD" clId="Web-{12C19510-ED4C-E455-E4C8-90BA0CF36C06}" dt="2025-01-03T13:00:22.303" v="1676"/>
        <pc:sldMkLst>
          <pc:docMk/>
          <pc:sldMk cId="4024269536" sldId="392"/>
        </pc:sldMkLst>
        <pc:spChg chg="mod">
          <ac:chgData name="Natasha Jones" userId="S::natasha.jones@uwtsd.ac.uk::3537e397-1aee-4e05-9cd1-5d76b1e2a31e" providerId="AD" clId="Web-{12C19510-ED4C-E455-E4C8-90BA0CF36C06}" dt="2025-01-03T13:00:16.990" v="1674" actId="20577"/>
          <ac:spMkLst>
            <pc:docMk/>
            <pc:sldMk cId="4024269536" sldId="392"/>
            <ac:spMk id="2" creationId="{8AA3F100-11E1-42E2-E070-40671072E4F7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3:07.630" v="1264" actId="20577"/>
          <ac:spMkLst>
            <pc:docMk/>
            <pc:sldMk cId="4024269536" sldId="392"/>
            <ac:spMk id="3" creationId="{110B168F-E33F-6D39-8B7D-55AC03EA6BC9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2:50.130" v="1262" actId="20577"/>
          <ac:spMkLst>
            <pc:docMk/>
            <pc:sldMk cId="4024269536" sldId="392"/>
            <ac:spMk id="4" creationId="{3ED74DB6-1378-3661-F75F-3353668524BB}"/>
          </ac:spMkLst>
        </pc:spChg>
        <pc:picChg chg="add del mod">
          <ac:chgData name="Natasha Jones" userId="S::natasha.jones@uwtsd.ac.uk::3537e397-1aee-4e05-9cd1-5d76b1e2a31e" providerId="AD" clId="Web-{12C19510-ED4C-E455-E4C8-90BA0CF36C06}" dt="2025-01-03T13:00:22.303" v="1676"/>
          <ac:picMkLst>
            <pc:docMk/>
            <pc:sldMk cId="4024269536" sldId="392"/>
            <ac:picMk id="5" creationId="{A68C2BD5-58F7-0E91-7F62-F1CD3CDBF41B}"/>
          </ac:picMkLst>
        </pc:picChg>
      </pc:sldChg>
      <pc:sldChg chg="modSp">
        <pc:chgData name="Natasha Jones" userId="S::natasha.jones@uwtsd.ac.uk::3537e397-1aee-4e05-9cd1-5d76b1e2a31e" providerId="AD" clId="Web-{12C19510-ED4C-E455-E4C8-90BA0CF36C06}" dt="2025-01-03T12:24:39.617" v="1292" actId="20577"/>
        <pc:sldMkLst>
          <pc:docMk/>
          <pc:sldMk cId="3606902095" sldId="393"/>
        </pc:sldMkLst>
        <pc:spChg chg="mod">
          <ac:chgData name="Natasha Jones" userId="S::natasha.jones@uwtsd.ac.uk::3537e397-1aee-4e05-9cd1-5d76b1e2a31e" providerId="AD" clId="Web-{12C19510-ED4C-E455-E4C8-90BA0CF36C06}" dt="2025-01-03T12:24:12.366" v="1289" actId="20577"/>
          <ac:spMkLst>
            <pc:docMk/>
            <pc:sldMk cId="3606902095" sldId="393"/>
            <ac:spMk id="2" creationId="{855EAEC8-8079-9815-0A0E-09FE6BECF1F1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4:36.039" v="1291" actId="20577"/>
          <ac:spMkLst>
            <pc:docMk/>
            <pc:sldMk cId="3606902095" sldId="393"/>
            <ac:spMk id="3" creationId="{6C9261D3-AC66-5E68-FFCC-EFAA2F05AADC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4:39.617" v="1292" actId="20577"/>
          <ac:spMkLst>
            <pc:docMk/>
            <pc:sldMk cId="3606902095" sldId="393"/>
            <ac:spMk id="4" creationId="{36D92C07-B93B-EC45-37EB-D19E177A263D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25:41.337" v="1311" actId="20577"/>
        <pc:sldMkLst>
          <pc:docMk/>
          <pc:sldMk cId="1726027526" sldId="394"/>
        </pc:sldMkLst>
        <pc:spChg chg="mod">
          <ac:chgData name="Natasha Jones" userId="S::natasha.jones@uwtsd.ac.uk::3537e397-1aee-4e05-9cd1-5d76b1e2a31e" providerId="AD" clId="Web-{12C19510-ED4C-E455-E4C8-90BA0CF36C06}" dt="2025-01-03T12:25:19.555" v="1308" actId="20577"/>
          <ac:spMkLst>
            <pc:docMk/>
            <pc:sldMk cId="1726027526" sldId="394"/>
            <ac:spMk id="2" creationId="{DCC7E62B-73BE-BC29-A107-A0BB9E52F0BD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5:41.337" v="1311" actId="20577"/>
          <ac:spMkLst>
            <pc:docMk/>
            <pc:sldMk cId="1726027526" sldId="394"/>
            <ac:spMk id="3" creationId="{35707098-0826-2D5F-D0C8-4456E164E7EF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5:24.009" v="1309" actId="20577"/>
          <ac:spMkLst>
            <pc:docMk/>
            <pc:sldMk cId="1726027526" sldId="394"/>
            <ac:spMk id="4" creationId="{BA9ED2A6-C286-2A98-79FB-63CA6D2A7C03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26:12.713" v="1326" actId="20577"/>
        <pc:sldMkLst>
          <pc:docMk/>
          <pc:sldMk cId="81047507" sldId="395"/>
        </pc:sldMkLst>
        <pc:spChg chg="mod">
          <ac:chgData name="Natasha Jones" userId="S::natasha.jones@uwtsd.ac.uk::3537e397-1aee-4e05-9cd1-5d76b1e2a31e" providerId="AD" clId="Web-{12C19510-ED4C-E455-E4C8-90BA0CF36C06}" dt="2025-01-03T12:25:52.150" v="1323" actId="20577"/>
          <ac:spMkLst>
            <pc:docMk/>
            <pc:sldMk cId="81047507" sldId="395"/>
            <ac:spMk id="2" creationId="{CD28AC85-4E37-2EDE-CDEB-E8CE00AC0F4F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6:12.713" v="1326" actId="20577"/>
          <ac:spMkLst>
            <pc:docMk/>
            <pc:sldMk cId="81047507" sldId="395"/>
            <ac:spMk id="3" creationId="{51211903-719D-170D-C2F5-E25FD80E6951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5:56.166" v="1324" actId="20577"/>
          <ac:spMkLst>
            <pc:docMk/>
            <pc:sldMk cId="81047507" sldId="395"/>
            <ac:spMk id="4" creationId="{69AD27F6-2EFD-FDDD-E326-E5D760979E1D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26:25.416" v="1333" actId="20577"/>
        <pc:sldMkLst>
          <pc:docMk/>
          <pc:sldMk cId="1288501780" sldId="396"/>
        </pc:sldMkLst>
        <pc:spChg chg="mod">
          <ac:chgData name="Natasha Jones" userId="S::natasha.jones@uwtsd.ac.uk::3537e397-1aee-4e05-9cd1-5d76b1e2a31e" providerId="AD" clId="Web-{12C19510-ED4C-E455-E4C8-90BA0CF36C06}" dt="2025-01-03T12:26:25.416" v="1333" actId="20577"/>
          <ac:spMkLst>
            <pc:docMk/>
            <pc:sldMk cId="1288501780" sldId="396"/>
            <ac:spMk id="2" creationId="{D28F80DE-4856-8F4C-9BE3-7A545C0E5A2E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46:16.932" v="1410" actId="20577"/>
        <pc:sldMkLst>
          <pc:docMk/>
          <pc:sldMk cId="3865428496" sldId="397"/>
        </pc:sldMkLst>
        <pc:spChg chg="mod">
          <ac:chgData name="Natasha Jones" userId="S::natasha.jones@uwtsd.ac.uk::3537e397-1aee-4e05-9cd1-5d76b1e2a31e" providerId="AD" clId="Web-{12C19510-ED4C-E455-E4C8-90BA0CF36C06}" dt="2025-01-03T12:45:49.275" v="1405" actId="20577"/>
          <ac:spMkLst>
            <pc:docMk/>
            <pc:sldMk cId="3865428496" sldId="397"/>
            <ac:spMk id="2" creationId="{95A03166-ADAB-E21B-96A8-E2A17DE41F85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46:16.932" v="1410" actId="20577"/>
          <ac:spMkLst>
            <pc:docMk/>
            <pc:sldMk cId="3865428496" sldId="397"/>
            <ac:spMk id="3" creationId="{6A525079-CF42-6E6C-86EC-719449C8D214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45:52.478" v="1406" actId="20577"/>
          <ac:spMkLst>
            <pc:docMk/>
            <pc:sldMk cId="3865428496" sldId="397"/>
            <ac:spMk id="4" creationId="{56593B38-E1C3-5AD9-DF9F-72D99E09BDA8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46:32.636" v="1412" actId="20577"/>
        <pc:sldMkLst>
          <pc:docMk/>
          <pc:sldMk cId="1172199188" sldId="398"/>
        </pc:sldMkLst>
        <pc:spChg chg="mod">
          <ac:chgData name="Natasha Jones" userId="S::natasha.jones@uwtsd.ac.uk::3537e397-1aee-4e05-9cd1-5d76b1e2a31e" providerId="AD" clId="Web-{12C19510-ED4C-E455-E4C8-90BA0CF36C06}" dt="2025-01-03T12:46:24.885" v="1411" actId="20577"/>
          <ac:spMkLst>
            <pc:docMk/>
            <pc:sldMk cId="1172199188" sldId="398"/>
            <ac:spMk id="2" creationId="{547EAD69-EBE2-A8F1-514A-F975A7F45A19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46:32.636" v="1412" actId="20577"/>
          <ac:spMkLst>
            <pc:docMk/>
            <pc:sldMk cId="1172199188" sldId="398"/>
            <ac:spMk id="4" creationId="{4397CC25-CB11-D80E-E9C0-C81B066A787D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47:37.309" v="1439" actId="20577"/>
        <pc:sldMkLst>
          <pc:docMk/>
          <pc:sldMk cId="1326805306" sldId="399"/>
        </pc:sldMkLst>
        <pc:spChg chg="mod">
          <ac:chgData name="Natasha Jones" userId="S::natasha.jones@uwtsd.ac.uk::3537e397-1aee-4e05-9cd1-5d76b1e2a31e" providerId="AD" clId="Web-{12C19510-ED4C-E455-E4C8-90BA0CF36C06}" dt="2025-01-03T12:46:55.245" v="1425" actId="20577"/>
          <ac:spMkLst>
            <pc:docMk/>
            <pc:sldMk cId="1326805306" sldId="399"/>
            <ac:spMk id="2" creationId="{CB505673-E294-5EB6-212C-DEB232E1C6B9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47:37.309" v="1439" actId="20577"/>
          <ac:spMkLst>
            <pc:docMk/>
            <pc:sldMk cId="1326805306" sldId="399"/>
            <ac:spMk id="4" creationId="{B80828E4-0261-D334-E07D-7FE0E2350512}"/>
          </ac:spMkLst>
        </pc:spChg>
      </pc:sldChg>
      <pc:sldChg chg="modSp">
        <pc:chgData name="Natasha Jones" userId="S::natasha.jones@uwtsd.ac.uk::3537e397-1aee-4e05-9cd1-5d76b1e2a31e" providerId="AD" clId="Web-{12C19510-ED4C-E455-E4C8-90BA0CF36C06}" dt="2025-01-03T12:48:35.170" v="1449" actId="20577"/>
        <pc:sldMkLst>
          <pc:docMk/>
          <pc:sldMk cId="3116822362" sldId="400"/>
        </pc:sldMkLst>
        <pc:spChg chg="mod">
          <ac:chgData name="Natasha Jones" userId="S::natasha.jones@uwtsd.ac.uk::3537e397-1aee-4e05-9cd1-5d76b1e2a31e" providerId="AD" clId="Web-{12C19510-ED4C-E455-E4C8-90BA0CF36C06}" dt="2025-01-03T12:48:12.029" v="1446" actId="20577"/>
          <ac:spMkLst>
            <pc:docMk/>
            <pc:sldMk cId="3116822362" sldId="400"/>
            <ac:spMk id="2" creationId="{67731321-51BC-9F57-88F3-F6BCF44D3856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48:35.170" v="1449" actId="20577"/>
          <ac:spMkLst>
            <pc:docMk/>
            <pc:sldMk cId="3116822362" sldId="400"/>
            <ac:spMk id="3" creationId="{2EF02564-27B1-BABA-51A6-3AA939A8A5CD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48:15.404" v="1447" actId="20577"/>
          <ac:spMkLst>
            <pc:docMk/>
            <pc:sldMk cId="3116822362" sldId="400"/>
            <ac:spMk id="4" creationId="{A9C735E8-B47A-B72D-47C2-84888741C3AC}"/>
          </ac:spMkLst>
        </pc:spChg>
      </pc:sldChg>
      <pc:sldChg chg="addSp delSp modSp new">
        <pc:chgData name="Natasha Jones" userId="S::natasha.jones@uwtsd.ac.uk::3537e397-1aee-4e05-9cd1-5d76b1e2a31e" providerId="AD" clId="Web-{12C19510-ED4C-E455-E4C8-90BA0CF36C06}" dt="2025-01-03T12:48:47.983" v="1450" actId="20577"/>
        <pc:sldMkLst>
          <pc:docMk/>
          <pc:sldMk cId="3964106638" sldId="402"/>
        </pc:sldMkLst>
        <pc:spChg chg="mod">
          <ac:chgData name="Natasha Jones" userId="S::natasha.jones@uwtsd.ac.uk::3537e397-1aee-4e05-9cd1-5d76b1e2a31e" providerId="AD" clId="Web-{12C19510-ED4C-E455-E4C8-90BA0CF36C06}" dt="2025-01-03T11:40:55.188" v="16" actId="20577"/>
          <ac:spMkLst>
            <pc:docMk/>
            <pc:sldMk cId="3964106638" sldId="402"/>
            <ac:spMk id="2" creationId="{78A5D6EA-C0ED-E964-C544-24F6B86058FF}"/>
          </ac:spMkLst>
        </pc:spChg>
        <pc:spChg chg="del mod">
          <ac:chgData name="Natasha Jones" userId="S::natasha.jones@uwtsd.ac.uk::3537e397-1aee-4e05-9cd1-5d76b1e2a31e" providerId="AD" clId="Web-{12C19510-ED4C-E455-E4C8-90BA0CF36C06}" dt="2025-01-03T11:40:21.828" v="4"/>
          <ac:spMkLst>
            <pc:docMk/>
            <pc:sldMk cId="3964106638" sldId="402"/>
            <ac:spMk id="3" creationId="{785BDC5B-20C8-4AFC-22E2-629ACC5704AE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48:47.983" v="1450" actId="20577"/>
          <ac:spMkLst>
            <pc:docMk/>
            <pc:sldMk cId="3964106638" sldId="402"/>
            <ac:spMk id="4" creationId="{E8E72BF0-89A4-76E0-0126-CABD3E9818A5}"/>
          </ac:spMkLst>
        </pc:spChg>
        <pc:picChg chg="add mod">
          <ac:chgData name="Natasha Jones" userId="S::natasha.jones@uwtsd.ac.uk::3537e397-1aee-4e05-9cd1-5d76b1e2a31e" providerId="AD" clId="Web-{12C19510-ED4C-E455-E4C8-90BA0CF36C06}" dt="2025-01-03T11:40:26.563" v="6" actId="1076"/>
          <ac:picMkLst>
            <pc:docMk/>
            <pc:sldMk cId="3964106638" sldId="402"/>
            <ac:picMk id="6" creationId="{B530B843-0B9D-0EAF-FD79-F3B451D31D0F}"/>
          </ac:picMkLst>
        </pc:picChg>
      </pc:sldChg>
      <pc:sldChg chg="new del">
        <pc:chgData name="Natasha Jones" userId="S::natasha.jones@uwtsd.ac.uk::3537e397-1aee-4e05-9cd1-5d76b1e2a31e" providerId="AD" clId="Web-{12C19510-ED4C-E455-E4C8-90BA0CF36C06}" dt="2025-01-03T11:46:42.604" v="266"/>
        <pc:sldMkLst>
          <pc:docMk/>
          <pc:sldMk cId="152255335" sldId="403"/>
        </pc:sldMkLst>
      </pc:sldChg>
      <pc:sldChg chg="addSp modSp add replId modNotes">
        <pc:chgData name="Natasha Jones" userId="S::natasha.jones@uwtsd.ac.uk::3537e397-1aee-4e05-9cd1-5d76b1e2a31e" providerId="AD" clId="Web-{12C19510-ED4C-E455-E4C8-90BA0CF36C06}" dt="2025-01-03T12:54:17.726" v="1594"/>
        <pc:sldMkLst>
          <pc:docMk/>
          <pc:sldMk cId="153506379" sldId="403"/>
        </pc:sldMkLst>
        <pc:spChg chg="add mod">
          <ac:chgData name="Natasha Jones" userId="S::natasha.jones@uwtsd.ac.uk::3537e397-1aee-4e05-9cd1-5d76b1e2a31e" providerId="AD" clId="Web-{12C19510-ED4C-E455-E4C8-90BA0CF36C06}" dt="2025-01-03T12:54:02.757" v="1592" actId="20577"/>
          <ac:spMkLst>
            <pc:docMk/>
            <pc:sldMk cId="153506379" sldId="403"/>
            <ac:spMk id="2" creationId="{B3567A76-3CE8-9703-D1E5-D53D0517686E}"/>
          </ac:spMkLst>
        </pc:spChg>
        <pc:spChg chg="mod">
          <ac:chgData name="Natasha Jones" userId="S::natasha.jones@uwtsd.ac.uk::3537e397-1aee-4e05-9cd1-5d76b1e2a31e" providerId="AD" clId="Web-{12C19510-ED4C-E455-E4C8-90BA0CF36C06}" dt="2025-01-03T11:48:32.591" v="378" actId="20577"/>
          <ac:spMkLst>
            <pc:docMk/>
            <pc:sldMk cId="153506379" sldId="403"/>
            <ac:spMk id="4" creationId="{84D1C33F-DD46-BD4F-C588-72C083307519}"/>
          </ac:spMkLst>
        </pc:spChg>
      </pc:sldChg>
      <pc:sldChg chg="modSp new">
        <pc:chgData name="Natasha Jones" userId="S::natasha.jones@uwtsd.ac.uk::3537e397-1aee-4e05-9cd1-5d76b1e2a31e" providerId="AD" clId="Web-{12C19510-ED4C-E455-E4C8-90BA0CF36C06}" dt="2025-01-03T12:55:24.181" v="1622" actId="20577"/>
        <pc:sldMkLst>
          <pc:docMk/>
          <pc:sldMk cId="739971904" sldId="404"/>
        </pc:sldMkLst>
        <pc:spChg chg="mod">
          <ac:chgData name="Natasha Jones" userId="S::natasha.jones@uwtsd.ac.uk::3537e397-1aee-4e05-9cd1-5d76b1e2a31e" providerId="AD" clId="Web-{12C19510-ED4C-E455-E4C8-90BA0CF36C06}" dt="2025-01-03T12:54:57.961" v="1615" actId="20577"/>
          <ac:spMkLst>
            <pc:docMk/>
            <pc:sldMk cId="739971904" sldId="404"/>
            <ac:spMk id="2" creationId="{719D5513-9A14-5A6D-B7D5-C9C7DBDFC3BD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55:24.181" v="1622" actId="20577"/>
          <ac:spMkLst>
            <pc:docMk/>
            <pc:sldMk cId="739971904" sldId="404"/>
            <ac:spMk id="3" creationId="{BED475BE-CE80-9400-0DCC-6A928BA7D57C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55:02.930" v="1616" actId="20577"/>
          <ac:spMkLst>
            <pc:docMk/>
            <pc:sldMk cId="739971904" sldId="404"/>
            <ac:spMk id="4" creationId="{89312A64-993F-5FF4-A2A5-54C59F5B3670}"/>
          </ac:spMkLst>
        </pc:spChg>
      </pc:sldChg>
      <pc:sldChg chg="delSp modSp new mod modClrScheme chgLayout">
        <pc:chgData name="Natasha Jones" userId="S::natasha.jones@uwtsd.ac.uk::3537e397-1aee-4e05-9cd1-5d76b1e2a31e" providerId="AD" clId="Web-{12C19510-ED4C-E455-E4C8-90BA0CF36C06}" dt="2025-01-03T11:56:58.151" v="721" actId="20577"/>
        <pc:sldMkLst>
          <pc:docMk/>
          <pc:sldMk cId="2787044026" sldId="405"/>
        </pc:sldMkLst>
        <pc:spChg chg="mod ord">
          <ac:chgData name="Natasha Jones" userId="S::natasha.jones@uwtsd.ac.uk::3537e397-1aee-4e05-9cd1-5d76b1e2a31e" providerId="AD" clId="Web-{12C19510-ED4C-E455-E4C8-90BA0CF36C06}" dt="2025-01-03T11:56:58.151" v="721" actId="20577"/>
          <ac:spMkLst>
            <pc:docMk/>
            <pc:sldMk cId="2787044026" sldId="405"/>
            <ac:spMk id="2" creationId="{71CF4FAF-5AC8-0DD0-00B4-098BE900EB72}"/>
          </ac:spMkLst>
        </pc:spChg>
        <pc:spChg chg="mod ord">
          <ac:chgData name="Natasha Jones" userId="S::natasha.jones@uwtsd.ac.uk::3537e397-1aee-4e05-9cd1-5d76b1e2a31e" providerId="AD" clId="Web-{12C19510-ED4C-E455-E4C8-90BA0CF36C06}" dt="2025-01-03T11:56:31.854" v="708" actId="20577"/>
          <ac:spMkLst>
            <pc:docMk/>
            <pc:sldMk cId="2787044026" sldId="405"/>
            <ac:spMk id="3" creationId="{7274C816-58A8-A388-F19E-7520F5449398}"/>
          </ac:spMkLst>
        </pc:spChg>
        <pc:spChg chg="del">
          <ac:chgData name="Natasha Jones" userId="S::natasha.jones@uwtsd.ac.uk::3537e397-1aee-4e05-9cd1-5d76b1e2a31e" providerId="AD" clId="Web-{12C19510-ED4C-E455-E4C8-90BA0CF36C06}" dt="2025-01-03T11:53:28.927" v="605"/>
          <ac:spMkLst>
            <pc:docMk/>
            <pc:sldMk cId="2787044026" sldId="405"/>
            <ac:spMk id="4" creationId="{F94B7FC8-5041-D33D-AB84-DE39299E4C7D}"/>
          </ac:spMkLst>
        </pc:spChg>
      </pc:sldChg>
      <pc:sldChg chg="modSp add replId modNotes">
        <pc:chgData name="Natasha Jones" userId="S::natasha.jones@uwtsd.ac.uk::3537e397-1aee-4e05-9cd1-5d76b1e2a31e" providerId="AD" clId="Web-{12C19510-ED4C-E455-E4C8-90BA0CF36C06}" dt="2025-01-03T12:04:06.756" v="1073" actId="20577"/>
        <pc:sldMkLst>
          <pc:docMk/>
          <pc:sldMk cId="1073765161" sldId="406"/>
        </pc:sldMkLst>
        <pc:spChg chg="mod">
          <ac:chgData name="Natasha Jones" userId="S::natasha.jones@uwtsd.ac.uk::3537e397-1aee-4e05-9cd1-5d76b1e2a31e" providerId="AD" clId="Web-{12C19510-ED4C-E455-E4C8-90BA0CF36C06}" dt="2025-01-03T12:02:17.331" v="923" actId="1076"/>
          <ac:spMkLst>
            <pc:docMk/>
            <pc:sldMk cId="1073765161" sldId="406"/>
            <ac:spMk id="2" creationId="{71CF4FAF-5AC8-0DD0-00B4-098BE900EB72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04:06.756" v="1073" actId="20577"/>
          <ac:spMkLst>
            <pc:docMk/>
            <pc:sldMk cId="1073765161" sldId="406"/>
            <ac:spMk id="3" creationId="{7274C816-58A8-A388-F19E-7520F5449398}"/>
          </ac:spMkLst>
        </pc:spChg>
      </pc:sldChg>
      <pc:sldChg chg="modSp new del modNotes">
        <pc:chgData name="Natasha Jones" userId="S::natasha.jones@uwtsd.ac.uk::3537e397-1aee-4e05-9cd1-5d76b1e2a31e" providerId="AD" clId="Web-{12C19510-ED4C-E455-E4C8-90BA0CF36C06}" dt="2025-01-03T12:04:11.616" v="1074"/>
        <pc:sldMkLst>
          <pc:docMk/>
          <pc:sldMk cId="2004780839" sldId="407"/>
        </pc:sldMkLst>
        <pc:spChg chg="mod">
          <ac:chgData name="Natasha Jones" userId="S::natasha.jones@uwtsd.ac.uk::3537e397-1aee-4e05-9cd1-5d76b1e2a31e" providerId="AD" clId="Web-{12C19510-ED4C-E455-E4C8-90BA0CF36C06}" dt="2025-01-03T12:01:43.815" v="913" actId="20577"/>
          <ac:spMkLst>
            <pc:docMk/>
            <pc:sldMk cId="2004780839" sldId="407"/>
            <ac:spMk id="3" creationId="{0C7CD26D-EE2F-C8CA-E794-228C8993D2A0}"/>
          </ac:spMkLst>
        </pc:spChg>
      </pc:sldChg>
      <pc:sldChg chg="modSp add">
        <pc:chgData name="Natasha Jones" userId="S::natasha.jones@uwtsd.ac.uk::3537e397-1aee-4e05-9cd1-5d76b1e2a31e" providerId="AD" clId="Web-{12C19510-ED4C-E455-E4C8-90BA0CF36C06}" dt="2025-01-03T12:27:42.747" v="1339" actId="20577"/>
        <pc:sldMkLst>
          <pc:docMk/>
          <pc:sldMk cId="2542978796" sldId="407"/>
        </pc:sldMkLst>
        <pc:spChg chg="mod">
          <ac:chgData name="Natasha Jones" userId="S::natasha.jones@uwtsd.ac.uk::3537e397-1aee-4e05-9cd1-5d76b1e2a31e" providerId="AD" clId="Web-{12C19510-ED4C-E455-E4C8-90BA0CF36C06}" dt="2025-01-03T12:27:42.747" v="1339" actId="20577"/>
          <ac:spMkLst>
            <pc:docMk/>
            <pc:sldMk cId="2542978796" sldId="407"/>
            <ac:spMk id="2" creationId="{196E808C-1109-11E4-683E-5B00E677DE56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27:39.496" v="1337" actId="20577"/>
          <ac:spMkLst>
            <pc:docMk/>
            <pc:sldMk cId="2542978796" sldId="407"/>
            <ac:spMk id="3" creationId="{56A59FA0-F551-3A82-2702-8768C28C0E8E}"/>
          </ac:spMkLst>
        </pc:spChg>
      </pc:sldChg>
      <pc:sldChg chg="modSp new">
        <pc:chgData name="Natasha Jones" userId="S::natasha.jones@uwtsd.ac.uk::3537e397-1aee-4e05-9cd1-5d76b1e2a31e" providerId="AD" clId="Web-{12C19510-ED4C-E455-E4C8-90BA0CF36C06}" dt="2025-01-03T12:31:44.065" v="1380" actId="20577"/>
        <pc:sldMkLst>
          <pc:docMk/>
          <pc:sldMk cId="4240232128" sldId="408"/>
        </pc:sldMkLst>
        <pc:spChg chg="mod">
          <ac:chgData name="Natasha Jones" userId="S::natasha.jones@uwtsd.ac.uk::3537e397-1aee-4e05-9cd1-5d76b1e2a31e" providerId="AD" clId="Web-{12C19510-ED4C-E455-E4C8-90BA0CF36C06}" dt="2025-01-03T12:30:52.517" v="1363" actId="20577"/>
          <ac:spMkLst>
            <pc:docMk/>
            <pc:sldMk cId="4240232128" sldId="408"/>
            <ac:spMk id="2" creationId="{25B49B64-291F-E1F1-2005-49C8BF3F4FED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31:44.065" v="1380" actId="20577"/>
          <ac:spMkLst>
            <pc:docMk/>
            <pc:sldMk cId="4240232128" sldId="408"/>
            <ac:spMk id="3" creationId="{8E7CD434-3785-BD4A-A1B5-410BCB75A823}"/>
          </ac:spMkLst>
        </pc:spChg>
        <pc:spChg chg="mod">
          <ac:chgData name="Natasha Jones" userId="S::natasha.jones@uwtsd.ac.uk::3537e397-1aee-4e05-9cd1-5d76b1e2a31e" providerId="AD" clId="Web-{12C19510-ED4C-E455-E4C8-90BA0CF36C06}" dt="2025-01-03T12:31:32.081" v="1371" actId="20577"/>
          <ac:spMkLst>
            <pc:docMk/>
            <pc:sldMk cId="4240232128" sldId="408"/>
            <ac:spMk id="4" creationId="{3D45EF35-1F92-CDA8-4766-23A5B18190CD}"/>
          </ac:spMkLst>
        </pc:spChg>
      </pc:sldChg>
      <pc:sldChg chg="addSp delSp modSp new">
        <pc:chgData name="Natasha Jones" userId="S::natasha.jones@uwtsd.ac.uk::3537e397-1aee-4e05-9cd1-5d76b1e2a31e" providerId="AD" clId="Web-{12C19510-ED4C-E455-E4C8-90BA0CF36C06}" dt="2025-01-03T13:02:13.102" v="1695" actId="14100"/>
        <pc:sldMkLst>
          <pc:docMk/>
          <pc:sldMk cId="207805580" sldId="409"/>
        </pc:sldMkLst>
        <pc:spChg chg="del">
          <ac:chgData name="Natasha Jones" userId="S::natasha.jones@uwtsd.ac.uk::3537e397-1aee-4e05-9cd1-5d76b1e2a31e" providerId="AD" clId="Web-{12C19510-ED4C-E455-E4C8-90BA0CF36C06}" dt="2025-01-03T13:01:59.774" v="1693"/>
          <ac:spMkLst>
            <pc:docMk/>
            <pc:sldMk cId="207805580" sldId="409"/>
            <ac:spMk id="2" creationId="{389F63DC-2607-3598-CF57-056E6C1E4270}"/>
          </ac:spMkLst>
        </pc:spChg>
        <pc:spChg chg="del mod">
          <ac:chgData name="Natasha Jones" userId="S::natasha.jones@uwtsd.ac.uk::3537e397-1aee-4e05-9cd1-5d76b1e2a31e" providerId="AD" clId="Web-{12C19510-ED4C-E455-E4C8-90BA0CF36C06}" dt="2025-01-03T13:00:47.491" v="1679"/>
          <ac:spMkLst>
            <pc:docMk/>
            <pc:sldMk cId="207805580" sldId="409"/>
            <ac:spMk id="3" creationId="{5314DC53-CC47-B180-8BEC-9E832C75243F}"/>
          </ac:spMkLst>
        </pc:spChg>
        <pc:spChg chg="del">
          <ac:chgData name="Natasha Jones" userId="S::natasha.jones@uwtsd.ac.uk::3537e397-1aee-4e05-9cd1-5d76b1e2a31e" providerId="AD" clId="Web-{12C19510-ED4C-E455-E4C8-90BA0CF36C06}" dt="2025-01-03T13:00:49.319" v="1680"/>
          <ac:spMkLst>
            <pc:docMk/>
            <pc:sldMk cId="207805580" sldId="409"/>
            <ac:spMk id="4" creationId="{A06C6FB2-06E5-A066-2F05-E44331C0B2AF}"/>
          </ac:spMkLst>
        </pc:spChg>
        <pc:spChg chg="add mod">
          <ac:chgData name="Natasha Jones" userId="S::natasha.jones@uwtsd.ac.uk::3537e397-1aee-4e05-9cd1-5d76b1e2a31e" providerId="AD" clId="Web-{12C19510-ED4C-E455-E4C8-90BA0CF36C06}" dt="2025-01-03T13:02:13.102" v="1695" actId="14100"/>
          <ac:spMkLst>
            <pc:docMk/>
            <pc:sldMk cId="207805580" sldId="409"/>
            <ac:spMk id="7" creationId="{09C11DD1-11DF-46E9-D87E-E64A58864F14}"/>
          </ac:spMkLst>
        </pc:spChg>
        <pc:picChg chg="add mod">
          <ac:chgData name="Natasha Jones" userId="S::natasha.jones@uwtsd.ac.uk::3537e397-1aee-4e05-9cd1-5d76b1e2a31e" providerId="AD" clId="Web-{12C19510-ED4C-E455-E4C8-90BA0CF36C06}" dt="2025-01-03T13:01:14.460" v="1690" actId="1076"/>
          <ac:picMkLst>
            <pc:docMk/>
            <pc:sldMk cId="207805580" sldId="409"/>
            <ac:picMk id="5" creationId="{5E9FE52D-3F90-F4F2-B612-8A0D1C01935E}"/>
          </ac:picMkLst>
        </pc:picChg>
      </pc:sldChg>
    </pc:docChg>
  </pc:docChgLst>
  <pc:docChgLst>
    <pc:chgData name="Natasha Young" userId="S::n.young@uwtsd.ac.uk::450ac887-d51d-4f28-b5bb-9aa773a39bcf" providerId="AD" clId="Web-{4CC5C3FF-E06A-1A78-45AC-E83D711C737E}"/>
    <pc:docChg chg="modSld">
      <pc:chgData name="Natasha Young" userId="S::n.young@uwtsd.ac.uk::450ac887-d51d-4f28-b5bb-9aa773a39bcf" providerId="AD" clId="Web-{4CC5C3FF-E06A-1A78-45AC-E83D711C737E}" dt="2024-02-14T15:02:50.887" v="0" actId="20577"/>
      <pc:docMkLst>
        <pc:docMk/>
      </pc:docMkLst>
      <pc:sldChg chg="modSp">
        <pc:chgData name="Natasha Young" userId="S::n.young@uwtsd.ac.uk::450ac887-d51d-4f28-b5bb-9aa773a39bcf" providerId="AD" clId="Web-{4CC5C3FF-E06A-1A78-45AC-E83D711C737E}" dt="2024-02-14T15:02:50.887" v="0" actId="20577"/>
        <pc:sldMkLst>
          <pc:docMk/>
          <pc:sldMk cId="3357445537" sldId="378"/>
        </pc:sldMkLst>
      </pc:sldChg>
    </pc:docChg>
  </pc:docChgLst>
  <pc:docChgLst>
    <pc:chgData clId="Web-{12C19510-ED4C-E455-E4C8-90BA0CF36C06}"/>
    <pc:docChg chg="modSld">
      <pc:chgData name="" userId="" providerId="" clId="Web-{12C19510-ED4C-E455-E4C8-90BA0CF36C06}" dt="2025-01-03T11:38:55.982" v="1" actId="20577"/>
      <pc:docMkLst>
        <pc:docMk/>
      </pc:docMkLst>
      <pc:sldChg chg="modSp">
        <pc:chgData name="" userId="" providerId="" clId="Web-{12C19510-ED4C-E455-E4C8-90BA0CF36C06}" dt="2025-01-03T11:38:55.982" v="1" actId="20577"/>
        <pc:sldMkLst>
          <pc:docMk/>
          <pc:sldMk cId="0" sldId="351"/>
        </pc:sldMkLst>
        <pc:spChg chg="mod">
          <ac:chgData name="" userId="" providerId="" clId="Web-{12C19510-ED4C-E455-E4C8-90BA0CF36C06}" dt="2025-01-03T11:38:55.982" v="1" actId="20577"/>
          <ac:spMkLst>
            <pc:docMk/>
            <pc:sldMk cId="0" sldId="351"/>
            <ac:spMk id="19459" creationId="{B0BFD2A0-20E2-AECB-DDAA-27C4D2E13DEB}"/>
          </ac:spMkLst>
        </pc:spChg>
      </pc:sldChg>
    </pc:docChg>
  </pc:docChgLst>
  <pc:docChgLst>
    <pc:chgData name="Natasha Jones" userId="S::natasha.jones@uwtsd.ac.uk::3537e397-1aee-4e05-9cd1-5d76b1e2a31e" providerId="AD" clId="Web-{C0BF4599-01FA-1327-D727-972DC846FFDB}"/>
    <pc:docChg chg="addSld delSld modSld sldOrd">
      <pc:chgData name="Natasha Jones" userId="S::natasha.jones@uwtsd.ac.uk::3537e397-1aee-4e05-9cd1-5d76b1e2a31e" providerId="AD" clId="Web-{C0BF4599-01FA-1327-D727-972DC846FFDB}" dt="2025-01-03T11:34:52.036" v="722" actId="1076"/>
      <pc:docMkLst>
        <pc:docMk/>
      </pc:docMkLst>
      <pc:sldChg chg="modSp">
        <pc:chgData name="Natasha Jones" userId="S::natasha.jones@uwtsd.ac.uk::3537e397-1aee-4e05-9cd1-5d76b1e2a31e" providerId="AD" clId="Web-{C0BF4599-01FA-1327-D727-972DC846FFDB}" dt="2024-12-31T13:38:34.132" v="40" actId="1076"/>
        <pc:sldMkLst>
          <pc:docMk/>
          <pc:sldMk cId="0" sldId="313"/>
        </pc:sldMkLst>
        <pc:spChg chg="mod">
          <ac:chgData name="Natasha Jones" userId="S::natasha.jones@uwtsd.ac.uk::3537e397-1aee-4e05-9cd1-5d76b1e2a31e" providerId="AD" clId="Web-{C0BF4599-01FA-1327-D727-972DC846FFDB}" dt="2024-12-31T13:38:34.132" v="40" actId="1076"/>
          <ac:spMkLst>
            <pc:docMk/>
            <pc:sldMk cId="0" sldId="313"/>
            <ac:spMk id="2" creationId="{B880118E-1984-6B56-05E8-3467C685FC59}"/>
          </ac:spMkLst>
        </pc:spChg>
      </pc:sldChg>
      <pc:sldChg chg="del">
        <pc:chgData name="Natasha Jones" userId="S::natasha.jones@uwtsd.ac.uk::3537e397-1aee-4e05-9cd1-5d76b1e2a31e" providerId="AD" clId="Web-{C0BF4599-01FA-1327-D727-972DC846FFDB}" dt="2025-01-03T11:14:25.681" v="668"/>
        <pc:sldMkLst>
          <pc:docMk/>
          <pc:sldMk cId="0" sldId="338"/>
        </pc:sldMkLst>
      </pc:sldChg>
      <pc:sldChg chg="del">
        <pc:chgData name="Natasha Jones" userId="S::natasha.jones@uwtsd.ac.uk::3537e397-1aee-4e05-9cd1-5d76b1e2a31e" providerId="AD" clId="Web-{C0BF4599-01FA-1327-D727-972DC846FFDB}" dt="2025-01-03T11:14:28.400" v="669"/>
        <pc:sldMkLst>
          <pc:docMk/>
          <pc:sldMk cId="0" sldId="350"/>
        </pc:sldMkLst>
      </pc:sldChg>
      <pc:sldChg chg="modSp ord">
        <pc:chgData name="Natasha Jones" userId="S::natasha.jones@uwtsd.ac.uk::3537e397-1aee-4e05-9cd1-5d76b1e2a31e" providerId="AD" clId="Web-{C0BF4599-01FA-1327-D727-972DC846FFDB}" dt="2025-01-03T10:58:31.679" v="145" actId="20577"/>
        <pc:sldMkLst>
          <pc:docMk/>
          <pc:sldMk cId="0" sldId="351"/>
        </pc:sldMkLst>
        <pc:spChg chg="mod">
          <ac:chgData name="Natasha Jones" userId="S::natasha.jones@uwtsd.ac.uk::3537e397-1aee-4e05-9cd1-5d76b1e2a31e" providerId="AD" clId="Web-{C0BF4599-01FA-1327-D727-972DC846FFDB}" dt="2025-01-03T10:58:31.679" v="145" actId="20577"/>
          <ac:spMkLst>
            <pc:docMk/>
            <pc:sldMk cId="0" sldId="351"/>
            <ac:spMk id="19460" creationId="{74084862-AB54-7342-389B-81B52D5ACFC7}"/>
          </ac:spMkLst>
        </pc:spChg>
      </pc:sldChg>
      <pc:sldChg chg="del">
        <pc:chgData name="Natasha Jones" userId="S::natasha.jones@uwtsd.ac.uk::3537e397-1aee-4e05-9cd1-5d76b1e2a31e" providerId="AD" clId="Web-{C0BF4599-01FA-1327-D727-972DC846FFDB}" dt="2025-01-03T10:58:40.054" v="146"/>
        <pc:sldMkLst>
          <pc:docMk/>
          <pc:sldMk cId="0" sldId="352"/>
        </pc:sldMkLst>
      </pc:sldChg>
      <pc:sldChg chg="modSp">
        <pc:chgData name="Natasha Jones" userId="S::natasha.jones@uwtsd.ac.uk::3537e397-1aee-4e05-9cd1-5d76b1e2a31e" providerId="AD" clId="Web-{C0BF4599-01FA-1327-D727-972DC846FFDB}" dt="2024-12-31T13:44:32.094" v="44" actId="20577"/>
        <pc:sldMkLst>
          <pc:docMk/>
          <pc:sldMk cId="0" sldId="367"/>
        </pc:sldMkLst>
        <pc:spChg chg="mod">
          <ac:chgData name="Natasha Jones" userId="S::natasha.jones@uwtsd.ac.uk::3537e397-1aee-4e05-9cd1-5d76b1e2a31e" providerId="AD" clId="Web-{C0BF4599-01FA-1327-D727-972DC846FFDB}" dt="2024-12-31T13:44:29.343" v="42" actId="20577"/>
          <ac:spMkLst>
            <pc:docMk/>
            <pc:sldMk cId="0" sldId="367"/>
            <ac:spMk id="18435" creationId="{3D104C1D-FCC0-E1F6-2442-235BC02563C5}"/>
          </ac:spMkLst>
        </pc:spChg>
        <pc:spChg chg="mod">
          <ac:chgData name="Natasha Jones" userId="S::natasha.jones@uwtsd.ac.uk::3537e397-1aee-4e05-9cd1-5d76b1e2a31e" providerId="AD" clId="Web-{C0BF4599-01FA-1327-D727-972DC846FFDB}" dt="2024-12-31T13:44:32.094" v="44" actId="20577"/>
          <ac:spMkLst>
            <pc:docMk/>
            <pc:sldMk cId="0" sldId="367"/>
            <ac:spMk id="18436" creationId="{B04B360F-FC3E-46EE-8B0E-781578454AB5}"/>
          </ac:spMkLst>
        </pc:spChg>
      </pc:sldChg>
      <pc:sldChg chg="del">
        <pc:chgData name="Natasha Jones" userId="S::natasha.jones@uwtsd.ac.uk::3537e397-1aee-4e05-9cd1-5d76b1e2a31e" providerId="AD" clId="Web-{C0BF4599-01FA-1327-D727-972DC846FFDB}" dt="2024-12-31T13:29:58.684" v="36"/>
        <pc:sldMkLst>
          <pc:docMk/>
          <pc:sldMk cId="0" sldId="370"/>
        </pc:sldMkLst>
      </pc:sldChg>
      <pc:sldChg chg="modSp">
        <pc:chgData name="Natasha Jones" userId="S::natasha.jones@uwtsd.ac.uk::3537e397-1aee-4e05-9cd1-5d76b1e2a31e" providerId="AD" clId="Web-{C0BF4599-01FA-1327-D727-972DC846FFDB}" dt="2025-01-03T11:34:52.036" v="722" actId="1076"/>
        <pc:sldMkLst>
          <pc:docMk/>
          <pc:sldMk cId="358175761" sldId="372"/>
        </pc:sldMkLst>
        <pc:picChg chg="mod">
          <ac:chgData name="Natasha Jones" userId="S::natasha.jones@uwtsd.ac.uk::3537e397-1aee-4e05-9cd1-5d76b1e2a31e" providerId="AD" clId="Web-{C0BF4599-01FA-1327-D727-972DC846FFDB}" dt="2025-01-03T11:34:52.036" v="722" actId="1076"/>
          <ac:picMkLst>
            <pc:docMk/>
            <pc:sldMk cId="358175761" sldId="372"/>
            <ac:picMk id="3" creationId="{778CD869-7E37-FAC3-6F0F-A8E904BF342E}"/>
          </ac:picMkLst>
        </pc:picChg>
      </pc:sldChg>
      <pc:sldChg chg="delSp modSp new mod modClrScheme chgLayout">
        <pc:chgData name="Natasha Jones" userId="S::natasha.jones@uwtsd.ac.uk::3537e397-1aee-4e05-9cd1-5d76b1e2a31e" providerId="AD" clId="Web-{C0BF4599-01FA-1327-D727-972DC846FFDB}" dt="2025-01-03T10:56:40.253" v="72" actId="20577"/>
        <pc:sldMkLst>
          <pc:docMk/>
          <pc:sldMk cId="3189135480" sldId="388"/>
        </pc:sldMkLst>
        <pc:spChg chg="mod ord">
          <ac:chgData name="Natasha Jones" userId="S::natasha.jones@uwtsd.ac.uk::3537e397-1aee-4e05-9cd1-5d76b1e2a31e" providerId="AD" clId="Web-{C0BF4599-01FA-1327-D727-972DC846FFDB}" dt="2025-01-03T10:56:40.253" v="72" actId="20577"/>
          <ac:spMkLst>
            <pc:docMk/>
            <pc:sldMk cId="3189135480" sldId="388"/>
            <ac:spMk id="2" creationId="{E67B0BB7-784C-B24C-4BD4-A12183ABEC55}"/>
          </ac:spMkLst>
        </pc:spChg>
        <pc:spChg chg="mod ord">
          <ac:chgData name="Natasha Jones" userId="S::natasha.jones@uwtsd.ac.uk::3537e397-1aee-4e05-9cd1-5d76b1e2a31e" providerId="AD" clId="Web-{C0BF4599-01FA-1327-D727-972DC846FFDB}" dt="2025-01-03T10:56:14.330" v="46"/>
          <ac:spMkLst>
            <pc:docMk/>
            <pc:sldMk cId="3189135480" sldId="388"/>
            <ac:spMk id="3" creationId="{778B4072-031B-E83B-2B15-E730710FA927}"/>
          </ac:spMkLst>
        </pc:spChg>
        <pc:spChg chg="del">
          <ac:chgData name="Natasha Jones" userId="S::natasha.jones@uwtsd.ac.uk::3537e397-1aee-4e05-9cd1-5d76b1e2a31e" providerId="AD" clId="Web-{C0BF4599-01FA-1327-D727-972DC846FFDB}" dt="2025-01-03T10:56:14.330" v="46"/>
          <ac:spMkLst>
            <pc:docMk/>
            <pc:sldMk cId="3189135480" sldId="388"/>
            <ac:spMk id="4" creationId="{6AC813F1-5B67-4C5C-E356-B62461F82D38}"/>
          </ac:spMkLst>
        </pc:spChg>
      </pc:sldChg>
      <pc:sldChg chg="addSp modSp new mod modClrScheme chgLayout">
        <pc:chgData name="Natasha Jones" userId="S::natasha.jones@uwtsd.ac.uk::3537e397-1aee-4e05-9cd1-5d76b1e2a31e" providerId="AD" clId="Web-{C0BF4599-01FA-1327-D727-972DC846FFDB}" dt="2025-01-03T10:59:42.369" v="182" actId="20577"/>
        <pc:sldMkLst>
          <pc:docMk/>
          <pc:sldMk cId="3014610637" sldId="389"/>
        </pc:sldMkLst>
        <pc:spChg chg="mod ord">
          <ac:chgData name="Natasha Jones" userId="S::natasha.jones@uwtsd.ac.uk::3537e397-1aee-4e05-9cd1-5d76b1e2a31e" providerId="AD" clId="Web-{C0BF4599-01FA-1327-D727-972DC846FFDB}" dt="2025-01-03T10:59:17.461" v="158" actId="20577"/>
          <ac:spMkLst>
            <pc:docMk/>
            <pc:sldMk cId="3014610637" sldId="389"/>
            <ac:spMk id="2" creationId="{AE44EA3D-046C-8DE7-2FE8-A3B83BFB4DEC}"/>
          </ac:spMkLst>
        </pc:spChg>
        <pc:spChg chg="mod ord">
          <ac:chgData name="Natasha Jones" userId="S::natasha.jones@uwtsd.ac.uk::3537e397-1aee-4e05-9cd1-5d76b1e2a31e" providerId="AD" clId="Web-{C0BF4599-01FA-1327-D727-972DC846FFDB}" dt="2025-01-03T10:59:06.805" v="148"/>
          <ac:spMkLst>
            <pc:docMk/>
            <pc:sldMk cId="3014610637" sldId="389"/>
            <ac:spMk id="3" creationId="{5E52E26E-DD37-B298-2933-4100E21732DF}"/>
          </ac:spMkLst>
        </pc:spChg>
        <pc:spChg chg="add mod ord">
          <ac:chgData name="Natasha Jones" userId="S::natasha.jones@uwtsd.ac.uk::3537e397-1aee-4e05-9cd1-5d76b1e2a31e" providerId="AD" clId="Web-{C0BF4599-01FA-1327-D727-972DC846FFDB}" dt="2025-01-03T10:59:42.369" v="182" actId="20577"/>
          <ac:spMkLst>
            <pc:docMk/>
            <pc:sldMk cId="3014610637" sldId="389"/>
            <ac:spMk id="4" creationId="{EE764C6F-C6C2-243D-57DB-E888B691A443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01:19.106" v="286" actId="20577"/>
        <pc:sldMkLst>
          <pc:docMk/>
          <pc:sldMk cId="352615944" sldId="390"/>
        </pc:sldMkLst>
        <pc:spChg chg="mod">
          <ac:chgData name="Natasha Jones" userId="S::natasha.jones@uwtsd.ac.uk::3537e397-1aee-4e05-9cd1-5d76b1e2a31e" providerId="AD" clId="Web-{C0BF4599-01FA-1327-D727-972DC846FFDB}" dt="2025-01-03T10:59:56.478" v="189" actId="20577"/>
          <ac:spMkLst>
            <pc:docMk/>
            <pc:sldMk cId="352615944" sldId="390"/>
            <ac:spMk id="2" creationId="{0E69B906-ECA2-81A0-7CE4-3B5A176A0D26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01:19.106" v="286" actId="20577"/>
          <ac:spMkLst>
            <pc:docMk/>
            <pc:sldMk cId="352615944" sldId="390"/>
            <ac:spMk id="4" creationId="{111608DA-1577-86BD-AE68-2A9B3BCF5FD3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02:05.936" v="317" actId="20577"/>
        <pc:sldMkLst>
          <pc:docMk/>
          <pc:sldMk cId="3175806470" sldId="391"/>
        </pc:sldMkLst>
        <pc:spChg chg="mod">
          <ac:chgData name="Natasha Jones" userId="S::natasha.jones@uwtsd.ac.uk::3537e397-1aee-4e05-9cd1-5d76b1e2a31e" providerId="AD" clId="Web-{C0BF4599-01FA-1327-D727-972DC846FFDB}" dt="2025-01-03T11:01:39.435" v="295" actId="20577"/>
          <ac:spMkLst>
            <pc:docMk/>
            <pc:sldMk cId="3175806470" sldId="391"/>
            <ac:spMk id="2" creationId="{6ACDF545-361B-33A5-20F5-4D1AF73BF342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02:05.936" v="317" actId="20577"/>
          <ac:spMkLst>
            <pc:docMk/>
            <pc:sldMk cId="3175806470" sldId="391"/>
            <ac:spMk id="4" creationId="{863B6C49-0F0A-AF89-8E2C-A54340DE430C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02:34.968" v="352" actId="20577"/>
        <pc:sldMkLst>
          <pc:docMk/>
          <pc:sldMk cId="4024269536" sldId="392"/>
        </pc:sldMkLst>
        <pc:spChg chg="mod">
          <ac:chgData name="Natasha Jones" userId="S::natasha.jones@uwtsd.ac.uk::3537e397-1aee-4e05-9cd1-5d76b1e2a31e" providerId="AD" clId="Web-{C0BF4599-01FA-1327-D727-972DC846FFDB}" dt="2025-01-03T11:02:16.515" v="324" actId="20577"/>
          <ac:spMkLst>
            <pc:docMk/>
            <pc:sldMk cId="4024269536" sldId="392"/>
            <ac:spMk id="2" creationId="{8AA3F100-11E1-42E2-E070-40671072E4F7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02:34.968" v="352" actId="20577"/>
          <ac:spMkLst>
            <pc:docMk/>
            <pc:sldMk cId="4024269536" sldId="392"/>
            <ac:spMk id="4" creationId="{3ED74DB6-1378-3661-F75F-3353668524BB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03:08.563" v="381" actId="20577"/>
        <pc:sldMkLst>
          <pc:docMk/>
          <pc:sldMk cId="3606902095" sldId="393"/>
        </pc:sldMkLst>
        <pc:spChg chg="mod">
          <ac:chgData name="Natasha Jones" userId="S::natasha.jones@uwtsd.ac.uk::3537e397-1aee-4e05-9cd1-5d76b1e2a31e" providerId="AD" clId="Web-{C0BF4599-01FA-1327-D727-972DC846FFDB}" dt="2025-01-03T11:02:51.391" v="364" actId="20577"/>
          <ac:spMkLst>
            <pc:docMk/>
            <pc:sldMk cId="3606902095" sldId="393"/>
            <ac:spMk id="2" creationId="{855EAEC8-8079-9815-0A0E-09FE6BECF1F1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03:08.563" v="381" actId="20577"/>
          <ac:spMkLst>
            <pc:docMk/>
            <pc:sldMk cId="3606902095" sldId="393"/>
            <ac:spMk id="4" creationId="{36D92C07-B93B-EC45-37EB-D19E177A263D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03:47.893" v="405" actId="20577"/>
        <pc:sldMkLst>
          <pc:docMk/>
          <pc:sldMk cId="1726027526" sldId="394"/>
        </pc:sldMkLst>
        <pc:spChg chg="mod">
          <ac:chgData name="Natasha Jones" userId="S::natasha.jones@uwtsd.ac.uk::3537e397-1aee-4e05-9cd1-5d76b1e2a31e" providerId="AD" clId="Web-{C0BF4599-01FA-1327-D727-972DC846FFDB}" dt="2025-01-03T11:03:24.470" v="385" actId="20577"/>
          <ac:spMkLst>
            <pc:docMk/>
            <pc:sldMk cId="1726027526" sldId="394"/>
            <ac:spMk id="2" creationId="{DCC7E62B-73BE-BC29-A107-A0BB9E52F0BD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03:47.893" v="405" actId="20577"/>
          <ac:spMkLst>
            <pc:docMk/>
            <pc:sldMk cId="1726027526" sldId="394"/>
            <ac:spMk id="4" creationId="{BA9ED2A6-C286-2A98-79FB-63CA6D2A7C03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04:27.113" v="438" actId="20577"/>
        <pc:sldMkLst>
          <pc:docMk/>
          <pc:sldMk cId="81047507" sldId="395"/>
        </pc:sldMkLst>
        <pc:spChg chg="mod">
          <ac:chgData name="Natasha Jones" userId="S::natasha.jones@uwtsd.ac.uk::3537e397-1aee-4e05-9cd1-5d76b1e2a31e" providerId="AD" clId="Web-{C0BF4599-01FA-1327-D727-972DC846FFDB}" dt="2025-01-03T11:04:06.393" v="416" actId="20577"/>
          <ac:spMkLst>
            <pc:docMk/>
            <pc:sldMk cId="81047507" sldId="395"/>
            <ac:spMk id="2" creationId="{CD28AC85-4E37-2EDE-CDEB-E8CE00AC0F4F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04:27.113" v="438" actId="20577"/>
          <ac:spMkLst>
            <pc:docMk/>
            <pc:sldMk cId="81047507" sldId="395"/>
            <ac:spMk id="4" creationId="{69AD27F6-2EFD-FDDD-E326-E5D760979E1D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04:37.926" v="444" actId="20577"/>
        <pc:sldMkLst>
          <pc:docMk/>
          <pc:sldMk cId="1288501780" sldId="396"/>
        </pc:sldMkLst>
        <pc:spChg chg="mod">
          <ac:chgData name="Natasha Jones" userId="S::natasha.jones@uwtsd.ac.uk::3537e397-1aee-4e05-9cd1-5d76b1e2a31e" providerId="AD" clId="Web-{C0BF4599-01FA-1327-D727-972DC846FFDB}" dt="2025-01-03T11:04:37.926" v="444" actId="20577"/>
          <ac:spMkLst>
            <pc:docMk/>
            <pc:sldMk cId="1288501780" sldId="396"/>
            <ac:spMk id="2" creationId="{D28F80DE-4856-8F4C-9BE3-7A545C0E5A2E}"/>
          </ac:spMkLst>
        </pc:spChg>
      </pc:sldChg>
      <pc:sldChg chg="modSp new">
        <pc:chgData name="Natasha Jones" userId="S::natasha.jones@uwtsd.ac.uk::3537e397-1aee-4e05-9cd1-5d76b1e2a31e" providerId="AD" clId="Web-{C0BF4599-01FA-1327-D727-972DC846FFDB}" dt="2025-01-03T11:11:18.127" v="537" actId="20577"/>
        <pc:sldMkLst>
          <pc:docMk/>
          <pc:sldMk cId="3865428496" sldId="397"/>
        </pc:sldMkLst>
        <pc:spChg chg="mod">
          <ac:chgData name="Natasha Jones" userId="S::natasha.jones@uwtsd.ac.uk::3537e397-1aee-4e05-9cd1-5d76b1e2a31e" providerId="AD" clId="Web-{C0BF4599-01FA-1327-D727-972DC846FFDB}" dt="2025-01-03T11:11:18.127" v="537" actId="20577"/>
          <ac:spMkLst>
            <pc:docMk/>
            <pc:sldMk cId="3865428496" sldId="397"/>
            <ac:spMk id="2" creationId="{95A03166-ADAB-E21B-96A8-E2A17DE41F85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11:05.158" v="532" actId="20577"/>
          <ac:spMkLst>
            <pc:docMk/>
            <pc:sldMk cId="3865428496" sldId="397"/>
            <ac:spMk id="4" creationId="{56593B38-E1C3-5AD9-DF9F-72D99E09BDA8}"/>
          </ac:spMkLst>
        </pc:spChg>
      </pc:sldChg>
      <pc:sldChg chg="addSp delSp modSp new">
        <pc:chgData name="Natasha Jones" userId="S::natasha.jones@uwtsd.ac.uk::3537e397-1aee-4e05-9cd1-5d76b1e2a31e" providerId="AD" clId="Web-{C0BF4599-01FA-1327-D727-972DC846FFDB}" dt="2025-01-03T11:13:41.851" v="661" actId="20577"/>
        <pc:sldMkLst>
          <pc:docMk/>
          <pc:sldMk cId="1172199188" sldId="398"/>
        </pc:sldMkLst>
        <pc:spChg chg="mod">
          <ac:chgData name="Natasha Jones" userId="S::natasha.jones@uwtsd.ac.uk::3537e397-1aee-4e05-9cd1-5d76b1e2a31e" providerId="AD" clId="Web-{C0BF4599-01FA-1327-D727-972DC846FFDB}" dt="2025-01-03T11:11:29.706" v="550" actId="20577"/>
          <ac:spMkLst>
            <pc:docMk/>
            <pc:sldMk cId="1172199188" sldId="398"/>
            <ac:spMk id="2" creationId="{547EAD69-EBE2-A8F1-514A-F975A7F45A19}"/>
          </ac:spMkLst>
        </pc:spChg>
        <pc:spChg chg="del mod">
          <ac:chgData name="Natasha Jones" userId="S::natasha.jones@uwtsd.ac.uk::3537e397-1aee-4e05-9cd1-5d76b1e2a31e" providerId="AD" clId="Web-{C0BF4599-01FA-1327-D727-972DC846FFDB}" dt="2025-01-03T11:12:36.130" v="584"/>
          <ac:spMkLst>
            <pc:docMk/>
            <pc:sldMk cId="1172199188" sldId="398"/>
            <ac:spMk id="3" creationId="{1A2A161B-D71F-03E3-7FA0-140DC2EDA92E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13:41.851" v="661" actId="20577"/>
          <ac:spMkLst>
            <pc:docMk/>
            <pc:sldMk cId="1172199188" sldId="398"/>
            <ac:spMk id="4" creationId="{4397CC25-CB11-D80E-E9C0-C81B066A787D}"/>
          </ac:spMkLst>
        </pc:spChg>
        <pc:picChg chg="add mod">
          <ac:chgData name="Natasha Jones" userId="S::natasha.jones@uwtsd.ac.uk::3537e397-1aee-4e05-9cd1-5d76b1e2a31e" providerId="AD" clId="Web-{C0BF4599-01FA-1327-D727-972DC846FFDB}" dt="2025-01-03T11:12:38.661" v="585" actId="1076"/>
          <ac:picMkLst>
            <pc:docMk/>
            <pc:sldMk cId="1172199188" sldId="398"/>
            <ac:picMk id="6" creationId="{35519621-3D99-4FF5-8224-6265321424A1}"/>
          </ac:picMkLst>
        </pc:picChg>
      </pc:sldChg>
      <pc:sldChg chg="addSp delSp modSp new">
        <pc:chgData name="Natasha Jones" userId="S::natasha.jones@uwtsd.ac.uk::3537e397-1aee-4e05-9cd1-5d76b1e2a31e" providerId="AD" clId="Web-{C0BF4599-01FA-1327-D727-972DC846FFDB}" dt="2025-01-03T11:14:22.556" v="667" actId="1076"/>
        <pc:sldMkLst>
          <pc:docMk/>
          <pc:sldMk cId="1326805306" sldId="399"/>
        </pc:sldMkLst>
        <pc:spChg chg="del">
          <ac:chgData name="Natasha Jones" userId="S::natasha.jones@uwtsd.ac.uk::3537e397-1aee-4e05-9cd1-5d76b1e2a31e" providerId="AD" clId="Web-{C0BF4599-01FA-1327-D727-972DC846FFDB}" dt="2025-01-03T11:14:18.009" v="665"/>
          <ac:spMkLst>
            <pc:docMk/>
            <pc:sldMk cId="1326805306" sldId="399"/>
            <ac:spMk id="3" creationId="{95F5F8E1-2C7A-9FB0-67B2-96EA330E3E7A}"/>
          </ac:spMkLst>
        </pc:spChg>
        <pc:picChg chg="add mod">
          <ac:chgData name="Natasha Jones" userId="S::natasha.jones@uwtsd.ac.uk::3537e397-1aee-4e05-9cd1-5d76b1e2a31e" providerId="AD" clId="Web-{C0BF4599-01FA-1327-D727-972DC846FFDB}" dt="2025-01-03T11:14:22.556" v="667" actId="1076"/>
          <ac:picMkLst>
            <pc:docMk/>
            <pc:sldMk cId="1326805306" sldId="399"/>
            <ac:picMk id="6" creationId="{A94DE0AB-A551-7F36-250C-DD660AEF025C}"/>
          </ac:picMkLst>
        </pc:picChg>
      </pc:sldChg>
      <pc:sldChg chg="modSp new">
        <pc:chgData name="Natasha Jones" userId="S::natasha.jones@uwtsd.ac.uk::3537e397-1aee-4e05-9cd1-5d76b1e2a31e" providerId="AD" clId="Web-{C0BF4599-01FA-1327-D727-972DC846FFDB}" dt="2025-01-03T11:16:19.575" v="719" actId="20577"/>
        <pc:sldMkLst>
          <pc:docMk/>
          <pc:sldMk cId="3116822362" sldId="400"/>
        </pc:sldMkLst>
        <pc:spChg chg="mod">
          <ac:chgData name="Natasha Jones" userId="S::natasha.jones@uwtsd.ac.uk::3537e397-1aee-4e05-9cd1-5d76b1e2a31e" providerId="AD" clId="Web-{C0BF4599-01FA-1327-D727-972DC846FFDB}" dt="2025-01-03T11:15:41.746" v="685" actId="20577"/>
          <ac:spMkLst>
            <pc:docMk/>
            <pc:sldMk cId="3116822362" sldId="400"/>
            <ac:spMk id="2" creationId="{67731321-51BC-9F57-88F3-F6BCF44D3856}"/>
          </ac:spMkLst>
        </pc:spChg>
        <pc:spChg chg="mod">
          <ac:chgData name="Natasha Jones" userId="S::natasha.jones@uwtsd.ac.uk::3537e397-1aee-4e05-9cd1-5d76b1e2a31e" providerId="AD" clId="Web-{C0BF4599-01FA-1327-D727-972DC846FFDB}" dt="2025-01-03T11:16:19.575" v="719" actId="20577"/>
          <ac:spMkLst>
            <pc:docMk/>
            <pc:sldMk cId="3116822362" sldId="400"/>
            <ac:spMk id="4" creationId="{A9C735E8-B47A-B72D-47C2-84888741C3AC}"/>
          </ac:spMkLst>
        </pc:spChg>
      </pc:sldChg>
      <pc:sldChg chg="add modNotes">
        <pc:chgData name="Natasha Jones" userId="S::natasha.jones@uwtsd.ac.uk::3537e397-1aee-4e05-9cd1-5d76b1e2a31e" providerId="AD" clId="Web-{C0BF4599-01FA-1327-D727-972DC846FFDB}" dt="2025-01-03T11:20:33.084" v="721"/>
        <pc:sldMkLst>
          <pc:docMk/>
          <pc:sldMk cId="4269272230" sldId="401"/>
        </pc:sldMkLst>
      </pc:sldChg>
    </pc:docChg>
  </pc:docChgLst>
  <pc:docChgLst>
    <pc:chgData name="Natasha Jones" userId="S::natasha.jones@uwtsd.ac.uk::3537e397-1aee-4e05-9cd1-5d76b1e2a31e" providerId="AD" clId="Web-{4A820493-689B-C489-F0DB-6AF814FE1C22}"/>
    <pc:docChg chg="modSld sldOrd">
      <pc:chgData name="Natasha Jones" userId="S::natasha.jones@uwtsd.ac.uk::3537e397-1aee-4e05-9cd1-5d76b1e2a31e" providerId="AD" clId="Web-{4A820493-689B-C489-F0DB-6AF814FE1C22}" dt="2024-02-19T18:54:49.336" v="12"/>
      <pc:docMkLst>
        <pc:docMk/>
      </pc:docMkLst>
      <pc:sldChg chg="modSp">
        <pc:chgData name="Natasha Jones" userId="S::natasha.jones@uwtsd.ac.uk::3537e397-1aee-4e05-9cd1-5d76b1e2a31e" providerId="AD" clId="Web-{4A820493-689B-C489-F0DB-6AF814FE1C22}" dt="2024-02-19T18:01:36.208" v="4" actId="14100"/>
        <pc:sldMkLst>
          <pc:docMk/>
          <pc:sldMk cId="0" sldId="338"/>
        </pc:sldMkLst>
      </pc:sldChg>
      <pc:sldChg chg="ord">
        <pc:chgData name="Natasha Jones" userId="S::natasha.jones@uwtsd.ac.uk::3537e397-1aee-4e05-9cd1-5d76b1e2a31e" providerId="AD" clId="Web-{4A820493-689B-C489-F0DB-6AF814FE1C22}" dt="2024-02-19T18:54:49.336" v="12"/>
        <pc:sldMkLst>
          <pc:docMk/>
          <pc:sldMk cId="0" sldId="346"/>
        </pc:sldMkLst>
      </pc:sldChg>
      <pc:sldChg chg="modSp">
        <pc:chgData name="Natasha Jones" userId="S::natasha.jones@uwtsd.ac.uk::3537e397-1aee-4e05-9cd1-5d76b1e2a31e" providerId="AD" clId="Web-{4A820493-689B-C489-F0DB-6AF814FE1C22}" dt="2024-02-19T18:07:29.875" v="11" actId="1076"/>
        <pc:sldMkLst>
          <pc:docMk/>
          <pc:sldMk cId="358175761" sldId="372"/>
        </pc:sldMkLst>
      </pc:sldChg>
    </pc:docChg>
  </pc:docChgLst>
  <pc:docChgLst>
    <pc:chgData name="Natasha Jones" userId="S::natasha.jones@uwtsd.ac.uk::3537e397-1aee-4e05-9cd1-5d76b1e2a31e" providerId="AD" clId="Web-{661AC14B-93A2-ED7D-5E47-1A2094146108}"/>
    <pc:docChg chg="addSld delSld modSld sldOrd">
      <pc:chgData name="Natasha Jones" userId="S::natasha.jones@uwtsd.ac.uk::3537e397-1aee-4e05-9cd1-5d76b1e2a31e" providerId="AD" clId="Web-{661AC14B-93A2-ED7D-5E47-1A2094146108}" dt="2025-01-04T16:44:37.582" v="837" actId="20577"/>
      <pc:docMkLst>
        <pc:docMk/>
      </pc:docMkLst>
      <pc:sldChg chg="modSp">
        <pc:chgData name="Natasha Jones" userId="S::natasha.jones@uwtsd.ac.uk::3537e397-1aee-4e05-9cd1-5d76b1e2a31e" providerId="AD" clId="Web-{661AC14B-93A2-ED7D-5E47-1A2094146108}" dt="2025-01-03T15:30:04.901" v="835" actId="20577"/>
        <pc:sldMkLst>
          <pc:docMk/>
          <pc:sldMk cId="0" sldId="313"/>
        </pc:sldMkLst>
        <pc:spChg chg="mod">
          <ac:chgData name="Natasha Jones" userId="S::natasha.jones@uwtsd.ac.uk::3537e397-1aee-4e05-9cd1-5d76b1e2a31e" providerId="AD" clId="Web-{661AC14B-93A2-ED7D-5E47-1A2094146108}" dt="2025-01-03T15:30:04.901" v="835" actId="20577"/>
          <ac:spMkLst>
            <pc:docMk/>
            <pc:sldMk cId="0" sldId="313"/>
            <ac:spMk id="2" creationId="{B880118E-1984-6B56-05E8-3467C685FC59}"/>
          </ac:spMkLst>
        </pc:spChg>
      </pc:sldChg>
      <pc:sldChg chg="addSp modSp">
        <pc:chgData name="Natasha Jones" userId="S::natasha.jones@uwtsd.ac.uk::3537e397-1aee-4e05-9cd1-5d76b1e2a31e" providerId="AD" clId="Web-{661AC14B-93A2-ED7D-5E47-1A2094146108}" dt="2025-01-03T14:55:50.029" v="376" actId="1076"/>
        <pc:sldMkLst>
          <pc:docMk/>
          <pc:sldMk cId="901649842" sldId="327"/>
        </pc:sldMkLst>
        <pc:spChg chg="add mod">
          <ac:chgData name="Natasha Jones" userId="S::natasha.jones@uwtsd.ac.uk::3537e397-1aee-4e05-9cd1-5d76b1e2a31e" providerId="AD" clId="Web-{661AC14B-93A2-ED7D-5E47-1A2094146108}" dt="2025-01-03T14:55:50.029" v="376" actId="1076"/>
          <ac:spMkLst>
            <pc:docMk/>
            <pc:sldMk cId="901649842" sldId="327"/>
            <ac:spMk id="3" creationId="{D790F1D4-C658-EAC1-0F27-E1F7A8DCFD12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3T15:17:34.359" v="721" actId="20577"/>
        <pc:sldMkLst>
          <pc:docMk/>
          <pc:sldMk cId="0" sldId="339"/>
        </pc:sldMkLst>
        <pc:spChg chg="mod">
          <ac:chgData name="Natasha Jones" userId="S::natasha.jones@uwtsd.ac.uk::3537e397-1aee-4e05-9cd1-5d76b1e2a31e" providerId="AD" clId="Web-{661AC14B-93A2-ED7D-5E47-1A2094146108}" dt="2025-01-03T15:17:28.296" v="707" actId="20577"/>
          <ac:spMkLst>
            <pc:docMk/>
            <pc:sldMk cId="0" sldId="339"/>
            <ac:spMk id="4" creationId="{84D1C33F-DD46-BD4F-C588-72C083307519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17:34.359" v="721" actId="20577"/>
          <ac:spMkLst>
            <pc:docMk/>
            <pc:sldMk cId="0" sldId="339"/>
            <ac:spMk id="7" creationId="{A4739F7D-5907-27E5-93C5-D9A17F402BB8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3T15:20:29.021" v="769" actId="20577"/>
        <pc:sldMkLst>
          <pc:docMk/>
          <pc:sldMk cId="0" sldId="349"/>
        </pc:sldMkLst>
        <pc:spChg chg="mod">
          <ac:chgData name="Natasha Jones" userId="S::natasha.jones@uwtsd.ac.uk::3537e397-1aee-4e05-9cd1-5d76b1e2a31e" providerId="AD" clId="Web-{661AC14B-93A2-ED7D-5E47-1A2094146108}" dt="2025-01-03T15:20:29.021" v="769" actId="20577"/>
          <ac:spMkLst>
            <pc:docMk/>
            <pc:sldMk cId="0" sldId="349"/>
            <ac:spMk id="43011" creationId="{DA3CC9D4-AA03-BFCF-3475-EFCBB4720E82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20:26.131" v="768" actId="20577"/>
          <ac:spMkLst>
            <pc:docMk/>
            <pc:sldMk cId="0" sldId="349"/>
            <ac:spMk id="43012" creationId="{8FC6427E-4AEF-955B-2DEB-F2C1C8EC0528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3T15:19:40.988" v="767" actId="20577"/>
        <pc:sldMkLst>
          <pc:docMk/>
          <pc:sldMk cId="0" sldId="354"/>
        </pc:sldMkLst>
        <pc:spChg chg="mod">
          <ac:chgData name="Natasha Jones" userId="S::natasha.jones@uwtsd.ac.uk::3537e397-1aee-4e05-9cd1-5d76b1e2a31e" providerId="AD" clId="Web-{661AC14B-93A2-ED7D-5E47-1A2094146108}" dt="2025-01-03T15:19:40.988" v="767" actId="20577"/>
          <ac:spMkLst>
            <pc:docMk/>
            <pc:sldMk cId="0" sldId="354"/>
            <ac:spMk id="47106" creationId="{0D8F4F33-2953-7DA0-6819-EF80A58600DF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3T15:12:24.613" v="608" actId="20577"/>
        <pc:sldMkLst>
          <pc:docMk/>
          <pc:sldMk cId="2779075521" sldId="371"/>
        </pc:sldMkLst>
        <pc:spChg chg="mod">
          <ac:chgData name="Natasha Jones" userId="S::natasha.jones@uwtsd.ac.uk::3537e397-1aee-4e05-9cd1-5d76b1e2a31e" providerId="AD" clId="Web-{661AC14B-93A2-ED7D-5E47-1A2094146108}" dt="2025-01-03T15:12:24.613" v="608" actId="20577"/>
          <ac:spMkLst>
            <pc:docMk/>
            <pc:sldMk cId="2779075521" sldId="371"/>
            <ac:spMk id="3" creationId="{1FDC5B5A-552C-ECF8-02F3-D1E355EA451D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12:04.285" v="597" actId="20577"/>
          <ac:spMkLst>
            <pc:docMk/>
            <pc:sldMk cId="2779075521" sldId="371"/>
            <ac:spMk id="4" creationId="{F6BCAC27-F8F3-CDE4-197D-E8F09962A691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11:45.034" v="594" actId="1076"/>
          <ac:spMkLst>
            <pc:docMk/>
            <pc:sldMk cId="2779075521" sldId="371"/>
            <ac:spMk id="5" creationId="{73DDB91D-02DD-8C79-F3F3-012DDC6CBC2F}"/>
          </ac:spMkLst>
        </pc:spChg>
      </pc:sldChg>
      <pc:sldChg chg="addSp modSp">
        <pc:chgData name="Natasha Jones" userId="S::natasha.jones@uwtsd.ac.uk::3537e397-1aee-4e05-9cd1-5d76b1e2a31e" providerId="AD" clId="Web-{661AC14B-93A2-ED7D-5E47-1A2094146108}" dt="2025-01-03T15:10:52.875" v="577" actId="20577"/>
        <pc:sldMkLst>
          <pc:docMk/>
          <pc:sldMk cId="358175761" sldId="372"/>
        </pc:sldMkLst>
        <pc:spChg chg="mod">
          <ac:chgData name="Natasha Jones" userId="S::natasha.jones@uwtsd.ac.uk::3537e397-1aee-4e05-9cd1-5d76b1e2a31e" providerId="AD" clId="Web-{661AC14B-93A2-ED7D-5E47-1A2094146108}" dt="2025-01-03T15:10:52.875" v="577" actId="20577"/>
          <ac:spMkLst>
            <pc:docMk/>
            <pc:sldMk cId="358175761" sldId="372"/>
            <ac:spMk id="2" creationId="{8D56F8AD-6BA0-8D47-60AD-CED07862CD5E}"/>
          </ac:spMkLst>
        </pc:spChg>
        <pc:spChg chg="add mod">
          <ac:chgData name="Natasha Jones" userId="S::natasha.jones@uwtsd.ac.uk::3537e397-1aee-4e05-9cd1-5d76b1e2a31e" providerId="AD" clId="Web-{661AC14B-93A2-ED7D-5E47-1A2094146108}" dt="2025-01-03T15:10:31.171" v="556" actId="1076"/>
          <ac:spMkLst>
            <pc:docMk/>
            <pc:sldMk cId="358175761" sldId="372"/>
            <ac:spMk id="3" creationId="{A00667A3-BD3F-F2F6-B093-9B26EAC9D7A2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3T15:12:49.177" v="622" actId="20577"/>
        <pc:sldMkLst>
          <pc:docMk/>
          <pc:sldMk cId="2822106586" sldId="383"/>
        </pc:sldMkLst>
        <pc:spChg chg="mod">
          <ac:chgData name="Natasha Jones" userId="S::natasha.jones@uwtsd.ac.uk::3537e397-1aee-4e05-9cd1-5d76b1e2a31e" providerId="AD" clId="Web-{661AC14B-93A2-ED7D-5E47-1A2094146108}" dt="2025-01-03T15:12:49.177" v="622" actId="20577"/>
          <ac:spMkLst>
            <pc:docMk/>
            <pc:sldMk cId="2822106586" sldId="383"/>
            <ac:spMk id="3" creationId="{62741A0D-2418-08C0-FFF5-EE304EDB9019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12:41.145" v="618" actId="20577"/>
          <ac:spMkLst>
            <pc:docMk/>
            <pc:sldMk cId="2822106586" sldId="383"/>
            <ac:spMk id="4" creationId="{025D842D-8AA0-DA10-3DB2-B41944422DA9}"/>
          </ac:spMkLst>
        </pc:spChg>
      </pc:sldChg>
      <pc:sldChg chg="addSp delSp modSp ord">
        <pc:chgData name="Natasha Jones" userId="S::natasha.jones@uwtsd.ac.uk::3537e397-1aee-4e05-9cd1-5d76b1e2a31e" providerId="AD" clId="Web-{661AC14B-93A2-ED7D-5E47-1A2094146108}" dt="2025-01-03T15:16:16.700" v="693"/>
        <pc:sldMkLst>
          <pc:docMk/>
          <pc:sldMk cId="3152038089" sldId="384"/>
        </pc:sldMkLst>
        <pc:spChg chg="del">
          <ac:chgData name="Natasha Jones" userId="S::natasha.jones@uwtsd.ac.uk::3537e397-1aee-4e05-9cd1-5d76b1e2a31e" providerId="AD" clId="Web-{661AC14B-93A2-ED7D-5E47-1A2094146108}" dt="2025-01-03T15:13:37.944" v="629"/>
          <ac:spMkLst>
            <pc:docMk/>
            <pc:sldMk cId="3152038089" sldId="384"/>
            <ac:spMk id="2" creationId="{211BCF8C-E8D2-61C9-BCC4-4CD926C1339B}"/>
          </ac:spMkLst>
        </pc:spChg>
        <pc:spChg chg="del">
          <ac:chgData name="Natasha Jones" userId="S::natasha.jones@uwtsd.ac.uk::3537e397-1aee-4e05-9cd1-5d76b1e2a31e" providerId="AD" clId="Web-{661AC14B-93A2-ED7D-5E47-1A2094146108}" dt="2025-01-03T15:13:37.913" v="628"/>
          <ac:spMkLst>
            <pc:docMk/>
            <pc:sldMk cId="3152038089" sldId="384"/>
            <ac:spMk id="3" creationId="{F7E51AE8-D3C0-91A8-F740-664E64E77BFB}"/>
          </ac:spMkLst>
        </pc:spChg>
        <pc:spChg chg="del">
          <ac:chgData name="Natasha Jones" userId="S::natasha.jones@uwtsd.ac.uk::3537e397-1aee-4e05-9cd1-5d76b1e2a31e" providerId="AD" clId="Web-{661AC14B-93A2-ED7D-5E47-1A2094146108}" dt="2025-01-03T15:13:37.850" v="627"/>
          <ac:spMkLst>
            <pc:docMk/>
            <pc:sldMk cId="3152038089" sldId="384"/>
            <ac:spMk id="4" creationId="{3612F52F-17EF-581D-2508-4F008E9259DF}"/>
          </ac:spMkLst>
        </pc:spChg>
        <pc:spChg chg="del">
          <ac:chgData name="Natasha Jones" userId="S::natasha.jones@uwtsd.ac.uk::3537e397-1aee-4e05-9cd1-5d76b1e2a31e" providerId="AD" clId="Web-{661AC14B-93A2-ED7D-5E47-1A2094146108}" dt="2025-01-03T15:13:37.788" v="626"/>
          <ac:spMkLst>
            <pc:docMk/>
            <pc:sldMk cId="3152038089" sldId="384"/>
            <ac:spMk id="5" creationId="{F2D14BB4-8029-C03A-D008-5B4221CF4F1A}"/>
          </ac:spMkLst>
        </pc:spChg>
        <pc:spChg chg="del">
          <ac:chgData name="Natasha Jones" userId="S::natasha.jones@uwtsd.ac.uk::3537e397-1aee-4e05-9cd1-5d76b1e2a31e" providerId="AD" clId="Web-{661AC14B-93A2-ED7D-5E47-1A2094146108}" dt="2025-01-03T15:13:37.788" v="625"/>
          <ac:spMkLst>
            <pc:docMk/>
            <pc:sldMk cId="3152038089" sldId="384"/>
            <ac:spMk id="6" creationId="{2AACC2F2-EB34-085A-41BB-490ABF6C618D}"/>
          </ac:spMkLst>
        </pc:spChg>
        <pc:spChg chg="del">
          <ac:chgData name="Natasha Jones" userId="S::natasha.jones@uwtsd.ac.uk::3537e397-1aee-4e05-9cd1-5d76b1e2a31e" providerId="AD" clId="Web-{661AC14B-93A2-ED7D-5E47-1A2094146108}" dt="2025-01-03T15:13:37.788" v="624"/>
          <ac:spMkLst>
            <pc:docMk/>
            <pc:sldMk cId="3152038089" sldId="384"/>
            <ac:spMk id="7" creationId="{A3FCD7AD-9612-9900-D1A2-856F14BBEE85}"/>
          </ac:spMkLst>
        </pc:spChg>
        <pc:spChg chg="del">
          <ac:chgData name="Natasha Jones" userId="S::natasha.jones@uwtsd.ac.uk::3537e397-1aee-4e05-9cd1-5d76b1e2a31e" providerId="AD" clId="Web-{661AC14B-93A2-ED7D-5E47-1A2094146108}" dt="2025-01-03T15:13:37.788" v="623"/>
          <ac:spMkLst>
            <pc:docMk/>
            <pc:sldMk cId="3152038089" sldId="384"/>
            <ac:spMk id="8" creationId="{5C47F13D-0C47-04E5-BF18-D0A06225545D}"/>
          </ac:spMkLst>
        </pc:spChg>
        <pc:spChg chg="add del mod">
          <ac:chgData name="Natasha Jones" userId="S::natasha.jones@uwtsd.ac.uk::3537e397-1aee-4e05-9cd1-5d76b1e2a31e" providerId="AD" clId="Web-{661AC14B-93A2-ED7D-5E47-1A2094146108}" dt="2025-01-03T15:13:58.070" v="630"/>
          <ac:spMkLst>
            <pc:docMk/>
            <pc:sldMk cId="3152038089" sldId="384"/>
            <ac:spMk id="10" creationId="{89B3FCBE-2701-DEE9-B410-D81AFF7F420F}"/>
          </ac:spMkLst>
        </pc:spChg>
        <pc:spChg chg="add del mod">
          <ac:chgData name="Natasha Jones" userId="S::natasha.jones@uwtsd.ac.uk::3537e397-1aee-4e05-9cd1-5d76b1e2a31e" providerId="AD" clId="Web-{661AC14B-93A2-ED7D-5E47-1A2094146108}" dt="2025-01-03T15:14:00.695" v="632"/>
          <ac:spMkLst>
            <pc:docMk/>
            <pc:sldMk cId="3152038089" sldId="384"/>
            <ac:spMk id="12" creationId="{373EE93F-E29A-9706-211D-A78E71350202}"/>
          </ac:spMkLst>
        </pc:spChg>
        <pc:spChg chg="add mod">
          <ac:chgData name="Natasha Jones" userId="S::natasha.jones@uwtsd.ac.uk::3537e397-1aee-4e05-9cd1-5d76b1e2a31e" providerId="AD" clId="Web-{661AC14B-93A2-ED7D-5E47-1A2094146108}" dt="2025-01-03T15:15:49.308" v="688" actId="20577"/>
          <ac:spMkLst>
            <pc:docMk/>
            <pc:sldMk cId="3152038089" sldId="384"/>
            <ac:spMk id="14" creationId="{038053CF-C1C3-BEB8-62B3-390FEFBB0B77}"/>
          </ac:spMkLst>
        </pc:spChg>
        <pc:picChg chg="add mod ord">
          <ac:chgData name="Natasha Jones" userId="S::natasha.jones@uwtsd.ac.uk::3537e397-1aee-4e05-9cd1-5d76b1e2a31e" providerId="AD" clId="Web-{661AC14B-93A2-ED7D-5E47-1A2094146108}" dt="2025-01-03T15:14:05.383" v="634" actId="1076"/>
          <ac:picMkLst>
            <pc:docMk/>
            <pc:sldMk cId="3152038089" sldId="384"/>
            <ac:picMk id="15" creationId="{F004530A-784D-1524-C4FF-8183A0623327}"/>
          </ac:picMkLst>
        </pc:picChg>
      </pc:sldChg>
      <pc:sldChg chg="modSp">
        <pc:chgData name="Natasha Jones" userId="S::natasha.jones@uwtsd.ac.uk::3537e397-1aee-4e05-9cd1-5d76b1e2a31e" providerId="AD" clId="Web-{661AC14B-93A2-ED7D-5E47-1A2094146108}" dt="2025-01-03T14:26:01.773" v="65" actId="20577"/>
        <pc:sldMkLst>
          <pc:docMk/>
          <pc:sldMk cId="3014610637" sldId="389"/>
        </pc:sldMkLst>
        <pc:spChg chg="mod">
          <ac:chgData name="Natasha Jones" userId="S::natasha.jones@uwtsd.ac.uk::3537e397-1aee-4e05-9cd1-5d76b1e2a31e" providerId="AD" clId="Web-{661AC14B-93A2-ED7D-5E47-1A2094146108}" dt="2025-01-03T14:26:01.773" v="65" actId="20577"/>
          <ac:spMkLst>
            <pc:docMk/>
            <pc:sldMk cId="3014610637" sldId="389"/>
            <ac:spMk id="4" creationId="{EE764C6F-C6C2-243D-57DB-E888B691A443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4T16:44:37.582" v="837" actId="20577"/>
        <pc:sldMkLst>
          <pc:docMk/>
          <pc:sldMk cId="352615944" sldId="390"/>
        </pc:sldMkLst>
        <pc:spChg chg="mod">
          <ac:chgData name="Natasha Jones" userId="S::natasha.jones@uwtsd.ac.uk::3537e397-1aee-4e05-9cd1-5d76b1e2a31e" providerId="AD" clId="Web-{661AC14B-93A2-ED7D-5E47-1A2094146108}" dt="2025-01-04T16:44:37.582" v="837" actId="20577"/>
          <ac:spMkLst>
            <pc:docMk/>
            <pc:sldMk cId="352615944" sldId="390"/>
            <ac:spMk id="2" creationId="{0E69B906-ECA2-81A0-7CE4-3B5A176A0D26}"/>
          </ac:spMkLst>
        </pc:spChg>
        <pc:spChg chg="mod">
          <ac:chgData name="Natasha Jones" userId="S::natasha.jones@uwtsd.ac.uk::3537e397-1aee-4e05-9cd1-5d76b1e2a31e" providerId="AD" clId="Web-{661AC14B-93A2-ED7D-5E47-1A2094146108}" dt="2025-01-03T14:35:33.689" v="114" actId="20577"/>
          <ac:spMkLst>
            <pc:docMk/>
            <pc:sldMk cId="352615944" sldId="390"/>
            <ac:spMk id="4" creationId="{111608DA-1577-86BD-AE68-2A9B3BCF5FD3}"/>
          </ac:spMkLst>
        </pc:spChg>
      </pc:sldChg>
      <pc:sldChg chg="del">
        <pc:chgData name="Natasha Jones" userId="S::natasha.jones@uwtsd.ac.uk::3537e397-1aee-4e05-9cd1-5d76b1e2a31e" providerId="AD" clId="Web-{661AC14B-93A2-ED7D-5E47-1A2094146108}" dt="2025-01-03T14:36:30.378" v="162"/>
        <pc:sldMkLst>
          <pc:docMk/>
          <pc:sldMk cId="3175806470" sldId="391"/>
        </pc:sldMkLst>
      </pc:sldChg>
      <pc:sldChg chg="modSp">
        <pc:chgData name="Natasha Jones" userId="S::natasha.jones@uwtsd.ac.uk::3537e397-1aee-4e05-9cd1-5d76b1e2a31e" providerId="AD" clId="Web-{661AC14B-93A2-ED7D-5E47-1A2094146108}" dt="2025-01-03T14:42:27.969" v="293" actId="20577"/>
        <pc:sldMkLst>
          <pc:docMk/>
          <pc:sldMk cId="3606902095" sldId="393"/>
        </pc:sldMkLst>
        <pc:spChg chg="mod">
          <ac:chgData name="Natasha Jones" userId="S::natasha.jones@uwtsd.ac.uk::3537e397-1aee-4e05-9cd1-5d76b1e2a31e" providerId="AD" clId="Web-{661AC14B-93A2-ED7D-5E47-1A2094146108}" dt="2025-01-03T14:42:27.969" v="293" actId="20577"/>
          <ac:spMkLst>
            <pc:docMk/>
            <pc:sldMk cId="3606902095" sldId="393"/>
            <ac:spMk id="3" creationId="{6C9261D3-AC66-5E68-FFCC-EFAA2F05AADC}"/>
          </ac:spMkLst>
        </pc:spChg>
        <pc:spChg chg="mod">
          <ac:chgData name="Natasha Jones" userId="S::natasha.jones@uwtsd.ac.uk::3537e397-1aee-4e05-9cd1-5d76b1e2a31e" providerId="AD" clId="Web-{661AC14B-93A2-ED7D-5E47-1A2094146108}" dt="2025-01-03T14:42:22.266" v="289" actId="20577"/>
          <ac:spMkLst>
            <pc:docMk/>
            <pc:sldMk cId="3606902095" sldId="393"/>
            <ac:spMk id="4" creationId="{36D92C07-B93B-EC45-37EB-D19E177A263D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3T14:52:12.006" v="363" actId="20577"/>
        <pc:sldMkLst>
          <pc:docMk/>
          <pc:sldMk cId="1726027526" sldId="394"/>
        </pc:sldMkLst>
        <pc:spChg chg="mod">
          <ac:chgData name="Natasha Jones" userId="S::natasha.jones@uwtsd.ac.uk::3537e397-1aee-4e05-9cd1-5d76b1e2a31e" providerId="AD" clId="Web-{661AC14B-93A2-ED7D-5E47-1A2094146108}" dt="2025-01-03T14:52:12.006" v="363" actId="20577"/>
          <ac:spMkLst>
            <pc:docMk/>
            <pc:sldMk cId="1726027526" sldId="394"/>
            <ac:spMk id="3" creationId="{35707098-0826-2D5F-D0C8-4456E164E7EF}"/>
          </ac:spMkLst>
        </pc:spChg>
        <pc:spChg chg="mod">
          <ac:chgData name="Natasha Jones" userId="S::natasha.jones@uwtsd.ac.uk::3537e397-1aee-4e05-9cd1-5d76b1e2a31e" providerId="AD" clId="Web-{661AC14B-93A2-ED7D-5E47-1A2094146108}" dt="2025-01-03T14:51:59.849" v="357" actId="20577"/>
          <ac:spMkLst>
            <pc:docMk/>
            <pc:sldMk cId="1726027526" sldId="394"/>
            <ac:spMk id="4" creationId="{BA9ED2A6-C286-2A98-79FB-63CA6D2A7C03}"/>
          </ac:spMkLst>
        </pc:spChg>
      </pc:sldChg>
      <pc:sldChg chg="modSp">
        <pc:chgData name="Natasha Jones" userId="S::natasha.jones@uwtsd.ac.uk::3537e397-1aee-4e05-9cd1-5d76b1e2a31e" providerId="AD" clId="Web-{661AC14B-93A2-ED7D-5E47-1A2094146108}" dt="2025-01-03T15:04:50.362" v="506" actId="20577"/>
        <pc:sldMkLst>
          <pc:docMk/>
          <pc:sldMk cId="81047507" sldId="395"/>
        </pc:sldMkLst>
        <pc:spChg chg="mod">
          <ac:chgData name="Natasha Jones" userId="S::natasha.jones@uwtsd.ac.uk::3537e397-1aee-4e05-9cd1-5d76b1e2a31e" providerId="AD" clId="Web-{661AC14B-93A2-ED7D-5E47-1A2094146108}" dt="2025-01-03T15:04:50.362" v="506" actId="20577"/>
          <ac:spMkLst>
            <pc:docMk/>
            <pc:sldMk cId="81047507" sldId="395"/>
            <ac:spMk id="3" creationId="{51211903-719D-170D-C2F5-E25FD80E6951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03:08.624" v="465" actId="20577"/>
          <ac:spMkLst>
            <pc:docMk/>
            <pc:sldMk cId="81047507" sldId="395"/>
            <ac:spMk id="4" creationId="{69AD27F6-2EFD-FDDD-E326-E5D760979E1D}"/>
          </ac:spMkLst>
        </pc:spChg>
      </pc:sldChg>
      <pc:sldChg chg="del">
        <pc:chgData name="Natasha Jones" userId="S::natasha.jones@uwtsd.ac.uk::3537e397-1aee-4e05-9cd1-5d76b1e2a31e" providerId="AD" clId="Web-{661AC14B-93A2-ED7D-5E47-1A2094146108}" dt="2025-01-03T15:05:24.504" v="507"/>
        <pc:sldMkLst>
          <pc:docMk/>
          <pc:sldMk cId="1288501780" sldId="396"/>
        </pc:sldMkLst>
      </pc:sldChg>
      <pc:sldChg chg="addSp modSp">
        <pc:chgData name="Natasha Jones" userId="S::natasha.jones@uwtsd.ac.uk::3537e397-1aee-4e05-9cd1-5d76b1e2a31e" providerId="AD" clId="Web-{661AC14B-93A2-ED7D-5E47-1A2094146108}" dt="2025-01-03T15:06:44.069" v="515" actId="1076"/>
        <pc:sldMkLst>
          <pc:docMk/>
          <pc:sldMk cId="1172199188" sldId="398"/>
        </pc:sldMkLst>
        <pc:spChg chg="add mod">
          <ac:chgData name="Natasha Jones" userId="S::natasha.jones@uwtsd.ac.uk::3537e397-1aee-4e05-9cd1-5d76b1e2a31e" providerId="AD" clId="Web-{661AC14B-93A2-ED7D-5E47-1A2094146108}" dt="2025-01-03T15:06:44.069" v="515" actId="1076"/>
          <ac:spMkLst>
            <pc:docMk/>
            <pc:sldMk cId="1172199188" sldId="398"/>
            <ac:spMk id="3" creationId="{53B4B0F8-FE89-BBC1-5C8A-186D2BA1EF2F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06:29.334" v="509" actId="1076"/>
          <ac:spMkLst>
            <pc:docMk/>
            <pc:sldMk cId="1172199188" sldId="398"/>
            <ac:spMk id="4" creationId="{4397CC25-CB11-D80E-E9C0-C81B066A787D}"/>
          </ac:spMkLst>
        </pc:spChg>
        <pc:picChg chg="mod">
          <ac:chgData name="Natasha Jones" userId="S::natasha.jones@uwtsd.ac.uk::3537e397-1aee-4e05-9cd1-5d76b1e2a31e" providerId="AD" clId="Web-{661AC14B-93A2-ED7D-5E47-1A2094146108}" dt="2025-01-03T15:06:25.709" v="508" actId="1076"/>
          <ac:picMkLst>
            <pc:docMk/>
            <pc:sldMk cId="1172199188" sldId="398"/>
            <ac:picMk id="6" creationId="{35519621-3D99-4FF5-8224-6265321424A1}"/>
          </ac:picMkLst>
        </pc:picChg>
      </pc:sldChg>
      <pc:sldChg chg="addSp modSp ord">
        <pc:chgData name="Natasha Jones" userId="S::natasha.jones@uwtsd.ac.uk::3537e397-1aee-4e05-9cd1-5d76b1e2a31e" providerId="AD" clId="Web-{661AC14B-93A2-ED7D-5E47-1A2094146108}" dt="2025-01-03T15:07:36.180" v="522"/>
        <pc:sldMkLst>
          <pc:docMk/>
          <pc:sldMk cId="1326805306" sldId="399"/>
        </pc:sldMkLst>
        <pc:spChg chg="add mod">
          <ac:chgData name="Natasha Jones" userId="S::natasha.jones@uwtsd.ac.uk::3537e397-1aee-4e05-9cd1-5d76b1e2a31e" providerId="AD" clId="Web-{661AC14B-93A2-ED7D-5E47-1A2094146108}" dt="2025-01-03T15:07:23.930" v="521" actId="1076"/>
          <ac:spMkLst>
            <pc:docMk/>
            <pc:sldMk cId="1326805306" sldId="399"/>
            <ac:spMk id="3" creationId="{6D3C6AED-B515-6AAF-A318-B8C864E21FB5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06:52.804" v="517" actId="1076"/>
          <ac:spMkLst>
            <pc:docMk/>
            <pc:sldMk cId="1326805306" sldId="399"/>
            <ac:spMk id="4" creationId="{B80828E4-0261-D334-E07D-7FE0E2350512}"/>
          </ac:spMkLst>
        </pc:spChg>
        <pc:picChg chg="mod">
          <ac:chgData name="Natasha Jones" userId="S::natasha.jones@uwtsd.ac.uk::3537e397-1aee-4e05-9cd1-5d76b1e2a31e" providerId="AD" clId="Web-{661AC14B-93A2-ED7D-5E47-1A2094146108}" dt="2025-01-03T15:06:50.491" v="516" actId="1076"/>
          <ac:picMkLst>
            <pc:docMk/>
            <pc:sldMk cId="1326805306" sldId="399"/>
            <ac:picMk id="6" creationId="{A94DE0AB-A551-7F36-250C-DD660AEF025C}"/>
          </ac:picMkLst>
        </pc:picChg>
      </pc:sldChg>
      <pc:sldChg chg="modNotes">
        <pc:chgData name="Natasha Jones" userId="S::natasha.jones@uwtsd.ac.uk::3537e397-1aee-4e05-9cd1-5d76b1e2a31e" providerId="AD" clId="Web-{661AC14B-93A2-ED7D-5E47-1A2094146108}" dt="2025-01-03T15:09:25.559" v="550"/>
        <pc:sldMkLst>
          <pc:docMk/>
          <pc:sldMk cId="4269272230" sldId="401"/>
        </pc:sldMkLst>
      </pc:sldChg>
      <pc:sldChg chg="addSp modSp">
        <pc:chgData name="Natasha Jones" userId="S::natasha.jones@uwtsd.ac.uk::3537e397-1aee-4e05-9cd1-5d76b1e2a31e" providerId="AD" clId="Web-{661AC14B-93A2-ED7D-5E47-1A2094146108}" dt="2025-01-03T15:11:28.721" v="593" actId="1076"/>
        <pc:sldMkLst>
          <pc:docMk/>
          <pc:sldMk cId="3964106638" sldId="402"/>
        </pc:sldMkLst>
        <pc:spChg chg="add mod">
          <ac:chgData name="Natasha Jones" userId="S::natasha.jones@uwtsd.ac.uk::3537e397-1aee-4e05-9cd1-5d76b1e2a31e" providerId="AD" clId="Web-{661AC14B-93A2-ED7D-5E47-1A2094146108}" dt="2025-01-03T15:11:28.721" v="593" actId="1076"/>
          <ac:spMkLst>
            <pc:docMk/>
            <pc:sldMk cId="3964106638" sldId="402"/>
            <ac:spMk id="3" creationId="{EF9BA745-9899-65D2-B002-70CF8F9EAF2F}"/>
          </ac:spMkLst>
        </pc:spChg>
        <pc:spChg chg="mod">
          <ac:chgData name="Natasha Jones" userId="S::natasha.jones@uwtsd.ac.uk::3537e397-1aee-4e05-9cd1-5d76b1e2a31e" providerId="AD" clId="Web-{661AC14B-93A2-ED7D-5E47-1A2094146108}" dt="2025-01-03T15:11:15.173" v="588" actId="14100"/>
          <ac:spMkLst>
            <pc:docMk/>
            <pc:sldMk cId="3964106638" sldId="402"/>
            <ac:spMk id="4" creationId="{E8E72BF0-89A4-76E0-0126-CABD3E9818A5}"/>
          </ac:spMkLst>
        </pc:spChg>
        <pc:picChg chg="mod">
          <ac:chgData name="Natasha Jones" userId="S::natasha.jones@uwtsd.ac.uk::3537e397-1aee-4e05-9cd1-5d76b1e2a31e" providerId="AD" clId="Web-{661AC14B-93A2-ED7D-5E47-1A2094146108}" dt="2025-01-03T15:11:22.033" v="591" actId="1076"/>
          <ac:picMkLst>
            <pc:docMk/>
            <pc:sldMk cId="3964106638" sldId="402"/>
            <ac:picMk id="6" creationId="{B530B843-0B9D-0EAF-FD79-F3B451D31D0F}"/>
          </ac:picMkLst>
        </pc:picChg>
      </pc:sldChg>
      <pc:sldChg chg="modSp">
        <pc:chgData name="Natasha Jones" userId="S::natasha.jones@uwtsd.ac.uk::3537e397-1aee-4e05-9cd1-5d76b1e2a31e" providerId="AD" clId="Web-{661AC14B-93A2-ED7D-5E47-1A2094146108}" dt="2025-01-03T15:18:52.174" v="732" actId="20577"/>
        <pc:sldMkLst>
          <pc:docMk/>
          <pc:sldMk cId="739971904" sldId="404"/>
        </pc:sldMkLst>
        <pc:spChg chg="mod">
          <ac:chgData name="Natasha Jones" userId="S::natasha.jones@uwtsd.ac.uk::3537e397-1aee-4e05-9cd1-5d76b1e2a31e" providerId="AD" clId="Web-{661AC14B-93A2-ED7D-5E47-1A2094146108}" dt="2025-01-03T15:18:52.174" v="732" actId="20577"/>
          <ac:spMkLst>
            <pc:docMk/>
            <pc:sldMk cId="739971904" sldId="404"/>
            <ac:spMk id="4" creationId="{89312A64-993F-5FF4-A2A5-54C59F5B3670}"/>
          </ac:spMkLst>
        </pc:spChg>
      </pc:sldChg>
      <pc:sldChg chg="modSp ord modNotes">
        <pc:chgData name="Natasha Jones" userId="S::natasha.jones@uwtsd.ac.uk::3537e397-1aee-4e05-9cd1-5d76b1e2a31e" providerId="AD" clId="Web-{661AC14B-93A2-ED7D-5E47-1A2094146108}" dt="2025-01-03T14:32:38.556" v="76" actId="20577"/>
        <pc:sldMkLst>
          <pc:docMk/>
          <pc:sldMk cId="4240232128" sldId="408"/>
        </pc:sldMkLst>
        <pc:spChg chg="mod">
          <ac:chgData name="Natasha Jones" userId="S::natasha.jones@uwtsd.ac.uk::3537e397-1aee-4e05-9cd1-5d76b1e2a31e" providerId="AD" clId="Web-{661AC14B-93A2-ED7D-5E47-1A2094146108}" dt="2025-01-03T14:32:38.556" v="76" actId="20577"/>
          <ac:spMkLst>
            <pc:docMk/>
            <pc:sldMk cId="4240232128" sldId="408"/>
            <ac:spMk id="4" creationId="{3D45EF35-1F92-CDA8-4766-23A5B18190CD}"/>
          </ac:spMkLst>
        </pc:spChg>
      </pc:sldChg>
      <pc:sldChg chg="add del replId">
        <pc:chgData name="Natasha Jones" userId="S::natasha.jones@uwtsd.ac.uk::3537e397-1aee-4e05-9cd1-5d76b1e2a31e" providerId="AD" clId="Web-{661AC14B-93A2-ED7D-5E47-1A2094146108}" dt="2025-01-03T15:19:30.910" v="764"/>
        <pc:sldMkLst>
          <pc:docMk/>
          <pc:sldMk cId="777108446" sldId="410"/>
        </pc:sldMkLst>
      </pc:sldChg>
    </pc:docChg>
  </pc:docChgLst>
  <pc:docChgLst>
    <pc:chgData name="Natasha Jones" userId="S::natasha.jones@uwtsd.ac.uk::3537e397-1aee-4e05-9cd1-5d76b1e2a31e" providerId="AD" clId="Web-{B9A7DCCD-DBBF-4C52-F466-27C2B063DB08}"/>
    <pc:docChg chg="delSld modSld">
      <pc:chgData name="Natasha Jones" userId="S::natasha.jones@uwtsd.ac.uk::3537e397-1aee-4e05-9cd1-5d76b1e2a31e" providerId="AD" clId="Web-{B9A7DCCD-DBBF-4C52-F466-27C2B063DB08}" dt="2025-01-05T20:30:55.105" v="57"/>
      <pc:docMkLst>
        <pc:docMk/>
      </pc:docMkLst>
      <pc:sldChg chg="del">
        <pc:chgData name="Natasha Jones" userId="S::natasha.jones@uwtsd.ac.uk::3537e397-1aee-4e05-9cd1-5d76b1e2a31e" providerId="AD" clId="Web-{B9A7DCCD-DBBF-4C52-F466-27C2B063DB08}" dt="2025-01-05T20:30:55.105" v="57"/>
        <pc:sldMkLst>
          <pc:docMk/>
          <pc:sldMk cId="0" sldId="353"/>
        </pc:sldMkLst>
      </pc:sldChg>
      <pc:sldChg chg="modSp">
        <pc:chgData name="Natasha Jones" userId="S::natasha.jones@uwtsd.ac.uk::3537e397-1aee-4e05-9cd1-5d76b1e2a31e" providerId="AD" clId="Web-{B9A7DCCD-DBBF-4C52-F466-27C2B063DB08}" dt="2025-01-05T20:30:22.774" v="56" actId="20577"/>
        <pc:sldMkLst>
          <pc:docMk/>
          <pc:sldMk cId="0" sldId="354"/>
        </pc:sldMkLst>
        <pc:spChg chg="mod">
          <ac:chgData name="Natasha Jones" userId="S::natasha.jones@uwtsd.ac.uk::3537e397-1aee-4e05-9cd1-5d76b1e2a31e" providerId="AD" clId="Web-{B9A7DCCD-DBBF-4C52-F466-27C2B063DB08}" dt="2025-01-05T20:30:22.774" v="56" actId="20577"/>
          <ac:spMkLst>
            <pc:docMk/>
            <pc:sldMk cId="0" sldId="354"/>
            <ac:spMk id="47106" creationId="{0D8F4F33-2953-7DA0-6819-EF80A58600DF}"/>
          </ac:spMkLst>
        </pc:spChg>
      </pc:sldChg>
      <pc:sldChg chg="modSp">
        <pc:chgData name="Natasha Jones" userId="S::natasha.jones@uwtsd.ac.uk::3537e397-1aee-4e05-9cd1-5d76b1e2a31e" providerId="AD" clId="Web-{B9A7DCCD-DBBF-4C52-F466-27C2B063DB08}" dt="2025-01-05T20:27:31.430" v="21" actId="20577"/>
        <pc:sldMkLst>
          <pc:docMk/>
          <pc:sldMk cId="3865428496" sldId="397"/>
        </pc:sldMkLst>
        <pc:spChg chg="mod">
          <ac:chgData name="Natasha Jones" userId="S::natasha.jones@uwtsd.ac.uk::3537e397-1aee-4e05-9cd1-5d76b1e2a31e" providerId="AD" clId="Web-{B9A7DCCD-DBBF-4C52-F466-27C2B063DB08}" dt="2025-01-05T20:27:31.430" v="21" actId="20577"/>
          <ac:spMkLst>
            <pc:docMk/>
            <pc:sldMk cId="3865428496" sldId="397"/>
            <ac:spMk id="4" creationId="{56593B38-E1C3-5AD9-DF9F-72D99E09BDA8}"/>
          </ac:spMkLst>
        </pc:spChg>
      </pc:sldChg>
      <pc:sldChg chg="modSp">
        <pc:chgData name="Natasha Jones" userId="S::natasha.jones@uwtsd.ac.uk::3537e397-1aee-4e05-9cd1-5d76b1e2a31e" providerId="AD" clId="Web-{B9A7DCCD-DBBF-4C52-F466-27C2B063DB08}" dt="2025-01-05T20:29:09.249" v="44" actId="20577"/>
        <pc:sldMkLst>
          <pc:docMk/>
          <pc:sldMk cId="3116822362" sldId="400"/>
        </pc:sldMkLst>
        <pc:spChg chg="mod">
          <ac:chgData name="Natasha Jones" userId="S::natasha.jones@uwtsd.ac.uk::3537e397-1aee-4e05-9cd1-5d76b1e2a31e" providerId="AD" clId="Web-{B9A7DCCD-DBBF-4C52-F466-27C2B063DB08}" dt="2025-01-05T20:29:09.249" v="44" actId="20577"/>
          <ac:spMkLst>
            <pc:docMk/>
            <pc:sldMk cId="3116822362" sldId="400"/>
            <ac:spMk id="4" creationId="{A9C735E8-B47A-B72D-47C2-84888741C3AC}"/>
          </ac:spMkLst>
        </pc:spChg>
      </pc:sldChg>
    </pc:docChg>
  </pc:docChgLst>
  <pc:docChgLst>
    <pc:chgData name="Natasha Jones" userId="S::natasha.jones@uwtsd.ac.uk::3537e397-1aee-4e05-9cd1-5d76b1e2a31e" providerId="AD" clId="Web-{E81B1FC8-E184-79F0-54B5-8147B5412AC3}"/>
    <pc:docChg chg="modSld">
      <pc:chgData name="Natasha Jones" userId="S::natasha.jones@uwtsd.ac.uk::3537e397-1aee-4e05-9cd1-5d76b1e2a31e" providerId="AD" clId="Web-{E81B1FC8-E184-79F0-54B5-8147B5412AC3}" dt="2024-02-09T11:45:19.065" v="38" actId="14100"/>
      <pc:docMkLst>
        <pc:docMk/>
      </pc:docMkLst>
      <pc:sldChg chg="addSp delSp modSp">
        <pc:chgData name="Natasha Jones" userId="S::natasha.jones@uwtsd.ac.uk::3537e397-1aee-4e05-9cd1-5d76b1e2a31e" providerId="AD" clId="Web-{E81B1FC8-E184-79F0-54B5-8147B5412AC3}" dt="2024-02-09T11:32:47.308" v="26"/>
        <pc:sldMkLst>
          <pc:docMk/>
          <pc:sldMk cId="0" sldId="338"/>
        </pc:sldMkLst>
      </pc:sldChg>
      <pc:sldChg chg="modSp">
        <pc:chgData name="Natasha Jones" userId="S::natasha.jones@uwtsd.ac.uk::3537e397-1aee-4e05-9cd1-5d76b1e2a31e" providerId="AD" clId="Web-{E81B1FC8-E184-79F0-54B5-8147B5412AC3}" dt="2024-02-09T11:45:19.065" v="38" actId="14100"/>
        <pc:sldMkLst>
          <pc:docMk/>
          <pc:sldMk cId="358175761" sldId="372"/>
        </pc:sldMkLst>
      </pc:sldChg>
      <pc:sldChg chg="modNotes">
        <pc:chgData name="Natasha Jones" userId="S::natasha.jones@uwtsd.ac.uk::3537e397-1aee-4e05-9cd1-5d76b1e2a31e" providerId="AD" clId="Web-{E81B1FC8-E184-79F0-54B5-8147B5412AC3}" dt="2024-02-09T09:12:13.628" v="18"/>
        <pc:sldMkLst>
          <pc:docMk/>
          <pc:sldMk cId="3357445537" sldId="378"/>
        </pc:sldMkLst>
      </pc:sldChg>
    </pc:docChg>
  </pc:docChgLst>
  <pc:docChgLst>
    <pc:chgData name="Natasha Jones" userId="S::natasha.jones@uwtsd.ac.uk::3537e397-1aee-4e05-9cd1-5d76b1e2a31e" providerId="AD" clId="Web-{8D75E87F-B3F2-135A-1AB6-0694E54BB214}"/>
    <pc:docChg chg="addSld delSld modSld">
      <pc:chgData name="Natasha Jones" userId="S::natasha.jones@uwtsd.ac.uk::3537e397-1aee-4e05-9cd1-5d76b1e2a31e" providerId="AD" clId="Web-{8D75E87F-B3F2-135A-1AB6-0694E54BB214}" dt="2025-01-05T14:04:54.627" v="265" actId="14100"/>
      <pc:docMkLst>
        <pc:docMk/>
      </pc:docMkLst>
      <pc:sldChg chg="add del">
        <pc:chgData name="Natasha Jones" userId="S::natasha.jones@uwtsd.ac.uk::3537e397-1aee-4e05-9cd1-5d76b1e2a31e" providerId="AD" clId="Web-{8D75E87F-B3F2-135A-1AB6-0694E54BB214}" dt="2025-01-05T12:31:24.143" v="4"/>
        <pc:sldMkLst>
          <pc:docMk/>
          <pc:sldMk cId="3501066714" sldId="305"/>
        </pc:sldMkLst>
      </pc:sldChg>
      <pc:sldChg chg="modNotes">
        <pc:chgData name="Natasha Jones" userId="S::natasha.jones@uwtsd.ac.uk::3537e397-1aee-4e05-9cd1-5d76b1e2a31e" providerId="AD" clId="Web-{8D75E87F-B3F2-135A-1AB6-0694E54BB214}" dt="2025-01-05T12:59:28.443" v="120"/>
        <pc:sldMkLst>
          <pc:docMk/>
          <pc:sldMk cId="901649842" sldId="327"/>
        </pc:sldMkLst>
      </pc:sldChg>
      <pc:sldChg chg="addSp modSp">
        <pc:chgData name="Natasha Jones" userId="S::natasha.jones@uwtsd.ac.uk::3537e397-1aee-4e05-9cd1-5d76b1e2a31e" providerId="AD" clId="Web-{8D75E87F-B3F2-135A-1AB6-0694E54BB214}" dt="2025-01-05T14:04:54.627" v="265" actId="14100"/>
        <pc:sldMkLst>
          <pc:docMk/>
          <pc:sldMk cId="0" sldId="344"/>
        </pc:sldMkLst>
        <pc:spChg chg="add mod">
          <ac:chgData name="Natasha Jones" userId="S::natasha.jones@uwtsd.ac.uk::3537e397-1aee-4e05-9cd1-5d76b1e2a31e" providerId="AD" clId="Web-{8D75E87F-B3F2-135A-1AB6-0694E54BB214}" dt="2025-01-05T14:04:54.627" v="265" actId="14100"/>
          <ac:spMkLst>
            <pc:docMk/>
            <pc:sldMk cId="0" sldId="344"/>
            <ac:spMk id="2" creationId="{8CC88AC9-C460-BE11-7944-F5EBE748625B}"/>
          </ac:spMkLst>
        </pc:spChg>
        <pc:picChg chg="mod modCrop">
          <ac:chgData name="Natasha Jones" userId="S::natasha.jones@uwtsd.ac.uk::3537e397-1aee-4e05-9cd1-5d76b1e2a31e" providerId="AD" clId="Web-{8D75E87F-B3F2-135A-1AB6-0694E54BB214}" dt="2025-01-05T14:04:12.548" v="240" actId="14100"/>
          <ac:picMkLst>
            <pc:docMk/>
            <pc:sldMk cId="0" sldId="344"/>
            <ac:picMk id="34818" creationId="{E787DE85-7F22-2086-0784-B611CD00869B}"/>
          </ac:picMkLst>
        </pc:picChg>
      </pc:sldChg>
      <pc:sldChg chg="modSp">
        <pc:chgData name="Natasha Jones" userId="S::natasha.jones@uwtsd.ac.uk::3537e397-1aee-4e05-9cd1-5d76b1e2a31e" providerId="AD" clId="Web-{8D75E87F-B3F2-135A-1AB6-0694E54BB214}" dt="2025-01-05T12:56:34.564" v="57" actId="20577"/>
        <pc:sldMkLst>
          <pc:docMk/>
          <pc:sldMk cId="0" sldId="354"/>
        </pc:sldMkLst>
        <pc:spChg chg="mod">
          <ac:chgData name="Natasha Jones" userId="S::natasha.jones@uwtsd.ac.uk::3537e397-1aee-4e05-9cd1-5d76b1e2a31e" providerId="AD" clId="Web-{8D75E87F-B3F2-135A-1AB6-0694E54BB214}" dt="2025-01-05T12:56:34.564" v="57" actId="20577"/>
          <ac:spMkLst>
            <pc:docMk/>
            <pc:sldMk cId="0" sldId="354"/>
            <ac:spMk id="47106" creationId="{0D8F4F33-2953-7DA0-6819-EF80A58600DF}"/>
          </ac:spMkLst>
        </pc:spChg>
      </pc:sldChg>
      <pc:sldChg chg="addSp delSp modSp">
        <pc:chgData name="Natasha Jones" userId="S::natasha.jones@uwtsd.ac.uk::3537e397-1aee-4e05-9cd1-5d76b1e2a31e" providerId="AD" clId="Web-{8D75E87F-B3F2-135A-1AB6-0694E54BB214}" dt="2025-01-05T12:30:31.372" v="2"/>
        <pc:sldMkLst>
          <pc:docMk/>
          <pc:sldMk cId="0" sldId="367"/>
        </pc:sldMkLst>
        <pc:spChg chg="add del mod">
          <ac:chgData name="Natasha Jones" userId="S::natasha.jones@uwtsd.ac.uk::3537e397-1aee-4e05-9cd1-5d76b1e2a31e" providerId="AD" clId="Web-{8D75E87F-B3F2-135A-1AB6-0694E54BB214}" dt="2025-01-05T12:30:31.372" v="2"/>
          <ac:spMkLst>
            <pc:docMk/>
            <pc:sldMk cId="0" sldId="367"/>
            <ac:spMk id="3" creationId="{C1DD010C-E33C-C1EE-B0FB-5E78783759F5}"/>
          </ac:spMkLst>
        </pc:spChg>
      </pc:sldChg>
      <pc:sldChg chg="modSp">
        <pc:chgData name="Natasha Jones" userId="S::natasha.jones@uwtsd.ac.uk::3537e397-1aee-4e05-9cd1-5d76b1e2a31e" providerId="AD" clId="Web-{8D75E87F-B3F2-135A-1AB6-0694E54BB214}" dt="2025-01-05T12:45:11.306" v="23" actId="1076"/>
        <pc:sldMkLst>
          <pc:docMk/>
          <pc:sldMk cId="1726027526" sldId="394"/>
        </pc:sldMkLst>
        <pc:spChg chg="mod">
          <ac:chgData name="Natasha Jones" userId="S::natasha.jones@uwtsd.ac.uk::3537e397-1aee-4e05-9cd1-5d76b1e2a31e" providerId="AD" clId="Web-{8D75E87F-B3F2-135A-1AB6-0694E54BB214}" dt="2025-01-05T12:45:05.399" v="22" actId="1076"/>
          <ac:spMkLst>
            <pc:docMk/>
            <pc:sldMk cId="1726027526" sldId="394"/>
            <ac:spMk id="3" creationId="{35707098-0826-2D5F-D0C8-4456E164E7EF}"/>
          </ac:spMkLst>
        </pc:spChg>
        <pc:spChg chg="mod">
          <ac:chgData name="Natasha Jones" userId="S::natasha.jones@uwtsd.ac.uk::3537e397-1aee-4e05-9cd1-5d76b1e2a31e" providerId="AD" clId="Web-{8D75E87F-B3F2-135A-1AB6-0694E54BB214}" dt="2025-01-05T12:45:11.306" v="23" actId="1076"/>
          <ac:spMkLst>
            <pc:docMk/>
            <pc:sldMk cId="1726027526" sldId="394"/>
            <ac:spMk id="4" creationId="{BA9ED2A6-C286-2A98-79FB-63CA6D2A7C03}"/>
          </ac:spMkLst>
        </pc:spChg>
      </pc:sldChg>
      <pc:sldChg chg="modSp">
        <pc:chgData name="Natasha Jones" userId="S::natasha.jones@uwtsd.ac.uk::3537e397-1aee-4e05-9cd1-5d76b1e2a31e" providerId="AD" clId="Web-{8D75E87F-B3F2-135A-1AB6-0694E54BB214}" dt="2025-01-05T14:00:25.869" v="133" actId="20577"/>
        <pc:sldMkLst>
          <pc:docMk/>
          <pc:sldMk cId="2787044026" sldId="405"/>
        </pc:sldMkLst>
        <pc:spChg chg="mod">
          <ac:chgData name="Natasha Jones" userId="S::natasha.jones@uwtsd.ac.uk::3537e397-1aee-4e05-9cd1-5d76b1e2a31e" providerId="AD" clId="Web-{8D75E87F-B3F2-135A-1AB6-0694E54BB214}" dt="2025-01-05T14:00:25.869" v="133" actId="20577"/>
          <ac:spMkLst>
            <pc:docMk/>
            <pc:sldMk cId="2787044026" sldId="405"/>
            <ac:spMk id="2" creationId="{71CF4FAF-5AC8-0DD0-00B4-098BE900EB72}"/>
          </ac:spMkLst>
        </pc:spChg>
        <pc:spChg chg="mod">
          <ac:chgData name="Natasha Jones" userId="S::natasha.jones@uwtsd.ac.uk::3537e397-1aee-4e05-9cd1-5d76b1e2a31e" providerId="AD" clId="Web-{8D75E87F-B3F2-135A-1AB6-0694E54BB214}" dt="2025-01-05T14:00:23.400" v="131" actId="20577"/>
          <ac:spMkLst>
            <pc:docMk/>
            <pc:sldMk cId="2787044026" sldId="405"/>
            <ac:spMk id="3" creationId="{7274C816-58A8-A388-F19E-7520F5449398}"/>
          </ac:spMkLst>
        </pc:spChg>
      </pc:sldChg>
      <pc:sldChg chg="modSp">
        <pc:chgData name="Natasha Jones" userId="S::natasha.jones@uwtsd.ac.uk::3537e397-1aee-4e05-9cd1-5d76b1e2a31e" providerId="AD" clId="Web-{8D75E87F-B3F2-135A-1AB6-0694E54BB214}" dt="2025-01-05T14:00:48.589" v="136" actId="20577"/>
        <pc:sldMkLst>
          <pc:docMk/>
          <pc:sldMk cId="1073765161" sldId="406"/>
        </pc:sldMkLst>
        <pc:spChg chg="mod">
          <ac:chgData name="Natasha Jones" userId="S::natasha.jones@uwtsd.ac.uk::3537e397-1aee-4e05-9cd1-5d76b1e2a31e" providerId="AD" clId="Web-{8D75E87F-B3F2-135A-1AB6-0694E54BB214}" dt="2025-01-05T14:00:35.479" v="135" actId="20577"/>
          <ac:spMkLst>
            <pc:docMk/>
            <pc:sldMk cId="1073765161" sldId="406"/>
            <ac:spMk id="2" creationId="{71CF4FAF-5AC8-0DD0-00B4-098BE900EB72}"/>
          </ac:spMkLst>
        </pc:spChg>
        <pc:spChg chg="mod">
          <ac:chgData name="Natasha Jones" userId="S::natasha.jones@uwtsd.ac.uk::3537e397-1aee-4e05-9cd1-5d76b1e2a31e" providerId="AD" clId="Web-{8D75E87F-B3F2-135A-1AB6-0694E54BB214}" dt="2025-01-05T14:00:48.589" v="136" actId="20577"/>
          <ac:spMkLst>
            <pc:docMk/>
            <pc:sldMk cId="1073765161" sldId="406"/>
            <ac:spMk id="3" creationId="{7274C816-58A8-A388-F19E-7520F5449398}"/>
          </ac:spMkLst>
        </pc:spChg>
      </pc:sldChg>
      <pc:sldChg chg="modSp">
        <pc:chgData name="Natasha Jones" userId="S::natasha.jones@uwtsd.ac.uk::3537e397-1aee-4e05-9cd1-5d76b1e2a31e" providerId="AD" clId="Web-{8D75E87F-B3F2-135A-1AB6-0694E54BB214}" dt="2025-01-05T13:00:32.249" v="124" actId="1076"/>
        <pc:sldMkLst>
          <pc:docMk/>
          <pc:sldMk cId="2542978796" sldId="407"/>
        </pc:sldMkLst>
        <pc:spChg chg="mod">
          <ac:chgData name="Natasha Jones" userId="S::natasha.jones@uwtsd.ac.uk::3537e397-1aee-4e05-9cd1-5d76b1e2a31e" providerId="AD" clId="Web-{8D75E87F-B3F2-135A-1AB6-0694E54BB214}" dt="2025-01-05T13:00:28.312" v="123" actId="1076"/>
          <ac:spMkLst>
            <pc:docMk/>
            <pc:sldMk cId="2542978796" sldId="407"/>
            <ac:spMk id="2" creationId="{196E808C-1109-11E4-683E-5B00E677DE56}"/>
          </ac:spMkLst>
        </pc:spChg>
        <pc:spChg chg="mod">
          <ac:chgData name="Natasha Jones" userId="S::natasha.jones@uwtsd.ac.uk::3537e397-1aee-4e05-9cd1-5d76b1e2a31e" providerId="AD" clId="Web-{8D75E87F-B3F2-135A-1AB6-0694E54BB214}" dt="2025-01-05T13:00:32.249" v="124" actId="1076"/>
          <ac:spMkLst>
            <pc:docMk/>
            <pc:sldMk cId="2542978796" sldId="407"/>
            <ac:spMk id="3" creationId="{56A59FA0-F551-3A82-2702-8768C28C0E8E}"/>
          </ac:spMkLst>
        </pc:spChg>
      </pc:sldChg>
      <pc:sldChg chg="addSp modSp new mod modClrScheme chgLayout">
        <pc:chgData name="Natasha Jones" userId="S::natasha.jones@uwtsd.ac.uk::3537e397-1aee-4e05-9cd1-5d76b1e2a31e" providerId="AD" clId="Web-{8D75E87F-B3F2-135A-1AB6-0694E54BB214}" dt="2025-01-05T13:01:11.750" v="129" actId="20577"/>
        <pc:sldMkLst>
          <pc:docMk/>
          <pc:sldMk cId="978444961" sldId="410"/>
        </pc:sldMkLst>
        <pc:spChg chg="mod ord">
          <ac:chgData name="Natasha Jones" userId="S::natasha.jones@uwtsd.ac.uk::3537e397-1aee-4e05-9cd1-5d76b1e2a31e" providerId="AD" clId="Web-{8D75E87F-B3F2-135A-1AB6-0694E54BB214}" dt="2025-01-05T12:49:41.628" v="33"/>
          <ac:spMkLst>
            <pc:docMk/>
            <pc:sldMk cId="978444961" sldId="410"/>
            <ac:spMk id="2" creationId="{48DC504D-D7FB-AF7E-7D29-B5FA48ACA639}"/>
          </ac:spMkLst>
        </pc:spChg>
        <pc:spChg chg="mod ord">
          <ac:chgData name="Natasha Jones" userId="S::natasha.jones@uwtsd.ac.uk::3537e397-1aee-4e05-9cd1-5d76b1e2a31e" providerId="AD" clId="Web-{8D75E87F-B3F2-135A-1AB6-0694E54BB214}" dt="2025-01-05T12:57:48.191" v="81" actId="20577"/>
          <ac:spMkLst>
            <pc:docMk/>
            <pc:sldMk cId="978444961" sldId="410"/>
            <ac:spMk id="3" creationId="{0D01CB05-0E98-01CA-71BE-AD2ACD82DB47}"/>
          </ac:spMkLst>
        </pc:spChg>
        <pc:spChg chg="add mod ord">
          <ac:chgData name="Natasha Jones" userId="S::natasha.jones@uwtsd.ac.uk::3537e397-1aee-4e05-9cd1-5d76b1e2a31e" providerId="AD" clId="Web-{8D75E87F-B3F2-135A-1AB6-0694E54BB214}" dt="2025-01-05T13:01:11.750" v="129" actId="20577"/>
          <ac:spMkLst>
            <pc:docMk/>
            <pc:sldMk cId="978444961" sldId="410"/>
            <ac:spMk id="4" creationId="{7C3D98BA-7467-717A-B534-AE07B713BDA3}"/>
          </ac:spMkLst>
        </pc:spChg>
      </pc:sldChg>
      <pc:sldChg chg="modSp new">
        <pc:chgData name="Natasha Jones" userId="S::natasha.jones@uwtsd.ac.uk::3537e397-1aee-4e05-9cd1-5d76b1e2a31e" providerId="AD" clId="Web-{8D75E87F-B3F2-135A-1AB6-0694E54BB214}" dt="2025-01-05T14:02:39.186" v="219" actId="20577"/>
        <pc:sldMkLst>
          <pc:docMk/>
          <pc:sldMk cId="3143492663" sldId="411"/>
        </pc:sldMkLst>
        <pc:spChg chg="mod">
          <ac:chgData name="Natasha Jones" userId="S::natasha.jones@uwtsd.ac.uk::3537e397-1aee-4e05-9cd1-5d76b1e2a31e" providerId="AD" clId="Web-{8D75E87F-B3F2-135A-1AB6-0694E54BB214}" dt="2025-01-05T14:01:34.699" v="150" actId="20577"/>
          <ac:spMkLst>
            <pc:docMk/>
            <pc:sldMk cId="3143492663" sldId="411"/>
            <ac:spMk id="2" creationId="{01AD9F48-31FD-3E60-27C9-CD1EF598C396}"/>
          </ac:spMkLst>
        </pc:spChg>
        <pc:spChg chg="mod">
          <ac:chgData name="Natasha Jones" userId="S::natasha.jones@uwtsd.ac.uk::3537e397-1aee-4e05-9cd1-5d76b1e2a31e" providerId="AD" clId="Web-{8D75E87F-B3F2-135A-1AB6-0694E54BB214}" dt="2025-01-05T14:02:39.186" v="219" actId="20577"/>
          <ac:spMkLst>
            <pc:docMk/>
            <pc:sldMk cId="3143492663" sldId="411"/>
            <ac:spMk id="3" creationId="{FACA3DB0-469E-10C9-21E4-1143EB09623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DAC78AAB-BAB9-102C-C589-8CA0E6BD04A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70F23E4E-4678-E6BF-0707-9E6361234F8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B01C049E-65C6-0794-7C27-E317F641A26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>
            <a:extLst>
              <a:ext uri="{FF2B5EF4-FFF2-40B4-BE49-F238E27FC236}">
                <a16:creationId xmlns:a16="http://schemas.microsoft.com/office/drawing/2014/main" id="{DE0A9FB1-5F42-24F1-6D93-037587BFF2C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81A9D35-0CDE-465D-A66D-3668A9993BB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8A49879-36A6-AAD3-A686-CA870EAEA9A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F5D99C77-DF88-F3D2-FD79-AE69FEAC3E5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3878A980-6A65-FC3C-32A9-4C079C984B2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37E1ABBC-6EFF-0782-A40E-DF8F922F925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1E430033-183E-24A3-A980-4B28B36C6BA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930A10C4-8964-AAA8-E93A-8A42816D1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B014483-7767-4339-9CA1-0FC61B362F90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07-nZhisHI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assessment-arrangements/supporting-learner-progression-assessment-guidance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nQxWCn_dBg&amp;t=10s" TargetMode="External"/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1EFDE4B2-D82D-2151-1E61-5C88442F78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6CA3DAFB-3045-B6A7-BC8D-05D5419E89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7E440404-C5DA-C207-8A58-7A2A45A1EE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50445CF-AA7A-484C-826E-68B2E57F158D}" type="slidenum">
              <a:rPr lang="en-GB" altLang="en-US" smtClean="0">
                <a:solidFill>
                  <a:srgbClr val="000000"/>
                </a:solidFill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Discussion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 smtClean="0"/>
              <a:pPr>
                <a:defRPr/>
              </a:pPr>
              <a:t>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331149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Running record, Time sampling, Tick list, learning stories, pictures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 smtClean="0"/>
              <a:pPr>
                <a:defRPr/>
              </a:pPr>
              <a:t>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89535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examples that can be used in the assignment- part 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 smtClean="0"/>
              <a:pPr>
                <a:defRPr/>
              </a:pPr>
              <a:t>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5098540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An example of a narrative observation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/>
              <a:pPr>
                <a:defRPr/>
              </a:pPr>
              <a:t>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544071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55675" y="731838"/>
            <a:ext cx="4876800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/>
                <a:ea typeface="MS PGothic"/>
                <a:cs typeface="Arial"/>
              </a:rPr>
              <a:t>An excellent example of what is expected in accordance with these scales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115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Choose one method from above, discussion/make notes in small groups- This is a link to part 4 of the assignment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694055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Wales' new curriculum and assessment arrangements 2022 (youtube.com)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/>
              <a:pPr>
                <a:defRPr/>
              </a:pPr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3994499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/>
                <a:ea typeface="MS PGothic"/>
                <a:cs typeface="Arial"/>
              </a:rPr>
              <a:t>The 6 </a:t>
            </a:r>
            <a:r>
              <a:rPr lang="en-GB" b="1" dirty="0" err="1">
                <a:latin typeface="Arial"/>
                <a:ea typeface="MS PGothic"/>
                <a:cs typeface="Arial"/>
              </a:rPr>
              <a:t>AoLEs</a:t>
            </a:r>
            <a:endParaRPr lang="en-GB" b="1" dirty="0">
              <a:latin typeface="Arial"/>
              <a:ea typeface="MS PGothic"/>
              <a:cs typeface="Arial"/>
            </a:endParaRPr>
          </a:p>
          <a:p>
            <a:r>
              <a:rPr lang="en-GB" b="1" dirty="0">
                <a:latin typeface="Arial"/>
                <a:ea typeface="MS PGothic"/>
                <a:cs typeface="Arial"/>
              </a:rPr>
              <a:t>Think about the task in </a:t>
            </a:r>
            <a:r>
              <a:rPr lang="en-GB" b="1" dirty="0" err="1">
                <a:latin typeface="Arial"/>
                <a:ea typeface="MS PGothic"/>
                <a:cs typeface="Arial"/>
              </a:rPr>
              <a:t>Powerpoint</a:t>
            </a:r>
            <a:r>
              <a:rPr lang="en-GB" b="1" dirty="0">
                <a:latin typeface="Arial"/>
                <a:ea typeface="MS PGothic"/>
                <a:cs typeface="Arial"/>
              </a:rPr>
              <a:t> number 2- linking activities to the Curriculum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3EB74BE-90F6-4681-8BF0-6C85FBA89704}" type="slidenum">
              <a:rPr lang="cy-GB" altLang="en-US"/>
              <a:pPr>
                <a:defRPr/>
              </a:pPr>
              <a:t>21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3511840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Supporting learner progression assessment guidance - Hwb (</a:t>
            </a:r>
            <a:r>
              <a:rPr lang="en-US" err="1">
                <a:hlinkClick r:id="rId3"/>
              </a:rPr>
              <a:t>gov.wales</a:t>
            </a:r>
            <a:r>
              <a:rPr lang="en-US">
                <a:hlinkClick r:id="rId3"/>
              </a:rPr>
              <a:t>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 smtClean="0"/>
              <a:pPr>
                <a:defRPr/>
              </a:pPr>
              <a:t>22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5815399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4B32D17D-3763-06DA-87F0-D79F95C3C9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E197B519-D660-99B8-3B79-CD896C2CC5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/>
                <a:ea typeface="MS PGothic"/>
                <a:cs typeface="Arial"/>
              </a:rPr>
              <a:t>Discussion/ white board activity</a:t>
            </a:r>
            <a:endParaRPr lang="en-US"/>
          </a:p>
          <a:p>
            <a:endParaRPr lang="en-GB" altLang="en-US">
              <a:latin typeface="Arial"/>
              <a:ea typeface="MS PGothic"/>
              <a:cs typeface="Arial"/>
            </a:endParaRP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64F76DAD-8475-375C-A723-96763558F3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E6ED8E4-7E64-4D37-BFA6-7FA58011C794}" type="slidenum">
              <a:rPr lang="cy-GB" altLang="en-US" smtClean="0"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cy-GB" altLang="en-US"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4B32D17D-3763-06DA-87F0-D79F95C3C9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E197B519-D660-99B8-3B79-CD896C2CC5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/>
                <a:ea typeface="MS PGothic"/>
                <a:cs typeface="Arial"/>
              </a:rPr>
              <a:t>Discussion based on student knowledge</a:t>
            </a:r>
          </a:p>
          <a:p>
            <a:endParaRPr lang="en-GB" altLang="en-US">
              <a:latin typeface="Arial"/>
              <a:ea typeface="MS PGothic"/>
              <a:cs typeface="Arial"/>
            </a:endParaRPr>
          </a:p>
          <a:p>
            <a:endParaRPr lang="en-GB" altLang="en-US">
              <a:latin typeface="Arial"/>
              <a:ea typeface="MS PGothic"/>
              <a:cs typeface="Arial"/>
            </a:endParaRP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64F76DAD-8475-375C-A723-96763558F3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E6ED8E4-7E64-4D37-BFA6-7FA58011C794}" type="slidenum">
              <a:rPr lang="cy-GB" altLang="en-US" smtClean="0"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cy-GB" altLang="en-US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149609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/>
              <a:pPr>
                <a:defRPr/>
              </a:pPr>
              <a:t>31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124769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1C2A3903-EC28-5E1B-5CFA-4807EFBD2A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C2D1532F-5A59-BBA5-442F-5209287A9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Running record example</a:t>
            </a: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1F5B879C-F7B2-E498-713A-B3623BAC61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8545CC5-029F-4785-9CAE-C1ED36079733}" type="slidenum">
              <a:rPr lang="cy-GB" altLang="en-US" smtClean="0"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cy-GB" altLang="en-US"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9790E60B-C3D5-06F3-741D-E39F64F176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18D096D1-EB81-E061-1D81-37775F791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/>
                <a:ea typeface="MS PGothic"/>
                <a:cs typeface="Arial"/>
              </a:rPr>
              <a:t>Interaction Tracker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8FBC5420-5657-CC40-2A70-0532EDBF96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7B15AC8-6781-4494-8CBE-DD51F301E5C5}" type="slidenum">
              <a:rPr lang="cy-GB" altLang="en-US" smtClean="0"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cy-GB" altLang="en-US"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Calibri"/>
                <a:ea typeface="MS PGothic"/>
                <a:cs typeface="Calibri"/>
              </a:rPr>
              <a:t>Use the video clip to test out the observation types discussed-</a:t>
            </a:r>
          </a:p>
          <a:p>
            <a:r>
              <a:rPr lang="en-US" b="1" dirty="0">
                <a:latin typeface="Calibri"/>
                <a:ea typeface="MS PGothic"/>
                <a:cs typeface="Calibri"/>
              </a:rPr>
              <a:t>Print out/use them to observe the above</a:t>
            </a:r>
            <a:endParaRPr lang="en-US" b="1" dirty="0">
              <a:latin typeface="Calibri"/>
              <a:cs typeface="Calibri"/>
            </a:endParaRPr>
          </a:p>
          <a:p>
            <a:r>
              <a:rPr lang="en-US" dirty="0" err="1">
                <a:latin typeface="Calibri"/>
                <a:ea typeface="MS PGothic"/>
                <a:cs typeface="Calibri"/>
              </a:rPr>
              <a:t>Defnyddiwch</a:t>
            </a:r>
            <a:r>
              <a:rPr lang="en-US" dirty="0">
                <a:latin typeface="Calibri"/>
                <a:ea typeface="MS PGothic"/>
                <a:cs typeface="Calibri"/>
              </a:rPr>
              <a:t> y clip </a:t>
            </a:r>
            <a:r>
              <a:rPr lang="en-US" dirty="0" err="1">
                <a:latin typeface="Calibri"/>
                <a:ea typeface="MS PGothic"/>
                <a:cs typeface="Calibri"/>
              </a:rPr>
              <a:t>fideo</a:t>
            </a:r>
            <a:r>
              <a:rPr lang="en-US" dirty="0">
                <a:latin typeface="Calibri"/>
                <a:ea typeface="MS PGothic"/>
                <a:cs typeface="Calibri"/>
              </a:rPr>
              <a:t> I </a:t>
            </a:r>
            <a:r>
              <a:rPr lang="en-US" dirty="0" err="1">
                <a:latin typeface="Calibri"/>
                <a:ea typeface="MS PGothic"/>
                <a:cs typeface="Calibri"/>
              </a:rPr>
              <a:t>brofi</a:t>
            </a:r>
            <a:r>
              <a:rPr lang="en-US" dirty="0">
                <a:latin typeface="Calibri"/>
                <a:ea typeface="MS PGothic"/>
                <a:cs typeface="Calibri"/>
              </a:rPr>
              <a:t> </a:t>
            </a:r>
            <a:r>
              <a:rPr lang="en-US" dirty="0" err="1">
                <a:latin typeface="Calibri"/>
                <a:ea typeface="MS PGothic"/>
                <a:cs typeface="Calibri"/>
              </a:rPr>
              <a:t>rhai</a:t>
            </a:r>
            <a:r>
              <a:rPr lang="en-US" dirty="0">
                <a:latin typeface="Calibri"/>
                <a:ea typeface="MS PGothic"/>
                <a:cs typeface="Calibri"/>
              </a:rPr>
              <a:t> </a:t>
            </a:r>
            <a:r>
              <a:rPr lang="en-US" dirty="0" err="1">
                <a:latin typeface="Calibri"/>
                <a:ea typeface="MS PGothic"/>
                <a:cs typeface="Calibri"/>
              </a:rPr>
              <a:t>o'r</a:t>
            </a:r>
            <a:r>
              <a:rPr lang="en-US" dirty="0">
                <a:latin typeface="Calibri"/>
                <a:ea typeface="MS PGothic"/>
                <a:cs typeface="Calibri"/>
              </a:rPr>
              <a:t> </a:t>
            </a:r>
            <a:r>
              <a:rPr lang="en-US" dirty="0" err="1">
                <a:latin typeface="Calibri"/>
                <a:ea typeface="MS PGothic"/>
                <a:cs typeface="Calibri"/>
              </a:rPr>
              <a:t>mathau</a:t>
            </a:r>
            <a:r>
              <a:rPr lang="en-US" dirty="0">
                <a:latin typeface="Calibri"/>
                <a:ea typeface="MS PGothic"/>
                <a:cs typeface="Calibri"/>
              </a:rPr>
              <a:t> o </a:t>
            </a:r>
            <a:r>
              <a:rPr lang="en-US" dirty="0" err="1">
                <a:latin typeface="Calibri"/>
                <a:ea typeface="MS PGothic"/>
                <a:cs typeface="Calibri"/>
              </a:rPr>
              <a:t>arsylwi</a:t>
            </a:r>
            <a:r>
              <a:rPr lang="en-US" dirty="0">
                <a:latin typeface="Calibri"/>
                <a:ea typeface="MS PGothic"/>
                <a:cs typeface="Calibri"/>
              </a:rPr>
              <a:t> a </a:t>
            </a:r>
            <a:r>
              <a:rPr lang="en-US" dirty="0" err="1">
                <a:latin typeface="Calibri"/>
                <a:ea typeface="MS PGothic"/>
                <a:cs typeface="Calibri"/>
              </a:rPr>
              <a:t>drafodwyd</a:t>
            </a:r>
            <a:r>
              <a:rPr lang="en-US" dirty="0">
                <a:latin typeface="Calibri"/>
                <a:ea typeface="MS PGothic"/>
                <a:cs typeface="Calibri"/>
              </a:rPr>
              <a:t> </a:t>
            </a:r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Arial"/>
                <a:ea typeface="MS PGothic"/>
                <a:cs typeface="Arial"/>
                <a:hlinkClick r:id="rId3"/>
              </a:rPr>
              <a:t>Toddler Observation Video 3 - YouTube</a:t>
            </a:r>
            <a:endParaRPr lang="en-US" dirty="0">
              <a:latin typeface="Arial"/>
              <a:ea typeface="MS PGothic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014483-7767-4339-9CA1-0FC61B362F90}" type="slidenum">
              <a:rPr lang="cy-GB" altLang="en-US"/>
              <a:pPr>
                <a:defRPr/>
              </a:pPr>
              <a:t>36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698202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AA36FD42-A5AD-A1A5-2584-9F2E50EC42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ED507568-BE6D-B618-7441-A90D5F98EF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ADB53E6F-3DEC-AA08-5E6D-1BA052B1E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0A52DFE-05DD-4396-882B-DD44DC085D4F}" type="slidenum">
              <a:rPr lang="cy-GB" altLang="en-US" smtClean="0"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37</a:t>
            </a:fld>
            <a:endParaRPr lang="cy-GB" altLang="en-US"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369B1C1E-0D63-6079-890B-AAF445AE7C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764ED557-CFBE-B093-CC0E-5524B97579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5DE9B4C1-8D90-C959-E549-CCB5A510A9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BA08D0A-70F7-433B-8ECA-5585E0536130}" type="slidenum">
              <a:rPr lang="cy-GB" altLang="en-US" smtClean="0"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39</a:t>
            </a:fld>
            <a:endParaRPr lang="cy-GB" altLang="en-US"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5E66A-6D19-E89C-A0E5-3BDFEFA2A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A3BEA-C8A5-4F3F-AA89-70ABACE23BC9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D4D10-C3E7-49F4-53FF-2F7BFB3BF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43CDB-AD2B-5BF8-4C31-0DEFD846A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66F65-5FBB-47DD-AB7D-E047124846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07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FB419-6153-3C0A-BB80-80C9F7299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9F63E-98C0-4176-9620-D90C7C0A09FE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2995B-A97B-EC2B-2CF3-1AA8ACE98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19248-F572-AFED-EE07-6EA196BBA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A60D7-91B8-4A35-A4D4-9EE5F8FB17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9752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B7A14-F438-F22D-C3E5-E40989132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2474C-B3BB-4CDD-9429-0B2CF7028605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3DEDD-2A5D-AB47-FA48-FEF7A6607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959DD-2C49-EA36-4C70-0820BBE3F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47453-E282-477A-8668-AB9BDEB1D6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6482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9A4111-3A5D-A518-D55F-9901049FC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37771-4101-4B2E-B9CC-036B23CE1B3E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E448B5B-06A1-64CA-73D9-A894DB692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0C0FEA6-8DC2-777A-84AC-E6FDD6388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97257-AB9C-42ED-A082-91F6B0E01E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201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DFDB285-0D5B-B7FB-F934-F1FD91DEE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AF5FB-2798-4295-9EFA-E846FA99CE2A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B7A4AC1-FB29-E721-BE34-288E7DA1E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7E940EA-0F99-A2A5-2E63-7F056EB5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02913-89A5-4554-BC10-C926E6D528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1669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11BE562-0FC5-C4CB-E6FF-0F76D71AC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61240-80CE-4D4E-8D8D-1B854199CC0A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0E67CB4-0B15-89AB-B00B-F3012C880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0EB5125-C02C-AF57-CBA5-8412F5AB8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833F8-8FBC-4093-8A4E-BB4F79E53D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2915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DC34A43-AEF0-5D36-8B9B-7D05BEC7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AD45FA-E0FA-493A-BD3F-934B35A336C2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5CC6228-D0F3-02DD-7892-EBAA246BE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FC5E519-96A1-36BB-C18E-25A1BEB01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4DF9F-EAF4-44DB-B554-9DB3AA37648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061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7F7BD3D-17B4-F7E4-461C-F7EA173EE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0B6A9-A6A3-497F-A86C-F33A148A22B2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BA3F7D0-4FF8-3A58-D03F-DFED30409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E42C058-0ACE-A7A1-F3AB-4B169444E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62AFD-D91A-45C6-847C-C80DEB36EA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0746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23AE6D1-19A2-74BC-643A-2718FCBD5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3D4A1-8AA9-4DAB-BE57-7C4EE2BE8A2A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3A7998A-4DF5-EE4A-B4EE-9DCBE6BD7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EB9ED3-D7E4-8B2F-19D2-0928B90A6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61741-3906-4519-9E74-690971EF97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7544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FA1EA-BA35-0288-2767-FC1EDCA9E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EDCDD-D6D3-4F81-8A30-15B2909DE375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7EA7D-A29F-3EF7-9F03-1FA6D17DC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B6E3F-0D63-51C0-769B-4D54EDC0C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C42C1-4BC6-4C4B-9559-C6FBAD491F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4902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20DF4-6210-41EB-6E0A-C366B1BEC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1E62A-BF7B-4FA4-94E7-312FCD0B9F38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4464A-007C-7D56-8F5D-789170F53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1C747-7EFA-99FC-C7B1-F088DEEB2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1B0B9-6E9F-48E6-A2E5-D85FD9BFD4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299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257ED-C7C4-D6F3-942D-09FBF9DA60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2B1E171-99EF-4E7C-9780-B87F5B50E18D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9E754-54A5-8E19-09CA-87D944BBA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5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6D609-CB03-4D0D-F1FD-C1B66523F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4832391-5960-4053-BA4B-9DBD73500F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954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39F6F-6C93-786E-1D35-61726DFB7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9019930-FC96-425C-A428-D580D0EA78BA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C706A-D858-F00C-581F-D88788671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5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AFF1D-54AB-EF01-433D-95AEF2023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D9E33751-B9F7-4F22-943A-662ECCF560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6289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6FF21-4A19-B02B-9478-BF33B1260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003A3C7-C7D8-4D11-9266-4EF3210F1192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CFD5192-0367-BE6A-013D-AF5542DD7D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5EA4F002-FE93-4002-9031-5328A2ABF2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67915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0908EF-B199-952A-DE3B-AEF9B2197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83ED4569-C910-44C4-9B94-B70EAE14D33A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569E87B-7875-2B80-9EB0-8F2CE6C9E2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3813C9-5D59-4251-963D-FB98E7AF08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7221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B953FF-0092-0051-7ECD-26991B804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1B2172B-DC42-40FF-9B0C-25D83AA8A99B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84B777C9-8322-4FA6-6E7C-7B3B4E4F6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E26FBA69-CC44-40D6-A2EC-FBB4FBE0BE2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61069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007A77-31DF-2BB0-DEDC-180F8397D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00709FC-94A7-4CF5-AC2D-9F7858EF0CEB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4259D571-C18B-2C25-3DFD-E185C7A94F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B644645-ADF3-4F3B-B3D9-AB4336055C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63802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AFDC35-EDBB-B89B-FDCB-A018332F1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1B3C9C3B-F07A-4200-81BD-0E47DB76E1CA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9415A34C-9D29-FBCB-43BD-169996CCBB5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F091115-7D17-4A65-AD7A-A330E7E31F5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24008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41769-2F54-3168-305C-B57FC3B9D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CAF9741-144C-4B83-92FA-915873F00B49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DC125C0-6520-6A86-81E8-B3A98F5FF4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DF9F370-2585-4F55-9921-FAD061FFA73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88969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041099-4A1D-B4D0-40EE-DF2B348B7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121EC72A-82E9-4E52-BFE3-1BAE3D6BCA01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C6242AA-27BA-70CE-839A-3B3798BC67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59CDF304-F73C-4170-91D7-6DF7D9E857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53059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2E7D68-B008-5241-15F5-247CC5D64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5B66917-D7E6-47B8-A0EF-EADDE4AE937B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54BD815-35AB-7358-8A78-2CADDEFA55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3E91060C-6CA4-4E59-8305-5A695344F90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18852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674C8-EE2F-10E8-018F-7AB9BB529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08B5BE7-8689-423A-AE34-05D4598E1976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1A636C1-ECF0-B9C7-A31A-74B9CDF8B0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5D3E0427-69D4-47DD-AC56-9241CCEE76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7711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7F6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4085205-8D97-110C-4D26-B574831F5F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DAA64-C906-4532-4FBE-901AAAAAEA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DA8FB-2FBE-8DBE-B7E7-499DC2B50D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6A779A2-AB8B-4428-9670-9C289F3EAA3E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A4D65-D09B-6DCF-6C5E-82223AAFA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5081C7-07B2-867A-F080-D9671CE5A6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7FCE13A-8C9B-4C32-AD7C-E385BF59BB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2E7A13-4988-7264-8230-9B7F92C569F1}"/>
              </a:ext>
            </a:extLst>
          </p:cNvPr>
          <p:cNvSpPr txBox="1"/>
          <p:nvPr/>
        </p:nvSpPr>
        <p:spPr>
          <a:xfrm>
            <a:off x="8297863" y="0"/>
            <a:ext cx="866775" cy="115888"/>
          </a:xfrm>
          <a:prstGeom prst="rect">
            <a:avLst/>
          </a:prstGeom>
        </p:spPr>
        <p:txBody>
          <a:bodyPr lIns="0" tIns="0" rIns="0" bIns="0">
            <a:sp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43359643-CCB3-93BB-8E1C-BCAA89FF0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8" y="5713413"/>
            <a:ext cx="91440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365" r:id="rId1"/>
    <p:sldLayoutId id="2147484355" r:id="rId2"/>
    <p:sldLayoutId id="2147484356" r:id="rId3"/>
    <p:sldLayoutId id="2147484357" r:id="rId4"/>
    <p:sldLayoutId id="2147484358" r:id="rId5"/>
    <p:sldLayoutId id="2147484359" r:id="rId6"/>
    <p:sldLayoutId id="2147484360" r:id="rId7"/>
    <p:sldLayoutId id="2147484361" r:id="rId8"/>
    <p:sldLayoutId id="2147484362" r:id="rId9"/>
    <p:sldLayoutId id="2147484363" r:id="rId10"/>
    <p:sldLayoutId id="2147484364" r:id="rId11"/>
  </p:sldLayoutIdLst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11A27745-1C66-03FC-0BCA-BDCEF9423D6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42D579D9-C4FB-4D6E-C1DD-F24B68F66E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D10E3-4525-3439-498B-9E5A814809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52F49CE8-141C-47DA-848C-ADDBA024D1A4}" type="datetimeFigureOut">
              <a:rPr lang="en-GB"/>
              <a:pPr>
                <a:defRPr/>
              </a:pPr>
              <a:t>22/12/2025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1A76D-739D-173A-C9E0-945568112A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F11D6689-4728-4551-87B9-711DC8E174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66" r:id="rId1"/>
    <p:sldLayoutId id="2147484367" r:id="rId2"/>
    <p:sldLayoutId id="2147484368" r:id="rId3"/>
    <p:sldLayoutId id="2147484369" r:id="rId4"/>
    <p:sldLayoutId id="2147484370" r:id="rId5"/>
    <p:sldLayoutId id="2147484371" r:id="rId6"/>
    <p:sldLayoutId id="2147484372" r:id="rId7"/>
    <p:sldLayoutId id="2147484373" r:id="rId8"/>
    <p:sldLayoutId id="2147484374" r:id="rId9"/>
    <p:sldLayoutId id="2147484375" r:id="rId10"/>
    <p:sldLayoutId id="214748437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api/storage/c6383417-cd62-4d66-9d53-15a955c79d6f/assessment-arrangements-for-funded-non-maintained-nursery-settings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W07-nZhisHI?feature=oembed" TargetMode="External"/><Relationship Id="rId4" Type="http://schemas.openxmlformats.org/officeDocument/2006/relationships/image" Target="../media/image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cyflwyniad-i-ganllawiau-cwricwlwm-i-gymru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introduction-to-curriculum-for-wales-guidance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curriculum-for-wales/assessment-arrangements/supporting-learner-progression-assessment-guidance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assessment-arrangements/supporting-learner-progression-assessment-guidance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7nQxWCn_dBg?start=10&amp;feature=oembed" TargetMode="External"/><Relationship Id="rId4" Type="http://schemas.openxmlformats.org/officeDocument/2006/relationships/image" Target="../media/image14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sway.cloud.microsoft/h4Jz3AQNttMj7yX9?ref=Link" TargetMode="Externa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lymouth.ac.uk/research/peninsula-research-in-outdoor-learning/good-from-woods/methods/observations" TargetMode="External"/><Relationship Id="rId3" Type="http://schemas.openxmlformats.org/officeDocument/2006/relationships/hyperlink" Target="https://hwb.gov.wales/storage/d5d8e39c-b534-40cb-a3f5-7e2e126d8077/foundation-phase-framework.pdf" TargetMode="External"/><Relationship Id="rId7" Type="http://schemas.openxmlformats.org/officeDocument/2006/relationships/hyperlink" Target="https://www.teachearlyyears.com/nursery-management/view/making-observation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naeyc.org/resources/pubs/tyc/dec2015/learning-stories" TargetMode="External"/><Relationship Id="rId11" Type="http://schemas.openxmlformats.org/officeDocument/2006/relationships/hyperlink" Target="https://hwb.gov.wales/curriculum-for-wales/assessment-arrangements/supporting-learner-progression-assessment-guidance" TargetMode="External"/><Relationship Id="rId5" Type="http://schemas.openxmlformats.org/officeDocument/2006/relationships/hyperlink" Target="https://connectchildcare.com/blog/eyfs-observation-methods-in-early-years/#:~:text=Narrative%20observations%3A&amp;text=This%20method%20captures%20the%20sequence,progress%20in%20a%20contextualised%20way." TargetMode="External"/><Relationship Id="rId10" Type="http://schemas.openxmlformats.org/officeDocument/2006/relationships/hyperlink" Target="https://www.gowriensw.com.au/thought-leadership/observation-in-childcare#:~:text=Sometimes%2C%20observation%20involves%20joining%20in,process%20of%20observing%20and%20listening." TargetMode="External"/><Relationship Id="rId4" Type="http://schemas.openxmlformats.org/officeDocument/2006/relationships/hyperlink" Target="https://gov.wales/sites/default/files/publications/2018-03/foundation-phase-profile-handbook-revised-september-2017.pdf" TargetMode="External"/><Relationship Id="rId9" Type="http://schemas.openxmlformats.org/officeDocument/2006/relationships/hyperlink" Target="https://www.amazon.co.uk/Early-Childhood-Environment-Rating-ECERS-3/dp/08077557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0118E-1984-6B56-05E8-3467C685FC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1691" y="451372"/>
            <a:ext cx="7260618" cy="4747339"/>
          </a:xfrm>
        </p:spPr>
        <p:txBody>
          <a:bodyPr/>
          <a:lstStyle/>
          <a:p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ECEY4003/C</a:t>
            </a:r>
            <a:r>
              <a:rPr lang="en-US" sz="3600" b="1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  <a:br>
              <a:rPr lang="en-US" sz="3600" b="1" i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Chwarae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 plant: </a:t>
            </a: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egwyddorion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 ac </a:t>
            </a:r>
            <a:r>
              <a:rPr lang="en-US" sz="3600" b="1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arfer</a:t>
            </a:r>
            <a:r>
              <a:rPr lang="en-US" sz="3600" b="1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  <a:br>
              <a:rPr lang="en-US" sz="3600" b="1" i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Darlith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 4</a:t>
            </a:r>
            <a:r>
              <a:rPr lang="en-US" sz="3600" b="1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  <a:r>
              <a:rPr lang="en-US" sz="3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- </a:t>
            </a:r>
            <a:r>
              <a:rPr lang="en-US" sz="3600" b="1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Arsylwi</a:t>
            </a:r>
            <a:br>
              <a:rPr lang="en-US" sz="4400" b="0" i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4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  <a:br>
              <a:rPr lang="en-US" sz="4400" b="0" i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b="1" i="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Children’s play: principles and practice​</a:t>
            </a:r>
            <a:br>
              <a:rPr lang="en-US" sz="3600" b="1" i="0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</a:br>
            <a:r>
              <a:rPr lang="en-US" sz="3600" b="1" i="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Lecture 4​</a:t>
            </a:r>
            <a:r>
              <a:rPr lang="en-US" sz="3600" b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- Observation</a:t>
            </a:r>
            <a:br>
              <a:rPr lang="en-US" sz="4000" b="0" i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4000">
              <a:latin typeface="Calibri"/>
              <a:ea typeface="Calibri"/>
              <a:cs typeface="Calibri"/>
            </a:endParaRPr>
          </a:p>
        </p:txBody>
      </p:sp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8E7A2289-D3FA-2ED6-98D3-2871EF6650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3713163" cy="1191667"/>
          </a:xfrm>
        </p:spPr>
        <p:txBody>
          <a:bodyPr/>
          <a:lstStyle/>
          <a:p>
            <a:pPr eaLnBrk="1" hangingPunct="1"/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Nod</a:t>
            </a:r>
            <a:endParaRPr lang="en-US" altLang="en-US" sz="4000" b="1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D104C1D-FCC0-E1F6-2442-235BC02563C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802188" y="1690688"/>
            <a:ext cx="3946525" cy="37242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r>
              <a:rPr lang="en-GB" altLang="en-US" sz="28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Observation and assessment</a:t>
            </a:r>
          </a:p>
          <a:p>
            <a:r>
              <a:rPr lang="en-GB" altLang="en-US" sz="28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Observation methods</a:t>
            </a:r>
            <a:endParaRPr lang="en-GB" altLang="en-US" sz="2800">
              <a:solidFill>
                <a:srgbClr val="0070C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r>
              <a:rPr lang="en-GB" altLang="en-US" sz="28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Curriculum for Wales</a:t>
            </a:r>
            <a:endParaRPr lang="en-GB" altLang="en-US" sz="2800">
              <a:solidFill>
                <a:srgbClr val="0070C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r>
              <a:rPr lang="en-GB" altLang="en-US" sz="28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Evidencing </a:t>
            </a:r>
            <a:endParaRPr lang="en-GB" altLang="en-US" sz="2800">
              <a:solidFill>
                <a:srgbClr val="0070C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altLang="en-US" sz="2800">
              <a:solidFill>
                <a:srgbClr val="0070C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  <p:sp>
        <p:nvSpPr>
          <p:cNvPr id="18436" name="Content Placeholder 1">
            <a:extLst>
              <a:ext uri="{FF2B5EF4-FFF2-40B4-BE49-F238E27FC236}">
                <a16:creationId xmlns:a16="http://schemas.microsoft.com/office/drawing/2014/main" id="{B04B360F-FC3E-46EE-8B0E-781578454AB5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53123" y="1690688"/>
            <a:ext cx="3886200" cy="39608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800" err="1">
                <a:latin typeface="Calibri"/>
                <a:ea typeface="Calibri"/>
                <a:cs typeface="Calibri"/>
              </a:rPr>
              <a:t>Arsylwi</a:t>
            </a:r>
            <a:r>
              <a:rPr lang="en-GB" altLang="en-US" sz="2800">
                <a:latin typeface="Calibri"/>
                <a:ea typeface="Calibri"/>
                <a:cs typeface="Calibri"/>
              </a:rPr>
              <a:t> ac </a:t>
            </a:r>
            <a:r>
              <a:rPr lang="en-GB" altLang="en-US" sz="2800" err="1">
                <a:latin typeface="Calibri"/>
                <a:ea typeface="Calibri"/>
                <a:cs typeface="Calibri"/>
              </a:rPr>
              <a:t>asesu</a:t>
            </a:r>
            <a:endParaRPr lang="en-GB" altLang="en-US" sz="2800">
              <a:latin typeface="Calibri"/>
              <a:ea typeface="Calibri"/>
              <a:cs typeface="Calibri"/>
            </a:endParaRPr>
          </a:p>
          <a:p>
            <a:r>
              <a:rPr lang="en-GB" altLang="en-US" sz="2800" err="1">
                <a:latin typeface="Calibri"/>
                <a:ea typeface="Calibri"/>
                <a:cs typeface="Calibri"/>
              </a:rPr>
              <a:t>Dulliau</a:t>
            </a:r>
            <a:r>
              <a:rPr lang="en-GB" altLang="en-US" sz="2800">
                <a:latin typeface="Calibri"/>
                <a:ea typeface="Calibri"/>
                <a:cs typeface="Calibri"/>
              </a:rPr>
              <a:t> </a:t>
            </a:r>
            <a:r>
              <a:rPr lang="en-GB" altLang="en-US" sz="2800" err="1">
                <a:latin typeface="Calibri"/>
                <a:ea typeface="Calibri"/>
                <a:cs typeface="Calibri"/>
              </a:rPr>
              <a:t>arsylwi</a:t>
            </a:r>
            <a:endParaRPr lang="en-GB" altLang="en-US" sz="2800" err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r>
              <a:rPr lang="en-GB" altLang="en-US" sz="2800" err="1">
                <a:latin typeface="Calibri"/>
                <a:ea typeface="Calibri"/>
                <a:cs typeface="Calibri"/>
              </a:rPr>
              <a:t>Cwriciwlwm</a:t>
            </a:r>
            <a:r>
              <a:rPr lang="en-GB" altLang="en-US" sz="2800">
                <a:latin typeface="Calibri"/>
                <a:ea typeface="Calibri"/>
                <a:cs typeface="Calibri"/>
              </a:rPr>
              <a:t> I </a:t>
            </a:r>
            <a:r>
              <a:rPr lang="en-GB" altLang="en-US" sz="2800" err="1">
                <a:latin typeface="Calibri"/>
                <a:ea typeface="Calibri"/>
                <a:cs typeface="Calibri"/>
              </a:rPr>
              <a:t>Gymru</a:t>
            </a:r>
            <a:endParaRPr lang="en-GB" altLang="en-US" sz="2800" err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r>
              <a:rPr lang="en-GB" altLang="en-US" sz="2800" err="1">
                <a:latin typeface="Calibri"/>
                <a:ea typeface="Calibri"/>
                <a:cs typeface="Calibri"/>
              </a:rPr>
              <a:t>Tystiolaeth</a:t>
            </a:r>
            <a:endParaRPr lang="en-GB" altLang="en-US" sz="2800" err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altLang="en-US" sz="280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C70484-557C-E462-864F-C9C36A2906F4}"/>
              </a:ext>
            </a:extLst>
          </p:cNvPr>
          <p:cNvSpPr txBox="1"/>
          <p:nvPr/>
        </p:nvSpPr>
        <p:spPr>
          <a:xfrm>
            <a:off x="4716016" y="620688"/>
            <a:ext cx="2416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sz="40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Objectives</a:t>
            </a:r>
            <a:endParaRPr lang="en-US" sz="4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4D82EDAE-EA95-C567-7BA2-C59D22920E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125412"/>
            <a:ext cx="4032002" cy="1503387"/>
          </a:xfrm>
        </p:spPr>
        <p:txBody>
          <a:bodyPr/>
          <a:lstStyle/>
          <a:p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Arsylwi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chwarae</a:t>
            </a:r>
            <a:endParaRPr lang="en-GB" altLang="en-US" sz="4000" b="1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0BFD2A0-20E2-AECB-DDAA-27C4D2E13DE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395288" y="1700808"/>
            <a:ext cx="4032002" cy="36290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endParaRPr lang="en-GB" altLang="en-US" sz="240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9460" name="Content Placeholder 3">
            <a:extLst>
              <a:ext uri="{FF2B5EF4-FFF2-40B4-BE49-F238E27FC236}">
                <a16:creationId xmlns:a16="http://schemas.microsoft.com/office/drawing/2014/main" id="{74084862-AB54-7342-389B-81B52D5ACFC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4716710" y="1700809"/>
            <a:ext cx="4032002" cy="4104456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Observation is important during play as it allows the caregiver to understand the child development, to reflect on their interests and dislikes, and to address any needs. </a:t>
            </a:r>
            <a:endParaRPr lang="en-GB" altLang="en-US" sz="2400">
              <a:solidFill>
                <a:srgbClr val="0070C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1A2530-7F97-9BD0-5595-804E160993A1}"/>
              </a:ext>
            </a:extLst>
          </p:cNvPr>
          <p:cNvSpPr txBox="1"/>
          <p:nvPr/>
        </p:nvSpPr>
        <p:spPr>
          <a:xfrm>
            <a:off x="4716710" y="215385"/>
            <a:ext cx="45921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40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Observing during play</a:t>
            </a:r>
            <a:endParaRPr lang="en-US" sz="4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97C123-D512-6519-5335-850446B1E4E3}"/>
              </a:ext>
            </a:extLst>
          </p:cNvPr>
          <p:cNvSpPr txBox="1"/>
          <p:nvPr/>
        </p:nvSpPr>
        <p:spPr>
          <a:xfrm>
            <a:off x="395817" y="1718733"/>
            <a:ext cx="402378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latin typeface="Calibri"/>
                <a:ea typeface="Calibri"/>
                <a:cs typeface="Arial"/>
              </a:rPr>
              <a:t>Mae </a:t>
            </a:r>
            <a:r>
              <a:rPr lang="en-US" sz="2400" err="1">
                <a:latin typeface="Calibri"/>
                <a:ea typeface="Calibri"/>
                <a:cs typeface="Arial"/>
              </a:rPr>
              <a:t>arsylwi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yn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bwysig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yn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ystod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chwarae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gan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ei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fod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yn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galluogi'r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gofalwr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i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ddeall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datblygiad</a:t>
            </a:r>
            <a:r>
              <a:rPr lang="en-US" sz="2400">
                <a:latin typeface="Calibri"/>
                <a:ea typeface="Calibri"/>
                <a:cs typeface="Arial"/>
              </a:rPr>
              <a:t> y </a:t>
            </a:r>
            <a:r>
              <a:rPr lang="en-US" sz="2400" err="1">
                <a:latin typeface="Calibri"/>
                <a:ea typeface="Calibri"/>
                <a:cs typeface="Arial"/>
              </a:rPr>
              <a:t>plentyn</a:t>
            </a:r>
            <a:r>
              <a:rPr lang="en-US" sz="2400">
                <a:latin typeface="Calibri"/>
                <a:ea typeface="Calibri"/>
                <a:cs typeface="Arial"/>
              </a:rPr>
              <a:t>, </a:t>
            </a:r>
            <a:r>
              <a:rPr lang="en-US" sz="2400" err="1">
                <a:latin typeface="Calibri"/>
                <a:ea typeface="Calibri"/>
                <a:cs typeface="Arial"/>
              </a:rPr>
              <a:t>i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fyfyrio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ar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ei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ddiddordebau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a'i</a:t>
            </a:r>
            <a:r>
              <a:rPr lang="en-US" sz="2400">
                <a:latin typeface="Calibri"/>
                <a:ea typeface="Calibri"/>
                <a:cs typeface="Arial"/>
              </a:rPr>
              <a:t> gas </a:t>
            </a:r>
            <a:r>
              <a:rPr lang="en-US" sz="2400" err="1">
                <a:latin typeface="Calibri"/>
                <a:ea typeface="Calibri"/>
                <a:cs typeface="Arial"/>
              </a:rPr>
              <a:t>bethau</a:t>
            </a:r>
            <a:r>
              <a:rPr lang="en-US" sz="2400">
                <a:latin typeface="Calibri"/>
                <a:ea typeface="Calibri"/>
                <a:cs typeface="Arial"/>
              </a:rPr>
              <a:t>, ac </a:t>
            </a:r>
            <a:r>
              <a:rPr lang="en-US" sz="2400" err="1">
                <a:latin typeface="Calibri"/>
                <a:ea typeface="Calibri"/>
                <a:cs typeface="Arial"/>
              </a:rPr>
              <a:t>i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fynd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i'r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afael</a:t>
            </a:r>
            <a:r>
              <a:rPr lang="en-US" sz="2400">
                <a:latin typeface="Calibri"/>
                <a:ea typeface="Calibri"/>
                <a:cs typeface="Arial"/>
              </a:rPr>
              <a:t> ag </a:t>
            </a:r>
            <a:r>
              <a:rPr lang="en-US" sz="2400" err="1">
                <a:latin typeface="Calibri"/>
                <a:ea typeface="Calibri"/>
                <a:cs typeface="Arial"/>
              </a:rPr>
              <a:t>unrhyw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anghenion</a:t>
            </a:r>
            <a:r>
              <a:rPr lang="en-US" sz="2400">
                <a:latin typeface="Calibri"/>
                <a:ea typeface="Calibri"/>
                <a:cs typeface="Arial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B0BB7-784C-B24C-4BD4-A12183ABEC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3667" y="931863"/>
            <a:ext cx="7186083" cy="3530600"/>
          </a:xfrm>
        </p:spPr>
        <p:txBody>
          <a:bodyPr/>
          <a:lstStyle/>
          <a:p>
            <a:r>
              <a:rPr lang="en-US" err="1">
                <a:cs typeface="Arial"/>
              </a:rPr>
              <a:t>Gallwch</a:t>
            </a:r>
            <a:r>
              <a:rPr lang="en-US">
                <a:cs typeface="Arial"/>
              </a:rPr>
              <a:t> chi </a:t>
            </a:r>
            <a:r>
              <a:rPr lang="en-US" err="1">
                <a:cs typeface="Arial"/>
              </a:rPr>
              <a:t>meddwl</a:t>
            </a:r>
            <a:r>
              <a:rPr lang="en-US">
                <a:cs typeface="Arial"/>
              </a:rPr>
              <a:t> am </a:t>
            </a:r>
            <a:r>
              <a:rPr lang="en-US" err="1">
                <a:cs typeface="Arial"/>
              </a:rPr>
              <a:t>enghraifftiau</a:t>
            </a:r>
            <a:r>
              <a:rPr lang="en-US">
                <a:cs typeface="Arial"/>
              </a:rPr>
              <a:t> o </a:t>
            </a:r>
            <a:r>
              <a:rPr lang="en-US" err="1">
                <a:cs typeface="Arial"/>
              </a:rPr>
              <a:t>dulliau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arsylwi</a:t>
            </a:r>
            <a:r>
              <a:rPr lang="en-US">
                <a:cs typeface="Arial"/>
              </a:rPr>
              <a:t>?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Can you think of examples of methods of observation?</a:t>
            </a:r>
          </a:p>
        </p:txBody>
      </p:sp>
    </p:spTree>
    <p:extLst>
      <p:ext uri="{BB962C8B-B14F-4D97-AF65-F5344CB8AC3E}">
        <p14:creationId xmlns:p14="http://schemas.microsoft.com/office/powerpoint/2010/main" val="3189135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4EA3D-046C-8DE7-2FE8-A3B83BFB4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Arwylwadau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naratif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Narrative observations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2E26E-DD37-B298-2933-4100E21732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Adroddiadau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ysgrifenedig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manwl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digwydd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ystod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chwarae</a:t>
            </a:r>
            <a:endParaRPr lang="en-US" err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764C6F-C6C2-243D-57DB-E888B691A44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Detailed written accounts of what is happening during play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/>
              </a:rPr>
              <a:t>(Connect Childcare, 2024)</a:t>
            </a:r>
          </a:p>
          <a:p>
            <a:endParaRPr lang="en-US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4610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49B64-291F-E1F1-2005-49C8BF3F4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Straeon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Dysgu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Learning Stories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CD434-3785-BD4A-A1B5-410BCB75A82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spcBef>
                <a:spcPts val="1000"/>
              </a:spcBef>
              <a:spcAft>
                <a:spcPts val="0"/>
              </a:spcAft>
            </a:pPr>
            <a:r>
              <a:rPr lang="en-GB" sz="2000">
                <a:latin typeface="Calibri"/>
                <a:ea typeface="Calibri"/>
                <a:cs typeface="Calibri"/>
              </a:rPr>
              <a:t>Mae </a:t>
            </a:r>
            <a:r>
              <a:rPr lang="en-GB" sz="2000" err="1">
                <a:latin typeface="Calibri"/>
                <a:ea typeface="Calibri"/>
                <a:cs typeface="Calibri"/>
              </a:rPr>
              <a:t>athrawon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yn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dogfennu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dysgu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gyda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phlant</a:t>
            </a:r>
            <a:r>
              <a:rPr lang="en-GB" sz="2000">
                <a:latin typeface="Calibri"/>
                <a:ea typeface="Calibri"/>
                <a:cs typeface="Calibri"/>
              </a:rPr>
              <a:t>, </a:t>
            </a:r>
            <a:r>
              <a:rPr lang="en-GB" sz="2000" err="1">
                <a:latin typeface="Calibri"/>
                <a:ea typeface="Calibri"/>
                <a:cs typeface="Calibri"/>
              </a:rPr>
              <a:t>cydweithwyr</a:t>
            </a:r>
            <a:r>
              <a:rPr lang="en-GB" sz="2000">
                <a:latin typeface="Calibri"/>
                <a:ea typeface="Calibri"/>
                <a:cs typeface="Calibri"/>
              </a:rPr>
              <a:t> a </a:t>
            </a:r>
            <a:r>
              <a:rPr lang="en-GB" sz="2000" err="1">
                <a:latin typeface="Calibri"/>
                <a:ea typeface="Calibri"/>
                <a:cs typeface="Calibri"/>
              </a:rPr>
              <a:t>chydweithwyr</a:t>
            </a:r>
            <a:r>
              <a:rPr lang="en-GB" sz="2000">
                <a:latin typeface="Calibri"/>
                <a:ea typeface="Calibri"/>
                <a:cs typeface="Calibri"/>
              </a:rPr>
              <a:t>. </a:t>
            </a:r>
            <a:r>
              <a:rPr lang="en-GB" sz="2000" err="1">
                <a:latin typeface="Calibri"/>
                <a:ea typeface="Calibri"/>
                <a:cs typeface="Calibri"/>
              </a:rPr>
              <a:t>Maent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yn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cynnwys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partneriaid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mewn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trafodaeth</a:t>
            </a:r>
            <a:r>
              <a:rPr lang="en-GB" sz="2000">
                <a:latin typeface="Calibri"/>
                <a:ea typeface="Calibri"/>
                <a:cs typeface="Calibri"/>
              </a:rPr>
              <a:t> a </a:t>
            </a:r>
            <a:r>
              <a:rPr lang="en-GB" sz="2000" err="1">
                <a:latin typeface="Calibri"/>
                <a:ea typeface="Calibri"/>
                <a:cs typeface="Calibri"/>
              </a:rPr>
              <a:t>myfyrdod</a:t>
            </a:r>
            <a:r>
              <a:rPr lang="en-GB" sz="2000">
                <a:latin typeface="Calibri"/>
                <a:ea typeface="Calibri"/>
                <a:cs typeface="Calibri"/>
              </a:rPr>
              <a:t> am </a:t>
            </a:r>
            <a:r>
              <a:rPr lang="en-GB" sz="2000" err="1">
                <a:latin typeface="Calibri"/>
                <a:ea typeface="Calibri"/>
                <a:cs typeface="Calibri"/>
              </a:rPr>
              <a:t>eu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dysgu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trwy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ystod</a:t>
            </a:r>
            <a:r>
              <a:rPr lang="en-GB" sz="2000">
                <a:latin typeface="Calibri"/>
                <a:ea typeface="Calibri"/>
                <a:cs typeface="Calibri"/>
              </a:rPr>
              <a:t> o offer </a:t>
            </a:r>
            <a:r>
              <a:rPr lang="en-GB" sz="2000" err="1">
                <a:latin typeface="Calibri"/>
                <a:ea typeface="Calibri"/>
                <a:cs typeface="Calibri"/>
              </a:rPr>
              <a:t>i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wneud</a:t>
            </a:r>
            <a:r>
              <a:rPr lang="en-GB" sz="2000">
                <a:latin typeface="Calibri"/>
                <a:ea typeface="Calibri"/>
                <a:cs typeface="Calibri"/>
              </a:rPr>
              <a:t> y broses </a:t>
            </a:r>
            <a:r>
              <a:rPr lang="en-GB" sz="2000" err="1">
                <a:latin typeface="Calibri"/>
                <a:ea typeface="Calibri"/>
                <a:cs typeface="Calibri"/>
              </a:rPr>
              <a:t>ddysgu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yn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weladwy</a:t>
            </a:r>
            <a:r>
              <a:rPr lang="en-GB" sz="2000">
                <a:latin typeface="Calibri"/>
                <a:ea typeface="Calibri"/>
                <a:cs typeface="Calibri"/>
              </a:rPr>
              <a:t>. Yn y broses, </a:t>
            </a:r>
            <a:r>
              <a:rPr lang="en-GB" sz="2000" err="1">
                <a:latin typeface="Calibri"/>
                <a:ea typeface="Calibri"/>
                <a:cs typeface="Calibri"/>
              </a:rPr>
              <a:t>mae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meddwl</a:t>
            </a:r>
            <a:r>
              <a:rPr lang="en-GB" sz="2000">
                <a:latin typeface="Calibri"/>
                <a:ea typeface="Calibri"/>
                <a:cs typeface="Calibri"/>
              </a:rPr>
              <a:t>, </a:t>
            </a:r>
            <a:r>
              <a:rPr lang="en-GB" sz="2000" err="1">
                <a:latin typeface="Calibri"/>
                <a:ea typeface="Calibri"/>
                <a:cs typeface="Calibri"/>
              </a:rPr>
              <a:t>cynllunio</a:t>
            </a:r>
            <a:r>
              <a:rPr lang="en-GB" sz="2000">
                <a:latin typeface="Calibri"/>
                <a:ea typeface="Calibri"/>
                <a:cs typeface="Calibri"/>
              </a:rPr>
              <a:t> a </a:t>
            </a:r>
            <a:r>
              <a:rPr lang="en-GB" sz="2000" err="1">
                <a:latin typeface="Calibri"/>
                <a:ea typeface="Calibri"/>
                <a:cs typeface="Calibri"/>
              </a:rPr>
              <a:t>gwneud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penderfyniadau’r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athrawon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eu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hunain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yn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weladwy</a:t>
            </a:r>
            <a:r>
              <a:rPr lang="en-GB" sz="2000">
                <a:latin typeface="Calibri"/>
                <a:ea typeface="Calibri"/>
                <a:cs typeface="Calibri"/>
              </a:rPr>
              <a:t>.</a:t>
            </a:r>
            <a:endParaRPr lang="en-US" sz="1800">
              <a:cs typeface="Arial" panose="020B060402020202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45EF35-1F92-CDA8-4766-23A5B18190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spcBef>
                <a:spcPts val="1000"/>
              </a:spcBef>
              <a:spcAft>
                <a:spcPts val="0"/>
              </a:spcAft>
            </a:pPr>
            <a:r>
              <a:rPr lang="en-GB" sz="2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Teachers document learning with children, colleagues and coparents. They engage partners in discussion and reflection about their learning through a range of tools to make the learning process visible. In the process, teachers’ own thinking, planning and decision-making is made visible.</a:t>
            </a:r>
          </a:p>
          <a:p>
            <a:pPr marL="0" indent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en-GB" sz="2000" dirty="0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naeyc</a:t>
            </a:r>
            <a:r>
              <a:rPr lang="en-GB" sz="2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4240232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9B906-ECA2-81A0-7CE4-3B5A176A0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Traciwr</a:t>
            </a:r>
            <a:r>
              <a:rPr lang="en-US" dirty="0"/>
              <a:t> </a:t>
            </a:r>
            <a:r>
              <a:rPr lang="en-US" dirty="0" err="1"/>
              <a:t>amser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  <a:cs typeface="Arial"/>
              </a:rPr>
              <a:t>Time tracker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63E73-5306-127F-9432-A96974980F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Lle </a:t>
            </a:r>
            <a:r>
              <a:rPr lang="en-US" err="1">
                <a:ea typeface="+mn-lt"/>
                <a:cs typeface="+mn-lt"/>
              </a:rPr>
              <a:t>gwneir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arsylwadau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rheolaidd</a:t>
            </a:r>
            <a:r>
              <a:rPr lang="en-US">
                <a:ea typeface="+mn-lt"/>
                <a:cs typeface="+mn-lt"/>
              </a:rPr>
              <a:t> (er </a:t>
            </a:r>
            <a:r>
              <a:rPr lang="en-US" err="1">
                <a:ea typeface="+mn-lt"/>
                <a:cs typeface="+mn-lt"/>
              </a:rPr>
              <a:t>enghraifft</a:t>
            </a:r>
            <a:r>
              <a:rPr lang="en-US">
                <a:ea typeface="+mn-lt"/>
                <a:cs typeface="+mn-lt"/>
              </a:rPr>
              <a:t>, bob 15 </a:t>
            </a:r>
            <a:r>
              <a:rPr lang="en-US" err="1">
                <a:ea typeface="+mn-lt"/>
                <a:cs typeface="+mn-lt"/>
              </a:rPr>
              <a:t>munud</a:t>
            </a:r>
            <a:r>
              <a:rPr lang="en-US">
                <a:ea typeface="+mn-lt"/>
                <a:cs typeface="+mn-lt"/>
              </a:rPr>
              <a:t>).</a:t>
            </a:r>
            <a:endParaRPr lang="en-US">
              <a:cs typeface="Arial" panose="020B0604020202020204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 err="1">
                <a:ea typeface="+mn-lt"/>
                <a:cs typeface="+mn-lt"/>
              </a:rPr>
              <a:t>Enghraifft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bosibl</a:t>
            </a:r>
            <a:r>
              <a:rPr lang="en-US">
                <a:ea typeface="+mn-lt"/>
                <a:cs typeface="+mn-lt"/>
              </a:rPr>
              <a:t> o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fyddai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arsylwi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yw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plentyn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ymgysylltu’n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gyson</a:t>
            </a:r>
            <a:r>
              <a:rPr lang="en-US">
                <a:ea typeface="+mn-lt"/>
                <a:cs typeface="+mn-lt"/>
              </a:rPr>
              <a:t> ag </a:t>
            </a:r>
            <a:r>
              <a:rPr lang="en-US" err="1">
                <a:ea typeface="+mn-lt"/>
                <a:cs typeface="+mn-lt"/>
              </a:rPr>
              <a:t>eraill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ystod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chwarae</a:t>
            </a:r>
            <a:endParaRPr lang="en-US" err="1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1608DA-1577-86BD-AE68-2A9B3BCF5F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Where observations are made at regular intervals (for example, every 15 minutes)</a:t>
            </a:r>
          </a:p>
          <a:p>
            <a:endParaRPr lang="en-US">
              <a:solidFill>
                <a:srgbClr val="0070C0"/>
              </a:solidFill>
              <a:cs typeface="Arial"/>
            </a:endParaRPr>
          </a:p>
          <a:p>
            <a:r>
              <a:rPr lang="en-US" dirty="0">
                <a:solidFill>
                  <a:srgbClr val="0070C0"/>
                </a:solidFill>
                <a:cs typeface="Arial"/>
              </a:rPr>
              <a:t>An example of this may be to observe whether a child is consistently engaging with others during play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/>
              </a:rPr>
              <a:t>(Teach early years, 2025)</a:t>
            </a:r>
          </a:p>
        </p:txBody>
      </p:sp>
    </p:spTree>
    <p:extLst>
      <p:ext uri="{BB962C8B-B14F-4D97-AF65-F5344CB8AC3E}">
        <p14:creationId xmlns:p14="http://schemas.microsoft.com/office/powerpoint/2010/main" val="352615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3F100-11E1-42E2-E070-40671072E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Traciwr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rhyngweithio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Interaction tracker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168F-E33F-6D39-8B7D-55AC03EA6B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Mapio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rhyngweithiadau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cymdeithasol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ddangos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perthnasoedd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deinameg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grŵp</a:t>
            </a:r>
            <a:endParaRPr lang="en-US" err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D74DB6-1378-3661-F75F-3353668524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70C0"/>
                </a:solidFill>
                <a:cs typeface="Arial"/>
              </a:rPr>
              <a:t>Mapping out social interactions to show relationships and group dynamics</a:t>
            </a:r>
            <a:endParaRPr lang="en-US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269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EAEC8-8079-9815-0A0E-09FE6BECF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Arsylwadau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fideo</a:t>
            </a:r>
            <a:r>
              <a:rPr lang="en-US">
                <a:cs typeface="Arial"/>
              </a:rPr>
              <a:t> a </a:t>
            </a:r>
            <a:r>
              <a:rPr lang="en-US" err="1">
                <a:cs typeface="Arial"/>
              </a:rPr>
              <a:t>ffotograffic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Photographic and video observations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261D3-AC66-5E68-FFCC-EFAA2F05AA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Casglu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tystiolaeth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weledol</a:t>
            </a:r>
            <a:r>
              <a:rPr lang="en-US" dirty="0">
                <a:ea typeface="+mn-lt"/>
                <a:cs typeface="+mn-lt"/>
              </a:rPr>
              <a:t> o </a:t>
            </a:r>
            <a:r>
              <a:rPr lang="en-US" err="1">
                <a:ea typeface="+mn-lt"/>
                <a:cs typeface="+mn-lt"/>
              </a:rPr>
              <a:t>weithgareddau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chwarae</a:t>
            </a:r>
          </a:p>
          <a:p>
            <a:r>
              <a:rPr lang="en-US" dirty="0">
                <a:ea typeface="+mn-lt"/>
                <a:cs typeface="+mn-lt"/>
              </a:rPr>
              <a:t>Mae </a:t>
            </a:r>
            <a:r>
              <a:rPr lang="en-US" dirty="0" err="1">
                <a:ea typeface="+mn-lt"/>
                <a:cs typeface="+mn-lt"/>
              </a:rPr>
              <a:t>recordio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galluogi'r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arsylwr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 weld </a:t>
            </a:r>
            <a:r>
              <a:rPr lang="en-US" dirty="0" err="1">
                <a:ea typeface="+mn-lt"/>
                <a:cs typeface="+mn-lt"/>
              </a:rPr>
              <a:t>pwy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sy'n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cymryd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rhan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 y </a:t>
            </a:r>
            <a:r>
              <a:rPr lang="en-US" dirty="0" err="1">
                <a:ea typeface="+mn-lt"/>
                <a:cs typeface="+mn-lt"/>
              </a:rPr>
              <a:t>gweithgaredd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phwy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sydd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ddim</a:t>
            </a:r>
            <a:endParaRPr lang="en-US" dirty="0" err="1">
              <a:cs typeface="Arial"/>
            </a:endParaRPr>
          </a:p>
          <a:p>
            <a:r>
              <a:rPr lang="en-US" dirty="0">
                <a:ea typeface="+mn-lt"/>
                <a:cs typeface="+mn-lt"/>
              </a:rPr>
              <a:t>Mae </a:t>
            </a:r>
            <a:r>
              <a:rPr lang="en-US" dirty="0" err="1">
                <a:ea typeface="+mn-lt"/>
                <a:cs typeface="+mn-lt"/>
              </a:rPr>
              <a:t>hyn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hefyd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caniatáu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iddynt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ailddirwyn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chymryd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nodiadau</a:t>
            </a:r>
            <a:endParaRPr lang="en-US" dirty="0" err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92C07-B93B-EC45-37EB-D19E177A26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Capturing visual evidence of play activities </a:t>
            </a:r>
          </a:p>
          <a:p>
            <a:r>
              <a:rPr lang="en-US" dirty="0">
                <a:solidFill>
                  <a:srgbClr val="0070C0"/>
                </a:solidFill>
                <a:cs typeface="Arial"/>
              </a:rPr>
              <a:t>Recording allows the observer to see who is engaged with the activity and who is not </a:t>
            </a:r>
          </a:p>
          <a:p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This also allows for them to rewind and take notes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/>
              </a:rPr>
              <a:t>(University of Plymouth, 2024)</a:t>
            </a:r>
          </a:p>
        </p:txBody>
      </p:sp>
    </p:spTree>
    <p:extLst>
      <p:ext uri="{BB962C8B-B14F-4D97-AF65-F5344CB8AC3E}">
        <p14:creationId xmlns:p14="http://schemas.microsoft.com/office/powerpoint/2010/main" val="36069020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7E62B-73BE-BC29-A107-A0BB9E52F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Graddfeydd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graddio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Rating scales 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07098-0826-2D5F-D0C8-4456E164E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88303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err="1">
                <a:ea typeface="+mn-lt"/>
                <a:cs typeface="+mn-lt"/>
              </a:rPr>
              <a:t>Defnyddio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meini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prawf</a:t>
            </a:r>
            <a:r>
              <a:rPr lang="en-US" sz="2000" dirty="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ddiffiniwyd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ymlaen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llaw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asesu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ymddygiad</a:t>
            </a:r>
            <a:r>
              <a:rPr lang="en-US" sz="2000" dirty="0">
                <a:ea typeface="+mn-lt"/>
                <a:cs typeface="+mn-lt"/>
              </a:rPr>
              <a:t> neu </a:t>
            </a:r>
            <a:r>
              <a:rPr lang="en-US" sz="2000" err="1">
                <a:ea typeface="+mn-lt"/>
                <a:cs typeface="+mn-lt"/>
              </a:rPr>
              <a:t>sgiliau</a:t>
            </a:r>
            <a:endParaRPr lang="en-US" sz="2000">
              <a:ea typeface="+mn-lt"/>
              <a:cs typeface="+mn-lt"/>
            </a:endParaRPr>
          </a:p>
          <a:p>
            <a:endParaRPr lang="en-US" sz="2000" dirty="0"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Er </a:t>
            </a:r>
            <a:r>
              <a:rPr lang="en-US" sz="2000" err="1">
                <a:ea typeface="+mn-lt"/>
                <a:cs typeface="+mn-lt"/>
              </a:rPr>
              <a:t>enghraifft</a:t>
            </a:r>
            <a:r>
              <a:rPr lang="en-US" sz="2000" dirty="0">
                <a:ea typeface="+mn-lt"/>
                <a:cs typeface="+mn-lt"/>
              </a:rPr>
              <a:t>;</a:t>
            </a:r>
            <a:endParaRPr lang="en-US" sz="2000" dirty="0">
              <a:cs typeface="Arial"/>
            </a:endParaRPr>
          </a:p>
          <a:p>
            <a:r>
              <a:rPr lang="en-US" sz="2000" dirty="0">
                <a:ea typeface="+mn-lt"/>
                <a:cs typeface="+mn-lt"/>
              </a:rPr>
              <a:t>ECERS (</a:t>
            </a:r>
            <a:r>
              <a:rPr lang="en-US" sz="2000" err="1">
                <a:ea typeface="+mn-lt"/>
                <a:cs typeface="+mn-lt"/>
              </a:rPr>
              <a:t>Graddfa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Sgorio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Amgylchedd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Plentyndod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Cynnar</a:t>
            </a:r>
            <a:r>
              <a:rPr lang="en-US" sz="2000" dirty="0">
                <a:ea typeface="+mn-lt"/>
                <a:cs typeface="+mn-lt"/>
              </a:rPr>
              <a:t>)</a:t>
            </a:r>
            <a:endParaRPr lang="en-US" sz="2000">
              <a:cs typeface="Arial"/>
            </a:endParaRPr>
          </a:p>
          <a:p>
            <a:r>
              <a:rPr lang="en-US" sz="2000" dirty="0">
                <a:ea typeface="+mn-lt"/>
                <a:cs typeface="+mn-lt"/>
              </a:rPr>
              <a:t>ITERS</a:t>
            </a:r>
            <a:endParaRPr lang="en-US" sz="2000">
              <a:cs typeface="Arial"/>
            </a:endParaRPr>
          </a:p>
          <a:p>
            <a:r>
              <a:rPr lang="en-US" sz="2000" dirty="0">
                <a:ea typeface="+mn-lt"/>
                <a:cs typeface="+mn-lt"/>
              </a:rPr>
              <a:t>SSTEW (</a:t>
            </a:r>
            <a:r>
              <a:rPr lang="en-US" sz="2000" err="1">
                <a:ea typeface="+mn-lt"/>
                <a:cs typeface="+mn-lt"/>
              </a:rPr>
              <a:t>Meddwl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ar</a:t>
            </a:r>
            <a:r>
              <a:rPr lang="en-US" sz="2000" dirty="0">
                <a:ea typeface="+mn-lt"/>
                <a:cs typeface="+mn-lt"/>
              </a:rPr>
              <a:t> y Cyd </a:t>
            </a:r>
            <a:r>
              <a:rPr lang="en-US" sz="2000" err="1">
                <a:ea typeface="+mn-lt"/>
                <a:cs typeface="+mn-lt"/>
              </a:rPr>
              <a:t>Parhaus</a:t>
            </a:r>
            <a:r>
              <a:rPr lang="en-US" sz="2000" dirty="0">
                <a:ea typeface="+mn-lt"/>
                <a:cs typeface="+mn-lt"/>
              </a:rPr>
              <a:t> a Lles </a:t>
            </a:r>
            <a:r>
              <a:rPr lang="en-US" sz="2000" err="1">
                <a:ea typeface="+mn-lt"/>
                <a:cs typeface="+mn-lt"/>
              </a:rPr>
              <a:t>Emosiynol</a:t>
            </a:r>
            <a:r>
              <a:rPr lang="en-US" sz="2000" dirty="0">
                <a:ea typeface="+mn-lt"/>
                <a:cs typeface="+mn-lt"/>
              </a:rPr>
              <a:t>)</a:t>
            </a:r>
          </a:p>
          <a:p>
            <a:r>
              <a:rPr lang="en-US" sz="2000" err="1">
                <a:cs typeface="Arial"/>
              </a:rPr>
              <a:t>Graddfeydd</a:t>
            </a:r>
            <a:r>
              <a:rPr lang="en-US" sz="2000" dirty="0">
                <a:cs typeface="Arial"/>
              </a:rPr>
              <a:t> Leuven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9ED2A6-C286-2A98-79FB-63CA6D2A7C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88303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Using predefined criteria to assess behavior or skills</a:t>
            </a:r>
          </a:p>
          <a:p>
            <a:endParaRPr lang="en-US" dirty="0">
              <a:solidFill>
                <a:srgbClr val="0070C0"/>
              </a:solidFill>
              <a:cs typeface="Arial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/>
              </a:rPr>
              <a:t>For example;</a:t>
            </a:r>
          </a:p>
          <a:p>
            <a:pPr marL="342900" indent="-342900"/>
            <a:r>
              <a:rPr lang="en-US" dirty="0">
                <a:solidFill>
                  <a:srgbClr val="0070C0"/>
                </a:solidFill>
                <a:cs typeface="Arial"/>
              </a:rPr>
              <a:t>ECERS (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Early Childhood Environment Rating Scale)</a:t>
            </a:r>
          </a:p>
          <a:p>
            <a:pPr marL="342900" indent="-342900"/>
            <a:r>
              <a:rPr lang="en-US" dirty="0">
                <a:solidFill>
                  <a:srgbClr val="0070C0"/>
                </a:solidFill>
                <a:cs typeface="Arial"/>
              </a:rPr>
              <a:t>ITERS</a:t>
            </a:r>
          </a:p>
          <a:p>
            <a:pPr marL="342900" indent="-342900"/>
            <a:r>
              <a:rPr lang="en-US" dirty="0">
                <a:solidFill>
                  <a:srgbClr val="0070C0"/>
                </a:solidFill>
                <a:cs typeface="Arial"/>
              </a:rPr>
              <a:t>SSTEW (Sustained Shared Thinking and Emotional Well-being)</a:t>
            </a:r>
          </a:p>
          <a:p>
            <a:pPr marL="342900" indent="-342900"/>
            <a:r>
              <a:rPr lang="en-US" dirty="0">
                <a:solidFill>
                  <a:srgbClr val="0070C0"/>
                </a:solidFill>
                <a:cs typeface="Arial"/>
              </a:rPr>
              <a:t>Leuven Scales</a:t>
            </a:r>
          </a:p>
        </p:txBody>
      </p:sp>
    </p:spTree>
    <p:extLst>
      <p:ext uri="{BB962C8B-B14F-4D97-AF65-F5344CB8AC3E}">
        <p14:creationId xmlns:p14="http://schemas.microsoft.com/office/powerpoint/2010/main" val="1726027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+mn-lt"/>
              </a:rPr>
              <a:t>Clip Fideo </a:t>
            </a:r>
            <a:r>
              <a:rPr lang="en-GB" b="1" i="1">
                <a:solidFill>
                  <a:srgbClr val="0070C0"/>
                </a:solidFill>
                <a:latin typeface="+mn-lt"/>
              </a:rPr>
              <a:t>ECERS Video clip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>
                <a:hlinkClick r:id="rId3"/>
              </a:rPr>
              <a:t>https://www.youtube.com/watch?v=0OHFTGADcnI</a:t>
            </a:r>
            <a:endParaRPr lang="en-GB"/>
          </a:p>
          <a:p>
            <a:endParaRPr lang="en-GB"/>
          </a:p>
        </p:txBody>
      </p:sp>
      <p:pic>
        <p:nvPicPr>
          <p:cNvPr id="5122" name="Picture 2" descr="Early Childhood Environment Rating Scales, Third Edition (Ecers-3): Early  Childhood Environment Rating Scales (Ecers-3) : Thelma Harms, Richard M.  Clifford, Debby Cryer: Amazon.co.uk: Books">
            <a:extLst>
              <a:ext uri="{FF2B5EF4-FFF2-40B4-BE49-F238E27FC236}">
                <a16:creationId xmlns:a16="http://schemas.microsoft.com/office/drawing/2014/main" id="{B8F08412-3F7E-4CEF-8ABF-0F2990EAD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123" y="2423106"/>
            <a:ext cx="3136338" cy="236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90F1D4-C658-EAC1-0F27-E1F7A8DCFD12}"/>
              </a:ext>
            </a:extLst>
          </p:cNvPr>
          <p:cNvSpPr txBox="1"/>
          <p:nvPr/>
        </p:nvSpPr>
        <p:spPr>
          <a:xfrm>
            <a:off x="2759326" y="4919681"/>
            <a:ext cx="27431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(Amazon, 2014)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901649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C504D-D7FB-AF7E-7D29-B5FA48ACA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Graddfeydd</a:t>
            </a:r>
            <a:r>
              <a:rPr lang="en-US" dirty="0">
                <a:cs typeface="Arial"/>
              </a:rPr>
              <a:t> Leuven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  <a:cs typeface="Arial"/>
              </a:rPr>
              <a:t>Leuven Scales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1CB05-0E98-01CA-71BE-AD2ACD82DB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600" err="1">
                <a:ea typeface="+mn-lt"/>
                <a:cs typeface="+mn-lt"/>
              </a:rPr>
              <a:t>Defnyddir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graddfa</a:t>
            </a:r>
            <a:r>
              <a:rPr lang="en-US" sz="1600" dirty="0">
                <a:ea typeface="+mn-lt"/>
                <a:cs typeface="+mn-lt"/>
              </a:rPr>
              <a:t> Leuven </a:t>
            </a:r>
            <a:r>
              <a:rPr lang="en-US" sz="1600" err="1">
                <a:ea typeface="+mn-lt"/>
                <a:cs typeface="+mn-lt"/>
              </a:rPr>
              <a:t>fel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graddfa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arsylwadol</a:t>
            </a:r>
            <a:r>
              <a:rPr lang="en-US" sz="1600" dirty="0">
                <a:ea typeface="+mn-lt"/>
                <a:cs typeface="+mn-lt"/>
              </a:rPr>
              <a:t> o 1–5, </a:t>
            </a:r>
            <a:r>
              <a:rPr lang="en-US" sz="160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galluogi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ymarferwyr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blynyddoedd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cynnar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fesur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ba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raddau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mae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plentyn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cymryd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rhan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mewn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gweithgaredd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err="1">
                <a:ea typeface="+mn-lt"/>
                <a:cs typeface="+mn-lt"/>
              </a:rPr>
              <a:t>ddewisir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hun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err="1">
                <a:ea typeface="+mn-lt"/>
                <a:cs typeface="+mn-lt"/>
              </a:rPr>
              <a:t>Mae'r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raddfa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rhoi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disgrifiadau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gyfer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pob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lefel</a:t>
            </a:r>
            <a:r>
              <a:rPr lang="en-US" sz="1600" dirty="0">
                <a:ea typeface="+mn-lt"/>
                <a:cs typeface="+mn-lt"/>
              </a:rPr>
              <a:t>; </a:t>
            </a:r>
            <a:r>
              <a:rPr lang="en-US" sz="1600" err="1">
                <a:ea typeface="+mn-lt"/>
                <a:cs typeface="+mn-lt"/>
              </a:rPr>
              <a:t>lefel</a:t>
            </a:r>
            <a:r>
              <a:rPr lang="en-US" sz="1600" dirty="0">
                <a:ea typeface="+mn-lt"/>
                <a:cs typeface="+mn-lt"/>
              </a:rPr>
              <a:t> 5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dynodi'r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cyfranogiad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mwyaf</a:t>
            </a:r>
            <a:r>
              <a:rPr lang="en-US" sz="1600" dirty="0">
                <a:ea typeface="+mn-lt"/>
                <a:cs typeface="+mn-lt"/>
              </a:rPr>
              <a:t>, a </a:t>
            </a:r>
            <a:r>
              <a:rPr lang="en-US" sz="1600" err="1">
                <a:ea typeface="+mn-lt"/>
                <a:cs typeface="+mn-lt"/>
              </a:rPr>
              <a:t>lefel</a:t>
            </a:r>
            <a:r>
              <a:rPr lang="en-US" sz="1600" dirty="0">
                <a:ea typeface="+mn-lt"/>
                <a:cs typeface="+mn-lt"/>
              </a:rPr>
              <a:t> 1 y </a:t>
            </a:r>
            <a:r>
              <a:rPr lang="en-US" sz="1600" err="1">
                <a:ea typeface="+mn-lt"/>
                <a:cs typeface="+mn-lt"/>
              </a:rPr>
              <a:t>lleiaf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err="1">
                <a:ea typeface="+mn-lt"/>
                <a:cs typeface="+mn-lt"/>
              </a:rPr>
              <a:t>Mae'r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raddfa'n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seiliedig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rhagdybiaeth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gellir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defnyddio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lefelau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uwch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err="1">
                <a:ea typeface="+mn-lt"/>
                <a:cs typeface="+mn-lt"/>
              </a:rPr>
              <a:t>gyfranogiad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fesur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darpariaeth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err="1">
                <a:ea typeface="+mn-lt"/>
                <a:cs typeface="+mn-lt"/>
              </a:rPr>
              <a:t>ansawdd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uwch</a:t>
            </a:r>
            <a:r>
              <a:rPr lang="en-US" sz="1600" dirty="0">
                <a:ea typeface="+mn-lt"/>
                <a:cs typeface="+mn-lt"/>
              </a:rPr>
              <a:t>.</a:t>
            </a:r>
            <a:endParaRPr lang="en-US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3D98BA-7467-717A-B534-AE07B713BD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rgbClr val="0070C0"/>
                </a:solidFill>
                <a:latin typeface="Calibri"/>
                <a:ea typeface="Open Sans"/>
                <a:cs typeface="Open Sans"/>
              </a:rPr>
              <a:t>The Leuven scale is used as an observational scale from 1–5, that allows early years practitioners to quantify the degree to which a child is involved in a self-chosen activity. The scale gives descriptors for each level; level 5 denoting the most involvement, and level 1 the least. The scale is based on the premise that higher levels of involvement can be used as measures of higher quality provision.</a:t>
            </a:r>
            <a:endParaRPr lang="en-US" sz="1800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0070C0"/>
                </a:solidFill>
                <a:latin typeface="Calibri"/>
                <a:ea typeface="Open Sans"/>
                <a:cs typeface="Open Sans"/>
              </a:rPr>
              <a:t>(</a:t>
            </a:r>
            <a:r>
              <a:rPr lang="en-US" sz="1600" err="1">
                <a:solidFill>
                  <a:srgbClr val="0070C0"/>
                </a:solidFill>
                <a:latin typeface="Calibri"/>
                <a:ea typeface="Open Sans"/>
                <a:cs typeface="Open Sans"/>
              </a:rPr>
              <a:t>MacRae</a:t>
            </a:r>
            <a:r>
              <a:rPr lang="en-US" sz="1600" dirty="0">
                <a:solidFill>
                  <a:srgbClr val="0070C0"/>
                </a:solidFill>
                <a:latin typeface="Calibri"/>
                <a:ea typeface="Open Sans"/>
                <a:cs typeface="Open Sans"/>
              </a:rPr>
              <a:t> and Jones, 2020)</a:t>
            </a:r>
          </a:p>
          <a:p>
            <a:endParaRPr lang="en-US" sz="1600" dirty="0">
              <a:solidFill>
                <a:srgbClr val="333333"/>
              </a:solidFill>
              <a:latin typeface="Calibri"/>
              <a:ea typeface="Open Sans"/>
              <a:cs typeface="Open Sans"/>
            </a:endParaRPr>
          </a:p>
          <a:p>
            <a:pPr marL="0" indent="0">
              <a:buNone/>
            </a:pPr>
            <a:endParaRPr lang="en-US" sz="1600" dirty="0">
              <a:solidFill>
                <a:srgbClr val="333333"/>
              </a:solidFill>
              <a:latin typeface="Calibri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978444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8AC85-4E37-2EDE-CDEB-E8CE00AC0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Trafodaethau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Conversations</a:t>
            </a:r>
            <a:endParaRPr lang="en-US">
              <a:solidFill>
                <a:srgbClr val="000000"/>
              </a:solidFill>
              <a:cs typeface="Arial" panose="020B060402020202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11903-719D-170D-C2F5-E25FD80E69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Siarad</a:t>
            </a:r>
            <a:r>
              <a:rPr lang="en-US" dirty="0">
                <a:ea typeface="+mn-lt"/>
                <a:cs typeface="+mn-lt"/>
              </a:rPr>
              <a:t> â </a:t>
            </a:r>
            <a:r>
              <a:rPr lang="en-US" err="1">
                <a:ea typeface="+mn-lt"/>
                <a:cs typeface="+mn-lt"/>
              </a:rPr>
              <a:t>phlant</a:t>
            </a:r>
            <a:r>
              <a:rPr lang="en-US" dirty="0">
                <a:ea typeface="+mn-lt"/>
                <a:cs typeface="+mn-lt"/>
              </a:rPr>
              <a:t> am </a:t>
            </a:r>
            <a:r>
              <a:rPr lang="en-US" err="1">
                <a:ea typeface="+mn-lt"/>
                <a:cs typeface="+mn-lt"/>
              </a:rPr>
              <a:t>eu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chwarae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ddeall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safbwyntiau</a:t>
            </a:r>
          </a:p>
          <a:p>
            <a:r>
              <a:rPr lang="en-US" dirty="0">
                <a:ea typeface="+mn-lt"/>
                <a:cs typeface="+mn-lt"/>
              </a:rPr>
              <a:t>Gall </a:t>
            </a:r>
            <a:r>
              <a:rPr lang="en-US" dirty="0" err="1">
                <a:ea typeface="+mn-lt"/>
                <a:cs typeface="+mn-lt"/>
              </a:rPr>
              <a:t>ymuno</a:t>
            </a:r>
            <a:r>
              <a:rPr lang="en-US" dirty="0">
                <a:ea typeface="+mn-lt"/>
                <a:cs typeface="+mn-lt"/>
              </a:rPr>
              <a:t> â </a:t>
            </a:r>
            <a:r>
              <a:rPr lang="en-US" dirty="0" err="1">
                <a:ea typeface="+mn-lt"/>
                <a:cs typeface="+mn-lt"/>
              </a:rPr>
              <a:t>sgyrsiau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helpu'r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gofalwr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ddeall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beth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yw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ei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feddyliau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pham</a:t>
            </a:r>
          </a:p>
          <a:p>
            <a:endParaRPr lang="en-US" dirty="0">
              <a:ea typeface="+mn-lt"/>
              <a:cs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AD27F6-2EFD-FDDD-E326-E5D760979E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Talking to children about their play to understand their perspectives </a:t>
            </a:r>
          </a:p>
          <a:p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Joining in with conversations may help the caregiver to understand what their thoughts are and why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70C0"/>
                </a:solidFill>
                <a:cs typeface="Arial"/>
              </a:rPr>
              <a:t>(</a:t>
            </a:r>
            <a:r>
              <a:rPr lang="en-US" sz="1800" err="1">
                <a:solidFill>
                  <a:srgbClr val="0070C0"/>
                </a:solidFill>
                <a:cs typeface="Arial"/>
              </a:rPr>
              <a:t>GowrieNSW</a:t>
            </a:r>
            <a:r>
              <a:rPr lang="en-US" sz="1800" dirty="0">
                <a:solidFill>
                  <a:srgbClr val="0070C0"/>
                </a:solidFill>
                <a:cs typeface="Arial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810475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8A153-D641-7F5B-FF7F-0E8FB1E30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/ </a:t>
            </a:r>
            <a:r>
              <a:rPr lang="en-GB" dirty="0">
                <a:solidFill>
                  <a:srgbClr val="0070C0"/>
                </a:solidFill>
              </a:rPr>
              <a:t>Discuss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3EDD2-47DF-B186-B58E-BD8939E1C7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allai'r</a:t>
            </a:r>
            <a:r>
              <a:rPr lang="en-US" dirty="0"/>
              <a:t> dull a </a:t>
            </a:r>
            <a:r>
              <a:rPr lang="en-US" dirty="0" err="1"/>
              <a:t>ddewisoch</a:t>
            </a:r>
            <a:r>
              <a:rPr lang="en-US" dirty="0"/>
              <a:t> </a:t>
            </a:r>
            <a:r>
              <a:rPr lang="en-US" dirty="0" err="1"/>
              <a:t>ddylanwadu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ddysgu'r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?</a:t>
            </a:r>
          </a:p>
          <a:p>
            <a:r>
              <a:rPr lang="en-US" dirty="0"/>
              <a:t>Pa </a:t>
            </a:r>
            <a:r>
              <a:rPr lang="en-US" dirty="0" err="1"/>
              <a:t>heriau</a:t>
            </a:r>
            <a:r>
              <a:rPr lang="en-US" dirty="0"/>
              <a:t> y </a:t>
            </a:r>
            <a:r>
              <a:rPr lang="en-US" dirty="0" err="1"/>
              <a:t>gallech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hwynebu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ddefnyddio'r</a:t>
            </a:r>
            <a:r>
              <a:rPr lang="en-US" dirty="0"/>
              <a:t> dull </a:t>
            </a: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ystafell</a:t>
            </a:r>
            <a:r>
              <a:rPr lang="en-US" dirty="0"/>
              <a:t> </a:t>
            </a:r>
            <a:r>
              <a:rPr lang="en-US" dirty="0" err="1"/>
              <a:t>ddosbarth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yw'r</a:t>
            </a:r>
            <a:r>
              <a:rPr lang="en-US" dirty="0"/>
              <a:t> dull </a:t>
            </a: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gynhwysol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D906C4-2672-58DC-5847-20044684EA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How might your chosen method influence the child’s learning?</a:t>
            </a:r>
          </a:p>
          <a:p>
            <a:r>
              <a:rPr lang="en-GB" dirty="0">
                <a:solidFill>
                  <a:srgbClr val="0070C0"/>
                </a:solidFill>
              </a:rPr>
              <a:t>What challenges might you face using this method in the classroom?</a:t>
            </a:r>
          </a:p>
          <a:p>
            <a:r>
              <a:rPr lang="en-GB" dirty="0">
                <a:solidFill>
                  <a:srgbClr val="0070C0"/>
                </a:solidFill>
              </a:rPr>
              <a:t>Is this method inclusive?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344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E808C-1109-11E4-683E-5B00E677D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718849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US" sz="3000" err="1">
                <a:latin typeface="Calibri"/>
                <a:ea typeface="Calibri Light"/>
                <a:cs typeface="Calibri Light"/>
              </a:rPr>
              <a:t>Pwrpas</a:t>
            </a:r>
            <a:r>
              <a:rPr lang="en-US" sz="3000">
                <a:latin typeface="Calibri"/>
                <a:ea typeface="Calibri Light"/>
                <a:cs typeface="Calibri Light"/>
              </a:rPr>
              <a:t> </a:t>
            </a:r>
            <a:r>
              <a:rPr lang="en-US" sz="3000" err="1">
                <a:latin typeface="Calibri"/>
                <a:ea typeface="Calibri Light"/>
                <a:cs typeface="Calibri Light"/>
              </a:rPr>
              <a:t>Asesiadau</a:t>
            </a:r>
            <a:br>
              <a:rPr lang="en-US" sz="3000">
                <a:latin typeface="Calibri"/>
                <a:ea typeface="Calibri Light"/>
                <a:cs typeface="Calibri Light"/>
              </a:rPr>
            </a:br>
            <a:r>
              <a:rPr lang="en-US" sz="3000">
                <a:solidFill>
                  <a:srgbClr val="0070C0"/>
                </a:solidFill>
                <a:latin typeface="Calibri"/>
                <a:ea typeface="Calibri Light"/>
                <a:cs typeface="Calibri Light"/>
              </a:rPr>
              <a:t>The purpose of Assessment </a:t>
            </a:r>
            <a:br>
              <a:rPr lang="en-US" sz="3000">
                <a:solidFill>
                  <a:srgbClr val="0070C0"/>
                </a:solidFill>
                <a:latin typeface="Calibri"/>
                <a:ea typeface="Calibri Light"/>
                <a:cs typeface="Calibri Light"/>
              </a:rPr>
            </a:br>
            <a:r>
              <a:rPr lang="en-US" sz="2300">
                <a:solidFill>
                  <a:srgbClr val="0070C0"/>
                </a:solidFill>
                <a:ea typeface="+mj-lt"/>
                <a:cs typeface="+mj-lt"/>
              </a:rPr>
              <a:t>(Assessment arrangements for funded non-maintained nursery settings) </a:t>
            </a:r>
            <a:endParaRPr lang="en-US" sz="2325">
              <a:solidFill>
                <a:srgbClr val="A5B59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59FA0-F551-3A82-2702-8768C28C0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958" y="2316065"/>
            <a:ext cx="6624084" cy="2232272"/>
          </a:xfrm>
        </p:spPr>
        <p:txBody>
          <a:bodyPr vert="horz" lIns="68580" tIns="34290" rIns="68580" bIns="34290" rtlCol="0" anchor="t">
            <a:normAutofit fontScale="92500"/>
          </a:bodyPr>
          <a:lstStyle/>
          <a:p>
            <a:pPr marL="0" indent="0">
              <a:buNone/>
            </a:pPr>
            <a:r>
              <a:rPr lang="en-US" sz="1500">
                <a:solidFill>
                  <a:srgbClr val="0070C0"/>
                </a:solidFill>
                <a:ea typeface="+mn-lt"/>
                <a:cs typeface="+mn-lt"/>
              </a:rPr>
              <a:t>"Assessment plays a fundamental role in enabling us to support children to make progress at a pace that is appropriate to them, ensuring they are supported and challenged accordingly. It should contribute to developing a holistic picture of the child – their strengths, the ways in which they learn and their areas for development – to inform next steps in learning and teaching. Assessment should not be used to make a one-off judgement on overall achievement at a set age or point in time against descriptors or criteria on a best-fit basis."</a:t>
            </a:r>
          </a:p>
          <a:p>
            <a:pPr marL="0" indent="0">
              <a:buNone/>
            </a:pPr>
            <a:endParaRPr lang="en-US" sz="1500">
              <a:solidFill>
                <a:schemeClr val="accent1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1500">
                <a:solidFill>
                  <a:schemeClr val="accent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Assessment arrangements for funded non-maintained nursery settings (gov.wales)</a:t>
            </a:r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9787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3166-ADAB-E21B-96A8-E2A17DE41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Llywodraeth</a:t>
            </a:r>
            <a:r>
              <a:rPr lang="en-US">
                <a:cs typeface="Arial"/>
              </a:rPr>
              <a:t> Cymru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Welsh Government </a:t>
            </a:r>
            <a:endParaRPr lang="en-US">
              <a:solidFill>
                <a:srgbClr val="000000"/>
              </a:solidFill>
              <a:cs typeface="Arial" panose="020B060402020202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25079-CF42-6E6C-86EC-719449C8D2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Mae’r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dulliau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 yn cyd-fynd â pholisïau chwarae Llywodraeth Cymru fel y trafodwyd yn flaenorol. yn</a:t>
            </a:r>
            <a:endParaRPr lang="en-US">
              <a:cs typeface="Arial" panose="020B0604020202020204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Mae </a:t>
            </a:r>
            <a:r>
              <a:rPr lang="en-US" err="1">
                <a:ea typeface="+mn-lt"/>
                <a:cs typeface="+mn-lt"/>
              </a:rPr>
              <a:t>dulliau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arsylwi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hefyd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cysylltu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â'r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Cwricwlwm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Gymru</a:t>
            </a:r>
            <a:r>
              <a:rPr lang="en-US">
                <a:ea typeface="+mn-lt"/>
                <a:cs typeface="+mn-lt"/>
              </a:rPr>
              <a:t>.</a:t>
            </a:r>
            <a:endParaRPr lang="en-US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593B38-E1C3-5AD9-DF9F-72D99E09BD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These methods align with the Welsh Government's play policies as previously discussed. </a:t>
            </a:r>
          </a:p>
          <a:p>
            <a:r>
              <a:rPr lang="en-US" dirty="0">
                <a:solidFill>
                  <a:srgbClr val="0070C0"/>
                </a:solidFill>
                <a:cs typeface="Arial"/>
              </a:rPr>
              <a:t>Methods of observation also link to the Curriculum for Wales. 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  <a:cs typeface="Arial"/>
              </a:rPr>
              <a:t>(Welsh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3865428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nline Media 14" title="Wales' new curriculum and assessment arrangements 2022">
            <a:hlinkClick r:id="" action="ppaction://media"/>
            <a:extLst>
              <a:ext uri="{FF2B5EF4-FFF2-40B4-BE49-F238E27FC236}">
                <a16:creationId xmlns:a16="http://schemas.microsoft.com/office/drawing/2014/main" id="{F004530A-784D-1524-C4FF-8183A0623327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34779" y="1834281"/>
            <a:ext cx="5665224" cy="3200245"/>
          </a:xfr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038053CF-C1C3-BEB8-62B3-390FEFBB0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Arial"/>
              </a:rPr>
              <a:t>Cwriciwlwm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newydd</a:t>
            </a:r>
            <a:r>
              <a:rPr lang="en-US" dirty="0">
                <a:cs typeface="Arial"/>
              </a:rPr>
              <a:t> I </a:t>
            </a:r>
            <a:r>
              <a:rPr lang="en-US" dirty="0" err="1">
                <a:cs typeface="Arial"/>
              </a:rPr>
              <a:t>Gymru</a:t>
            </a:r>
            <a:r>
              <a:rPr lang="en-US" dirty="0">
                <a:cs typeface="Arial"/>
              </a:rPr>
              <a:t>- </a:t>
            </a:r>
            <a:r>
              <a:rPr lang="en-US" dirty="0" err="1">
                <a:cs typeface="Arial"/>
              </a:rPr>
              <a:t>Asesiad</a:t>
            </a:r>
            <a:br>
              <a:rPr lang="en-US" dirty="0">
                <a:cs typeface="Arial"/>
              </a:rPr>
            </a:br>
            <a:r>
              <a:rPr lang="en-US" dirty="0">
                <a:solidFill>
                  <a:srgbClr val="0070C0"/>
                </a:solidFill>
                <a:cs typeface="Arial"/>
              </a:rPr>
              <a:t>New Curriculum for Wales- Assessment</a:t>
            </a:r>
          </a:p>
        </p:txBody>
      </p:sp>
    </p:spTree>
    <p:extLst>
      <p:ext uri="{BB962C8B-B14F-4D97-AF65-F5344CB8AC3E}">
        <p14:creationId xmlns:p14="http://schemas.microsoft.com/office/powerpoint/2010/main" val="3152038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5673-E294-5EB6-212C-DEB232E1C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Cwricwlwm</a:t>
            </a:r>
            <a:r>
              <a:rPr lang="en-US">
                <a:cs typeface="Arial"/>
              </a:rPr>
              <a:t> I </a:t>
            </a:r>
            <a:r>
              <a:rPr lang="en-US" err="1">
                <a:cs typeface="Arial"/>
              </a:rPr>
              <a:t>Gymru</a:t>
            </a:r>
            <a:r>
              <a:rPr lang="en-US">
                <a:cs typeface="Arial"/>
              </a:rPr>
              <a:t> 2022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828E4-0261-D334-E07D-7FE0E2350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87359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Mae </a:t>
            </a:r>
            <a:r>
              <a:rPr lang="en-US" err="1">
                <a:ea typeface="+mn-lt"/>
                <a:cs typeface="+mn-lt"/>
              </a:rPr>
              <a:t>arsylwi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chwarae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cyd-fynd</a:t>
            </a:r>
            <a:r>
              <a:rPr lang="en-US">
                <a:ea typeface="+mn-lt"/>
                <a:cs typeface="+mn-lt"/>
              </a:rPr>
              <a:t> â 4 </a:t>
            </a:r>
            <a:r>
              <a:rPr lang="en-US" err="1">
                <a:ea typeface="+mn-lt"/>
                <a:cs typeface="+mn-lt"/>
              </a:rPr>
              <a:t>diben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Cwricwlwm</a:t>
            </a:r>
            <a:r>
              <a:rPr lang="en-US">
                <a:ea typeface="+mn-lt"/>
                <a:cs typeface="+mn-lt"/>
              </a:rPr>
              <a:t>; </a:t>
            </a:r>
            <a:endParaRPr lang="en-US">
              <a:cs typeface="Arial" panose="020B0604020202020204"/>
            </a:endParaRPr>
          </a:p>
          <a:p>
            <a:pPr marL="457200" indent="-457200">
              <a:buAutoNum type="arabicPeriod"/>
            </a:pPr>
            <a:r>
              <a:rPr lang="en-US" err="1">
                <a:ea typeface="+mn-lt"/>
                <a:cs typeface="+mn-lt"/>
              </a:rPr>
              <a:t>Dysgwyr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uchelgeisiol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galluog</a:t>
            </a:r>
            <a:endParaRPr lang="en-US" err="1">
              <a:cs typeface="Arial" panose="020B0604020202020204"/>
            </a:endParaRPr>
          </a:p>
          <a:p>
            <a:pPr marL="457200" indent="-457200">
              <a:buAutoNum type="arabicPeriod"/>
            </a:pPr>
            <a:r>
              <a:rPr lang="en-US" err="1">
                <a:ea typeface="+mn-lt"/>
                <a:cs typeface="+mn-lt"/>
              </a:rPr>
              <a:t>Cyfranwyr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mentrus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chreadigol</a:t>
            </a:r>
            <a:endParaRPr lang="en-US" err="1">
              <a:cs typeface="Arial" panose="020B0604020202020204"/>
            </a:endParaRPr>
          </a:p>
          <a:p>
            <a:pPr marL="457200" indent="-457200">
              <a:buAutoNum type="arabicPeriod"/>
            </a:pPr>
            <a:r>
              <a:rPr lang="en-US" err="1">
                <a:ea typeface="+mn-lt"/>
                <a:cs typeface="+mn-lt"/>
              </a:rPr>
              <a:t>Dinasyddion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moesegol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gwybodus</a:t>
            </a:r>
            <a:endParaRPr lang="en-US" err="1">
              <a:cs typeface="Arial" panose="020B0604020202020204"/>
            </a:endParaRPr>
          </a:p>
          <a:p>
            <a:pPr marL="457200" indent="-457200">
              <a:buAutoNum type="arabicPeriod"/>
            </a:pPr>
            <a:r>
              <a:rPr lang="en-US" err="1">
                <a:ea typeface="+mn-lt"/>
                <a:cs typeface="+mn-lt"/>
              </a:rPr>
              <a:t>Unigolion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iach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hyderus</a:t>
            </a:r>
            <a:endParaRPr lang="en-US" err="1">
              <a:cs typeface="Arial" panose="020B0604020202020204"/>
            </a:endParaRPr>
          </a:p>
        </p:txBody>
      </p:sp>
      <p:pic>
        <p:nvPicPr>
          <p:cNvPr id="6" name="Content Placeholder 3" descr="A diagram of different colored circles&#10;&#10;Description automatically generated">
            <a:extLst>
              <a:ext uri="{FF2B5EF4-FFF2-40B4-BE49-F238E27FC236}">
                <a16:creationId xmlns:a16="http://schemas.microsoft.com/office/drawing/2014/main" id="{A94DE0AB-A551-7F36-250C-DD660AEF0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549" y="1643949"/>
            <a:ext cx="3886200" cy="35746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3C6AED-B515-6AAF-A318-B8C864E21FB5}"/>
              </a:ext>
            </a:extLst>
          </p:cNvPr>
          <p:cNvSpPr txBox="1"/>
          <p:nvPr/>
        </p:nvSpPr>
        <p:spPr>
          <a:xfrm>
            <a:off x="1854610" y="5219085"/>
            <a:ext cx="54255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Cyflwyniad i ganllawiau Cwricwlwm i Gymru - Hwb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8053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EAD69-EBE2-A8F1-514A-F975A7F45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70C0"/>
                </a:solidFill>
                <a:cs typeface="Arial"/>
              </a:rPr>
              <a:t>Curriculum for Wales 2022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7CC25-CB11-D80E-E9C0-C81B066A7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41270"/>
            <a:ext cx="38862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0070C0"/>
                </a:solidFill>
                <a:cs typeface="Arial"/>
              </a:rPr>
              <a:t>Observing play aligns with the 4 purposes of the Curriculum;</a:t>
            </a:r>
          </a:p>
          <a:p>
            <a:pPr marL="457200" indent="-457200">
              <a:buAutoNum type="arabicPeriod"/>
            </a:pPr>
            <a:r>
              <a:rPr lang="en-US">
                <a:solidFill>
                  <a:srgbClr val="0070C0"/>
                </a:solidFill>
                <a:cs typeface="Arial"/>
              </a:rPr>
              <a:t>Ambitious, capable learners</a:t>
            </a:r>
          </a:p>
          <a:p>
            <a:pPr marL="457200" indent="-457200">
              <a:buAutoNum type="arabicPeriod"/>
            </a:pPr>
            <a:r>
              <a:rPr lang="en-US">
                <a:solidFill>
                  <a:srgbClr val="0070C0"/>
                </a:solidFill>
                <a:cs typeface="Arial"/>
              </a:rPr>
              <a:t>Enterprising and creative contributors</a:t>
            </a:r>
          </a:p>
          <a:p>
            <a:pPr marL="457200" indent="-457200">
              <a:buAutoNum type="arabicPeriod"/>
            </a:pPr>
            <a:r>
              <a:rPr lang="en-US">
                <a:solidFill>
                  <a:srgbClr val="0070C0"/>
                </a:solidFill>
                <a:cs typeface="Arial"/>
              </a:rPr>
              <a:t>Ethical and informed citizens</a:t>
            </a:r>
          </a:p>
          <a:p>
            <a:pPr marL="457200" indent="-457200">
              <a:buAutoNum type="arabicPeriod"/>
            </a:pPr>
            <a:r>
              <a:rPr lang="en-US">
                <a:solidFill>
                  <a:srgbClr val="0070C0"/>
                </a:solidFill>
                <a:cs typeface="Arial"/>
              </a:rPr>
              <a:t>Healthy and confident individuals</a:t>
            </a:r>
          </a:p>
        </p:txBody>
      </p:sp>
      <p:pic>
        <p:nvPicPr>
          <p:cNvPr id="6" name="Content Placeholder 6" descr="A diagram of different colored circles&#10;&#10;Description automatically generated">
            <a:extLst>
              <a:ext uri="{FF2B5EF4-FFF2-40B4-BE49-F238E27FC236}">
                <a16:creationId xmlns:a16="http://schemas.microsoft.com/office/drawing/2014/main" id="{35519621-3D99-4FF5-8224-626532142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75" y="1643607"/>
            <a:ext cx="3985634" cy="35748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B4B0F8-FE89-BBC1-5C8A-186D2BA1EF2F}"/>
              </a:ext>
            </a:extLst>
          </p:cNvPr>
          <p:cNvSpPr txBox="1"/>
          <p:nvPr/>
        </p:nvSpPr>
        <p:spPr>
          <a:xfrm>
            <a:off x="1743997" y="5320480"/>
            <a:ext cx="57666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Introduction to Curriculum for Wales guidance - Hwb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199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31321-51BC-9F57-88F3-F6BCF44D3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Meysydd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Dysgu</a:t>
            </a:r>
            <a:br>
              <a:rPr lang="en-US"/>
            </a:br>
            <a:r>
              <a:rPr lang="en-US">
                <a:solidFill>
                  <a:srgbClr val="0070C0"/>
                </a:solidFill>
                <a:cs typeface="Arial"/>
              </a:rPr>
              <a:t>Areas of Learning (</a:t>
            </a:r>
            <a:r>
              <a:rPr lang="en-US" err="1">
                <a:solidFill>
                  <a:srgbClr val="0070C0"/>
                </a:solidFill>
                <a:cs typeface="Arial"/>
              </a:rPr>
              <a:t>AoLEs</a:t>
            </a:r>
            <a:r>
              <a:rPr lang="en-US">
                <a:solidFill>
                  <a:srgbClr val="0070C0"/>
                </a:solidFill>
                <a:cs typeface="Arial"/>
              </a:rPr>
              <a:t>)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02564-27B1-BABA-51A6-3AA939A8A5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Mae </a:t>
            </a:r>
            <a:r>
              <a:rPr lang="en-US" err="1">
                <a:ea typeface="+mn-lt"/>
                <a:cs typeface="+mn-lt"/>
              </a:rPr>
              <a:t>arsylwi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chwarae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cefnogi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draws </a:t>
            </a:r>
            <a:r>
              <a:rPr lang="en-US" err="1">
                <a:ea typeface="+mn-lt"/>
                <a:cs typeface="+mn-lt"/>
              </a:rPr>
              <a:t>gwahanol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Feysydd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uniongyrchol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735E8-B47A-B72D-47C2-84888741C3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Observing play directly supports learning across different Areas of Learning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  <a:cs typeface="Arial"/>
              </a:rPr>
              <a:t>(Welsh </a:t>
            </a:r>
            <a:r>
              <a:rPr lang="en-US" sz="2000">
                <a:solidFill>
                  <a:srgbClr val="0070C0"/>
                </a:solidFill>
                <a:cs typeface="Arial"/>
              </a:rPr>
              <a:t>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31168223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A puzzle pieces of different colors&#10;&#10;Description automatically generated">
            <a:extLst>
              <a:ext uri="{FF2B5EF4-FFF2-40B4-BE49-F238E27FC236}">
                <a16:creationId xmlns:a16="http://schemas.microsoft.com/office/drawing/2014/main" id="{BB079F7D-DFEF-358A-8868-7F6CDE31C3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44" y="541243"/>
            <a:ext cx="9142857" cy="5219191"/>
          </a:xfr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12F96BAB-A47E-DAC6-C640-2F6926D54008}"/>
              </a:ext>
            </a:extLst>
          </p:cNvPr>
          <p:cNvGrpSpPr/>
          <p:nvPr/>
        </p:nvGrpSpPr>
        <p:grpSpPr>
          <a:xfrm>
            <a:off x="286830" y="1071877"/>
            <a:ext cx="8617606" cy="4180404"/>
            <a:chOff x="382439" y="231304"/>
            <a:chExt cx="11490141" cy="5573872"/>
          </a:xfrm>
        </p:grpSpPr>
        <p:sp>
          <p:nvSpPr>
            <p:cNvPr id="4" name="AutoShape 2" descr="Rectangle Background Banner With Jigsaw Puzzle Color Separate Pieces  Details Parts Infographics Stock Illustration - Download Image Now - iStock">
              <a:extLst>
                <a:ext uri="{FF2B5EF4-FFF2-40B4-BE49-F238E27FC236}">
                  <a16:creationId xmlns:a16="http://schemas.microsoft.com/office/drawing/2014/main" id="{6EC6428D-411B-043F-381C-7DCB9F694A5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943600" y="3276600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en-US" sz="135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45FDBF3-19F3-966D-0A41-00FA57565C55}"/>
                </a:ext>
              </a:extLst>
            </p:cNvPr>
            <p:cNvSpPr txBox="1"/>
            <p:nvPr/>
          </p:nvSpPr>
          <p:spPr>
            <a:xfrm>
              <a:off x="592505" y="412631"/>
              <a:ext cx="2757101" cy="138499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100" dirty="0">
                  <a:solidFill>
                    <a:schemeClr val="bg1"/>
                  </a:solidFill>
                </a:rPr>
                <a:t>Y </a:t>
              </a:r>
              <a:r>
                <a:rPr lang="en-US" sz="2100" dirty="0" err="1">
                  <a:solidFill>
                    <a:schemeClr val="bg1"/>
                  </a:solidFill>
                </a:rPr>
                <a:t>Celfyddydau</a:t>
              </a:r>
              <a:r>
                <a:rPr lang="en-US" sz="2100" dirty="0">
                  <a:solidFill>
                    <a:schemeClr val="bg1"/>
                  </a:solidFill>
                </a:rPr>
                <a:t> </a:t>
              </a:r>
              <a:r>
                <a:rPr lang="en-US" sz="2100" dirty="0" err="1">
                  <a:solidFill>
                    <a:schemeClr val="bg1"/>
                  </a:solidFill>
                </a:rPr>
                <a:t>Mynegiannol</a:t>
              </a:r>
              <a:r>
                <a:rPr lang="en-US" sz="2100" dirty="0">
                  <a:solidFill>
                    <a:schemeClr val="bg1"/>
                  </a:solidFill>
                </a:rPr>
                <a:t>/</a:t>
              </a:r>
            </a:p>
            <a:p>
              <a:pPr algn="ctr"/>
              <a:r>
                <a:rPr lang="en-US" sz="2100" dirty="0">
                  <a:solidFill>
                    <a:schemeClr val="bg1"/>
                  </a:solidFill>
                </a:rPr>
                <a:t>Expressive Arts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4C922F3-2566-79CB-06EF-565ACAB5DB90}"/>
                </a:ext>
              </a:extLst>
            </p:cNvPr>
            <p:cNvSpPr txBox="1"/>
            <p:nvPr/>
          </p:nvSpPr>
          <p:spPr>
            <a:xfrm>
              <a:off x="4834075" y="632584"/>
              <a:ext cx="2522323" cy="10772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err="1">
                  <a:solidFill>
                    <a:schemeClr val="bg1"/>
                  </a:solidFill>
                </a:rPr>
                <a:t>Dyniaethau</a:t>
              </a:r>
              <a:r>
                <a:rPr lang="en-US" sz="2400">
                  <a:solidFill>
                    <a:schemeClr val="bg1"/>
                  </a:solidFill>
                </a:rPr>
                <a:t>/</a:t>
              </a:r>
            </a:p>
            <a:p>
              <a:pPr algn="ctr"/>
              <a:r>
                <a:rPr lang="en-US" sz="2400">
                  <a:solidFill>
                    <a:schemeClr val="bg1"/>
                  </a:solidFill>
                </a:rPr>
                <a:t>Humanities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96A57317-A8AD-DCE2-C48A-9F1588DA2021}"/>
                </a:ext>
              </a:extLst>
            </p:cNvPr>
            <p:cNvSpPr txBox="1"/>
            <p:nvPr/>
          </p:nvSpPr>
          <p:spPr>
            <a:xfrm>
              <a:off x="8574930" y="231304"/>
              <a:ext cx="3024564" cy="160287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solidFill>
                    <a:schemeClr val="bg1"/>
                  </a:solidFill>
                </a:rPr>
                <a:t>Iechyd a </a:t>
              </a:r>
              <a:r>
                <a:rPr lang="en-US" sz="2400" dirty="0" err="1">
                  <a:solidFill>
                    <a:schemeClr val="bg1"/>
                  </a:solidFill>
                </a:rPr>
                <a:t>lles</a:t>
              </a:r>
              <a:r>
                <a:rPr lang="en-US" sz="2400" dirty="0">
                  <a:solidFill>
                    <a:schemeClr val="bg1"/>
                  </a:solidFill>
                </a:rPr>
                <a:t>/ Health and well-being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47689A7-AE0F-CA86-1E8A-36EA64450C3E}"/>
                </a:ext>
              </a:extLst>
            </p:cNvPr>
            <p:cNvSpPr txBox="1"/>
            <p:nvPr/>
          </p:nvSpPr>
          <p:spPr>
            <a:xfrm>
              <a:off x="382439" y="3760381"/>
              <a:ext cx="2967166" cy="18158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100" dirty="0" err="1">
                  <a:solidFill>
                    <a:schemeClr val="bg1"/>
                  </a:solidFill>
                </a:rPr>
                <a:t>Gwyddoniaeth</a:t>
              </a:r>
              <a:r>
                <a:rPr lang="en-US" sz="2100" dirty="0">
                  <a:solidFill>
                    <a:schemeClr val="bg1"/>
                  </a:solidFill>
                </a:rPr>
                <a:t> a </a:t>
              </a:r>
              <a:r>
                <a:rPr lang="en-US" sz="2100" dirty="0" err="1">
                  <a:solidFill>
                    <a:schemeClr val="bg1"/>
                  </a:solidFill>
                </a:rPr>
                <a:t>technoleg</a:t>
              </a:r>
              <a:r>
                <a:rPr lang="en-US" sz="2100" dirty="0">
                  <a:solidFill>
                    <a:schemeClr val="bg1"/>
                  </a:solidFill>
                </a:rPr>
                <a:t>/</a:t>
              </a:r>
            </a:p>
            <a:p>
              <a:pPr algn="ctr"/>
              <a:r>
                <a:rPr lang="en-US" sz="2100" dirty="0">
                  <a:solidFill>
                    <a:schemeClr val="bg1"/>
                  </a:solidFill>
                </a:rPr>
                <a:t>Science and technology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778FBD7-BC79-1AB7-869A-95A017CE79E9}"/>
                </a:ext>
              </a:extLst>
            </p:cNvPr>
            <p:cNvSpPr txBox="1"/>
            <p:nvPr/>
          </p:nvSpPr>
          <p:spPr>
            <a:xfrm>
              <a:off x="4609740" y="3869564"/>
              <a:ext cx="2967166" cy="181588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100" dirty="0" err="1">
                  <a:solidFill>
                    <a:schemeClr val="bg1"/>
                  </a:solidFill>
                </a:rPr>
                <a:t>Mathemateg</a:t>
              </a:r>
              <a:r>
                <a:rPr lang="en-US" sz="2100" dirty="0">
                  <a:solidFill>
                    <a:schemeClr val="bg1"/>
                  </a:solidFill>
                </a:rPr>
                <a:t> a </a:t>
              </a:r>
              <a:r>
                <a:rPr lang="en-US" sz="2100" dirty="0" err="1">
                  <a:solidFill>
                    <a:schemeClr val="bg1"/>
                  </a:solidFill>
                </a:rPr>
                <a:t>rhifedd</a:t>
              </a:r>
              <a:r>
                <a:rPr lang="en-US" sz="2100" dirty="0">
                  <a:solidFill>
                    <a:schemeClr val="bg1"/>
                  </a:solidFill>
                </a:rPr>
                <a:t>/ Mathematics and numeracy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8335821-6B6F-7408-C844-ED6EF26B4002}"/>
                </a:ext>
              </a:extLst>
            </p:cNvPr>
            <p:cNvSpPr txBox="1"/>
            <p:nvPr/>
          </p:nvSpPr>
          <p:spPr>
            <a:xfrm>
              <a:off x="8905413" y="3127520"/>
              <a:ext cx="2967167" cy="267765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100" dirty="0" err="1">
                  <a:solidFill>
                    <a:schemeClr val="bg1"/>
                  </a:solidFill>
                </a:rPr>
                <a:t>Ieithoedd</a:t>
              </a:r>
              <a:r>
                <a:rPr lang="en-US" sz="2100" dirty="0">
                  <a:solidFill>
                    <a:schemeClr val="bg1"/>
                  </a:solidFill>
                </a:rPr>
                <a:t>, </a:t>
              </a:r>
              <a:r>
                <a:rPr lang="en-US" sz="2100" dirty="0" err="1">
                  <a:solidFill>
                    <a:schemeClr val="bg1"/>
                  </a:solidFill>
                </a:rPr>
                <a:t>Llythrennedd</a:t>
              </a:r>
              <a:r>
                <a:rPr lang="en-US" sz="2100" dirty="0">
                  <a:solidFill>
                    <a:schemeClr val="bg1"/>
                  </a:solidFill>
                </a:rPr>
                <a:t> a </a:t>
              </a:r>
              <a:r>
                <a:rPr lang="en-US" sz="2100" dirty="0" err="1">
                  <a:solidFill>
                    <a:schemeClr val="bg1"/>
                  </a:solidFill>
                </a:rPr>
                <a:t>Chyfathrebu</a:t>
              </a:r>
              <a:r>
                <a:rPr lang="en-US" sz="2100" dirty="0">
                  <a:solidFill>
                    <a:schemeClr val="bg1"/>
                  </a:solidFill>
                </a:rPr>
                <a:t>/</a:t>
              </a:r>
            </a:p>
            <a:p>
              <a:pPr algn="ctr"/>
              <a:r>
                <a:rPr lang="en-US" sz="2100" dirty="0">
                  <a:solidFill>
                    <a:schemeClr val="bg1"/>
                  </a:solidFill>
                </a:rPr>
                <a:t>Language, literacy and communication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6F8915-A7E4-23B0-E808-4DAEED22EDC6}"/>
              </a:ext>
            </a:extLst>
          </p:cNvPr>
          <p:cNvSpPr>
            <a:spLocks noGrp="1"/>
          </p:cNvSpPr>
          <p:nvPr/>
        </p:nvSpPr>
        <p:spPr bwMode="auto">
          <a:xfrm>
            <a:off x="174702" y="34957"/>
            <a:ext cx="8793453" cy="740821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sz="2800" dirty="0" err="1"/>
              <a:t>Chwarae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Cwricwlwm</a:t>
            </a:r>
            <a:r>
              <a:rPr lang="en-GB" sz="2800" dirty="0"/>
              <a:t>/ </a:t>
            </a:r>
            <a:r>
              <a:rPr lang="en-GB" sz="2800" dirty="0">
                <a:solidFill>
                  <a:srgbClr val="0070C0"/>
                </a:solidFill>
              </a:rPr>
              <a:t>The Curriculum and Play</a:t>
            </a:r>
            <a:endParaRPr lang="en-US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2722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EE26A104-A970-86F9-EF07-839584718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002" y="1715495"/>
            <a:ext cx="3099410" cy="310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80E816-D9D6-8D33-EABD-3BDCD8974795}"/>
              </a:ext>
            </a:extLst>
          </p:cNvPr>
          <p:cNvSpPr txBox="1"/>
          <p:nvPr/>
        </p:nvSpPr>
        <p:spPr>
          <a:xfrm>
            <a:off x="312048" y="408212"/>
            <a:ext cx="83473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err="1">
                <a:latin typeface="Calibri"/>
                <a:cs typeface="Arial"/>
              </a:rPr>
              <a:t>Egwyddorion</a:t>
            </a:r>
            <a:r>
              <a:rPr lang="en-US" sz="4000" b="1">
                <a:latin typeface="Calibri"/>
                <a:cs typeface="Arial"/>
              </a:rPr>
              <a:t> a </a:t>
            </a:r>
            <a:r>
              <a:rPr lang="en-US" sz="4000" b="1" err="1">
                <a:latin typeface="Calibri"/>
                <a:cs typeface="Arial"/>
              </a:rPr>
              <a:t>phwrpas</a:t>
            </a:r>
            <a:r>
              <a:rPr lang="en-US" sz="4000" b="1">
                <a:latin typeface="Calibri"/>
                <a:cs typeface="Arial"/>
              </a:rPr>
              <a:t> </a:t>
            </a:r>
            <a:r>
              <a:rPr lang="en-US" sz="4000" b="1" err="1">
                <a:latin typeface="Calibri"/>
                <a:cs typeface="Arial"/>
              </a:rPr>
              <a:t>asesu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56F8AD-6BA0-8D47-60AD-CED07862CD5E}"/>
              </a:ext>
            </a:extLst>
          </p:cNvPr>
          <p:cNvSpPr txBox="1"/>
          <p:nvPr/>
        </p:nvSpPr>
        <p:spPr>
          <a:xfrm>
            <a:off x="4491567" y="1528234"/>
            <a:ext cx="3939116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 err="1">
                <a:latin typeface="Arial"/>
                <a:cs typeface="Arial"/>
              </a:rPr>
              <a:t>Pwrpas</a:t>
            </a:r>
            <a:r>
              <a:rPr lang="en-US" sz="2000" dirty="0">
                <a:latin typeface="Arial"/>
                <a:cs typeface="Arial"/>
              </a:rPr>
              <a:t>; 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 err="1">
                <a:latin typeface="Arial"/>
                <a:cs typeface="Arial"/>
              </a:rPr>
              <a:t>Cefnogi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dilyniant</a:t>
            </a:r>
            <a:r>
              <a:rPr lang="en-US" sz="2000" dirty="0">
                <a:latin typeface="Arial"/>
                <a:cs typeface="Arial"/>
              </a:rPr>
              <a:t>, </a:t>
            </a:r>
            <a:r>
              <a:rPr lang="en-US" sz="2000" dirty="0" err="1">
                <a:latin typeface="Arial"/>
                <a:cs typeface="Arial"/>
              </a:rPr>
              <a:t>Hysbysu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addysgu</a:t>
            </a:r>
            <a:r>
              <a:rPr lang="en-US" sz="2000" dirty="0">
                <a:latin typeface="Arial"/>
                <a:cs typeface="Arial"/>
              </a:rPr>
              <a:t>, </a:t>
            </a:r>
            <a:r>
              <a:rPr lang="en-US" sz="2000" dirty="0" err="1">
                <a:latin typeface="Arial"/>
                <a:cs typeface="Arial"/>
              </a:rPr>
              <a:t>Annog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myfyrio</a:t>
            </a:r>
            <a:r>
              <a:rPr lang="en-US" sz="2000" dirty="0">
                <a:latin typeface="Arial"/>
                <a:cs typeface="Arial"/>
              </a:rPr>
              <a:t>, </a:t>
            </a:r>
            <a:r>
              <a:rPr lang="en-US" sz="2000" dirty="0" err="1">
                <a:latin typeface="Arial"/>
                <a:cs typeface="Arial"/>
              </a:rPr>
              <a:t>Dathlu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cyflawniadau</a:t>
            </a:r>
            <a:r>
              <a:rPr lang="en-US" sz="2000" dirty="0">
                <a:latin typeface="Arial"/>
                <a:cs typeface="Arial"/>
              </a:rPr>
              <a:t>​ </a:t>
            </a:r>
          </a:p>
          <a:p>
            <a:pPr marL="342900" indent="-342900">
              <a:buFont typeface="Arial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err="1">
                <a:latin typeface="Arial"/>
                <a:cs typeface="Arial"/>
              </a:rPr>
              <a:t>Wrth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arsylwi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chwarae</a:t>
            </a:r>
            <a:r>
              <a:rPr lang="en-US" sz="2000" dirty="0">
                <a:latin typeface="Arial"/>
                <a:cs typeface="Arial"/>
              </a:rPr>
              <a:t> gall </a:t>
            </a:r>
            <a:r>
              <a:rPr lang="en-US" sz="2000" err="1">
                <a:latin typeface="Arial"/>
                <a:cs typeface="Arial"/>
              </a:rPr>
              <a:t>gofalwyr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gasglu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tystiolaeth</a:t>
            </a:r>
            <a:r>
              <a:rPr lang="en-US" sz="2000" dirty="0">
                <a:latin typeface="Arial"/>
                <a:cs typeface="Arial"/>
              </a:rPr>
              <a:t> o </a:t>
            </a:r>
            <a:r>
              <a:rPr lang="en-US" sz="2000" err="1">
                <a:latin typeface="Arial"/>
                <a:cs typeface="Arial"/>
              </a:rPr>
              <a:t>ddysgu</a:t>
            </a:r>
            <a:r>
              <a:rPr lang="en-US" sz="2000" dirty="0">
                <a:latin typeface="Arial"/>
                <a:cs typeface="Arial"/>
              </a:rPr>
              <a:t>, </a:t>
            </a:r>
            <a:r>
              <a:rPr lang="en-US" sz="2000" err="1">
                <a:latin typeface="Arial"/>
                <a:cs typeface="Arial"/>
              </a:rPr>
              <a:t>defnyddio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arsylwadau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i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gynllunio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gweithgareddau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pellach</a:t>
            </a:r>
            <a:r>
              <a:rPr lang="en-US" sz="2000" dirty="0">
                <a:latin typeface="Arial"/>
                <a:cs typeface="Arial"/>
              </a:rPr>
              <a:t>, </a:t>
            </a:r>
            <a:r>
              <a:rPr lang="en-US" sz="2000" err="1">
                <a:latin typeface="Arial"/>
                <a:cs typeface="Arial"/>
              </a:rPr>
              <a:t>adeiladu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dealltwriaeth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o'r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plentyn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(</a:t>
            </a:r>
            <a:r>
              <a:rPr lang="en-US" sz="2000" dirty="0" err="1">
                <a:latin typeface="Arial"/>
                <a:cs typeface="Arial"/>
              </a:rPr>
              <a:t>Llywodraeth</a:t>
            </a:r>
            <a:r>
              <a:rPr lang="en-US" sz="2000" dirty="0">
                <a:latin typeface="Arial"/>
                <a:cs typeface="Arial"/>
              </a:rPr>
              <a:t> Cymru, 2024)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0667A3-BD3F-F2F6-B093-9B26EAC9D7A2}"/>
              </a:ext>
            </a:extLst>
          </p:cNvPr>
          <p:cNvSpPr txBox="1"/>
          <p:nvPr/>
        </p:nvSpPr>
        <p:spPr>
          <a:xfrm>
            <a:off x="914400" y="4988641"/>
            <a:ext cx="40521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Supporting learner progression assessment guidance - Hwb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75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5D6EA-C0ED-E964-C544-24F6B8605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Principles and purpose of assessment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2BF0-89A4-76E0-0126-CABD3E981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83063" y="1685084"/>
            <a:ext cx="4061336" cy="38443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/>
              </a:rPr>
              <a:t>Purpose;</a:t>
            </a:r>
          </a:p>
          <a:p>
            <a:r>
              <a:rPr lang="en-US" dirty="0">
                <a:solidFill>
                  <a:srgbClr val="0070C0"/>
                </a:solidFill>
                <a:cs typeface="Arial"/>
              </a:rPr>
              <a:t>Support progression, Inform teaching, Encourage reflection, Celebrate achievements</a:t>
            </a:r>
          </a:p>
          <a:p>
            <a:endParaRPr lang="en-US">
              <a:solidFill>
                <a:srgbClr val="0070C0"/>
              </a:solidFill>
              <a:cs typeface="Arial"/>
            </a:endParaRPr>
          </a:p>
          <a:p>
            <a:r>
              <a:rPr lang="en-US" dirty="0">
                <a:solidFill>
                  <a:srgbClr val="0070C0"/>
                </a:solidFill>
                <a:cs typeface="Arial"/>
              </a:rPr>
              <a:t>When observing play caregivers can gather evidence of learning, use observations to plan further activities, build an understanding of the child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/>
              </a:rPr>
              <a:t>(Welsh </a:t>
            </a:r>
            <a:r>
              <a:rPr lang="en-US" dirty="0" err="1">
                <a:solidFill>
                  <a:srgbClr val="0070C0"/>
                </a:solidFill>
                <a:cs typeface="Arial"/>
              </a:rPr>
              <a:t>Governm,ent</a:t>
            </a:r>
            <a:r>
              <a:rPr lang="en-US" dirty="0">
                <a:solidFill>
                  <a:srgbClr val="0070C0"/>
                </a:solidFill>
                <a:cs typeface="Arial"/>
              </a:rPr>
              <a:t>, 2024)</a:t>
            </a:r>
          </a:p>
        </p:txBody>
      </p:sp>
      <p:pic>
        <p:nvPicPr>
          <p:cNvPr id="6" name="Picture 5" descr="A diagram of a learning process&#10;&#10;Description automatically generated">
            <a:extLst>
              <a:ext uri="{FF2B5EF4-FFF2-40B4-BE49-F238E27FC236}">
                <a16:creationId xmlns:a16="http://schemas.microsoft.com/office/drawing/2014/main" id="{B530B843-0B9D-0EAF-FD79-F3B451D31D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15" y="1682774"/>
            <a:ext cx="3314362" cy="329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9BA745-9899-65D2-B002-70CF8F9EAF2F}"/>
              </a:ext>
            </a:extLst>
          </p:cNvPr>
          <p:cNvSpPr txBox="1"/>
          <p:nvPr/>
        </p:nvSpPr>
        <p:spPr>
          <a:xfrm>
            <a:off x="628650" y="4970206"/>
            <a:ext cx="423647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Supporting learner progression assessment guidance - Hwb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1066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C5B5A-552C-ECF8-02F3-D1E355EA45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l" fontAlgn="base">
              <a:buNone/>
            </a:pP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Mae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asesu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yn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chwarae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tair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prif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ran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yn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y broses o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alluogi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cynnydd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dysgwyr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cefnogi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dysgwyr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unigol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yn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barhaus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o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ddydd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i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ddydd</a:t>
            </a:r>
            <a:endParaRPr lang="en-US" b="0" i="0" dirty="0">
              <a:solidFill>
                <a:srgbClr val="1F1F1F"/>
              </a:solidFill>
              <a:effectLst/>
              <a:latin typeface="Calibri"/>
              <a:ea typeface="Calibri"/>
              <a:cs typeface="Calibri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nodi,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cofnodi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a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myfyrio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ar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gynnydd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dysgwyr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unigol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dros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dirty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amser</a:t>
            </a:r>
            <a:endParaRPr lang="en-US" b="0" i="0" dirty="0">
              <a:solidFill>
                <a:srgbClr val="1F1F1F"/>
              </a:solidFill>
              <a:effectLst/>
              <a:latin typeface="Calibri"/>
              <a:ea typeface="Calibri"/>
              <a:cs typeface="Calibri"/>
            </a:endParaRPr>
          </a:p>
          <a:p>
            <a:r>
              <a:rPr lang="en-US" b="0" i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deall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cynnydd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grwpiau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er </a:t>
            </a:r>
            <a:r>
              <a:rPr lang="en-US" b="0" i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mwyn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myfyrio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ar</a:t>
            </a:r>
            <a:r>
              <a:rPr lang="en-US" b="0" i="0" dirty="0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 </a:t>
            </a:r>
            <a:r>
              <a:rPr lang="en-US" b="0" i="0" err="1">
                <a:solidFill>
                  <a:srgbClr val="1F1F1F"/>
                </a:solidFill>
                <a:effectLst/>
                <a:latin typeface="Calibri"/>
                <a:ea typeface="Calibri"/>
                <a:cs typeface="Calibri"/>
              </a:rPr>
              <a:t>arferion</a:t>
            </a:r>
            <a:r>
              <a:rPr lang="en-US" dirty="0">
                <a:solidFill>
                  <a:srgbClr val="1F1F1F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1F1F1F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en-US" dirty="0" err="1">
                <a:solidFill>
                  <a:srgbClr val="1F1F1F"/>
                </a:solidFill>
                <a:latin typeface="Calibri"/>
                <a:ea typeface="Calibri"/>
                <a:cs typeface="Calibri"/>
              </a:rPr>
              <a:t>Llywodraeth</a:t>
            </a:r>
            <a:r>
              <a:rPr lang="en-US" dirty="0">
                <a:solidFill>
                  <a:srgbClr val="1F1F1F"/>
                </a:solidFill>
                <a:latin typeface="Calibri"/>
                <a:ea typeface="Calibri"/>
                <a:cs typeface="Calibri"/>
              </a:rPr>
              <a:t> Cymru, 2022)</a:t>
            </a:r>
            <a:endParaRPr lang="en-US" dirty="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CAC27-F8F3-CDE4-197D-E8F09962A6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l" fontAlgn="base">
              <a:buNone/>
            </a:pPr>
            <a:r>
              <a:rPr lang="en-US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Assessment has three main roles in the process of enabling learner progression: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supporting individual learners on an ongoing, day-to-day basis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identifying, capturing and reflecting on individual learner progress over time</a:t>
            </a:r>
          </a:p>
          <a:p>
            <a:r>
              <a:rPr lang="en-US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understanding group progress in order to reflect on practice </a:t>
            </a:r>
            <a:endParaRPr lang="en-US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(</a:t>
            </a:r>
            <a:r>
              <a:rPr lang="en-US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Welsh Government</a:t>
            </a:r>
            <a:r>
              <a:rPr lang="en-US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, </a:t>
            </a:r>
            <a:r>
              <a:rPr lang="en-US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2022)</a:t>
            </a:r>
            <a:endParaRPr lang="en-US" dirty="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DDB91D-02DD-8C79-F3F3-012DDC6CBC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23517"/>
            <a:ext cx="8229600" cy="922337"/>
          </a:xfrm>
        </p:spPr>
        <p:txBody>
          <a:bodyPr/>
          <a:lstStyle/>
          <a:p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Arsylwi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asesu</a:t>
            </a:r>
            <a:b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0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Observation and Assessment</a:t>
            </a:r>
          </a:p>
        </p:txBody>
      </p:sp>
    </p:spTree>
    <p:extLst>
      <p:ext uri="{BB962C8B-B14F-4D97-AF65-F5344CB8AC3E}">
        <p14:creationId xmlns:p14="http://schemas.microsoft.com/office/powerpoint/2010/main" val="27790755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CF3C4-2AB9-DF2B-9326-3EA9F358B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err="1">
                <a:latin typeface="Calibri"/>
                <a:cs typeface="Arial"/>
              </a:rPr>
              <a:t>Cynnydd</a:t>
            </a:r>
            <a:r>
              <a:rPr lang="en-US" sz="4000" b="1">
                <a:latin typeface="Calibri"/>
                <a:cs typeface="Arial"/>
              </a:rPr>
              <a:t> a </a:t>
            </a:r>
            <a:r>
              <a:rPr lang="en-US" sz="4000" b="1" err="1">
                <a:latin typeface="Calibri"/>
                <a:cs typeface="Arial"/>
              </a:rPr>
              <a:t>dysgu</a:t>
            </a:r>
            <a:br>
              <a:rPr lang="en-US" sz="4000" b="1">
                <a:solidFill>
                  <a:srgbClr val="0070C0"/>
                </a:solidFill>
                <a:latin typeface="Calibri"/>
                <a:cs typeface="Arial"/>
              </a:rPr>
            </a:br>
            <a:r>
              <a:rPr lang="en-US" sz="4000" b="1">
                <a:solidFill>
                  <a:srgbClr val="0070C0"/>
                </a:solidFill>
                <a:latin typeface="Calibri"/>
                <a:cs typeface="Arial"/>
              </a:rPr>
              <a:t>Progression and learning</a:t>
            </a:r>
            <a:r>
              <a:rPr lang="en-US">
                <a:cs typeface="Arial"/>
              </a:rPr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41A0D-2418-08C0-FFF5-EE304EDB90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latin typeface="Calibri"/>
                <a:ea typeface="+mn-lt"/>
                <a:cs typeface="+mn-lt"/>
              </a:rPr>
              <a:t>Camau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cynnydd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sy’n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gysylltiedig</a:t>
            </a:r>
            <a:r>
              <a:rPr lang="en-US" dirty="0">
                <a:latin typeface="Calibri"/>
                <a:ea typeface="+mn-lt"/>
                <a:cs typeface="+mn-lt"/>
              </a:rPr>
              <a:t> â </a:t>
            </a:r>
            <a:r>
              <a:rPr lang="en-US" dirty="0" err="1">
                <a:latin typeface="Calibri"/>
                <a:ea typeface="+mn-lt"/>
                <a:cs typeface="+mn-lt"/>
              </a:rPr>
              <a:t>phob</a:t>
            </a:r>
            <a:r>
              <a:rPr lang="en-US" dirty="0">
                <a:latin typeface="Calibri"/>
                <a:ea typeface="+mn-lt"/>
                <a:cs typeface="+mn-lt"/>
              </a:rPr>
              <a:t> un </a:t>
            </a:r>
            <a:r>
              <a:rPr lang="en-US" dirty="0" err="1">
                <a:latin typeface="Calibri"/>
                <a:ea typeface="+mn-lt"/>
                <a:cs typeface="+mn-lt"/>
              </a:rPr>
              <a:t>o’r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meysydd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dysgu</a:t>
            </a:r>
            <a:r>
              <a:rPr lang="en-US" dirty="0">
                <a:latin typeface="Calibri"/>
                <a:ea typeface="+mn-lt"/>
                <a:cs typeface="+mn-lt"/>
              </a:rPr>
              <a:t> (</a:t>
            </a:r>
            <a:r>
              <a:rPr lang="en-US" dirty="0" err="1">
                <a:latin typeface="Calibri"/>
                <a:ea typeface="+mn-lt"/>
                <a:cs typeface="+mn-lt"/>
              </a:rPr>
              <a:t>disgrifiad</a:t>
            </a:r>
            <a:r>
              <a:rPr lang="en-US" dirty="0">
                <a:latin typeface="Calibri"/>
                <a:ea typeface="+mn-lt"/>
                <a:cs typeface="+mn-lt"/>
              </a:rPr>
              <a:t> </a:t>
            </a:r>
            <a:r>
              <a:rPr lang="en-US" dirty="0" err="1">
                <a:latin typeface="Calibri"/>
                <a:ea typeface="+mn-lt"/>
                <a:cs typeface="+mn-lt"/>
              </a:rPr>
              <a:t>o'r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dysgu</a:t>
            </a:r>
            <a:r>
              <a:rPr lang="en-US" dirty="0">
                <a:latin typeface="Calibri"/>
                <a:ea typeface="+mn-lt"/>
                <a:cs typeface="+mn-lt"/>
              </a:rPr>
              <a:t>)</a:t>
            </a:r>
            <a:endParaRPr lang="en-US" dirty="0">
              <a:latin typeface="Calibri"/>
              <a:cs typeface="Arial" panose="020B0604020202020204"/>
            </a:endParaRPr>
          </a:p>
          <a:p>
            <a:r>
              <a:rPr lang="en-US" dirty="0" err="1">
                <a:latin typeface="Calibri"/>
                <a:ea typeface="+mn-lt"/>
                <a:cs typeface="+mn-lt"/>
              </a:rPr>
              <a:t>Bydd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asesu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yn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cydnabod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cyflawniadau</a:t>
            </a:r>
            <a:endParaRPr lang="en-US" dirty="0" err="1">
              <a:latin typeface="Calibri"/>
              <a:cs typeface="Calibri"/>
            </a:endParaRPr>
          </a:p>
          <a:p>
            <a:r>
              <a:rPr lang="en-US" dirty="0" err="1">
                <a:latin typeface="Calibri"/>
                <a:ea typeface="+mn-lt"/>
                <a:cs typeface="+mn-lt"/>
              </a:rPr>
              <a:t>Ffocws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ar</a:t>
            </a:r>
            <a:r>
              <a:rPr lang="en-US" dirty="0">
                <a:latin typeface="Calibri"/>
                <a:ea typeface="+mn-lt"/>
                <a:cs typeface="+mn-lt"/>
              </a:rPr>
              <a:t> y </a:t>
            </a:r>
            <a:r>
              <a:rPr lang="en-US" dirty="0" err="1">
                <a:latin typeface="Calibri"/>
                <a:ea typeface="+mn-lt"/>
                <a:cs typeface="+mn-lt"/>
              </a:rPr>
              <a:t>camau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nesaf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mewn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dysgu</a:t>
            </a:r>
            <a:endParaRPr lang="en-US" dirty="0" err="1">
              <a:latin typeface="Calibri"/>
              <a:cs typeface="Calibri"/>
            </a:endParaRPr>
          </a:p>
          <a:p>
            <a:r>
              <a:rPr lang="en-US" dirty="0" err="1">
                <a:latin typeface="Calibri"/>
                <a:ea typeface="+mn-lt"/>
                <a:cs typeface="+mn-lt"/>
              </a:rPr>
              <a:t>Bydd</a:t>
            </a:r>
            <a:r>
              <a:rPr lang="en-US" dirty="0">
                <a:latin typeface="Calibri"/>
                <a:ea typeface="+mn-lt"/>
                <a:cs typeface="+mn-lt"/>
              </a:rPr>
              <a:t> </a:t>
            </a:r>
            <a:r>
              <a:rPr lang="en-US" dirty="0" err="1">
                <a:latin typeface="Calibri"/>
                <a:ea typeface="+mn-lt"/>
                <a:cs typeface="+mn-lt"/>
              </a:rPr>
              <a:t>dysgu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yn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cael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ei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ffurfio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yn</a:t>
            </a:r>
            <a:r>
              <a:rPr lang="en-US" dirty="0">
                <a:latin typeface="Calibri"/>
                <a:ea typeface="+mn-lt"/>
                <a:cs typeface="+mn-lt"/>
              </a:rPr>
              <a:t>  </a:t>
            </a:r>
            <a:r>
              <a:rPr lang="en-US" dirty="0" err="1">
                <a:latin typeface="Calibri"/>
                <a:ea typeface="+mn-lt"/>
                <a:cs typeface="+mn-lt"/>
              </a:rPr>
              <a:t>wahanol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ar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gyfer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pob</a:t>
            </a:r>
            <a:r>
              <a:rPr lang="en-US" dirty="0">
                <a:latin typeface="Calibri"/>
                <a:ea typeface="+mn-lt"/>
                <a:cs typeface="+mn-lt"/>
              </a:rPr>
              <a:t> </a:t>
            </a:r>
            <a:r>
              <a:rPr lang="en-US" dirty="0" err="1">
                <a:latin typeface="Calibri"/>
                <a:ea typeface="+mn-lt"/>
                <a:cs typeface="+mn-lt"/>
              </a:rPr>
              <a:t>unigolyn</a:t>
            </a:r>
            <a:endParaRPr lang="en-US" dirty="0" err="1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US" dirty="0">
                <a:latin typeface="Calibri"/>
                <a:cs typeface="Arial"/>
              </a:rPr>
              <a:t>(</a:t>
            </a:r>
            <a:r>
              <a:rPr lang="en-US" dirty="0" err="1">
                <a:latin typeface="Calibri"/>
                <a:cs typeface="Arial"/>
              </a:rPr>
              <a:t>Llywodraeth</a:t>
            </a:r>
            <a:r>
              <a:rPr lang="en-US" dirty="0">
                <a:latin typeface="Calibri"/>
                <a:cs typeface="Arial"/>
              </a:rPr>
              <a:t> Cymru, 2022)</a:t>
            </a:r>
            <a:endParaRPr lang="en-US" dirty="0">
              <a:latin typeface="Calibri"/>
              <a:ea typeface="Calibri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5D842D-8AA0-DA10-3DB2-B41944422DA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dirty="0">
                <a:solidFill>
                  <a:srgbClr val="0070C0"/>
                </a:solidFill>
                <a:latin typeface="Calibri"/>
                <a:cs typeface="Arial"/>
              </a:rPr>
              <a:t>Progression steps linked to each of the areas of learning (descriptions on learning)</a:t>
            </a:r>
          </a:p>
          <a:p>
            <a:pPr marL="342900" indent="-342900"/>
            <a:r>
              <a:rPr lang="en-US" dirty="0">
                <a:solidFill>
                  <a:srgbClr val="0070C0"/>
                </a:solidFill>
                <a:latin typeface="Calibri"/>
                <a:cs typeface="Arial"/>
              </a:rPr>
              <a:t>Assessment will recognize achievement </a:t>
            </a:r>
            <a:endParaRPr lang="en-US" dirty="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pPr marL="342900" indent="-342900"/>
            <a:r>
              <a:rPr lang="en-US" dirty="0">
                <a:solidFill>
                  <a:srgbClr val="0070C0"/>
                </a:solidFill>
                <a:latin typeface="Calibri"/>
                <a:cs typeface="Arial"/>
              </a:rPr>
              <a:t>A focus on next steps in learning </a:t>
            </a:r>
            <a:endParaRPr lang="en-US" dirty="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pPr marL="342900" indent="-342900"/>
            <a:r>
              <a:rPr lang="en-US" dirty="0">
                <a:solidFill>
                  <a:srgbClr val="0070C0"/>
                </a:solidFill>
                <a:latin typeface="Calibri"/>
                <a:cs typeface="Arial"/>
              </a:rPr>
              <a:t>Learning will have a different road map for every individual</a:t>
            </a:r>
            <a:endParaRPr lang="en-US" dirty="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Calibri"/>
                <a:cs typeface="Calibri"/>
              </a:rPr>
              <a:t>(Welsh Government, 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1065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873345C3-0C18-F334-489D-3D41AAFE61B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endParaRPr lang="en-GB" altLang="en-US" sz="2400">
              <a:latin typeface="Calibri"/>
              <a:ea typeface="Calibri"/>
              <a:cs typeface="Calibri"/>
            </a:endParaRPr>
          </a:p>
          <a:p>
            <a:endParaRPr lang="en-GB" altLang="en-US" sz="2400">
              <a:latin typeface="Calibri"/>
              <a:cs typeface="Calibri"/>
            </a:endParaRPr>
          </a:p>
          <a:p>
            <a:endParaRPr lang="en-GB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D1C33F-DD46-BD4F-C588-72C0833075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What to record?</a:t>
            </a:r>
            <a:endParaRPr lang="en-US" dirty="0">
              <a:cs typeface="Arial" panose="020B0604020202020204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Discuss your own experiences from practice of what and how to record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40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en-GB">
              <a:cs typeface="Arial" panose="020B060402020202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3059869-32E4-FBEF-52B5-F2DFAD760FA6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457200" y="274638"/>
            <a:ext cx="8229600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gyfer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Proffil</a:t>
            </a:r>
            <a:b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0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Evidencing the Profile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739F7D-5907-27E5-93C5-D9A17F402BB8}"/>
              </a:ext>
            </a:extLst>
          </p:cNvPr>
          <p:cNvSpPr txBox="1"/>
          <p:nvPr/>
        </p:nvSpPr>
        <p:spPr>
          <a:xfrm>
            <a:off x="455084" y="1836209"/>
            <a:ext cx="360045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>
                <a:latin typeface="Calibri"/>
                <a:ea typeface="Calibri"/>
                <a:cs typeface="Arial"/>
              </a:rPr>
              <a:t>Beth I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gofnodi</a:t>
            </a:r>
            <a:r>
              <a:rPr lang="en-US" sz="2400" dirty="0">
                <a:latin typeface="Calibri"/>
                <a:ea typeface="Calibri"/>
                <a:cs typeface="Arial"/>
              </a:rPr>
              <a:t>?</a:t>
            </a:r>
            <a:endParaRPr lang="en-US" dirty="0">
              <a:cs typeface="Arial"/>
            </a:endParaRPr>
          </a:p>
          <a:p>
            <a:r>
              <a:rPr lang="en-US" sz="2400" dirty="0" err="1">
                <a:latin typeface="Calibri"/>
                <a:ea typeface="Calibri"/>
                <a:cs typeface="Arial"/>
              </a:rPr>
              <a:t>Trafodwch</a:t>
            </a:r>
            <a:r>
              <a:rPr lang="en-US" sz="2400" dirty="0">
                <a:latin typeface="Calibri"/>
                <a:ea typeface="Calibri"/>
                <a:cs typeface="Arial"/>
              </a:rPr>
              <a:t>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profiadau</a:t>
            </a:r>
            <a:r>
              <a:rPr lang="en-US" sz="2400" dirty="0">
                <a:latin typeface="Calibri"/>
                <a:ea typeface="Calibri"/>
                <a:cs typeface="Arial"/>
              </a:rPr>
              <a:t>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eich</a:t>
            </a:r>
            <a:r>
              <a:rPr lang="en-US" sz="2400" dirty="0">
                <a:latin typeface="Calibri"/>
                <a:ea typeface="Calibri"/>
                <a:cs typeface="Arial"/>
              </a:rPr>
              <a:t>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hunain</a:t>
            </a:r>
            <a:r>
              <a:rPr lang="en-US" sz="2400" dirty="0">
                <a:latin typeface="Calibri"/>
                <a:ea typeface="Calibri"/>
                <a:cs typeface="Arial"/>
              </a:rPr>
              <a:t> o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ymarfer</a:t>
            </a:r>
            <a:r>
              <a:rPr lang="en-US" sz="2400" dirty="0">
                <a:latin typeface="Calibri"/>
                <a:ea typeface="Calibri"/>
                <a:cs typeface="Arial"/>
              </a:rPr>
              <a:t> o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beth</a:t>
            </a:r>
            <a:r>
              <a:rPr lang="en-US" sz="2400" dirty="0">
                <a:latin typeface="Calibri"/>
                <a:ea typeface="Calibri"/>
                <a:cs typeface="Arial"/>
              </a:rPr>
              <a:t> a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fel</a:t>
            </a:r>
            <a:r>
              <a:rPr lang="en-US" sz="2400" dirty="0">
                <a:latin typeface="Calibri"/>
                <a:ea typeface="Calibri"/>
                <a:cs typeface="Arial"/>
              </a:rPr>
              <a:t> I </a:t>
            </a:r>
            <a:r>
              <a:rPr lang="en-US" sz="2400" dirty="0" err="1">
                <a:latin typeface="Calibri"/>
                <a:ea typeface="Calibri"/>
                <a:cs typeface="Arial"/>
              </a:rPr>
              <a:t>gofnodi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873345C3-0C18-F334-489D-3D41AAFE61B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539552" y="1484610"/>
            <a:ext cx="3826768" cy="3888779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endParaRPr lang="en-GB" altLang="en-US" sz="2400">
              <a:latin typeface="Calibri"/>
              <a:ea typeface="Calibri"/>
              <a:cs typeface="Calibri"/>
            </a:endParaRPr>
          </a:p>
          <a:p>
            <a:endParaRPr lang="en-GB" altLang="en-US" sz="2400">
              <a:latin typeface="Calibri"/>
              <a:cs typeface="Calibri"/>
            </a:endParaRPr>
          </a:p>
          <a:p>
            <a:endParaRPr lang="en-GB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D1C33F-DD46-BD4F-C588-72C0833075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610"/>
            <a:ext cx="4038600" cy="42481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en-GB" sz="2400">
                <a:solidFill>
                  <a:srgbClr val="0070C0"/>
                </a:solidFill>
                <a:latin typeface="Calibri"/>
                <a:cs typeface="Calibri"/>
              </a:rPr>
              <a:t>What to record?</a:t>
            </a:r>
            <a:endParaRPr lang="en-US">
              <a:cs typeface="Arial" panose="020B0604020202020204"/>
            </a:endParaRPr>
          </a:p>
          <a:p>
            <a:pPr>
              <a:spcAft>
                <a:spcPts val="0"/>
              </a:spcAft>
              <a:defRPr/>
            </a:pP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Skills being used</a:t>
            </a:r>
          </a:p>
          <a:p>
            <a:pPr>
              <a:spcAft>
                <a:spcPts val="0"/>
              </a:spcAft>
              <a:defRPr/>
            </a:pP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Progress over time</a:t>
            </a:r>
          </a:p>
          <a:p>
            <a:pPr>
              <a:spcAft>
                <a:spcPts val="0"/>
              </a:spcAft>
              <a:defRPr/>
            </a:pP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Interests/dislikes</a:t>
            </a:r>
          </a:p>
          <a:p>
            <a:pPr>
              <a:spcAft>
                <a:spcPts val="0"/>
              </a:spcAft>
              <a:defRPr/>
            </a:pP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What motivates the child</a:t>
            </a:r>
          </a:p>
          <a:p>
            <a:pPr>
              <a:spcAft>
                <a:spcPts val="0"/>
              </a:spcAft>
              <a:defRPr/>
            </a:pP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Challenges</a:t>
            </a:r>
          </a:p>
          <a:p>
            <a:pPr>
              <a:spcAft>
                <a:spcPts val="0"/>
              </a:spcAft>
              <a:defRPr/>
            </a:pP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Next steps- areas for development </a:t>
            </a:r>
          </a:p>
          <a:p>
            <a:pPr fontAlgn="auto">
              <a:spcAft>
                <a:spcPts val="0"/>
              </a:spcAft>
              <a:defRPr/>
            </a:pPr>
            <a:endParaRPr lang="en-GB" sz="240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en-GB">
              <a:cs typeface="Arial" panose="020B060402020202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3059869-32E4-FBEF-52B5-F2DFAD760FA6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457200" y="274638"/>
            <a:ext cx="8229600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gyfer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Proffil</a:t>
            </a:r>
            <a:b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0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Evidencing the Profile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567A76-3CE8-9703-D1E5-D53D0517686E}"/>
              </a:ext>
            </a:extLst>
          </p:cNvPr>
          <p:cNvSpPr txBox="1"/>
          <p:nvPr/>
        </p:nvSpPr>
        <p:spPr>
          <a:xfrm>
            <a:off x="512233" y="1485900"/>
            <a:ext cx="383328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"/>
                <a:cs typeface="Arial"/>
              </a:rPr>
              <a:t>Beth </a:t>
            </a:r>
            <a:r>
              <a:rPr lang="en-US" sz="2400" err="1">
                <a:latin typeface="Calibri"/>
                <a:ea typeface="Calibri"/>
                <a:cs typeface="Arial"/>
              </a:rPr>
              <a:t>i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gofnodi</a:t>
            </a:r>
            <a:r>
              <a:rPr lang="en-US" sz="2400">
                <a:latin typeface="Calibri"/>
                <a:ea typeface="Calibri"/>
                <a:cs typeface="Arial"/>
              </a:rPr>
              <a:t>? </a:t>
            </a: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Calibri"/>
                <a:cs typeface="Arial"/>
              </a:rPr>
              <a:t>Sgiliau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sy'n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cael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eu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defnyddio</a:t>
            </a:r>
            <a:endParaRPr lang="en-US" sz="24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Calibri"/>
                <a:cs typeface="Arial"/>
              </a:rPr>
              <a:t>Cynnydd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dros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amser</a:t>
            </a:r>
            <a:endParaRPr lang="en-US" sz="2400">
              <a:latin typeface="Calibri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Calibri"/>
                <a:cs typeface="Arial"/>
              </a:rPr>
              <a:t>Diddordebau</a:t>
            </a:r>
            <a:r>
              <a:rPr lang="en-US" sz="2400">
                <a:latin typeface="Calibri"/>
                <a:ea typeface="Calibri"/>
                <a:cs typeface="Arial"/>
              </a:rPr>
              <a:t>/</a:t>
            </a:r>
            <a:r>
              <a:rPr lang="en-US" sz="2400" err="1">
                <a:latin typeface="Calibri"/>
                <a:ea typeface="Calibri"/>
                <a:cs typeface="Arial"/>
              </a:rPr>
              <a:t>casáu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US" sz="2400">
                <a:latin typeface="Calibri"/>
                <a:ea typeface="Calibri"/>
                <a:cs typeface="Arial"/>
              </a:rPr>
              <a:t>Beth </a:t>
            </a:r>
            <a:r>
              <a:rPr lang="en-US" sz="2400" err="1">
                <a:latin typeface="Calibri"/>
                <a:ea typeface="Calibri"/>
                <a:cs typeface="Arial"/>
              </a:rPr>
              <a:t>sy'n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cymell</a:t>
            </a:r>
            <a:r>
              <a:rPr lang="en-US" sz="2400">
                <a:latin typeface="Calibri"/>
                <a:ea typeface="Calibri"/>
                <a:cs typeface="Arial"/>
              </a:rPr>
              <a:t> y </a:t>
            </a:r>
            <a:r>
              <a:rPr lang="en-US" sz="2400" err="1">
                <a:latin typeface="Calibri"/>
                <a:ea typeface="Calibri"/>
                <a:cs typeface="Arial"/>
              </a:rPr>
              <a:t>plentyn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Calibri"/>
                <a:cs typeface="Arial"/>
              </a:rPr>
              <a:t>Heriau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US" sz="2400">
                <a:latin typeface="Calibri"/>
                <a:ea typeface="Calibri"/>
                <a:cs typeface="Arial"/>
              </a:rPr>
              <a:t>Y </a:t>
            </a:r>
            <a:r>
              <a:rPr lang="en-US" sz="2400" err="1">
                <a:latin typeface="Calibri"/>
                <a:ea typeface="Calibri"/>
                <a:cs typeface="Arial"/>
              </a:rPr>
              <a:t>camau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nesaf</a:t>
            </a:r>
            <a:r>
              <a:rPr lang="en-US" sz="2400">
                <a:latin typeface="Calibri"/>
                <a:ea typeface="Calibri"/>
                <a:cs typeface="Arial"/>
              </a:rPr>
              <a:t> - </a:t>
            </a:r>
            <a:r>
              <a:rPr lang="en-US" sz="2400" err="1">
                <a:latin typeface="Calibri"/>
                <a:ea typeface="Calibri"/>
                <a:cs typeface="Arial"/>
              </a:rPr>
              <a:t>meysydd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i'w</a:t>
            </a:r>
            <a:r>
              <a:rPr lang="en-US" sz="2400">
                <a:latin typeface="Calibri"/>
                <a:ea typeface="Calibri"/>
                <a:cs typeface="Arial"/>
              </a:rPr>
              <a:t> </a:t>
            </a:r>
            <a:r>
              <a:rPr lang="en-US" sz="2400" err="1">
                <a:latin typeface="Calibri"/>
                <a:ea typeface="Calibri"/>
                <a:cs typeface="Arial"/>
              </a:rPr>
              <a:t>datblygu</a:t>
            </a:r>
            <a:endParaRPr lang="en-US" sz="2400"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5063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D5513-9A14-5A6D-B7D5-C9C7DBDFC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Arial"/>
              </a:rPr>
              <a:t>Ddansoddiad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o'r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arsylwad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Analysis of observations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475BE-CE80-9400-0DCC-6A928BA7D5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Mae’n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bwysig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myfyrio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yr </a:t>
            </a:r>
            <a:r>
              <a:rPr lang="en-US" err="1">
                <a:ea typeface="+mn-lt"/>
                <a:cs typeface="+mn-lt"/>
              </a:rPr>
              <a:t>arsylwi</a:t>
            </a:r>
            <a:r>
              <a:rPr lang="en-US">
                <a:ea typeface="+mn-lt"/>
                <a:cs typeface="+mn-lt"/>
              </a:rPr>
              <a:t> er </a:t>
            </a:r>
            <a:r>
              <a:rPr lang="en-US" err="1">
                <a:ea typeface="+mn-lt"/>
                <a:cs typeface="+mn-lt"/>
              </a:rPr>
              <a:t>mwyn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gwneud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synnwyr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wybodaeth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gasglwyd</a:t>
            </a:r>
            <a:r>
              <a:rPr lang="en-US">
                <a:ea typeface="+mn-lt"/>
                <a:cs typeface="+mn-lt"/>
              </a:rPr>
              <a:t> am </a:t>
            </a:r>
            <a:r>
              <a:rPr lang="en-US" err="1">
                <a:ea typeface="+mn-lt"/>
                <a:cs typeface="+mn-lt"/>
              </a:rPr>
              <a:t>ddysgu’r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plentyn</a:t>
            </a:r>
            <a:endParaRPr lang="en-US" err="1">
              <a:cs typeface="Arial" panose="020B0604020202020204"/>
            </a:endParaRPr>
          </a:p>
          <a:p>
            <a:r>
              <a:rPr lang="en-US">
                <a:ea typeface="+mn-lt"/>
                <a:cs typeface="+mn-lt"/>
              </a:rPr>
              <a:t>Yna </a:t>
            </a:r>
            <a:r>
              <a:rPr lang="en-US" err="1">
                <a:ea typeface="+mn-lt"/>
                <a:cs typeface="+mn-lt"/>
              </a:rPr>
              <a:t>gellir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gwneud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cysylltiadau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â’r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camau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cynnydd</a:t>
            </a:r>
            <a:r>
              <a:rPr lang="en-US">
                <a:ea typeface="+mn-lt"/>
                <a:cs typeface="+mn-lt"/>
              </a:rPr>
              <a:t> o </a:t>
            </a:r>
            <a:r>
              <a:rPr lang="en-US" err="1">
                <a:ea typeface="+mn-lt"/>
                <a:cs typeface="+mn-lt"/>
              </a:rPr>
              <a:t>fewn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cwricwlwm</a:t>
            </a:r>
            <a:r>
              <a:rPr lang="en-US">
                <a:ea typeface="+mn-lt"/>
                <a:cs typeface="+mn-lt"/>
              </a:rPr>
              <a:t>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Cynllun: Gall yr </a:t>
            </a:r>
            <a:r>
              <a:rPr lang="en-US" err="1">
                <a:ea typeface="+mn-lt"/>
                <a:cs typeface="+mn-lt"/>
              </a:rPr>
              <a:t>ymarferydd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ddefnyddio'r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arsylwyd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gynllunio'r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camau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nesaf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312A64-993F-5FF4-A2A5-54C59F5B36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It is important to reflect on the observation to make sense of the information gathered about the child's learning</a:t>
            </a:r>
          </a:p>
          <a:p>
            <a:r>
              <a:rPr lang="en-US" dirty="0">
                <a:solidFill>
                  <a:srgbClr val="0070C0"/>
                </a:solidFill>
                <a:cs typeface="Arial"/>
              </a:rPr>
              <a:t>Links can then be made to the progression steps within the curriculum</a:t>
            </a:r>
          </a:p>
          <a:p>
            <a:r>
              <a:rPr lang="en-US" dirty="0">
                <a:solidFill>
                  <a:srgbClr val="0070C0"/>
                </a:solidFill>
                <a:cs typeface="Arial"/>
              </a:rPr>
              <a:t>Plan: The practitioner can use what has been observed to plan next steps. 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/>
              </a:rPr>
              <a:t>(Welsh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7399719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F4FAF-5AC8-0DD0-00B4-098BE900E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Written observation template</a:t>
            </a:r>
            <a:endParaRPr lang="en-US">
              <a:solidFill>
                <a:srgbClr val="000000"/>
              </a:solidFill>
              <a:cs typeface="Arial" panose="020B060402020202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4C816-58A8-A388-F19E-7520F5449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Childs name: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Date: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Observers name: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Activity/Context: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Observation: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Next steps: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Further evidence (photos, child's work </a:t>
            </a:r>
            <a:r>
              <a:rPr lang="en-US" err="1">
                <a:solidFill>
                  <a:srgbClr val="0070C0"/>
                </a:solidFill>
                <a:cs typeface="Arial" panose="020B0604020202020204"/>
              </a:rPr>
              <a:t>etc</a:t>
            </a: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):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cs typeface="Arial" panose="020B0604020202020204"/>
              </a:rPr>
              <a:t>Link to Curriculum:</a:t>
            </a:r>
          </a:p>
        </p:txBody>
      </p:sp>
    </p:spTree>
    <p:extLst>
      <p:ext uri="{BB962C8B-B14F-4D97-AF65-F5344CB8AC3E}">
        <p14:creationId xmlns:p14="http://schemas.microsoft.com/office/powerpoint/2010/main" val="27870440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D9F48-31FD-3E60-27C9-CD1EF598C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Templed </a:t>
            </a:r>
            <a:r>
              <a:rPr lang="en-US" dirty="0" err="1">
                <a:ea typeface="+mj-lt"/>
                <a:cs typeface="+mj-lt"/>
              </a:rPr>
              <a:t>arsylwad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dirty="0" err="1">
                <a:ea typeface="+mj-lt"/>
                <a:cs typeface="+mj-lt"/>
              </a:rPr>
              <a:t>ysgrifenedig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A3DB0-469E-10C9-21E4-1143EB0962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 err="1">
                <a:cs typeface="Arial"/>
              </a:rPr>
              <a:t>Enw'r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plentyn</a:t>
            </a:r>
            <a:r>
              <a:rPr lang="en-US" dirty="0">
                <a:cs typeface="Arial"/>
              </a:rPr>
              <a:t>:</a:t>
            </a:r>
          </a:p>
          <a:p>
            <a:pPr marL="0" indent="0">
              <a:buNone/>
            </a:pPr>
            <a:r>
              <a:rPr lang="en-US" dirty="0" err="1">
                <a:cs typeface="Arial"/>
              </a:rPr>
              <a:t>Dyddiad</a:t>
            </a:r>
            <a:r>
              <a:rPr lang="en-US" dirty="0">
                <a:cs typeface="Arial"/>
              </a:rPr>
              <a:t>:</a:t>
            </a:r>
          </a:p>
          <a:p>
            <a:pPr marL="0" indent="0">
              <a:buNone/>
            </a:pPr>
            <a:r>
              <a:rPr lang="en-US" dirty="0" err="1">
                <a:cs typeface="Arial"/>
              </a:rPr>
              <a:t>Enw'r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arsylwyr</a:t>
            </a:r>
            <a:r>
              <a:rPr lang="en-US" dirty="0">
                <a:cs typeface="Arial"/>
              </a:rPr>
              <a:t>:</a:t>
            </a:r>
          </a:p>
          <a:p>
            <a:pPr marL="0" indent="0">
              <a:buNone/>
            </a:pPr>
            <a:r>
              <a:rPr lang="en-US" dirty="0" err="1">
                <a:cs typeface="Arial"/>
              </a:rPr>
              <a:t>Gweithgaredd</a:t>
            </a:r>
            <a:r>
              <a:rPr lang="en-US" dirty="0">
                <a:cs typeface="Arial"/>
              </a:rPr>
              <a:t>:</a:t>
            </a:r>
          </a:p>
          <a:p>
            <a:pPr marL="0" indent="0">
              <a:buNone/>
            </a:pPr>
            <a:r>
              <a:rPr lang="en-US" dirty="0" err="1">
                <a:cs typeface="Arial"/>
              </a:rPr>
              <a:t>Camau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nesaf</a:t>
            </a:r>
            <a:r>
              <a:rPr lang="en-US" dirty="0">
                <a:cs typeface="Arial"/>
              </a:rPr>
              <a:t>:</a:t>
            </a:r>
          </a:p>
          <a:p>
            <a:pPr marL="0" indent="0">
              <a:buNone/>
            </a:pPr>
            <a:r>
              <a:rPr lang="en-US" dirty="0" err="1">
                <a:cs typeface="Arial"/>
              </a:rPr>
              <a:t>Tystiolaeth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bellach</a:t>
            </a:r>
            <a:r>
              <a:rPr lang="en-US" dirty="0">
                <a:cs typeface="Arial"/>
              </a:rPr>
              <a:t> (</a:t>
            </a:r>
            <a:r>
              <a:rPr lang="en-US" dirty="0" err="1">
                <a:cs typeface="Arial"/>
              </a:rPr>
              <a:t>Lluniau</a:t>
            </a:r>
            <a:r>
              <a:rPr lang="en-US" dirty="0">
                <a:cs typeface="Arial"/>
              </a:rPr>
              <a:t>, </a:t>
            </a:r>
            <a:r>
              <a:rPr lang="en-US" dirty="0" err="1">
                <a:cs typeface="Arial"/>
              </a:rPr>
              <a:t>gwaith</a:t>
            </a:r>
            <a:r>
              <a:rPr lang="en-US" dirty="0">
                <a:cs typeface="Arial"/>
              </a:rPr>
              <a:t> y </a:t>
            </a:r>
            <a:r>
              <a:rPr lang="en-US" dirty="0" err="1">
                <a:cs typeface="Arial"/>
              </a:rPr>
              <a:t>plentyn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ayyb</a:t>
            </a:r>
            <a:r>
              <a:rPr lang="en-US" dirty="0">
                <a:cs typeface="Arial"/>
              </a:rPr>
              <a:t>):</a:t>
            </a:r>
          </a:p>
          <a:p>
            <a:pPr marL="0" indent="0">
              <a:buNone/>
            </a:pPr>
            <a:r>
              <a:rPr lang="en-US" dirty="0" err="1">
                <a:cs typeface="Arial"/>
              </a:rPr>
              <a:t>Cyswllt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I'r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cwriciwlwm</a:t>
            </a:r>
            <a:r>
              <a:rPr lang="en-US" dirty="0">
                <a:cs typeface="Arial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1434926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F4FAF-5AC8-0DD0-00B4-098BE900E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4069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070C0"/>
                </a:solidFill>
                <a:cs typeface="Arial"/>
              </a:rPr>
              <a:t>Written observation template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4C816-58A8-A388-F19E-7520F5449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13014"/>
            <a:ext cx="8105422" cy="46123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Arial" panose="020B0604020202020204"/>
              </a:rPr>
              <a:t>Childs name: Steffan</a:t>
            </a:r>
          </a:p>
          <a:p>
            <a:pPr marL="0" indent="0">
              <a:buNone/>
            </a:pPr>
            <a:r>
              <a:rPr lang="en-US" dirty="0">
                <a:cs typeface="Arial" panose="020B0604020202020204"/>
              </a:rPr>
              <a:t>Date: 01/12/2024</a:t>
            </a:r>
          </a:p>
          <a:p>
            <a:pPr marL="0" indent="0">
              <a:buNone/>
            </a:pPr>
            <a:r>
              <a:rPr lang="en-US" dirty="0">
                <a:cs typeface="Arial" panose="020B0604020202020204"/>
              </a:rPr>
              <a:t>Observers name: Natasha Jones</a:t>
            </a:r>
          </a:p>
          <a:p>
            <a:pPr marL="0" indent="0">
              <a:buNone/>
            </a:pPr>
            <a:r>
              <a:rPr lang="en-US" dirty="0">
                <a:cs typeface="Arial" panose="020B0604020202020204"/>
              </a:rPr>
              <a:t>Activity/Context: Building with blocks</a:t>
            </a:r>
          </a:p>
          <a:p>
            <a:pPr marL="0" indent="0">
              <a:buNone/>
            </a:pPr>
            <a:r>
              <a:rPr lang="en-US" dirty="0">
                <a:cs typeface="Arial" panose="020B0604020202020204"/>
              </a:rPr>
              <a:t>Observation: Steffan stacked blocks to make a tall tower. He adjusted the blocks carefully as they began to wobble. The tower fell and Steffan reacted by saying "Oh no", before laughing and starting again. </a:t>
            </a:r>
          </a:p>
          <a:p>
            <a:pPr marL="0" indent="0">
              <a:buNone/>
            </a:pPr>
            <a:r>
              <a:rPr lang="en-US" dirty="0">
                <a:cs typeface="Arial" panose="020B0604020202020204"/>
              </a:rPr>
              <a:t>Next steps: Provide different materials to build with, introduce mathematical terms (tallest, shortest </a:t>
            </a:r>
            <a:r>
              <a:rPr lang="en-US" dirty="0" err="1">
                <a:cs typeface="Arial" panose="020B0604020202020204"/>
              </a:rPr>
              <a:t>etc</a:t>
            </a:r>
            <a:r>
              <a:rPr lang="en-US" dirty="0">
                <a:cs typeface="Arial" panose="020B0604020202020204"/>
              </a:rPr>
              <a:t>)</a:t>
            </a:r>
          </a:p>
          <a:p>
            <a:pPr marL="0" indent="0">
              <a:buNone/>
            </a:pPr>
            <a:r>
              <a:rPr lang="en-US" dirty="0">
                <a:cs typeface="Arial" panose="020B0604020202020204"/>
              </a:rPr>
              <a:t>Link to Curriculum: Solving problems and learning through trial and error – Ambitious, capable learners</a:t>
            </a:r>
            <a:endParaRPr lang="en-US" dirty="0"/>
          </a:p>
          <a:p>
            <a:pPr marL="0" indent="0">
              <a:buNone/>
            </a:pPr>
            <a:endParaRPr lang="en-US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0737651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Content Placeholder 10">
            <a:extLst>
              <a:ext uri="{FF2B5EF4-FFF2-40B4-BE49-F238E27FC236}">
                <a16:creationId xmlns:a16="http://schemas.microsoft.com/office/drawing/2014/main" id="{E787DE85-7F22-2086-0784-B611CD00869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16" r="-101"/>
          <a:stretch/>
        </p:blipFill>
        <p:spPr bwMode="auto">
          <a:xfrm>
            <a:off x="107950" y="555594"/>
            <a:ext cx="9035693" cy="5197637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CC88AC9-C460-BE11-7944-F5EBE748625B}"/>
              </a:ext>
            </a:extLst>
          </p:cNvPr>
          <p:cNvSpPr txBox="1"/>
          <p:nvPr/>
        </p:nvSpPr>
        <p:spPr>
          <a:xfrm>
            <a:off x="206188" y="112058"/>
            <a:ext cx="849405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latin typeface="Arial"/>
                <a:cs typeface="Arial"/>
              </a:rPr>
              <a:t>Enghraifft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err="1">
                <a:latin typeface="Arial"/>
                <a:cs typeface="Arial"/>
              </a:rPr>
              <a:t>cofnod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err="1">
                <a:latin typeface="Arial"/>
                <a:cs typeface="Arial"/>
              </a:rPr>
              <a:t>rhedeg</a:t>
            </a:r>
            <a:r>
              <a:rPr lang="en-US" sz="2400" dirty="0">
                <a:solidFill>
                  <a:srgbClr val="0070C0"/>
                </a:solidFill>
                <a:latin typeface="Arial"/>
                <a:cs typeface="Arial"/>
              </a:rPr>
              <a:t>/ Running record example</a:t>
            </a:r>
            <a:endParaRPr lang="en-US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Content Placeholder 6">
            <a:extLst>
              <a:ext uri="{FF2B5EF4-FFF2-40B4-BE49-F238E27FC236}">
                <a16:creationId xmlns:a16="http://schemas.microsoft.com/office/drawing/2014/main" id="{B15E321C-F442-F6E1-3BBB-8255E2C9F20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65088"/>
            <a:ext cx="8863013" cy="5911850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calImage.png">
            <a:extLst>
              <a:ext uri="{FF2B5EF4-FFF2-40B4-BE49-F238E27FC236}">
                <a16:creationId xmlns:a16="http://schemas.microsoft.com/office/drawing/2014/main" id="{5E9FE52D-3F90-F4F2-B612-8A0D1C019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64948"/>
            <a:ext cx="3774723" cy="528143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09C11DD1-11DF-46E9-D87E-E64A58864F14}"/>
              </a:ext>
            </a:extLst>
          </p:cNvPr>
          <p:cNvSpPr txBox="1">
            <a:spLocks/>
          </p:cNvSpPr>
          <p:nvPr/>
        </p:nvSpPr>
        <p:spPr bwMode="auto">
          <a:xfrm>
            <a:off x="781050" y="517525"/>
            <a:ext cx="3928535" cy="1953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algn="l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err="1">
                <a:cs typeface="Arial"/>
              </a:rPr>
              <a:t>Traciwr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rhyngweithio</a:t>
            </a:r>
            <a:br>
              <a:rPr lang="en-US">
                <a:cs typeface="Arial"/>
              </a:rPr>
            </a:br>
            <a:r>
              <a:rPr lang="en-US">
                <a:solidFill>
                  <a:srgbClr val="0070C0"/>
                </a:solidFill>
                <a:cs typeface="Arial"/>
              </a:rPr>
              <a:t>Interaction tracker</a:t>
            </a:r>
            <a:endParaRPr lang="en-US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055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9C8BD-8EA3-DD1D-8D55-05A521BB0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latin typeface="Calibri"/>
                <a:cs typeface="Calibri Light"/>
              </a:rPr>
              <a:t>Cyfnodolyn</a:t>
            </a:r>
            <a:r>
              <a:rPr lang="en-US">
                <a:latin typeface="Calibri"/>
                <a:cs typeface="Calibri Light"/>
              </a:rPr>
              <a:t> </a:t>
            </a:r>
            <a:r>
              <a:rPr lang="en-US" err="1">
                <a:latin typeface="Calibri"/>
                <a:cs typeface="Calibri Light"/>
              </a:rPr>
              <a:t>datblygiad</a:t>
            </a:r>
            <a:br>
              <a:rPr lang="en-US">
                <a:latin typeface="Calibri"/>
                <a:cs typeface="Calibri Light"/>
              </a:rPr>
            </a:br>
            <a:r>
              <a:rPr lang="en-US">
                <a:solidFill>
                  <a:srgbClr val="0070C0"/>
                </a:solidFill>
                <a:latin typeface="Calibri"/>
                <a:cs typeface="Calibri Light"/>
              </a:rPr>
              <a:t>Developmental journal</a:t>
            </a:r>
            <a:endParaRPr lang="en-US">
              <a:solidFill>
                <a:srgbClr val="0070C0"/>
              </a:solidFill>
              <a:latin typeface="Calibri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6C998FF-1418-36EF-C54B-84933C5AE56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57321658"/>
              </p:ext>
            </p:extLst>
          </p:nvPr>
        </p:nvGraphicFramePr>
        <p:xfrm>
          <a:off x="1337733" y="1702594"/>
          <a:ext cx="6147519" cy="37109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11629">
                  <a:extLst>
                    <a:ext uri="{9D8B030D-6E8A-4147-A177-3AD203B41FA5}">
                      <a16:colId xmlns:a16="http://schemas.microsoft.com/office/drawing/2014/main" val="10916472"/>
                    </a:ext>
                  </a:extLst>
                </a:gridCol>
                <a:gridCol w="847378">
                  <a:extLst>
                    <a:ext uri="{9D8B030D-6E8A-4147-A177-3AD203B41FA5}">
                      <a16:colId xmlns:a16="http://schemas.microsoft.com/office/drawing/2014/main" val="1243932517"/>
                    </a:ext>
                  </a:extLst>
                </a:gridCol>
                <a:gridCol w="1229504">
                  <a:extLst>
                    <a:ext uri="{9D8B030D-6E8A-4147-A177-3AD203B41FA5}">
                      <a16:colId xmlns:a16="http://schemas.microsoft.com/office/drawing/2014/main" val="1788558537"/>
                    </a:ext>
                  </a:extLst>
                </a:gridCol>
                <a:gridCol w="1229504">
                  <a:extLst>
                    <a:ext uri="{9D8B030D-6E8A-4147-A177-3AD203B41FA5}">
                      <a16:colId xmlns:a16="http://schemas.microsoft.com/office/drawing/2014/main" val="1167341720"/>
                    </a:ext>
                  </a:extLst>
                </a:gridCol>
                <a:gridCol w="1229504">
                  <a:extLst>
                    <a:ext uri="{9D8B030D-6E8A-4147-A177-3AD203B41FA5}">
                      <a16:colId xmlns:a16="http://schemas.microsoft.com/office/drawing/2014/main" val="968989532"/>
                    </a:ext>
                  </a:extLst>
                </a:gridCol>
              </a:tblGrid>
              <a:tr h="480060">
                <a:tc gridSpan="5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/>
                        <a:t>Knowledge and understanding of the world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3130572883"/>
                  </a:ext>
                </a:extLst>
              </a:tr>
              <a:tr h="705635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Emerging-</a:t>
                      </a:r>
                    </a:p>
                    <a:p>
                      <a:pPr lvl="0">
                        <a:buNone/>
                      </a:pPr>
                      <a:r>
                        <a:rPr lang="en-US" sz="1400"/>
                        <a:t>Seen for first time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Developing-</a:t>
                      </a:r>
                    </a:p>
                    <a:p>
                      <a:pPr lvl="0">
                        <a:buNone/>
                      </a:pPr>
                      <a:r>
                        <a:rPr lang="en-US" sz="1400"/>
                        <a:t>Seen sometimes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Achieved-</a:t>
                      </a:r>
                    </a:p>
                    <a:p>
                      <a:pPr lvl="0">
                        <a:buNone/>
                      </a:pPr>
                      <a:r>
                        <a:rPr lang="en-US" sz="1400"/>
                        <a:t>Seen often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Notes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834958455"/>
                  </a:ext>
                </a:extLst>
              </a:tr>
              <a:tr h="617220">
                <a:tc>
                  <a:txBody>
                    <a:bodyPr/>
                    <a:lstStyle/>
                    <a:p>
                      <a:r>
                        <a:rPr lang="en-US" sz="900"/>
                        <a:t>Shows excitement during turn-tacking activities- for example, claps hands as their turn gets closer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68437151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US" sz="1400"/>
                        <a:t>Enjoys picture books and simple stories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772682923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r>
                        <a:rPr lang="en-US" sz="1200"/>
                        <a:t>Looks towards the floor when object is dropped and looks for objects to drop themselves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6800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282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DFF43-7CD0-F6FA-E5E3-3595F32E1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 err="1">
                <a:latin typeface="Calibri"/>
                <a:cs typeface="Arial"/>
              </a:rPr>
              <a:t>Tasg</a:t>
            </a:r>
            <a:r>
              <a:rPr lang="en-US" sz="4000" b="1" dirty="0">
                <a:latin typeface="Calibri"/>
                <a:cs typeface="Arial"/>
              </a:rPr>
              <a:t> </a:t>
            </a:r>
            <a:r>
              <a:rPr lang="en-US" sz="4000" b="1" dirty="0" err="1">
                <a:latin typeface="Calibri"/>
                <a:cs typeface="Arial"/>
              </a:rPr>
              <a:t>Arsylwi</a:t>
            </a:r>
            <a:r>
              <a:rPr lang="en-US" sz="4000" b="1" dirty="0">
                <a:latin typeface="Calibri"/>
                <a:cs typeface="Arial"/>
              </a:rPr>
              <a:t>/ </a:t>
            </a:r>
            <a:r>
              <a:rPr lang="en-US" sz="4000" b="1" dirty="0">
                <a:solidFill>
                  <a:srgbClr val="0070C0"/>
                </a:solidFill>
                <a:latin typeface="Calibri"/>
                <a:cs typeface="Arial"/>
              </a:rPr>
              <a:t>Observation task</a:t>
            </a:r>
            <a:endParaRPr lang="en-US" sz="4000" b="1" dirty="0">
              <a:solidFill>
                <a:srgbClr val="0070C0"/>
              </a:solidFill>
              <a:latin typeface="Calibri"/>
            </a:endParaRPr>
          </a:p>
        </p:txBody>
      </p:sp>
      <p:pic>
        <p:nvPicPr>
          <p:cNvPr id="5" name="Online Media 4" title="Toddler Observation Video 3">
            <a:hlinkClick r:id="" action="ppaction://media"/>
            <a:extLst>
              <a:ext uri="{FF2B5EF4-FFF2-40B4-BE49-F238E27FC236}">
                <a16:creationId xmlns:a16="http://schemas.microsoft.com/office/drawing/2014/main" id="{210C6C8E-3829-A818-B2F8-AB4D8BA36461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06896" y="1774357"/>
            <a:ext cx="4746892" cy="3307125"/>
          </a:xfrm>
        </p:spPr>
      </p:pic>
    </p:spTree>
    <p:extLst>
      <p:ext uri="{BB962C8B-B14F-4D97-AF65-F5344CB8AC3E}">
        <p14:creationId xmlns:p14="http://schemas.microsoft.com/office/powerpoint/2010/main" val="19506268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A1B1E1C9-7041-1E3A-F6B4-10480D232F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Pa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dystiolaeth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mae’n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4000" b="1" err="1">
                <a:latin typeface="Calibri" panose="020F0502020204030204" pitchFamily="34" charset="0"/>
                <a:cs typeface="Calibri" panose="020F0502020204030204" pitchFamily="34" charset="0"/>
              </a:rPr>
              <a:t>cynnig</a:t>
            </a:r>
            <a: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br>
              <a:rPr lang="en-GB" altLang="en-US" sz="40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0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can it help us to evidence?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DA3CC9D4-AA03-BFCF-3475-EFCBB4720E8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2400" dirty="0">
                <a:latin typeface="Calibri"/>
                <a:cs typeface="Calibri"/>
              </a:rPr>
              <a:t>Ardal </a:t>
            </a:r>
            <a:r>
              <a:rPr lang="en-GB" altLang="en-US" sz="2400" dirty="0" err="1">
                <a:latin typeface="Calibri"/>
                <a:cs typeface="Calibri"/>
              </a:rPr>
              <a:t>benodol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r>
              <a:rPr lang="en-GB" altLang="en-US" sz="2400" dirty="0" err="1">
                <a:latin typeface="Calibri"/>
                <a:ea typeface="Calibri"/>
                <a:cs typeface="Calibri"/>
              </a:rPr>
              <a:t>Patrymau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r>
              <a:rPr lang="en-GB" altLang="en-US" sz="2400" dirty="0" err="1">
                <a:latin typeface="Calibri"/>
                <a:ea typeface="Calibri"/>
                <a:cs typeface="Calibri"/>
              </a:rPr>
              <a:t>Cyfeillion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r>
              <a:rPr lang="en-GB" altLang="en-US" sz="2400" dirty="0" err="1">
                <a:latin typeface="Calibri"/>
                <a:ea typeface="Calibri"/>
                <a:cs typeface="Calibri"/>
              </a:rPr>
              <a:t>Lefelau</a:t>
            </a:r>
            <a:r>
              <a:rPr lang="en-GB" alt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GB" altLang="en-US" sz="2400" dirty="0" err="1">
                <a:latin typeface="Calibri"/>
                <a:ea typeface="Calibri"/>
                <a:cs typeface="Calibri"/>
              </a:rPr>
              <a:t>ymrwymiad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r>
              <a:rPr lang="en-GB" altLang="en-US" sz="2400" dirty="0" err="1">
                <a:latin typeface="Calibri"/>
                <a:ea typeface="Calibri"/>
                <a:cs typeface="Calibri"/>
              </a:rPr>
              <a:t>Hoffterau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r>
              <a:rPr lang="en-GB" altLang="en-US" sz="2400" dirty="0" err="1">
                <a:latin typeface="Calibri"/>
                <a:ea typeface="Calibri"/>
                <a:cs typeface="Calibri"/>
              </a:rPr>
              <a:t>Sbardunau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r>
              <a:rPr lang="en-GB" altLang="en-US" sz="2400" dirty="0" err="1">
                <a:latin typeface="Calibri"/>
                <a:ea typeface="Calibri"/>
                <a:cs typeface="Calibri"/>
              </a:rPr>
              <a:t>Tystiolaeth</a:t>
            </a:r>
            <a:r>
              <a:rPr lang="en-GB" altLang="en-US" sz="2400" dirty="0">
                <a:latin typeface="Calibri"/>
                <a:ea typeface="Calibri"/>
                <a:cs typeface="Calibri"/>
              </a:rPr>
              <a:t> </a:t>
            </a:r>
            <a:r>
              <a:rPr lang="en-GB" altLang="en-US" sz="2400" dirty="0" err="1">
                <a:latin typeface="Calibri"/>
                <a:ea typeface="Calibri"/>
                <a:cs typeface="Calibri"/>
              </a:rPr>
              <a:t>ysgrifenedig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r>
              <a:rPr lang="en-GB" altLang="en-US" sz="2400" dirty="0">
                <a:latin typeface="Calibri"/>
                <a:cs typeface="Calibri"/>
              </a:rPr>
              <a:t>ADY </a:t>
            </a:r>
            <a:r>
              <a:rPr lang="en-GB" altLang="en-US" sz="2400" dirty="0" err="1">
                <a:latin typeface="Calibri"/>
                <a:cs typeface="Calibri"/>
              </a:rPr>
              <a:t>posib</a:t>
            </a:r>
            <a:endParaRPr lang="en-GB" altLang="en-US" sz="2400" dirty="0">
              <a:latin typeface="Calibri"/>
              <a:ea typeface="Calibri"/>
              <a:cs typeface="Calibri"/>
            </a:endParaRPr>
          </a:p>
          <a:p>
            <a:endParaRPr lang="en-GB" altLang="en-US">
              <a:cs typeface="Arial" panose="020B0604020202020204"/>
            </a:endParaRPr>
          </a:p>
        </p:txBody>
      </p:sp>
      <p:sp>
        <p:nvSpPr>
          <p:cNvPr id="43012" name="Content Placeholder 3">
            <a:extLst>
              <a:ext uri="{FF2B5EF4-FFF2-40B4-BE49-F238E27FC236}">
                <a16:creationId xmlns:a16="http://schemas.microsoft.com/office/drawing/2014/main" id="{8FC6427E-4AEF-955B-2DEB-F2C1C8EC0528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A specific area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Patterns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Friendships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Levels of engagements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Preferences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Triggers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Written evidence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Calibri"/>
                <a:cs typeface="Calibri"/>
              </a:rPr>
              <a:t>Possible ALN</a:t>
            </a:r>
            <a:endParaRPr lang="en-GB" altLang="en-US" sz="2400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endParaRPr lang="en-GB" altLang="en-US">
              <a:cs typeface="Arial" panose="020B0604020202020204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47436-C3EF-9D4F-92FC-4808C8B74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err="1">
                <a:latin typeface="Calibri"/>
                <a:cs typeface="Arial"/>
              </a:rPr>
              <a:t>Cyflwyniad</a:t>
            </a:r>
            <a:r>
              <a:rPr lang="en-US" sz="4000" b="1">
                <a:latin typeface="Calibri"/>
                <a:cs typeface="Arial"/>
              </a:rPr>
              <a:t> Sway/</a:t>
            </a:r>
            <a:r>
              <a:rPr lang="en-US" sz="4000" b="1">
                <a:solidFill>
                  <a:srgbClr val="0070C0"/>
                </a:solidFill>
                <a:latin typeface="Calibri"/>
                <a:cs typeface="Arial"/>
              </a:rPr>
              <a:t>Sway Presentation</a:t>
            </a:r>
            <a:endParaRPr lang="en-US" sz="4000" b="1">
              <a:solidFill>
                <a:srgbClr val="0070C0"/>
              </a:solidFill>
              <a:latin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1A4386-4F8B-74FC-21FA-0311513706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9567" y="1825625"/>
            <a:ext cx="781578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 err="1">
                <a:ea typeface="+mn-lt"/>
                <a:cs typeface="+mn-lt"/>
                <a:hlinkClick r:id="rId2"/>
              </a:rPr>
              <a:t>Gwneud</a:t>
            </a:r>
            <a:r>
              <a:rPr lang="en-US" dirty="0">
                <a:ea typeface="+mn-lt"/>
                <a:cs typeface="+mn-lt"/>
                <a:hlinkClick r:id="rId2"/>
              </a:rPr>
              <a:t> </a:t>
            </a:r>
            <a:r>
              <a:rPr lang="en-US" dirty="0" err="1">
                <a:ea typeface="+mn-lt"/>
                <a:cs typeface="+mn-lt"/>
                <a:hlinkClick r:id="rId2"/>
              </a:rPr>
              <a:t>arsylwadau</a:t>
            </a:r>
            <a:r>
              <a:rPr lang="en-US" dirty="0">
                <a:ea typeface="+mn-lt"/>
                <a:cs typeface="+mn-lt"/>
                <a:hlinkClick r:id="rId2"/>
              </a:rPr>
              <a:t> / Making observations (</a:t>
            </a:r>
            <a:r>
              <a:rPr lang="en-US" dirty="0" err="1">
                <a:ea typeface="+mn-lt"/>
                <a:cs typeface="+mn-lt"/>
                <a:hlinkClick r:id="rId2"/>
              </a:rPr>
              <a:t>cloud.microsoft</a:t>
            </a:r>
            <a:r>
              <a:rPr lang="en-US" dirty="0">
                <a:ea typeface="+mn-lt"/>
                <a:cs typeface="+mn-lt"/>
                <a:hlinkClick r:id="rId2"/>
              </a:rPr>
              <a:t>)</a:t>
            </a:r>
            <a:endParaRPr lang="en-US" dirty="0"/>
          </a:p>
          <a:p>
            <a:pPr marL="0" indent="0">
              <a:buNone/>
            </a:pPr>
            <a:endParaRPr lang="en-US" dirty="0">
              <a:latin typeface="Calibri"/>
              <a:cs typeface="Arial"/>
            </a:endParaRPr>
          </a:p>
          <a:p>
            <a:pPr marL="0" indent="0">
              <a:buNone/>
            </a:pPr>
            <a:r>
              <a:rPr lang="en-US" dirty="0" err="1">
                <a:latin typeface="Calibri"/>
                <a:cs typeface="Arial"/>
              </a:rPr>
              <a:t>Tasg</a:t>
            </a:r>
            <a:r>
              <a:rPr lang="en-US" dirty="0">
                <a:latin typeface="Calibri"/>
                <a:cs typeface="Arial"/>
              </a:rPr>
              <a:t> </a:t>
            </a:r>
            <a:r>
              <a:rPr lang="en-US" dirty="0" err="1">
                <a:latin typeface="Calibri"/>
                <a:cs typeface="Arial"/>
              </a:rPr>
              <a:t>unigol</a:t>
            </a:r>
            <a:r>
              <a:rPr lang="en-US" dirty="0">
                <a:latin typeface="Calibri"/>
                <a:cs typeface="Arial"/>
              </a:rPr>
              <a:t>/</a:t>
            </a:r>
            <a:r>
              <a:rPr lang="en-US" dirty="0">
                <a:solidFill>
                  <a:srgbClr val="0070C0"/>
                </a:solidFill>
                <a:latin typeface="Calibri"/>
                <a:cs typeface="Arial"/>
              </a:rPr>
              <a:t> Individual task</a:t>
            </a:r>
          </a:p>
          <a:p>
            <a:r>
              <a:rPr lang="en-US" dirty="0" err="1">
                <a:latin typeface="Calibri"/>
                <a:cs typeface="Arial"/>
              </a:rPr>
              <a:t>Edrychwch</a:t>
            </a:r>
            <a:r>
              <a:rPr lang="en-US" dirty="0">
                <a:latin typeface="Calibri"/>
                <a:cs typeface="Arial"/>
              </a:rPr>
              <a:t> </a:t>
            </a:r>
            <a:r>
              <a:rPr lang="en-US" dirty="0" err="1">
                <a:latin typeface="Calibri"/>
                <a:cs typeface="Arial"/>
              </a:rPr>
              <a:t>dros</a:t>
            </a:r>
            <a:r>
              <a:rPr lang="en-US" dirty="0">
                <a:latin typeface="Calibri"/>
                <a:cs typeface="Arial"/>
              </a:rPr>
              <a:t> y </a:t>
            </a:r>
            <a:r>
              <a:rPr lang="en-US" dirty="0" err="1">
                <a:latin typeface="Calibri"/>
                <a:cs typeface="Arial"/>
              </a:rPr>
              <a:t>cyflwyniad</a:t>
            </a:r>
            <a:r>
              <a:rPr lang="en-US" dirty="0">
                <a:latin typeface="Calibri"/>
                <a:cs typeface="Arial"/>
              </a:rPr>
              <a:t> </a:t>
            </a:r>
            <a:r>
              <a:rPr lang="en-US" dirty="0" err="1">
                <a:latin typeface="Calibri"/>
                <a:cs typeface="Arial"/>
              </a:rPr>
              <a:t>atodwyd</a:t>
            </a:r>
            <a:r>
              <a:rPr lang="en-US" dirty="0">
                <a:latin typeface="Calibri"/>
                <a:cs typeface="Arial"/>
              </a:rPr>
              <a:t> a </a:t>
            </a:r>
            <a:r>
              <a:rPr lang="en-US" dirty="0" err="1">
                <a:latin typeface="Calibri"/>
                <a:cs typeface="Arial"/>
              </a:rPr>
              <a:t>cymerwch</a:t>
            </a:r>
            <a:r>
              <a:rPr lang="en-US" dirty="0">
                <a:latin typeface="Calibri"/>
                <a:cs typeface="Arial"/>
              </a:rPr>
              <a:t> </a:t>
            </a:r>
            <a:r>
              <a:rPr lang="en-US" dirty="0" err="1">
                <a:latin typeface="Calibri"/>
                <a:cs typeface="Arial"/>
              </a:rPr>
              <a:t>nodiadau</a:t>
            </a:r>
            <a:endParaRPr lang="en-US" dirty="0">
              <a:latin typeface="Calibri"/>
              <a:cs typeface="Arial"/>
            </a:endParaRPr>
          </a:p>
          <a:p>
            <a:endParaRPr lang="en-US" dirty="0">
              <a:solidFill>
                <a:srgbClr val="0070C0"/>
              </a:solidFill>
              <a:latin typeface="Calibri"/>
              <a:cs typeface="Arial"/>
            </a:endParaRPr>
          </a:p>
          <a:p>
            <a:r>
              <a:rPr lang="en-US" dirty="0">
                <a:solidFill>
                  <a:srgbClr val="0070C0"/>
                </a:solidFill>
                <a:latin typeface="Calibri"/>
                <a:cs typeface="Arial"/>
              </a:rPr>
              <a:t>Look over the sway presentation attached and take notes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298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Content Placeholder 2">
            <a:extLst>
              <a:ext uri="{FF2B5EF4-FFF2-40B4-BE49-F238E27FC236}">
                <a16:creationId xmlns:a16="http://schemas.microsoft.com/office/drawing/2014/main" id="{0D8F4F33-2953-7DA0-6819-EF80A58600DF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323850" y="333375"/>
            <a:ext cx="8229600" cy="5111750"/>
          </a:xfrm>
        </p:spPr>
        <p:txBody>
          <a:bodyPr wrap="square" numCol="1" anchor="t" anchorCtr="0" compatLnSpc="1">
            <a:prstTxWarp prst="textNoShape">
              <a:avLst/>
            </a:prstTxWarp>
            <a:normAutofit fontScale="62500" lnSpcReduction="20000"/>
          </a:bodyPr>
          <a:lstStyle/>
          <a:p>
            <a:pPr marL="0" indent="0">
              <a:buNone/>
            </a:pPr>
            <a:r>
              <a:rPr lang="en-GB" altLang="en-US" sz="1900" dirty="0">
                <a:solidFill>
                  <a:srgbClr val="0070C0"/>
                </a:solidFill>
              </a:rPr>
              <a:t>Reference list</a:t>
            </a:r>
            <a:endParaRPr lang="en-GB" altLang="en-US" sz="1900" dirty="0">
              <a:solidFill>
                <a:srgbClr val="0070C0"/>
              </a:solidFill>
              <a:cs typeface="Arial" panose="020B0604020202020204"/>
            </a:endParaRPr>
          </a:p>
          <a:p>
            <a:r>
              <a:rPr lang="en-GB" altLang="en-US" sz="1800" dirty="0" err="1">
                <a:solidFill>
                  <a:srgbClr val="0070C0"/>
                </a:solidFill>
              </a:rPr>
              <a:t>Bilton</a:t>
            </a:r>
            <a:r>
              <a:rPr lang="en-GB" altLang="en-US" sz="1800" dirty="0">
                <a:solidFill>
                  <a:srgbClr val="0070C0"/>
                </a:solidFill>
              </a:rPr>
              <a:t>, H., &amp; Crook, A. (2016). </a:t>
            </a:r>
            <a:r>
              <a:rPr lang="en-GB" altLang="en-US" sz="1800" i="1" dirty="0">
                <a:solidFill>
                  <a:srgbClr val="0070C0"/>
                </a:solidFill>
              </a:rPr>
              <a:t>Exploring outdoors ages 3-11 : A guide for schools</a:t>
            </a:r>
            <a:r>
              <a:rPr lang="en-GB" altLang="en-US" sz="1800" dirty="0">
                <a:solidFill>
                  <a:srgbClr val="0070C0"/>
                </a:solidFill>
              </a:rPr>
              <a:t>. New York: Routledge</a:t>
            </a:r>
            <a:endParaRPr lang="en-GB" altLang="en-US" sz="1800">
              <a:solidFill>
                <a:srgbClr val="0070C0"/>
              </a:solidFill>
              <a:cs typeface="Arial"/>
            </a:endParaRPr>
          </a:p>
          <a:p>
            <a:r>
              <a:rPr lang="en-GB" altLang="en-US" sz="1800" dirty="0">
                <a:solidFill>
                  <a:srgbClr val="0070C0"/>
                </a:solidFill>
              </a:rPr>
              <a:t>Howard, J., &amp; McInnes, K. (2013). The impact of children's perception of an activity as play rather than not play on emotional well-being. </a:t>
            </a:r>
            <a:r>
              <a:rPr lang="en-GB" altLang="en-US" sz="1800" i="1" dirty="0">
                <a:solidFill>
                  <a:srgbClr val="0070C0"/>
                </a:solidFill>
              </a:rPr>
              <a:t>Child Care, Health and Development</a:t>
            </a:r>
            <a:r>
              <a:rPr lang="en-GB" altLang="en-US" sz="1800" dirty="0">
                <a:solidFill>
                  <a:srgbClr val="0070C0"/>
                </a:solidFill>
              </a:rPr>
              <a:t>, 39(5), 737-742.</a:t>
            </a:r>
            <a:endParaRPr lang="en-GB" altLang="en-US" sz="1800" dirty="0">
              <a:solidFill>
                <a:srgbClr val="0070C0"/>
              </a:solidFill>
              <a:cs typeface="Arial"/>
            </a:endParaRPr>
          </a:p>
          <a:p>
            <a:r>
              <a:rPr lang="en-GB" altLang="en-US" sz="1800" dirty="0">
                <a:solidFill>
                  <a:srgbClr val="0070C0"/>
                </a:solidFill>
              </a:rPr>
              <a:t>McInnes, K., Howard, J., Crowley, K., &amp; Miles, G. (2013). The nature of adult-child interaction in the early years classroom: Implications for children's perceptions of play and subsequent learning behaviour. </a:t>
            </a:r>
            <a:r>
              <a:rPr lang="en-GB" altLang="en-US" sz="1800" i="1" dirty="0">
                <a:solidFill>
                  <a:srgbClr val="0070C0"/>
                </a:solidFill>
              </a:rPr>
              <a:t>European Early Childhood Education Research Journal</a:t>
            </a:r>
            <a:r>
              <a:rPr lang="en-GB" altLang="en-US" sz="1800" dirty="0">
                <a:solidFill>
                  <a:srgbClr val="0070C0"/>
                </a:solidFill>
              </a:rPr>
              <a:t>, 21(2), 268-282.</a:t>
            </a:r>
            <a:endParaRPr lang="en-GB" altLang="en-US" sz="1800" dirty="0">
              <a:solidFill>
                <a:srgbClr val="0070C0"/>
              </a:solidFill>
              <a:cs typeface="Arial"/>
            </a:endParaRPr>
          </a:p>
          <a:p>
            <a:r>
              <a:rPr lang="en-GB" altLang="en-US" sz="1800" dirty="0">
                <a:solidFill>
                  <a:srgbClr val="0070C0"/>
                </a:solidFill>
              </a:rPr>
              <a:t>Welsh Government (2015) </a:t>
            </a:r>
            <a:r>
              <a:rPr lang="en-GB" altLang="en-US" sz="1800" i="1" dirty="0">
                <a:solidFill>
                  <a:srgbClr val="0070C0"/>
                </a:solidFill>
              </a:rPr>
              <a:t>Foundation Phase Framework. </a:t>
            </a:r>
            <a:r>
              <a:rPr lang="en-GB" altLang="en-US" sz="1800" dirty="0">
                <a:solidFill>
                  <a:srgbClr val="0070C0"/>
                </a:solidFill>
              </a:rPr>
              <a:t>Available at: </a:t>
            </a:r>
            <a:r>
              <a:rPr lang="en-GB" altLang="en-US" sz="1800" dirty="0">
                <a:solidFill>
                  <a:srgbClr val="0070C0"/>
                </a:solidFill>
                <a:hlinkClick r:id="rId3"/>
              </a:rPr>
              <a:t>https://hwb.gov.wales/storage/d5d8e39c-b534-40cb-a3f5-7e2e126d8077/foundation-phase-framework.pdf</a:t>
            </a:r>
            <a:r>
              <a:rPr lang="en-GB" altLang="en-US" sz="1800" dirty="0">
                <a:solidFill>
                  <a:srgbClr val="0070C0"/>
                </a:solidFill>
              </a:rPr>
              <a:t> (Accessed: 17</a:t>
            </a:r>
            <a:r>
              <a:rPr lang="en-GB" altLang="en-US" sz="1800" baseline="30000" dirty="0">
                <a:solidFill>
                  <a:srgbClr val="0070C0"/>
                </a:solidFill>
              </a:rPr>
              <a:t>th</a:t>
            </a:r>
            <a:r>
              <a:rPr lang="en-GB" altLang="en-US" sz="1800" dirty="0">
                <a:solidFill>
                  <a:srgbClr val="0070C0"/>
                </a:solidFill>
              </a:rPr>
              <a:t> August 2021).</a:t>
            </a:r>
            <a:endParaRPr lang="en-GB" altLang="en-US" sz="1800" dirty="0">
              <a:solidFill>
                <a:srgbClr val="0070C0"/>
              </a:solidFill>
              <a:cs typeface="Arial"/>
            </a:endParaRPr>
          </a:p>
          <a:p>
            <a:r>
              <a:rPr lang="en-GB" altLang="en-US" sz="1800" dirty="0">
                <a:solidFill>
                  <a:srgbClr val="0070C0"/>
                </a:solidFill>
              </a:rPr>
              <a:t>Welsh Government (2017) </a:t>
            </a:r>
            <a:r>
              <a:rPr lang="en-GB" altLang="en-US" sz="1800" i="1" dirty="0">
                <a:solidFill>
                  <a:srgbClr val="0070C0"/>
                </a:solidFill>
              </a:rPr>
              <a:t>Foundation Phase Profile</a:t>
            </a:r>
            <a:r>
              <a:rPr lang="en-GB" altLang="en-US" sz="1800" dirty="0">
                <a:solidFill>
                  <a:srgbClr val="0070C0"/>
                </a:solidFill>
              </a:rPr>
              <a:t>. Available at: </a:t>
            </a:r>
            <a:r>
              <a:rPr lang="en-GB" altLang="en-US" sz="1800" dirty="0">
                <a:solidFill>
                  <a:srgbClr val="0070C0"/>
                </a:solidFill>
                <a:hlinkClick r:id="rId4"/>
              </a:rPr>
              <a:t>https://gov.wales/sites/default/files/publications/2018-03/foundation-phase-profile-handbook-revised-september-2017.pdf</a:t>
            </a:r>
            <a:r>
              <a:rPr lang="en-GB" altLang="en-US" sz="1800" dirty="0">
                <a:solidFill>
                  <a:srgbClr val="0070C0"/>
                </a:solidFill>
              </a:rPr>
              <a:t> (Accessed: 17</a:t>
            </a:r>
            <a:r>
              <a:rPr lang="en-GB" altLang="en-US" sz="1800" baseline="30000" dirty="0">
                <a:solidFill>
                  <a:srgbClr val="0070C0"/>
                </a:solidFill>
              </a:rPr>
              <a:t>th</a:t>
            </a:r>
            <a:r>
              <a:rPr lang="en-GB" altLang="en-US" sz="1800" dirty="0">
                <a:solidFill>
                  <a:srgbClr val="0070C0"/>
                </a:solidFill>
              </a:rPr>
              <a:t> August 2021).</a:t>
            </a:r>
            <a:endParaRPr lang="en-GB" altLang="en-US" sz="1800" i="1" dirty="0">
              <a:solidFill>
                <a:srgbClr val="0070C0"/>
              </a:solidFill>
            </a:endParaRPr>
          </a:p>
          <a:p>
            <a:r>
              <a:rPr lang="en-GB" altLang="en-US" sz="1800" err="1">
                <a:solidFill>
                  <a:srgbClr val="0070C0"/>
                </a:solidFill>
                <a:cs typeface="Arial"/>
              </a:rPr>
              <a:t>ConnectChildcare</a:t>
            </a:r>
            <a:r>
              <a:rPr lang="en-GB" altLang="en-US" sz="1800" dirty="0">
                <a:solidFill>
                  <a:srgbClr val="0070C0"/>
                </a:solidFill>
                <a:cs typeface="Arial"/>
              </a:rPr>
              <a:t>. (2024). 'Effective EYFS Observation Methods in Early Years Education. </a:t>
            </a:r>
            <a:r>
              <a:rPr lang="en-GB" sz="1800" dirty="0">
                <a:solidFill>
                  <a:srgbClr val="0070C0"/>
                </a:solidFill>
                <a:ea typeface="+mn-lt"/>
                <a:cs typeface="+mn-lt"/>
                <a:hlinkClick r:id="rId5"/>
              </a:rPr>
              <a:t>Effective EYFS Observation Methods in Early Years Education</a:t>
            </a:r>
            <a:r>
              <a:rPr lang="en-GB" altLang="en-US" sz="1800" dirty="0">
                <a:solidFill>
                  <a:srgbClr val="0070C0"/>
                </a:solidFill>
                <a:cs typeface="Arial"/>
              </a:rPr>
              <a:t> </a:t>
            </a:r>
            <a:endParaRPr lang="en-GB" altLang="en-US" sz="1800" i="1" dirty="0">
              <a:solidFill>
                <a:srgbClr val="0070C0"/>
              </a:solidFill>
              <a:cs typeface="Arial"/>
            </a:endParaRPr>
          </a:p>
          <a:p>
            <a:r>
              <a:rPr lang="en-GB" altLang="en-US" sz="1800" err="1">
                <a:solidFill>
                  <a:srgbClr val="0070C0"/>
                </a:solidFill>
                <a:cs typeface="Arial"/>
              </a:rPr>
              <a:t>Naeyc</a:t>
            </a:r>
            <a:r>
              <a:rPr lang="en-GB" altLang="en-US" sz="1800" dirty="0">
                <a:solidFill>
                  <a:srgbClr val="0070C0"/>
                </a:solidFill>
                <a:cs typeface="Arial"/>
              </a:rPr>
              <a:t>. (2016). 'Learning stories'. </a:t>
            </a:r>
            <a:r>
              <a:rPr lang="en-GB" sz="1800" dirty="0">
                <a:solidFill>
                  <a:srgbClr val="0070C0"/>
                </a:solidFill>
                <a:ea typeface="+mn-lt"/>
                <a:cs typeface="+mn-lt"/>
                <a:hlinkClick r:id="rId6"/>
              </a:rPr>
              <a:t>Learning Stories | NAEYC</a:t>
            </a:r>
            <a:endParaRPr lang="en-GB" altLang="en-US" sz="1800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en-GB" sz="1800" dirty="0">
                <a:solidFill>
                  <a:srgbClr val="0070C0"/>
                </a:solidFill>
                <a:cs typeface="Arial"/>
              </a:rPr>
              <a:t>Teach Early Years. (2025). 'Observation in Early Years. </a:t>
            </a:r>
            <a:r>
              <a:rPr lang="en-GB" sz="1800" dirty="0">
                <a:solidFill>
                  <a:srgbClr val="0070C0"/>
                </a:solidFill>
                <a:ea typeface="+mn-lt"/>
                <a:cs typeface="+mn-lt"/>
                <a:hlinkClick r:id="rId7"/>
              </a:rPr>
              <a:t>Observations in early years – Different types, why they are important and examples | Early Years Management | Teach Early Years</a:t>
            </a:r>
          </a:p>
          <a:p>
            <a:r>
              <a:rPr lang="en-GB" sz="1800" dirty="0">
                <a:solidFill>
                  <a:srgbClr val="0070C0"/>
                </a:solidFill>
                <a:ea typeface="+mn-lt"/>
                <a:cs typeface="+mn-lt"/>
              </a:rPr>
              <a:t>University of Plymouth. (2024). 'Making observations'/ </a:t>
            </a:r>
            <a:r>
              <a:rPr lang="en-GB" sz="1800" dirty="0">
                <a:solidFill>
                  <a:srgbClr val="0070C0"/>
                </a:solidFill>
                <a:ea typeface="+mn-lt"/>
                <a:cs typeface="+mn-lt"/>
                <a:hlinkClick r:id="rId8"/>
              </a:rPr>
              <a:t>Making observations - University of Plymouth</a:t>
            </a:r>
            <a:endParaRPr lang="en-GB" sz="1800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en-GB" sz="1800" dirty="0">
                <a:solidFill>
                  <a:srgbClr val="0070C0"/>
                </a:solidFill>
                <a:ea typeface="+mn-lt"/>
                <a:cs typeface="+mn-lt"/>
              </a:rPr>
              <a:t>Amazon. (2014).</a:t>
            </a:r>
            <a:r>
              <a:rPr lang="en-GB" sz="1600" dirty="0">
                <a:solidFill>
                  <a:srgbClr val="0070C0"/>
                </a:solidFill>
                <a:ea typeface="+mn-lt"/>
                <a:cs typeface="+mn-lt"/>
              </a:rPr>
              <a:t> '</a:t>
            </a:r>
            <a:r>
              <a:rPr lang="en-GB" sz="1900" dirty="0">
                <a:solidFill>
                  <a:srgbClr val="0070C0"/>
                </a:solidFill>
              </a:rPr>
              <a:t>Early Childhood Environment Rating Scales, Third Edition (Ecers-3): Early Childhood Environment Rating Scales (Ecers-3)'. </a:t>
            </a:r>
            <a:r>
              <a:rPr lang="en-GB" sz="1900" dirty="0">
                <a:solidFill>
                  <a:srgbClr val="0070C0"/>
                </a:solidFill>
                <a:ea typeface="+mn-lt"/>
                <a:cs typeface="+mn-lt"/>
                <a:hlinkClick r:id="rId9"/>
              </a:rPr>
              <a:t>Early Childhood Environment Rating Scales, Third Edition (Ecers-3): Early Childhood Environment Rating Scales (Ecers-3) : Harms, Thelma, Clifford, Richard M., Cryer, Debby: Amazon.co.uk: Books</a:t>
            </a:r>
            <a:endParaRPr lang="en-GB" sz="1900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en-GB" sz="1900" err="1">
                <a:solidFill>
                  <a:srgbClr val="0070C0"/>
                </a:solidFill>
                <a:ea typeface="+mn-lt"/>
                <a:cs typeface="+mn-lt"/>
              </a:rPr>
              <a:t>GowrieNSW</a:t>
            </a:r>
            <a:r>
              <a:rPr lang="en-GB" sz="1900" dirty="0">
                <a:solidFill>
                  <a:srgbClr val="0070C0"/>
                </a:solidFill>
                <a:ea typeface="+mn-lt"/>
                <a:cs typeface="+mn-lt"/>
              </a:rPr>
              <a:t>. (2024). 'Teaching strategies in Practice'. </a:t>
            </a:r>
            <a:r>
              <a:rPr lang="en-GB" sz="1900" dirty="0">
                <a:solidFill>
                  <a:srgbClr val="0070C0"/>
                </a:solidFill>
                <a:ea typeface="+mn-lt"/>
                <a:cs typeface="+mn-lt"/>
                <a:hlinkClick r:id="rId10"/>
              </a:rPr>
              <a:t>Meaningful Observations in Early Childhood Education and Care</a:t>
            </a:r>
          </a:p>
          <a:p>
            <a:r>
              <a:rPr lang="en-GB" sz="1900" dirty="0">
                <a:solidFill>
                  <a:srgbClr val="0070C0"/>
                </a:solidFill>
                <a:ea typeface="+mn-lt"/>
                <a:cs typeface="+mn-lt"/>
              </a:rPr>
              <a:t>Welsh Government. (2024). Supporting learner progression. </a:t>
            </a:r>
            <a:r>
              <a:rPr lang="en-GB" sz="1900" dirty="0">
                <a:solidFill>
                  <a:srgbClr val="0070C0"/>
                </a:solidFill>
                <a:ea typeface="+mn-lt"/>
                <a:cs typeface="+mn-lt"/>
                <a:hlinkClick r:id="rId11"/>
              </a:rPr>
              <a:t>Supporting learner progression assessment guidance - Hwb</a:t>
            </a:r>
          </a:p>
          <a:p>
            <a:r>
              <a:rPr lang="en-GB" sz="1700" dirty="0" err="1">
                <a:solidFill>
                  <a:srgbClr val="0070C0"/>
                </a:solidFill>
                <a:latin typeface="Open Sans"/>
                <a:ea typeface="Open Sans"/>
                <a:cs typeface="Open Sans"/>
              </a:rPr>
              <a:t>MacRae</a:t>
            </a:r>
            <a:r>
              <a:rPr lang="en-GB" sz="1700" dirty="0">
                <a:solidFill>
                  <a:srgbClr val="0070C0"/>
                </a:solidFill>
                <a:latin typeface="Open Sans"/>
                <a:ea typeface="Open Sans"/>
                <a:cs typeface="Open Sans"/>
              </a:rPr>
              <a:t>, C., &amp; Jones, L. (2020). A philosophical reflection on the “Leuven Scale” and young children’s expressions of involvement. </a:t>
            </a:r>
            <a:r>
              <a:rPr lang="en-GB" sz="1700" i="1" dirty="0">
                <a:solidFill>
                  <a:srgbClr val="0070C0"/>
                </a:solidFill>
                <a:latin typeface="Open Sans"/>
                <a:ea typeface="Open Sans"/>
                <a:cs typeface="Open Sans"/>
              </a:rPr>
              <a:t>International Journal of Qualitative Studies in Education</a:t>
            </a:r>
            <a:r>
              <a:rPr lang="en-GB" sz="1700" dirty="0">
                <a:solidFill>
                  <a:srgbClr val="0070C0"/>
                </a:solidFill>
                <a:latin typeface="Open Sans"/>
                <a:ea typeface="Open Sans"/>
                <a:cs typeface="Open Sans"/>
              </a:rPr>
              <a:t>, </a:t>
            </a:r>
            <a:r>
              <a:rPr lang="en-GB" sz="1700" i="1" dirty="0">
                <a:solidFill>
                  <a:srgbClr val="0070C0"/>
                </a:solidFill>
                <a:latin typeface="Open Sans"/>
                <a:ea typeface="Open Sans"/>
                <a:cs typeface="Open Sans"/>
              </a:rPr>
              <a:t>36</a:t>
            </a:r>
            <a:r>
              <a:rPr lang="en-GB" sz="1700" dirty="0">
                <a:solidFill>
                  <a:srgbClr val="0070C0"/>
                </a:solidFill>
                <a:latin typeface="Open Sans"/>
                <a:ea typeface="Open Sans"/>
                <a:cs typeface="Open Sans"/>
              </a:rPr>
              <a:t>(2), 234–246. https://doi.org/10.1080/09518398.2020.1828650</a:t>
            </a:r>
            <a:endParaRPr lang="en-GB" sz="1900" dirty="0">
              <a:solidFill>
                <a:srgbClr val="0070C0"/>
              </a:solidFill>
              <a:ea typeface="+mn-lt"/>
              <a:cs typeface="+mn-lt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PodHandl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dHandler" id="{13650762-B47E-4831-B6E2-90D0068FB010}" vid="{7EAE80CA-C815-451C-9B0B-943525A673D6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dHandler" id="{13650762-B47E-4831-B6E2-90D0068FB010}" vid="{F3944D7E-7013-4E67-A11B-0FC9CD71B0FC}"/>
    </a:ext>
  </a:extLst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LongProperties xmlns="http://schemas.microsoft.com/office/2006/metadata/longProperties"/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16bfc89a-06a0-41d6-ae50-6ff65b36cb8b">
      <UserInfo>
        <DisplayName/>
        <AccountId xsi:nil="true"/>
        <AccountType/>
      </UserInfo>
    </SharedWithUsers>
    <MediaLengthInSeconds xmlns="e4a72011-89be-41d7-bd49-565121a9e247" xsi:nil="true"/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BB6A1D9-61B9-4068-AC11-2C44E22112E6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ADA34E9D-27EA-4767-9584-EDA533D87C94}">
  <ds:schemaRefs>
    <ds:schemaRef ds:uri="16bfc89a-06a0-41d6-ae50-6ff65b36cb8b"/>
    <ds:schemaRef ds:uri="e4a72011-89be-41d7-bd49-565121a9e24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1D9FB524-B373-4FE4-87BD-8E6C0A7932F1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A40149C7-40BB-4DA5-B061-DE88BDD17019}">
  <ds:schemaRefs>
    <ds:schemaRef ds:uri="16bfc89a-06a0-41d6-ae50-6ff65b36cb8b"/>
    <ds:schemaRef ds:uri="e4a72011-89be-41d7-bd49-565121a9e247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PodHandler</Template>
  <TotalTime>0</TotalTime>
  <Words>2640</Words>
  <Application>Microsoft Office PowerPoint</Application>
  <PresentationFormat>On-screen Show (4:3)</PresentationFormat>
  <Paragraphs>301</Paragraphs>
  <Slides>39</Slides>
  <Notes>18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MS PGothic</vt:lpstr>
      <vt:lpstr>Myriad Pro</vt:lpstr>
      <vt:lpstr>Arial</vt:lpstr>
      <vt:lpstr>Calibri</vt:lpstr>
      <vt:lpstr>Open Sans</vt:lpstr>
      <vt:lpstr>Times</vt:lpstr>
      <vt:lpstr>PodHandler</vt:lpstr>
      <vt:lpstr>20140311PresentationUWTSDTemplate</vt:lpstr>
      <vt:lpstr>ECEY4003/C​ Chwarae plant: egwyddorion ac arfer​ Darlith 4​- Arsylwi ​ Children’s play: principles and practice​ Lecture 4​- Observation </vt:lpstr>
      <vt:lpstr>Nod</vt:lpstr>
      <vt:lpstr>Arsylwi wrth chwarae</vt:lpstr>
      <vt:lpstr>Gallwch chi meddwl am enghraifftiau o dulliau arsylwi? Can you think of examples of methods of observation?</vt:lpstr>
      <vt:lpstr>Arwylwadau naratif Narrative observations</vt:lpstr>
      <vt:lpstr>Straeon Dysgu Learning Stories</vt:lpstr>
      <vt:lpstr>Traciwr amser Time tracker</vt:lpstr>
      <vt:lpstr>Traciwr rhyngweithio Interaction tracker</vt:lpstr>
      <vt:lpstr>Arsylwadau fideo a ffotograffic Photographic and video observations</vt:lpstr>
      <vt:lpstr>Graddfeydd graddio Rating scales </vt:lpstr>
      <vt:lpstr>Clip Fideo ECERS Video clip</vt:lpstr>
      <vt:lpstr>Graddfeydd Leuven Leuven Scales</vt:lpstr>
      <vt:lpstr>Trafodaethau Conversations</vt:lpstr>
      <vt:lpstr>Trafodwch/ Discuss</vt:lpstr>
      <vt:lpstr>Pwrpas Asesiadau The purpose of Assessment  (Assessment arrangements for funded non-maintained nursery settings) </vt:lpstr>
      <vt:lpstr>Llywodraeth Cymru Welsh Government </vt:lpstr>
      <vt:lpstr>Cwriciwlwm newydd I Gymru- Asesiad New Curriculum for Wales- Assessment</vt:lpstr>
      <vt:lpstr>Cwricwlwm I Gymru 2022</vt:lpstr>
      <vt:lpstr>Curriculum for Wales 2022</vt:lpstr>
      <vt:lpstr>Meysydd Dysgu Areas of Learning (AoLEs)</vt:lpstr>
      <vt:lpstr>PowerPoint Presentation</vt:lpstr>
      <vt:lpstr>PowerPoint Presentation</vt:lpstr>
      <vt:lpstr>Principles and purpose of assessment</vt:lpstr>
      <vt:lpstr>Arsylwi ac asesu Observation and Assessment</vt:lpstr>
      <vt:lpstr>Cynnydd a dysgu Progression and learning </vt:lpstr>
      <vt:lpstr>PowerPoint Presentation</vt:lpstr>
      <vt:lpstr>PowerPoint Presentation</vt:lpstr>
      <vt:lpstr>Ddansoddiad o'r arsylwad Analysis of observations</vt:lpstr>
      <vt:lpstr>Written observation template</vt:lpstr>
      <vt:lpstr>Templed arsylwad ysgrifenedig</vt:lpstr>
      <vt:lpstr>Written observation template</vt:lpstr>
      <vt:lpstr>PowerPoint Presentation</vt:lpstr>
      <vt:lpstr>PowerPoint Presentation</vt:lpstr>
      <vt:lpstr>PowerPoint Presentation</vt:lpstr>
      <vt:lpstr>Cyfnodolyn datblygiad Developmental journal</vt:lpstr>
      <vt:lpstr>Tasg Arsylwi/ Observation task</vt:lpstr>
      <vt:lpstr>Pa dystiolaeth mae’n gallu cynnig? What can it help us to evidence?</vt:lpstr>
      <vt:lpstr>Cyflwyniad Sway/Sway Presentation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ECEY4003/C​ Chwarae plant: egwyddorion ac arfer​ Darlith 4​ ​ Children’s play: principles and practice​ Lecture 4​ ​ Arsylwi/ Observation</dc:title>
  <dc:creator>chris carpenter</dc:creator>
  <cp:keywords>templed, dempled, thempled, powerpoint, bwrdd, fwrdd, iaith, cymraeg, gymraeg, chymraeg, cyflwyniadau, gyflwyniadau, chyflwyniadau, delwedd, ddelwedd,</cp:keywords>
  <cp:lastModifiedBy>Natasha Morgans</cp:lastModifiedBy>
  <cp:revision>270</cp:revision>
  <dcterms:created xsi:type="dcterms:W3CDTF">2004-04-06T15:50:52Z</dcterms:created>
  <dcterms:modified xsi:type="dcterms:W3CDTF">2025-12-22T11:32:49Z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r8>100300</vt:r8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Keywords0">
    <vt:lpwstr>templed, dempled, thempled, powerpoint, bwrdd, fwrdd, iaith, cymraeg, gymraeg, chymraeg, cyflwyniadau, gyflwyniadau, chyflwyniadau, delwedd, ddelwedd, </vt:lpwstr>
  </property>
  <property fmtid="{D5CDD505-2E9C-101B-9397-08002B2CF9AE}" pid="17" name="Language">
    <vt:lpwstr>Welsh</vt:lpwstr>
  </property>
  <property fmtid="{D5CDD505-2E9C-101B-9397-08002B2CF9AE}" pid="18" name="display_urn:schemas-microsoft-com:office:office#Editor">
    <vt:lpwstr>Natalie MacDonald</vt:lpwstr>
  </property>
  <property fmtid="{D5CDD505-2E9C-101B-9397-08002B2CF9AE}" pid="19" name="display_urn:schemas-microsoft-com:office:office#Author">
    <vt:lpwstr>Natalie MacDonald</vt:lpwstr>
  </property>
  <property fmtid="{D5CDD505-2E9C-101B-9397-08002B2CF9AE}" pid="20" name="ContentTypeId">
    <vt:lpwstr>0x010100B144F219396AFE458016C97602F34B7A</vt:lpwstr>
  </property>
  <property fmtid="{D5CDD505-2E9C-101B-9397-08002B2CF9AE}" pid="21" name="_ExtendedDescription">
    <vt:lpwstr/>
  </property>
  <property fmtid="{D5CDD505-2E9C-101B-9397-08002B2CF9AE}" pid="22" name="SharedWithUsers">
    <vt:lpwstr/>
  </property>
  <property fmtid="{D5CDD505-2E9C-101B-9397-08002B2CF9AE}" pid="23" name="ComplianceAssetId">
    <vt:lpwstr/>
  </property>
  <property fmtid="{D5CDD505-2E9C-101B-9397-08002B2CF9AE}" pid="24" name="TriggerFlowInfo">
    <vt:lpwstr/>
  </property>
  <property fmtid="{D5CDD505-2E9C-101B-9397-08002B2CF9AE}" pid="25" name="MediaLengthInSeconds">
    <vt:lpwstr/>
  </property>
  <property fmtid="{D5CDD505-2E9C-101B-9397-08002B2CF9AE}" pid="26" name="_SourceUrl">
    <vt:lpwstr/>
  </property>
  <property fmtid="{D5CDD505-2E9C-101B-9397-08002B2CF9AE}" pid="27" name="_SharedFileIndex">
    <vt:lpwstr/>
  </property>
  <property fmtid="{D5CDD505-2E9C-101B-9397-08002B2CF9AE}" pid="28" name="MediaServiceImageTags">
    <vt:lpwstr/>
  </property>
</Properties>
</file>