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66" r:id="rId4"/>
    <p:sldId id="265" r:id="rId5"/>
    <p:sldId id="267"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492" autoAdjust="0"/>
  </p:normalViewPr>
  <p:slideViewPr>
    <p:cSldViewPr snapToGrid="0" showGuides="1">
      <p:cViewPr varScale="1">
        <p:scale>
          <a:sx n="63" d="100"/>
          <a:sy n="63" d="100"/>
        </p:scale>
        <p:origin x="1426"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87004C-A3D1-49AA-84B1-800C68E0557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38EDBCF0-C30B-43F9-9391-9854F86D63EF}">
      <dgm:prSet phldrT="[Text]"/>
      <dgm:spPr/>
      <dgm:t>
        <a:bodyPr/>
        <a:lstStyle/>
        <a:p>
          <a:r>
            <a:rPr lang="en-US" dirty="0"/>
            <a:t>Young travelers of Gen Z</a:t>
          </a:r>
        </a:p>
      </dgm:t>
    </dgm:pt>
    <dgm:pt modelId="{78CCD87A-C32F-4371-A512-DD00726D05FC}" type="parTrans" cxnId="{AF8C6286-E44B-4EB2-8703-A60A3B670B0D}">
      <dgm:prSet/>
      <dgm:spPr/>
      <dgm:t>
        <a:bodyPr/>
        <a:lstStyle/>
        <a:p>
          <a:endParaRPr lang="en-US"/>
        </a:p>
      </dgm:t>
    </dgm:pt>
    <dgm:pt modelId="{F2A29C05-116F-44AF-A15D-77F7A62BD9B1}" type="sibTrans" cxnId="{AF8C6286-E44B-4EB2-8703-A60A3B670B0D}">
      <dgm:prSet/>
      <dgm:spPr/>
      <dgm:t>
        <a:bodyPr/>
        <a:lstStyle/>
        <a:p>
          <a:endParaRPr lang="en-US"/>
        </a:p>
      </dgm:t>
    </dgm:pt>
    <dgm:pt modelId="{A0791F17-AC1D-4A9E-A78B-B09FBE80D0F4}">
      <dgm:prSet phldrT="[Text]"/>
      <dgm:spPr/>
      <dgm:t>
        <a:bodyPr/>
        <a:lstStyle/>
        <a:p>
          <a:r>
            <a:rPr lang="en-US" dirty="0"/>
            <a:t>Nomadic young travelers</a:t>
          </a:r>
        </a:p>
      </dgm:t>
    </dgm:pt>
    <dgm:pt modelId="{97F083E7-45F4-49BD-8E08-421446336CDD}" type="parTrans" cxnId="{02265FF5-23CD-4664-8D20-B8285792FB1E}">
      <dgm:prSet/>
      <dgm:spPr/>
      <dgm:t>
        <a:bodyPr/>
        <a:lstStyle/>
        <a:p>
          <a:endParaRPr lang="en-US"/>
        </a:p>
      </dgm:t>
    </dgm:pt>
    <dgm:pt modelId="{E0A6E70B-3AFF-4464-8285-4E5AAB8C4D23}" type="sibTrans" cxnId="{02265FF5-23CD-4664-8D20-B8285792FB1E}">
      <dgm:prSet/>
      <dgm:spPr/>
      <dgm:t>
        <a:bodyPr/>
        <a:lstStyle/>
        <a:p>
          <a:endParaRPr lang="en-US"/>
        </a:p>
      </dgm:t>
    </dgm:pt>
    <dgm:pt modelId="{183EAB47-6480-4F6C-BCE5-B714DB64B49A}">
      <dgm:prSet phldrT="[Text]"/>
      <dgm:spPr/>
      <dgm:t>
        <a:bodyPr/>
        <a:lstStyle/>
        <a:p>
          <a:r>
            <a:rPr lang="en-US" dirty="0"/>
            <a:t>Looking for fun in trips </a:t>
          </a:r>
        </a:p>
      </dgm:t>
    </dgm:pt>
    <dgm:pt modelId="{F788A7C5-2885-4926-B8D3-98AE60FB1C33}" type="parTrans" cxnId="{8FD73D06-4A98-4AA3-96BC-26EF46CB90DF}">
      <dgm:prSet/>
      <dgm:spPr/>
      <dgm:t>
        <a:bodyPr/>
        <a:lstStyle/>
        <a:p>
          <a:endParaRPr lang="en-US"/>
        </a:p>
      </dgm:t>
    </dgm:pt>
    <dgm:pt modelId="{59F263DC-8AD0-4EF5-8EFC-98032280BCD7}" type="sibTrans" cxnId="{8FD73D06-4A98-4AA3-96BC-26EF46CB90DF}">
      <dgm:prSet/>
      <dgm:spPr/>
      <dgm:t>
        <a:bodyPr/>
        <a:lstStyle/>
        <a:p>
          <a:endParaRPr lang="en-US"/>
        </a:p>
      </dgm:t>
    </dgm:pt>
    <dgm:pt modelId="{860FCE05-35AD-415F-8ABB-66446F21BC8A}">
      <dgm:prSet phldrT="[Text]"/>
      <dgm:spPr/>
      <dgm:t>
        <a:bodyPr/>
        <a:lstStyle/>
        <a:p>
          <a:r>
            <a:rPr lang="en-US" dirty="0"/>
            <a:t>Budget travelers</a:t>
          </a:r>
        </a:p>
      </dgm:t>
    </dgm:pt>
    <dgm:pt modelId="{75F6A43D-8F2E-49DB-A0DB-4EDA6D4B4065}" type="parTrans" cxnId="{264AD708-521B-4383-9A6E-17224476642A}">
      <dgm:prSet/>
      <dgm:spPr/>
      <dgm:t>
        <a:bodyPr/>
        <a:lstStyle/>
        <a:p>
          <a:endParaRPr lang="en-US"/>
        </a:p>
      </dgm:t>
    </dgm:pt>
    <dgm:pt modelId="{CCA012D2-B07A-423F-A940-E0376247539C}" type="sibTrans" cxnId="{264AD708-521B-4383-9A6E-17224476642A}">
      <dgm:prSet/>
      <dgm:spPr/>
      <dgm:t>
        <a:bodyPr/>
        <a:lstStyle/>
        <a:p>
          <a:endParaRPr lang="en-US"/>
        </a:p>
      </dgm:t>
    </dgm:pt>
    <dgm:pt modelId="{ED4B9743-AB57-46C5-AF68-EA4999D572BD}" type="pres">
      <dgm:prSet presAssocID="{CC87004C-A3D1-49AA-84B1-800C68E05571}" presName="linear" presStyleCnt="0">
        <dgm:presLayoutVars>
          <dgm:dir/>
          <dgm:animLvl val="lvl"/>
          <dgm:resizeHandles val="exact"/>
        </dgm:presLayoutVars>
      </dgm:prSet>
      <dgm:spPr/>
    </dgm:pt>
    <dgm:pt modelId="{40301272-F7AA-447D-8A5A-3D5F7A269B37}" type="pres">
      <dgm:prSet presAssocID="{38EDBCF0-C30B-43F9-9391-9854F86D63EF}" presName="parentLin" presStyleCnt="0"/>
      <dgm:spPr/>
    </dgm:pt>
    <dgm:pt modelId="{FB411EFA-6A6A-41DF-8689-EA3E59213684}" type="pres">
      <dgm:prSet presAssocID="{38EDBCF0-C30B-43F9-9391-9854F86D63EF}" presName="parentLeftMargin" presStyleLbl="node1" presStyleIdx="0" presStyleCnt="4"/>
      <dgm:spPr/>
    </dgm:pt>
    <dgm:pt modelId="{F84AB683-23A0-46EC-818D-608F2F3E5256}" type="pres">
      <dgm:prSet presAssocID="{38EDBCF0-C30B-43F9-9391-9854F86D63EF}" presName="parentText" presStyleLbl="node1" presStyleIdx="0" presStyleCnt="4">
        <dgm:presLayoutVars>
          <dgm:chMax val="0"/>
          <dgm:bulletEnabled val="1"/>
        </dgm:presLayoutVars>
      </dgm:prSet>
      <dgm:spPr/>
    </dgm:pt>
    <dgm:pt modelId="{C2B549CE-4843-480C-9DC8-900B488AC7F9}" type="pres">
      <dgm:prSet presAssocID="{38EDBCF0-C30B-43F9-9391-9854F86D63EF}" presName="negativeSpace" presStyleCnt="0"/>
      <dgm:spPr/>
    </dgm:pt>
    <dgm:pt modelId="{7D3A70FF-663E-4347-B206-69871C87E184}" type="pres">
      <dgm:prSet presAssocID="{38EDBCF0-C30B-43F9-9391-9854F86D63EF}" presName="childText" presStyleLbl="conFgAcc1" presStyleIdx="0" presStyleCnt="4">
        <dgm:presLayoutVars>
          <dgm:bulletEnabled val="1"/>
        </dgm:presLayoutVars>
      </dgm:prSet>
      <dgm:spPr/>
    </dgm:pt>
    <dgm:pt modelId="{989EEF6D-A604-4DE5-BD9E-721DFD0B6304}" type="pres">
      <dgm:prSet presAssocID="{F2A29C05-116F-44AF-A15D-77F7A62BD9B1}" presName="spaceBetweenRectangles" presStyleCnt="0"/>
      <dgm:spPr/>
    </dgm:pt>
    <dgm:pt modelId="{68A857EB-AD0F-4281-B9E3-0456BE7CFC1F}" type="pres">
      <dgm:prSet presAssocID="{A0791F17-AC1D-4A9E-A78B-B09FBE80D0F4}" presName="parentLin" presStyleCnt="0"/>
      <dgm:spPr/>
    </dgm:pt>
    <dgm:pt modelId="{29EBE916-83D1-436B-BC4E-F5B1E06F9958}" type="pres">
      <dgm:prSet presAssocID="{A0791F17-AC1D-4A9E-A78B-B09FBE80D0F4}" presName="parentLeftMargin" presStyleLbl="node1" presStyleIdx="0" presStyleCnt="4"/>
      <dgm:spPr/>
    </dgm:pt>
    <dgm:pt modelId="{AC7A4D91-DDE1-44CF-BCDC-C1A0FE03EE7F}" type="pres">
      <dgm:prSet presAssocID="{A0791F17-AC1D-4A9E-A78B-B09FBE80D0F4}" presName="parentText" presStyleLbl="node1" presStyleIdx="1" presStyleCnt="4">
        <dgm:presLayoutVars>
          <dgm:chMax val="0"/>
          <dgm:bulletEnabled val="1"/>
        </dgm:presLayoutVars>
      </dgm:prSet>
      <dgm:spPr/>
    </dgm:pt>
    <dgm:pt modelId="{2A6C54BD-2532-451A-8D2F-E44349D0902B}" type="pres">
      <dgm:prSet presAssocID="{A0791F17-AC1D-4A9E-A78B-B09FBE80D0F4}" presName="negativeSpace" presStyleCnt="0"/>
      <dgm:spPr/>
    </dgm:pt>
    <dgm:pt modelId="{AA6BA130-B44C-44E2-9387-16531BEFCF68}" type="pres">
      <dgm:prSet presAssocID="{A0791F17-AC1D-4A9E-A78B-B09FBE80D0F4}" presName="childText" presStyleLbl="conFgAcc1" presStyleIdx="1" presStyleCnt="4">
        <dgm:presLayoutVars>
          <dgm:bulletEnabled val="1"/>
        </dgm:presLayoutVars>
      </dgm:prSet>
      <dgm:spPr/>
    </dgm:pt>
    <dgm:pt modelId="{ABC792C0-AE09-4F90-883D-6D4783F1E359}" type="pres">
      <dgm:prSet presAssocID="{E0A6E70B-3AFF-4464-8285-4E5AAB8C4D23}" presName="spaceBetweenRectangles" presStyleCnt="0"/>
      <dgm:spPr/>
    </dgm:pt>
    <dgm:pt modelId="{14ADE099-CFAF-4ADD-BF14-E92F1F5084D8}" type="pres">
      <dgm:prSet presAssocID="{183EAB47-6480-4F6C-BCE5-B714DB64B49A}" presName="parentLin" presStyleCnt="0"/>
      <dgm:spPr/>
    </dgm:pt>
    <dgm:pt modelId="{E26F4268-2B80-47E2-9D86-CADA5A940514}" type="pres">
      <dgm:prSet presAssocID="{183EAB47-6480-4F6C-BCE5-B714DB64B49A}" presName="parentLeftMargin" presStyleLbl="node1" presStyleIdx="1" presStyleCnt="4"/>
      <dgm:spPr/>
    </dgm:pt>
    <dgm:pt modelId="{6ABA8D86-1F3B-4197-9F14-4F544E5BF53B}" type="pres">
      <dgm:prSet presAssocID="{183EAB47-6480-4F6C-BCE5-B714DB64B49A}" presName="parentText" presStyleLbl="node1" presStyleIdx="2" presStyleCnt="4">
        <dgm:presLayoutVars>
          <dgm:chMax val="0"/>
          <dgm:bulletEnabled val="1"/>
        </dgm:presLayoutVars>
      </dgm:prSet>
      <dgm:spPr/>
    </dgm:pt>
    <dgm:pt modelId="{ACA71735-20CE-46DB-B237-718095817508}" type="pres">
      <dgm:prSet presAssocID="{183EAB47-6480-4F6C-BCE5-B714DB64B49A}" presName="negativeSpace" presStyleCnt="0"/>
      <dgm:spPr/>
    </dgm:pt>
    <dgm:pt modelId="{8BA2465D-4D25-4B4A-9295-91B83D620877}" type="pres">
      <dgm:prSet presAssocID="{183EAB47-6480-4F6C-BCE5-B714DB64B49A}" presName="childText" presStyleLbl="conFgAcc1" presStyleIdx="2" presStyleCnt="4">
        <dgm:presLayoutVars>
          <dgm:bulletEnabled val="1"/>
        </dgm:presLayoutVars>
      </dgm:prSet>
      <dgm:spPr/>
    </dgm:pt>
    <dgm:pt modelId="{BF11306B-BBAD-4917-BDFC-433368584775}" type="pres">
      <dgm:prSet presAssocID="{59F263DC-8AD0-4EF5-8EFC-98032280BCD7}" presName="spaceBetweenRectangles" presStyleCnt="0"/>
      <dgm:spPr/>
    </dgm:pt>
    <dgm:pt modelId="{410D2DED-0CD8-41D7-A463-CE46FF2CEE62}" type="pres">
      <dgm:prSet presAssocID="{860FCE05-35AD-415F-8ABB-66446F21BC8A}" presName="parentLin" presStyleCnt="0"/>
      <dgm:spPr/>
    </dgm:pt>
    <dgm:pt modelId="{CCC8B1E5-45D5-4132-A955-2FB392734F7B}" type="pres">
      <dgm:prSet presAssocID="{860FCE05-35AD-415F-8ABB-66446F21BC8A}" presName="parentLeftMargin" presStyleLbl="node1" presStyleIdx="2" presStyleCnt="4"/>
      <dgm:spPr/>
    </dgm:pt>
    <dgm:pt modelId="{55D88160-B17D-437F-A860-02F256D59CB5}" type="pres">
      <dgm:prSet presAssocID="{860FCE05-35AD-415F-8ABB-66446F21BC8A}" presName="parentText" presStyleLbl="node1" presStyleIdx="3" presStyleCnt="4">
        <dgm:presLayoutVars>
          <dgm:chMax val="0"/>
          <dgm:bulletEnabled val="1"/>
        </dgm:presLayoutVars>
      </dgm:prSet>
      <dgm:spPr/>
    </dgm:pt>
    <dgm:pt modelId="{315B2204-2FA5-48B9-B8A0-E27774573CEA}" type="pres">
      <dgm:prSet presAssocID="{860FCE05-35AD-415F-8ABB-66446F21BC8A}" presName="negativeSpace" presStyleCnt="0"/>
      <dgm:spPr/>
    </dgm:pt>
    <dgm:pt modelId="{5C2CB74F-1E1C-42C3-A0EF-2F3280DC10E6}" type="pres">
      <dgm:prSet presAssocID="{860FCE05-35AD-415F-8ABB-66446F21BC8A}" presName="childText" presStyleLbl="conFgAcc1" presStyleIdx="3" presStyleCnt="4">
        <dgm:presLayoutVars>
          <dgm:bulletEnabled val="1"/>
        </dgm:presLayoutVars>
      </dgm:prSet>
      <dgm:spPr/>
    </dgm:pt>
  </dgm:ptLst>
  <dgm:cxnLst>
    <dgm:cxn modelId="{8FD73D06-4A98-4AA3-96BC-26EF46CB90DF}" srcId="{CC87004C-A3D1-49AA-84B1-800C68E05571}" destId="{183EAB47-6480-4F6C-BCE5-B714DB64B49A}" srcOrd="2" destOrd="0" parTransId="{F788A7C5-2885-4926-B8D3-98AE60FB1C33}" sibTransId="{59F263DC-8AD0-4EF5-8EFC-98032280BCD7}"/>
    <dgm:cxn modelId="{264AD708-521B-4383-9A6E-17224476642A}" srcId="{CC87004C-A3D1-49AA-84B1-800C68E05571}" destId="{860FCE05-35AD-415F-8ABB-66446F21BC8A}" srcOrd="3" destOrd="0" parTransId="{75F6A43D-8F2E-49DB-A0DB-4EDA6D4B4065}" sibTransId="{CCA012D2-B07A-423F-A940-E0376247539C}"/>
    <dgm:cxn modelId="{18D0C718-0A54-46F5-B274-B83B1600513C}" type="presOf" srcId="{A0791F17-AC1D-4A9E-A78B-B09FBE80D0F4}" destId="{AC7A4D91-DDE1-44CF-BCDC-C1A0FE03EE7F}" srcOrd="1" destOrd="0" presId="urn:microsoft.com/office/officeart/2005/8/layout/list1"/>
    <dgm:cxn modelId="{1B2ED51F-1A18-4677-A560-6DCAA7F04E28}" type="presOf" srcId="{860FCE05-35AD-415F-8ABB-66446F21BC8A}" destId="{CCC8B1E5-45D5-4132-A955-2FB392734F7B}" srcOrd="0" destOrd="0" presId="urn:microsoft.com/office/officeart/2005/8/layout/list1"/>
    <dgm:cxn modelId="{6CB2813D-C44D-494B-882D-1CF61C23E837}" type="presOf" srcId="{860FCE05-35AD-415F-8ABB-66446F21BC8A}" destId="{55D88160-B17D-437F-A860-02F256D59CB5}" srcOrd="1" destOrd="0" presId="urn:microsoft.com/office/officeart/2005/8/layout/list1"/>
    <dgm:cxn modelId="{29417265-FAB3-4979-8FB7-34F0F4EE4424}" type="presOf" srcId="{183EAB47-6480-4F6C-BCE5-B714DB64B49A}" destId="{E26F4268-2B80-47E2-9D86-CADA5A940514}" srcOrd="0" destOrd="0" presId="urn:microsoft.com/office/officeart/2005/8/layout/list1"/>
    <dgm:cxn modelId="{AF8C6286-E44B-4EB2-8703-A60A3B670B0D}" srcId="{CC87004C-A3D1-49AA-84B1-800C68E05571}" destId="{38EDBCF0-C30B-43F9-9391-9854F86D63EF}" srcOrd="0" destOrd="0" parTransId="{78CCD87A-C32F-4371-A512-DD00726D05FC}" sibTransId="{F2A29C05-116F-44AF-A15D-77F7A62BD9B1}"/>
    <dgm:cxn modelId="{15EF538F-8140-4F77-BFD3-4F604E47F42F}" type="presOf" srcId="{38EDBCF0-C30B-43F9-9391-9854F86D63EF}" destId="{FB411EFA-6A6A-41DF-8689-EA3E59213684}" srcOrd="0" destOrd="0" presId="urn:microsoft.com/office/officeart/2005/8/layout/list1"/>
    <dgm:cxn modelId="{49E564CC-2B22-4F58-B337-A62EF333316B}" type="presOf" srcId="{A0791F17-AC1D-4A9E-A78B-B09FBE80D0F4}" destId="{29EBE916-83D1-436B-BC4E-F5B1E06F9958}" srcOrd="0" destOrd="0" presId="urn:microsoft.com/office/officeart/2005/8/layout/list1"/>
    <dgm:cxn modelId="{4F086DCF-A7A9-4966-82F1-012B79102550}" type="presOf" srcId="{183EAB47-6480-4F6C-BCE5-B714DB64B49A}" destId="{6ABA8D86-1F3B-4197-9F14-4F544E5BF53B}" srcOrd="1" destOrd="0" presId="urn:microsoft.com/office/officeart/2005/8/layout/list1"/>
    <dgm:cxn modelId="{60B533EE-B820-4750-BB0B-CA239B02E4F6}" type="presOf" srcId="{CC87004C-A3D1-49AA-84B1-800C68E05571}" destId="{ED4B9743-AB57-46C5-AF68-EA4999D572BD}" srcOrd="0" destOrd="0" presId="urn:microsoft.com/office/officeart/2005/8/layout/list1"/>
    <dgm:cxn modelId="{02265FF5-23CD-4664-8D20-B8285792FB1E}" srcId="{CC87004C-A3D1-49AA-84B1-800C68E05571}" destId="{A0791F17-AC1D-4A9E-A78B-B09FBE80D0F4}" srcOrd="1" destOrd="0" parTransId="{97F083E7-45F4-49BD-8E08-421446336CDD}" sibTransId="{E0A6E70B-3AFF-4464-8285-4E5AAB8C4D23}"/>
    <dgm:cxn modelId="{6A55B3F9-C9AB-4A26-870A-D4C9A88A4163}" type="presOf" srcId="{38EDBCF0-C30B-43F9-9391-9854F86D63EF}" destId="{F84AB683-23A0-46EC-818D-608F2F3E5256}" srcOrd="1" destOrd="0" presId="urn:microsoft.com/office/officeart/2005/8/layout/list1"/>
    <dgm:cxn modelId="{5F8739BA-A5BD-4DD8-8CCB-846BC1FAB609}" type="presParOf" srcId="{ED4B9743-AB57-46C5-AF68-EA4999D572BD}" destId="{40301272-F7AA-447D-8A5A-3D5F7A269B37}" srcOrd="0" destOrd="0" presId="urn:microsoft.com/office/officeart/2005/8/layout/list1"/>
    <dgm:cxn modelId="{B27696A1-ABFA-438B-B8D4-0A91B629F909}" type="presParOf" srcId="{40301272-F7AA-447D-8A5A-3D5F7A269B37}" destId="{FB411EFA-6A6A-41DF-8689-EA3E59213684}" srcOrd="0" destOrd="0" presId="urn:microsoft.com/office/officeart/2005/8/layout/list1"/>
    <dgm:cxn modelId="{C561019B-A74F-44BD-83E5-50FDFF199D35}" type="presParOf" srcId="{40301272-F7AA-447D-8A5A-3D5F7A269B37}" destId="{F84AB683-23A0-46EC-818D-608F2F3E5256}" srcOrd="1" destOrd="0" presId="urn:microsoft.com/office/officeart/2005/8/layout/list1"/>
    <dgm:cxn modelId="{1E126E58-9878-4134-8728-061AE359A406}" type="presParOf" srcId="{ED4B9743-AB57-46C5-AF68-EA4999D572BD}" destId="{C2B549CE-4843-480C-9DC8-900B488AC7F9}" srcOrd="1" destOrd="0" presId="urn:microsoft.com/office/officeart/2005/8/layout/list1"/>
    <dgm:cxn modelId="{5262566F-3635-4037-832B-EC80688237C1}" type="presParOf" srcId="{ED4B9743-AB57-46C5-AF68-EA4999D572BD}" destId="{7D3A70FF-663E-4347-B206-69871C87E184}" srcOrd="2" destOrd="0" presId="urn:microsoft.com/office/officeart/2005/8/layout/list1"/>
    <dgm:cxn modelId="{8DF3DFB7-1700-4ED0-BC2F-465FE670A8B4}" type="presParOf" srcId="{ED4B9743-AB57-46C5-AF68-EA4999D572BD}" destId="{989EEF6D-A604-4DE5-BD9E-721DFD0B6304}" srcOrd="3" destOrd="0" presId="urn:microsoft.com/office/officeart/2005/8/layout/list1"/>
    <dgm:cxn modelId="{D253371F-4346-4231-985D-2172EDBFCAFC}" type="presParOf" srcId="{ED4B9743-AB57-46C5-AF68-EA4999D572BD}" destId="{68A857EB-AD0F-4281-B9E3-0456BE7CFC1F}" srcOrd="4" destOrd="0" presId="urn:microsoft.com/office/officeart/2005/8/layout/list1"/>
    <dgm:cxn modelId="{5E6FBF22-5D6F-44C4-AC5D-619761175A27}" type="presParOf" srcId="{68A857EB-AD0F-4281-B9E3-0456BE7CFC1F}" destId="{29EBE916-83D1-436B-BC4E-F5B1E06F9958}" srcOrd="0" destOrd="0" presId="urn:microsoft.com/office/officeart/2005/8/layout/list1"/>
    <dgm:cxn modelId="{7397510B-8F21-4378-91C1-0B661DF7FC39}" type="presParOf" srcId="{68A857EB-AD0F-4281-B9E3-0456BE7CFC1F}" destId="{AC7A4D91-DDE1-44CF-BCDC-C1A0FE03EE7F}" srcOrd="1" destOrd="0" presId="urn:microsoft.com/office/officeart/2005/8/layout/list1"/>
    <dgm:cxn modelId="{72F393AC-9C33-4CD3-963A-BC4D568AB5D4}" type="presParOf" srcId="{ED4B9743-AB57-46C5-AF68-EA4999D572BD}" destId="{2A6C54BD-2532-451A-8D2F-E44349D0902B}" srcOrd="5" destOrd="0" presId="urn:microsoft.com/office/officeart/2005/8/layout/list1"/>
    <dgm:cxn modelId="{D210807E-21CD-451C-ACBC-7B08EBED9CEF}" type="presParOf" srcId="{ED4B9743-AB57-46C5-AF68-EA4999D572BD}" destId="{AA6BA130-B44C-44E2-9387-16531BEFCF68}" srcOrd="6" destOrd="0" presId="urn:microsoft.com/office/officeart/2005/8/layout/list1"/>
    <dgm:cxn modelId="{C34D12B4-9ACE-4F56-9030-9CA16C9C5804}" type="presParOf" srcId="{ED4B9743-AB57-46C5-AF68-EA4999D572BD}" destId="{ABC792C0-AE09-4F90-883D-6D4783F1E359}" srcOrd="7" destOrd="0" presId="urn:microsoft.com/office/officeart/2005/8/layout/list1"/>
    <dgm:cxn modelId="{8017D341-608A-4604-A7D5-3C5C55F681F5}" type="presParOf" srcId="{ED4B9743-AB57-46C5-AF68-EA4999D572BD}" destId="{14ADE099-CFAF-4ADD-BF14-E92F1F5084D8}" srcOrd="8" destOrd="0" presId="urn:microsoft.com/office/officeart/2005/8/layout/list1"/>
    <dgm:cxn modelId="{908C25A7-118D-404F-B83B-51ABF981929B}" type="presParOf" srcId="{14ADE099-CFAF-4ADD-BF14-E92F1F5084D8}" destId="{E26F4268-2B80-47E2-9D86-CADA5A940514}" srcOrd="0" destOrd="0" presId="urn:microsoft.com/office/officeart/2005/8/layout/list1"/>
    <dgm:cxn modelId="{E0CD4DAE-E161-4951-873D-59B2B473EF02}" type="presParOf" srcId="{14ADE099-CFAF-4ADD-BF14-E92F1F5084D8}" destId="{6ABA8D86-1F3B-4197-9F14-4F544E5BF53B}" srcOrd="1" destOrd="0" presId="urn:microsoft.com/office/officeart/2005/8/layout/list1"/>
    <dgm:cxn modelId="{3E3DC251-A4EF-499C-8150-18D24B645C4E}" type="presParOf" srcId="{ED4B9743-AB57-46C5-AF68-EA4999D572BD}" destId="{ACA71735-20CE-46DB-B237-718095817508}" srcOrd="9" destOrd="0" presId="urn:microsoft.com/office/officeart/2005/8/layout/list1"/>
    <dgm:cxn modelId="{A85326B4-3933-49DD-8E10-B05DB9FDD0BE}" type="presParOf" srcId="{ED4B9743-AB57-46C5-AF68-EA4999D572BD}" destId="{8BA2465D-4D25-4B4A-9295-91B83D620877}" srcOrd="10" destOrd="0" presId="urn:microsoft.com/office/officeart/2005/8/layout/list1"/>
    <dgm:cxn modelId="{C94AAB2A-4076-4952-A748-1CECF055195D}" type="presParOf" srcId="{ED4B9743-AB57-46C5-AF68-EA4999D572BD}" destId="{BF11306B-BBAD-4917-BDFC-433368584775}" srcOrd="11" destOrd="0" presId="urn:microsoft.com/office/officeart/2005/8/layout/list1"/>
    <dgm:cxn modelId="{9EFC1336-6000-4E52-A0D2-ED630A07B429}" type="presParOf" srcId="{ED4B9743-AB57-46C5-AF68-EA4999D572BD}" destId="{410D2DED-0CD8-41D7-A463-CE46FF2CEE62}" srcOrd="12" destOrd="0" presId="urn:microsoft.com/office/officeart/2005/8/layout/list1"/>
    <dgm:cxn modelId="{C3D699D7-6674-4A1E-8BDC-4028B33620FA}" type="presParOf" srcId="{410D2DED-0CD8-41D7-A463-CE46FF2CEE62}" destId="{CCC8B1E5-45D5-4132-A955-2FB392734F7B}" srcOrd="0" destOrd="0" presId="urn:microsoft.com/office/officeart/2005/8/layout/list1"/>
    <dgm:cxn modelId="{C789DB8A-26FC-46CD-BC50-E05C2517975C}" type="presParOf" srcId="{410D2DED-0CD8-41D7-A463-CE46FF2CEE62}" destId="{55D88160-B17D-437F-A860-02F256D59CB5}" srcOrd="1" destOrd="0" presId="urn:microsoft.com/office/officeart/2005/8/layout/list1"/>
    <dgm:cxn modelId="{770D706C-4C14-4D19-AAD7-26E2DC698312}" type="presParOf" srcId="{ED4B9743-AB57-46C5-AF68-EA4999D572BD}" destId="{315B2204-2FA5-48B9-B8A0-E27774573CEA}" srcOrd="13" destOrd="0" presId="urn:microsoft.com/office/officeart/2005/8/layout/list1"/>
    <dgm:cxn modelId="{D4101E9C-2CA4-47B4-911E-652129A41FDC}" type="presParOf" srcId="{ED4B9743-AB57-46C5-AF68-EA4999D572BD}" destId="{5C2CB74F-1E1C-42C3-A0EF-2F3280DC10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29AC62-9651-4FDE-8577-D6315D4F408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090F4125-53B5-4C95-86DC-BC5F11347C3B}">
      <dgm:prSet phldrT="[Text]"/>
      <dgm:spPr/>
      <dgm:t>
        <a:bodyPr/>
        <a:lstStyle/>
        <a:p>
          <a:r>
            <a:rPr lang="en-US" dirty="0"/>
            <a:t>High level of guest satisfaction </a:t>
          </a:r>
        </a:p>
      </dgm:t>
    </dgm:pt>
    <dgm:pt modelId="{984CCF6D-81E3-42E9-A3B7-9225A254F9BB}" type="parTrans" cxnId="{BD82780F-9C9D-4AAD-9B3F-3B5AC6BCEADC}">
      <dgm:prSet/>
      <dgm:spPr/>
      <dgm:t>
        <a:bodyPr/>
        <a:lstStyle/>
        <a:p>
          <a:endParaRPr lang="en-US"/>
        </a:p>
      </dgm:t>
    </dgm:pt>
    <dgm:pt modelId="{292D7094-FD84-4DEB-9A68-51A17A133831}" type="sibTrans" cxnId="{BD82780F-9C9D-4AAD-9B3F-3B5AC6BCEADC}">
      <dgm:prSet/>
      <dgm:spPr/>
      <dgm:t>
        <a:bodyPr/>
        <a:lstStyle/>
        <a:p>
          <a:endParaRPr lang="en-US"/>
        </a:p>
      </dgm:t>
    </dgm:pt>
    <dgm:pt modelId="{286D9D9A-9CCC-4C1B-BA7B-D645D7A5CD82}">
      <dgm:prSet phldrT="[Text]"/>
      <dgm:spPr/>
      <dgm:t>
        <a:bodyPr/>
        <a:lstStyle/>
        <a:p>
          <a:r>
            <a:rPr lang="en-US" dirty="0"/>
            <a:t>Evaluating performance of team members </a:t>
          </a:r>
        </a:p>
      </dgm:t>
    </dgm:pt>
    <dgm:pt modelId="{F5E85F5D-AA91-4912-88C5-3909F473E400}" type="parTrans" cxnId="{F6BD51B1-1511-4A9D-B15D-563512D91888}">
      <dgm:prSet/>
      <dgm:spPr/>
      <dgm:t>
        <a:bodyPr/>
        <a:lstStyle/>
        <a:p>
          <a:endParaRPr lang="en-US"/>
        </a:p>
      </dgm:t>
    </dgm:pt>
    <dgm:pt modelId="{406341AB-D037-4148-A00D-EDFAA2F565A2}" type="sibTrans" cxnId="{F6BD51B1-1511-4A9D-B15D-563512D91888}">
      <dgm:prSet/>
      <dgm:spPr/>
      <dgm:t>
        <a:bodyPr/>
        <a:lstStyle/>
        <a:p>
          <a:endParaRPr lang="en-US"/>
        </a:p>
      </dgm:t>
    </dgm:pt>
    <dgm:pt modelId="{A79D036B-FEDF-4E95-98AF-AA021D994F10}">
      <dgm:prSet phldrT="[Text]"/>
      <dgm:spPr/>
      <dgm:t>
        <a:bodyPr/>
        <a:lstStyle/>
        <a:p>
          <a:r>
            <a:rPr lang="en-US" dirty="0"/>
            <a:t>Listening to the guests </a:t>
          </a:r>
        </a:p>
      </dgm:t>
    </dgm:pt>
    <dgm:pt modelId="{85FC89E7-4114-4730-8DC8-D506187A0979}" type="parTrans" cxnId="{9764B015-3F62-4A80-8C68-ACCA207ABEF6}">
      <dgm:prSet/>
      <dgm:spPr/>
      <dgm:t>
        <a:bodyPr/>
        <a:lstStyle/>
        <a:p>
          <a:endParaRPr lang="en-US"/>
        </a:p>
      </dgm:t>
    </dgm:pt>
    <dgm:pt modelId="{0DB40588-A191-47F1-AAFC-EB90BED09D26}" type="sibTrans" cxnId="{9764B015-3F62-4A80-8C68-ACCA207ABEF6}">
      <dgm:prSet/>
      <dgm:spPr/>
      <dgm:t>
        <a:bodyPr/>
        <a:lstStyle/>
        <a:p>
          <a:endParaRPr lang="en-US"/>
        </a:p>
      </dgm:t>
    </dgm:pt>
    <dgm:pt modelId="{54C7C204-5299-4FDF-A3BB-8F39C138632D}">
      <dgm:prSet phldrT="[Text]"/>
      <dgm:spPr/>
      <dgm:t>
        <a:bodyPr/>
        <a:lstStyle/>
        <a:p>
          <a:r>
            <a:rPr lang="en-US" dirty="0"/>
            <a:t>Preparing strategies </a:t>
          </a:r>
        </a:p>
      </dgm:t>
    </dgm:pt>
    <dgm:pt modelId="{313B553D-0691-4D86-9241-6783DB64A029}" type="parTrans" cxnId="{405F40C5-334E-42C7-9250-FB0853593156}">
      <dgm:prSet/>
      <dgm:spPr/>
      <dgm:t>
        <a:bodyPr/>
        <a:lstStyle/>
        <a:p>
          <a:endParaRPr lang="en-US"/>
        </a:p>
      </dgm:t>
    </dgm:pt>
    <dgm:pt modelId="{8FC1B8E5-63A1-4EA8-88B7-9ADDE5F5E8F6}" type="sibTrans" cxnId="{405F40C5-334E-42C7-9250-FB0853593156}">
      <dgm:prSet/>
      <dgm:spPr/>
      <dgm:t>
        <a:bodyPr/>
        <a:lstStyle/>
        <a:p>
          <a:endParaRPr lang="en-US"/>
        </a:p>
      </dgm:t>
    </dgm:pt>
    <dgm:pt modelId="{3D46D66A-9171-4677-8C2B-FED7718060EC}" type="pres">
      <dgm:prSet presAssocID="{7229AC62-9651-4FDE-8577-D6315D4F4086}" presName="linear" presStyleCnt="0">
        <dgm:presLayoutVars>
          <dgm:dir/>
          <dgm:animLvl val="lvl"/>
          <dgm:resizeHandles val="exact"/>
        </dgm:presLayoutVars>
      </dgm:prSet>
      <dgm:spPr/>
    </dgm:pt>
    <dgm:pt modelId="{AECB42ED-A131-49A0-B853-3C56687CA83F}" type="pres">
      <dgm:prSet presAssocID="{090F4125-53B5-4C95-86DC-BC5F11347C3B}" presName="parentLin" presStyleCnt="0"/>
      <dgm:spPr/>
    </dgm:pt>
    <dgm:pt modelId="{870DAC26-CA51-4C92-A6DF-034704B4626C}" type="pres">
      <dgm:prSet presAssocID="{090F4125-53B5-4C95-86DC-BC5F11347C3B}" presName="parentLeftMargin" presStyleLbl="node1" presStyleIdx="0" presStyleCnt="4"/>
      <dgm:spPr/>
    </dgm:pt>
    <dgm:pt modelId="{129B30A6-31E0-4910-86C6-11BB7E53EF23}" type="pres">
      <dgm:prSet presAssocID="{090F4125-53B5-4C95-86DC-BC5F11347C3B}" presName="parentText" presStyleLbl="node1" presStyleIdx="0" presStyleCnt="4">
        <dgm:presLayoutVars>
          <dgm:chMax val="0"/>
          <dgm:bulletEnabled val="1"/>
        </dgm:presLayoutVars>
      </dgm:prSet>
      <dgm:spPr/>
    </dgm:pt>
    <dgm:pt modelId="{C8F9E39A-90F0-4ED5-B44E-8EA7590D0FC6}" type="pres">
      <dgm:prSet presAssocID="{090F4125-53B5-4C95-86DC-BC5F11347C3B}" presName="negativeSpace" presStyleCnt="0"/>
      <dgm:spPr/>
    </dgm:pt>
    <dgm:pt modelId="{46AA0DC7-D435-42CF-A4C4-EE930540F46D}" type="pres">
      <dgm:prSet presAssocID="{090F4125-53B5-4C95-86DC-BC5F11347C3B}" presName="childText" presStyleLbl="conFgAcc1" presStyleIdx="0" presStyleCnt="4">
        <dgm:presLayoutVars>
          <dgm:bulletEnabled val="1"/>
        </dgm:presLayoutVars>
      </dgm:prSet>
      <dgm:spPr/>
    </dgm:pt>
    <dgm:pt modelId="{3A2805BA-8AF7-4218-B607-6874EE0438BF}" type="pres">
      <dgm:prSet presAssocID="{292D7094-FD84-4DEB-9A68-51A17A133831}" presName="spaceBetweenRectangles" presStyleCnt="0"/>
      <dgm:spPr/>
    </dgm:pt>
    <dgm:pt modelId="{FE47CD56-6027-4D7B-96EC-BE5F955867A9}" type="pres">
      <dgm:prSet presAssocID="{286D9D9A-9CCC-4C1B-BA7B-D645D7A5CD82}" presName="parentLin" presStyleCnt="0"/>
      <dgm:spPr/>
    </dgm:pt>
    <dgm:pt modelId="{281DF471-22A8-4E9F-8D55-11BB409654FB}" type="pres">
      <dgm:prSet presAssocID="{286D9D9A-9CCC-4C1B-BA7B-D645D7A5CD82}" presName="parentLeftMargin" presStyleLbl="node1" presStyleIdx="0" presStyleCnt="4"/>
      <dgm:spPr/>
    </dgm:pt>
    <dgm:pt modelId="{1B61FF75-BC95-4271-AE46-CFC4BD9466D3}" type="pres">
      <dgm:prSet presAssocID="{286D9D9A-9CCC-4C1B-BA7B-D645D7A5CD82}" presName="parentText" presStyleLbl="node1" presStyleIdx="1" presStyleCnt="4">
        <dgm:presLayoutVars>
          <dgm:chMax val="0"/>
          <dgm:bulletEnabled val="1"/>
        </dgm:presLayoutVars>
      </dgm:prSet>
      <dgm:spPr/>
    </dgm:pt>
    <dgm:pt modelId="{68871F46-0B28-4BDD-9D06-7BA3139A7E6F}" type="pres">
      <dgm:prSet presAssocID="{286D9D9A-9CCC-4C1B-BA7B-D645D7A5CD82}" presName="negativeSpace" presStyleCnt="0"/>
      <dgm:spPr/>
    </dgm:pt>
    <dgm:pt modelId="{AC400211-7A60-4D2A-A7F5-93F7683D6083}" type="pres">
      <dgm:prSet presAssocID="{286D9D9A-9CCC-4C1B-BA7B-D645D7A5CD82}" presName="childText" presStyleLbl="conFgAcc1" presStyleIdx="1" presStyleCnt="4">
        <dgm:presLayoutVars>
          <dgm:bulletEnabled val="1"/>
        </dgm:presLayoutVars>
      </dgm:prSet>
      <dgm:spPr/>
    </dgm:pt>
    <dgm:pt modelId="{9F1C2C50-1C18-4AA8-B7B3-416DA96A6624}" type="pres">
      <dgm:prSet presAssocID="{406341AB-D037-4148-A00D-EDFAA2F565A2}" presName="spaceBetweenRectangles" presStyleCnt="0"/>
      <dgm:spPr/>
    </dgm:pt>
    <dgm:pt modelId="{6D4E528C-4A0D-46D9-891F-089A88AA74A7}" type="pres">
      <dgm:prSet presAssocID="{A79D036B-FEDF-4E95-98AF-AA021D994F10}" presName="parentLin" presStyleCnt="0"/>
      <dgm:spPr/>
    </dgm:pt>
    <dgm:pt modelId="{75FE0B3E-EE54-492A-84F8-D4A21B29446D}" type="pres">
      <dgm:prSet presAssocID="{A79D036B-FEDF-4E95-98AF-AA021D994F10}" presName="parentLeftMargin" presStyleLbl="node1" presStyleIdx="1" presStyleCnt="4"/>
      <dgm:spPr/>
    </dgm:pt>
    <dgm:pt modelId="{D4B7ECD5-B696-4521-BEA1-F8697426B6F3}" type="pres">
      <dgm:prSet presAssocID="{A79D036B-FEDF-4E95-98AF-AA021D994F10}" presName="parentText" presStyleLbl="node1" presStyleIdx="2" presStyleCnt="4">
        <dgm:presLayoutVars>
          <dgm:chMax val="0"/>
          <dgm:bulletEnabled val="1"/>
        </dgm:presLayoutVars>
      </dgm:prSet>
      <dgm:spPr/>
    </dgm:pt>
    <dgm:pt modelId="{4DFAE5B1-1386-4252-B936-7B4612F213DE}" type="pres">
      <dgm:prSet presAssocID="{A79D036B-FEDF-4E95-98AF-AA021D994F10}" presName="negativeSpace" presStyleCnt="0"/>
      <dgm:spPr/>
    </dgm:pt>
    <dgm:pt modelId="{8F9E4C64-0E29-49C1-BFBD-A77ED60003CE}" type="pres">
      <dgm:prSet presAssocID="{A79D036B-FEDF-4E95-98AF-AA021D994F10}" presName="childText" presStyleLbl="conFgAcc1" presStyleIdx="2" presStyleCnt="4">
        <dgm:presLayoutVars>
          <dgm:bulletEnabled val="1"/>
        </dgm:presLayoutVars>
      </dgm:prSet>
      <dgm:spPr/>
    </dgm:pt>
    <dgm:pt modelId="{0165F15B-7882-4447-A0E6-3F1202546023}" type="pres">
      <dgm:prSet presAssocID="{0DB40588-A191-47F1-AAFC-EB90BED09D26}" presName="spaceBetweenRectangles" presStyleCnt="0"/>
      <dgm:spPr/>
    </dgm:pt>
    <dgm:pt modelId="{787C7E62-4316-4053-A7F5-827FEAD8849A}" type="pres">
      <dgm:prSet presAssocID="{54C7C204-5299-4FDF-A3BB-8F39C138632D}" presName="parentLin" presStyleCnt="0"/>
      <dgm:spPr/>
    </dgm:pt>
    <dgm:pt modelId="{0C6CB943-DC8E-4F93-B027-04373A875CF3}" type="pres">
      <dgm:prSet presAssocID="{54C7C204-5299-4FDF-A3BB-8F39C138632D}" presName="parentLeftMargin" presStyleLbl="node1" presStyleIdx="2" presStyleCnt="4"/>
      <dgm:spPr/>
    </dgm:pt>
    <dgm:pt modelId="{3C8617DC-2EBA-43A4-B846-493C2AC44ECB}" type="pres">
      <dgm:prSet presAssocID="{54C7C204-5299-4FDF-A3BB-8F39C138632D}" presName="parentText" presStyleLbl="node1" presStyleIdx="3" presStyleCnt="4">
        <dgm:presLayoutVars>
          <dgm:chMax val="0"/>
          <dgm:bulletEnabled val="1"/>
        </dgm:presLayoutVars>
      </dgm:prSet>
      <dgm:spPr/>
    </dgm:pt>
    <dgm:pt modelId="{13460013-ECEC-49FD-A0A5-98C50F05F659}" type="pres">
      <dgm:prSet presAssocID="{54C7C204-5299-4FDF-A3BB-8F39C138632D}" presName="negativeSpace" presStyleCnt="0"/>
      <dgm:spPr/>
    </dgm:pt>
    <dgm:pt modelId="{028A5E9B-B53C-4E64-8128-E772628975AE}" type="pres">
      <dgm:prSet presAssocID="{54C7C204-5299-4FDF-A3BB-8F39C138632D}" presName="childText" presStyleLbl="conFgAcc1" presStyleIdx="3" presStyleCnt="4">
        <dgm:presLayoutVars>
          <dgm:bulletEnabled val="1"/>
        </dgm:presLayoutVars>
      </dgm:prSet>
      <dgm:spPr/>
    </dgm:pt>
  </dgm:ptLst>
  <dgm:cxnLst>
    <dgm:cxn modelId="{BD82780F-9C9D-4AAD-9B3F-3B5AC6BCEADC}" srcId="{7229AC62-9651-4FDE-8577-D6315D4F4086}" destId="{090F4125-53B5-4C95-86DC-BC5F11347C3B}" srcOrd="0" destOrd="0" parTransId="{984CCF6D-81E3-42E9-A3B7-9225A254F9BB}" sibTransId="{292D7094-FD84-4DEB-9A68-51A17A133831}"/>
    <dgm:cxn modelId="{9764B015-3F62-4A80-8C68-ACCA207ABEF6}" srcId="{7229AC62-9651-4FDE-8577-D6315D4F4086}" destId="{A79D036B-FEDF-4E95-98AF-AA021D994F10}" srcOrd="2" destOrd="0" parTransId="{85FC89E7-4114-4730-8DC8-D506187A0979}" sibTransId="{0DB40588-A191-47F1-AAFC-EB90BED09D26}"/>
    <dgm:cxn modelId="{781F461A-B7C6-456D-AC35-58C53065ADA2}" type="presOf" srcId="{286D9D9A-9CCC-4C1B-BA7B-D645D7A5CD82}" destId="{1B61FF75-BC95-4271-AE46-CFC4BD9466D3}" srcOrd="1" destOrd="0" presId="urn:microsoft.com/office/officeart/2005/8/layout/list1"/>
    <dgm:cxn modelId="{DE3CCD38-46A5-49A4-89AA-5D827545718E}" type="presOf" srcId="{54C7C204-5299-4FDF-A3BB-8F39C138632D}" destId="{3C8617DC-2EBA-43A4-B846-493C2AC44ECB}" srcOrd="1" destOrd="0" presId="urn:microsoft.com/office/officeart/2005/8/layout/list1"/>
    <dgm:cxn modelId="{7900163B-DF7F-4182-9412-BD6DE8FE954A}" type="presOf" srcId="{54C7C204-5299-4FDF-A3BB-8F39C138632D}" destId="{0C6CB943-DC8E-4F93-B027-04373A875CF3}" srcOrd="0" destOrd="0" presId="urn:microsoft.com/office/officeart/2005/8/layout/list1"/>
    <dgm:cxn modelId="{816B414B-1C81-470D-A501-2BE0EC1D713C}" type="presOf" srcId="{A79D036B-FEDF-4E95-98AF-AA021D994F10}" destId="{75FE0B3E-EE54-492A-84F8-D4A21B29446D}" srcOrd="0" destOrd="0" presId="urn:microsoft.com/office/officeart/2005/8/layout/list1"/>
    <dgm:cxn modelId="{3BCE4C7D-6AB1-4BFF-8D3E-96FCCF286439}" type="presOf" srcId="{090F4125-53B5-4C95-86DC-BC5F11347C3B}" destId="{129B30A6-31E0-4910-86C6-11BB7E53EF23}" srcOrd="1" destOrd="0" presId="urn:microsoft.com/office/officeart/2005/8/layout/list1"/>
    <dgm:cxn modelId="{5F0C5E81-7CD0-42E6-B1EC-994B91739E93}" type="presOf" srcId="{7229AC62-9651-4FDE-8577-D6315D4F4086}" destId="{3D46D66A-9171-4677-8C2B-FED7718060EC}" srcOrd="0" destOrd="0" presId="urn:microsoft.com/office/officeart/2005/8/layout/list1"/>
    <dgm:cxn modelId="{F6BD51B1-1511-4A9D-B15D-563512D91888}" srcId="{7229AC62-9651-4FDE-8577-D6315D4F4086}" destId="{286D9D9A-9CCC-4C1B-BA7B-D645D7A5CD82}" srcOrd="1" destOrd="0" parTransId="{F5E85F5D-AA91-4912-88C5-3909F473E400}" sibTransId="{406341AB-D037-4148-A00D-EDFAA2F565A2}"/>
    <dgm:cxn modelId="{405F40C5-334E-42C7-9250-FB0853593156}" srcId="{7229AC62-9651-4FDE-8577-D6315D4F4086}" destId="{54C7C204-5299-4FDF-A3BB-8F39C138632D}" srcOrd="3" destOrd="0" parTransId="{313B553D-0691-4D86-9241-6783DB64A029}" sibTransId="{8FC1B8E5-63A1-4EA8-88B7-9ADDE5F5E8F6}"/>
    <dgm:cxn modelId="{F1CDB1DC-2FB4-449B-86D3-9253CE5BABFA}" type="presOf" srcId="{090F4125-53B5-4C95-86DC-BC5F11347C3B}" destId="{870DAC26-CA51-4C92-A6DF-034704B4626C}" srcOrd="0" destOrd="0" presId="urn:microsoft.com/office/officeart/2005/8/layout/list1"/>
    <dgm:cxn modelId="{4B0BDEF4-C5C1-4CB5-8220-B02A54F49E04}" type="presOf" srcId="{286D9D9A-9CCC-4C1B-BA7B-D645D7A5CD82}" destId="{281DF471-22A8-4E9F-8D55-11BB409654FB}" srcOrd="0" destOrd="0" presId="urn:microsoft.com/office/officeart/2005/8/layout/list1"/>
    <dgm:cxn modelId="{7B0AC1F5-FF28-484D-9C99-186DEF3DE556}" type="presOf" srcId="{A79D036B-FEDF-4E95-98AF-AA021D994F10}" destId="{D4B7ECD5-B696-4521-BEA1-F8697426B6F3}" srcOrd="1" destOrd="0" presId="urn:microsoft.com/office/officeart/2005/8/layout/list1"/>
    <dgm:cxn modelId="{BD955F37-2C78-4E84-B345-2AEE094B893F}" type="presParOf" srcId="{3D46D66A-9171-4677-8C2B-FED7718060EC}" destId="{AECB42ED-A131-49A0-B853-3C56687CA83F}" srcOrd="0" destOrd="0" presId="urn:microsoft.com/office/officeart/2005/8/layout/list1"/>
    <dgm:cxn modelId="{498BB244-80F9-4A04-91C2-D1CA2584E1A2}" type="presParOf" srcId="{AECB42ED-A131-49A0-B853-3C56687CA83F}" destId="{870DAC26-CA51-4C92-A6DF-034704B4626C}" srcOrd="0" destOrd="0" presId="urn:microsoft.com/office/officeart/2005/8/layout/list1"/>
    <dgm:cxn modelId="{04047518-1522-4270-89D3-A948AF88251D}" type="presParOf" srcId="{AECB42ED-A131-49A0-B853-3C56687CA83F}" destId="{129B30A6-31E0-4910-86C6-11BB7E53EF23}" srcOrd="1" destOrd="0" presId="urn:microsoft.com/office/officeart/2005/8/layout/list1"/>
    <dgm:cxn modelId="{D1C47245-8A73-4705-904D-678C8E4EE604}" type="presParOf" srcId="{3D46D66A-9171-4677-8C2B-FED7718060EC}" destId="{C8F9E39A-90F0-4ED5-B44E-8EA7590D0FC6}" srcOrd="1" destOrd="0" presId="urn:microsoft.com/office/officeart/2005/8/layout/list1"/>
    <dgm:cxn modelId="{4DA30B37-C258-4890-8D4D-1C930E81358E}" type="presParOf" srcId="{3D46D66A-9171-4677-8C2B-FED7718060EC}" destId="{46AA0DC7-D435-42CF-A4C4-EE930540F46D}" srcOrd="2" destOrd="0" presId="urn:microsoft.com/office/officeart/2005/8/layout/list1"/>
    <dgm:cxn modelId="{FAEDA8A1-5A90-4218-83C1-441EF7B9E50C}" type="presParOf" srcId="{3D46D66A-9171-4677-8C2B-FED7718060EC}" destId="{3A2805BA-8AF7-4218-B607-6874EE0438BF}" srcOrd="3" destOrd="0" presId="urn:microsoft.com/office/officeart/2005/8/layout/list1"/>
    <dgm:cxn modelId="{5CB2A6B3-3C71-4BFE-BF78-05D80F9096AF}" type="presParOf" srcId="{3D46D66A-9171-4677-8C2B-FED7718060EC}" destId="{FE47CD56-6027-4D7B-96EC-BE5F955867A9}" srcOrd="4" destOrd="0" presId="urn:microsoft.com/office/officeart/2005/8/layout/list1"/>
    <dgm:cxn modelId="{E2E5243B-C6AA-48D8-AF93-9E103E35F91F}" type="presParOf" srcId="{FE47CD56-6027-4D7B-96EC-BE5F955867A9}" destId="{281DF471-22A8-4E9F-8D55-11BB409654FB}" srcOrd="0" destOrd="0" presId="urn:microsoft.com/office/officeart/2005/8/layout/list1"/>
    <dgm:cxn modelId="{96A084B4-BE9F-45C0-B81B-4639DAC54205}" type="presParOf" srcId="{FE47CD56-6027-4D7B-96EC-BE5F955867A9}" destId="{1B61FF75-BC95-4271-AE46-CFC4BD9466D3}" srcOrd="1" destOrd="0" presId="urn:microsoft.com/office/officeart/2005/8/layout/list1"/>
    <dgm:cxn modelId="{C54C251F-5D69-4457-B707-19466DD5085C}" type="presParOf" srcId="{3D46D66A-9171-4677-8C2B-FED7718060EC}" destId="{68871F46-0B28-4BDD-9D06-7BA3139A7E6F}" srcOrd="5" destOrd="0" presId="urn:microsoft.com/office/officeart/2005/8/layout/list1"/>
    <dgm:cxn modelId="{30507F99-EC6F-44D6-93B3-E26F9ADDE48C}" type="presParOf" srcId="{3D46D66A-9171-4677-8C2B-FED7718060EC}" destId="{AC400211-7A60-4D2A-A7F5-93F7683D6083}" srcOrd="6" destOrd="0" presId="urn:microsoft.com/office/officeart/2005/8/layout/list1"/>
    <dgm:cxn modelId="{BB5D5C95-9192-4FBC-A098-82EE06B76EDB}" type="presParOf" srcId="{3D46D66A-9171-4677-8C2B-FED7718060EC}" destId="{9F1C2C50-1C18-4AA8-B7B3-416DA96A6624}" srcOrd="7" destOrd="0" presId="urn:microsoft.com/office/officeart/2005/8/layout/list1"/>
    <dgm:cxn modelId="{3F7EE367-25B0-4C04-A683-3A6D80F66105}" type="presParOf" srcId="{3D46D66A-9171-4677-8C2B-FED7718060EC}" destId="{6D4E528C-4A0D-46D9-891F-089A88AA74A7}" srcOrd="8" destOrd="0" presId="urn:microsoft.com/office/officeart/2005/8/layout/list1"/>
    <dgm:cxn modelId="{2822D47C-EBB1-4DF5-B660-6392E666C66E}" type="presParOf" srcId="{6D4E528C-4A0D-46D9-891F-089A88AA74A7}" destId="{75FE0B3E-EE54-492A-84F8-D4A21B29446D}" srcOrd="0" destOrd="0" presId="urn:microsoft.com/office/officeart/2005/8/layout/list1"/>
    <dgm:cxn modelId="{9A3D589B-0C7D-4FF0-BF20-102913AF725C}" type="presParOf" srcId="{6D4E528C-4A0D-46D9-891F-089A88AA74A7}" destId="{D4B7ECD5-B696-4521-BEA1-F8697426B6F3}" srcOrd="1" destOrd="0" presId="urn:microsoft.com/office/officeart/2005/8/layout/list1"/>
    <dgm:cxn modelId="{49FB53AA-D23F-494C-AD96-DDEDC9C15BF7}" type="presParOf" srcId="{3D46D66A-9171-4677-8C2B-FED7718060EC}" destId="{4DFAE5B1-1386-4252-B936-7B4612F213DE}" srcOrd="9" destOrd="0" presId="urn:microsoft.com/office/officeart/2005/8/layout/list1"/>
    <dgm:cxn modelId="{9908F883-E184-4EB8-A609-6AD2F6C736EB}" type="presParOf" srcId="{3D46D66A-9171-4677-8C2B-FED7718060EC}" destId="{8F9E4C64-0E29-49C1-BFBD-A77ED60003CE}" srcOrd="10" destOrd="0" presId="urn:microsoft.com/office/officeart/2005/8/layout/list1"/>
    <dgm:cxn modelId="{0063CC0A-1BF1-4E4A-A13D-5910398EE57F}" type="presParOf" srcId="{3D46D66A-9171-4677-8C2B-FED7718060EC}" destId="{0165F15B-7882-4447-A0E6-3F1202546023}" srcOrd="11" destOrd="0" presId="urn:microsoft.com/office/officeart/2005/8/layout/list1"/>
    <dgm:cxn modelId="{56C59407-6A21-45CE-84C5-E84029A5D419}" type="presParOf" srcId="{3D46D66A-9171-4677-8C2B-FED7718060EC}" destId="{787C7E62-4316-4053-A7F5-827FEAD8849A}" srcOrd="12" destOrd="0" presId="urn:microsoft.com/office/officeart/2005/8/layout/list1"/>
    <dgm:cxn modelId="{C19B7FC3-6251-49A5-A5E3-620D058DD978}" type="presParOf" srcId="{787C7E62-4316-4053-A7F5-827FEAD8849A}" destId="{0C6CB943-DC8E-4F93-B027-04373A875CF3}" srcOrd="0" destOrd="0" presId="urn:microsoft.com/office/officeart/2005/8/layout/list1"/>
    <dgm:cxn modelId="{552F2C53-F62B-49B3-8F84-31718A7422F7}" type="presParOf" srcId="{787C7E62-4316-4053-A7F5-827FEAD8849A}" destId="{3C8617DC-2EBA-43A4-B846-493C2AC44ECB}" srcOrd="1" destOrd="0" presId="urn:microsoft.com/office/officeart/2005/8/layout/list1"/>
    <dgm:cxn modelId="{C00D76A7-5F39-4EF4-9F70-0750ACA8B391}" type="presParOf" srcId="{3D46D66A-9171-4677-8C2B-FED7718060EC}" destId="{13460013-ECEC-49FD-A0A5-98C50F05F659}" srcOrd="13" destOrd="0" presId="urn:microsoft.com/office/officeart/2005/8/layout/list1"/>
    <dgm:cxn modelId="{A049F4ED-8E3E-4A92-A73B-CFBD49686035}" type="presParOf" srcId="{3D46D66A-9171-4677-8C2B-FED7718060EC}" destId="{028A5E9B-B53C-4E64-8128-E772628975A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017F5E-A4ED-400F-A95C-2F451987290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1FAC546-6482-47A8-8F22-EF41BA2A7D89}">
      <dgm:prSet phldrT="[Text]"/>
      <dgm:spPr/>
      <dgm:t>
        <a:bodyPr/>
        <a:lstStyle/>
        <a:p>
          <a:r>
            <a:rPr lang="en-US" b="1" dirty="0"/>
            <a:t>Hospitality </a:t>
          </a:r>
        </a:p>
      </dgm:t>
    </dgm:pt>
    <dgm:pt modelId="{D7CD5656-5DF6-499D-8897-5D8CF1E05F9F}" type="parTrans" cxnId="{BD137B09-F310-4F14-A104-57E64CBD5807}">
      <dgm:prSet/>
      <dgm:spPr/>
      <dgm:t>
        <a:bodyPr/>
        <a:lstStyle/>
        <a:p>
          <a:endParaRPr lang="en-US"/>
        </a:p>
      </dgm:t>
    </dgm:pt>
    <dgm:pt modelId="{0330B29F-E9A5-4F7E-B193-912E8E070167}" type="sibTrans" cxnId="{BD137B09-F310-4F14-A104-57E64CBD5807}">
      <dgm:prSet/>
      <dgm:spPr/>
      <dgm:t>
        <a:bodyPr/>
        <a:lstStyle/>
        <a:p>
          <a:endParaRPr lang="en-US"/>
        </a:p>
      </dgm:t>
    </dgm:pt>
    <dgm:pt modelId="{828D3566-FA2A-4B82-AFA3-041BFFF8583C}">
      <dgm:prSet phldrT="[Text]"/>
      <dgm:spPr/>
      <dgm:t>
        <a:bodyPr/>
        <a:lstStyle/>
        <a:p>
          <a:r>
            <a:rPr lang="en-US" dirty="0"/>
            <a:t>Source of local and national income </a:t>
          </a:r>
        </a:p>
      </dgm:t>
    </dgm:pt>
    <dgm:pt modelId="{F8B8EA03-34B3-4B0C-99C9-097A5BF380A4}" type="parTrans" cxnId="{E49F94AF-F6A4-4E4F-8BC4-735CC4E09275}">
      <dgm:prSet/>
      <dgm:spPr/>
      <dgm:t>
        <a:bodyPr/>
        <a:lstStyle/>
        <a:p>
          <a:endParaRPr lang="en-US"/>
        </a:p>
      </dgm:t>
    </dgm:pt>
    <dgm:pt modelId="{02FA7448-1FAD-4F78-87DD-29391EE00A06}" type="sibTrans" cxnId="{E49F94AF-F6A4-4E4F-8BC4-735CC4E09275}">
      <dgm:prSet/>
      <dgm:spPr/>
      <dgm:t>
        <a:bodyPr/>
        <a:lstStyle/>
        <a:p>
          <a:endParaRPr lang="en-US"/>
        </a:p>
      </dgm:t>
    </dgm:pt>
    <dgm:pt modelId="{4CCB252C-F202-4616-A6F3-3471A61B838E}">
      <dgm:prSet phldrT="[Text]"/>
      <dgm:spPr/>
      <dgm:t>
        <a:bodyPr/>
        <a:lstStyle/>
        <a:p>
          <a:r>
            <a:rPr lang="en-US" dirty="0"/>
            <a:t>Growth of local industries </a:t>
          </a:r>
        </a:p>
      </dgm:t>
    </dgm:pt>
    <dgm:pt modelId="{17FBF18D-C0B1-46CE-8281-D11EE50B768B}" type="parTrans" cxnId="{5831BC66-BE2A-49C2-AEEC-D12097343301}">
      <dgm:prSet/>
      <dgm:spPr/>
      <dgm:t>
        <a:bodyPr/>
        <a:lstStyle/>
        <a:p>
          <a:endParaRPr lang="en-US"/>
        </a:p>
      </dgm:t>
    </dgm:pt>
    <dgm:pt modelId="{692A1FF4-95B5-4E5E-81AF-7C0BABEF7D7A}" type="sibTrans" cxnId="{5831BC66-BE2A-49C2-AEEC-D12097343301}">
      <dgm:prSet/>
      <dgm:spPr/>
      <dgm:t>
        <a:bodyPr/>
        <a:lstStyle/>
        <a:p>
          <a:endParaRPr lang="en-US"/>
        </a:p>
      </dgm:t>
    </dgm:pt>
    <dgm:pt modelId="{397D2D0A-3700-4900-8389-0D1C43F6E3D1}">
      <dgm:prSet phldrT="[Text]"/>
      <dgm:spPr/>
      <dgm:t>
        <a:bodyPr/>
        <a:lstStyle/>
        <a:p>
          <a:r>
            <a:rPr lang="en-US" dirty="0"/>
            <a:t>Source of foreign currencies </a:t>
          </a:r>
        </a:p>
      </dgm:t>
    </dgm:pt>
    <dgm:pt modelId="{7B0B451A-421B-4838-B038-E3B84242C85D}" type="parTrans" cxnId="{E5EFB7F2-46A2-4009-8B92-9F3417C81AB7}">
      <dgm:prSet/>
      <dgm:spPr/>
      <dgm:t>
        <a:bodyPr/>
        <a:lstStyle/>
        <a:p>
          <a:endParaRPr lang="en-US"/>
        </a:p>
      </dgm:t>
    </dgm:pt>
    <dgm:pt modelId="{F10C2C97-2A34-486F-9190-013F96E9ADBE}" type="sibTrans" cxnId="{E5EFB7F2-46A2-4009-8B92-9F3417C81AB7}">
      <dgm:prSet/>
      <dgm:spPr/>
      <dgm:t>
        <a:bodyPr/>
        <a:lstStyle/>
        <a:p>
          <a:endParaRPr lang="en-US"/>
        </a:p>
      </dgm:t>
    </dgm:pt>
    <dgm:pt modelId="{0CC92A29-9035-47EF-B620-6A1E27A23F43}">
      <dgm:prSet phldrT="[Text]"/>
      <dgm:spPr/>
      <dgm:t>
        <a:bodyPr/>
        <a:lstStyle/>
        <a:p>
          <a:r>
            <a:rPr lang="en-US" dirty="0"/>
            <a:t>Brings in capital to improve the culture </a:t>
          </a:r>
        </a:p>
      </dgm:t>
    </dgm:pt>
    <dgm:pt modelId="{90B744F4-92C0-4354-8C0F-C33C04D2D724}" type="parTrans" cxnId="{2C2A2024-21FB-4C96-95D7-69B4A67D4CEC}">
      <dgm:prSet/>
      <dgm:spPr/>
      <dgm:t>
        <a:bodyPr/>
        <a:lstStyle/>
        <a:p>
          <a:endParaRPr lang="en-US"/>
        </a:p>
      </dgm:t>
    </dgm:pt>
    <dgm:pt modelId="{A97AFD37-B32F-4437-8FD7-A9BB97ED479E}" type="sibTrans" cxnId="{2C2A2024-21FB-4C96-95D7-69B4A67D4CEC}">
      <dgm:prSet/>
      <dgm:spPr/>
      <dgm:t>
        <a:bodyPr/>
        <a:lstStyle/>
        <a:p>
          <a:endParaRPr lang="en-US"/>
        </a:p>
      </dgm:t>
    </dgm:pt>
    <dgm:pt modelId="{64ECA90A-02B5-425C-A6B6-01DE1E6D7994}" type="pres">
      <dgm:prSet presAssocID="{6B017F5E-A4ED-400F-A95C-2F4519872906}" presName="vert0" presStyleCnt="0">
        <dgm:presLayoutVars>
          <dgm:dir/>
          <dgm:animOne val="branch"/>
          <dgm:animLvl val="lvl"/>
        </dgm:presLayoutVars>
      </dgm:prSet>
      <dgm:spPr/>
    </dgm:pt>
    <dgm:pt modelId="{5EFF871B-71A9-492D-A3B6-AB2375F716D6}" type="pres">
      <dgm:prSet presAssocID="{E1FAC546-6482-47A8-8F22-EF41BA2A7D89}" presName="thickLine" presStyleLbl="alignNode1" presStyleIdx="0" presStyleCnt="1"/>
      <dgm:spPr/>
    </dgm:pt>
    <dgm:pt modelId="{FFD4AD22-16C8-439A-A73E-B29152D7F4BD}" type="pres">
      <dgm:prSet presAssocID="{E1FAC546-6482-47A8-8F22-EF41BA2A7D89}" presName="horz1" presStyleCnt="0"/>
      <dgm:spPr/>
    </dgm:pt>
    <dgm:pt modelId="{CB632B98-362C-4BD3-8189-77BF50D52674}" type="pres">
      <dgm:prSet presAssocID="{E1FAC546-6482-47A8-8F22-EF41BA2A7D89}" presName="tx1" presStyleLbl="revTx" presStyleIdx="0" presStyleCnt="5"/>
      <dgm:spPr/>
    </dgm:pt>
    <dgm:pt modelId="{00A88E5B-89CD-40E7-AF77-DCAE88DD48FF}" type="pres">
      <dgm:prSet presAssocID="{E1FAC546-6482-47A8-8F22-EF41BA2A7D89}" presName="vert1" presStyleCnt="0"/>
      <dgm:spPr/>
    </dgm:pt>
    <dgm:pt modelId="{F8784092-8577-4D41-9788-86428C028856}" type="pres">
      <dgm:prSet presAssocID="{828D3566-FA2A-4B82-AFA3-041BFFF8583C}" presName="vertSpace2a" presStyleCnt="0"/>
      <dgm:spPr/>
    </dgm:pt>
    <dgm:pt modelId="{7AE080A5-39CF-4D3B-97FE-01FCDDCF1769}" type="pres">
      <dgm:prSet presAssocID="{828D3566-FA2A-4B82-AFA3-041BFFF8583C}" presName="horz2" presStyleCnt="0"/>
      <dgm:spPr/>
    </dgm:pt>
    <dgm:pt modelId="{429638AB-3D27-4D21-91D8-EEE756A369F1}" type="pres">
      <dgm:prSet presAssocID="{828D3566-FA2A-4B82-AFA3-041BFFF8583C}" presName="horzSpace2" presStyleCnt="0"/>
      <dgm:spPr/>
    </dgm:pt>
    <dgm:pt modelId="{D482F8FB-8059-455D-8E97-3E761B713513}" type="pres">
      <dgm:prSet presAssocID="{828D3566-FA2A-4B82-AFA3-041BFFF8583C}" presName="tx2" presStyleLbl="revTx" presStyleIdx="1" presStyleCnt="5"/>
      <dgm:spPr/>
    </dgm:pt>
    <dgm:pt modelId="{0869836A-D2A7-4D22-BD9D-4612DFE2FFFF}" type="pres">
      <dgm:prSet presAssocID="{828D3566-FA2A-4B82-AFA3-041BFFF8583C}" presName="vert2" presStyleCnt="0"/>
      <dgm:spPr/>
    </dgm:pt>
    <dgm:pt modelId="{3F2D8474-E78A-4503-BBD1-0AC58783C100}" type="pres">
      <dgm:prSet presAssocID="{828D3566-FA2A-4B82-AFA3-041BFFF8583C}" presName="thinLine2b" presStyleLbl="callout" presStyleIdx="0" presStyleCnt="4"/>
      <dgm:spPr/>
    </dgm:pt>
    <dgm:pt modelId="{F8CD8DE5-23D5-4585-A015-F2527B811912}" type="pres">
      <dgm:prSet presAssocID="{828D3566-FA2A-4B82-AFA3-041BFFF8583C}" presName="vertSpace2b" presStyleCnt="0"/>
      <dgm:spPr/>
    </dgm:pt>
    <dgm:pt modelId="{578EC8BD-250D-4054-824A-00BB9E803C96}" type="pres">
      <dgm:prSet presAssocID="{4CCB252C-F202-4616-A6F3-3471A61B838E}" presName="horz2" presStyleCnt="0"/>
      <dgm:spPr/>
    </dgm:pt>
    <dgm:pt modelId="{D5C9DE69-0745-4C64-9B67-717C78719A78}" type="pres">
      <dgm:prSet presAssocID="{4CCB252C-F202-4616-A6F3-3471A61B838E}" presName="horzSpace2" presStyleCnt="0"/>
      <dgm:spPr/>
    </dgm:pt>
    <dgm:pt modelId="{913CE06F-1F83-40CF-93B8-26440E010524}" type="pres">
      <dgm:prSet presAssocID="{4CCB252C-F202-4616-A6F3-3471A61B838E}" presName="tx2" presStyleLbl="revTx" presStyleIdx="2" presStyleCnt="5"/>
      <dgm:spPr/>
    </dgm:pt>
    <dgm:pt modelId="{E4632D41-0057-4F19-BC6B-1CFEB861B04B}" type="pres">
      <dgm:prSet presAssocID="{4CCB252C-F202-4616-A6F3-3471A61B838E}" presName="vert2" presStyleCnt="0"/>
      <dgm:spPr/>
    </dgm:pt>
    <dgm:pt modelId="{7D2D113D-35A6-4254-A9B8-68B972917E42}" type="pres">
      <dgm:prSet presAssocID="{4CCB252C-F202-4616-A6F3-3471A61B838E}" presName="thinLine2b" presStyleLbl="callout" presStyleIdx="1" presStyleCnt="4"/>
      <dgm:spPr/>
    </dgm:pt>
    <dgm:pt modelId="{EB4C2A37-30C4-4A6D-8C31-1E176399FC09}" type="pres">
      <dgm:prSet presAssocID="{4CCB252C-F202-4616-A6F3-3471A61B838E}" presName="vertSpace2b" presStyleCnt="0"/>
      <dgm:spPr/>
    </dgm:pt>
    <dgm:pt modelId="{8EA0AD35-56EE-4CE5-86B4-DD664AD7CDF4}" type="pres">
      <dgm:prSet presAssocID="{397D2D0A-3700-4900-8389-0D1C43F6E3D1}" presName="horz2" presStyleCnt="0"/>
      <dgm:spPr/>
    </dgm:pt>
    <dgm:pt modelId="{263588B7-FD7F-46BF-BCBB-F262A458B395}" type="pres">
      <dgm:prSet presAssocID="{397D2D0A-3700-4900-8389-0D1C43F6E3D1}" presName="horzSpace2" presStyleCnt="0"/>
      <dgm:spPr/>
    </dgm:pt>
    <dgm:pt modelId="{94C54F55-5A65-4C4B-972C-27701E2D3FF3}" type="pres">
      <dgm:prSet presAssocID="{397D2D0A-3700-4900-8389-0D1C43F6E3D1}" presName="tx2" presStyleLbl="revTx" presStyleIdx="3" presStyleCnt="5"/>
      <dgm:spPr/>
    </dgm:pt>
    <dgm:pt modelId="{5478F96A-7507-4295-9949-6CA68135119B}" type="pres">
      <dgm:prSet presAssocID="{397D2D0A-3700-4900-8389-0D1C43F6E3D1}" presName="vert2" presStyleCnt="0"/>
      <dgm:spPr/>
    </dgm:pt>
    <dgm:pt modelId="{AD5C89D1-FDE0-449E-8E32-51DC252CD0BA}" type="pres">
      <dgm:prSet presAssocID="{397D2D0A-3700-4900-8389-0D1C43F6E3D1}" presName="thinLine2b" presStyleLbl="callout" presStyleIdx="2" presStyleCnt="4"/>
      <dgm:spPr/>
    </dgm:pt>
    <dgm:pt modelId="{7900EE58-C7C5-421C-A329-F21BDC00CF90}" type="pres">
      <dgm:prSet presAssocID="{397D2D0A-3700-4900-8389-0D1C43F6E3D1}" presName="vertSpace2b" presStyleCnt="0"/>
      <dgm:spPr/>
    </dgm:pt>
    <dgm:pt modelId="{5EFAE781-0B53-4E59-878F-7618192981C9}" type="pres">
      <dgm:prSet presAssocID="{0CC92A29-9035-47EF-B620-6A1E27A23F43}" presName="horz2" presStyleCnt="0"/>
      <dgm:spPr/>
    </dgm:pt>
    <dgm:pt modelId="{03732874-4C46-4B31-9E6D-E538551BBC83}" type="pres">
      <dgm:prSet presAssocID="{0CC92A29-9035-47EF-B620-6A1E27A23F43}" presName="horzSpace2" presStyleCnt="0"/>
      <dgm:spPr/>
    </dgm:pt>
    <dgm:pt modelId="{A9C09EDC-8225-4F24-95C8-AD0CD94CDBD9}" type="pres">
      <dgm:prSet presAssocID="{0CC92A29-9035-47EF-B620-6A1E27A23F43}" presName="tx2" presStyleLbl="revTx" presStyleIdx="4" presStyleCnt="5"/>
      <dgm:spPr/>
    </dgm:pt>
    <dgm:pt modelId="{FC8797B0-9761-49E1-A4F1-67664973FA7E}" type="pres">
      <dgm:prSet presAssocID="{0CC92A29-9035-47EF-B620-6A1E27A23F43}" presName="vert2" presStyleCnt="0"/>
      <dgm:spPr/>
    </dgm:pt>
    <dgm:pt modelId="{46A8F56C-9C1C-424E-8838-2E0C37DD048F}" type="pres">
      <dgm:prSet presAssocID="{0CC92A29-9035-47EF-B620-6A1E27A23F43}" presName="thinLine2b" presStyleLbl="callout" presStyleIdx="3" presStyleCnt="4"/>
      <dgm:spPr/>
    </dgm:pt>
    <dgm:pt modelId="{BA987F58-5EA3-49CB-8A24-B7FE52C4C849}" type="pres">
      <dgm:prSet presAssocID="{0CC92A29-9035-47EF-B620-6A1E27A23F43}" presName="vertSpace2b" presStyleCnt="0"/>
      <dgm:spPr/>
    </dgm:pt>
  </dgm:ptLst>
  <dgm:cxnLst>
    <dgm:cxn modelId="{BD137B09-F310-4F14-A104-57E64CBD5807}" srcId="{6B017F5E-A4ED-400F-A95C-2F4519872906}" destId="{E1FAC546-6482-47A8-8F22-EF41BA2A7D89}" srcOrd="0" destOrd="0" parTransId="{D7CD5656-5DF6-499D-8897-5D8CF1E05F9F}" sibTransId="{0330B29F-E9A5-4F7E-B193-912E8E070167}"/>
    <dgm:cxn modelId="{47CFE71B-96E2-4E72-86F8-B6ED71C8DFDC}" type="presOf" srcId="{6B017F5E-A4ED-400F-A95C-2F4519872906}" destId="{64ECA90A-02B5-425C-A6B6-01DE1E6D7994}" srcOrd="0" destOrd="0" presId="urn:microsoft.com/office/officeart/2008/layout/LinedList"/>
    <dgm:cxn modelId="{2C2A2024-21FB-4C96-95D7-69B4A67D4CEC}" srcId="{E1FAC546-6482-47A8-8F22-EF41BA2A7D89}" destId="{0CC92A29-9035-47EF-B620-6A1E27A23F43}" srcOrd="3" destOrd="0" parTransId="{90B744F4-92C0-4354-8C0F-C33C04D2D724}" sibTransId="{A97AFD37-B32F-4437-8FD7-A9BB97ED479E}"/>
    <dgm:cxn modelId="{E34FC834-95A2-4DBB-A31E-F6747A4AA2BA}" type="presOf" srcId="{4CCB252C-F202-4616-A6F3-3471A61B838E}" destId="{913CE06F-1F83-40CF-93B8-26440E010524}" srcOrd="0" destOrd="0" presId="urn:microsoft.com/office/officeart/2008/layout/LinedList"/>
    <dgm:cxn modelId="{5831BC66-BE2A-49C2-AEEC-D12097343301}" srcId="{E1FAC546-6482-47A8-8F22-EF41BA2A7D89}" destId="{4CCB252C-F202-4616-A6F3-3471A61B838E}" srcOrd="1" destOrd="0" parTransId="{17FBF18D-C0B1-46CE-8281-D11EE50B768B}" sibTransId="{692A1FF4-95B5-4E5E-81AF-7C0BABEF7D7A}"/>
    <dgm:cxn modelId="{3E97776F-A007-45D9-A7AF-77F1B883FA15}" type="presOf" srcId="{828D3566-FA2A-4B82-AFA3-041BFFF8583C}" destId="{D482F8FB-8059-455D-8E97-3E761B713513}" srcOrd="0" destOrd="0" presId="urn:microsoft.com/office/officeart/2008/layout/LinedList"/>
    <dgm:cxn modelId="{CF800670-B9AE-4EA0-9EBC-1F7013D2A3FA}" type="presOf" srcId="{0CC92A29-9035-47EF-B620-6A1E27A23F43}" destId="{A9C09EDC-8225-4F24-95C8-AD0CD94CDBD9}" srcOrd="0" destOrd="0" presId="urn:microsoft.com/office/officeart/2008/layout/LinedList"/>
    <dgm:cxn modelId="{384FB996-7217-4C9C-A946-60FF22244D03}" type="presOf" srcId="{E1FAC546-6482-47A8-8F22-EF41BA2A7D89}" destId="{CB632B98-362C-4BD3-8189-77BF50D52674}" srcOrd="0" destOrd="0" presId="urn:microsoft.com/office/officeart/2008/layout/LinedList"/>
    <dgm:cxn modelId="{A70CD5A3-C149-482C-9944-F903A52A6EF4}" type="presOf" srcId="{397D2D0A-3700-4900-8389-0D1C43F6E3D1}" destId="{94C54F55-5A65-4C4B-972C-27701E2D3FF3}" srcOrd="0" destOrd="0" presId="urn:microsoft.com/office/officeart/2008/layout/LinedList"/>
    <dgm:cxn modelId="{E49F94AF-F6A4-4E4F-8BC4-735CC4E09275}" srcId="{E1FAC546-6482-47A8-8F22-EF41BA2A7D89}" destId="{828D3566-FA2A-4B82-AFA3-041BFFF8583C}" srcOrd="0" destOrd="0" parTransId="{F8B8EA03-34B3-4B0C-99C9-097A5BF380A4}" sibTransId="{02FA7448-1FAD-4F78-87DD-29391EE00A06}"/>
    <dgm:cxn modelId="{E5EFB7F2-46A2-4009-8B92-9F3417C81AB7}" srcId="{E1FAC546-6482-47A8-8F22-EF41BA2A7D89}" destId="{397D2D0A-3700-4900-8389-0D1C43F6E3D1}" srcOrd="2" destOrd="0" parTransId="{7B0B451A-421B-4838-B038-E3B84242C85D}" sibTransId="{F10C2C97-2A34-486F-9190-013F96E9ADBE}"/>
    <dgm:cxn modelId="{A359816E-0F83-478C-821B-4A9F49819086}" type="presParOf" srcId="{64ECA90A-02B5-425C-A6B6-01DE1E6D7994}" destId="{5EFF871B-71A9-492D-A3B6-AB2375F716D6}" srcOrd="0" destOrd="0" presId="urn:microsoft.com/office/officeart/2008/layout/LinedList"/>
    <dgm:cxn modelId="{6041CBA6-CE85-4C4A-A0EA-19FA9785B592}" type="presParOf" srcId="{64ECA90A-02B5-425C-A6B6-01DE1E6D7994}" destId="{FFD4AD22-16C8-439A-A73E-B29152D7F4BD}" srcOrd="1" destOrd="0" presId="urn:microsoft.com/office/officeart/2008/layout/LinedList"/>
    <dgm:cxn modelId="{DB2EE22D-3752-4D44-AA5A-4FDC6BA1F915}" type="presParOf" srcId="{FFD4AD22-16C8-439A-A73E-B29152D7F4BD}" destId="{CB632B98-362C-4BD3-8189-77BF50D52674}" srcOrd="0" destOrd="0" presId="urn:microsoft.com/office/officeart/2008/layout/LinedList"/>
    <dgm:cxn modelId="{9DF2704A-8019-4311-969C-DE29BE077A2E}" type="presParOf" srcId="{FFD4AD22-16C8-439A-A73E-B29152D7F4BD}" destId="{00A88E5B-89CD-40E7-AF77-DCAE88DD48FF}" srcOrd="1" destOrd="0" presId="urn:microsoft.com/office/officeart/2008/layout/LinedList"/>
    <dgm:cxn modelId="{A2B6487E-BCCB-40A3-986F-69ABC0AF6DF5}" type="presParOf" srcId="{00A88E5B-89CD-40E7-AF77-DCAE88DD48FF}" destId="{F8784092-8577-4D41-9788-86428C028856}" srcOrd="0" destOrd="0" presId="urn:microsoft.com/office/officeart/2008/layout/LinedList"/>
    <dgm:cxn modelId="{FB00D058-D3FC-4E8F-A8F1-0DC773119A26}" type="presParOf" srcId="{00A88E5B-89CD-40E7-AF77-DCAE88DD48FF}" destId="{7AE080A5-39CF-4D3B-97FE-01FCDDCF1769}" srcOrd="1" destOrd="0" presId="urn:microsoft.com/office/officeart/2008/layout/LinedList"/>
    <dgm:cxn modelId="{F9FC5F38-B1C6-4F6F-8625-E1067C9C7918}" type="presParOf" srcId="{7AE080A5-39CF-4D3B-97FE-01FCDDCF1769}" destId="{429638AB-3D27-4D21-91D8-EEE756A369F1}" srcOrd="0" destOrd="0" presId="urn:microsoft.com/office/officeart/2008/layout/LinedList"/>
    <dgm:cxn modelId="{A8EB2751-BE5C-4089-8879-840DB5F903F5}" type="presParOf" srcId="{7AE080A5-39CF-4D3B-97FE-01FCDDCF1769}" destId="{D482F8FB-8059-455D-8E97-3E761B713513}" srcOrd="1" destOrd="0" presId="urn:microsoft.com/office/officeart/2008/layout/LinedList"/>
    <dgm:cxn modelId="{3EC9FDBF-69D8-4645-A917-B6DF03AAC2A6}" type="presParOf" srcId="{7AE080A5-39CF-4D3B-97FE-01FCDDCF1769}" destId="{0869836A-D2A7-4D22-BD9D-4612DFE2FFFF}" srcOrd="2" destOrd="0" presId="urn:microsoft.com/office/officeart/2008/layout/LinedList"/>
    <dgm:cxn modelId="{50F3E2D9-C166-4063-86BF-22E54349353A}" type="presParOf" srcId="{00A88E5B-89CD-40E7-AF77-DCAE88DD48FF}" destId="{3F2D8474-E78A-4503-BBD1-0AC58783C100}" srcOrd="2" destOrd="0" presId="urn:microsoft.com/office/officeart/2008/layout/LinedList"/>
    <dgm:cxn modelId="{39FB9296-9DF0-44F7-B821-B1590769B805}" type="presParOf" srcId="{00A88E5B-89CD-40E7-AF77-DCAE88DD48FF}" destId="{F8CD8DE5-23D5-4585-A015-F2527B811912}" srcOrd="3" destOrd="0" presId="urn:microsoft.com/office/officeart/2008/layout/LinedList"/>
    <dgm:cxn modelId="{68C54299-1FE3-436F-95F6-B702BAFF3DB8}" type="presParOf" srcId="{00A88E5B-89CD-40E7-AF77-DCAE88DD48FF}" destId="{578EC8BD-250D-4054-824A-00BB9E803C96}" srcOrd="4" destOrd="0" presId="urn:microsoft.com/office/officeart/2008/layout/LinedList"/>
    <dgm:cxn modelId="{4CA7C55E-67CF-4561-851C-B32B74C42614}" type="presParOf" srcId="{578EC8BD-250D-4054-824A-00BB9E803C96}" destId="{D5C9DE69-0745-4C64-9B67-717C78719A78}" srcOrd="0" destOrd="0" presId="urn:microsoft.com/office/officeart/2008/layout/LinedList"/>
    <dgm:cxn modelId="{E4A32A63-D093-451D-A8F0-2C60E86AA8DE}" type="presParOf" srcId="{578EC8BD-250D-4054-824A-00BB9E803C96}" destId="{913CE06F-1F83-40CF-93B8-26440E010524}" srcOrd="1" destOrd="0" presId="urn:microsoft.com/office/officeart/2008/layout/LinedList"/>
    <dgm:cxn modelId="{F7A4505D-17BC-4F3E-8ACE-F4E1BB31D12E}" type="presParOf" srcId="{578EC8BD-250D-4054-824A-00BB9E803C96}" destId="{E4632D41-0057-4F19-BC6B-1CFEB861B04B}" srcOrd="2" destOrd="0" presId="urn:microsoft.com/office/officeart/2008/layout/LinedList"/>
    <dgm:cxn modelId="{03216A70-5990-4956-B853-FDAC3C8330E4}" type="presParOf" srcId="{00A88E5B-89CD-40E7-AF77-DCAE88DD48FF}" destId="{7D2D113D-35A6-4254-A9B8-68B972917E42}" srcOrd="5" destOrd="0" presId="urn:microsoft.com/office/officeart/2008/layout/LinedList"/>
    <dgm:cxn modelId="{558B96D0-18BF-42F2-BFA5-8C226F69DD64}" type="presParOf" srcId="{00A88E5B-89CD-40E7-AF77-DCAE88DD48FF}" destId="{EB4C2A37-30C4-4A6D-8C31-1E176399FC09}" srcOrd="6" destOrd="0" presId="urn:microsoft.com/office/officeart/2008/layout/LinedList"/>
    <dgm:cxn modelId="{12CBDAF0-8009-4C48-BBCC-1AF1E44D141F}" type="presParOf" srcId="{00A88E5B-89CD-40E7-AF77-DCAE88DD48FF}" destId="{8EA0AD35-56EE-4CE5-86B4-DD664AD7CDF4}" srcOrd="7" destOrd="0" presId="urn:microsoft.com/office/officeart/2008/layout/LinedList"/>
    <dgm:cxn modelId="{31F91D89-61DE-4D01-9D0B-3ED52CC7C98D}" type="presParOf" srcId="{8EA0AD35-56EE-4CE5-86B4-DD664AD7CDF4}" destId="{263588B7-FD7F-46BF-BCBB-F262A458B395}" srcOrd="0" destOrd="0" presId="urn:microsoft.com/office/officeart/2008/layout/LinedList"/>
    <dgm:cxn modelId="{3FB96DCD-DE9D-4E3C-A7CB-D2A32A28919D}" type="presParOf" srcId="{8EA0AD35-56EE-4CE5-86B4-DD664AD7CDF4}" destId="{94C54F55-5A65-4C4B-972C-27701E2D3FF3}" srcOrd="1" destOrd="0" presId="urn:microsoft.com/office/officeart/2008/layout/LinedList"/>
    <dgm:cxn modelId="{94C95DD3-503B-4F02-936C-A2B7BEC57792}" type="presParOf" srcId="{8EA0AD35-56EE-4CE5-86B4-DD664AD7CDF4}" destId="{5478F96A-7507-4295-9949-6CA68135119B}" srcOrd="2" destOrd="0" presId="urn:microsoft.com/office/officeart/2008/layout/LinedList"/>
    <dgm:cxn modelId="{07DA8DE8-5E19-45D6-B677-00547796B9C1}" type="presParOf" srcId="{00A88E5B-89CD-40E7-AF77-DCAE88DD48FF}" destId="{AD5C89D1-FDE0-449E-8E32-51DC252CD0BA}" srcOrd="8" destOrd="0" presId="urn:microsoft.com/office/officeart/2008/layout/LinedList"/>
    <dgm:cxn modelId="{F347B3A3-104B-4080-AE90-1A76C41963AC}" type="presParOf" srcId="{00A88E5B-89CD-40E7-AF77-DCAE88DD48FF}" destId="{7900EE58-C7C5-421C-A329-F21BDC00CF90}" srcOrd="9" destOrd="0" presId="urn:microsoft.com/office/officeart/2008/layout/LinedList"/>
    <dgm:cxn modelId="{E6ADB8DC-8A19-48E7-8EDC-104D84195AA5}" type="presParOf" srcId="{00A88E5B-89CD-40E7-AF77-DCAE88DD48FF}" destId="{5EFAE781-0B53-4E59-878F-7618192981C9}" srcOrd="10" destOrd="0" presId="urn:microsoft.com/office/officeart/2008/layout/LinedList"/>
    <dgm:cxn modelId="{CC707860-E710-4972-AF7D-764D3B820C5D}" type="presParOf" srcId="{5EFAE781-0B53-4E59-878F-7618192981C9}" destId="{03732874-4C46-4B31-9E6D-E538551BBC83}" srcOrd="0" destOrd="0" presId="urn:microsoft.com/office/officeart/2008/layout/LinedList"/>
    <dgm:cxn modelId="{E88C6EA9-73FA-4AB5-9946-A0C2AF7790B3}" type="presParOf" srcId="{5EFAE781-0B53-4E59-878F-7618192981C9}" destId="{A9C09EDC-8225-4F24-95C8-AD0CD94CDBD9}" srcOrd="1" destOrd="0" presId="urn:microsoft.com/office/officeart/2008/layout/LinedList"/>
    <dgm:cxn modelId="{A389C583-0EC7-43E4-9860-BB176281566C}" type="presParOf" srcId="{5EFAE781-0B53-4E59-878F-7618192981C9}" destId="{FC8797B0-9761-49E1-A4F1-67664973FA7E}" srcOrd="2" destOrd="0" presId="urn:microsoft.com/office/officeart/2008/layout/LinedList"/>
    <dgm:cxn modelId="{87948755-1546-4A4F-96DD-BB9A1F0033C4}" type="presParOf" srcId="{00A88E5B-89CD-40E7-AF77-DCAE88DD48FF}" destId="{46A8F56C-9C1C-424E-8838-2E0C37DD048F}" srcOrd="11" destOrd="0" presId="urn:microsoft.com/office/officeart/2008/layout/LinedList"/>
    <dgm:cxn modelId="{772924DB-9C06-46D9-BC00-4915FA71DD99}" type="presParOf" srcId="{00A88E5B-89CD-40E7-AF77-DCAE88DD48FF}" destId="{BA987F58-5EA3-49CB-8A24-B7FE52C4C849}"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2C35E2-4D48-42FD-8F81-6C7E56BD6FEB}" type="doc">
      <dgm:prSet loTypeId="urn:microsoft.com/office/officeart/2005/8/layout/pyramid2" loCatId="list" qsTypeId="urn:microsoft.com/office/officeart/2005/8/quickstyle/simple1" qsCatId="simple" csTypeId="urn:microsoft.com/office/officeart/2005/8/colors/colorful3" csCatId="colorful" phldr="1"/>
      <dgm:spPr/>
    </dgm:pt>
    <dgm:pt modelId="{ED081FF4-01F3-4ACE-ABE4-F82F70577527}">
      <dgm:prSet phldrT="[Text]"/>
      <dgm:spPr/>
      <dgm:t>
        <a:bodyPr/>
        <a:lstStyle/>
        <a:p>
          <a:r>
            <a:rPr lang="en-US" dirty="0"/>
            <a:t>Latest technologies </a:t>
          </a:r>
        </a:p>
      </dgm:t>
    </dgm:pt>
    <dgm:pt modelId="{96DCAFD6-4871-4A7A-B548-1406509B2E06}" type="parTrans" cxnId="{2C624D4D-C754-4CC6-86A5-B69FD47A2D6D}">
      <dgm:prSet/>
      <dgm:spPr/>
      <dgm:t>
        <a:bodyPr/>
        <a:lstStyle/>
        <a:p>
          <a:endParaRPr lang="en-US"/>
        </a:p>
      </dgm:t>
    </dgm:pt>
    <dgm:pt modelId="{C6ABB957-3387-49A1-B129-7700836FDB82}" type="sibTrans" cxnId="{2C624D4D-C754-4CC6-86A5-B69FD47A2D6D}">
      <dgm:prSet/>
      <dgm:spPr/>
      <dgm:t>
        <a:bodyPr/>
        <a:lstStyle/>
        <a:p>
          <a:endParaRPr lang="en-US"/>
        </a:p>
      </dgm:t>
    </dgm:pt>
    <dgm:pt modelId="{135094D7-C438-4C40-AEDE-81D0F944991C}">
      <dgm:prSet phldrT="[Text]"/>
      <dgm:spPr/>
      <dgm:t>
        <a:bodyPr/>
        <a:lstStyle/>
        <a:p>
          <a:r>
            <a:rPr lang="en-US" dirty="0"/>
            <a:t>Excellent services </a:t>
          </a:r>
        </a:p>
      </dgm:t>
    </dgm:pt>
    <dgm:pt modelId="{AF8BFC91-FCAA-49D7-9C17-693348FC2FAF}" type="parTrans" cxnId="{9BEAB8EF-B9FB-4399-8328-AD34298778EB}">
      <dgm:prSet/>
      <dgm:spPr/>
      <dgm:t>
        <a:bodyPr/>
        <a:lstStyle/>
        <a:p>
          <a:endParaRPr lang="en-US"/>
        </a:p>
      </dgm:t>
    </dgm:pt>
    <dgm:pt modelId="{80BC9FE8-99F5-42F6-BEA6-CD260C6F1070}" type="sibTrans" cxnId="{9BEAB8EF-B9FB-4399-8328-AD34298778EB}">
      <dgm:prSet/>
      <dgm:spPr/>
      <dgm:t>
        <a:bodyPr/>
        <a:lstStyle/>
        <a:p>
          <a:endParaRPr lang="en-US"/>
        </a:p>
      </dgm:t>
    </dgm:pt>
    <dgm:pt modelId="{F7B19EDC-B79D-4107-9DA1-B310EC44E111}">
      <dgm:prSet phldrT="[Text]"/>
      <dgm:spPr/>
      <dgm:t>
        <a:bodyPr/>
        <a:lstStyle/>
        <a:p>
          <a:r>
            <a:rPr lang="en-US" dirty="0"/>
            <a:t>Affordable price </a:t>
          </a:r>
        </a:p>
      </dgm:t>
    </dgm:pt>
    <dgm:pt modelId="{7F2CB748-CF48-4C59-A007-86FA5C7C401B}" type="parTrans" cxnId="{99A5C7C2-0517-4FD3-A861-E2ED5AFAB205}">
      <dgm:prSet/>
      <dgm:spPr/>
      <dgm:t>
        <a:bodyPr/>
        <a:lstStyle/>
        <a:p>
          <a:endParaRPr lang="en-US"/>
        </a:p>
      </dgm:t>
    </dgm:pt>
    <dgm:pt modelId="{FC2CEED6-A7A8-4001-815A-A83AC2A49501}" type="sibTrans" cxnId="{99A5C7C2-0517-4FD3-A861-E2ED5AFAB205}">
      <dgm:prSet/>
      <dgm:spPr/>
      <dgm:t>
        <a:bodyPr/>
        <a:lstStyle/>
        <a:p>
          <a:endParaRPr lang="en-US"/>
        </a:p>
      </dgm:t>
    </dgm:pt>
    <dgm:pt modelId="{7833035C-4275-496E-A68F-0A1A1CF37159}">
      <dgm:prSet phldrT="[Text]"/>
      <dgm:spPr/>
      <dgm:t>
        <a:bodyPr/>
        <a:lstStyle/>
        <a:p>
          <a:r>
            <a:rPr lang="en-US" dirty="0"/>
            <a:t>Amenities </a:t>
          </a:r>
        </a:p>
      </dgm:t>
    </dgm:pt>
    <dgm:pt modelId="{9F13123C-8348-4C52-AE39-3F3E0C1520FD}" type="parTrans" cxnId="{5B957D30-E58E-4282-8D6F-96DE4BB8177B}">
      <dgm:prSet/>
      <dgm:spPr/>
      <dgm:t>
        <a:bodyPr/>
        <a:lstStyle/>
        <a:p>
          <a:endParaRPr lang="en-US"/>
        </a:p>
      </dgm:t>
    </dgm:pt>
    <dgm:pt modelId="{2A38BA48-A075-4FC2-A8C6-F2AEB2A9C929}" type="sibTrans" cxnId="{5B957D30-E58E-4282-8D6F-96DE4BB8177B}">
      <dgm:prSet/>
      <dgm:spPr/>
      <dgm:t>
        <a:bodyPr/>
        <a:lstStyle/>
        <a:p>
          <a:endParaRPr lang="en-US"/>
        </a:p>
      </dgm:t>
    </dgm:pt>
    <dgm:pt modelId="{2C468442-D2BF-4BE6-82E7-76A6D5FA95C2}" type="pres">
      <dgm:prSet presAssocID="{6C2C35E2-4D48-42FD-8F81-6C7E56BD6FEB}" presName="compositeShape" presStyleCnt="0">
        <dgm:presLayoutVars>
          <dgm:dir/>
          <dgm:resizeHandles/>
        </dgm:presLayoutVars>
      </dgm:prSet>
      <dgm:spPr/>
    </dgm:pt>
    <dgm:pt modelId="{AFA00093-90D4-42D2-B2F6-A46226603841}" type="pres">
      <dgm:prSet presAssocID="{6C2C35E2-4D48-42FD-8F81-6C7E56BD6FEB}" presName="pyramid" presStyleLbl="node1" presStyleIdx="0" presStyleCnt="1"/>
      <dgm:spPr/>
    </dgm:pt>
    <dgm:pt modelId="{8D3A6A3D-E2DF-4764-A401-537D82F8EC89}" type="pres">
      <dgm:prSet presAssocID="{6C2C35E2-4D48-42FD-8F81-6C7E56BD6FEB}" presName="theList" presStyleCnt="0"/>
      <dgm:spPr/>
    </dgm:pt>
    <dgm:pt modelId="{59CE9EFF-B7C0-49AD-957E-5638AE1DFB4D}" type="pres">
      <dgm:prSet presAssocID="{ED081FF4-01F3-4ACE-ABE4-F82F70577527}" presName="aNode" presStyleLbl="fgAcc1" presStyleIdx="0" presStyleCnt="4" custLinFactNeighborX="-54406" custLinFactNeighborY="47814">
        <dgm:presLayoutVars>
          <dgm:bulletEnabled val="1"/>
        </dgm:presLayoutVars>
      </dgm:prSet>
      <dgm:spPr/>
    </dgm:pt>
    <dgm:pt modelId="{2C857B6B-7023-4348-AA5D-A561BD0AB74B}" type="pres">
      <dgm:prSet presAssocID="{ED081FF4-01F3-4ACE-ABE4-F82F70577527}" presName="aSpace" presStyleCnt="0"/>
      <dgm:spPr/>
    </dgm:pt>
    <dgm:pt modelId="{9379B821-7E5D-4998-966A-81FF199332E6}" type="pres">
      <dgm:prSet presAssocID="{135094D7-C438-4C40-AEDE-81D0F944991C}" presName="aNode" presStyleLbl="fgAcc1" presStyleIdx="1" presStyleCnt="4">
        <dgm:presLayoutVars>
          <dgm:bulletEnabled val="1"/>
        </dgm:presLayoutVars>
      </dgm:prSet>
      <dgm:spPr/>
    </dgm:pt>
    <dgm:pt modelId="{BC76162C-2C72-4EE2-A921-C3B812629322}" type="pres">
      <dgm:prSet presAssocID="{135094D7-C438-4C40-AEDE-81D0F944991C}" presName="aSpace" presStyleCnt="0"/>
      <dgm:spPr/>
    </dgm:pt>
    <dgm:pt modelId="{14928806-E8A6-4937-9D27-06D99B95F041}" type="pres">
      <dgm:prSet presAssocID="{F7B19EDC-B79D-4107-9DA1-B310EC44E111}" presName="aNode" presStyleLbl="fgAcc1" presStyleIdx="2" presStyleCnt="4" custLinFactNeighborX="-54000" custLinFactNeighborY="-11879">
        <dgm:presLayoutVars>
          <dgm:bulletEnabled val="1"/>
        </dgm:presLayoutVars>
      </dgm:prSet>
      <dgm:spPr/>
    </dgm:pt>
    <dgm:pt modelId="{027512D0-F340-418C-89EC-8617A6746C74}" type="pres">
      <dgm:prSet presAssocID="{F7B19EDC-B79D-4107-9DA1-B310EC44E111}" presName="aSpace" presStyleCnt="0"/>
      <dgm:spPr/>
    </dgm:pt>
    <dgm:pt modelId="{ACF4D598-F979-4464-869F-8B70E3897E5D}" type="pres">
      <dgm:prSet presAssocID="{7833035C-4275-496E-A68F-0A1A1CF37159}" presName="aNode" presStyleLbl="fgAcc1" presStyleIdx="3" presStyleCnt="4">
        <dgm:presLayoutVars>
          <dgm:bulletEnabled val="1"/>
        </dgm:presLayoutVars>
      </dgm:prSet>
      <dgm:spPr/>
    </dgm:pt>
    <dgm:pt modelId="{F1B82410-4BFA-4CF1-BEB9-BED821BD6837}" type="pres">
      <dgm:prSet presAssocID="{7833035C-4275-496E-A68F-0A1A1CF37159}" presName="aSpace" presStyleCnt="0"/>
      <dgm:spPr/>
    </dgm:pt>
  </dgm:ptLst>
  <dgm:cxnLst>
    <dgm:cxn modelId="{CA9F7104-5CC7-4FB6-A846-5E504785C599}" type="presOf" srcId="{7833035C-4275-496E-A68F-0A1A1CF37159}" destId="{ACF4D598-F979-4464-869F-8B70E3897E5D}" srcOrd="0" destOrd="0" presId="urn:microsoft.com/office/officeart/2005/8/layout/pyramid2"/>
    <dgm:cxn modelId="{9C585820-75A9-4E13-93B0-90A18DA14958}" type="presOf" srcId="{F7B19EDC-B79D-4107-9DA1-B310EC44E111}" destId="{14928806-E8A6-4937-9D27-06D99B95F041}" srcOrd="0" destOrd="0" presId="urn:microsoft.com/office/officeart/2005/8/layout/pyramid2"/>
    <dgm:cxn modelId="{5B957D30-E58E-4282-8D6F-96DE4BB8177B}" srcId="{6C2C35E2-4D48-42FD-8F81-6C7E56BD6FEB}" destId="{7833035C-4275-496E-A68F-0A1A1CF37159}" srcOrd="3" destOrd="0" parTransId="{9F13123C-8348-4C52-AE39-3F3E0C1520FD}" sibTransId="{2A38BA48-A075-4FC2-A8C6-F2AEB2A9C929}"/>
    <dgm:cxn modelId="{2C624D4D-C754-4CC6-86A5-B69FD47A2D6D}" srcId="{6C2C35E2-4D48-42FD-8F81-6C7E56BD6FEB}" destId="{ED081FF4-01F3-4ACE-ABE4-F82F70577527}" srcOrd="0" destOrd="0" parTransId="{96DCAFD6-4871-4A7A-B548-1406509B2E06}" sibTransId="{C6ABB957-3387-49A1-B129-7700836FDB82}"/>
    <dgm:cxn modelId="{588D547B-923B-4FA7-A422-ADE7D3DC5063}" type="presOf" srcId="{ED081FF4-01F3-4ACE-ABE4-F82F70577527}" destId="{59CE9EFF-B7C0-49AD-957E-5638AE1DFB4D}" srcOrd="0" destOrd="0" presId="urn:microsoft.com/office/officeart/2005/8/layout/pyramid2"/>
    <dgm:cxn modelId="{A07CF2B0-3F26-4EF7-8E7B-317ACC83D85A}" type="presOf" srcId="{6C2C35E2-4D48-42FD-8F81-6C7E56BD6FEB}" destId="{2C468442-D2BF-4BE6-82E7-76A6D5FA95C2}" srcOrd="0" destOrd="0" presId="urn:microsoft.com/office/officeart/2005/8/layout/pyramid2"/>
    <dgm:cxn modelId="{99A5C7C2-0517-4FD3-A861-E2ED5AFAB205}" srcId="{6C2C35E2-4D48-42FD-8F81-6C7E56BD6FEB}" destId="{F7B19EDC-B79D-4107-9DA1-B310EC44E111}" srcOrd="2" destOrd="0" parTransId="{7F2CB748-CF48-4C59-A007-86FA5C7C401B}" sibTransId="{FC2CEED6-A7A8-4001-815A-A83AC2A49501}"/>
    <dgm:cxn modelId="{030F5AD4-DABB-4234-B9FC-8B00D8C41783}" type="presOf" srcId="{135094D7-C438-4C40-AEDE-81D0F944991C}" destId="{9379B821-7E5D-4998-966A-81FF199332E6}" srcOrd="0" destOrd="0" presId="urn:microsoft.com/office/officeart/2005/8/layout/pyramid2"/>
    <dgm:cxn modelId="{9BEAB8EF-B9FB-4399-8328-AD34298778EB}" srcId="{6C2C35E2-4D48-42FD-8F81-6C7E56BD6FEB}" destId="{135094D7-C438-4C40-AEDE-81D0F944991C}" srcOrd="1" destOrd="0" parTransId="{AF8BFC91-FCAA-49D7-9C17-693348FC2FAF}" sibTransId="{80BC9FE8-99F5-42F6-BEA6-CD260C6F1070}"/>
    <dgm:cxn modelId="{6EDBB527-1CC3-474B-9F7B-D586083406B9}" type="presParOf" srcId="{2C468442-D2BF-4BE6-82E7-76A6D5FA95C2}" destId="{AFA00093-90D4-42D2-B2F6-A46226603841}" srcOrd="0" destOrd="0" presId="urn:microsoft.com/office/officeart/2005/8/layout/pyramid2"/>
    <dgm:cxn modelId="{41C38A32-C320-4CFC-8CFF-4312A4A96AFB}" type="presParOf" srcId="{2C468442-D2BF-4BE6-82E7-76A6D5FA95C2}" destId="{8D3A6A3D-E2DF-4764-A401-537D82F8EC89}" srcOrd="1" destOrd="0" presId="urn:microsoft.com/office/officeart/2005/8/layout/pyramid2"/>
    <dgm:cxn modelId="{C47EDE13-2C17-449F-8612-41B2A41785F4}" type="presParOf" srcId="{8D3A6A3D-E2DF-4764-A401-537D82F8EC89}" destId="{59CE9EFF-B7C0-49AD-957E-5638AE1DFB4D}" srcOrd="0" destOrd="0" presId="urn:microsoft.com/office/officeart/2005/8/layout/pyramid2"/>
    <dgm:cxn modelId="{7721189A-B88E-4620-ADF2-0DA6283EFDE0}" type="presParOf" srcId="{8D3A6A3D-E2DF-4764-A401-537D82F8EC89}" destId="{2C857B6B-7023-4348-AA5D-A561BD0AB74B}" srcOrd="1" destOrd="0" presId="urn:microsoft.com/office/officeart/2005/8/layout/pyramid2"/>
    <dgm:cxn modelId="{8E20BB57-9919-4CA7-8CB0-43611FD4D220}" type="presParOf" srcId="{8D3A6A3D-E2DF-4764-A401-537D82F8EC89}" destId="{9379B821-7E5D-4998-966A-81FF199332E6}" srcOrd="2" destOrd="0" presId="urn:microsoft.com/office/officeart/2005/8/layout/pyramid2"/>
    <dgm:cxn modelId="{387619C6-3D20-4F7D-9435-F73ED6450916}" type="presParOf" srcId="{8D3A6A3D-E2DF-4764-A401-537D82F8EC89}" destId="{BC76162C-2C72-4EE2-A921-C3B812629322}" srcOrd="3" destOrd="0" presId="urn:microsoft.com/office/officeart/2005/8/layout/pyramid2"/>
    <dgm:cxn modelId="{0E15B469-5A49-4179-BBEE-7B1D3E72A717}" type="presParOf" srcId="{8D3A6A3D-E2DF-4764-A401-537D82F8EC89}" destId="{14928806-E8A6-4937-9D27-06D99B95F041}" srcOrd="4" destOrd="0" presId="urn:microsoft.com/office/officeart/2005/8/layout/pyramid2"/>
    <dgm:cxn modelId="{D098780C-8323-4A2A-9D1A-B8AE2DC6EECF}" type="presParOf" srcId="{8D3A6A3D-E2DF-4764-A401-537D82F8EC89}" destId="{027512D0-F340-418C-89EC-8617A6746C74}" srcOrd="5" destOrd="0" presId="urn:microsoft.com/office/officeart/2005/8/layout/pyramid2"/>
    <dgm:cxn modelId="{9956FA3A-1A76-44FB-8CC6-DFC14F660F0F}" type="presParOf" srcId="{8D3A6A3D-E2DF-4764-A401-537D82F8EC89}" destId="{ACF4D598-F979-4464-869F-8B70E3897E5D}" srcOrd="6" destOrd="0" presId="urn:microsoft.com/office/officeart/2005/8/layout/pyramid2"/>
    <dgm:cxn modelId="{E8E18C22-5F9F-4447-A3AC-617D39D94B17}" type="presParOf" srcId="{8D3A6A3D-E2DF-4764-A401-537D82F8EC89}" destId="{F1B82410-4BFA-4CF1-BEB9-BED821BD6837}"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A70FF-663E-4347-B206-69871C87E184}">
      <dsp:nvSpPr>
        <dsp:cNvPr id="0" name=""/>
        <dsp:cNvSpPr/>
      </dsp:nvSpPr>
      <dsp:spPr>
        <a:xfrm>
          <a:off x="0" y="400004"/>
          <a:ext cx="5257798"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4AB683-23A0-46EC-818D-608F2F3E5256}">
      <dsp:nvSpPr>
        <dsp:cNvPr id="0" name=""/>
        <dsp:cNvSpPr/>
      </dsp:nvSpPr>
      <dsp:spPr>
        <a:xfrm>
          <a:off x="262889" y="75284"/>
          <a:ext cx="3680459"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13" tIns="0" rIns="139113" bIns="0" numCol="1" spcCol="1270" anchor="ctr" anchorCtr="0">
          <a:noAutofit/>
        </a:bodyPr>
        <a:lstStyle/>
        <a:p>
          <a:pPr marL="0" lvl="0" indent="0" algn="l" defTabSz="977900">
            <a:lnSpc>
              <a:spcPct val="90000"/>
            </a:lnSpc>
            <a:spcBef>
              <a:spcPct val="0"/>
            </a:spcBef>
            <a:spcAft>
              <a:spcPct val="35000"/>
            </a:spcAft>
            <a:buNone/>
          </a:pPr>
          <a:r>
            <a:rPr lang="en-US" sz="2200" kern="1200" dirty="0"/>
            <a:t>Young travelers of Gen Z</a:t>
          </a:r>
        </a:p>
      </dsp:txBody>
      <dsp:txXfrm>
        <a:off x="294592" y="106987"/>
        <a:ext cx="3617053" cy="586034"/>
      </dsp:txXfrm>
    </dsp:sp>
    <dsp:sp modelId="{AA6BA130-B44C-44E2-9387-16531BEFCF68}">
      <dsp:nvSpPr>
        <dsp:cNvPr id="0" name=""/>
        <dsp:cNvSpPr/>
      </dsp:nvSpPr>
      <dsp:spPr>
        <a:xfrm>
          <a:off x="0" y="1397924"/>
          <a:ext cx="5257798" cy="5544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7A4D91-DDE1-44CF-BCDC-C1A0FE03EE7F}">
      <dsp:nvSpPr>
        <dsp:cNvPr id="0" name=""/>
        <dsp:cNvSpPr/>
      </dsp:nvSpPr>
      <dsp:spPr>
        <a:xfrm>
          <a:off x="262889" y="1073204"/>
          <a:ext cx="3680459" cy="6494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13" tIns="0" rIns="139113" bIns="0" numCol="1" spcCol="1270" anchor="ctr" anchorCtr="0">
          <a:noAutofit/>
        </a:bodyPr>
        <a:lstStyle/>
        <a:p>
          <a:pPr marL="0" lvl="0" indent="0" algn="l" defTabSz="977900">
            <a:lnSpc>
              <a:spcPct val="90000"/>
            </a:lnSpc>
            <a:spcBef>
              <a:spcPct val="0"/>
            </a:spcBef>
            <a:spcAft>
              <a:spcPct val="35000"/>
            </a:spcAft>
            <a:buNone/>
          </a:pPr>
          <a:r>
            <a:rPr lang="en-US" sz="2200" kern="1200" dirty="0"/>
            <a:t>Nomadic young travelers</a:t>
          </a:r>
        </a:p>
      </dsp:txBody>
      <dsp:txXfrm>
        <a:off x="294592" y="1104907"/>
        <a:ext cx="3617053" cy="586034"/>
      </dsp:txXfrm>
    </dsp:sp>
    <dsp:sp modelId="{8BA2465D-4D25-4B4A-9295-91B83D620877}">
      <dsp:nvSpPr>
        <dsp:cNvPr id="0" name=""/>
        <dsp:cNvSpPr/>
      </dsp:nvSpPr>
      <dsp:spPr>
        <a:xfrm>
          <a:off x="0" y="2395844"/>
          <a:ext cx="5257798" cy="5544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BA8D86-1F3B-4197-9F14-4F544E5BF53B}">
      <dsp:nvSpPr>
        <dsp:cNvPr id="0" name=""/>
        <dsp:cNvSpPr/>
      </dsp:nvSpPr>
      <dsp:spPr>
        <a:xfrm>
          <a:off x="262889" y="2071124"/>
          <a:ext cx="3680459" cy="6494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13" tIns="0" rIns="139113" bIns="0" numCol="1" spcCol="1270" anchor="ctr" anchorCtr="0">
          <a:noAutofit/>
        </a:bodyPr>
        <a:lstStyle/>
        <a:p>
          <a:pPr marL="0" lvl="0" indent="0" algn="l" defTabSz="977900">
            <a:lnSpc>
              <a:spcPct val="90000"/>
            </a:lnSpc>
            <a:spcBef>
              <a:spcPct val="0"/>
            </a:spcBef>
            <a:spcAft>
              <a:spcPct val="35000"/>
            </a:spcAft>
            <a:buNone/>
          </a:pPr>
          <a:r>
            <a:rPr lang="en-US" sz="2200" kern="1200" dirty="0"/>
            <a:t>Looking for fun in trips </a:t>
          </a:r>
        </a:p>
      </dsp:txBody>
      <dsp:txXfrm>
        <a:off x="294592" y="2102827"/>
        <a:ext cx="3617053" cy="586034"/>
      </dsp:txXfrm>
    </dsp:sp>
    <dsp:sp modelId="{5C2CB74F-1E1C-42C3-A0EF-2F3280DC10E6}">
      <dsp:nvSpPr>
        <dsp:cNvPr id="0" name=""/>
        <dsp:cNvSpPr/>
      </dsp:nvSpPr>
      <dsp:spPr>
        <a:xfrm>
          <a:off x="0" y="3393764"/>
          <a:ext cx="5257798" cy="554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D88160-B17D-437F-A860-02F256D59CB5}">
      <dsp:nvSpPr>
        <dsp:cNvPr id="0" name=""/>
        <dsp:cNvSpPr/>
      </dsp:nvSpPr>
      <dsp:spPr>
        <a:xfrm>
          <a:off x="262889" y="3069044"/>
          <a:ext cx="3680459"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13" tIns="0" rIns="139113" bIns="0" numCol="1" spcCol="1270" anchor="ctr" anchorCtr="0">
          <a:noAutofit/>
        </a:bodyPr>
        <a:lstStyle/>
        <a:p>
          <a:pPr marL="0" lvl="0" indent="0" algn="l" defTabSz="977900">
            <a:lnSpc>
              <a:spcPct val="90000"/>
            </a:lnSpc>
            <a:spcBef>
              <a:spcPct val="0"/>
            </a:spcBef>
            <a:spcAft>
              <a:spcPct val="35000"/>
            </a:spcAft>
            <a:buNone/>
          </a:pPr>
          <a:r>
            <a:rPr lang="en-US" sz="2200" kern="1200" dirty="0"/>
            <a:t>Budget travelers</a:t>
          </a:r>
        </a:p>
      </dsp:txBody>
      <dsp:txXfrm>
        <a:off x="294592" y="3100747"/>
        <a:ext cx="3617053"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A0DC7-D435-42CF-A4C4-EE930540F46D}">
      <dsp:nvSpPr>
        <dsp:cNvPr id="0" name=""/>
        <dsp:cNvSpPr/>
      </dsp:nvSpPr>
      <dsp:spPr>
        <a:xfrm>
          <a:off x="0" y="736025"/>
          <a:ext cx="8128000"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9B30A6-31E0-4910-86C6-11BB7E53EF23}">
      <dsp:nvSpPr>
        <dsp:cNvPr id="0" name=""/>
        <dsp:cNvSpPr/>
      </dsp:nvSpPr>
      <dsp:spPr>
        <a:xfrm>
          <a:off x="406400" y="396545"/>
          <a:ext cx="5689600"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US" sz="2300" kern="1200" dirty="0"/>
            <a:t>High level of guest satisfaction </a:t>
          </a:r>
        </a:p>
      </dsp:txBody>
      <dsp:txXfrm>
        <a:off x="439544" y="429689"/>
        <a:ext cx="5623312" cy="612672"/>
      </dsp:txXfrm>
    </dsp:sp>
    <dsp:sp modelId="{AC400211-7A60-4D2A-A7F5-93F7683D6083}">
      <dsp:nvSpPr>
        <dsp:cNvPr id="0" name=""/>
        <dsp:cNvSpPr/>
      </dsp:nvSpPr>
      <dsp:spPr>
        <a:xfrm>
          <a:off x="0" y="1779305"/>
          <a:ext cx="8128000"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61FF75-BC95-4271-AE46-CFC4BD9466D3}">
      <dsp:nvSpPr>
        <dsp:cNvPr id="0" name=""/>
        <dsp:cNvSpPr/>
      </dsp:nvSpPr>
      <dsp:spPr>
        <a:xfrm>
          <a:off x="406400" y="1439825"/>
          <a:ext cx="5689600"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US" sz="2300" kern="1200" dirty="0"/>
            <a:t>Evaluating performance of team members </a:t>
          </a:r>
        </a:p>
      </dsp:txBody>
      <dsp:txXfrm>
        <a:off x="439544" y="1472969"/>
        <a:ext cx="5623312" cy="612672"/>
      </dsp:txXfrm>
    </dsp:sp>
    <dsp:sp modelId="{8F9E4C64-0E29-49C1-BFBD-A77ED60003CE}">
      <dsp:nvSpPr>
        <dsp:cNvPr id="0" name=""/>
        <dsp:cNvSpPr/>
      </dsp:nvSpPr>
      <dsp:spPr>
        <a:xfrm>
          <a:off x="0" y="2822585"/>
          <a:ext cx="8128000"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B7ECD5-B696-4521-BEA1-F8697426B6F3}">
      <dsp:nvSpPr>
        <dsp:cNvPr id="0" name=""/>
        <dsp:cNvSpPr/>
      </dsp:nvSpPr>
      <dsp:spPr>
        <a:xfrm>
          <a:off x="406400" y="2483105"/>
          <a:ext cx="5689600"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US" sz="2300" kern="1200" dirty="0"/>
            <a:t>Listening to the guests </a:t>
          </a:r>
        </a:p>
      </dsp:txBody>
      <dsp:txXfrm>
        <a:off x="439544" y="2516249"/>
        <a:ext cx="5623312" cy="612672"/>
      </dsp:txXfrm>
    </dsp:sp>
    <dsp:sp modelId="{028A5E9B-B53C-4E64-8128-E772628975AE}">
      <dsp:nvSpPr>
        <dsp:cNvPr id="0" name=""/>
        <dsp:cNvSpPr/>
      </dsp:nvSpPr>
      <dsp:spPr>
        <a:xfrm>
          <a:off x="0" y="3865865"/>
          <a:ext cx="8128000"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8617DC-2EBA-43A4-B846-493C2AC44ECB}">
      <dsp:nvSpPr>
        <dsp:cNvPr id="0" name=""/>
        <dsp:cNvSpPr/>
      </dsp:nvSpPr>
      <dsp:spPr>
        <a:xfrm>
          <a:off x="406400" y="3526385"/>
          <a:ext cx="5689600"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22350">
            <a:lnSpc>
              <a:spcPct val="90000"/>
            </a:lnSpc>
            <a:spcBef>
              <a:spcPct val="0"/>
            </a:spcBef>
            <a:spcAft>
              <a:spcPct val="35000"/>
            </a:spcAft>
            <a:buNone/>
          </a:pPr>
          <a:r>
            <a:rPr lang="en-US" sz="2300" kern="1200" dirty="0"/>
            <a:t>Preparing strategies </a:t>
          </a:r>
        </a:p>
      </dsp:txBody>
      <dsp:txXfrm>
        <a:off x="439544" y="3559529"/>
        <a:ext cx="5623312"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F871B-71A9-492D-A3B6-AB2375F716D6}">
      <dsp:nvSpPr>
        <dsp:cNvPr id="0" name=""/>
        <dsp:cNvSpPr/>
      </dsp:nvSpPr>
      <dsp:spPr>
        <a:xfrm>
          <a:off x="0" y="0"/>
          <a:ext cx="62106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32B98-362C-4BD3-8189-77BF50D52674}">
      <dsp:nvSpPr>
        <dsp:cNvPr id="0" name=""/>
        <dsp:cNvSpPr/>
      </dsp:nvSpPr>
      <dsp:spPr>
        <a:xfrm>
          <a:off x="0" y="0"/>
          <a:ext cx="1242132" cy="414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Hospitality </a:t>
          </a:r>
        </a:p>
      </dsp:txBody>
      <dsp:txXfrm>
        <a:off x="0" y="0"/>
        <a:ext cx="1242132" cy="4140442"/>
      </dsp:txXfrm>
    </dsp:sp>
    <dsp:sp modelId="{D482F8FB-8059-455D-8E97-3E761B713513}">
      <dsp:nvSpPr>
        <dsp:cNvPr id="0" name=""/>
        <dsp:cNvSpPr/>
      </dsp:nvSpPr>
      <dsp:spPr>
        <a:xfrm>
          <a:off x="1335292" y="48672"/>
          <a:ext cx="4875370" cy="973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Source of local and national income </a:t>
          </a:r>
        </a:p>
      </dsp:txBody>
      <dsp:txXfrm>
        <a:off x="1335292" y="48672"/>
        <a:ext cx="4875370" cy="973448"/>
      </dsp:txXfrm>
    </dsp:sp>
    <dsp:sp modelId="{3F2D8474-E78A-4503-BBD1-0AC58783C100}">
      <dsp:nvSpPr>
        <dsp:cNvPr id="0" name=""/>
        <dsp:cNvSpPr/>
      </dsp:nvSpPr>
      <dsp:spPr>
        <a:xfrm>
          <a:off x="1242132" y="1022121"/>
          <a:ext cx="496853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3CE06F-1F83-40CF-93B8-26440E010524}">
      <dsp:nvSpPr>
        <dsp:cNvPr id="0" name=""/>
        <dsp:cNvSpPr/>
      </dsp:nvSpPr>
      <dsp:spPr>
        <a:xfrm>
          <a:off x="1335292" y="1070793"/>
          <a:ext cx="4875370" cy="973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Growth of local industries </a:t>
          </a:r>
        </a:p>
      </dsp:txBody>
      <dsp:txXfrm>
        <a:off x="1335292" y="1070793"/>
        <a:ext cx="4875370" cy="973448"/>
      </dsp:txXfrm>
    </dsp:sp>
    <dsp:sp modelId="{7D2D113D-35A6-4254-A9B8-68B972917E42}">
      <dsp:nvSpPr>
        <dsp:cNvPr id="0" name=""/>
        <dsp:cNvSpPr/>
      </dsp:nvSpPr>
      <dsp:spPr>
        <a:xfrm>
          <a:off x="1242132" y="2044242"/>
          <a:ext cx="496853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C54F55-5A65-4C4B-972C-27701E2D3FF3}">
      <dsp:nvSpPr>
        <dsp:cNvPr id="0" name=""/>
        <dsp:cNvSpPr/>
      </dsp:nvSpPr>
      <dsp:spPr>
        <a:xfrm>
          <a:off x="1335292" y="2092914"/>
          <a:ext cx="4875370" cy="973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Source of foreign currencies </a:t>
          </a:r>
        </a:p>
      </dsp:txBody>
      <dsp:txXfrm>
        <a:off x="1335292" y="2092914"/>
        <a:ext cx="4875370" cy="973448"/>
      </dsp:txXfrm>
    </dsp:sp>
    <dsp:sp modelId="{AD5C89D1-FDE0-449E-8E32-51DC252CD0BA}">
      <dsp:nvSpPr>
        <dsp:cNvPr id="0" name=""/>
        <dsp:cNvSpPr/>
      </dsp:nvSpPr>
      <dsp:spPr>
        <a:xfrm>
          <a:off x="1242132" y="3066363"/>
          <a:ext cx="496853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C09EDC-8225-4F24-95C8-AD0CD94CDBD9}">
      <dsp:nvSpPr>
        <dsp:cNvPr id="0" name=""/>
        <dsp:cNvSpPr/>
      </dsp:nvSpPr>
      <dsp:spPr>
        <a:xfrm>
          <a:off x="1335292" y="3115035"/>
          <a:ext cx="4875370" cy="973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Brings in capital to improve the culture </a:t>
          </a:r>
        </a:p>
      </dsp:txBody>
      <dsp:txXfrm>
        <a:off x="1335292" y="3115035"/>
        <a:ext cx="4875370" cy="973448"/>
      </dsp:txXfrm>
    </dsp:sp>
    <dsp:sp modelId="{46A8F56C-9C1C-424E-8838-2E0C37DD048F}">
      <dsp:nvSpPr>
        <dsp:cNvPr id="0" name=""/>
        <dsp:cNvSpPr/>
      </dsp:nvSpPr>
      <dsp:spPr>
        <a:xfrm>
          <a:off x="1242132" y="4088484"/>
          <a:ext cx="496853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00093-90D4-42D2-B2F6-A46226603841}">
      <dsp:nvSpPr>
        <dsp:cNvPr id="0" name=""/>
        <dsp:cNvSpPr/>
      </dsp:nvSpPr>
      <dsp:spPr>
        <a:xfrm>
          <a:off x="172480" y="0"/>
          <a:ext cx="4619746" cy="4619746"/>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CE9EFF-B7C0-49AD-957E-5638AE1DFB4D}">
      <dsp:nvSpPr>
        <dsp:cNvPr id="0" name=""/>
        <dsp:cNvSpPr/>
      </dsp:nvSpPr>
      <dsp:spPr>
        <a:xfrm>
          <a:off x="848630" y="511500"/>
          <a:ext cx="3002834" cy="821087"/>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Latest technologies </a:t>
          </a:r>
        </a:p>
      </dsp:txBody>
      <dsp:txXfrm>
        <a:off x="888712" y="551582"/>
        <a:ext cx="2922670" cy="740923"/>
      </dsp:txXfrm>
    </dsp:sp>
    <dsp:sp modelId="{9379B821-7E5D-4998-966A-81FF199332E6}">
      <dsp:nvSpPr>
        <dsp:cNvPr id="0" name=""/>
        <dsp:cNvSpPr/>
      </dsp:nvSpPr>
      <dsp:spPr>
        <a:xfrm>
          <a:off x="2482353" y="1386149"/>
          <a:ext cx="3002834" cy="821087"/>
        </a:xfrm>
        <a:prstGeom prst="roundRect">
          <a:avLst/>
        </a:prstGeom>
        <a:solidFill>
          <a:schemeClr val="lt1">
            <a:alpha val="90000"/>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Excellent services </a:t>
          </a:r>
        </a:p>
      </dsp:txBody>
      <dsp:txXfrm>
        <a:off x="2522435" y="1426231"/>
        <a:ext cx="2922670" cy="740923"/>
      </dsp:txXfrm>
    </dsp:sp>
    <dsp:sp modelId="{14928806-E8A6-4937-9D27-06D99B95F041}">
      <dsp:nvSpPr>
        <dsp:cNvPr id="0" name=""/>
        <dsp:cNvSpPr/>
      </dsp:nvSpPr>
      <dsp:spPr>
        <a:xfrm>
          <a:off x="860822" y="2297680"/>
          <a:ext cx="3002834" cy="821087"/>
        </a:xfrm>
        <a:prstGeom prst="roundRect">
          <a:avLst/>
        </a:prstGeom>
        <a:solidFill>
          <a:schemeClr val="lt1">
            <a:alpha val="90000"/>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Affordable price </a:t>
          </a:r>
        </a:p>
      </dsp:txBody>
      <dsp:txXfrm>
        <a:off x="900904" y="2337762"/>
        <a:ext cx="2922670" cy="740923"/>
      </dsp:txXfrm>
    </dsp:sp>
    <dsp:sp modelId="{ACF4D598-F979-4464-869F-8B70E3897E5D}">
      <dsp:nvSpPr>
        <dsp:cNvPr id="0" name=""/>
        <dsp:cNvSpPr/>
      </dsp:nvSpPr>
      <dsp:spPr>
        <a:xfrm>
          <a:off x="2482353" y="3233596"/>
          <a:ext cx="3002834" cy="821087"/>
        </a:xfrm>
        <a:prstGeom prst="round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Amenities </a:t>
          </a:r>
        </a:p>
      </dsp:txBody>
      <dsp:txXfrm>
        <a:off x="2522435" y="3273678"/>
        <a:ext cx="2922670" cy="74092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24710-D0FB-44F8-B40E-5138FC5316C8}"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F33F0-AF6E-4E2A-9F23-CAC14B47EB51}" type="slidenum">
              <a:rPr lang="en-GB" smtClean="0"/>
              <a:t>‹#›</a:t>
            </a:fld>
            <a:endParaRPr lang="en-GB"/>
          </a:p>
        </p:txBody>
      </p:sp>
    </p:spTree>
    <p:extLst>
      <p:ext uri="{BB962C8B-B14F-4D97-AF65-F5344CB8AC3E}">
        <p14:creationId xmlns:p14="http://schemas.microsoft.com/office/powerpoint/2010/main" val="3035049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is prepared to discuss International Hotel Management. For discussing the topic, a new hotel of Marriott International named Moxy Hotel has been selected. A general discussion about the hotel has been presented along with the main consumers of this hotel, and the guest services of the hotels. Then the general roles and functions of great services. Then the importance of hospitality have been discussed. Finally, the ways hotels meet guests’ expectations (</a:t>
            </a:r>
            <a:r>
              <a:rPr lang="en-US" dirty="0" err="1"/>
              <a:t>Hazari</a:t>
            </a:r>
            <a:r>
              <a:rPr lang="en-US" dirty="0"/>
              <a:t> , 2021). </a:t>
            </a:r>
          </a:p>
        </p:txBody>
      </p:sp>
      <p:sp>
        <p:nvSpPr>
          <p:cNvPr id="4" name="Slide Number Placeholder 3"/>
          <p:cNvSpPr>
            <a:spLocks noGrp="1"/>
          </p:cNvSpPr>
          <p:nvPr>
            <p:ph type="sldNum" sz="quarter" idx="5"/>
          </p:nvPr>
        </p:nvSpPr>
        <p:spPr/>
        <p:txBody>
          <a:bodyPr/>
          <a:lstStyle/>
          <a:p>
            <a:fld id="{B6BFDFEA-CB66-4BD0-9F7B-397A4D59D7D6}" type="slidenum">
              <a:rPr lang="en-US" smtClean="0"/>
              <a:t>3</a:t>
            </a:fld>
            <a:endParaRPr lang="en-US"/>
          </a:p>
        </p:txBody>
      </p:sp>
    </p:spTree>
    <p:extLst>
      <p:ext uri="{BB962C8B-B14F-4D97-AF65-F5344CB8AC3E}">
        <p14:creationId xmlns:p14="http://schemas.microsoft.com/office/powerpoint/2010/main" val="328427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Marriott International is one of the largest hotel chains in the world, and Moxy is the newest brand of this hotel chain. In 2014, Moxy Hotels opened its doors for the first time in Milan, Italy, in collaboration with IKEA, a Swedish furnishing company. Moxy Hotels has since subsequently gone on to great success. More than 70 outlets across three continents are now open. It's no surprise that the Moxy chain of hotels would break with tradition. This hip, fun, and reasonably priced label places a premium on individuality, unconventionality, and tolerance. (Miceli, 2022).</a:t>
            </a:r>
          </a:p>
          <a:p>
            <a:endParaRPr lang="en-US" dirty="0"/>
          </a:p>
        </p:txBody>
      </p:sp>
      <p:sp>
        <p:nvSpPr>
          <p:cNvPr id="4" name="Slide Number Placeholder 3"/>
          <p:cNvSpPr>
            <a:spLocks noGrp="1"/>
          </p:cNvSpPr>
          <p:nvPr>
            <p:ph type="sldNum" sz="quarter" idx="5"/>
          </p:nvPr>
        </p:nvSpPr>
        <p:spPr/>
        <p:txBody>
          <a:bodyPr/>
          <a:lstStyle/>
          <a:p>
            <a:fld id="{B6BFDFEA-CB66-4BD0-9F7B-397A4D59D7D6}" type="slidenum">
              <a:rPr lang="en-US" smtClean="0"/>
              <a:t>4</a:t>
            </a:fld>
            <a:endParaRPr lang="en-US"/>
          </a:p>
        </p:txBody>
      </p:sp>
    </p:spTree>
    <p:extLst>
      <p:ext uri="{BB962C8B-B14F-4D97-AF65-F5344CB8AC3E}">
        <p14:creationId xmlns:p14="http://schemas.microsoft.com/office/powerpoint/2010/main" val="1482929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Moxy Hotels cater to millennials and Gen Z who are looking to network and have fun on the road. The many board games, the always-open bar, and the cozy shared offices all contribute to an atmosphere that encourages people to mingle. If you're looking for a hotel that offers a good time without sacrificing your own space or quiet time, go no further than Moxy Hotels. Moxy Hotels are very affordable compared to other similar options. Those on a tight budget may find it prohibitively pricey, though. Because of this, Moxy is an excellent choice for any and all fair skinned digital nomads in need of a comfortable temporary residence (</a:t>
            </a:r>
            <a:r>
              <a:rPr lang="en-US" dirty="0" err="1"/>
              <a:t>Lacalle</a:t>
            </a:r>
            <a:r>
              <a:rPr lang="en-US" dirty="0"/>
              <a:t>, 2022). </a:t>
            </a:r>
          </a:p>
        </p:txBody>
      </p:sp>
      <p:sp>
        <p:nvSpPr>
          <p:cNvPr id="4" name="Slide Number Placeholder 3"/>
          <p:cNvSpPr>
            <a:spLocks noGrp="1"/>
          </p:cNvSpPr>
          <p:nvPr>
            <p:ph type="sldNum" sz="quarter" idx="5"/>
          </p:nvPr>
        </p:nvSpPr>
        <p:spPr/>
        <p:txBody>
          <a:bodyPr/>
          <a:lstStyle/>
          <a:p>
            <a:fld id="{B6BFDFEA-CB66-4BD0-9F7B-397A4D59D7D6}" type="slidenum">
              <a:rPr lang="en-US" smtClean="0"/>
              <a:t>5</a:t>
            </a:fld>
            <a:endParaRPr lang="en-US"/>
          </a:p>
        </p:txBody>
      </p:sp>
    </p:spTree>
    <p:extLst>
      <p:ext uri="{BB962C8B-B14F-4D97-AF65-F5344CB8AC3E}">
        <p14:creationId xmlns:p14="http://schemas.microsoft.com/office/powerpoint/2010/main" val="2365589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hotel also provides first-rate common areas with high-speed Internet access, so guests can get a lot of work done while staying there. To accommodate partygoers, Moxy Hotels keep their Bar Moxy and Grab &amp; Go service available around the clock. The Moxy Miami South Beach and the Moxy Lisbon City both have stunning pools, but they also offer other distinctive amenities. Rooms at Moxy Hotels feature a premium walk-in shower, premium bath amenities, an open wall wardrobe, and so on. Every bedroom has a sleek and contemporary look, and the space within it has been cleverly maximized. There is plenty of area in the room for guests to do morning yoga or do business (Miceli, 2022).</a:t>
            </a:r>
          </a:p>
        </p:txBody>
      </p:sp>
      <p:sp>
        <p:nvSpPr>
          <p:cNvPr id="4" name="Slide Number Placeholder 3"/>
          <p:cNvSpPr>
            <a:spLocks noGrp="1"/>
          </p:cNvSpPr>
          <p:nvPr>
            <p:ph type="sldNum" sz="quarter" idx="5"/>
          </p:nvPr>
        </p:nvSpPr>
        <p:spPr/>
        <p:txBody>
          <a:bodyPr/>
          <a:lstStyle/>
          <a:p>
            <a:fld id="{B6BFDFEA-CB66-4BD0-9F7B-397A4D59D7D6}" type="slidenum">
              <a:rPr lang="en-US" smtClean="0"/>
              <a:t>6</a:t>
            </a:fld>
            <a:endParaRPr lang="en-US"/>
          </a:p>
        </p:txBody>
      </p:sp>
    </p:spTree>
    <p:extLst>
      <p:ext uri="{BB962C8B-B14F-4D97-AF65-F5344CB8AC3E}">
        <p14:creationId xmlns:p14="http://schemas.microsoft.com/office/powerpoint/2010/main" val="1878305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Amongst the key roles of guest service, the first and foremost one is to ensure higher level of satisfaction of the guests. For this purpose, the manager has to evaluate the performance of the team members, who are directly providing services to the guests of the hotel. Otherwise, the team members may lack proper performance resulting in decreasing level of guest satisfaction. The manager has to listen to the guests, what they think about the services of the company, if they have any complaints or not. Finally, the manager has to prepare financial and operational strategies for improving the service of the organisation (Hire, 2022). </a:t>
            </a:r>
          </a:p>
        </p:txBody>
      </p:sp>
      <p:sp>
        <p:nvSpPr>
          <p:cNvPr id="4" name="Slide Number Placeholder 3"/>
          <p:cNvSpPr>
            <a:spLocks noGrp="1"/>
          </p:cNvSpPr>
          <p:nvPr>
            <p:ph type="sldNum" sz="quarter" idx="5"/>
          </p:nvPr>
        </p:nvSpPr>
        <p:spPr/>
        <p:txBody>
          <a:bodyPr/>
          <a:lstStyle/>
          <a:p>
            <a:fld id="{B6BFDFEA-CB66-4BD0-9F7B-397A4D59D7D6}" type="slidenum">
              <a:rPr lang="en-US" smtClean="0"/>
              <a:t>7</a:t>
            </a:fld>
            <a:endParaRPr lang="en-US"/>
          </a:p>
        </p:txBody>
      </p:sp>
    </p:spTree>
    <p:extLst>
      <p:ext uri="{BB962C8B-B14F-4D97-AF65-F5344CB8AC3E}">
        <p14:creationId xmlns:p14="http://schemas.microsoft.com/office/powerpoint/2010/main" val="208282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Hospitality industry has a massive contribution to the local and national income of a country, as the travelers spends their income to prevail the hospitality services. When a good number of tourists visit a place, the other industries in that locality improves. Foreign travelers help the national economy to earn more foreign currencies. However, the culture of the local area can also be greatly improved by the capital the tourists give to the local authority (</a:t>
            </a:r>
            <a:r>
              <a:rPr lang="en-US" dirty="0" err="1"/>
              <a:t>Lacalle</a:t>
            </a:r>
            <a:r>
              <a:rPr lang="en-US" dirty="0"/>
              <a:t>, 2022). </a:t>
            </a:r>
          </a:p>
        </p:txBody>
      </p:sp>
      <p:sp>
        <p:nvSpPr>
          <p:cNvPr id="4" name="Slide Number Placeholder 3"/>
          <p:cNvSpPr>
            <a:spLocks noGrp="1"/>
          </p:cNvSpPr>
          <p:nvPr>
            <p:ph type="sldNum" sz="quarter" idx="5"/>
          </p:nvPr>
        </p:nvSpPr>
        <p:spPr/>
        <p:txBody>
          <a:bodyPr/>
          <a:lstStyle/>
          <a:p>
            <a:fld id="{B6BFDFEA-CB66-4BD0-9F7B-397A4D59D7D6}" type="slidenum">
              <a:rPr lang="en-US" smtClean="0"/>
              <a:t>8</a:t>
            </a:fld>
            <a:endParaRPr lang="en-US"/>
          </a:p>
        </p:txBody>
      </p:sp>
    </p:spTree>
    <p:extLst>
      <p:ext uri="{BB962C8B-B14F-4D97-AF65-F5344CB8AC3E}">
        <p14:creationId xmlns:p14="http://schemas.microsoft.com/office/powerpoint/2010/main" val="1147294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Guests always expect to have the latest technologies in the hotels they will stay as people are now more attached to technologies. Using the latest technologies is one of the key ways to meet the expectation of the guests. Then the hotels have to focus on the excellence of their service, so that, guests don’t get any chances to complain about their services. Affordable price is another way hotel chains can meet the guests’ expectations. The amenities of the hotel staffs are also needed for ensuring guest satisfaction (Hire, 2022). </a:t>
            </a:r>
          </a:p>
        </p:txBody>
      </p:sp>
      <p:sp>
        <p:nvSpPr>
          <p:cNvPr id="4" name="Slide Number Placeholder 3"/>
          <p:cNvSpPr>
            <a:spLocks noGrp="1"/>
          </p:cNvSpPr>
          <p:nvPr>
            <p:ph type="sldNum" sz="quarter" idx="5"/>
          </p:nvPr>
        </p:nvSpPr>
        <p:spPr/>
        <p:txBody>
          <a:bodyPr/>
          <a:lstStyle/>
          <a:p>
            <a:fld id="{B6BFDFEA-CB66-4BD0-9F7B-397A4D59D7D6}" type="slidenum">
              <a:rPr lang="en-US" smtClean="0"/>
              <a:t>9</a:t>
            </a:fld>
            <a:endParaRPr lang="en-US"/>
          </a:p>
        </p:txBody>
      </p:sp>
    </p:spTree>
    <p:extLst>
      <p:ext uri="{BB962C8B-B14F-4D97-AF65-F5344CB8AC3E}">
        <p14:creationId xmlns:p14="http://schemas.microsoft.com/office/powerpoint/2010/main" val="2265310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hotel industry, the hotels have to ensure better service so that, they can ensure the guest satisfaction mostly. Better services will attract a number of new guests, which will contribute to the growth of the local and national economy. For providing better services, Moxy had to ensure the performance of all the roles and functions of guest services. And by doing so, this new hotel chain has been able to perform in 70 different locations in three continents within 8 years of its opening year (</a:t>
            </a:r>
            <a:r>
              <a:rPr lang="en-US" dirty="0" err="1"/>
              <a:t>Hazari</a:t>
            </a:r>
            <a:r>
              <a:rPr lang="en-US" dirty="0"/>
              <a:t> , 2021). </a:t>
            </a:r>
          </a:p>
        </p:txBody>
      </p:sp>
      <p:sp>
        <p:nvSpPr>
          <p:cNvPr id="4" name="Slide Number Placeholder 3"/>
          <p:cNvSpPr>
            <a:spLocks noGrp="1"/>
          </p:cNvSpPr>
          <p:nvPr>
            <p:ph type="sldNum" sz="quarter" idx="5"/>
          </p:nvPr>
        </p:nvSpPr>
        <p:spPr/>
        <p:txBody>
          <a:bodyPr/>
          <a:lstStyle/>
          <a:p>
            <a:fld id="{B6BFDFEA-CB66-4BD0-9F7B-397A4D59D7D6}" type="slidenum">
              <a:rPr lang="en-US" smtClean="0"/>
              <a:t>10</a:t>
            </a:fld>
            <a:endParaRPr lang="en-US"/>
          </a:p>
        </p:txBody>
      </p:sp>
    </p:spTree>
    <p:extLst>
      <p:ext uri="{BB962C8B-B14F-4D97-AF65-F5344CB8AC3E}">
        <p14:creationId xmlns:p14="http://schemas.microsoft.com/office/powerpoint/2010/main" val="318230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23CE-7446-8A1F-09B7-41588766AB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C90040-9415-73F4-97BD-CA607C6F64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C7784F-61A7-9DED-24FF-BDEA6DD1638F}"/>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ACDF024F-556C-4881-7CA4-C2905AC61D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1FB18-624E-8CC1-09A8-E7D698FC9E7E}"/>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3154128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38B2F-9FC0-C14D-8A11-F2EFA9B419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A2EAF6-F1D5-758A-23A8-7E42D675B2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7590E-5EA6-1299-659F-D038B612ACE6}"/>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3A5FB317-4669-1E8F-BE05-542816E4F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53F29-76C5-6222-830A-15D8A9877985}"/>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975666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2527-0A8F-D81C-325E-9A8EBE61D8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41BCAF-D93F-06AC-8EB9-6AACEAC4AE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36B7F1-AD94-6FF1-2E05-2F70615F1878}"/>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B2FA5D90-8C79-34B6-FD0E-BE25ECA69A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3D3A5-818C-6D37-AFC2-BBC264645DB4}"/>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936260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02A6-33BF-3428-5E6B-7AB5692E2E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D1C298-BB3B-8A16-B76A-6771EA08A3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B722E9-E1DD-378D-643D-3A016226E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C7EBF2-EC12-4881-1F04-7237F818B861}"/>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6" name="Footer Placeholder 5">
            <a:extLst>
              <a:ext uri="{FF2B5EF4-FFF2-40B4-BE49-F238E27FC236}">
                <a16:creationId xmlns:a16="http://schemas.microsoft.com/office/drawing/2014/main" id="{99DE172C-5AA5-28BF-F0AE-580C3DC4D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8F4E20-ED51-D913-FB95-6B10EC1DB320}"/>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1439562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8817-8C40-FA52-B47B-CAE1EF541F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C5539-2BB8-79A6-2851-C1695017D0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4CB4BF-5730-1214-3780-3096447A9C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8765C6-EC79-42BC-3B22-158F23DE6D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480CF7-5FA5-388E-F252-C3A0320090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F7A3E5-EE40-D361-5E57-CE29E1753015}"/>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8" name="Footer Placeholder 7">
            <a:extLst>
              <a:ext uri="{FF2B5EF4-FFF2-40B4-BE49-F238E27FC236}">
                <a16:creationId xmlns:a16="http://schemas.microsoft.com/office/drawing/2014/main" id="{56ABD41D-5DF4-365F-9C49-D184895511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D92292-F7B8-EA87-246D-CED9029A6B3F}"/>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286754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61C9B-6641-9D5D-9BCC-9F537E6A2A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08BCD9-9B5B-661A-6B8A-EA78280C112A}"/>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4" name="Footer Placeholder 3">
            <a:extLst>
              <a:ext uri="{FF2B5EF4-FFF2-40B4-BE49-F238E27FC236}">
                <a16:creationId xmlns:a16="http://schemas.microsoft.com/office/drawing/2014/main" id="{22099050-7154-9B84-9073-BD67C7613F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9BE660-B5BD-7072-2C07-740FC1D9BE10}"/>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1005293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1206B8-2837-69B0-5CC6-E6CC68A3F078}"/>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3" name="Footer Placeholder 2">
            <a:extLst>
              <a:ext uri="{FF2B5EF4-FFF2-40B4-BE49-F238E27FC236}">
                <a16:creationId xmlns:a16="http://schemas.microsoft.com/office/drawing/2014/main" id="{6659F5B4-2002-B56B-AEC2-60980B012A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3EA2B3-AA0C-4F6E-215C-0276BC3845BA}"/>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584339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AB9E1-FFCA-2FEB-5F07-58F03CA229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EA5472-2F76-8FBE-3CC1-EB9153FBA1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39067A-D456-A9E1-57EB-41DFC04E6B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92F842-E7F4-AC47-75CD-F8FF68326FA6}"/>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6" name="Footer Placeholder 5">
            <a:extLst>
              <a:ext uri="{FF2B5EF4-FFF2-40B4-BE49-F238E27FC236}">
                <a16:creationId xmlns:a16="http://schemas.microsoft.com/office/drawing/2014/main" id="{2FB83CA7-E406-BFFC-116D-ABA8535636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411603-CF9D-1804-F8FC-380518446A2C}"/>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4284682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CE7EC-A457-FFB6-EAD0-F981C0FDE8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BD5CB4-DFEE-DDEA-0643-F89844B2B7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46B8F9-AB66-54A9-2E27-6C1FE8A34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3AAE58-75C7-D38F-B234-4CBA28D141AC}"/>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6" name="Footer Placeholder 5">
            <a:extLst>
              <a:ext uri="{FF2B5EF4-FFF2-40B4-BE49-F238E27FC236}">
                <a16:creationId xmlns:a16="http://schemas.microsoft.com/office/drawing/2014/main" id="{EDBE1629-9F4E-B470-A85C-B80630B1AF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1F3DE-0576-7B22-E450-2E3BE9F8AB63}"/>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1970180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7D39-DEF5-5B40-8946-88EA5B7FC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D480A-73BA-97BA-D3AC-26F32C816B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1C7F3A-223D-788A-F1E3-BD4044BE4CAB}"/>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89C8E7D5-3935-6B1D-6D45-A29E6A514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768EB-808B-A223-6E19-92F17CAC11BF}"/>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3626820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D23B39-E26A-3ABE-0551-329C31CD42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150F7B-D7F1-07DA-DC68-BE074CC396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001032-D149-8C7F-726D-F06D0330DA45}"/>
              </a:ext>
            </a:extLst>
          </p:cNvPr>
          <p:cNvSpPr>
            <a:spLocks noGrp="1"/>
          </p:cNvSpPr>
          <p:nvPr>
            <p:ph type="dt" sz="half" idx="10"/>
          </p:nvPr>
        </p:nvSpPr>
        <p:spPr/>
        <p:txBody>
          <a:body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006E3C27-AF55-2FF2-D670-BDC8A4DD6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216A8-9130-D23D-1FE5-887F2C9DDEDE}"/>
              </a:ext>
            </a:extLst>
          </p:cNvPr>
          <p:cNvSpPr>
            <a:spLocks noGrp="1"/>
          </p:cNvSpPr>
          <p:nvPr>
            <p:ph type="sldNum" sz="quarter" idx="12"/>
          </p:nvPr>
        </p:nvSpPr>
        <p:spPr/>
        <p:txBody>
          <a:bodyPr/>
          <a:lstStyle/>
          <a:p>
            <a:fld id="{8522B5DE-2F22-4F82-8D45-FB37AB6F061F}" type="slidenum">
              <a:rPr lang="en-GB" smtClean="0"/>
              <a:t>‹#›</a:t>
            </a:fld>
            <a:endParaRPr lang="en-GB"/>
          </a:p>
        </p:txBody>
      </p:sp>
    </p:spTree>
    <p:extLst>
      <p:ext uri="{BB962C8B-B14F-4D97-AF65-F5344CB8AC3E}">
        <p14:creationId xmlns:p14="http://schemas.microsoft.com/office/powerpoint/2010/main" val="1295994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92CA38-BC28-BEE7-6DCB-2E098CCCCF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660B38-AD2A-2B9A-87AF-7415E241A6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8E747-8B81-D2A4-D7A4-8774BFD911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B3CB61-24D3-400D-99EF-3420F9ED8F69}" type="datetimeFigureOut">
              <a:rPr lang="en-GB" smtClean="0"/>
              <a:t>10/02/2023</a:t>
            </a:fld>
            <a:endParaRPr lang="en-GB"/>
          </a:p>
        </p:txBody>
      </p:sp>
      <p:sp>
        <p:nvSpPr>
          <p:cNvPr id="5" name="Footer Placeholder 4">
            <a:extLst>
              <a:ext uri="{FF2B5EF4-FFF2-40B4-BE49-F238E27FC236}">
                <a16:creationId xmlns:a16="http://schemas.microsoft.com/office/drawing/2014/main" id="{B0106529-7840-ECB7-46F6-2DFED8A2F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AB400C-76D3-9AA2-EFA9-F2FFA180BA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22B5DE-2F22-4F82-8D45-FB37AB6F061F}" type="slidenum">
              <a:rPr lang="en-GB" smtClean="0"/>
              <a:t>‹#›</a:t>
            </a:fld>
            <a:endParaRPr lang="en-GB"/>
          </a:p>
        </p:txBody>
      </p:sp>
    </p:spTree>
    <p:extLst>
      <p:ext uri="{BB962C8B-B14F-4D97-AF65-F5344CB8AC3E}">
        <p14:creationId xmlns:p14="http://schemas.microsoft.com/office/powerpoint/2010/main" val="936726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C0505-47F0-1CDF-71F6-C61FFEB38F68}"/>
              </a:ext>
            </a:extLst>
          </p:cNvPr>
          <p:cNvSpPr>
            <a:spLocks noGrp="1"/>
          </p:cNvSpPr>
          <p:nvPr>
            <p:ph type="ctrTitle"/>
          </p:nvPr>
        </p:nvSpPr>
        <p:spPr>
          <a:xfrm>
            <a:off x="774700" y="1122362"/>
            <a:ext cx="10604500" cy="2852229"/>
          </a:xfrm>
        </p:spPr>
        <p:txBody>
          <a:bodyPr/>
          <a:lstStyle/>
          <a:p>
            <a:r>
              <a:rPr lang="en-US" b="1" dirty="0"/>
              <a:t>International Hotel Management </a:t>
            </a:r>
          </a:p>
        </p:txBody>
      </p:sp>
    </p:spTree>
    <p:extLst>
      <p:ext uri="{BB962C8B-B14F-4D97-AF65-F5344CB8AC3E}">
        <p14:creationId xmlns:p14="http://schemas.microsoft.com/office/powerpoint/2010/main" val="4167899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013D-BEDA-1C64-E15F-D8F743408D6B}"/>
              </a:ext>
            </a:extLst>
          </p:cNvPr>
          <p:cNvSpPr>
            <a:spLocks noGrp="1"/>
          </p:cNvSpPr>
          <p:nvPr>
            <p:ph type="title"/>
          </p:nvPr>
        </p:nvSpPr>
        <p:spPr/>
        <p:txBody>
          <a:bodyPr/>
          <a:lstStyle/>
          <a:p>
            <a:r>
              <a:rPr lang="en-US" b="1" dirty="0"/>
              <a:t>Table of content</a:t>
            </a:r>
          </a:p>
        </p:txBody>
      </p:sp>
      <p:sp>
        <p:nvSpPr>
          <p:cNvPr id="3" name="Content Placeholder 2">
            <a:extLst>
              <a:ext uri="{FF2B5EF4-FFF2-40B4-BE49-F238E27FC236}">
                <a16:creationId xmlns:a16="http://schemas.microsoft.com/office/drawing/2014/main" id="{01EFC5DE-43CF-C524-7466-AAF2B302B947}"/>
              </a:ext>
            </a:extLst>
          </p:cNvPr>
          <p:cNvSpPr>
            <a:spLocks noGrp="1"/>
          </p:cNvSpPr>
          <p:nvPr>
            <p:ph idx="1"/>
          </p:nvPr>
        </p:nvSpPr>
        <p:spPr/>
        <p:txBody>
          <a:bodyPr/>
          <a:lstStyle/>
          <a:p>
            <a:r>
              <a:rPr lang="en-US" dirty="0"/>
              <a:t>Introduction </a:t>
            </a:r>
          </a:p>
          <a:p>
            <a:r>
              <a:rPr lang="en-US" dirty="0"/>
              <a:t>Introducing Moxy Hotel </a:t>
            </a:r>
          </a:p>
          <a:p>
            <a:r>
              <a:rPr lang="en-US" dirty="0"/>
              <a:t>Main consumers of Moxy Hotel </a:t>
            </a:r>
          </a:p>
          <a:p>
            <a:r>
              <a:rPr lang="en-US" dirty="0"/>
              <a:t>Guest services and facilities provided by Moxy </a:t>
            </a:r>
          </a:p>
          <a:p>
            <a:r>
              <a:rPr lang="en-US" dirty="0"/>
              <a:t>Roles and functions of guest service </a:t>
            </a:r>
          </a:p>
          <a:p>
            <a:r>
              <a:rPr lang="en-US" dirty="0"/>
              <a:t>Importance of hospitality </a:t>
            </a:r>
          </a:p>
          <a:p>
            <a:r>
              <a:rPr lang="en-US" dirty="0"/>
              <a:t>The ways hotels meet guest expectations </a:t>
            </a:r>
          </a:p>
          <a:p>
            <a:r>
              <a:rPr lang="en-US" dirty="0"/>
              <a:t>Conclusion </a:t>
            </a:r>
          </a:p>
          <a:p>
            <a:endParaRPr lang="en-US" dirty="0"/>
          </a:p>
        </p:txBody>
      </p:sp>
    </p:spTree>
    <p:extLst>
      <p:ext uri="{BB962C8B-B14F-4D97-AF65-F5344CB8AC3E}">
        <p14:creationId xmlns:p14="http://schemas.microsoft.com/office/powerpoint/2010/main" val="2865198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FC04-1C70-DBFE-5995-006BF7772447}"/>
              </a:ext>
            </a:extLst>
          </p:cNvPr>
          <p:cNvSpPr>
            <a:spLocks noGrp="1"/>
          </p:cNvSpPr>
          <p:nvPr>
            <p:ph type="title"/>
          </p:nvPr>
        </p:nvSpPr>
        <p:spPr>
          <a:xfrm>
            <a:off x="838200" y="328549"/>
            <a:ext cx="10515600" cy="1325563"/>
          </a:xfrm>
        </p:spPr>
        <p:txBody>
          <a:bodyPr/>
          <a:lstStyle/>
          <a:p>
            <a:r>
              <a:rPr lang="en-US" b="1" dirty="0"/>
              <a:t>Introduction </a:t>
            </a:r>
          </a:p>
        </p:txBody>
      </p:sp>
      <p:pic>
        <p:nvPicPr>
          <p:cNvPr id="5" name="Picture 4">
            <a:extLst>
              <a:ext uri="{FF2B5EF4-FFF2-40B4-BE49-F238E27FC236}">
                <a16:creationId xmlns:a16="http://schemas.microsoft.com/office/drawing/2014/main" id="{D5E416B5-D481-0374-5EB2-6E208AC561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2046" y="1446848"/>
            <a:ext cx="8807908" cy="45307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11680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F64F0-9527-2FAA-F209-D1D7592225EC}"/>
              </a:ext>
            </a:extLst>
          </p:cNvPr>
          <p:cNvSpPr>
            <a:spLocks noGrp="1"/>
          </p:cNvSpPr>
          <p:nvPr>
            <p:ph type="title"/>
          </p:nvPr>
        </p:nvSpPr>
        <p:spPr/>
        <p:txBody>
          <a:bodyPr/>
          <a:lstStyle/>
          <a:p>
            <a:r>
              <a:rPr lang="en-US" b="1" dirty="0"/>
              <a:t>Introducing Moxy Hotel </a:t>
            </a:r>
          </a:p>
        </p:txBody>
      </p:sp>
      <p:pic>
        <p:nvPicPr>
          <p:cNvPr id="5" name="Picture 4">
            <a:extLst>
              <a:ext uri="{FF2B5EF4-FFF2-40B4-BE49-F238E27FC236}">
                <a16:creationId xmlns:a16="http://schemas.microsoft.com/office/drawing/2014/main" id="{C95D31B8-CE7B-A494-1087-C3E90D8B6E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7704" y="1690688"/>
            <a:ext cx="6356096" cy="42432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78A97370-F87D-86BE-2D0D-DC66770C55CF}"/>
              </a:ext>
            </a:extLst>
          </p:cNvPr>
          <p:cNvSpPr txBox="1"/>
          <p:nvPr/>
        </p:nvSpPr>
        <p:spPr>
          <a:xfrm>
            <a:off x="838200" y="4673210"/>
            <a:ext cx="3484880" cy="1631216"/>
          </a:xfrm>
          <a:prstGeom prst="rect">
            <a:avLst/>
          </a:prstGeom>
          <a:noFill/>
        </p:spPr>
        <p:txBody>
          <a:bodyPr wrap="square" rtlCol="0">
            <a:spAutoFit/>
          </a:bodyPr>
          <a:lstStyle/>
          <a:p>
            <a:r>
              <a:rPr lang="en-US" sz="2000" b="1" dirty="0"/>
              <a:t>Name:</a:t>
            </a:r>
            <a:r>
              <a:rPr lang="en-US" sz="2000" dirty="0"/>
              <a:t> Moxy Hotel </a:t>
            </a:r>
          </a:p>
          <a:p>
            <a:r>
              <a:rPr lang="en-US" sz="2000" b="1" dirty="0"/>
              <a:t>Parent:</a:t>
            </a:r>
            <a:r>
              <a:rPr lang="en-US" sz="2000" dirty="0"/>
              <a:t> Marriott International </a:t>
            </a:r>
          </a:p>
          <a:p>
            <a:r>
              <a:rPr lang="en-US" sz="2000" b="1" dirty="0"/>
              <a:t>Year:</a:t>
            </a:r>
            <a:r>
              <a:rPr lang="en-US" sz="2000" dirty="0"/>
              <a:t> 2014 </a:t>
            </a:r>
          </a:p>
          <a:p>
            <a:r>
              <a:rPr lang="en-US" sz="2000" b="1" dirty="0"/>
              <a:t>Locations:</a:t>
            </a:r>
            <a:r>
              <a:rPr lang="en-US" sz="2000" dirty="0"/>
              <a:t> 70</a:t>
            </a:r>
          </a:p>
          <a:p>
            <a:r>
              <a:rPr lang="en-US" sz="2000" b="1" dirty="0"/>
              <a:t>Continents:</a:t>
            </a:r>
            <a:r>
              <a:rPr lang="en-US" sz="2000" dirty="0"/>
              <a:t> Three </a:t>
            </a:r>
            <a:endParaRPr lang="en-US" sz="2000" b="1" dirty="0"/>
          </a:p>
        </p:txBody>
      </p:sp>
      <p:pic>
        <p:nvPicPr>
          <p:cNvPr id="10" name="Picture 9">
            <a:extLst>
              <a:ext uri="{FF2B5EF4-FFF2-40B4-BE49-F238E27FC236}">
                <a16:creationId xmlns:a16="http://schemas.microsoft.com/office/drawing/2014/main" id="{8B4C4A7E-B2A3-14C4-9980-10ED80882016}"/>
              </a:ext>
            </a:extLst>
          </p:cNvPr>
          <p:cNvPicPr>
            <a:picLocks noChangeAspect="1"/>
          </p:cNvPicPr>
          <p:nvPr/>
        </p:nvPicPr>
        <p:blipFill rotWithShape="1">
          <a:blip r:embed="rId4">
            <a:extLst>
              <a:ext uri="{28A0092B-C50C-407E-A947-70E740481C1C}">
                <a14:useLocalDpi xmlns:a14="http://schemas.microsoft.com/office/drawing/2010/main" val="0"/>
              </a:ext>
            </a:extLst>
          </a:blip>
          <a:srcRect l="5200" t="29067" r="5733" b="32267"/>
          <a:stretch/>
        </p:blipFill>
        <p:spPr>
          <a:xfrm>
            <a:off x="838200" y="2445349"/>
            <a:ext cx="3393440" cy="1473200"/>
          </a:xfrm>
          <a:prstGeom prst="rect">
            <a:avLst/>
          </a:prstGeom>
        </p:spPr>
      </p:pic>
    </p:spTree>
    <p:extLst>
      <p:ext uri="{BB962C8B-B14F-4D97-AF65-F5344CB8AC3E}">
        <p14:creationId xmlns:p14="http://schemas.microsoft.com/office/powerpoint/2010/main" val="3303066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E601-9548-D5EB-602D-609C5B9A47F5}"/>
              </a:ext>
            </a:extLst>
          </p:cNvPr>
          <p:cNvSpPr>
            <a:spLocks noGrp="1"/>
          </p:cNvSpPr>
          <p:nvPr>
            <p:ph type="title"/>
          </p:nvPr>
        </p:nvSpPr>
        <p:spPr/>
        <p:txBody>
          <a:bodyPr/>
          <a:lstStyle/>
          <a:p>
            <a:r>
              <a:rPr lang="en-US" b="1" dirty="0"/>
              <a:t>Main consumers of Moxy hotel </a:t>
            </a:r>
          </a:p>
        </p:txBody>
      </p:sp>
      <p:graphicFrame>
        <p:nvGraphicFramePr>
          <p:cNvPr id="4" name="Diagram 3">
            <a:extLst>
              <a:ext uri="{FF2B5EF4-FFF2-40B4-BE49-F238E27FC236}">
                <a16:creationId xmlns:a16="http://schemas.microsoft.com/office/drawing/2014/main" id="{05AE4EAA-A1F8-7BA2-0D4B-95825C4807B8}"/>
              </a:ext>
            </a:extLst>
          </p:cNvPr>
          <p:cNvGraphicFramePr/>
          <p:nvPr/>
        </p:nvGraphicFramePr>
        <p:xfrm>
          <a:off x="838200" y="2008820"/>
          <a:ext cx="5257799" cy="4023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048D1198-BD17-7119-5CA9-B77A152B8D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83870" y="1690688"/>
            <a:ext cx="5508261" cy="36721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7889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A9DA8-9CEB-EEC7-A9A1-3BBAB949B8F1}"/>
              </a:ext>
            </a:extLst>
          </p:cNvPr>
          <p:cNvSpPr>
            <a:spLocks noGrp="1"/>
          </p:cNvSpPr>
          <p:nvPr>
            <p:ph type="title"/>
          </p:nvPr>
        </p:nvSpPr>
        <p:spPr/>
        <p:txBody>
          <a:bodyPr/>
          <a:lstStyle/>
          <a:p>
            <a:r>
              <a:rPr lang="en-US" b="1" dirty="0"/>
              <a:t>Guest services and facilities provided by Moxy </a:t>
            </a:r>
          </a:p>
        </p:txBody>
      </p:sp>
      <p:pic>
        <p:nvPicPr>
          <p:cNvPr id="5" name="Picture 4">
            <a:extLst>
              <a:ext uri="{FF2B5EF4-FFF2-40B4-BE49-F238E27FC236}">
                <a16:creationId xmlns:a16="http://schemas.microsoft.com/office/drawing/2014/main" id="{EC65D513-35DE-21BF-51E4-0320D772A8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690688"/>
            <a:ext cx="6506233" cy="36650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D703FF39-5205-9A38-E512-9F939753D244}"/>
              </a:ext>
            </a:extLst>
          </p:cNvPr>
          <p:cNvSpPr txBox="1"/>
          <p:nvPr/>
        </p:nvSpPr>
        <p:spPr>
          <a:xfrm>
            <a:off x="7829005" y="2678115"/>
            <a:ext cx="3524795" cy="2677656"/>
          </a:xfrm>
          <a:prstGeom prst="rect">
            <a:avLst/>
          </a:prstGeom>
          <a:noFill/>
        </p:spPr>
        <p:txBody>
          <a:bodyPr wrap="square" rtlCol="0">
            <a:spAutoFit/>
          </a:bodyPr>
          <a:lstStyle/>
          <a:p>
            <a:pPr marL="285750" indent="-285750">
              <a:buFont typeface="Arial" panose="020B0604020202020204" pitchFamily="34" charset="0"/>
              <a:buChar char="•"/>
            </a:pPr>
            <a:r>
              <a:rPr lang="en-US" sz="2800" b="1" dirty="0"/>
              <a:t>Walk-in shower</a:t>
            </a:r>
          </a:p>
          <a:p>
            <a:pPr marL="285750" indent="-285750">
              <a:buFont typeface="Arial" panose="020B0604020202020204" pitchFamily="34" charset="0"/>
              <a:buChar char="•"/>
            </a:pPr>
            <a:r>
              <a:rPr lang="en-US" sz="2800" b="1" dirty="0"/>
              <a:t>Bath amenities </a:t>
            </a:r>
          </a:p>
          <a:p>
            <a:pPr marL="285750" indent="-285750">
              <a:buFont typeface="Arial" panose="020B0604020202020204" pitchFamily="34" charset="0"/>
              <a:buChar char="•"/>
            </a:pPr>
            <a:r>
              <a:rPr lang="en-US" sz="2800" b="1" dirty="0"/>
              <a:t>Open-wall closet </a:t>
            </a:r>
          </a:p>
          <a:p>
            <a:pPr marL="285750" indent="-285750">
              <a:buFont typeface="Arial" panose="020B0604020202020204" pitchFamily="34" charset="0"/>
              <a:buChar char="•"/>
            </a:pPr>
            <a:r>
              <a:rPr lang="en-US" sz="2800" b="1" dirty="0"/>
              <a:t>Swimming pool </a:t>
            </a:r>
          </a:p>
          <a:p>
            <a:pPr marL="285750" indent="-285750">
              <a:buFont typeface="Arial" panose="020B0604020202020204" pitchFamily="34" charset="0"/>
              <a:buChar char="•"/>
            </a:pPr>
            <a:r>
              <a:rPr lang="en-US" sz="2800" b="1" dirty="0"/>
              <a:t>Flat-screes TV with Netflix </a:t>
            </a:r>
          </a:p>
        </p:txBody>
      </p:sp>
    </p:spTree>
    <p:extLst>
      <p:ext uri="{BB962C8B-B14F-4D97-AF65-F5344CB8AC3E}">
        <p14:creationId xmlns:p14="http://schemas.microsoft.com/office/powerpoint/2010/main" val="207382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AA216-DE2B-AC0C-6E8D-E2E4286D4746}"/>
              </a:ext>
            </a:extLst>
          </p:cNvPr>
          <p:cNvSpPr>
            <a:spLocks noGrp="1"/>
          </p:cNvSpPr>
          <p:nvPr>
            <p:ph type="title"/>
          </p:nvPr>
        </p:nvSpPr>
        <p:spPr/>
        <p:txBody>
          <a:bodyPr/>
          <a:lstStyle/>
          <a:p>
            <a:r>
              <a:rPr lang="en-US" b="1" dirty="0"/>
              <a:t>Roles and functions of guest service </a:t>
            </a:r>
          </a:p>
        </p:txBody>
      </p:sp>
      <p:graphicFrame>
        <p:nvGraphicFramePr>
          <p:cNvPr id="4" name="Diagram 3">
            <a:extLst>
              <a:ext uri="{FF2B5EF4-FFF2-40B4-BE49-F238E27FC236}">
                <a16:creationId xmlns:a16="http://schemas.microsoft.com/office/drawing/2014/main" id="{EEA9EEAE-B153-82F4-E4CD-B7FB5BFC3B89}"/>
              </a:ext>
            </a:extLst>
          </p:cNvPr>
          <p:cNvGraphicFramePr/>
          <p:nvPr/>
        </p:nvGraphicFramePr>
        <p:xfrm>
          <a:off x="838200" y="1690688"/>
          <a:ext cx="8128000" cy="4842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484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811A-D3FB-02B8-ED2A-7C01A36A74D5}"/>
              </a:ext>
            </a:extLst>
          </p:cNvPr>
          <p:cNvSpPr>
            <a:spLocks noGrp="1"/>
          </p:cNvSpPr>
          <p:nvPr>
            <p:ph type="title"/>
          </p:nvPr>
        </p:nvSpPr>
        <p:spPr/>
        <p:txBody>
          <a:bodyPr/>
          <a:lstStyle/>
          <a:p>
            <a:r>
              <a:rPr lang="en-US" b="1" dirty="0"/>
              <a:t>Importance of hospitality </a:t>
            </a:r>
          </a:p>
        </p:txBody>
      </p:sp>
      <p:graphicFrame>
        <p:nvGraphicFramePr>
          <p:cNvPr id="4" name="Diagram 3">
            <a:extLst>
              <a:ext uri="{FF2B5EF4-FFF2-40B4-BE49-F238E27FC236}">
                <a16:creationId xmlns:a16="http://schemas.microsoft.com/office/drawing/2014/main" id="{1D58ACF8-090E-94A4-0017-C5B06C89E5FC}"/>
              </a:ext>
            </a:extLst>
          </p:cNvPr>
          <p:cNvGraphicFramePr/>
          <p:nvPr/>
        </p:nvGraphicFramePr>
        <p:xfrm>
          <a:off x="838200" y="2039016"/>
          <a:ext cx="6210663" cy="41404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DA9CCC8-56E5-004E-6B13-32AF29B8B852}"/>
              </a:ext>
            </a:extLst>
          </p:cNvPr>
          <p:cNvPicPr>
            <a:picLocks noChangeAspect="1"/>
          </p:cNvPicPr>
          <p:nvPr/>
        </p:nvPicPr>
        <p:blipFill rotWithShape="1">
          <a:blip r:embed="rId8">
            <a:extLst>
              <a:ext uri="{28A0092B-C50C-407E-A947-70E740481C1C}">
                <a14:useLocalDpi xmlns:a14="http://schemas.microsoft.com/office/drawing/2010/main" val="0"/>
              </a:ext>
            </a:extLst>
          </a:blip>
          <a:srcRect t="9894" b="14476"/>
          <a:stretch/>
        </p:blipFill>
        <p:spPr>
          <a:xfrm>
            <a:off x="7048863" y="1690688"/>
            <a:ext cx="4462857" cy="3645263"/>
          </a:xfrm>
          <a:prstGeom prst="rect">
            <a:avLst/>
          </a:prstGeom>
        </p:spPr>
      </p:pic>
    </p:spTree>
    <p:extLst>
      <p:ext uri="{BB962C8B-B14F-4D97-AF65-F5344CB8AC3E}">
        <p14:creationId xmlns:p14="http://schemas.microsoft.com/office/powerpoint/2010/main" val="20791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B9029-3B8A-073D-6BDC-F7640DC95E75}"/>
              </a:ext>
            </a:extLst>
          </p:cNvPr>
          <p:cNvSpPr>
            <a:spLocks noGrp="1"/>
          </p:cNvSpPr>
          <p:nvPr>
            <p:ph type="title"/>
          </p:nvPr>
        </p:nvSpPr>
        <p:spPr>
          <a:xfrm>
            <a:off x="838200" y="324485"/>
            <a:ext cx="10515600" cy="1325563"/>
          </a:xfrm>
        </p:spPr>
        <p:txBody>
          <a:bodyPr/>
          <a:lstStyle/>
          <a:p>
            <a:r>
              <a:rPr lang="en-US" b="1" dirty="0"/>
              <a:t>The ways hotels meet guest’s expectation </a:t>
            </a:r>
          </a:p>
        </p:txBody>
      </p:sp>
      <p:graphicFrame>
        <p:nvGraphicFramePr>
          <p:cNvPr id="4" name="Diagram 3">
            <a:extLst>
              <a:ext uri="{FF2B5EF4-FFF2-40B4-BE49-F238E27FC236}">
                <a16:creationId xmlns:a16="http://schemas.microsoft.com/office/drawing/2014/main" id="{D6EAE8FE-2067-344B-C114-2F0CEBDEDB2B}"/>
              </a:ext>
            </a:extLst>
          </p:cNvPr>
          <p:cNvGraphicFramePr/>
          <p:nvPr>
            <p:extLst>
              <p:ext uri="{D42A27DB-BD31-4B8C-83A1-F6EECF244321}">
                <p14:modId xmlns:p14="http://schemas.microsoft.com/office/powerpoint/2010/main" val="496248490"/>
              </p:ext>
            </p:extLst>
          </p:nvPr>
        </p:nvGraphicFramePr>
        <p:xfrm>
          <a:off x="-123371" y="2096414"/>
          <a:ext cx="5657668" cy="4619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7D940AD-C83E-DFC4-5212-481FA0BBF56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58869" y="1517191"/>
            <a:ext cx="6382182" cy="5198969"/>
          </a:xfrm>
          <a:prstGeom prst="rect">
            <a:avLst/>
          </a:prstGeom>
        </p:spPr>
      </p:pic>
    </p:spTree>
    <p:extLst>
      <p:ext uri="{BB962C8B-B14F-4D97-AF65-F5344CB8AC3E}">
        <p14:creationId xmlns:p14="http://schemas.microsoft.com/office/powerpoint/2010/main" val="1727701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677B-5C3E-8D3B-1ED6-423CBFF326E3}"/>
              </a:ext>
            </a:extLst>
          </p:cNvPr>
          <p:cNvSpPr>
            <a:spLocks noGrp="1"/>
          </p:cNvSpPr>
          <p:nvPr>
            <p:ph type="title"/>
          </p:nvPr>
        </p:nvSpPr>
        <p:spPr/>
        <p:txBody>
          <a:bodyPr/>
          <a:lstStyle/>
          <a:p>
            <a:r>
              <a:rPr lang="en-US" b="1" dirty="0"/>
              <a:t>Conclusion </a:t>
            </a:r>
          </a:p>
        </p:txBody>
      </p:sp>
      <p:sp>
        <p:nvSpPr>
          <p:cNvPr id="3" name="Content Placeholder 2">
            <a:extLst>
              <a:ext uri="{FF2B5EF4-FFF2-40B4-BE49-F238E27FC236}">
                <a16:creationId xmlns:a16="http://schemas.microsoft.com/office/drawing/2014/main" id="{57689420-19E4-A2D4-25CD-860B13388C60}"/>
              </a:ext>
            </a:extLst>
          </p:cNvPr>
          <p:cNvSpPr>
            <a:spLocks noGrp="1"/>
          </p:cNvSpPr>
          <p:nvPr>
            <p:ph idx="1"/>
          </p:nvPr>
        </p:nvSpPr>
        <p:spPr>
          <a:xfrm>
            <a:off x="838200" y="2030322"/>
            <a:ext cx="5257800" cy="4351338"/>
          </a:xfrm>
        </p:spPr>
        <p:txBody>
          <a:bodyPr>
            <a:normAutofit lnSpcReduction="10000"/>
          </a:bodyPr>
          <a:lstStyle/>
          <a:p>
            <a:pPr algn="just"/>
            <a:r>
              <a:rPr lang="en-US" sz="2400" dirty="0"/>
              <a:t>Moxy is one of the newest hotels of Marriott which is performing very well </a:t>
            </a:r>
          </a:p>
          <a:p>
            <a:pPr algn="just"/>
            <a:r>
              <a:rPr lang="en-US" sz="2400" dirty="0"/>
              <a:t>The excellence in service and behaviour of the employees of Moxy ensures maximum level of guest satisfaction</a:t>
            </a:r>
          </a:p>
          <a:p>
            <a:pPr algn="just"/>
            <a:r>
              <a:rPr lang="en-US" sz="2400" dirty="0"/>
              <a:t>Roles and functions of guest service have to be performed for better service </a:t>
            </a:r>
          </a:p>
          <a:p>
            <a:pPr algn="just"/>
            <a:r>
              <a:rPr lang="en-US" sz="2400" dirty="0"/>
              <a:t>Hospitality industry has a great contribution to the national economy of a country </a:t>
            </a:r>
          </a:p>
        </p:txBody>
      </p:sp>
      <p:pic>
        <p:nvPicPr>
          <p:cNvPr id="5" name="Picture 4">
            <a:extLst>
              <a:ext uri="{FF2B5EF4-FFF2-40B4-BE49-F238E27FC236}">
                <a16:creationId xmlns:a16="http://schemas.microsoft.com/office/drawing/2014/main" id="{04306387-153C-2B3F-1ACD-D890D3F116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2977" y="1690688"/>
            <a:ext cx="5471160" cy="36474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2896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E6D0D-A712-265A-F4A1-93223B1D721F}"/>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B3C672D9-23BF-5AD1-7F81-241D27967FDA}"/>
              </a:ext>
            </a:extLst>
          </p:cNvPr>
          <p:cNvSpPr>
            <a:spLocks noGrp="1"/>
          </p:cNvSpPr>
          <p:nvPr>
            <p:ph idx="1"/>
          </p:nvPr>
        </p:nvSpPr>
        <p:spPr/>
        <p:txBody>
          <a:bodyPr>
            <a:normAutofit/>
          </a:bodyPr>
          <a:lstStyle/>
          <a:p>
            <a:pPr marL="0" indent="0" algn="just">
              <a:buNone/>
            </a:pPr>
            <a:r>
              <a:rPr lang="en-US" sz="2000" dirty="0" err="1">
                <a:effectLst/>
              </a:rPr>
              <a:t>Hazari</a:t>
            </a:r>
            <a:r>
              <a:rPr lang="en-US" sz="2000" dirty="0">
                <a:effectLst/>
              </a:rPr>
              <a:t> , S. (2021) </a:t>
            </a:r>
            <a:r>
              <a:rPr lang="en-US" sz="2000" i="1" dirty="0">
                <a:effectLst/>
              </a:rPr>
              <a:t>The role of tourism and hospitality in a country's economy</a:t>
            </a:r>
            <a:r>
              <a:rPr lang="en-US" sz="2000" dirty="0">
                <a:effectLst/>
              </a:rPr>
              <a:t>, </a:t>
            </a:r>
            <a:r>
              <a:rPr lang="en-US" sz="2000" i="1" dirty="0">
                <a:effectLst/>
              </a:rPr>
              <a:t>The Role of Tourism and Hospitality in a Country's Economy</a:t>
            </a:r>
            <a:r>
              <a:rPr lang="en-US" sz="2000" dirty="0">
                <a:effectLst/>
              </a:rPr>
              <a:t>. Berlin School of Business and Innovation. Available at: https://www.berlinsbi.com/blog/career-advice/the-role-of-tourism-and-hospitality-in-a-country-s-economy (Accessed: January 27, 2023). </a:t>
            </a:r>
          </a:p>
          <a:p>
            <a:pPr marL="0" indent="0" algn="just">
              <a:buNone/>
            </a:pPr>
            <a:r>
              <a:rPr lang="en-US" sz="2000" dirty="0">
                <a:effectLst/>
              </a:rPr>
              <a:t>Hire, W. (2022) </a:t>
            </a:r>
            <a:r>
              <a:rPr lang="en-US" sz="2000" i="1" dirty="0">
                <a:effectLst/>
              </a:rPr>
              <a:t>Guest services manager job description - </a:t>
            </a:r>
            <a:r>
              <a:rPr lang="en-US" sz="2000" i="1" dirty="0" err="1">
                <a:effectLst/>
              </a:rPr>
              <a:t>wizehire</a:t>
            </a:r>
            <a:r>
              <a:rPr lang="en-US" sz="2000" i="1" dirty="0">
                <a:effectLst/>
              </a:rPr>
              <a:t> hiring resources</a:t>
            </a:r>
            <a:r>
              <a:rPr lang="en-US" sz="2000" dirty="0">
                <a:effectLst/>
              </a:rPr>
              <a:t>, </a:t>
            </a:r>
            <a:r>
              <a:rPr lang="en-US" sz="2000" i="1" dirty="0" err="1">
                <a:effectLst/>
              </a:rPr>
              <a:t>WizeHire</a:t>
            </a:r>
            <a:r>
              <a:rPr lang="en-US" sz="2000" dirty="0">
                <a:effectLst/>
              </a:rPr>
              <a:t>. Available at: https://wizehire.com/guest-services-manager-job-description (Accessed: January 27, 2023).</a:t>
            </a:r>
          </a:p>
          <a:p>
            <a:pPr marL="0" indent="0" algn="just">
              <a:buNone/>
            </a:pPr>
            <a:r>
              <a:rPr lang="en-US" sz="2000" dirty="0" err="1">
                <a:effectLst/>
              </a:rPr>
              <a:t>Lacalle</a:t>
            </a:r>
            <a:r>
              <a:rPr lang="en-US" sz="2000" dirty="0">
                <a:effectLst/>
              </a:rPr>
              <a:t>, E. (2022) </a:t>
            </a:r>
            <a:r>
              <a:rPr lang="en-US" sz="2000" i="1" dirty="0">
                <a:effectLst/>
              </a:rPr>
              <a:t>Five frequent hotel guest expectations and how to exceed them</a:t>
            </a:r>
            <a:r>
              <a:rPr lang="en-US" sz="2000" dirty="0">
                <a:effectLst/>
              </a:rPr>
              <a:t>, </a:t>
            </a:r>
            <a:r>
              <a:rPr lang="en-US" sz="2000" i="1" dirty="0">
                <a:effectLst/>
              </a:rPr>
              <a:t>Five frequent hotel guest expectations and how to </a:t>
            </a:r>
            <a:r>
              <a:rPr lang="en-US" sz="2000" i="1" dirty="0" err="1">
                <a:effectLst/>
              </a:rPr>
              <a:t>excee</a:t>
            </a:r>
            <a:r>
              <a:rPr lang="en-US" sz="2000" i="1" dirty="0">
                <a:effectLst/>
              </a:rPr>
              <a:t>... | Mews Blog</a:t>
            </a:r>
            <a:r>
              <a:rPr lang="en-US" sz="2000" dirty="0">
                <a:effectLst/>
              </a:rPr>
              <a:t>. Mews Systems LTD. Available at: https://www.mews.com/en/blog/hotel-guest-expectations (Accessed: January 27, 2023). </a:t>
            </a:r>
          </a:p>
          <a:p>
            <a:pPr marL="0" indent="0" algn="just">
              <a:buNone/>
            </a:pPr>
            <a:r>
              <a:rPr lang="en-US" sz="2000" dirty="0">
                <a:effectLst/>
              </a:rPr>
              <a:t>Miceli, C. (2022) </a:t>
            </a:r>
            <a:r>
              <a:rPr lang="en-US" sz="2000" i="1" dirty="0">
                <a:effectLst/>
              </a:rPr>
              <a:t>Everything you need to know about </a:t>
            </a:r>
            <a:r>
              <a:rPr lang="en-US" sz="2000" i="1" dirty="0" err="1">
                <a:effectLst/>
              </a:rPr>
              <a:t>moxy</a:t>
            </a:r>
            <a:r>
              <a:rPr lang="en-US" sz="2000" i="1" dirty="0">
                <a:effectLst/>
              </a:rPr>
              <a:t> hotels: Are they worth it?</a:t>
            </a:r>
            <a:r>
              <a:rPr lang="en-US" sz="2000" dirty="0">
                <a:effectLst/>
              </a:rPr>
              <a:t>, </a:t>
            </a:r>
            <a:r>
              <a:rPr lang="en-US" sz="2000" i="1" dirty="0">
                <a:effectLst/>
              </a:rPr>
              <a:t>RSS</a:t>
            </a:r>
            <a:r>
              <a:rPr lang="en-US" sz="2000" dirty="0">
                <a:effectLst/>
              </a:rPr>
              <a:t>. Flight Deck . Available at: https://www.pilotplans.com/blog/moxy-hotels-review (Accessed: January 27, 2023). </a:t>
            </a:r>
          </a:p>
        </p:txBody>
      </p:sp>
    </p:spTree>
    <p:extLst>
      <p:ext uri="{BB962C8B-B14F-4D97-AF65-F5344CB8AC3E}">
        <p14:creationId xmlns:p14="http://schemas.microsoft.com/office/powerpoint/2010/main" val="3596721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1290</Words>
  <Application>Microsoft Office PowerPoint</Application>
  <PresentationFormat>Widescreen</PresentationFormat>
  <Paragraphs>70</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International Hotel Management </vt:lpstr>
      <vt:lpstr>Table of content</vt:lpstr>
      <vt:lpstr>Introduction </vt:lpstr>
      <vt:lpstr>Introducing Moxy Hotel </vt:lpstr>
      <vt:lpstr>Main consumers of Moxy hotel </vt:lpstr>
      <vt:lpstr>Guest services and facilities provided by Moxy </vt:lpstr>
      <vt:lpstr>Roles and functions of guest service </vt:lpstr>
      <vt:lpstr>Importance of hospitality </vt:lpstr>
      <vt:lpstr>The ways hotels meet guest’s expectation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dc:title>
  <dc:creator>Claudia Elena Cimpoia (2214482)</dc:creator>
  <cp:lastModifiedBy>Claudia Elena Cimpoia (2214482)</cp:lastModifiedBy>
  <cp:revision>4</cp:revision>
  <dcterms:created xsi:type="dcterms:W3CDTF">2023-02-10T15:58:52Z</dcterms:created>
  <dcterms:modified xsi:type="dcterms:W3CDTF">2023-02-10T16:14:54Z</dcterms:modified>
</cp:coreProperties>
</file>