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4"/>
  </p:notesMasterIdLst>
  <p:sldIdLst>
    <p:sldId id="256" r:id="rId5"/>
    <p:sldId id="257" r:id="rId6"/>
    <p:sldId id="258" r:id="rId7"/>
    <p:sldId id="259" r:id="rId8"/>
    <p:sldId id="260" r:id="rId9"/>
    <p:sldId id="261" r:id="rId10"/>
    <p:sldId id="262" r:id="rId11"/>
    <p:sldId id="264" r:id="rId12"/>
    <p:sldId id="263"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B09F7E-DE35-4757-B2B9-263203364BFA}" v="6" dt="2026-06-11T10:10:57.1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309" autoAdjust="0"/>
    <p:restoredTop sz="94660"/>
  </p:normalViewPr>
  <p:slideViewPr>
    <p:cSldViewPr snapToGrid="0">
      <p:cViewPr varScale="1">
        <p:scale>
          <a:sx n="54" d="100"/>
          <a:sy n="54" d="100"/>
        </p:scale>
        <p:origin x="64"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pa Akther (2536188)" userId="b97ce6cc-c8fc-4dcb-b38a-47cf4f93f14b" providerId="ADAL" clId="{E276C336-58CA-4E41-91F6-07DBC0ABF4B4}"/>
    <pc:docChg chg="undo custSel addSld delSld modSld sldOrd">
      <pc:chgData name="Shipa Akther (2536188)" userId="b97ce6cc-c8fc-4dcb-b38a-47cf4f93f14b" providerId="ADAL" clId="{E276C336-58CA-4E41-91F6-07DBC0ABF4B4}" dt="2026-06-11T10:12:28.690" v="2848" actId="26606"/>
      <pc:docMkLst>
        <pc:docMk/>
      </pc:docMkLst>
      <pc:sldChg chg="addSp delSp modSp mod setBg setClrOvrMap">
        <pc:chgData name="Shipa Akther (2536188)" userId="b97ce6cc-c8fc-4dcb-b38a-47cf4f93f14b" providerId="ADAL" clId="{E276C336-58CA-4E41-91F6-07DBC0ABF4B4}" dt="2026-06-11T10:04:55.619" v="2828" actId="26606"/>
        <pc:sldMkLst>
          <pc:docMk/>
          <pc:sldMk cId="2276976857" sldId="257"/>
        </pc:sldMkLst>
        <pc:spChg chg="mod">
          <ac:chgData name="Shipa Akther (2536188)" userId="b97ce6cc-c8fc-4dcb-b38a-47cf4f93f14b" providerId="ADAL" clId="{E276C336-58CA-4E41-91F6-07DBC0ABF4B4}" dt="2026-06-11T10:04:55.619" v="2828" actId="26606"/>
          <ac:spMkLst>
            <pc:docMk/>
            <pc:sldMk cId="2276976857" sldId="257"/>
            <ac:spMk id="2" creationId="{60FB51C1-EBF0-7FE6-4CBD-05A543EA19D5}"/>
          </ac:spMkLst>
        </pc:spChg>
        <pc:spChg chg="mod">
          <ac:chgData name="Shipa Akther (2536188)" userId="b97ce6cc-c8fc-4dcb-b38a-47cf4f93f14b" providerId="ADAL" clId="{E276C336-58CA-4E41-91F6-07DBC0ABF4B4}" dt="2026-06-11T08:54:09.278" v="2526" actId="26606"/>
          <ac:spMkLst>
            <pc:docMk/>
            <pc:sldMk cId="2276976857" sldId="257"/>
            <ac:spMk id="3" creationId="{A237557F-9345-E3FF-A58A-95F98F0D0B1F}"/>
          </ac:spMkLst>
        </pc:spChg>
        <pc:spChg chg="add del">
          <ac:chgData name="Shipa Akther (2536188)" userId="b97ce6cc-c8fc-4dcb-b38a-47cf4f93f14b" providerId="ADAL" clId="{E276C336-58CA-4E41-91F6-07DBC0ABF4B4}" dt="2026-06-11T10:04:55.619" v="2828" actId="26606"/>
          <ac:spMkLst>
            <pc:docMk/>
            <pc:sldMk cId="2276976857" sldId="257"/>
            <ac:spMk id="12" creationId="{D1DE3271-DD99-4DEF-AF9F-84397884C8EF}"/>
          </ac:spMkLst>
        </pc:spChg>
        <pc:spChg chg="add del">
          <ac:chgData name="Shipa Akther (2536188)" userId="b97ce6cc-c8fc-4dcb-b38a-47cf4f93f14b" providerId="ADAL" clId="{E276C336-58CA-4E41-91F6-07DBC0ABF4B4}" dt="2026-06-11T10:04:55.619" v="2828" actId="26606"/>
          <ac:spMkLst>
            <pc:docMk/>
            <pc:sldMk cId="2276976857" sldId="257"/>
            <ac:spMk id="14" creationId="{E06A31CE-F9B6-4BA2-8685-60F3524D07DA}"/>
          </ac:spMkLst>
        </pc:spChg>
        <pc:spChg chg="add del">
          <ac:chgData name="Shipa Akther (2536188)" userId="b97ce6cc-c8fc-4dcb-b38a-47cf4f93f14b" providerId="ADAL" clId="{E276C336-58CA-4E41-91F6-07DBC0ABF4B4}" dt="2026-06-11T10:04:55.619" v="2828" actId="26606"/>
          <ac:spMkLst>
            <pc:docMk/>
            <pc:sldMk cId="2276976857" sldId="257"/>
            <ac:spMk id="16" creationId="{8ADF14A3-1454-4B74-8B4A-CB197D7A797F}"/>
          </ac:spMkLst>
        </pc:spChg>
        <pc:spChg chg="add">
          <ac:chgData name="Shipa Akther (2536188)" userId="b97ce6cc-c8fc-4dcb-b38a-47cf4f93f14b" providerId="ADAL" clId="{E276C336-58CA-4E41-91F6-07DBC0ABF4B4}" dt="2026-06-11T08:54:09.278" v="2526" actId="26606"/>
          <ac:spMkLst>
            <pc:docMk/>
            <pc:sldMk cId="2276976857" sldId="257"/>
            <ac:spMk id="18" creationId="{EC19D556-0251-4E87-AE24-890965BAD5D9}"/>
          </ac:spMkLst>
        </pc:spChg>
        <pc:spChg chg="add del">
          <ac:chgData name="Shipa Akther (2536188)" userId="b97ce6cc-c8fc-4dcb-b38a-47cf4f93f14b" providerId="ADAL" clId="{E276C336-58CA-4E41-91F6-07DBC0ABF4B4}" dt="2026-06-11T10:04:55.619" v="2828" actId="26606"/>
          <ac:spMkLst>
            <pc:docMk/>
            <pc:sldMk cId="2276976857" sldId="257"/>
            <ac:spMk id="20" creationId="{CBC3C8C6-98E2-45EF-AEFC-30C0DBA0E958}"/>
          </ac:spMkLst>
        </pc:spChg>
        <pc:spChg chg="add">
          <ac:chgData name="Shipa Akther (2536188)" userId="b97ce6cc-c8fc-4dcb-b38a-47cf4f93f14b" providerId="ADAL" clId="{E276C336-58CA-4E41-91F6-07DBC0ABF4B4}" dt="2026-06-11T10:04:55.619" v="2828" actId="26606"/>
          <ac:spMkLst>
            <pc:docMk/>
            <pc:sldMk cId="2276976857" sldId="257"/>
            <ac:spMk id="25" creationId="{510C9632-BB6F-48EE-AB65-501878BA5DB6}"/>
          </ac:spMkLst>
        </pc:spChg>
        <pc:spChg chg="add">
          <ac:chgData name="Shipa Akther (2536188)" userId="b97ce6cc-c8fc-4dcb-b38a-47cf4f93f14b" providerId="ADAL" clId="{E276C336-58CA-4E41-91F6-07DBC0ABF4B4}" dt="2026-06-11T10:04:55.619" v="2828" actId="26606"/>
          <ac:spMkLst>
            <pc:docMk/>
            <pc:sldMk cId="2276976857" sldId="257"/>
            <ac:spMk id="27" creationId="{4EC8AAB6-953B-4D29-9967-3C44D06BB4E8}"/>
          </ac:spMkLst>
        </pc:spChg>
        <pc:spChg chg="add">
          <ac:chgData name="Shipa Akther (2536188)" userId="b97ce6cc-c8fc-4dcb-b38a-47cf4f93f14b" providerId="ADAL" clId="{E276C336-58CA-4E41-91F6-07DBC0ABF4B4}" dt="2026-06-11T10:04:55.619" v="2828" actId="26606"/>
          <ac:spMkLst>
            <pc:docMk/>
            <pc:sldMk cId="2276976857" sldId="257"/>
            <ac:spMk id="29" creationId="{C89ED458-2326-40DC-9C7B-1A717B6551AD}"/>
          </ac:spMkLst>
        </pc:spChg>
        <pc:spChg chg="add">
          <ac:chgData name="Shipa Akther (2536188)" userId="b97ce6cc-c8fc-4dcb-b38a-47cf4f93f14b" providerId="ADAL" clId="{E276C336-58CA-4E41-91F6-07DBC0ABF4B4}" dt="2026-06-11T10:04:55.619" v="2828" actId="26606"/>
          <ac:spMkLst>
            <pc:docMk/>
            <pc:sldMk cId="2276976857" sldId="257"/>
            <ac:spMk id="31" creationId="{6F9D1DE6-E368-4F07-85F9-D5B767477DDF}"/>
          </ac:spMkLst>
        </pc:spChg>
        <pc:spChg chg="add">
          <ac:chgData name="Shipa Akther (2536188)" userId="b97ce6cc-c8fc-4dcb-b38a-47cf4f93f14b" providerId="ADAL" clId="{E276C336-58CA-4E41-91F6-07DBC0ABF4B4}" dt="2026-06-11T10:04:55.619" v="2828" actId="26606"/>
          <ac:spMkLst>
            <pc:docMk/>
            <pc:sldMk cId="2276976857" sldId="257"/>
            <ac:spMk id="35" creationId="{CF8448ED-9332-4A9B-8CAB-B1985E596E20}"/>
          </ac:spMkLst>
        </pc:spChg>
        <pc:picChg chg="add del mod">
          <ac:chgData name="Shipa Akther (2536188)" userId="b97ce6cc-c8fc-4dcb-b38a-47cf4f93f14b" providerId="ADAL" clId="{E276C336-58CA-4E41-91F6-07DBC0ABF4B4}" dt="2026-06-11T08:54:30.168" v="2527" actId="21"/>
          <ac:picMkLst>
            <pc:docMk/>
            <pc:sldMk cId="2276976857" sldId="257"/>
            <ac:picMk id="5" creationId="{A7FCD5A1-559B-E359-48B4-E44ACE7AD900}"/>
          </ac:picMkLst>
        </pc:picChg>
        <pc:picChg chg="add del mod">
          <ac:chgData name="Shipa Akther (2536188)" userId="b97ce6cc-c8fc-4dcb-b38a-47cf4f93f14b" providerId="ADAL" clId="{E276C336-58CA-4E41-91F6-07DBC0ABF4B4}" dt="2026-06-11T08:54:30.168" v="2527" actId="21"/>
          <ac:picMkLst>
            <pc:docMk/>
            <pc:sldMk cId="2276976857" sldId="257"/>
            <ac:picMk id="7" creationId="{21E0B840-7E1D-836B-9D49-998A96F8BB3C}"/>
          </ac:picMkLst>
        </pc:picChg>
        <pc:picChg chg="add mod">
          <ac:chgData name="Shipa Akther (2536188)" userId="b97ce6cc-c8fc-4dcb-b38a-47cf4f93f14b" providerId="ADAL" clId="{E276C336-58CA-4E41-91F6-07DBC0ABF4B4}" dt="2026-06-11T10:04:51.453" v="2827" actId="931"/>
          <ac:picMkLst>
            <pc:docMk/>
            <pc:sldMk cId="2276976857" sldId="257"/>
            <ac:picMk id="9" creationId="{FB105266-2B08-7477-5F6F-66CE7E8523C5}"/>
          </ac:picMkLst>
        </pc:picChg>
      </pc:sldChg>
      <pc:sldChg chg="addSp modSp mod setBg setClrOvrMap">
        <pc:chgData name="Shipa Akther (2536188)" userId="b97ce6cc-c8fc-4dcb-b38a-47cf4f93f14b" providerId="ADAL" clId="{E276C336-58CA-4E41-91F6-07DBC0ABF4B4}" dt="2026-06-11T10:06:33.147" v="2833" actId="26606"/>
        <pc:sldMkLst>
          <pc:docMk/>
          <pc:sldMk cId="2468459190" sldId="258"/>
        </pc:sldMkLst>
        <pc:spChg chg="mod">
          <ac:chgData name="Shipa Akther (2536188)" userId="b97ce6cc-c8fc-4dcb-b38a-47cf4f93f14b" providerId="ADAL" clId="{E276C336-58CA-4E41-91F6-07DBC0ABF4B4}" dt="2026-06-11T10:06:33.147" v="2833" actId="26606"/>
          <ac:spMkLst>
            <pc:docMk/>
            <pc:sldMk cId="2468459190" sldId="258"/>
            <ac:spMk id="2" creationId="{30BC35DA-39A4-97FB-EE2F-902E995EA3AC}"/>
          </ac:spMkLst>
        </pc:spChg>
        <pc:spChg chg="mod ord">
          <ac:chgData name="Shipa Akther (2536188)" userId="b97ce6cc-c8fc-4dcb-b38a-47cf4f93f14b" providerId="ADAL" clId="{E276C336-58CA-4E41-91F6-07DBC0ABF4B4}" dt="2026-06-11T10:06:33.147" v="2833" actId="26606"/>
          <ac:spMkLst>
            <pc:docMk/>
            <pc:sldMk cId="2468459190" sldId="258"/>
            <ac:spMk id="3" creationId="{0D0B90E7-14C2-0EFB-C2C7-3DA157C56F8F}"/>
          </ac:spMkLst>
        </pc:spChg>
        <pc:spChg chg="add">
          <ac:chgData name="Shipa Akther (2536188)" userId="b97ce6cc-c8fc-4dcb-b38a-47cf4f93f14b" providerId="ADAL" clId="{E276C336-58CA-4E41-91F6-07DBC0ABF4B4}" dt="2026-06-11T10:06:33.147" v="2833" actId="26606"/>
          <ac:spMkLst>
            <pc:docMk/>
            <pc:sldMk cId="2468459190" sldId="258"/>
            <ac:spMk id="10" creationId="{510C9632-BB6F-48EE-AB65-501878BA5DB6}"/>
          </ac:spMkLst>
        </pc:spChg>
        <pc:spChg chg="add">
          <ac:chgData name="Shipa Akther (2536188)" userId="b97ce6cc-c8fc-4dcb-b38a-47cf4f93f14b" providerId="ADAL" clId="{E276C336-58CA-4E41-91F6-07DBC0ABF4B4}" dt="2026-06-11T10:06:33.147" v="2833" actId="26606"/>
          <ac:spMkLst>
            <pc:docMk/>
            <pc:sldMk cId="2468459190" sldId="258"/>
            <ac:spMk id="12" creationId="{4EC8AAB6-953B-4D29-9967-3C44D06BB4E8}"/>
          </ac:spMkLst>
        </pc:spChg>
        <pc:spChg chg="add">
          <ac:chgData name="Shipa Akther (2536188)" userId="b97ce6cc-c8fc-4dcb-b38a-47cf4f93f14b" providerId="ADAL" clId="{E276C336-58CA-4E41-91F6-07DBC0ABF4B4}" dt="2026-06-11T10:06:33.147" v="2833" actId="26606"/>
          <ac:spMkLst>
            <pc:docMk/>
            <pc:sldMk cId="2468459190" sldId="258"/>
            <ac:spMk id="14" creationId="{C89ED458-2326-40DC-9C7B-1A717B6551AD}"/>
          </ac:spMkLst>
        </pc:spChg>
        <pc:spChg chg="add">
          <ac:chgData name="Shipa Akther (2536188)" userId="b97ce6cc-c8fc-4dcb-b38a-47cf4f93f14b" providerId="ADAL" clId="{E276C336-58CA-4E41-91F6-07DBC0ABF4B4}" dt="2026-06-11T10:06:33.147" v="2833" actId="26606"/>
          <ac:spMkLst>
            <pc:docMk/>
            <pc:sldMk cId="2468459190" sldId="258"/>
            <ac:spMk id="16" creationId="{6F9D1DE6-E368-4F07-85F9-D5B767477DDF}"/>
          </ac:spMkLst>
        </pc:spChg>
        <pc:spChg chg="add">
          <ac:chgData name="Shipa Akther (2536188)" userId="b97ce6cc-c8fc-4dcb-b38a-47cf4f93f14b" providerId="ADAL" clId="{E276C336-58CA-4E41-91F6-07DBC0ABF4B4}" dt="2026-06-11T10:06:33.147" v="2833" actId="26606"/>
          <ac:spMkLst>
            <pc:docMk/>
            <pc:sldMk cId="2468459190" sldId="258"/>
            <ac:spMk id="18" creationId="{F63B1F66-4ACE-4A01-8ADF-F175A9C358B2}"/>
          </ac:spMkLst>
        </pc:spChg>
        <pc:spChg chg="add">
          <ac:chgData name="Shipa Akther (2536188)" userId="b97ce6cc-c8fc-4dcb-b38a-47cf4f93f14b" providerId="ADAL" clId="{E276C336-58CA-4E41-91F6-07DBC0ABF4B4}" dt="2026-06-11T10:06:33.147" v="2833" actId="26606"/>
          <ac:spMkLst>
            <pc:docMk/>
            <pc:sldMk cId="2468459190" sldId="258"/>
            <ac:spMk id="20" creationId="{CF8448ED-9332-4A9B-8CAB-B1985E596E20}"/>
          </ac:spMkLst>
        </pc:spChg>
        <pc:spChg chg="add">
          <ac:chgData name="Shipa Akther (2536188)" userId="b97ce6cc-c8fc-4dcb-b38a-47cf4f93f14b" providerId="ADAL" clId="{E276C336-58CA-4E41-91F6-07DBC0ABF4B4}" dt="2026-06-11T10:06:33.147" v="2833" actId="26606"/>
          <ac:spMkLst>
            <pc:docMk/>
            <pc:sldMk cId="2468459190" sldId="258"/>
            <ac:spMk id="22" creationId="{ED3A2261-1C75-40FF-8CD6-18C5900C1C8D}"/>
          </ac:spMkLst>
        </pc:spChg>
        <pc:picChg chg="add mod">
          <ac:chgData name="Shipa Akther (2536188)" userId="b97ce6cc-c8fc-4dcb-b38a-47cf4f93f14b" providerId="ADAL" clId="{E276C336-58CA-4E41-91F6-07DBC0ABF4B4}" dt="2026-06-11T10:06:33.147" v="2833" actId="26606"/>
          <ac:picMkLst>
            <pc:docMk/>
            <pc:sldMk cId="2468459190" sldId="258"/>
            <ac:picMk id="5" creationId="{D51BA1D8-8CDF-D2D1-1334-70D7DEB3FF73}"/>
          </ac:picMkLst>
        </pc:picChg>
      </pc:sldChg>
      <pc:sldChg chg="addSp modSp mod setBg setClrOvrMap">
        <pc:chgData name="Shipa Akther (2536188)" userId="b97ce6cc-c8fc-4dcb-b38a-47cf4f93f14b" providerId="ADAL" clId="{E276C336-58CA-4E41-91F6-07DBC0ABF4B4}" dt="2026-06-11T10:11:09.817" v="2835" actId="26606"/>
        <pc:sldMkLst>
          <pc:docMk/>
          <pc:sldMk cId="185662516" sldId="259"/>
        </pc:sldMkLst>
        <pc:spChg chg="mod">
          <ac:chgData name="Shipa Akther (2536188)" userId="b97ce6cc-c8fc-4dcb-b38a-47cf4f93f14b" providerId="ADAL" clId="{E276C336-58CA-4E41-91F6-07DBC0ABF4B4}" dt="2026-06-11T10:11:09.817" v="2835" actId="26606"/>
          <ac:spMkLst>
            <pc:docMk/>
            <pc:sldMk cId="185662516" sldId="259"/>
            <ac:spMk id="2" creationId="{59323C7C-C151-2C31-AF00-333142B3247F}"/>
          </ac:spMkLst>
        </pc:spChg>
        <pc:spChg chg="mod ord">
          <ac:chgData name="Shipa Akther (2536188)" userId="b97ce6cc-c8fc-4dcb-b38a-47cf4f93f14b" providerId="ADAL" clId="{E276C336-58CA-4E41-91F6-07DBC0ABF4B4}" dt="2026-06-11T10:11:09.817" v="2835" actId="26606"/>
          <ac:spMkLst>
            <pc:docMk/>
            <pc:sldMk cId="185662516" sldId="259"/>
            <ac:spMk id="3" creationId="{820CB9CF-08B9-7AC2-15CB-CFE8F16B9CD4}"/>
          </ac:spMkLst>
        </pc:spChg>
        <pc:spChg chg="add">
          <ac:chgData name="Shipa Akther (2536188)" userId="b97ce6cc-c8fc-4dcb-b38a-47cf4f93f14b" providerId="ADAL" clId="{E276C336-58CA-4E41-91F6-07DBC0ABF4B4}" dt="2026-06-11T10:11:09.817" v="2835" actId="26606"/>
          <ac:spMkLst>
            <pc:docMk/>
            <pc:sldMk cId="185662516" sldId="259"/>
            <ac:spMk id="10" creationId="{643780CE-2BE5-46F6-97B2-60DF30217ED3}"/>
          </ac:spMkLst>
        </pc:spChg>
        <pc:spChg chg="add">
          <ac:chgData name="Shipa Akther (2536188)" userId="b97ce6cc-c8fc-4dcb-b38a-47cf4f93f14b" providerId="ADAL" clId="{E276C336-58CA-4E41-91F6-07DBC0ABF4B4}" dt="2026-06-11T10:11:09.817" v="2835" actId="26606"/>
          <ac:spMkLst>
            <pc:docMk/>
            <pc:sldMk cId="185662516" sldId="259"/>
            <ac:spMk id="12" creationId="{61A87A49-68E6-459E-A5A6-46229FF42125}"/>
          </ac:spMkLst>
        </pc:spChg>
        <pc:spChg chg="add">
          <ac:chgData name="Shipa Akther (2536188)" userId="b97ce6cc-c8fc-4dcb-b38a-47cf4f93f14b" providerId="ADAL" clId="{E276C336-58CA-4E41-91F6-07DBC0ABF4B4}" dt="2026-06-11T10:11:09.817" v="2835" actId="26606"/>
          <ac:spMkLst>
            <pc:docMk/>
            <pc:sldMk cId="185662516" sldId="259"/>
            <ac:spMk id="14" creationId="{F6ACD5FC-CAFE-48EB-B765-60EED2E052F0}"/>
          </ac:spMkLst>
        </pc:spChg>
        <pc:spChg chg="add">
          <ac:chgData name="Shipa Akther (2536188)" userId="b97ce6cc-c8fc-4dcb-b38a-47cf4f93f14b" providerId="ADAL" clId="{E276C336-58CA-4E41-91F6-07DBC0ABF4B4}" dt="2026-06-11T10:11:09.817" v="2835" actId="26606"/>
          <ac:spMkLst>
            <pc:docMk/>
            <pc:sldMk cId="185662516" sldId="259"/>
            <ac:spMk id="16" creationId="{9F33B405-D785-4738-B1C0-6A0AA5E98286}"/>
          </ac:spMkLst>
        </pc:spChg>
        <pc:spChg chg="add">
          <ac:chgData name="Shipa Akther (2536188)" userId="b97ce6cc-c8fc-4dcb-b38a-47cf4f93f14b" providerId="ADAL" clId="{E276C336-58CA-4E41-91F6-07DBC0ABF4B4}" dt="2026-06-11T10:11:09.817" v="2835" actId="26606"/>
          <ac:spMkLst>
            <pc:docMk/>
            <pc:sldMk cId="185662516" sldId="259"/>
            <ac:spMk id="18" creationId="{4233DC0E-DE6C-4FB6-A529-51B162641AB8}"/>
          </ac:spMkLst>
        </pc:spChg>
        <pc:spChg chg="add">
          <ac:chgData name="Shipa Akther (2536188)" userId="b97ce6cc-c8fc-4dcb-b38a-47cf4f93f14b" providerId="ADAL" clId="{E276C336-58CA-4E41-91F6-07DBC0ABF4B4}" dt="2026-06-11T10:11:09.817" v="2835" actId="26606"/>
          <ac:spMkLst>
            <pc:docMk/>
            <pc:sldMk cId="185662516" sldId="259"/>
            <ac:spMk id="20" creationId="{3870477F-E451-4BC3-863F-0E2FC572884B}"/>
          </ac:spMkLst>
        </pc:spChg>
        <pc:spChg chg="add">
          <ac:chgData name="Shipa Akther (2536188)" userId="b97ce6cc-c8fc-4dcb-b38a-47cf4f93f14b" providerId="ADAL" clId="{E276C336-58CA-4E41-91F6-07DBC0ABF4B4}" dt="2026-06-11T10:11:09.817" v="2835" actId="26606"/>
          <ac:spMkLst>
            <pc:docMk/>
            <pc:sldMk cId="185662516" sldId="259"/>
            <ac:spMk id="22" creationId="{B4A81DE1-E2BC-4A31-99EE-71350421B0EA}"/>
          </ac:spMkLst>
        </pc:spChg>
        <pc:picChg chg="add mod">
          <ac:chgData name="Shipa Akther (2536188)" userId="b97ce6cc-c8fc-4dcb-b38a-47cf4f93f14b" providerId="ADAL" clId="{E276C336-58CA-4E41-91F6-07DBC0ABF4B4}" dt="2026-06-11T10:11:09.817" v="2835" actId="26606"/>
          <ac:picMkLst>
            <pc:docMk/>
            <pc:sldMk cId="185662516" sldId="259"/>
            <ac:picMk id="5" creationId="{D616790A-2D23-AECE-EB16-9E619F6106F1}"/>
          </ac:picMkLst>
        </pc:picChg>
      </pc:sldChg>
      <pc:sldChg chg="addSp delSp modSp mod ord setBg">
        <pc:chgData name="Shipa Akther (2536188)" userId="b97ce6cc-c8fc-4dcb-b38a-47cf4f93f14b" providerId="ADAL" clId="{E276C336-58CA-4E41-91F6-07DBC0ABF4B4}" dt="2026-06-11T10:11:19.671" v="2836" actId="26606"/>
        <pc:sldMkLst>
          <pc:docMk/>
          <pc:sldMk cId="4237569283" sldId="260"/>
        </pc:sldMkLst>
        <pc:spChg chg="mod">
          <ac:chgData name="Shipa Akther (2536188)" userId="b97ce6cc-c8fc-4dcb-b38a-47cf4f93f14b" providerId="ADAL" clId="{E276C336-58CA-4E41-91F6-07DBC0ABF4B4}" dt="2026-06-11T10:11:19.671" v="2836" actId="26606"/>
          <ac:spMkLst>
            <pc:docMk/>
            <pc:sldMk cId="4237569283" sldId="260"/>
            <ac:spMk id="2" creationId="{D3586D5C-3E7D-2AD6-837E-01D786D55A6C}"/>
          </ac:spMkLst>
        </pc:spChg>
        <pc:spChg chg="del mod">
          <ac:chgData name="Shipa Akther (2536188)" userId="b97ce6cc-c8fc-4dcb-b38a-47cf4f93f14b" providerId="ADAL" clId="{E276C336-58CA-4E41-91F6-07DBC0ABF4B4}" dt="2026-06-11T10:11:19.671" v="2836" actId="26606"/>
          <ac:spMkLst>
            <pc:docMk/>
            <pc:sldMk cId="4237569283" sldId="260"/>
            <ac:spMk id="3" creationId="{DC187A8A-19AC-12A9-6F4F-3621256BBF09}"/>
          </ac:spMkLst>
        </pc:spChg>
        <pc:spChg chg="add">
          <ac:chgData name="Shipa Akther (2536188)" userId="b97ce6cc-c8fc-4dcb-b38a-47cf4f93f14b" providerId="ADAL" clId="{E276C336-58CA-4E41-91F6-07DBC0ABF4B4}" dt="2026-06-11T10:11:19.671" v="2836" actId="26606"/>
          <ac:spMkLst>
            <pc:docMk/>
            <pc:sldMk cId="4237569283" sldId="260"/>
            <ac:spMk id="18" creationId="{CC28BCC9-4093-4FD5-83EB-7EC297F51396}"/>
          </ac:spMkLst>
        </pc:spChg>
        <pc:grpChg chg="add">
          <ac:chgData name="Shipa Akther (2536188)" userId="b97ce6cc-c8fc-4dcb-b38a-47cf4f93f14b" providerId="ADAL" clId="{E276C336-58CA-4E41-91F6-07DBC0ABF4B4}" dt="2026-06-11T10:11:19.671" v="2836" actId="26606"/>
          <ac:grpSpMkLst>
            <pc:docMk/>
            <pc:sldMk cId="4237569283" sldId="260"/>
            <ac:grpSpMk id="9" creationId="{08BCF048-8940-4354-B9EC-5AD74E283CE3}"/>
          </ac:grpSpMkLst>
        </pc:grpChg>
        <pc:graphicFrameChg chg="add">
          <ac:chgData name="Shipa Akther (2536188)" userId="b97ce6cc-c8fc-4dcb-b38a-47cf4f93f14b" providerId="ADAL" clId="{E276C336-58CA-4E41-91F6-07DBC0ABF4B4}" dt="2026-06-11T10:11:19.671" v="2836" actId="26606"/>
          <ac:graphicFrameMkLst>
            <pc:docMk/>
            <pc:sldMk cId="4237569283" sldId="260"/>
            <ac:graphicFrameMk id="5" creationId="{D86A157C-6664-B826-AD63-9AD93E255E74}"/>
          </ac:graphicFrameMkLst>
        </pc:graphicFrameChg>
      </pc:sldChg>
      <pc:sldChg chg="addSp delSp modSp mod setBg setClrOvrMap">
        <pc:chgData name="Shipa Akther (2536188)" userId="b97ce6cc-c8fc-4dcb-b38a-47cf4f93f14b" providerId="ADAL" clId="{E276C336-58CA-4E41-91F6-07DBC0ABF4B4}" dt="2026-06-11T10:11:39.282" v="2839" actId="26606"/>
        <pc:sldMkLst>
          <pc:docMk/>
          <pc:sldMk cId="4290642697" sldId="261"/>
        </pc:sldMkLst>
        <pc:spChg chg="mod">
          <ac:chgData name="Shipa Akther (2536188)" userId="b97ce6cc-c8fc-4dcb-b38a-47cf4f93f14b" providerId="ADAL" clId="{E276C336-58CA-4E41-91F6-07DBC0ABF4B4}" dt="2026-06-11T10:11:39.282" v="2839" actId="26606"/>
          <ac:spMkLst>
            <pc:docMk/>
            <pc:sldMk cId="4290642697" sldId="261"/>
            <ac:spMk id="2" creationId="{F17C44E4-3DCA-5DB9-776F-E10CB1016EAF}"/>
          </ac:spMkLst>
        </pc:spChg>
        <pc:spChg chg="add del mod">
          <ac:chgData name="Shipa Akther (2536188)" userId="b97ce6cc-c8fc-4dcb-b38a-47cf4f93f14b" providerId="ADAL" clId="{E276C336-58CA-4E41-91F6-07DBC0ABF4B4}" dt="2026-06-11T10:11:39.282" v="2839" actId="26606"/>
          <ac:spMkLst>
            <pc:docMk/>
            <pc:sldMk cId="4290642697" sldId="261"/>
            <ac:spMk id="3" creationId="{AC7363F8-AA08-841A-4AE9-69AD7B047B39}"/>
          </ac:spMkLst>
        </pc:spChg>
        <pc:spChg chg="add del">
          <ac:chgData name="Shipa Akther (2536188)" userId="b97ce6cc-c8fc-4dcb-b38a-47cf4f93f14b" providerId="ADAL" clId="{E276C336-58CA-4E41-91F6-07DBC0ABF4B4}" dt="2026-06-11T10:11:39.190" v="2838" actId="26606"/>
          <ac:spMkLst>
            <pc:docMk/>
            <pc:sldMk cId="4290642697" sldId="261"/>
            <ac:spMk id="18" creationId="{CC28BCC9-4093-4FD5-83EB-7EC297F51396}"/>
          </ac:spMkLst>
        </pc:spChg>
        <pc:spChg chg="add">
          <ac:chgData name="Shipa Akther (2536188)" userId="b97ce6cc-c8fc-4dcb-b38a-47cf4f93f14b" providerId="ADAL" clId="{E276C336-58CA-4E41-91F6-07DBC0ABF4B4}" dt="2026-06-11T10:11:39.282" v="2839" actId="26606"/>
          <ac:spMkLst>
            <pc:docMk/>
            <pc:sldMk cId="4290642697" sldId="261"/>
            <ac:spMk id="23" creationId="{F9ED434F-8767-46CC-B26B-5AF62FF01E66}"/>
          </ac:spMkLst>
        </pc:spChg>
        <pc:grpChg chg="add del">
          <ac:chgData name="Shipa Akther (2536188)" userId="b97ce6cc-c8fc-4dcb-b38a-47cf4f93f14b" providerId="ADAL" clId="{E276C336-58CA-4E41-91F6-07DBC0ABF4B4}" dt="2026-06-11T10:11:39.190" v="2838" actId="26606"/>
          <ac:grpSpMkLst>
            <pc:docMk/>
            <pc:sldMk cId="4290642697" sldId="261"/>
            <ac:grpSpMk id="9" creationId="{08BCF048-8940-4354-B9EC-5AD74E283CE3}"/>
          </ac:grpSpMkLst>
        </pc:grpChg>
        <pc:grpChg chg="add">
          <ac:chgData name="Shipa Akther (2536188)" userId="b97ce6cc-c8fc-4dcb-b38a-47cf4f93f14b" providerId="ADAL" clId="{E276C336-58CA-4E41-91F6-07DBC0ABF4B4}" dt="2026-06-11T10:11:39.282" v="2839" actId="26606"/>
          <ac:grpSpMkLst>
            <pc:docMk/>
            <pc:sldMk cId="4290642697" sldId="261"/>
            <ac:grpSpMk id="20" creationId="{2F448CB3-7B4F-45D7-B7C0-DF553DF61453}"/>
          </ac:grpSpMkLst>
        </pc:grpChg>
        <pc:graphicFrameChg chg="add del">
          <ac:chgData name="Shipa Akther (2536188)" userId="b97ce6cc-c8fc-4dcb-b38a-47cf4f93f14b" providerId="ADAL" clId="{E276C336-58CA-4E41-91F6-07DBC0ABF4B4}" dt="2026-06-11T10:11:39.190" v="2838" actId="26606"/>
          <ac:graphicFrameMkLst>
            <pc:docMk/>
            <pc:sldMk cId="4290642697" sldId="261"/>
            <ac:graphicFrameMk id="5" creationId="{345C9E9D-AB2B-5F3D-55C6-7EE15AC327F3}"/>
          </ac:graphicFrameMkLst>
        </pc:graphicFrameChg>
        <pc:graphicFrameChg chg="add">
          <ac:chgData name="Shipa Akther (2536188)" userId="b97ce6cc-c8fc-4dcb-b38a-47cf4f93f14b" providerId="ADAL" clId="{E276C336-58CA-4E41-91F6-07DBC0ABF4B4}" dt="2026-06-11T10:11:39.282" v="2839" actId="26606"/>
          <ac:graphicFrameMkLst>
            <pc:docMk/>
            <pc:sldMk cId="4290642697" sldId="261"/>
            <ac:graphicFrameMk id="24" creationId="{2ACC000D-3E37-59DB-843C-08FAF884F148}"/>
          </ac:graphicFrameMkLst>
        </pc:graphicFrameChg>
      </pc:sldChg>
      <pc:sldChg chg="addSp delSp modSp mod setBg setClrOvrMap">
        <pc:chgData name="Shipa Akther (2536188)" userId="b97ce6cc-c8fc-4dcb-b38a-47cf4f93f14b" providerId="ADAL" clId="{E276C336-58CA-4E41-91F6-07DBC0ABF4B4}" dt="2026-06-11T10:12:28.690" v="2848" actId="26606"/>
        <pc:sldMkLst>
          <pc:docMk/>
          <pc:sldMk cId="3209583768" sldId="262"/>
        </pc:sldMkLst>
        <pc:spChg chg="mod">
          <ac:chgData name="Shipa Akther (2536188)" userId="b97ce6cc-c8fc-4dcb-b38a-47cf4f93f14b" providerId="ADAL" clId="{E276C336-58CA-4E41-91F6-07DBC0ABF4B4}" dt="2026-06-11T10:12:28.690" v="2848" actId="26606"/>
          <ac:spMkLst>
            <pc:docMk/>
            <pc:sldMk cId="3209583768" sldId="262"/>
            <ac:spMk id="2" creationId="{1193CF00-7E23-F6AA-A6CE-388AB3D4094E}"/>
          </ac:spMkLst>
        </pc:spChg>
        <pc:spChg chg="add del mod">
          <ac:chgData name="Shipa Akther (2536188)" userId="b97ce6cc-c8fc-4dcb-b38a-47cf4f93f14b" providerId="ADAL" clId="{E276C336-58CA-4E41-91F6-07DBC0ABF4B4}" dt="2026-06-11T10:12:28.690" v="2848" actId="26606"/>
          <ac:spMkLst>
            <pc:docMk/>
            <pc:sldMk cId="3209583768" sldId="262"/>
            <ac:spMk id="3" creationId="{B85B3C48-A4BA-83C8-CA0B-F3A373CD9B67}"/>
          </ac:spMkLst>
        </pc:spChg>
        <pc:spChg chg="add del">
          <ac:chgData name="Shipa Akther (2536188)" userId="b97ce6cc-c8fc-4dcb-b38a-47cf4f93f14b" providerId="ADAL" clId="{E276C336-58CA-4E41-91F6-07DBC0ABF4B4}" dt="2026-06-11T10:12:02.541" v="2841" actId="26606"/>
          <ac:spMkLst>
            <pc:docMk/>
            <pc:sldMk cId="3209583768" sldId="262"/>
            <ac:spMk id="13" creationId="{F9ED434F-8767-46CC-B26B-5AF62FF01E66}"/>
          </ac:spMkLst>
        </pc:spChg>
        <pc:spChg chg="add del">
          <ac:chgData name="Shipa Akther (2536188)" userId="b97ce6cc-c8fc-4dcb-b38a-47cf4f93f14b" providerId="ADAL" clId="{E276C336-58CA-4E41-91F6-07DBC0ABF4B4}" dt="2026-06-11T10:12:28.641" v="2847" actId="26606"/>
          <ac:spMkLst>
            <pc:docMk/>
            <pc:sldMk cId="3209583768" sldId="262"/>
            <ac:spMk id="15" creationId="{219AED55-7F29-4A42-9B4E-43EA055109AD}"/>
          </ac:spMkLst>
        </pc:spChg>
        <pc:spChg chg="add del">
          <ac:chgData name="Shipa Akther (2536188)" userId="b97ce6cc-c8fc-4dcb-b38a-47cf4f93f14b" providerId="ADAL" clId="{E276C336-58CA-4E41-91F6-07DBC0ABF4B4}" dt="2026-06-11T10:12:09.506" v="2843" actId="26606"/>
          <ac:spMkLst>
            <pc:docMk/>
            <pc:sldMk cId="3209583768" sldId="262"/>
            <ac:spMk id="18" creationId="{CC28BCC9-4093-4FD5-83EB-7EC297F51396}"/>
          </ac:spMkLst>
        </pc:spChg>
        <pc:spChg chg="add del">
          <ac:chgData name="Shipa Akther (2536188)" userId="b97ce6cc-c8fc-4dcb-b38a-47cf4f93f14b" providerId="ADAL" clId="{E276C336-58CA-4E41-91F6-07DBC0ABF4B4}" dt="2026-06-11T10:12:28.641" v="2847" actId="26606"/>
          <ac:spMkLst>
            <pc:docMk/>
            <pc:sldMk cId="3209583768" sldId="262"/>
            <ac:spMk id="19" creationId="{25236E71-242B-4CE7-96BC-B66F91F9DF65}"/>
          </ac:spMkLst>
        </pc:spChg>
        <pc:spChg chg="add del">
          <ac:chgData name="Shipa Akther (2536188)" userId="b97ce6cc-c8fc-4dcb-b38a-47cf4f93f14b" providerId="ADAL" clId="{E276C336-58CA-4E41-91F6-07DBC0ABF4B4}" dt="2026-06-11T10:12:28.641" v="2847" actId="26606"/>
          <ac:spMkLst>
            <pc:docMk/>
            <pc:sldMk cId="3209583768" sldId="262"/>
            <ac:spMk id="21" creationId="{683A5930-ABB0-4C7A-8E96-AB945DFB0D3E}"/>
          </ac:spMkLst>
        </pc:spChg>
        <pc:spChg chg="add del">
          <ac:chgData name="Shipa Akther (2536188)" userId="b97ce6cc-c8fc-4dcb-b38a-47cf4f93f14b" providerId="ADAL" clId="{E276C336-58CA-4E41-91F6-07DBC0ABF4B4}" dt="2026-06-11T10:12:28.641" v="2847" actId="26606"/>
          <ac:spMkLst>
            <pc:docMk/>
            <pc:sldMk cId="3209583768" sldId="262"/>
            <ac:spMk id="23" creationId="{33E51D9F-DA72-49DE-9183-76B062B38581}"/>
          </ac:spMkLst>
        </pc:spChg>
        <pc:spChg chg="add del">
          <ac:chgData name="Shipa Akther (2536188)" userId="b97ce6cc-c8fc-4dcb-b38a-47cf4f93f14b" providerId="ADAL" clId="{E276C336-58CA-4E41-91F6-07DBC0ABF4B4}" dt="2026-06-11T10:12:22.724" v="2845" actId="26606"/>
          <ac:spMkLst>
            <pc:docMk/>
            <pc:sldMk cId="3209583768" sldId="262"/>
            <ac:spMk id="30" creationId="{CC28BCC9-4093-4FD5-83EB-7EC297F51396}"/>
          </ac:spMkLst>
        </pc:spChg>
        <pc:spChg chg="add del">
          <ac:chgData name="Shipa Akther (2536188)" userId="b97ce6cc-c8fc-4dcb-b38a-47cf4f93f14b" providerId="ADAL" clId="{E276C336-58CA-4E41-91F6-07DBC0ABF4B4}" dt="2026-06-11T10:12:28.641" v="2847" actId="26606"/>
          <ac:spMkLst>
            <pc:docMk/>
            <pc:sldMk cId="3209583768" sldId="262"/>
            <ac:spMk id="33" creationId="{A000C36E-AAFD-4188-BB55-FAE4A82728C9}"/>
          </ac:spMkLst>
        </pc:spChg>
        <pc:spChg chg="add del">
          <ac:chgData name="Shipa Akther (2536188)" userId="b97ce6cc-c8fc-4dcb-b38a-47cf4f93f14b" providerId="ADAL" clId="{E276C336-58CA-4E41-91F6-07DBC0ABF4B4}" dt="2026-06-11T10:12:28.641" v="2847" actId="26606"/>
          <ac:spMkLst>
            <pc:docMk/>
            <pc:sldMk cId="3209583768" sldId="262"/>
            <ac:spMk id="34" creationId="{13CB6D4A-4ADE-4BAF-BB67-7E9E8AB2C807}"/>
          </ac:spMkLst>
        </pc:spChg>
        <pc:spChg chg="add del">
          <ac:chgData name="Shipa Akther (2536188)" userId="b97ce6cc-c8fc-4dcb-b38a-47cf4f93f14b" providerId="ADAL" clId="{E276C336-58CA-4E41-91F6-07DBC0ABF4B4}" dt="2026-06-11T10:12:28.641" v="2847" actId="26606"/>
          <ac:spMkLst>
            <pc:docMk/>
            <pc:sldMk cId="3209583768" sldId="262"/>
            <ac:spMk id="35" creationId="{2065753A-F15B-43F6-B811-03D54342667C}"/>
          </ac:spMkLst>
        </pc:spChg>
        <pc:spChg chg="add del">
          <ac:chgData name="Shipa Akther (2536188)" userId="b97ce6cc-c8fc-4dcb-b38a-47cf4f93f14b" providerId="ADAL" clId="{E276C336-58CA-4E41-91F6-07DBC0ABF4B4}" dt="2026-06-11T10:12:28.641" v="2847" actId="26606"/>
          <ac:spMkLst>
            <pc:docMk/>
            <pc:sldMk cId="3209583768" sldId="262"/>
            <ac:spMk id="36" creationId="{3394EDF3-F539-40F8-9354-FE028858291C}"/>
          </ac:spMkLst>
        </pc:spChg>
        <pc:grpChg chg="add del">
          <ac:chgData name="Shipa Akther (2536188)" userId="b97ce6cc-c8fc-4dcb-b38a-47cf4f93f14b" providerId="ADAL" clId="{E276C336-58CA-4E41-91F6-07DBC0ABF4B4}" dt="2026-06-11T10:12:02.541" v="2841" actId="26606"/>
          <ac:grpSpMkLst>
            <pc:docMk/>
            <pc:sldMk cId="3209583768" sldId="262"/>
            <ac:grpSpMk id="9" creationId="{2F448CB3-7B4F-45D7-B7C0-DF553DF61453}"/>
          </ac:grpSpMkLst>
        </pc:grpChg>
        <pc:grpChg chg="add del">
          <ac:chgData name="Shipa Akther (2536188)" userId="b97ce6cc-c8fc-4dcb-b38a-47cf4f93f14b" providerId="ADAL" clId="{E276C336-58CA-4E41-91F6-07DBC0ABF4B4}" dt="2026-06-11T10:12:09.506" v="2843" actId="26606"/>
          <ac:grpSpMkLst>
            <pc:docMk/>
            <pc:sldMk cId="3209583768" sldId="262"/>
            <ac:grpSpMk id="17" creationId="{08BCF048-8940-4354-B9EC-5AD74E283CE3}"/>
          </ac:grpSpMkLst>
        </pc:grpChg>
        <pc:grpChg chg="add del">
          <ac:chgData name="Shipa Akther (2536188)" userId="b97ce6cc-c8fc-4dcb-b38a-47cf4f93f14b" providerId="ADAL" clId="{E276C336-58CA-4E41-91F6-07DBC0ABF4B4}" dt="2026-06-11T10:12:22.724" v="2845" actId="26606"/>
          <ac:grpSpMkLst>
            <pc:docMk/>
            <pc:sldMk cId="3209583768" sldId="262"/>
            <ac:grpSpMk id="24" creationId="{08BCF048-8940-4354-B9EC-5AD74E283CE3}"/>
          </ac:grpSpMkLst>
        </pc:grpChg>
        <pc:graphicFrameChg chg="add del">
          <ac:chgData name="Shipa Akther (2536188)" userId="b97ce6cc-c8fc-4dcb-b38a-47cf4f93f14b" providerId="ADAL" clId="{E276C336-58CA-4E41-91F6-07DBC0ABF4B4}" dt="2026-06-11T10:12:02.541" v="2841" actId="26606"/>
          <ac:graphicFrameMkLst>
            <pc:docMk/>
            <pc:sldMk cId="3209583768" sldId="262"/>
            <ac:graphicFrameMk id="5" creationId="{556DFB50-37AC-5DB0-B525-C697E6534204}"/>
          </ac:graphicFrameMkLst>
        </pc:graphicFrameChg>
        <pc:graphicFrameChg chg="add del">
          <ac:chgData name="Shipa Akther (2536188)" userId="b97ce6cc-c8fc-4dcb-b38a-47cf4f93f14b" providerId="ADAL" clId="{E276C336-58CA-4E41-91F6-07DBC0ABF4B4}" dt="2026-06-11T10:12:09.506" v="2843" actId="26606"/>
          <ac:graphicFrameMkLst>
            <pc:docMk/>
            <pc:sldMk cId="3209583768" sldId="262"/>
            <ac:graphicFrameMk id="22" creationId="{E0E25D1E-D4EC-A332-87A3-B1DC5F894C6E}"/>
          </ac:graphicFrameMkLst>
        </pc:graphicFrameChg>
        <pc:graphicFrameChg chg="add del">
          <ac:chgData name="Shipa Akther (2536188)" userId="b97ce6cc-c8fc-4dcb-b38a-47cf4f93f14b" providerId="ADAL" clId="{E276C336-58CA-4E41-91F6-07DBC0ABF4B4}" dt="2026-06-11T10:12:22.724" v="2845" actId="26606"/>
          <ac:graphicFrameMkLst>
            <pc:docMk/>
            <pc:sldMk cId="3209583768" sldId="262"/>
            <ac:graphicFrameMk id="31" creationId="{1E4BD759-9641-CC75-9777-F0B7E5260327}"/>
          </ac:graphicFrameMkLst>
        </pc:graphicFrameChg>
        <pc:graphicFrameChg chg="add">
          <ac:chgData name="Shipa Akther (2536188)" userId="b97ce6cc-c8fc-4dcb-b38a-47cf4f93f14b" providerId="ADAL" clId="{E276C336-58CA-4E41-91F6-07DBC0ABF4B4}" dt="2026-06-11T10:12:28.690" v="2848" actId="26606"/>
          <ac:graphicFrameMkLst>
            <pc:docMk/>
            <pc:sldMk cId="3209583768" sldId="262"/>
            <ac:graphicFrameMk id="39" creationId="{4F8D3AF0-6AE4-A7BA-2360-6342A63B450D}"/>
          </ac:graphicFrameMkLst>
        </pc:graphicFrameChg>
      </pc:sldChg>
      <pc:sldChg chg="modSp mod ord">
        <pc:chgData name="Shipa Akther (2536188)" userId="b97ce6cc-c8fc-4dcb-b38a-47cf4f93f14b" providerId="ADAL" clId="{E276C336-58CA-4E41-91F6-07DBC0ABF4B4}" dt="2026-06-11T09:35:29.021" v="2530"/>
        <pc:sldMkLst>
          <pc:docMk/>
          <pc:sldMk cId="1849472884" sldId="263"/>
        </pc:sldMkLst>
        <pc:spChg chg="mod">
          <ac:chgData name="Shipa Akther (2536188)" userId="b97ce6cc-c8fc-4dcb-b38a-47cf4f93f14b" providerId="ADAL" clId="{E276C336-58CA-4E41-91F6-07DBC0ABF4B4}" dt="2026-06-10T21:32:40.274" v="2158" actId="20577"/>
          <ac:spMkLst>
            <pc:docMk/>
            <pc:sldMk cId="1849472884" sldId="263"/>
            <ac:spMk id="2" creationId="{ADEC0366-C260-83FE-C30D-D94A38B4C523}"/>
          </ac:spMkLst>
        </pc:spChg>
        <pc:spChg chg="mod">
          <ac:chgData name="Shipa Akther (2536188)" userId="b97ce6cc-c8fc-4dcb-b38a-47cf4f93f14b" providerId="ADAL" clId="{E276C336-58CA-4E41-91F6-07DBC0ABF4B4}" dt="2026-06-10T21:40:42.729" v="2524" actId="20577"/>
          <ac:spMkLst>
            <pc:docMk/>
            <pc:sldMk cId="1849472884" sldId="263"/>
            <ac:spMk id="3" creationId="{0DD5CF6F-193C-B1C3-5E2B-2C026712F9C1}"/>
          </ac:spMkLst>
        </pc:spChg>
      </pc:sldChg>
      <pc:sldChg chg="addSp delSp modSp new mod setBg setClrOvrMap">
        <pc:chgData name="Shipa Akther (2536188)" userId="b97ce6cc-c8fc-4dcb-b38a-47cf4f93f14b" providerId="ADAL" clId="{E276C336-58CA-4E41-91F6-07DBC0ABF4B4}" dt="2026-06-11T09:47:33.225" v="2826" actId="26606"/>
        <pc:sldMkLst>
          <pc:docMk/>
          <pc:sldMk cId="4174518997" sldId="264"/>
        </pc:sldMkLst>
        <pc:spChg chg="mod">
          <ac:chgData name="Shipa Akther (2536188)" userId="b97ce6cc-c8fc-4dcb-b38a-47cf4f93f14b" providerId="ADAL" clId="{E276C336-58CA-4E41-91F6-07DBC0ABF4B4}" dt="2026-06-11T09:47:33.225" v="2826" actId="26606"/>
          <ac:spMkLst>
            <pc:docMk/>
            <pc:sldMk cId="4174518997" sldId="264"/>
            <ac:spMk id="2" creationId="{C8FDF6EF-41AA-5A98-3C48-5E857E1D8C71}"/>
          </ac:spMkLst>
        </pc:spChg>
        <pc:spChg chg="add del mod">
          <ac:chgData name="Shipa Akther (2536188)" userId="b97ce6cc-c8fc-4dcb-b38a-47cf4f93f14b" providerId="ADAL" clId="{E276C336-58CA-4E41-91F6-07DBC0ABF4B4}" dt="2026-06-11T09:47:33.225" v="2826" actId="26606"/>
          <ac:spMkLst>
            <pc:docMk/>
            <pc:sldMk cId="4174518997" sldId="264"/>
            <ac:spMk id="3" creationId="{3C6C31A7-F753-8694-9EBA-6A9BF37863DF}"/>
          </ac:spMkLst>
        </pc:spChg>
        <pc:spChg chg="add">
          <ac:chgData name="Shipa Akther (2536188)" userId="b97ce6cc-c8fc-4dcb-b38a-47cf4f93f14b" providerId="ADAL" clId="{E276C336-58CA-4E41-91F6-07DBC0ABF4B4}" dt="2026-06-11T09:47:33.225" v="2826" actId="26606"/>
          <ac:spMkLst>
            <pc:docMk/>
            <pc:sldMk cId="4174518997" sldId="264"/>
            <ac:spMk id="8" creationId="{324E43EB-867C-4B35-9A5C-E435157C7297}"/>
          </ac:spMkLst>
        </pc:spChg>
        <pc:spChg chg="add">
          <ac:chgData name="Shipa Akther (2536188)" userId="b97ce6cc-c8fc-4dcb-b38a-47cf4f93f14b" providerId="ADAL" clId="{E276C336-58CA-4E41-91F6-07DBC0ABF4B4}" dt="2026-06-11T09:47:33.225" v="2826" actId="26606"/>
          <ac:spMkLst>
            <pc:docMk/>
            <pc:sldMk cId="4174518997" sldId="264"/>
            <ac:spMk id="10" creationId="{A7C0F5DA-B59F-4F13-8BB8-FFD8F2C572BC}"/>
          </ac:spMkLst>
        </pc:spChg>
        <pc:spChg chg="add del">
          <ac:chgData name="Shipa Akther (2536188)" userId="b97ce6cc-c8fc-4dcb-b38a-47cf4f93f14b" providerId="ADAL" clId="{E276C336-58CA-4E41-91F6-07DBC0ABF4B4}" dt="2026-06-11T09:47:33.196" v="2825" actId="26606"/>
          <ac:spMkLst>
            <pc:docMk/>
            <pc:sldMk cId="4174518997" sldId="264"/>
            <ac:spMk id="11" creationId="{13CB6D4A-4ADE-4BAF-BB67-7E9E8AB2C807}"/>
          </ac:spMkLst>
        </pc:spChg>
        <pc:spChg chg="add">
          <ac:chgData name="Shipa Akther (2536188)" userId="b97ce6cc-c8fc-4dcb-b38a-47cf4f93f14b" providerId="ADAL" clId="{E276C336-58CA-4E41-91F6-07DBC0ABF4B4}" dt="2026-06-11T09:47:33.225" v="2826" actId="26606"/>
          <ac:spMkLst>
            <pc:docMk/>
            <pc:sldMk cId="4174518997" sldId="264"/>
            <ac:spMk id="12" creationId="{9CEA1DEC-CC9E-4776-9E08-048A15BFA6CA}"/>
          </ac:spMkLst>
        </pc:spChg>
        <pc:spChg chg="add del">
          <ac:chgData name="Shipa Akther (2536188)" userId="b97ce6cc-c8fc-4dcb-b38a-47cf4f93f14b" providerId="ADAL" clId="{E276C336-58CA-4E41-91F6-07DBC0ABF4B4}" dt="2026-06-11T09:47:33.196" v="2825" actId="26606"/>
          <ac:spMkLst>
            <pc:docMk/>
            <pc:sldMk cId="4174518997" sldId="264"/>
            <ac:spMk id="13" creationId="{2065753A-F15B-43F6-B811-03D54342667C}"/>
          </ac:spMkLst>
        </pc:spChg>
        <pc:spChg chg="add">
          <ac:chgData name="Shipa Akther (2536188)" userId="b97ce6cc-c8fc-4dcb-b38a-47cf4f93f14b" providerId="ADAL" clId="{E276C336-58CA-4E41-91F6-07DBC0ABF4B4}" dt="2026-06-11T09:47:33.225" v="2826" actId="26606"/>
          <ac:spMkLst>
            <pc:docMk/>
            <pc:sldMk cId="4174518997" sldId="264"/>
            <ac:spMk id="14" creationId="{9CE399CF-F4B8-4832-A8CB-B93F6B1EF44B}"/>
          </ac:spMkLst>
        </pc:spChg>
        <pc:spChg chg="add del">
          <ac:chgData name="Shipa Akther (2536188)" userId="b97ce6cc-c8fc-4dcb-b38a-47cf4f93f14b" providerId="ADAL" clId="{E276C336-58CA-4E41-91F6-07DBC0ABF4B4}" dt="2026-06-11T09:47:33.196" v="2825" actId="26606"/>
          <ac:spMkLst>
            <pc:docMk/>
            <pc:sldMk cId="4174518997" sldId="264"/>
            <ac:spMk id="15" creationId="{219AED55-7F29-4A42-9B4E-43EA055109AD}"/>
          </ac:spMkLst>
        </pc:spChg>
        <pc:spChg chg="add">
          <ac:chgData name="Shipa Akther (2536188)" userId="b97ce6cc-c8fc-4dcb-b38a-47cf4f93f14b" providerId="ADAL" clId="{E276C336-58CA-4E41-91F6-07DBC0ABF4B4}" dt="2026-06-11T09:47:33.225" v="2826" actId="26606"/>
          <ac:spMkLst>
            <pc:docMk/>
            <pc:sldMk cId="4174518997" sldId="264"/>
            <ac:spMk id="16" creationId="{1F23E73A-FDC8-462C-83C1-3AA8961449CF}"/>
          </ac:spMkLst>
        </pc:spChg>
        <pc:spChg chg="add del">
          <ac:chgData name="Shipa Akther (2536188)" userId="b97ce6cc-c8fc-4dcb-b38a-47cf4f93f14b" providerId="ADAL" clId="{E276C336-58CA-4E41-91F6-07DBC0ABF4B4}" dt="2026-06-11T09:47:33.196" v="2825" actId="26606"/>
          <ac:spMkLst>
            <pc:docMk/>
            <pc:sldMk cId="4174518997" sldId="264"/>
            <ac:spMk id="17" creationId="{3394EDF3-F539-40F8-9354-FE028858291C}"/>
          </ac:spMkLst>
        </pc:spChg>
        <pc:spChg chg="add del">
          <ac:chgData name="Shipa Akther (2536188)" userId="b97ce6cc-c8fc-4dcb-b38a-47cf4f93f14b" providerId="ADAL" clId="{E276C336-58CA-4E41-91F6-07DBC0ABF4B4}" dt="2026-06-11T09:47:02.695" v="2817" actId="26606"/>
          <ac:spMkLst>
            <pc:docMk/>
            <pc:sldMk cId="4174518997" sldId="264"/>
            <ac:spMk id="18" creationId="{CC28BCC9-4093-4FD5-83EB-7EC297F51396}"/>
          </ac:spMkLst>
        </pc:spChg>
        <pc:spChg chg="add del">
          <ac:chgData name="Shipa Akther (2536188)" userId="b97ce6cc-c8fc-4dcb-b38a-47cf4f93f14b" providerId="ADAL" clId="{E276C336-58CA-4E41-91F6-07DBC0ABF4B4}" dt="2026-06-11T09:47:33.196" v="2825" actId="26606"/>
          <ac:spMkLst>
            <pc:docMk/>
            <pc:sldMk cId="4174518997" sldId="264"/>
            <ac:spMk id="19" creationId="{25236E71-242B-4CE7-96BC-B66F91F9DF65}"/>
          </ac:spMkLst>
        </pc:spChg>
        <pc:spChg chg="add del">
          <ac:chgData name="Shipa Akther (2536188)" userId="b97ce6cc-c8fc-4dcb-b38a-47cf4f93f14b" providerId="ADAL" clId="{E276C336-58CA-4E41-91F6-07DBC0ABF4B4}" dt="2026-06-11T09:47:33.196" v="2825" actId="26606"/>
          <ac:spMkLst>
            <pc:docMk/>
            <pc:sldMk cId="4174518997" sldId="264"/>
            <ac:spMk id="21" creationId="{683A5930-ABB0-4C7A-8E96-AB945DFB0D3E}"/>
          </ac:spMkLst>
        </pc:spChg>
        <pc:spChg chg="add del">
          <ac:chgData name="Shipa Akther (2536188)" userId="b97ce6cc-c8fc-4dcb-b38a-47cf4f93f14b" providerId="ADAL" clId="{E276C336-58CA-4E41-91F6-07DBC0ABF4B4}" dt="2026-06-11T09:47:10.330" v="2819" actId="26606"/>
          <ac:spMkLst>
            <pc:docMk/>
            <pc:sldMk cId="4174518997" sldId="264"/>
            <ac:spMk id="23" creationId="{F9ED434F-8767-46CC-B26B-5AF62FF01E66}"/>
          </ac:spMkLst>
        </pc:spChg>
        <pc:spChg chg="add del">
          <ac:chgData name="Shipa Akther (2536188)" userId="b97ce6cc-c8fc-4dcb-b38a-47cf4f93f14b" providerId="ADAL" clId="{E276C336-58CA-4E41-91F6-07DBC0ABF4B4}" dt="2026-06-11T09:47:15.506" v="2821" actId="26606"/>
          <ac:spMkLst>
            <pc:docMk/>
            <pc:sldMk cId="4174518997" sldId="264"/>
            <ac:spMk id="27" creationId="{CC28BCC9-4093-4FD5-83EB-7EC297F51396}"/>
          </ac:spMkLst>
        </pc:spChg>
        <pc:spChg chg="add del">
          <ac:chgData name="Shipa Akther (2536188)" userId="b97ce6cc-c8fc-4dcb-b38a-47cf4f93f14b" providerId="ADAL" clId="{E276C336-58CA-4E41-91F6-07DBC0ABF4B4}" dt="2026-06-11T09:47:30.644" v="2823" actId="26606"/>
          <ac:spMkLst>
            <pc:docMk/>
            <pc:sldMk cId="4174518997" sldId="264"/>
            <ac:spMk id="33" creationId="{F9ED434F-8767-46CC-B26B-5AF62FF01E66}"/>
          </ac:spMkLst>
        </pc:spChg>
        <pc:spChg chg="add del">
          <ac:chgData name="Shipa Akther (2536188)" userId="b97ce6cc-c8fc-4dcb-b38a-47cf4f93f14b" providerId="ADAL" clId="{E276C336-58CA-4E41-91F6-07DBC0ABF4B4}" dt="2026-06-11T09:47:33.196" v="2825" actId="26606"/>
          <ac:spMkLst>
            <pc:docMk/>
            <pc:sldMk cId="4174518997" sldId="264"/>
            <ac:spMk id="36" creationId="{A000C36E-AAFD-4188-BB55-FAE4A82728C9}"/>
          </ac:spMkLst>
        </pc:spChg>
        <pc:spChg chg="add del">
          <ac:chgData name="Shipa Akther (2536188)" userId="b97ce6cc-c8fc-4dcb-b38a-47cf4f93f14b" providerId="ADAL" clId="{E276C336-58CA-4E41-91F6-07DBC0ABF4B4}" dt="2026-06-11T09:47:33.196" v="2825" actId="26606"/>
          <ac:spMkLst>
            <pc:docMk/>
            <pc:sldMk cId="4174518997" sldId="264"/>
            <ac:spMk id="37" creationId="{33E51D9F-DA72-49DE-9183-76B062B38581}"/>
          </ac:spMkLst>
        </pc:spChg>
        <pc:spChg chg="add">
          <ac:chgData name="Shipa Akther (2536188)" userId="b97ce6cc-c8fc-4dcb-b38a-47cf4f93f14b" providerId="ADAL" clId="{E276C336-58CA-4E41-91F6-07DBC0ABF4B4}" dt="2026-06-11T09:47:33.225" v="2826" actId="26606"/>
          <ac:spMkLst>
            <pc:docMk/>
            <pc:sldMk cId="4174518997" sldId="264"/>
            <ac:spMk id="40" creationId="{3C6C31A7-F753-8694-9EBA-6A9BF37863DF}"/>
          </ac:spMkLst>
        </pc:spChg>
        <pc:grpChg chg="add del">
          <ac:chgData name="Shipa Akther (2536188)" userId="b97ce6cc-c8fc-4dcb-b38a-47cf4f93f14b" providerId="ADAL" clId="{E276C336-58CA-4E41-91F6-07DBC0ABF4B4}" dt="2026-06-11T09:47:02.695" v="2817" actId="26606"/>
          <ac:grpSpMkLst>
            <pc:docMk/>
            <pc:sldMk cId="4174518997" sldId="264"/>
            <ac:grpSpMk id="9" creationId="{08BCF048-8940-4354-B9EC-5AD74E283CE3}"/>
          </ac:grpSpMkLst>
        </pc:grpChg>
        <pc:grpChg chg="add del">
          <ac:chgData name="Shipa Akther (2536188)" userId="b97ce6cc-c8fc-4dcb-b38a-47cf4f93f14b" providerId="ADAL" clId="{E276C336-58CA-4E41-91F6-07DBC0ABF4B4}" dt="2026-06-11T09:47:10.330" v="2819" actId="26606"/>
          <ac:grpSpMkLst>
            <pc:docMk/>
            <pc:sldMk cId="4174518997" sldId="264"/>
            <ac:grpSpMk id="20" creationId="{2F448CB3-7B4F-45D7-B7C0-DF553DF61453}"/>
          </ac:grpSpMkLst>
        </pc:grpChg>
        <pc:grpChg chg="add del">
          <ac:chgData name="Shipa Akther (2536188)" userId="b97ce6cc-c8fc-4dcb-b38a-47cf4f93f14b" providerId="ADAL" clId="{E276C336-58CA-4E41-91F6-07DBC0ABF4B4}" dt="2026-06-11T09:47:15.506" v="2821" actId="26606"/>
          <ac:grpSpMkLst>
            <pc:docMk/>
            <pc:sldMk cId="4174518997" sldId="264"/>
            <ac:grpSpMk id="26" creationId="{08BCF048-8940-4354-B9EC-5AD74E283CE3}"/>
          </ac:grpSpMkLst>
        </pc:grpChg>
        <pc:grpChg chg="add del">
          <ac:chgData name="Shipa Akther (2536188)" userId="b97ce6cc-c8fc-4dcb-b38a-47cf4f93f14b" providerId="ADAL" clId="{E276C336-58CA-4E41-91F6-07DBC0ABF4B4}" dt="2026-06-11T09:47:30.644" v="2823" actId="26606"/>
          <ac:grpSpMkLst>
            <pc:docMk/>
            <pc:sldMk cId="4174518997" sldId="264"/>
            <ac:grpSpMk id="30" creationId="{2F448CB3-7B4F-45D7-B7C0-DF553DF61453}"/>
          </ac:grpSpMkLst>
        </pc:grpChg>
        <pc:graphicFrameChg chg="add del">
          <ac:chgData name="Shipa Akther (2536188)" userId="b97ce6cc-c8fc-4dcb-b38a-47cf4f93f14b" providerId="ADAL" clId="{E276C336-58CA-4E41-91F6-07DBC0ABF4B4}" dt="2026-06-11T09:47:02.695" v="2817" actId="26606"/>
          <ac:graphicFrameMkLst>
            <pc:docMk/>
            <pc:sldMk cId="4174518997" sldId="264"/>
            <ac:graphicFrameMk id="5" creationId="{73F89855-8A48-05CB-9719-A0BAFA9543AA}"/>
          </ac:graphicFrameMkLst>
        </pc:graphicFrameChg>
        <pc:graphicFrameChg chg="add del">
          <ac:chgData name="Shipa Akther (2536188)" userId="b97ce6cc-c8fc-4dcb-b38a-47cf4f93f14b" providerId="ADAL" clId="{E276C336-58CA-4E41-91F6-07DBC0ABF4B4}" dt="2026-06-11T09:47:10.330" v="2819" actId="26606"/>
          <ac:graphicFrameMkLst>
            <pc:docMk/>
            <pc:sldMk cId="4174518997" sldId="264"/>
            <ac:graphicFrameMk id="24" creationId="{EA41FF67-3A4D-DC35-85DD-82409E199D81}"/>
          </ac:graphicFrameMkLst>
        </pc:graphicFrameChg>
        <pc:graphicFrameChg chg="add del">
          <ac:chgData name="Shipa Akther (2536188)" userId="b97ce6cc-c8fc-4dcb-b38a-47cf4f93f14b" providerId="ADAL" clId="{E276C336-58CA-4E41-91F6-07DBC0ABF4B4}" dt="2026-06-11T09:47:15.506" v="2821" actId="26606"/>
          <ac:graphicFrameMkLst>
            <pc:docMk/>
            <pc:sldMk cId="4174518997" sldId="264"/>
            <ac:graphicFrameMk id="28" creationId="{0E7AD010-2964-7EB2-31D3-16C0B43730AA}"/>
          </ac:graphicFrameMkLst>
        </pc:graphicFrameChg>
        <pc:graphicFrameChg chg="add del">
          <ac:chgData name="Shipa Akther (2536188)" userId="b97ce6cc-c8fc-4dcb-b38a-47cf4f93f14b" providerId="ADAL" clId="{E276C336-58CA-4E41-91F6-07DBC0ABF4B4}" dt="2026-06-11T09:47:30.644" v="2823" actId="26606"/>
          <ac:graphicFrameMkLst>
            <pc:docMk/>
            <pc:sldMk cId="4174518997" sldId="264"/>
            <ac:graphicFrameMk id="34" creationId="{EA41FF67-3A4D-DC35-85DD-82409E199D81}"/>
          </ac:graphicFrameMkLst>
        </pc:graphicFrame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svg"/><Relationship Id="rId1" Type="http://schemas.openxmlformats.org/officeDocument/2006/relationships/image" Target="../media/image6.svg"/><Relationship Id="rId6" Type="http://schemas.openxmlformats.org/officeDocument/2006/relationships/image" Target="../media/image11.svg"/><Relationship Id="rId5" Type="http://schemas.openxmlformats.org/officeDocument/2006/relationships/image" Target="../media/image10.svg"/><Relationship Id="rId4" Type="http://schemas.openxmlformats.org/officeDocument/2006/relationships/image" Target="../media/image9.svg"/></Relationships>
</file>

<file path=ppt/diagrams/_rels/data3.xml.rels><?xml version="1.0" encoding="UTF-8" standalone="yes"?>
<Relationships xmlns="http://schemas.openxmlformats.org/package/2006/relationships"><Relationship Id="rId3" Type="http://schemas.openxmlformats.org/officeDocument/2006/relationships/image" Target="../media/image15.svg"/><Relationship Id="rId7" Type="http://schemas.openxmlformats.org/officeDocument/2006/relationships/image" Target="../media/image19.svg"/><Relationship Id="rId2" Type="http://schemas.openxmlformats.org/officeDocument/2006/relationships/image" Target="../media/image14.svg"/><Relationship Id="rId1" Type="http://schemas.openxmlformats.org/officeDocument/2006/relationships/image" Target="../media/image13.svg"/><Relationship Id="rId6" Type="http://schemas.openxmlformats.org/officeDocument/2006/relationships/image" Target="../media/image18.svg"/><Relationship Id="rId5" Type="http://schemas.openxmlformats.org/officeDocument/2006/relationships/image" Target="../media/image17.svg"/><Relationship Id="rId4" Type="http://schemas.openxmlformats.org/officeDocument/2006/relationships/image" Target="../media/image1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svg"/><Relationship Id="rId1" Type="http://schemas.openxmlformats.org/officeDocument/2006/relationships/image" Target="../media/image6.svg"/><Relationship Id="rId6" Type="http://schemas.openxmlformats.org/officeDocument/2006/relationships/image" Target="../media/image11.svg"/><Relationship Id="rId5" Type="http://schemas.openxmlformats.org/officeDocument/2006/relationships/image" Target="../media/image10.svg"/><Relationship Id="rId4" Type="http://schemas.openxmlformats.org/officeDocument/2006/relationships/image" Target="../media/image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5.svg"/><Relationship Id="rId7" Type="http://schemas.openxmlformats.org/officeDocument/2006/relationships/image" Target="../media/image19.svg"/><Relationship Id="rId2" Type="http://schemas.openxmlformats.org/officeDocument/2006/relationships/image" Target="../media/image14.svg"/><Relationship Id="rId1" Type="http://schemas.openxmlformats.org/officeDocument/2006/relationships/image" Target="../media/image13.svg"/><Relationship Id="rId6" Type="http://schemas.openxmlformats.org/officeDocument/2006/relationships/image" Target="../media/image18.svg"/><Relationship Id="rId5" Type="http://schemas.openxmlformats.org/officeDocument/2006/relationships/image" Target="../media/image17.sv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AF474B-0AD1-48EE-9A4D-576A0C91053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F777283-BA13-40DE-B3FB-9A7A53CF4918}">
      <dgm:prSet/>
      <dgm:spPr/>
      <dgm:t>
        <a:bodyPr/>
        <a:lstStyle/>
        <a:p>
          <a:r>
            <a:rPr lang="en-GB" b="0" i="0"/>
            <a:t>Advantages: Easy table creation</a:t>
          </a:r>
          <a:endParaRPr lang="en-US"/>
        </a:p>
      </dgm:t>
    </dgm:pt>
    <dgm:pt modelId="{C2245389-2349-4F65-AEB7-D8E30D7B71BB}" type="parTrans" cxnId="{D64D4945-CCF4-4666-980C-A35924C860F4}">
      <dgm:prSet/>
      <dgm:spPr/>
      <dgm:t>
        <a:bodyPr/>
        <a:lstStyle/>
        <a:p>
          <a:endParaRPr lang="en-US"/>
        </a:p>
      </dgm:t>
    </dgm:pt>
    <dgm:pt modelId="{6B3C5F1D-3048-4536-A3D6-D786E7302A31}" type="sibTrans" cxnId="{D64D4945-CCF4-4666-980C-A35924C860F4}">
      <dgm:prSet/>
      <dgm:spPr/>
      <dgm:t>
        <a:bodyPr/>
        <a:lstStyle/>
        <a:p>
          <a:endParaRPr lang="en-US"/>
        </a:p>
      </dgm:t>
    </dgm:pt>
    <dgm:pt modelId="{D8F93C8F-5F94-4A7B-8DED-C0EBAAE1575D}">
      <dgm:prSet/>
      <dgm:spPr/>
      <dgm:t>
        <a:bodyPr/>
        <a:lstStyle/>
        <a:p>
          <a:r>
            <a:rPr lang="en-GB" b="0" i="0"/>
            <a:t>simple formatting</a:t>
          </a:r>
          <a:endParaRPr lang="en-US"/>
        </a:p>
      </dgm:t>
    </dgm:pt>
    <dgm:pt modelId="{A51DEFC2-E157-47D3-9206-4DB8CCEB8271}" type="parTrans" cxnId="{C3D597ED-E5F3-4323-9818-1F4E7AABF618}">
      <dgm:prSet/>
      <dgm:spPr/>
      <dgm:t>
        <a:bodyPr/>
        <a:lstStyle/>
        <a:p>
          <a:endParaRPr lang="en-US"/>
        </a:p>
      </dgm:t>
    </dgm:pt>
    <dgm:pt modelId="{496B0EC1-6E82-4463-8EBE-577D2375A15C}" type="sibTrans" cxnId="{C3D597ED-E5F3-4323-9818-1F4E7AABF618}">
      <dgm:prSet/>
      <dgm:spPr/>
      <dgm:t>
        <a:bodyPr/>
        <a:lstStyle/>
        <a:p>
          <a:endParaRPr lang="en-US"/>
        </a:p>
      </dgm:t>
    </dgm:pt>
    <dgm:pt modelId="{02C068AD-2F30-4BF2-8E72-348C444D39B4}">
      <dgm:prSet/>
      <dgm:spPr/>
      <dgm:t>
        <a:bodyPr/>
        <a:lstStyle/>
        <a:p>
          <a:r>
            <a:rPr lang="en-GB" b="0" i="0"/>
            <a:t>Templates</a:t>
          </a:r>
          <a:endParaRPr lang="en-US"/>
        </a:p>
      </dgm:t>
    </dgm:pt>
    <dgm:pt modelId="{CA03591B-8005-4F37-BCFD-E99B02F14ED9}" type="parTrans" cxnId="{B2FB2F5D-D813-47E0-A956-82AFF271E009}">
      <dgm:prSet/>
      <dgm:spPr/>
      <dgm:t>
        <a:bodyPr/>
        <a:lstStyle/>
        <a:p>
          <a:endParaRPr lang="en-US"/>
        </a:p>
      </dgm:t>
    </dgm:pt>
    <dgm:pt modelId="{7ED96A48-50C4-4CEB-9242-FDD0B5716BE0}" type="sibTrans" cxnId="{B2FB2F5D-D813-47E0-A956-82AFF271E009}">
      <dgm:prSet/>
      <dgm:spPr/>
      <dgm:t>
        <a:bodyPr/>
        <a:lstStyle/>
        <a:p>
          <a:endParaRPr lang="en-US"/>
        </a:p>
      </dgm:t>
    </dgm:pt>
    <dgm:pt modelId="{A5F4FC6D-23F9-4380-B1D0-3C0F7D095526}">
      <dgm:prSet/>
      <dgm:spPr/>
      <dgm:t>
        <a:bodyPr/>
        <a:lstStyle/>
        <a:p>
          <a:r>
            <a:rPr lang="en-GB" b="0" i="0"/>
            <a:t>easy editing</a:t>
          </a:r>
          <a:endParaRPr lang="en-US"/>
        </a:p>
      </dgm:t>
    </dgm:pt>
    <dgm:pt modelId="{B67F5A4F-544B-46A6-A4A0-ED1B376D9866}" type="parTrans" cxnId="{FDAB3620-2E90-413D-900E-A46712753B8B}">
      <dgm:prSet/>
      <dgm:spPr/>
      <dgm:t>
        <a:bodyPr/>
        <a:lstStyle/>
        <a:p>
          <a:endParaRPr lang="en-US"/>
        </a:p>
      </dgm:t>
    </dgm:pt>
    <dgm:pt modelId="{844C5C1A-8DE6-4FFD-A53B-678B8835CB26}" type="sibTrans" cxnId="{FDAB3620-2E90-413D-900E-A46712753B8B}">
      <dgm:prSet/>
      <dgm:spPr/>
      <dgm:t>
        <a:bodyPr/>
        <a:lstStyle/>
        <a:p>
          <a:endParaRPr lang="en-US"/>
        </a:p>
      </dgm:t>
    </dgm:pt>
    <dgm:pt modelId="{8EB4BF87-4F69-44BB-A950-1D544A1F2C51}">
      <dgm:prSet/>
      <dgm:spPr/>
      <dgm:t>
        <a:bodyPr/>
        <a:lstStyle/>
        <a:p>
          <a:r>
            <a:rPr lang="en-GB" b="0" i="0"/>
            <a:t>printing and sharing</a:t>
          </a:r>
          <a:endParaRPr lang="en-US"/>
        </a:p>
      </dgm:t>
    </dgm:pt>
    <dgm:pt modelId="{A3C7B96B-463C-43F7-B54D-36189BDD7A8E}" type="parTrans" cxnId="{BEDBC225-3298-432F-9E1E-22F6CABAB44B}">
      <dgm:prSet/>
      <dgm:spPr/>
      <dgm:t>
        <a:bodyPr/>
        <a:lstStyle/>
        <a:p>
          <a:endParaRPr lang="en-US"/>
        </a:p>
      </dgm:t>
    </dgm:pt>
    <dgm:pt modelId="{10EA67CE-E8E9-4E48-9139-7A9FB774A770}" type="sibTrans" cxnId="{BEDBC225-3298-432F-9E1E-22F6CABAB44B}">
      <dgm:prSet/>
      <dgm:spPr/>
      <dgm:t>
        <a:bodyPr/>
        <a:lstStyle/>
        <a:p>
          <a:endParaRPr lang="en-US"/>
        </a:p>
      </dgm:t>
    </dgm:pt>
    <dgm:pt modelId="{FCE518B7-15D4-4535-8463-A53C7543A70F}">
      <dgm:prSet/>
      <dgm:spPr/>
      <dgm:t>
        <a:bodyPr/>
        <a:lstStyle/>
        <a:p>
          <a:r>
            <a:rPr lang="en-GB" b="0" i="0"/>
            <a:t>comments and tracking</a:t>
          </a:r>
          <a:endParaRPr lang="en-US"/>
        </a:p>
      </dgm:t>
    </dgm:pt>
    <dgm:pt modelId="{FFD0931D-2969-4BB5-B3F9-2980E1FDA5EC}" type="parTrans" cxnId="{8F60069F-9C77-43E5-9B80-34272F30036B}">
      <dgm:prSet/>
      <dgm:spPr/>
      <dgm:t>
        <a:bodyPr/>
        <a:lstStyle/>
        <a:p>
          <a:endParaRPr lang="en-US"/>
        </a:p>
      </dgm:t>
    </dgm:pt>
    <dgm:pt modelId="{82AC43AE-577C-4C1B-B2B9-0CCDEACB1962}" type="sibTrans" cxnId="{8F60069F-9C77-43E5-9B80-34272F30036B}">
      <dgm:prSet/>
      <dgm:spPr/>
      <dgm:t>
        <a:bodyPr/>
        <a:lstStyle/>
        <a:p>
          <a:endParaRPr lang="en-US"/>
        </a:p>
      </dgm:t>
    </dgm:pt>
    <dgm:pt modelId="{32866C44-80E7-4502-B460-CC37B7CBFD4A}">
      <dgm:prSet/>
      <dgm:spPr/>
      <dgm:t>
        <a:bodyPr/>
        <a:lstStyle/>
        <a:p>
          <a:r>
            <a:rPr lang="en-GB" b="0" i="0"/>
            <a:t>and professional appearance.</a:t>
          </a:r>
          <a:endParaRPr lang="en-US"/>
        </a:p>
      </dgm:t>
    </dgm:pt>
    <dgm:pt modelId="{95E976F3-3481-40AF-9997-560FD9FE904B}" type="parTrans" cxnId="{FC741D3B-0719-4C11-B049-DE5C22DFB543}">
      <dgm:prSet/>
      <dgm:spPr/>
      <dgm:t>
        <a:bodyPr/>
        <a:lstStyle/>
        <a:p>
          <a:endParaRPr lang="en-US"/>
        </a:p>
      </dgm:t>
    </dgm:pt>
    <dgm:pt modelId="{4F77A428-27B2-4960-8ED4-6E29528DED43}" type="sibTrans" cxnId="{FC741D3B-0719-4C11-B049-DE5C22DFB543}">
      <dgm:prSet/>
      <dgm:spPr/>
      <dgm:t>
        <a:bodyPr/>
        <a:lstStyle/>
        <a:p>
          <a:endParaRPr lang="en-US"/>
        </a:p>
      </dgm:t>
    </dgm:pt>
    <dgm:pt modelId="{0EF39027-CEC4-4802-9C3F-593836A451E4}" type="pres">
      <dgm:prSet presAssocID="{7FAF474B-0AD1-48EE-9A4D-576A0C910537}" presName="root" presStyleCnt="0">
        <dgm:presLayoutVars>
          <dgm:dir/>
          <dgm:resizeHandles val="exact"/>
        </dgm:presLayoutVars>
      </dgm:prSet>
      <dgm:spPr/>
    </dgm:pt>
    <dgm:pt modelId="{4D066F20-5B39-4F7B-A41B-80BDE186AE56}" type="pres">
      <dgm:prSet presAssocID="{9F777283-BA13-40DE-B3FB-9A7A53CF4918}" presName="compNode" presStyleCnt="0"/>
      <dgm:spPr/>
    </dgm:pt>
    <dgm:pt modelId="{D1CFB4F7-5230-4428-9BC0-8B63CBD48630}" type="pres">
      <dgm:prSet presAssocID="{9F777283-BA13-40DE-B3FB-9A7A53CF4918}" presName="bgRect" presStyleLbl="bgShp" presStyleIdx="0" presStyleCnt="7"/>
      <dgm:spPr/>
    </dgm:pt>
    <dgm:pt modelId="{20CC23FA-D053-435C-B1EA-B1A7AF29D481}" type="pres">
      <dgm:prSet presAssocID="{9F777283-BA13-40DE-B3FB-9A7A53CF4918}" presName="iconRect" presStyleLbl="node1" presStyleIdx="0"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heckmark"/>
        </a:ext>
      </dgm:extLst>
    </dgm:pt>
    <dgm:pt modelId="{9C7B76E1-F20D-41BE-AC64-11CFB8AE433F}" type="pres">
      <dgm:prSet presAssocID="{9F777283-BA13-40DE-B3FB-9A7A53CF4918}" presName="spaceRect" presStyleCnt="0"/>
      <dgm:spPr/>
    </dgm:pt>
    <dgm:pt modelId="{CE5A816A-E87B-477D-9F82-C99FDD841FDB}" type="pres">
      <dgm:prSet presAssocID="{9F777283-BA13-40DE-B3FB-9A7A53CF4918}" presName="parTx" presStyleLbl="revTx" presStyleIdx="0" presStyleCnt="7">
        <dgm:presLayoutVars>
          <dgm:chMax val="0"/>
          <dgm:chPref val="0"/>
        </dgm:presLayoutVars>
      </dgm:prSet>
      <dgm:spPr/>
    </dgm:pt>
    <dgm:pt modelId="{640A6D9C-191F-478C-84EB-BB8B625E48C4}" type="pres">
      <dgm:prSet presAssocID="{6B3C5F1D-3048-4536-A3D6-D786E7302A31}" presName="sibTrans" presStyleCnt="0"/>
      <dgm:spPr/>
    </dgm:pt>
    <dgm:pt modelId="{CC1D19EB-34CE-40F1-8BC7-D099B92CFE9B}" type="pres">
      <dgm:prSet presAssocID="{D8F93C8F-5F94-4A7B-8DED-C0EBAAE1575D}" presName="compNode" presStyleCnt="0"/>
      <dgm:spPr/>
    </dgm:pt>
    <dgm:pt modelId="{093E1451-9AAD-4768-84F3-B065AB80CB11}" type="pres">
      <dgm:prSet presAssocID="{D8F93C8F-5F94-4A7B-8DED-C0EBAAE1575D}" presName="bgRect" presStyleLbl="bgShp" presStyleIdx="1" presStyleCnt="7"/>
      <dgm:spPr/>
    </dgm:pt>
    <dgm:pt modelId="{620CC434-3AEC-415A-9233-676F7C4A2523}" type="pres">
      <dgm:prSet presAssocID="{D8F93C8F-5F94-4A7B-8DED-C0EBAAE1575D}" presName="iconRect" presStyleLbl="node1" presStyleIdx="1"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C56BCE11-E2CF-4D8B-8376-A89F0DE52D35}" type="pres">
      <dgm:prSet presAssocID="{D8F93C8F-5F94-4A7B-8DED-C0EBAAE1575D}" presName="spaceRect" presStyleCnt="0"/>
      <dgm:spPr/>
    </dgm:pt>
    <dgm:pt modelId="{790B0C2A-5D64-4CA5-8D1B-A9A4CA976D06}" type="pres">
      <dgm:prSet presAssocID="{D8F93C8F-5F94-4A7B-8DED-C0EBAAE1575D}" presName="parTx" presStyleLbl="revTx" presStyleIdx="1" presStyleCnt="7">
        <dgm:presLayoutVars>
          <dgm:chMax val="0"/>
          <dgm:chPref val="0"/>
        </dgm:presLayoutVars>
      </dgm:prSet>
      <dgm:spPr/>
    </dgm:pt>
    <dgm:pt modelId="{C0D3589C-A7B8-457F-B10E-3D95783557EB}" type="pres">
      <dgm:prSet presAssocID="{496B0EC1-6E82-4463-8EBE-577D2375A15C}" presName="sibTrans" presStyleCnt="0"/>
      <dgm:spPr/>
    </dgm:pt>
    <dgm:pt modelId="{89E6A77C-04EE-4146-9F38-E79E3CD292B4}" type="pres">
      <dgm:prSet presAssocID="{02C068AD-2F30-4BF2-8E72-348C444D39B4}" presName="compNode" presStyleCnt="0"/>
      <dgm:spPr/>
    </dgm:pt>
    <dgm:pt modelId="{44A488E7-3AB9-4136-A617-A4356B1845C9}" type="pres">
      <dgm:prSet presAssocID="{02C068AD-2F30-4BF2-8E72-348C444D39B4}" presName="bgRect" presStyleLbl="bgShp" presStyleIdx="2" presStyleCnt="7"/>
      <dgm:spPr/>
    </dgm:pt>
    <dgm:pt modelId="{311D714A-5951-487A-891E-F46259C4A73B}" type="pres">
      <dgm:prSet presAssocID="{02C068AD-2F30-4BF2-8E72-348C444D39B4}" presName="iconRect" presStyleLbl="node1" presStyleIdx="2"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heck List"/>
        </a:ext>
      </dgm:extLst>
    </dgm:pt>
    <dgm:pt modelId="{D6905CFE-7F56-48E4-B987-5FD2624FE909}" type="pres">
      <dgm:prSet presAssocID="{02C068AD-2F30-4BF2-8E72-348C444D39B4}" presName="spaceRect" presStyleCnt="0"/>
      <dgm:spPr/>
    </dgm:pt>
    <dgm:pt modelId="{C74D1BD7-4599-4947-9BF0-0F5E8E974AA2}" type="pres">
      <dgm:prSet presAssocID="{02C068AD-2F30-4BF2-8E72-348C444D39B4}" presName="parTx" presStyleLbl="revTx" presStyleIdx="2" presStyleCnt="7">
        <dgm:presLayoutVars>
          <dgm:chMax val="0"/>
          <dgm:chPref val="0"/>
        </dgm:presLayoutVars>
      </dgm:prSet>
      <dgm:spPr/>
    </dgm:pt>
    <dgm:pt modelId="{D60D5C55-3C3F-40BE-AC9D-86032D25363B}" type="pres">
      <dgm:prSet presAssocID="{7ED96A48-50C4-4CEB-9242-FDD0B5716BE0}" presName="sibTrans" presStyleCnt="0"/>
      <dgm:spPr/>
    </dgm:pt>
    <dgm:pt modelId="{A92C2B65-2DA8-48B9-A07F-8C740817EB53}" type="pres">
      <dgm:prSet presAssocID="{A5F4FC6D-23F9-4380-B1D0-3C0F7D095526}" presName="compNode" presStyleCnt="0"/>
      <dgm:spPr/>
    </dgm:pt>
    <dgm:pt modelId="{2E58ABCF-7387-4058-AD68-B177ED738CCA}" type="pres">
      <dgm:prSet presAssocID="{A5F4FC6D-23F9-4380-B1D0-3C0F7D095526}" presName="bgRect" presStyleLbl="bgShp" presStyleIdx="3" presStyleCnt="7"/>
      <dgm:spPr/>
    </dgm:pt>
    <dgm:pt modelId="{BACB8E91-6F12-485D-9436-FC218795C109}" type="pres">
      <dgm:prSet presAssocID="{A5F4FC6D-23F9-4380-B1D0-3C0F7D095526}" presName="iconRect" presStyleLbl="node1" presStyleIdx="3"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9CB6EBC8-A938-4084-8234-4A5E28B6D61C}" type="pres">
      <dgm:prSet presAssocID="{A5F4FC6D-23F9-4380-B1D0-3C0F7D095526}" presName="spaceRect" presStyleCnt="0"/>
      <dgm:spPr/>
    </dgm:pt>
    <dgm:pt modelId="{54BBDD58-9726-4A84-888D-A396718E860C}" type="pres">
      <dgm:prSet presAssocID="{A5F4FC6D-23F9-4380-B1D0-3C0F7D095526}" presName="parTx" presStyleLbl="revTx" presStyleIdx="3" presStyleCnt="7">
        <dgm:presLayoutVars>
          <dgm:chMax val="0"/>
          <dgm:chPref val="0"/>
        </dgm:presLayoutVars>
      </dgm:prSet>
      <dgm:spPr/>
    </dgm:pt>
    <dgm:pt modelId="{348E8D19-B783-49AA-829B-32B8F5AEB561}" type="pres">
      <dgm:prSet presAssocID="{844C5C1A-8DE6-4FFD-A53B-678B8835CB26}" presName="sibTrans" presStyleCnt="0"/>
      <dgm:spPr/>
    </dgm:pt>
    <dgm:pt modelId="{FAFDF652-43C8-4BE5-A2F0-6E8219FEEA72}" type="pres">
      <dgm:prSet presAssocID="{8EB4BF87-4F69-44BB-A950-1D544A1F2C51}" presName="compNode" presStyleCnt="0"/>
      <dgm:spPr/>
    </dgm:pt>
    <dgm:pt modelId="{97DCA5FD-2C51-48CC-8D22-87E22E4C33DB}" type="pres">
      <dgm:prSet presAssocID="{8EB4BF87-4F69-44BB-A950-1D544A1F2C51}" presName="bgRect" presStyleLbl="bgShp" presStyleIdx="4" presStyleCnt="7"/>
      <dgm:spPr/>
    </dgm:pt>
    <dgm:pt modelId="{62C8C735-3B83-48B7-B814-08602383D5FD}" type="pres">
      <dgm:prSet presAssocID="{8EB4BF87-4F69-44BB-A950-1D544A1F2C51}" presName="iconRect" presStyleLbl="node1" presStyleIdx="4"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Printer"/>
        </a:ext>
      </dgm:extLst>
    </dgm:pt>
    <dgm:pt modelId="{7D342108-DBD4-49BA-9A50-5B957EF4EF0B}" type="pres">
      <dgm:prSet presAssocID="{8EB4BF87-4F69-44BB-A950-1D544A1F2C51}" presName="spaceRect" presStyleCnt="0"/>
      <dgm:spPr/>
    </dgm:pt>
    <dgm:pt modelId="{C712F4F6-4AB4-4D08-B39B-320BD67F67E1}" type="pres">
      <dgm:prSet presAssocID="{8EB4BF87-4F69-44BB-A950-1D544A1F2C51}" presName="parTx" presStyleLbl="revTx" presStyleIdx="4" presStyleCnt="7">
        <dgm:presLayoutVars>
          <dgm:chMax val="0"/>
          <dgm:chPref val="0"/>
        </dgm:presLayoutVars>
      </dgm:prSet>
      <dgm:spPr/>
    </dgm:pt>
    <dgm:pt modelId="{B7CFBFBC-F02E-4064-882C-569A27550953}" type="pres">
      <dgm:prSet presAssocID="{10EA67CE-E8E9-4E48-9139-7A9FB774A770}" presName="sibTrans" presStyleCnt="0"/>
      <dgm:spPr/>
    </dgm:pt>
    <dgm:pt modelId="{C7731C43-38EA-473A-B9A9-CC6786741128}" type="pres">
      <dgm:prSet presAssocID="{FCE518B7-15D4-4535-8463-A53C7543A70F}" presName="compNode" presStyleCnt="0"/>
      <dgm:spPr/>
    </dgm:pt>
    <dgm:pt modelId="{FE1A10E2-D559-4217-AAAE-C9843ABCF6B8}" type="pres">
      <dgm:prSet presAssocID="{FCE518B7-15D4-4535-8463-A53C7543A70F}" presName="bgRect" presStyleLbl="bgShp" presStyleIdx="5" presStyleCnt="7"/>
      <dgm:spPr/>
    </dgm:pt>
    <dgm:pt modelId="{D1CB74DD-451F-4700-906A-36910717590D}" type="pres">
      <dgm:prSet presAssocID="{FCE518B7-15D4-4535-8463-A53C7543A70F}" presName="iconRect" presStyleLbl="node1" presStyleIdx="5"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irection"/>
        </a:ext>
      </dgm:extLst>
    </dgm:pt>
    <dgm:pt modelId="{DACD9F0E-14DD-4FEF-9AAB-24A1928C5047}" type="pres">
      <dgm:prSet presAssocID="{FCE518B7-15D4-4535-8463-A53C7543A70F}" presName="spaceRect" presStyleCnt="0"/>
      <dgm:spPr/>
    </dgm:pt>
    <dgm:pt modelId="{3EA28643-7258-41A3-9D25-D68B5B1171B3}" type="pres">
      <dgm:prSet presAssocID="{FCE518B7-15D4-4535-8463-A53C7543A70F}" presName="parTx" presStyleLbl="revTx" presStyleIdx="5" presStyleCnt="7">
        <dgm:presLayoutVars>
          <dgm:chMax val="0"/>
          <dgm:chPref val="0"/>
        </dgm:presLayoutVars>
      </dgm:prSet>
      <dgm:spPr/>
    </dgm:pt>
    <dgm:pt modelId="{73F494E4-469E-4676-B7FB-CB87D2C9A305}" type="pres">
      <dgm:prSet presAssocID="{82AC43AE-577C-4C1B-B2B9-0CCDEACB1962}" presName="sibTrans" presStyleCnt="0"/>
      <dgm:spPr/>
    </dgm:pt>
    <dgm:pt modelId="{4F480668-406B-4194-B5B2-228BAE6DDD6D}" type="pres">
      <dgm:prSet presAssocID="{32866C44-80E7-4502-B460-CC37B7CBFD4A}" presName="compNode" presStyleCnt="0"/>
      <dgm:spPr/>
    </dgm:pt>
    <dgm:pt modelId="{2BB6AAD5-6BE7-4DB6-BB0A-EB1A530AB2CC}" type="pres">
      <dgm:prSet presAssocID="{32866C44-80E7-4502-B460-CC37B7CBFD4A}" presName="bgRect" presStyleLbl="bgShp" presStyleIdx="6" presStyleCnt="7"/>
      <dgm:spPr/>
    </dgm:pt>
    <dgm:pt modelId="{926A95CB-70B1-41E1-80EF-76AF938715AB}" type="pres">
      <dgm:prSet presAssocID="{32866C44-80E7-4502-B460-CC37B7CBFD4A}" presName="iconRect" presStyleLbl="node1" presStyleIdx="6"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Office Worker"/>
        </a:ext>
      </dgm:extLst>
    </dgm:pt>
    <dgm:pt modelId="{E99DEA98-0CC0-4A7E-972B-377B48F78AE7}" type="pres">
      <dgm:prSet presAssocID="{32866C44-80E7-4502-B460-CC37B7CBFD4A}" presName="spaceRect" presStyleCnt="0"/>
      <dgm:spPr/>
    </dgm:pt>
    <dgm:pt modelId="{F5C5D199-43DC-4264-A544-DD846DB63044}" type="pres">
      <dgm:prSet presAssocID="{32866C44-80E7-4502-B460-CC37B7CBFD4A}" presName="parTx" presStyleLbl="revTx" presStyleIdx="6" presStyleCnt="7">
        <dgm:presLayoutVars>
          <dgm:chMax val="0"/>
          <dgm:chPref val="0"/>
        </dgm:presLayoutVars>
      </dgm:prSet>
      <dgm:spPr/>
    </dgm:pt>
  </dgm:ptLst>
  <dgm:cxnLst>
    <dgm:cxn modelId="{1C7A3301-2607-48C5-BC48-0598CD4E20D5}" type="presOf" srcId="{A5F4FC6D-23F9-4380-B1D0-3C0F7D095526}" destId="{54BBDD58-9726-4A84-888D-A396718E860C}" srcOrd="0" destOrd="0" presId="urn:microsoft.com/office/officeart/2018/2/layout/IconVerticalSolidList"/>
    <dgm:cxn modelId="{FDAB3620-2E90-413D-900E-A46712753B8B}" srcId="{7FAF474B-0AD1-48EE-9A4D-576A0C910537}" destId="{A5F4FC6D-23F9-4380-B1D0-3C0F7D095526}" srcOrd="3" destOrd="0" parTransId="{B67F5A4F-544B-46A6-A4A0-ED1B376D9866}" sibTransId="{844C5C1A-8DE6-4FFD-A53B-678B8835CB26}"/>
    <dgm:cxn modelId="{046C4221-9F3A-41E0-A3DB-0EB792C9FB85}" type="presOf" srcId="{02C068AD-2F30-4BF2-8E72-348C444D39B4}" destId="{C74D1BD7-4599-4947-9BF0-0F5E8E974AA2}" srcOrd="0" destOrd="0" presId="urn:microsoft.com/office/officeart/2018/2/layout/IconVerticalSolidList"/>
    <dgm:cxn modelId="{BEDBC225-3298-432F-9E1E-22F6CABAB44B}" srcId="{7FAF474B-0AD1-48EE-9A4D-576A0C910537}" destId="{8EB4BF87-4F69-44BB-A950-1D544A1F2C51}" srcOrd="4" destOrd="0" parTransId="{A3C7B96B-463C-43F7-B54D-36189BDD7A8E}" sibTransId="{10EA67CE-E8E9-4E48-9139-7A9FB774A770}"/>
    <dgm:cxn modelId="{B6899E34-0106-436E-A428-4D21F66FA197}" type="presOf" srcId="{7FAF474B-0AD1-48EE-9A4D-576A0C910537}" destId="{0EF39027-CEC4-4802-9C3F-593836A451E4}" srcOrd="0" destOrd="0" presId="urn:microsoft.com/office/officeart/2018/2/layout/IconVerticalSolidList"/>
    <dgm:cxn modelId="{FC741D3B-0719-4C11-B049-DE5C22DFB543}" srcId="{7FAF474B-0AD1-48EE-9A4D-576A0C910537}" destId="{32866C44-80E7-4502-B460-CC37B7CBFD4A}" srcOrd="6" destOrd="0" parTransId="{95E976F3-3481-40AF-9997-560FD9FE904B}" sibTransId="{4F77A428-27B2-4960-8ED4-6E29528DED43}"/>
    <dgm:cxn modelId="{B2FB2F5D-D813-47E0-A956-82AFF271E009}" srcId="{7FAF474B-0AD1-48EE-9A4D-576A0C910537}" destId="{02C068AD-2F30-4BF2-8E72-348C444D39B4}" srcOrd="2" destOrd="0" parTransId="{CA03591B-8005-4F37-BCFD-E99B02F14ED9}" sibTransId="{7ED96A48-50C4-4CEB-9242-FDD0B5716BE0}"/>
    <dgm:cxn modelId="{D64D4945-CCF4-4666-980C-A35924C860F4}" srcId="{7FAF474B-0AD1-48EE-9A4D-576A0C910537}" destId="{9F777283-BA13-40DE-B3FB-9A7A53CF4918}" srcOrd="0" destOrd="0" parTransId="{C2245389-2349-4F65-AEB7-D8E30D7B71BB}" sibTransId="{6B3C5F1D-3048-4536-A3D6-D786E7302A31}"/>
    <dgm:cxn modelId="{2374847A-5047-4AD8-A902-C1F197F4BFA3}" type="presOf" srcId="{32866C44-80E7-4502-B460-CC37B7CBFD4A}" destId="{F5C5D199-43DC-4264-A544-DD846DB63044}" srcOrd="0" destOrd="0" presId="urn:microsoft.com/office/officeart/2018/2/layout/IconVerticalSolidList"/>
    <dgm:cxn modelId="{CD3BF87A-A24F-48A9-BEB8-F1D8E0CA2BD0}" type="presOf" srcId="{8EB4BF87-4F69-44BB-A950-1D544A1F2C51}" destId="{C712F4F6-4AB4-4D08-B39B-320BD67F67E1}" srcOrd="0" destOrd="0" presId="urn:microsoft.com/office/officeart/2018/2/layout/IconVerticalSolidList"/>
    <dgm:cxn modelId="{D10A8C89-E2CB-4019-8ADE-5C9502D031EE}" type="presOf" srcId="{9F777283-BA13-40DE-B3FB-9A7A53CF4918}" destId="{CE5A816A-E87B-477D-9F82-C99FDD841FDB}" srcOrd="0" destOrd="0" presId="urn:microsoft.com/office/officeart/2018/2/layout/IconVerticalSolidList"/>
    <dgm:cxn modelId="{8F60069F-9C77-43E5-9B80-34272F30036B}" srcId="{7FAF474B-0AD1-48EE-9A4D-576A0C910537}" destId="{FCE518B7-15D4-4535-8463-A53C7543A70F}" srcOrd="5" destOrd="0" parTransId="{FFD0931D-2969-4BB5-B3F9-2980E1FDA5EC}" sibTransId="{82AC43AE-577C-4C1B-B2B9-0CCDEACB1962}"/>
    <dgm:cxn modelId="{59D91FA8-5359-4704-A8A8-4E7B21740BE5}" type="presOf" srcId="{FCE518B7-15D4-4535-8463-A53C7543A70F}" destId="{3EA28643-7258-41A3-9D25-D68B5B1171B3}" srcOrd="0" destOrd="0" presId="urn:microsoft.com/office/officeart/2018/2/layout/IconVerticalSolidList"/>
    <dgm:cxn modelId="{3B4D5CAF-E8E5-4BFE-A3E9-60A0BF51C1B0}" type="presOf" srcId="{D8F93C8F-5F94-4A7B-8DED-C0EBAAE1575D}" destId="{790B0C2A-5D64-4CA5-8D1B-A9A4CA976D06}" srcOrd="0" destOrd="0" presId="urn:microsoft.com/office/officeart/2018/2/layout/IconVerticalSolidList"/>
    <dgm:cxn modelId="{C3D597ED-E5F3-4323-9818-1F4E7AABF618}" srcId="{7FAF474B-0AD1-48EE-9A4D-576A0C910537}" destId="{D8F93C8F-5F94-4A7B-8DED-C0EBAAE1575D}" srcOrd="1" destOrd="0" parTransId="{A51DEFC2-E157-47D3-9206-4DB8CCEB8271}" sibTransId="{496B0EC1-6E82-4463-8EBE-577D2375A15C}"/>
    <dgm:cxn modelId="{773E3A9B-1CFE-40D6-9DCE-3723C81D89D2}" type="presParOf" srcId="{0EF39027-CEC4-4802-9C3F-593836A451E4}" destId="{4D066F20-5B39-4F7B-A41B-80BDE186AE56}" srcOrd="0" destOrd="0" presId="urn:microsoft.com/office/officeart/2018/2/layout/IconVerticalSolidList"/>
    <dgm:cxn modelId="{D63693B2-FA06-44F9-B956-82FF7ED376A1}" type="presParOf" srcId="{4D066F20-5B39-4F7B-A41B-80BDE186AE56}" destId="{D1CFB4F7-5230-4428-9BC0-8B63CBD48630}" srcOrd="0" destOrd="0" presId="urn:microsoft.com/office/officeart/2018/2/layout/IconVerticalSolidList"/>
    <dgm:cxn modelId="{B4D7C48C-AB58-448B-B899-2F9428EBE5A8}" type="presParOf" srcId="{4D066F20-5B39-4F7B-A41B-80BDE186AE56}" destId="{20CC23FA-D053-435C-B1EA-B1A7AF29D481}" srcOrd="1" destOrd="0" presId="urn:microsoft.com/office/officeart/2018/2/layout/IconVerticalSolidList"/>
    <dgm:cxn modelId="{C930DA14-5789-48AA-A95E-457A388FA85B}" type="presParOf" srcId="{4D066F20-5B39-4F7B-A41B-80BDE186AE56}" destId="{9C7B76E1-F20D-41BE-AC64-11CFB8AE433F}" srcOrd="2" destOrd="0" presId="urn:microsoft.com/office/officeart/2018/2/layout/IconVerticalSolidList"/>
    <dgm:cxn modelId="{A15A70AA-F28A-4F06-A08D-EF1441E34D8E}" type="presParOf" srcId="{4D066F20-5B39-4F7B-A41B-80BDE186AE56}" destId="{CE5A816A-E87B-477D-9F82-C99FDD841FDB}" srcOrd="3" destOrd="0" presId="urn:microsoft.com/office/officeart/2018/2/layout/IconVerticalSolidList"/>
    <dgm:cxn modelId="{DA4D4FDE-C5F8-4B0B-9EDD-67C98FE0321F}" type="presParOf" srcId="{0EF39027-CEC4-4802-9C3F-593836A451E4}" destId="{640A6D9C-191F-478C-84EB-BB8B625E48C4}" srcOrd="1" destOrd="0" presId="urn:microsoft.com/office/officeart/2018/2/layout/IconVerticalSolidList"/>
    <dgm:cxn modelId="{4A367F30-EB23-41A3-BE2D-655234AF777B}" type="presParOf" srcId="{0EF39027-CEC4-4802-9C3F-593836A451E4}" destId="{CC1D19EB-34CE-40F1-8BC7-D099B92CFE9B}" srcOrd="2" destOrd="0" presId="urn:microsoft.com/office/officeart/2018/2/layout/IconVerticalSolidList"/>
    <dgm:cxn modelId="{B9C9CABB-B6A0-45BF-AD9E-4995B6A2BB27}" type="presParOf" srcId="{CC1D19EB-34CE-40F1-8BC7-D099B92CFE9B}" destId="{093E1451-9AAD-4768-84F3-B065AB80CB11}" srcOrd="0" destOrd="0" presId="urn:microsoft.com/office/officeart/2018/2/layout/IconVerticalSolidList"/>
    <dgm:cxn modelId="{636CBCD4-FDB4-4D2F-A9CB-9242C09CB80A}" type="presParOf" srcId="{CC1D19EB-34CE-40F1-8BC7-D099B92CFE9B}" destId="{620CC434-3AEC-415A-9233-676F7C4A2523}" srcOrd="1" destOrd="0" presId="urn:microsoft.com/office/officeart/2018/2/layout/IconVerticalSolidList"/>
    <dgm:cxn modelId="{000A34B1-C64B-4B26-8E21-069F055AD48F}" type="presParOf" srcId="{CC1D19EB-34CE-40F1-8BC7-D099B92CFE9B}" destId="{C56BCE11-E2CF-4D8B-8376-A89F0DE52D35}" srcOrd="2" destOrd="0" presId="urn:microsoft.com/office/officeart/2018/2/layout/IconVerticalSolidList"/>
    <dgm:cxn modelId="{1C75D59C-F0A0-4CF2-83BC-91E1D0658954}" type="presParOf" srcId="{CC1D19EB-34CE-40F1-8BC7-D099B92CFE9B}" destId="{790B0C2A-5D64-4CA5-8D1B-A9A4CA976D06}" srcOrd="3" destOrd="0" presId="urn:microsoft.com/office/officeart/2018/2/layout/IconVerticalSolidList"/>
    <dgm:cxn modelId="{DE4B8068-D67C-44E9-8DC1-9A78655A54F5}" type="presParOf" srcId="{0EF39027-CEC4-4802-9C3F-593836A451E4}" destId="{C0D3589C-A7B8-457F-B10E-3D95783557EB}" srcOrd="3" destOrd="0" presId="urn:microsoft.com/office/officeart/2018/2/layout/IconVerticalSolidList"/>
    <dgm:cxn modelId="{09978B31-C16F-4F36-844D-8E1F52F2F2BE}" type="presParOf" srcId="{0EF39027-CEC4-4802-9C3F-593836A451E4}" destId="{89E6A77C-04EE-4146-9F38-E79E3CD292B4}" srcOrd="4" destOrd="0" presId="urn:microsoft.com/office/officeart/2018/2/layout/IconVerticalSolidList"/>
    <dgm:cxn modelId="{EE5476BF-92D3-4B52-9990-2E5826B7062C}" type="presParOf" srcId="{89E6A77C-04EE-4146-9F38-E79E3CD292B4}" destId="{44A488E7-3AB9-4136-A617-A4356B1845C9}" srcOrd="0" destOrd="0" presId="urn:microsoft.com/office/officeart/2018/2/layout/IconVerticalSolidList"/>
    <dgm:cxn modelId="{35F9980C-8034-4E73-B5FA-F7697BB97BD4}" type="presParOf" srcId="{89E6A77C-04EE-4146-9F38-E79E3CD292B4}" destId="{311D714A-5951-487A-891E-F46259C4A73B}" srcOrd="1" destOrd="0" presId="urn:microsoft.com/office/officeart/2018/2/layout/IconVerticalSolidList"/>
    <dgm:cxn modelId="{1EEF6B3F-5AEA-4EDD-BD0E-8AF6B3DE2105}" type="presParOf" srcId="{89E6A77C-04EE-4146-9F38-E79E3CD292B4}" destId="{D6905CFE-7F56-48E4-B987-5FD2624FE909}" srcOrd="2" destOrd="0" presId="urn:microsoft.com/office/officeart/2018/2/layout/IconVerticalSolidList"/>
    <dgm:cxn modelId="{4CC14AF1-79E6-4CC5-811D-E5F6C70F0B51}" type="presParOf" srcId="{89E6A77C-04EE-4146-9F38-E79E3CD292B4}" destId="{C74D1BD7-4599-4947-9BF0-0F5E8E974AA2}" srcOrd="3" destOrd="0" presId="urn:microsoft.com/office/officeart/2018/2/layout/IconVerticalSolidList"/>
    <dgm:cxn modelId="{59F64A6F-8775-48B3-B0B0-C5F0ADD0D0E0}" type="presParOf" srcId="{0EF39027-CEC4-4802-9C3F-593836A451E4}" destId="{D60D5C55-3C3F-40BE-AC9D-86032D25363B}" srcOrd="5" destOrd="0" presId="urn:microsoft.com/office/officeart/2018/2/layout/IconVerticalSolidList"/>
    <dgm:cxn modelId="{411059B9-01E7-4708-AA09-E3B5961A5702}" type="presParOf" srcId="{0EF39027-CEC4-4802-9C3F-593836A451E4}" destId="{A92C2B65-2DA8-48B9-A07F-8C740817EB53}" srcOrd="6" destOrd="0" presId="urn:microsoft.com/office/officeart/2018/2/layout/IconVerticalSolidList"/>
    <dgm:cxn modelId="{C69E477B-F7E6-4A5B-B260-0D3DD3CE41C9}" type="presParOf" srcId="{A92C2B65-2DA8-48B9-A07F-8C740817EB53}" destId="{2E58ABCF-7387-4058-AD68-B177ED738CCA}" srcOrd="0" destOrd="0" presId="urn:microsoft.com/office/officeart/2018/2/layout/IconVerticalSolidList"/>
    <dgm:cxn modelId="{94EE1170-79D2-4659-A8B6-6C84B276C48E}" type="presParOf" srcId="{A92C2B65-2DA8-48B9-A07F-8C740817EB53}" destId="{BACB8E91-6F12-485D-9436-FC218795C109}" srcOrd="1" destOrd="0" presId="urn:microsoft.com/office/officeart/2018/2/layout/IconVerticalSolidList"/>
    <dgm:cxn modelId="{6964AE48-A33F-453D-8B19-F54DFE120DDE}" type="presParOf" srcId="{A92C2B65-2DA8-48B9-A07F-8C740817EB53}" destId="{9CB6EBC8-A938-4084-8234-4A5E28B6D61C}" srcOrd="2" destOrd="0" presId="urn:microsoft.com/office/officeart/2018/2/layout/IconVerticalSolidList"/>
    <dgm:cxn modelId="{CDEE10CF-958F-4980-BB28-26DD51FCEE99}" type="presParOf" srcId="{A92C2B65-2DA8-48B9-A07F-8C740817EB53}" destId="{54BBDD58-9726-4A84-888D-A396718E860C}" srcOrd="3" destOrd="0" presId="urn:microsoft.com/office/officeart/2018/2/layout/IconVerticalSolidList"/>
    <dgm:cxn modelId="{4D2511E4-34CB-4009-B7AD-7E333019EB76}" type="presParOf" srcId="{0EF39027-CEC4-4802-9C3F-593836A451E4}" destId="{348E8D19-B783-49AA-829B-32B8F5AEB561}" srcOrd="7" destOrd="0" presId="urn:microsoft.com/office/officeart/2018/2/layout/IconVerticalSolidList"/>
    <dgm:cxn modelId="{3A5F112B-C551-4304-A7FD-0FEFE026EE36}" type="presParOf" srcId="{0EF39027-CEC4-4802-9C3F-593836A451E4}" destId="{FAFDF652-43C8-4BE5-A2F0-6E8219FEEA72}" srcOrd="8" destOrd="0" presId="urn:microsoft.com/office/officeart/2018/2/layout/IconVerticalSolidList"/>
    <dgm:cxn modelId="{0F6D2B0B-48E5-4DBA-9515-4A1E3F496012}" type="presParOf" srcId="{FAFDF652-43C8-4BE5-A2F0-6E8219FEEA72}" destId="{97DCA5FD-2C51-48CC-8D22-87E22E4C33DB}" srcOrd="0" destOrd="0" presId="urn:microsoft.com/office/officeart/2018/2/layout/IconVerticalSolidList"/>
    <dgm:cxn modelId="{C202D938-AC04-4D4A-9535-680334338B83}" type="presParOf" srcId="{FAFDF652-43C8-4BE5-A2F0-6E8219FEEA72}" destId="{62C8C735-3B83-48B7-B814-08602383D5FD}" srcOrd="1" destOrd="0" presId="urn:microsoft.com/office/officeart/2018/2/layout/IconVerticalSolidList"/>
    <dgm:cxn modelId="{2AD06BF1-1125-4331-8385-84437279FE33}" type="presParOf" srcId="{FAFDF652-43C8-4BE5-A2F0-6E8219FEEA72}" destId="{7D342108-DBD4-49BA-9A50-5B957EF4EF0B}" srcOrd="2" destOrd="0" presId="urn:microsoft.com/office/officeart/2018/2/layout/IconVerticalSolidList"/>
    <dgm:cxn modelId="{078A2AE8-D1FA-40D1-AF96-E5FB8973C0B0}" type="presParOf" srcId="{FAFDF652-43C8-4BE5-A2F0-6E8219FEEA72}" destId="{C712F4F6-4AB4-4D08-B39B-320BD67F67E1}" srcOrd="3" destOrd="0" presId="urn:microsoft.com/office/officeart/2018/2/layout/IconVerticalSolidList"/>
    <dgm:cxn modelId="{DEFCB642-D883-4B96-9264-5AE4BC66C891}" type="presParOf" srcId="{0EF39027-CEC4-4802-9C3F-593836A451E4}" destId="{B7CFBFBC-F02E-4064-882C-569A27550953}" srcOrd="9" destOrd="0" presId="urn:microsoft.com/office/officeart/2018/2/layout/IconVerticalSolidList"/>
    <dgm:cxn modelId="{62720EAC-9B9A-409E-881B-60ACBFEF7BBA}" type="presParOf" srcId="{0EF39027-CEC4-4802-9C3F-593836A451E4}" destId="{C7731C43-38EA-473A-B9A9-CC6786741128}" srcOrd="10" destOrd="0" presId="urn:microsoft.com/office/officeart/2018/2/layout/IconVerticalSolidList"/>
    <dgm:cxn modelId="{50DCDB67-D769-4A60-84D3-DA311AFA3653}" type="presParOf" srcId="{C7731C43-38EA-473A-B9A9-CC6786741128}" destId="{FE1A10E2-D559-4217-AAAE-C9843ABCF6B8}" srcOrd="0" destOrd="0" presId="urn:microsoft.com/office/officeart/2018/2/layout/IconVerticalSolidList"/>
    <dgm:cxn modelId="{FC52A7A0-562F-49B4-BE9E-354B88FCD24D}" type="presParOf" srcId="{C7731C43-38EA-473A-B9A9-CC6786741128}" destId="{D1CB74DD-451F-4700-906A-36910717590D}" srcOrd="1" destOrd="0" presId="urn:microsoft.com/office/officeart/2018/2/layout/IconVerticalSolidList"/>
    <dgm:cxn modelId="{DF0B7D81-E84A-4B25-83A3-83A4288B9B17}" type="presParOf" srcId="{C7731C43-38EA-473A-B9A9-CC6786741128}" destId="{DACD9F0E-14DD-4FEF-9AAB-24A1928C5047}" srcOrd="2" destOrd="0" presId="urn:microsoft.com/office/officeart/2018/2/layout/IconVerticalSolidList"/>
    <dgm:cxn modelId="{B8B6DE92-F468-40BE-89E2-A0A1B53E4040}" type="presParOf" srcId="{C7731C43-38EA-473A-B9A9-CC6786741128}" destId="{3EA28643-7258-41A3-9D25-D68B5B1171B3}" srcOrd="3" destOrd="0" presId="urn:microsoft.com/office/officeart/2018/2/layout/IconVerticalSolidList"/>
    <dgm:cxn modelId="{89027298-C2A5-4976-8D6F-0247FDE3DC38}" type="presParOf" srcId="{0EF39027-CEC4-4802-9C3F-593836A451E4}" destId="{73F494E4-469E-4676-B7FB-CB87D2C9A305}" srcOrd="11" destOrd="0" presId="urn:microsoft.com/office/officeart/2018/2/layout/IconVerticalSolidList"/>
    <dgm:cxn modelId="{300768B6-2BF6-4B36-9A30-F1C248AEB979}" type="presParOf" srcId="{0EF39027-CEC4-4802-9C3F-593836A451E4}" destId="{4F480668-406B-4194-B5B2-228BAE6DDD6D}" srcOrd="12" destOrd="0" presId="urn:microsoft.com/office/officeart/2018/2/layout/IconVerticalSolidList"/>
    <dgm:cxn modelId="{0D192825-8A3A-481E-80B4-622C32279E18}" type="presParOf" srcId="{4F480668-406B-4194-B5B2-228BAE6DDD6D}" destId="{2BB6AAD5-6BE7-4DB6-BB0A-EB1A530AB2CC}" srcOrd="0" destOrd="0" presId="urn:microsoft.com/office/officeart/2018/2/layout/IconVerticalSolidList"/>
    <dgm:cxn modelId="{9042377F-F6FA-4161-97D6-C536F326CA9B}" type="presParOf" srcId="{4F480668-406B-4194-B5B2-228BAE6DDD6D}" destId="{926A95CB-70B1-41E1-80EF-76AF938715AB}" srcOrd="1" destOrd="0" presId="urn:microsoft.com/office/officeart/2018/2/layout/IconVerticalSolidList"/>
    <dgm:cxn modelId="{AE4C8FE5-6840-49C4-BB22-2EAB81C869EE}" type="presParOf" srcId="{4F480668-406B-4194-B5B2-228BAE6DDD6D}" destId="{E99DEA98-0CC0-4A7E-972B-377B48F78AE7}" srcOrd="2" destOrd="0" presId="urn:microsoft.com/office/officeart/2018/2/layout/IconVerticalSolidList"/>
    <dgm:cxn modelId="{60B33472-CF75-4CAA-B661-328037A74A33}" type="presParOf" srcId="{4F480668-406B-4194-B5B2-228BAE6DDD6D}" destId="{F5C5D199-43DC-4264-A544-DD846DB63044}"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425216-3D29-4FFD-B95F-DC15338321EA}" type="doc">
      <dgm:prSet loTypeId="urn:microsoft.com/office/officeart/2005/8/layout/default" loCatId="list" qsTypeId="urn:microsoft.com/office/officeart/2005/8/quickstyle/simple4" qsCatId="simple" csTypeId="urn:microsoft.com/office/officeart/2005/8/colors/colorful1" csCatId="colorful"/>
      <dgm:spPr/>
      <dgm:t>
        <a:bodyPr/>
        <a:lstStyle/>
        <a:p>
          <a:endParaRPr lang="en-US"/>
        </a:p>
      </dgm:t>
    </dgm:pt>
    <dgm:pt modelId="{BC0DC5A8-483D-48BA-B1C9-9B7771F593DC}">
      <dgm:prSet/>
      <dgm:spPr/>
      <dgm:t>
        <a:bodyPr/>
        <a:lstStyle/>
        <a:p>
          <a:r>
            <a:rPr lang="en-GB"/>
            <a:t>Limitations: Limited automation</a:t>
          </a:r>
          <a:endParaRPr lang="en-US"/>
        </a:p>
      </dgm:t>
    </dgm:pt>
    <dgm:pt modelId="{B1F01155-4D72-4FE7-A957-5B63B74946CA}" type="parTrans" cxnId="{853036D8-287C-492D-92EE-F3F02214E296}">
      <dgm:prSet/>
      <dgm:spPr/>
      <dgm:t>
        <a:bodyPr/>
        <a:lstStyle/>
        <a:p>
          <a:endParaRPr lang="en-US"/>
        </a:p>
      </dgm:t>
    </dgm:pt>
    <dgm:pt modelId="{FC28C1DC-7E07-4F94-A5D1-70280822D7C3}" type="sibTrans" cxnId="{853036D8-287C-492D-92EE-F3F02214E296}">
      <dgm:prSet/>
      <dgm:spPr/>
      <dgm:t>
        <a:bodyPr/>
        <a:lstStyle/>
        <a:p>
          <a:endParaRPr lang="en-US"/>
        </a:p>
      </dgm:t>
    </dgm:pt>
    <dgm:pt modelId="{F9A7877B-099D-4DBD-95AD-40A31BEC168F}">
      <dgm:prSet/>
      <dgm:spPr/>
      <dgm:t>
        <a:bodyPr/>
        <a:lstStyle/>
        <a:p>
          <a:r>
            <a:rPr lang="en-GB"/>
            <a:t>manual updates</a:t>
          </a:r>
          <a:endParaRPr lang="en-US"/>
        </a:p>
      </dgm:t>
    </dgm:pt>
    <dgm:pt modelId="{C4461538-61F0-48FB-85CF-6A27B1A36DFA}" type="parTrans" cxnId="{9D91F06C-F43B-4D8A-A550-055FA6CACC5B}">
      <dgm:prSet/>
      <dgm:spPr/>
      <dgm:t>
        <a:bodyPr/>
        <a:lstStyle/>
        <a:p>
          <a:endParaRPr lang="en-US"/>
        </a:p>
      </dgm:t>
    </dgm:pt>
    <dgm:pt modelId="{0E04F1C1-BEF3-44E3-AED0-F148372E7071}" type="sibTrans" cxnId="{9D91F06C-F43B-4D8A-A550-055FA6CACC5B}">
      <dgm:prSet/>
      <dgm:spPr/>
      <dgm:t>
        <a:bodyPr/>
        <a:lstStyle/>
        <a:p>
          <a:endParaRPr lang="en-US"/>
        </a:p>
      </dgm:t>
    </dgm:pt>
    <dgm:pt modelId="{343A3131-8F70-45B9-92A6-A80DCC712575}">
      <dgm:prSet/>
      <dgm:spPr/>
      <dgm:t>
        <a:bodyPr/>
        <a:lstStyle/>
        <a:p>
          <a:r>
            <a:rPr lang="en-GB"/>
            <a:t>higher risk of errors</a:t>
          </a:r>
          <a:endParaRPr lang="en-US"/>
        </a:p>
      </dgm:t>
    </dgm:pt>
    <dgm:pt modelId="{6BD4982A-DF41-4F25-8A0B-AD1132523C8F}" type="parTrans" cxnId="{9858AB16-F66B-41AE-B603-42D803DBFCF9}">
      <dgm:prSet/>
      <dgm:spPr/>
      <dgm:t>
        <a:bodyPr/>
        <a:lstStyle/>
        <a:p>
          <a:endParaRPr lang="en-US"/>
        </a:p>
      </dgm:t>
    </dgm:pt>
    <dgm:pt modelId="{10880C8F-6569-4B7C-9B58-FDCBB7297872}" type="sibTrans" cxnId="{9858AB16-F66B-41AE-B603-42D803DBFCF9}">
      <dgm:prSet/>
      <dgm:spPr/>
      <dgm:t>
        <a:bodyPr/>
        <a:lstStyle/>
        <a:p>
          <a:endParaRPr lang="en-US"/>
        </a:p>
      </dgm:t>
    </dgm:pt>
    <dgm:pt modelId="{2C1BEEE3-D644-46CC-AA1F-40A3B215F801}">
      <dgm:prSet/>
      <dgm:spPr/>
      <dgm:t>
        <a:bodyPr/>
        <a:lstStyle/>
        <a:p>
          <a:r>
            <a:rPr lang="en-GB"/>
            <a:t>difficult for large teams</a:t>
          </a:r>
          <a:endParaRPr lang="en-US"/>
        </a:p>
      </dgm:t>
    </dgm:pt>
    <dgm:pt modelId="{97539D8A-5DC4-4C3F-9B61-81A6F7712B1E}" type="parTrans" cxnId="{A4FAEF3E-6266-4E06-AC3A-0C3D657A4EF6}">
      <dgm:prSet/>
      <dgm:spPr/>
      <dgm:t>
        <a:bodyPr/>
        <a:lstStyle/>
        <a:p>
          <a:endParaRPr lang="en-US"/>
        </a:p>
      </dgm:t>
    </dgm:pt>
    <dgm:pt modelId="{8A001C9C-194C-45D8-8B44-660AA2A959F8}" type="sibTrans" cxnId="{A4FAEF3E-6266-4E06-AC3A-0C3D657A4EF6}">
      <dgm:prSet/>
      <dgm:spPr/>
      <dgm:t>
        <a:bodyPr/>
        <a:lstStyle/>
        <a:p>
          <a:endParaRPr lang="en-US"/>
        </a:p>
      </dgm:t>
    </dgm:pt>
    <dgm:pt modelId="{E8480481-F481-48F0-919F-37FBB4BDD100}">
      <dgm:prSet/>
      <dgm:spPr/>
      <dgm:t>
        <a:bodyPr/>
        <a:lstStyle/>
        <a:p>
          <a:r>
            <a:rPr lang="en-GB"/>
            <a:t>version control issues</a:t>
          </a:r>
          <a:endParaRPr lang="en-US"/>
        </a:p>
      </dgm:t>
    </dgm:pt>
    <dgm:pt modelId="{50A6059A-0212-4905-BBC5-E87B2680F4D9}" type="parTrans" cxnId="{77A7F85C-7688-450B-B9F0-C69018DDDF05}">
      <dgm:prSet/>
      <dgm:spPr/>
      <dgm:t>
        <a:bodyPr/>
        <a:lstStyle/>
        <a:p>
          <a:endParaRPr lang="en-US"/>
        </a:p>
      </dgm:t>
    </dgm:pt>
    <dgm:pt modelId="{B6E7F1E0-920E-432C-AB45-FA9E45077373}" type="sibTrans" cxnId="{77A7F85C-7688-450B-B9F0-C69018DDDF05}">
      <dgm:prSet/>
      <dgm:spPr/>
      <dgm:t>
        <a:bodyPr/>
        <a:lstStyle/>
        <a:p>
          <a:endParaRPr lang="en-US"/>
        </a:p>
      </dgm:t>
    </dgm:pt>
    <dgm:pt modelId="{8E98A742-B956-491A-92A0-4C5BE5B54CE1}">
      <dgm:prSet/>
      <dgm:spPr/>
      <dgm:t>
        <a:bodyPr/>
        <a:lstStyle/>
        <a:p>
          <a:r>
            <a:rPr lang="en-GB"/>
            <a:t>limited reporting</a:t>
          </a:r>
          <a:endParaRPr lang="en-US"/>
        </a:p>
      </dgm:t>
    </dgm:pt>
    <dgm:pt modelId="{48FBCE9A-79B3-4C23-A590-5C9159DD69E2}" type="parTrans" cxnId="{470927B1-3FBE-48E4-89FF-6B983E485B57}">
      <dgm:prSet/>
      <dgm:spPr/>
      <dgm:t>
        <a:bodyPr/>
        <a:lstStyle/>
        <a:p>
          <a:endParaRPr lang="en-US"/>
        </a:p>
      </dgm:t>
    </dgm:pt>
    <dgm:pt modelId="{D87B2C4F-72E4-4A74-B973-E05E4BA882EB}" type="sibTrans" cxnId="{470927B1-3FBE-48E4-89FF-6B983E485B57}">
      <dgm:prSet/>
      <dgm:spPr/>
      <dgm:t>
        <a:bodyPr/>
        <a:lstStyle/>
        <a:p>
          <a:endParaRPr lang="en-US"/>
        </a:p>
      </dgm:t>
    </dgm:pt>
    <dgm:pt modelId="{57CD4602-BE97-4AF9-BC40-EF30EFE4916F}">
      <dgm:prSet/>
      <dgm:spPr/>
      <dgm:t>
        <a:bodyPr/>
        <a:lstStyle/>
        <a:p>
          <a:r>
            <a:rPr lang="en-GB"/>
            <a:t>collaboration challenges</a:t>
          </a:r>
          <a:endParaRPr lang="en-US"/>
        </a:p>
      </dgm:t>
    </dgm:pt>
    <dgm:pt modelId="{DF8B2986-5609-493E-9EB0-CE0A51203BC6}" type="parTrans" cxnId="{4CB089BC-47C5-43E6-AC22-994A62C64B82}">
      <dgm:prSet/>
      <dgm:spPr/>
      <dgm:t>
        <a:bodyPr/>
        <a:lstStyle/>
        <a:p>
          <a:endParaRPr lang="en-US"/>
        </a:p>
      </dgm:t>
    </dgm:pt>
    <dgm:pt modelId="{D0359FCF-A503-410C-A36B-4046A7864FE6}" type="sibTrans" cxnId="{4CB089BC-47C5-43E6-AC22-994A62C64B82}">
      <dgm:prSet/>
      <dgm:spPr/>
      <dgm:t>
        <a:bodyPr/>
        <a:lstStyle/>
        <a:p>
          <a:endParaRPr lang="en-US"/>
        </a:p>
      </dgm:t>
    </dgm:pt>
    <dgm:pt modelId="{AB5B4D6A-62A1-46E4-8EA7-55A4EA2998C4}">
      <dgm:prSet/>
      <dgm:spPr/>
      <dgm:t>
        <a:bodyPr/>
        <a:lstStyle/>
        <a:p>
          <a:r>
            <a:rPr lang="en-GB"/>
            <a:t>and formatting problems.</a:t>
          </a:r>
          <a:endParaRPr lang="en-US"/>
        </a:p>
      </dgm:t>
    </dgm:pt>
    <dgm:pt modelId="{8BA1E915-09B0-47A1-AD43-9C7C578F7506}" type="parTrans" cxnId="{F474A86F-4328-486D-97E2-2FC057749940}">
      <dgm:prSet/>
      <dgm:spPr/>
      <dgm:t>
        <a:bodyPr/>
        <a:lstStyle/>
        <a:p>
          <a:endParaRPr lang="en-US"/>
        </a:p>
      </dgm:t>
    </dgm:pt>
    <dgm:pt modelId="{3DCD5165-5F42-42B8-999D-4921EE5E92EB}" type="sibTrans" cxnId="{F474A86F-4328-486D-97E2-2FC057749940}">
      <dgm:prSet/>
      <dgm:spPr/>
      <dgm:t>
        <a:bodyPr/>
        <a:lstStyle/>
        <a:p>
          <a:endParaRPr lang="en-US"/>
        </a:p>
      </dgm:t>
    </dgm:pt>
    <dgm:pt modelId="{ADDD3363-E7FA-4E0E-8F28-383F8C541EFC}" type="pres">
      <dgm:prSet presAssocID="{32425216-3D29-4FFD-B95F-DC15338321EA}" presName="diagram" presStyleCnt="0">
        <dgm:presLayoutVars>
          <dgm:dir/>
          <dgm:resizeHandles val="exact"/>
        </dgm:presLayoutVars>
      </dgm:prSet>
      <dgm:spPr/>
    </dgm:pt>
    <dgm:pt modelId="{C8A5BDBF-8514-431A-B2D2-DC077B84BB6E}" type="pres">
      <dgm:prSet presAssocID="{BC0DC5A8-483D-48BA-B1C9-9B7771F593DC}" presName="node" presStyleLbl="node1" presStyleIdx="0" presStyleCnt="8">
        <dgm:presLayoutVars>
          <dgm:bulletEnabled val="1"/>
        </dgm:presLayoutVars>
      </dgm:prSet>
      <dgm:spPr/>
    </dgm:pt>
    <dgm:pt modelId="{BFCEB20D-6753-4C9F-BEDF-C4CA31032B8A}" type="pres">
      <dgm:prSet presAssocID="{FC28C1DC-7E07-4F94-A5D1-70280822D7C3}" presName="sibTrans" presStyleCnt="0"/>
      <dgm:spPr/>
    </dgm:pt>
    <dgm:pt modelId="{AB6257D2-6D53-4069-8D4C-B3785966C55D}" type="pres">
      <dgm:prSet presAssocID="{F9A7877B-099D-4DBD-95AD-40A31BEC168F}" presName="node" presStyleLbl="node1" presStyleIdx="1" presStyleCnt="8">
        <dgm:presLayoutVars>
          <dgm:bulletEnabled val="1"/>
        </dgm:presLayoutVars>
      </dgm:prSet>
      <dgm:spPr/>
    </dgm:pt>
    <dgm:pt modelId="{6A9A5665-3789-43B6-8F42-1EABD60F9B11}" type="pres">
      <dgm:prSet presAssocID="{0E04F1C1-BEF3-44E3-AED0-F148372E7071}" presName="sibTrans" presStyleCnt="0"/>
      <dgm:spPr/>
    </dgm:pt>
    <dgm:pt modelId="{7E000177-378C-45A5-A7A2-DFFA908BD1D7}" type="pres">
      <dgm:prSet presAssocID="{343A3131-8F70-45B9-92A6-A80DCC712575}" presName="node" presStyleLbl="node1" presStyleIdx="2" presStyleCnt="8">
        <dgm:presLayoutVars>
          <dgm:bulletEnabled val="1"/>
        </dgm:presLayoutVars>
      </dgm:prSet>
      <dgm:spPr/>
    </dgm:pt>
    <dgm:pt modelId="{AA429DA7-B6C7-4321-AB2F-674B6E3250A1}" type="pres">
      <dgm:prSet presAssocID="{10880C8F-6569-4B7C-9B58-FDCBB7297872}" presName="sibTrans" presStyleCnt="0"/>
      <dgm:spPr/>
    </dgm:pt>
    <dgm:pt modelId="{13D56D2B-AC22-4A75-B522-3409707B7821}" type="pres">
      <dgm:prSet presAssocID="{2C1BEEE3-D644-46CC-AA1F-40A3B215F801}" presName="node" presStyleLbl="node1" presStyleIdx="3" presStyleCnt="8">
        <dgm:presLayoutVars>
          <dgm:bulletEnabled val="1"/>
        </dgm:presLayoutVars>
      </dgm:prSet>
      <dgm:spPr/>
    </dgm:pt>
    <dgm:pt modelId="{B6F3DBB9-8790-4C6D-B0DC-7700DF8B7484}" type="pres">
      <dgm:prSet presAssocID="{8A001C9C-194C-45D8-8B44-660AA2A959F8}" presName="sibTrans" presStyleCnt="0"/>
      <dgm:spPr/>
    </dgm:pt>
    <dgm:pt modelId="{EF732B4A-2C4D-44D3-883E-8E63EBF06FC3}" type="pres">
      <dgm:prSet presAssocID="{E8480481-F481-48F0-919F-37FBB4BDD100}" presName="node" presStyleLbl="node1" presStyleIdx="4" presStyleCnt="8">
        <dgm:presLayoutVars>
          <dgm:bulletEnabled val="1"/>
        </dgm:presLayoutVars>
      </dgm:prSet>
      <dgm:spPr/>
    </dgm:pt>
    <dgm:pt modelId="{F80C01E7-89C7-4518-AEFA-8610D66CB676}" type="pres">
      <dgm:prSet presAssocID="{B6E7F1E0-920E-432C-AB45-FA9E45077373}" presName="sibTrans" presStyleCnt="0"/>
      <dgm:spPr/>
    </dgm:pt>
    <dgm:pt modelId="{FCB5FD4A-4F98-4FDC-AD59-4F6AC7E27E39}" type="pres">
      <dgm:prSet presAssocID="{8E98A742-B956-491A-92A0-4C5BE5B54CE1}" presName="node" presStyleLbl="node1" presStyleIdx="5" presStyleCnt="8">
        <dgm:presLayoutVars>
          <dgm:bulletEnabled val="1"/>
        </dgm:presLayoutVars>
      </dgm:prSet>
      <dgm:spPr/>
    </dgm:pt>
    <dgm:pt modelId="{8E785379-3F91-42BF-B4F2-5CAB8D8447C7}" type="pres">
      <dgm:prSet presAssocID="{D87B2C4F-72E4-4A74-B973-E05E4BA882EB}" presName="sibTrans" presStyleCnt="0"/>
      <dgm:spPr/>
    </dgm:pt>
    <dgm:pt modelId="{CCDCCE32-DFDC-4959-8D1C-8EEBEC6C922A}" type="pres">
      <dgm:prSet presAssocID="{57CD4602-BE97-4AF9-BC40-EF30EFE4916F}" presName="node" presStyleLbl="node1" presStyleIdx="6" presStyleCnt="8">
        <dgm:presLayoutVars>
          <dgm:bulletEnabled val="1"/>
        </dgm:presLayoutVars>
      </dgm:prSet>
      <dgm:spPr/>
    </dgm:pt>
    <dgm:pt modelId="{91F28EF6-F602-43ED-92D5-2FB702AF10DB}" type="pres">
      <dgm:prSet presAssocID="{D0359FCF-A503-410C-A36B-4046A7864FE6}" presName="sibTrans" presStyleCnt="0"/>
      <dgm:spPr/>
    </dgm:pt>
    <dgm:pt modelId="{90F3B8E7-5420-43FE-9234-62434D03A6DA}" type="pres">
      <dgm:prSet presAssocID="{AB5B4D6A-62A1-46E4-8EA7-55A4EA2998C4}" presName="node" presStyleLbl="node1" presStyleIdx="7" presStyleCnt="8">
        <dgm:presLayoutVars>
          <dgm:bulletEnabled val="1"/>
        </dgm:presLayoutVars>
      </dgm:prSet>
      <dgm:spPr/>
    </dgm:pt>
  </dgm:ptLst>
  <dgm:cxnLst>
    <dgm:cxn modelId="{AE8DCD14-AFC0-4398-8887-781BF2185801}" type="presOf" srcId="{E8480481-F481-48F0-919F-37FBB4BDD100}" destId="{EF732B4A-2C4D-44D3-883E-8E63EBF06FC3}" srcOrd="0" destOrd="0" presId="urn:microsoft.com/office/officeart/2005/8/layout/default"/>
    <dgm:cxn modelId="{9858AB16-F66B-41AE-B603-42D803DBFCF9}" srcId="{32425216-3D29-4FFD-B95F-DC15338321EA}" destId="{343A3131-8F70-45B9-92A6-A80DCC712575}" srcOrd="2" destOrd="0" parTransId="{6BD4982A-DF41-4F25-8A0B-AD1132523C8F}" sibTransId="{10880C8F-6569-4B7C-9B58-FDCBB7297872}"/>
    <dgm:cxn modelId="{83ABCD2E-C348-43DE-81F1-EACFA2D1232F}" type="presOf" srcId="{32425216-3D29-4FFD-B95F-DC15338321EA}" destId="{ADDD3363-E7FA-4E0E-8F28-383F8C541EFC}" srcOrd="0" destOrd="0" presId="urn:microsoft.com/office/officeart/2005/8/layout/default"/>
    <dgm:cxn modelId="{D1438335-ECAF-4014-9AE7-71C930E9F355}" type="presOf" srcId="{57CD4602-BE97-4AF9-BC40-EF30EFE4916F}" destId="{CCDCCE32-DFDC-4959-8D1C-8EEBEC6C922A}" srcOrd="0" destOrd="0" presId="urn:microsoft.com/office/officeart/2005/8/layout/default"/>
    <dgm:cxn modelId="{A4FAEF3E-6266-4E06-AC3A-0C3D657A4EF6}" srcId="{32425216-3D29-4FFD-B95F-DC15338321EA}" destId="{2C1BEEE3-D644-46CC-AA1F-40A3B215F801}" srcOrd="3" destOrd="0" parTransId="{97539D8A-5DC4-4C3F-9B61-81A6F7712B1E}" sibTransId="{8A001C9C-194C-45D8-8B44-660AA2A959F8}"/>
    <dgm:cxn modelId="{77A7F85C-7688-450B-B9F0-C69018DDDF05}" srcId="{32425216-3D29-4FFD-B95F-DC15338321EA}" destId="{E8480481-F481-48F0-919F-37FBB4BDD100}" srcOrd="4" destOrd="0" parTransId="{50A6059A-0212-4905-BBC5-E87B2680F4D9}" sibTransId="{B6E7F1E0-920E-432C-AB45-FA9E45077373}"/>
    <dgm:cxn modelId="{C6E95C6C-3001-490B-9040-6223FB64807A}" type="presOf" srcId="{AB5B4D6A-62A1-46E4-8EA7-55A4EA2998C4}" destId="{90F3B8E7-5420-43FE-9234-62434D03A6DA}" srcOrd="0" destOrd="0" presId="urn:microsoft.com/office/officeart/2005/8/layout/default"/>
    <dgm:cxn modelId="{9D91F06C-F43B-4D8A-A550-055FA6CACC5B}" srcId="{32425216-3D29-4FFD-B95F-DC15338321EA}" destId="{F9A7877B-099D-4DBD-95AD-40A31BEC168F}" srcOrd="1" destOrd="0" parTransId="{C4461538-61F0-48FB-85CF-6A27B1A36DFA}" sibTransId="{0E04F1C1-BEF3-44E3-AED0-F148372E7071}"/>
    <dgm:cxn modelId="{F474A86F-4328-486D-97E2-2FC057749940}" srcId="{32425216-3D29-4FFD-B95F-DC15338321EA}" destId="{AB5B4D6A-62A1-46E4-8EA7-55A4EA2998C4}" srcOrd="7" destOrd="0" parTransId="{8BA1E915-09B0-47A1-AD43-9C7C578F7506}" sibTransId="{3DCD5165-5F42-42B8-999D-4921EE5E92EB}"/>
    <dgm:cxn modelId="{470927B1-3FBE-48E4-89FF-6B983E485B57}" srcId="{32425216-3D29-4FFD-B95F-DC15338321EA}" destId="{8E98A742-B956-491A-92A0-4C5BE5B54CE1}" srcOrd="5" destOrd="0" parTransId="{48FBCE9A-79B3-4C23-A590-5C9159DD69E2}" sibTransId="{D87B2C4F-72E4-4A74-B973-E05E4BA882EB}"/>
    <dgm:cxn modelId="{8DFDC3B2-B122-46FE-9BC0-3E46EF9E2CF5}" type="presOf" srcId="{343A3131-8F70-45B9-92A6-A80DCC712575}" destId="{7E000177-378C-45A5-A7A2-DFFA908BD1D7}" srcOrd="0" destOrd="0" presId="urn:microsoft.com/office/officeart/2005/8/layout/default"/>
    <dgm:cxn modelId="{4CB089BC-47C5-43E6-AC22-994A62C64B82}" srcId="{32425216-3D29-4FFD-B95F-DC15338321EA}" destId="{57CD4602-BE97-4AF9-BC40-EF30EFE4916F}" srcOrd="6" destOrd="0" parTransId="{DF8B2986-5609-493E-9EB0-CE0A51203BC6}" sibTransId="{D0359FCF-A503-410C-A36B-4046A7864FE6}"/>
    <dgm:cxn modelId="{50A38ED2-30AD-48FC-9D72-9F825169A1E5}" type="presOf" srcId="{2C1BEEE3-D644-46CC-AA1F-40A3B215F801}" destId="{13D56D2B-AC22-4A75-B522-3409707B7821}" srcOrd="0" destOrd="0" presId="urn:microsoft.com/office/officeart/2005/8/layout/default"/>
    <dgm:cxn modelId="{853036D8-287C-492D-92EE-F3F02214E296}" srcId="{32425216-3D29-4FFD-B95F-DC15338321EA}" destId="{BC0DC5A8-483D-48BA-B1C9-9B7771F593DC}" srcOrd="0" destOrd="0" parTransId="{B1F01155-4D72-4FE7-A957-5B63B74946CA}" sibTransId="{FC28C1DC-7E07-4F94-A5D1-70280822D7C3}"/>
    <dgm:cxn modelId="{E77324D9-C3A9-4617-A29C-D7DABFF94ADE}" type="presOf" srcId="{BC0DC5A8-483D-48BA-B1C9-9B7771F593DC}" destId="{C8A5BDBF-8514-431A-B2D2-DC077B84BB6E}" srcOrd="0" destOrd="0" presId="urn:microsoft.com/office/officeart/2005/8/layout/default"/>
    <dgm:cxn modelId="{4074BEF3-1D05-48FC-8742-0E160858F654}" type="presOf" srcId="{8E98A742-B956-491A-92A0-4C5BE5B54CE1}" destId="{FCB5FD4A-4F98-4FDC-AD59-4F6AC7E27E39}" srcOrd="0" destOrd="0" presId="urn:microsoft.com/office/officeart/2005/8/layout/default"/>
    <dgm:cxn modelId="{9800DFF5-1D25-4878-9AAD-D8F97558BE12}" type="presOf" srcId="{F9A7877B-099D-4DBD-95AD-40A31BEC168F}" destId="{AB6257D2-6D53-4069-8D4C-B3785966C55D}" srcOrd="0" destOrd="0" presId="urn:microsoft.com/office/officeart/2005/8/layout/default"/>
    <dgm:cxn modelId="{5FD3D432-3D0F-449C-B9F6-E6D2D24F7486}" type="presParOf" srcId="{ADDD3363-E7FA-4E0E-8F28-383F8C541EFC}" destId="{C8A5BDBF-8514-431A-B2D2-DC077B84BB6E}" srcOrd="0" destOrd="0" presId="urn:microsoft.com/office/officeart/2005/8/layout/default"/>
    <dgm:cxn modelId="{1DAC7249-24EA-46FA-A523-FC94DBF2D057}" type="presParOf" srcId="{ADDD3363-E7FA-4E0E-8F28-383F8C541EFC}" destId="{BFCEB20D-6753-4C9F-BEDF-C4CA31032B8A}" srcOrd="1" destOrd="0" presId="urn:microsoft.com/office/officeart/2005/8/layout/default"/>
    <dgm:cxn modelId="{28ABDB76-F52C-4052-888E-50E1A5BAFD6F}" type="presParOf" srcId="{ADDD3363-E7FA-4E0E-8F28-383F8C541EFC}" destId="{AB6257D2-6D53-4069-8D4C-B3785966C55D}" srcOrd="2" destOrd="0" presId="urn:microsoft.com/office/officeart/2005/8/layout/default"/>
    <dgm:cxn modelId="{30350A86-B365-497F-8FCF-0BD35248442B}" type="presParOf" srcId="{ADDD3363-E7FA-4E0E-8F28-383F8C541EFC}" destId="{6A9A5665-3789-43B6-8F42-1EABD60F9B11}" srcOrd="3" destOrd="0" presId="urn:microsoft.com/office/officeart/2005/8/layout/default"/>
    <dgm:cxn modelId="{CCDD65CB-4E26-495F-8C13-C3FF94573CDB}" type="presParOf" srcId="{ADDD3363-E7FA-4E0E-8F28-383F8C541EFC}" destId="{7E000177-378C-45A5-A7A2-DFFA908BD1D7}" srcOrd="4" destOrd="0" presId="urn:microsoft.com/office/officeart/2005/8/layout/default"/>
    <dgm:cxn modelId="{ACD13548-0474-44DA-ADC6-EABEB7FCBD5D}" type="presParOf" srcId="{ADDD3363-E7FA-4E0E-8F28-383F8C541EFC}" destId="{AA429DA7-B6C7-4321-AB2F-674B6E3250A1}" srcOrd="5" destOrd="0" presId="urn:microsoft.com/office/officeart/2005/8/layout/default"/>
    <dgm:cxn modelId="{B44C7BED-1047-497B-922E-CAEFD590BF3C}" type="presParOf" srcId="{ADDD3363-E7FA-4E0E-8F28-383F8C541EFC}" destId="{13D56D2B-AC22-4A75-B522-3409707B7821}" srcOrd="6" destOrd="0" presId="urn:microsoft.com/office/officeart/2005/8/layout/default"/>
    <dgm:cxn modelId="{AB6F3BBA-F0A8-46E9-92B3-BF5DEEA67E5B}" type="presParOf" srcId="{ADDD3363-E7FA-4E0E-8F28-383F8C541EFC}" destId="{B6F3DBB9-8790-4C6D-B0DC-7700DF8B7484}" srcOrd="7" destOrd="0" presId="urn:microsoft.com/office/officeart/2005/8/layout/default"/>
    <dgm:cxn modelId="{BB5985B6-1F92-4534-AE56-0F30E29E8BDD}" type="presParOf" srcId="{ADDD3363-E7FA-4E0E-8F28-383F8C541EFC}" destId="{EF732B4A-2C4D-44D3-883E-8E63EBF06FC3}" srcOrd="8" destOrd="0" presId="urn:microsoft.com/office/officeart/2005/8/layout/default"/>
    <dgm:cxn modelId="{B9417DEC-F3D7-4FBE-A867-675E8B179250}" type="presParOf" srcId="{ADDD3363-E7FA-4E0E-8F28-383F8C541EFC}" destId="{F80C01E7-89C7-4518-AEFA-8610D66CB676}" srcOrd="9" destOrd="0" presId="urn:microsoft.com/office/officeart/2005/8/layout/default"/>
    <dgm:cxn modelId="{517F4C0F-7750-4F08-A986-F13BFDEE2286}" type="presParOf" srcId="{ADDD3363-E7FA-4E0E-8F28-383F8C541EFC}" destId="{FCB5FD4A-4F98-4FDC-AD59-4F6AC7E27E39}" srcOrd="10" destOrd="0" presId="urn:microsoft.com/office/officeart/2005/8/layout/default"/>
    <dgm:cxn modelId="{986DDF5B-8EB1-401E-B94C-8CCB9EC2C0FD}" type="presParOf" srcId="{ADDD3363-E7FA-4E0E-8F28-383F8C541EFC}" destId="{8E785379-3F91-42BF-B4F2-5CAB8D8447C7}" srcOrd="11" destOrd="0" presId="urn:microsoft.com/office/officeart/2005/8/layout/default"/>
    <dgm:cxn modelId="{82CBE6FD-90DC-425A-B8AC-2467B78F74F1}" type="presParOf" srcId="{ADDD3363-E7FA-4E0E-8F28-383F8C541EFC}" destId="{CCDCCE32-DFDC-4959-8D1C-8EEBEC6C922A}" srcOrd="12" destOrd="0" presId="urn:microsoft.com/office/officeart/2005/8/layout/default"/>
    <dgm:cxn modelId="{181AAE0D-B4EA-4509-BA2F-CF4DA6ED3BD2}" type="presParOf" srcId="{ADDD3363-E7FA-4E0E-8F28-383F8C541EFC}" destId="{91F28EF6-F602-43ED-92D5-2FB702AF10DB}" srcOrd="13" destOrd="0" presId="urn:microsoft.com/office/officeart/2005/8/layout/default"/>
    <dgm:cxn modelId="{98BD62C3-B8D6-4A91-8AA9-F1DDE6BF0C07}" type="presParOf" srcId="{ADDD3363-E7FA-4E0E-8F28-383F8C541EFC}" destId="{90F3B8E7-5420-43FE-9234-62434D03A6DA}" srcOrd="1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9D33D01-87F7-4B52-A2FF-3881218B7BD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E532A5B-5737-456B-A503-A5A07FC09041}">
      <dgm:prSet/>
      <dgm:spPr/>
      <dgm:t>
        <a:bodyPr/>
        <a:lstStyle/>
        <a:p>
          <a:r>
            <a:rPr lang="en-GB" b="0" i="0"/>
            <a:t>Faster scheduling </a:t>
          </a:r>
          <a:endParaRPr lang="en-US"/>
        </a:p>
      </dgm:t>
    </dgm:pt>
    <dgm:pt modelId="{52F52362-207A-48E1-B09C-523B86E72C64}" type="parTrans" cxnId="{A84F657B-6947-4F03-B037-85658684108A}">
      <dgm:prSet/>
      <dgm:spPr/>
      <dgm:t>
        <a:bodyPr/>
        <a:lstStyle/>
        <a:p>
          <a:endParaRPr lang="en-US"/>
        </a:p>
      </dgm:t>
    </dgm:pt>
    <dgm:pt modelId="{B4306458-F866-4309-AC16-0FFD101F56A5}" type="sibTrans" cxnId="{A84F657B-6947-4F03-B037-85658684108A}">
      <dgm:prSet/>
      <dgm:spPr/>
      <dgm:t>
        <a:bodyPr/>
        <a:lstStyle/>
        <a:p>
          <a:endParaRPr lang="en-US"/>
        </a:p>
      </dgm:t>
    </dgm:pt>
    <dgm:pt modelId="{BE70778E-9C2A-4D98-90FF-CE6F19FC5418}">
      <dgm:prSet/>
      <dgm:spPr/>
      <dgm:t>
        <a:bodyPr/>
        <a:lstStyle/>
        <a:p>
          <a:r>
            <a:rPr lang="en-GB" b="0" i="0"/>
            <a:t>Real time updates</a:t>
          </a:r>
          <a:endParaRPr lang="en-US"/>
        </a:p>
      </dgm:t>
    </dgm:pt>
    <dgm:pt modelId="{E9D355BF-3EDC-4689-B537-26400029E1C3}" type="parTrans" cxnId="{8F5C7DFB-7D72-4D2F-B113-0B5214838490}">
      <dgm:prSet/>
      <dgm:spPr/>
      <dgm:t>
        <a:bodyPr/>
        <a:lstStyle/>
        <a:p>
          <a:endParaRPr lang="en-US"/>
        </a:p>
      </dgm:t>
    </dgm:pt>
    <dgm:pt modelId="{D97D7CB8-130C-47B9-87C1-3E66D230AD25}" type="sibTrans" cxnId="{8F5C7DFB-7D72-4D2F-B113-0B5214838490}">
      <dgm:prSet/>
      <dgm:spPr/>
      <dgm:t>
        <a:bodyPr/>
        <a:lstStyle/>
        <a:p>
          <a:endParaRPr lang="en-US"/>
        </a:p>
      </dgm:t>
    </dgm:pt>
    <dgm:pt modelId="{D57A480B-CEAF-44E4-9A81-C53B60C45FE5}">
      <dgm:prSet/>
      <dgm:spPr/>
      <dgm:t>
        <a:bodyPr/>
        <a:lstStyle/>
        <a:p>
          <a:r>
            <a:rPr lang="en-GB" b="0" i="0"/>
            <a:t>Better communication</a:t>
          </a:r>
          <a:endParaRPr lang="en-US"/>
        </a:p>
      </dgm:t>
    </dgm:pt>
    <dgm:pt modelId="{9CC41F1F-BB0C-4CD1-BD27-BFFD0F0BD9C2}" type="parTrans" cxnId="{9D7D61C5-A094-4F12-AB8E-8752DA6448C5}">
      <dgm:prSet/>
      <dgm:spPr/>
      <dgm:t>
        <a:bodyPr/>
        <a:lstStyle/>
        <a:p>
          <a:endParaRPr lang="en-US"/>
        </a:p>
      </dgm:t>
    </dgm:pt>
    <dgm:pt modelId="{23E95D5C-5FE8-4BBE-A08B-7E188DB4D93F}" type="sibTrans" cxnId="{9D7D61C5-A094-4F12-AB8E-8752DA6448C5}">
      <dgm:prSet/>
      <dgm:spPr/>
      <dgm:t>
        <a:bodyPr/>
        <a:lstStyle/>
        <a:p>
          <a:endParaRPr lang="en-US"/>
        </a:p>
      </dgm:t>
    </dgm:pt>
    <dgm:pt modelId="{A303F9E0-D1E7-4ED9-82C9-B53C8DAE24E8}">
      <dgm:prSet/>
      <dgm:spPr/>
      <dgm:t>
        <a:bodyPr/>
        <a:lstStyle/>
        <a:p>
          <a:r>
            <a:rPr lang="en-GB" b="0" i="0"/>
            <a:t>Employee self-service</a:t>
          </a:r>
          <a:endParaRPr lang="en-US"/>
        </a:p>
      </dgm:t>
    </dgm:pt>
    <dgm:pt modelId="{C52A738F-BA22-4C7E-BEF3-36927C8FAF4C}" type="parTrans" cxnId="{5B2A6033-22E3-4CF7-8D1A-CC04A4766792}">
      <dgm:prSet/>
      <dgm:spPr/>
      <dgm:t>
        <a:bodyPr/>
        <a:lstStyle/>
        <a:p>
          <a:endParaRPr lang="en-US"/>
        </a:p>
      </dgm:t>
    </dgm:pt>
    <dgm:pt modelId="{1B8CAEBF-F09D-4CCC-8466-499EEB59F0D4}" type="sibTrans" cxnId="{5B2A6033-22E3-4CF7-8D1A-CC04A4766792}">
      <dgm:prSet/>
      <dgm:spPr/>
      <dgm:t>
        <a:bodyPr/>
        <a:lstStyle/>
        <a:p>
          <a:endParaRPr lang="en-US"/>
        </a:p>
      </dgm:t>
    </dgm:pt>
    <dgm:pt modelId="{3E0AD1C3-E6F0-4B9A-9EDC-834682007DC9}">
      <dgm:prSet/>
      <dgm:spPr/>
      <dgm:t>
        <a:bodyPr/>
        <a:lstStyle/>
        <a:p>
          <a:r>
            <a:rPr lang="en-GB" b="0" i="0"/>
            <a:t>Reduced administrative workload</a:t>
          </a:r>
          <a:endParaRPr lang="en-US"/>
        </a:p>
      </dgm:t>
    </dgm:pt>
    <dgm:pt modelId="{D0DBBFD6-1C04-44C7-908C-221099C8157D}" type="parTrans" cxnId="{CECFB461-32D7-475B-ABD9-82BBDD4D0069}">
      <dgm:prSet/>
      <dgm:spPr/>
      <dgm:t>
        <a:bodyPr/>
        <a:lstStyle/>
        <a:p>
          <a:endParaRPr lang="en-US"/>
        </a:p>
      </dgm:t>
    </dgm:pt>
    <dgm:pt modelId="{AF3734FB-DA8F-4D22-92F2-DF8C1D57F050}" type="sibTrans" cxnId="{CECFB461-32D7-475B-ABD9-82BBDD4D0069}">
      <dgm:prSet/>
      <dgm:spPr/>
      <dgm:t>
        <a:bodyPr/>
        <a:lstStyle/>
        <a:p>
          <a:endParaRPr lang="en-US"/>
        </a:p>
      </dgm:t>
    </dgm:pt>
    <dgm:pt modelId="{D2E7EC45-A475-494B-ACF3-FF783546B266}">
      <dgm:prSet/>
      <dgm:spPr/>
      <dgm:t>
        <a:bodyPr/>
        <a:lstStyle/>
        <a:p>
          <a:r>
            <a:rPr lang="en-GB" b="0" i="0"/>
            <a:t>Improved visibility and accountability</a:t>
          </a:r>
          <a:endParaRPr lang="en-US"/>
        </a:p>
      </dgm:t>
    </dgm:pt>
    <dgm:pt modelId="{3145AD63-D629-4DA2-AB8E-309B6B16A01C}" type="parTrans" cxnId="{68537BDB-D8C7-4F46-B3C3-4A6D1768EB90}">
      <dgm:prSet/>
      <dgm:spPr/>
      <dgm:t>
        <a:bodyPr/>
        <a:lstStyle/>
        <a:p>
          <a:endParaRPr lang="en-US"/>
        </a:p>
      </dgm:t>
    </dgm:pt>
    <dgm:pt modelId="{1699A636-0DA2-4384-8321-EE19C7C946F8}" type="sibTrans" cxnId="{68537BDB-D8C7-4F46-B3C3-4A6D1768EB90}">
      <dgm:prSet/>
      <dgm:spPr/>
      <dgm:t>
        <a:bodyPr/>
        <a:lstStyle/>
        <a:p>
          <a:endParaRPr lang="en-US"/>
        </a:p>
      </dgm:t>
    </dgm:pt>
    <dgm:pt modelId="{144D1547-142A-4CF3-91EF-508A552E60B3}">
      <dgm:prSet/>
      <dgm:spPr/>
      <dgm:t>
        <a:bodyPr/>
        <a:lstStyle/>
        <a:p>
          <a:r>
            <a:rPr lang="en-GB" b="0" i="0"/>
            <a:t>A concise way to describe this would be how rota software improves efficiency by automating shift scheduling and reducing administrative tasks, while improving communication through real-time schedule updates, notifications, and easier staff access to shift information.</a:t>
          </a:r>
          <a:endParaRPr lang="en-US"/>
        </a:p>
      </dgm:t>
    </dgm:pt>
    <dgm:pt modelId="{A7EFC47B-BE48-4B35-9AE1-5E8BC446D736}" type="parTrans" cxnId="{93A3642C-B2D3-4A25-9542-F7F0125FB605}">
      <dgm:prSet/>
      <dgm:spPr/>
      <dgm:t>
        <a:bodyPr/>
        <a:lstStyle/>
        <a:p>
          <a:endParaRPr lang="en-US"/>
        </a:p>
      </dgm:t>
    </dgm:pt>
    <dgm:pt modelId="{313A451D-4FC9-4E2C-8A0C-D7CC8A268B8A}" type="sibTrans" cxnId="{93A3642C-B2D3-4A25-9542-F7F0125FB605}">
      <dgm:prSet/>
      <dgm:spPr/>
      <dgm:t>
        <a:bodyPr/>
        <a:lstStyle/>
        <a:p>
          <a:endParaRPr lang="en-US"/>
        </a:p>
      </dgm:t>
    </dgm:pt>
    <dgm:pt modelId="{3A0736A7-B377-48F2-BFA0-19981848184D}" type="pres">
      <dgm:prSet presAssocID="{29D33D01-87F7-4B52-A2FF-3881218B7BD0}" presName="root" presStyleCnt="0">
        <dgm:presLayoutVars>
          <dgm:dir/>
          <dgm:resizeHandles val="exact"/>
        </dgm:presLayoutVars>
      </dgm:prSet>
      <dgm:spPr/>
    </dgm:pt>
    <dgm:pt modelId="{2DDE42FB-F762-4DE8-AE12-2E9BFFB515F4}" type="pres">
      <dgm:prSet presAssocID="{1E532A5B-5737-456B-A503-A5A07FC09041}" presName="compNode" presStyleCnt="0"/>
      <dgm:spPr/>
    </dgm:pt>
    <dgm:pt modelId="{3532686F-8347-48D5-92E7-AEBCF964E044}" type="pres">
      <dgm:prSet presAssocID="{1E532A5B-5737-456B-A503-A5A07FC09041}" presName="bgRect" presStyleLbl="bgShp" presStyleIdx="0" presStyleCnt="7"/>
      <dgm:spPr/>
    </dgm:pt>
    <dgm:pt modelId="{EC4A53D5-6442-4363-B23A-21B9B9BE8306}" type="pres">
      <dgm:prSet presAssocID="{1E532A5B-5737-456B-A503-A5A07FC09041}" presName="iconRect" presStyleLbl="node1" presStyleIdx="0"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topwatch"/>
        </a:ext>
      </dgm:extLst>
    </dgm:pt>
    <dgm:pt modelId="{3627BD7D-1F20-4D20-A250-F695E26915A0}" type="pres">
      <dgm:prSet presAssocID="{1E532A5B-5737-456B-A503-A5A07FC09041}" presName="spaceRect" presStyleCnt="0"/>
      <dgm:spPr/>
    </dgm:pt>
    <dgm:pt modelId="{7C199097-07BB-474E-95F4-8D6A216E2DC4}" type="pres">
      <dgm:prSet presAssocID="{1E532A5B-5737-456B-A503-A5A07FC09041}" presName="parTx" presStyleLbl="revTx" presStyleIdx="0" presStyleCnt="7">
        <dgm:presLayoutVars>
          <dgm:chMax val="0"/>
          <dgm:chPref val="0"/>
        </dgm:presLayoutVars>
      </dgm:prSet>
      <dgm:spPr/>
    </dgm:pt>
    <dgm:pt modelId="{3FC5D6B2-DDFF-4833-BB4F-5E75337F8BA7}" type="pres">
      <dgm:prSet presAssocID="{B4306458-F866-4309-AC16-0FFD101F56A5}" presName="sibTrans" presStyleCnt="0"/>
      <dgm:spPr/>
    </dgm:pt>
    <dgm:pt modelId="{B046139D-6AE4-47BD-94BE-28A0462149FE}" type="pres">
      <dgm:prSet presAssocID="{BE70778E-9C2A-4D98-90FF-CE6F19FC5418}" presName="compNode" presStyleCnt="0"/>
      <dgm:spPr/>
    </dgm:pt>
    <dgm:pt modelId="{D0261BBE-9E94-4651-90E5-C4652866D2B3}" type="pres">
      <dgm:prSet presAssocID="{BE70778E-9C2A-4D98-90FF-CE6F19FC5418}" presName="bgRect" presStyleLbl="bgShp" presStyleIdx="1" presStyleCnt="7"/>
      <dgm:spPr/>
    </dgm:pt>
    <dgm:pt modelId="{B5163414-9257-4395-8378-89D3C6103F0D}" type="pres">
      <dgm:prSet presAssocID="{BE70778E-9C2A-4D98-90FF-CE6F19FC5418}" presName="iconRect" presStyleLbl="node1" presStyleIdx="1"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AED677A1-1DD6-4015-A7E5-39DD9306357E}" type="pres">
      <dgm:prSet presAssocID="{BE70778E-9C2A-4D98-90FF-CE6F19FC5418}" presName="spaceRect" presStyleCnt="0"/>
      <dgm:spPr/>
    </dgm:pt>
    <dgm:pt modelId="{0A676281-C37A-4B91-8094-20CDED693714}" type="pres">
      <dgm:prSet presAssocID="{BE70778E-9C2A-4D98-90FF-CE6F19FC5418}" presName="parTx" presStyleLbl="revTx" presStyleIdx="1" presStyleCnt="7">
        <dgm:presLayoutVars>
          <dgm:chMax val="0"/>
          <dgm:chPref val="0"/>
        </dgm:presLayoutVars>
      </dgm:prSet>
      <dgm:spPr/>
    </dgm:pt>
    <dgm:pt modelId="{3DD63583-623E-4AE2-9E82-EE30F0D97223}" type="pres">
      <dgm:prSet presAssocID="{D97D7CB8-130C-47B9-87C1-3E66D230AD25}" presName="sibTrans" presStyleCnt="0"/>
      <dgm:spPr/>
    </dgm:pt>
    <dgm:pt modelId="{1E21994E-8830-498B-AF4D-E0B9427891C6}" type="pres">
      <dgm:prSet presAssocID="{D57A480B-CEAF-44E4-9A81-C53B60C45FE5}" presName="compNode" presStyleCnt="0"/>
      <dgm:spPr/>
    </dgm:pt>
    <dgm:pt modelId="{BDAF4B4D-4363-4EEB-B545-5D48985BB52C}" type="pres">
      <dgm:prSet presAssocID="{D57A480B-CEAF-44E4-9A81-C53B60C45FE5}" presName="bgRect" presStyleLbl="bgShp" presStyleIdx="2" presStyleCnt="7"/>
      <dgm:spPr/>
    </dgm:pt>
    <dgm:pt modelId="{9C6B7E92-BE7E-4328-A64C-7949A38D90DD}" type="pres">
      <dgm:prSet presAssocID="{D57A480B-CEAF-44E4-9A81-C53B60C45FE5}" presName="iconRect" presStyleLbl="node1" presStyleIdx="2"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hat"/>
        </a:ext>
      </dgm:extLst>
    </dgm:pt>
    <dgm:pt modelId="{B34F1035-A61F-47EE-954B-C0E988D1C851}" type="pres">
      <dgm:prSet presAssocID="{D57A480B-CEAF-44E4-9A81-C53B60C45FE5}" presName="spaceRect" presStyleCnt="0"/>
      <dgm:spPr/>
    </dgm:pt>
    <dgm:pt modelId="{7A1C8FF7-4909-4D1A-9A31-F35BD356A51F}" type="pres">
      <dgm:prSet presAssocID="{D57A480B-CEAF-44E4-9A81-C53B60C45FE5}" presName="parTx" presStyleLbl="revTx" presStyleIdx="2" presStyleCnt="7">
        <dgm:presLayoutVars>
          <dgm:chMax val="0"/>
          <dgm:chPref val="0"/>
        </dgm:presLayoutVars>
      </dgm:prSet>
      <dgm:spPr/>
    </dgm:pt>
    <dgm:pt modelId="{EA416D8C-FEE1-44B3-8F4A-278631DE7501}" type="pres">
      <dgm:prSet presAssocID="{23E95D5C-5FE8-4BBE-A08B-7E188DB4D93F}" presName="sibTrans" presStyleCnt="0"/>
      <dgm:spPr/>
    </dgm:pt>
    <dgm:pt modelId="{1DC17263-C9E9-40E2-94F3-3607C28371EE}" type="pres">
      <dgm:prSet presAssocID="{A303F9E0-D1E7-4ED9-82C9-B53C8DAE24E8}" presName="compNode" presStyleCnt="0"/>
      <dgm:spPr/>
    </dgm:pt>
    <dgm:pt modelId="{1F966870-D0F1-4947-8B65-DE4172891F96}" type="pres">
      <dgm:prSet presAssocID="{A303F9E0-D1E7-4ED9-82C9-B53C8DAE24E8}" presName="bgRect" presStyleLbl="bgShp" presStyleIdx="3" presStyleCnt="7"/>
      <dgm:spPr/>
    </dgm:pt>
    <dgm:pt modelId="{5F4B0958-CAB1-4631-9108-24AB3639B144}" type="pres">
      <dgm:prSet presAssocID="{A303F9E0-D1E7-4ED9-82C9-B53C8DAE24E8}" presName="iconRect" presStyleLbl="node1" presStyleIdx="3"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mployee Badge"/>
        </a:ext>
      </dgm:extLst>
    </dgm:pt>
    <dgm:pt modelId="{E3AD4F8F-2F17-4ED0-AF76-1B723263BEE9}" type="pres">
      <dgm:prSet presAssocID="{A303F9E0-D1E7-4ED9-82C9-B53C8DAE24E8}" presName="spaceRect" presStyleCnt="0"/>
      <dgm:spPr/>
    </dgm:pt>
    <dgm:pt modelId="{6644F835-DB56-4AAD-B4B9-C6B3258CC8B3}" type="pres">
      <dgm:prSet presAssocID="{A303F9E0-D1E7-4ED9-82C9-B53C8DAE24E8}" presName="parTx" presStyleLbl="revTx" presStyleIdx="3" presStyleCnt="7">
        <dgm:presLayoutVars>
          <dgm:chMax val="0"/>
          <dgm:chPref val="0"/>
        </dgm:presLayoutVars>
      </dgm:prSet>
      <dgm:spPr/>
    </dgm:pt>
    <dgm:pt modelId="{339BC35F-E69E-4604-AFF3-8514F2F0DF33}" type="pres">
      <dgm:prSet presAssocID="{1B8CAEBF-F09D-4CCC-8466-499EEB59F0D4}" presName="sibTrans" presStyleCnt="0"/>
      <dgm:spPr/>
    </dgm:pt>
    <dgm:pt modelId="{CDA60C68-BCA0-42B4-AFCC-7AAEEC8E9C31}" type="pres">
      <dgm:prSet presAssocID="{3E0AD1C3-E6F0-4B9A-9EDC-834682007DC9}" presName="compNode" presStyleCnt="0"/>
      <dgm:spPr/>
    </dgm:pt>
    <dgm:pt modelId="{DB6A8121-2D87-4BD1-958C-94810E7F6459}" type="pres">
      <dgm:prSet presAssocID="{3E0AD1C3-E6F0-4B9A-9EDC-834682007DC9}" presName="bgRect" presStyleLbl="bgShp" presStyleIdx="4" presStyleCnt="7"/>
      <dgm:spPr/>
    </dgm:pt>
    <dgm:pt modelId="{AA093D27-399A-4676-ADF3-FBD307707BA5}" type="pres">
      <dgm:prSet presAssocID="{3E0AD1C3-E6F0-4B9A-9EDC-834682007DC9}" presName="iconRect" presStyleLbl="node1" presStyleIdx="4"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Upward trend"/>
        </a:ext>
      </dgm:extLst>
    </dgm:pt>
    <dgm:pt modelId="{4BE65440-6C37-4D84-B582-C96E472261B3}" type="pres">
      <dgm:prSet presAssocID="{3E0AD1C3-E6F0-4B9A-9EDC-834682007DC9}" presName="spaceRect" presStyleCnt="0"/>
      <dgm:spPr/>
    </dgm:pt>
    <dgm:pt modelId="{231E66FC-5792-46FF-BF2F-CEF608A19B03}" type="pres">
      <dgm:prSet presAssocID="{3E0AD1C3-E6F0-4B9A-9EDC-834682007DC9}" presName="parTx" presStyleLbl="revTx" presStyleIdx="4" presStyleCnt="7">
        <dgm:presLayoutVars>
          <dgm:chMax val="0"/>
          <dgm:chPref val="0"/>
        </dgm:presLayoutVars>
      </dgm:prSet>
      <dgm:spPr/>
    </dgm:pt>
    <dgm:pt modelId="{A2137250-3A73-47BF-A991-41E92D9A9EE8}" type="pres">
      <dgm:prSet presAssocID="{AF3734FB-DA8F-4D22-92F2-DF8C1D57F050}" presName="sibTrans" presStyleCnt="0"/>
      <dgm:spPr/>
    </dgm:pt>
    <dgm:pt modelId="{662682FD-2D7E-49F5-AAE2-DB7C8D4E9A75}" type="pres">
      <dgm:prSet presAssocID="{D2E7EC45-A475-494B-ACF3-FF783546B266}" presName="compNode" presStyleCnt="0"/>
      <dgm:spPr/>
    </dgm:pt>
    <dgm:pt modelId="{F01A112F-2F8A-4232-8C50-8C5BD6B5F407}" type="pres">
      <dgm:prSet presAssocID="{D2E7EC45-A475-494B-ACF3-FF783546B266}" presName="bgRect" presStyleLbl="bgShp" presStyleIdx="5" presStyleCnt="7"/>
      <dgm:spPr/>
    </dgm:pt>
    <dgm:pt modelId="{0C538040-4607-4C3C-A751-C0F93472333F}" type="pres">
      <dgm:prSet presAssocID="{D2E7EC45-A475-494B-ACF3-FF783546B266}" presName="iconRect" presStyleLbl="node1" presStyleIdx="5"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ye"/>
        </a:ext>
      </dgm:extLst>
    </dgm:pt>
    <dgm:pt modelId="{549FA1FE-CA2B-4F58-8298-8EA9D6058801}" type="pres">
      <dgm:prSet presAssocID="{D2E7EC45-A475-494B-ACF3-FF783546B266}" presName="spaceRect" presStyleCnt="0"/>
      <dgm:spPr/>
    </dgm:pt>
    <dgm:pt modelId="{1089C71D-6DEA-4C34-B09D-87E21DB182AB}" type="pres">
      <dgm:prSet presAssocID="{D2E7EC45-A475-494B-ACF3-FF783546B266}" presName="parTx" presStyleLbl="revTx" presStyleIdx="5" presStyleCnt="7">
        <dgm:presLayoutVars>
          <dgm:chMax val="0"/>
          <dgm:chPref val="0"/>
        </dgm:presLayoutVars>
      </dgm:prSet>
      <dgm:spPr/>
    </dgm:pt>
    <dgm:pt modelId="{063C6ACF-619C-445A-912E-0B0846C89253}" type="pres">
      <dgm:prSet presAssocID="{1699A636-0DA2-4384-8321-EE19C7C946F8}" presName="sibTrans" presStyleCnt="0"/>
      <dgm:spPr/>
    </dgm:pt>
    <dgm:pt modelId="{8235C49D-B8F9-4183-A93C-78FC91847110}" type="pres">
      <dgm:prSet presAssocID="{144D1547-142A-4CF3-91EF-508A552E60B3}" presName="compNode" presStyleCnt="0"/>
      <dgm:spPr/>
    </dgm:pt>
    <dgm:pt modelId="{EC2E81BD-B0FA-4EC7-89D4-33B0EA9C5CFC}" type="pres">
      <dgm:prSet presAssocID="{144D1547-142A-4CF3-91EF-508A552E60B3}" presName="bgRect" presStyleLbl="bgShp" presStyleIdx="6" presStyleCnt="7"/>
      <dgm:spPr/>
    </dgm:pt>
    <dgm:pt modelId="{E02451A7-BDB0-4A25-8529-24D730B4EA6B}" type="pres">
      <dgm:prSet presAssocID="{144D1547-142A-4CF3-91EF-508A552E60B3}" presName="iconRect" presStyleLbl="node1" presStyleIdx="6" presStyleCnt="7"/>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Gears"/>
        </a:ext>
      </dgm:extLst>
    </dgm:pt>
    <dgm:pt modelId="{0F6360C4-C1A6-47AD-968D-A6526C49B6EC}" type="pres">
      <dgm:prSet presAssocID="{144D1547-142A-4CF3-91EF-508A552E60B3}" presName="spaceRect" presStyleCnt="0"/>
      <dgm:spPr/>
    </dgm:pt>
    <dgm:pt modelId="{82470FE5-20E3-4EDA-831F-B587409F2EBA}" type="pres">
      <dgm:prSet presAssocID="{144D1547-142A-4CF3-91EF-508A552E60B3}" presName="parTx" presStyleLbl="revTx" presStyleIdx="6" presStyleCnt="7">
        <dgm:presLayoutVars>
          <dgm:chMax val="0"/>
          <dgm:chPref val="0"/>
        </dgm:presLayoutVars>
      </dgm:prSet>
      <dgm:spPr/>
    </dgm:pt>
  </dgm:ptLst>
  <dgm:cxnLst>
    <dgm:cxn modelId="{F7A11623-1C65-4CD6-A61A-A4784985C1C5}" type="presOf" srcId="{D2E7EC45-A475-494B-ACF3-FF783546B266}" destId="{1089C71D-6DEA-4C34-B09D-87E21DB182AB}" srcOrd="0" destOrd="0" presId="urn:microsoft.com/office/officeart/2018/2/layout/IconVerticalSolidList"/>
    <dgm:cxn modelId="{6FEA0429-C56F-4538-8549-DCD00C7774C1}" type="presOf" srcId="{A303F9E0-D1E7-4ED9-82C9-B53C8DAE24E8}" destId="{6644F835-DB56-4AAD-B4B9-C6B3258CC8B3}" srcOrd="0" destOrd="0" presId="urn:microsoft.com/office/officeart/2018/2/layout/IconVerticalSolidList"/>
    <dgm:cxn modelId="{93A3642C-B2D3-4A25-9542-F7F0125FB605}" srcId="{29D33D01-87F7-4B52-A2FF-3881218B7BD0}" destId="{144D1547-142A-4CF3-91EF-508A552E60B3}" srcOrd="6" destOrd="0" parTransId="{A7EFC47B-BE48-4B35-9AE1-5E8BC446D736}" sibTransId="{313A451D-4FC9-4E2C-8A0C-D7CC8A268B8A}"/>
    <dgm:cxn modelId="{D9376830-B329-46FF-BA13-7D51CDE6A498}" type="presOf" srcId="{1E532A5B-5737-456B-A503-A5A07FC09041}" destId="{7C199097-07BB-474E-95F4-8D6A216E2DC4}" srcOrd="0" destOrd="0" presId="urn:microsoft.com/office/officeart/2018/2/layout/IconVerticalSolidList"/>
    <dgm:cxn modelId="{5B2A6033-22E3-4CF7-8D1A-CC04A4766792}" srcId="{29D33D01-87F7-4B52-A2FF-3881218B7BD0}" destId="{A303F9E0-D1E7-4ED9-82C9-B53C8DAE24E8}" srcOrd="3" destOrd="0" parTransId="{C52A738F-BA22-4C7E-BEF3-36927C8FAF4C}" sibTransId="{1B8CAEBF-F09D-4CCC-8466-499EEB59F0D4}"/>
    <dgm:cxn modelId="{AA052D3B-39EC-443B-A2E4-AB3BC38A4E6C}" type="presOf" srcId="{D57A480B-CEAF-44E4-9A81-C53B60C45FE5}" destId="{7A1C8FF7-4909-4D1A-9A31-F35BD356A51F}" srcOrd="0" destOrd="0" presId="urn:microsoft.com/office/officeart/2018/2/layout/IconVerticalSolidList"/>
    <dgm:cxn modelId="{CECFB461-32D7-475B-ABD9-82BBDD4D0069}" srcId="{29D33D01-87F7-4B52-A2FF-3881218B7BD0}" destId="{3E0AD1C3-E6F0-4B9A-9EDC-834682007DC9}" srcOrd="4" destOrd="0" parTransId="{D0DBBFD6-1C04-44C7-908C-221099C8157D}" sibTransId="{AF3734FB-DA8F-4D22-92F2-DF8C1D57F050}"/>
    <dgm:cxn modelId="{1FC27D57-0665-4010-A9B0-55F6E0316FB2}" type="presOf" srcId="{144D1547-142A-4CF3-91EF-508A552E60B3}" destId="{82470FE5-20E3-4EDA-831F-B587409F2EBA}" srcOrd="0" destOrd="0" presId="urn:microsoft.com/office/officeart/2018/2/layout/IconVerticalSolidList"/>
    <dgm:cxn modelId="{8147447A-8F16-4476-AB20-2E6D73D79AB1}" type="presOf" srcId="{3E0AD1C3-E6F0-4B9A-9EDC-834682007DC9}" destId="{231E66FC-5792-46FF-BF2F-CEF608A19B03}" srcOrd="0" destOrd="0" presId="urn:microsoft.com/office/officeart/2018/2/layout/IconVerticalSolidList"/>
    <dgm:cxn modelId="{A84F657B-6947-4F03-B037-85658684108A}" srcId="{29D33D01-87F7-4B52-A2FF-3881218B7BD0}" destId="{1E532A5B-5737-456B-A503-A5A07FC09041}" srcOrd="0" destOrd="0" parTransId="{52F52362-207A-48E1-B09C-523B86E72C64}" sibTransId="{B4306458-F866-4309-AC16-0FFD101F56A5}"/>
    <dgm:cxn modelId="{9D7D61C5-A094-4F12-AB8E-8752DA6448C5}" srcId="{29D33D01-87F7-4B52-A2FF-3881218B7BD0}" destId="{D57A480B-CEAF-44E4-9A81-C53B60C45FE5}" srcOrd="2" destOrd="0" parTransId="{9CC41F1F-BB0C-4CD1-BD27-BFFD0F0BD9C2}" sibTransId="{23E95D5C-5FE8-4BBE-A08B-7E188DB4D93F}"/>
    <dgm:cxn modelId="{68537BDB-D8C7-4F46-B3C3-4A6D1768EB90}" srcId="{29D33D01-87F7-4B52-A2FF-3881218B7BD0}" destId="{D2E7EC45-A475-494B-ACF3-FF783546B266}" srcOrd="5" destOrd="0" parTransId="{3145AD63-D629-4DA2-AB8E-309B6B16A01C}" sibTransId="{1699A636-0DA2-4384-8321-EE19C7C946F8}"/>
    <dgm:cxn modelId="{ED8E9EEA-5293-4847-B50B-74AA68FA92A9}" type="presOf" srcId="{29D33D01-87F7-4B52-A2FF-3881218B7BD0}" destId="{3A0736A7-B377-48F2-BFA0-19981848184D}" srcOrd="0" destOrd="0" presId="urn:microsoft.com/office/officeart/2018/2/layout/IconVerticalSolidList"/>
    <dgm:cxn modelId="{8F5C7DFB-7D72-4D2F-B113-0B5214838490}" srcId="{29D33D01-87F7-4B52-A2FF-3881218B7BD0}" destId="{BE70778E-9C2A-4D98-90FF-CE6F19FC5418}" srcOrd="1" destOrd="0" parTransId="{E9D355BF-3EDC-4689-B537-26400029E1C3}" sibTransId="{D97D7CB8-130C-47B9-87C1-3E66D230AD25}"/>
    <dgm:cxn modelId="{C83BB3FD-181B-4A43-B7BD-E12023797ED6}" type="presOf" srcId="{BE70778E-9C2A-4D98-90FF-CE6F19FC5418}" destId="{0A676281-C37A-4B91-8094-20CDED693714}" srcOrd="0" destOrd="0" presId="urn:microsoft.com/office/officeart/2018/2/layout/IconVerticalSolidList"/>
    <dgm:cxn modelId="{CA485945-1688-4761-8438-C4AB0AD78674}" type="presParOf" srcId="{3A0736A7-B377-48F2-BFA0-19981848184D}" destId="{2DDE42FB-F762-4DE8-AE12-2E9BFFB515F4}" srcOrd="0" destOrd="0" presId="urn:microsoft.com/office/officeart/2018/2/layout/IconVerticalSolidList"/>
    <dgm:cxn modelId="{6A5D8B17-19A9-4B4C-A746-321198F5670D}" type="presParOf" srcId="{2DDE42FB-F762-4DE8-AE12-2E9BFFB515F4}" destId="{3532686F-8347-48D5-92E7-AEBCF964E044}" srcOrd="0" destOrd="0" presId="urn:microsoft.com/office/officeart/2018/2/layout/IconVerticalSolidList"/>
    <dgm:cxn modelId="{A7B33F2F-7391-4537-B671-9F5DD5D0A8A6}" type="presParOf" srcId="{2DDE42FB-F762-4DE8-AE12-2E9BFFB515F4}" destId="{EC4A53D5-6442-4363-B23A-21B9B9BE8306}" srcOrd="1" destOrd="0" presId="urn:microsoft.com/office/officeart/2018/2/layout/IconVerticalSolidList"/>
    <dgm:cxn modelId="{F5AC2A42-16A2-478C-B23E-FF23C3927796}" type="presParOf" srcId="{2DDE42FB-F762-4DE8-AE12-2E9BFFB515F4}" destId="{3627BD7D-1F20-4D20-A250-F695E26915A0}" srcOrd="2" destOrd="0" presId="urn:microsoft.com/office/officeart/2018/2/layout/IconVerticalSolidList"/>
    <dgm:cxn modelId="{7F2DE609-818E-4502-8E08-4930E4845385}" type="presParOf" srcId="{2DDE42FB-F762-4DE8-AE12-2E9BFFB515F4}" destId="{7C199097-07BB-474E-95F4-8D6A216E2DC4}" srcOrd="3" destOrd="0" presId="urn:microsoft.com/office/officeart/2018/2/layout/IconVerticalSolidList"/>
    <dgm:cxn modelId="{BB191928-3AAC-4CE2-8DDD-4D0E4DA7327E}" type="presParOf" srcId="{3A0736A7-B377-48F2-BFA0-19981848184D}" destId="{3FC5D6B2-DDFF-4833-BB4F-5E75337F8BA7}" srcOrd="1" destOrd="0" presId="urn:microsoft.com/office/officeart/2018/2/layout/IconVerticalSolidList"/>
    <dgm:cxn modelId="{310C16EC-C135-4C3E-809F-A3E46C51A4E1}" type="presParOf" srcId="{3A0736A7-B377-48F2-BFA0-19981848184D}" destId="{B046139D-6AE4-47BD-94BE-28A0462149FE}" srcOrd="2" destOrd="0" presId="urn:microsoft.com/office/officeart/2018/2/layout/IconVerticalSolidList"/>
    <dgm:cxn modelId="{7F54EFED-5316-454F-A38E-56ACEB6088D0}" type="presParOf" srcId="{B046139D-6AE4-47BD-94BE-28A0462149FE}" destId="{D0261BBE-9E94-4651-90E5-C4652866D2B3}" srcOrd="0" destOrd="0" presId="urn:microsoft.com/office/officeart/2018/2/layout/IconVerticalSolidList"/>
    <dgm:cxn modelId="{00A017DE-32C1-4F35-A684-4CC6DA335CCC}" type="presParOf" srcId="{B046139D-6AE4-47BD-94BE-28A0462149FE}" destId="{B5163414-9257-4395-8378-89D3C6103F0D}" srcOrd="1" destOrd="0" presId="urn:microsoft.com/office/officeart/2018/2/layout/IconVerticalSolidList"/>
    <dgm:cxn modelId="{C940556F-E56B-494B-BD38-E60EDD6E803E}" type="presParOf" srcId="{B046139D-6AE4-47BD-94BE-28A0462149FE}" destId="{AED677A1-1DD6-4015-A7E5-39DD9306357E}" srcOrd="2" destOrd="0" presId="urn:microsoft.com/office/officeart/2018/2/layout/IconVerticalSolidList"/>
    <dgm:cxn modelId="{09D69702-CFAC-4E65-A17D-D0674E161132}" type="presParOf" srcId="{B046139D-6AE4-47BD-94BE-28A0462149FE}" destId="{0A676281-C37A-4B91-8094-20CDED693714}" srcOrd="3" destOrd="0" presId="urn:microsoft.com/office/officeart/2018/2/layout/IconVerticalSolidList"/>
    <dgm:cxn modelId="{9EAAA57A-38DF-46EB-9CB4-9565CA5EF859}" type="presParOf" srcId="{3A0736A7-B377-48F2-BFA0-19981848184D}" destId="{3DD63583-623E-4AE2-9E82-EE30F0D97223}" srcOrd="3" destOrd="0" presId="urn:microsoft.com/office/officeart/2018/2/layout/IconVerticalSolidList"/>
    <dgm:cxn modelId="{2FB90065-2A9B-4774-A7A3-DBAEB7FAD910}" type="presParOf" srcId="{3A0736A7-B377-48F2-BFA0-19981848184D}" destId="{1E21994E-8830-498B-AF4D-E0B9427891C6}" srcOrd="4" destOrd="0" presId="urn:microsoft.com/office/officeart/2018/2/layout/IconVerticalSolidList"/>
    <dgm:cxn modelId="{E2C967E5-4E86-47D8-9A48-2C3A4A4488EB}" type="presParOf" srcId="{1E21994E-8830-498B-AF4D-E0B9427891C6}" destId="{BDAF4B4D-4363-4EEB-B545-5D48985BB52C}" srcOrd="0" destOrd="0" presId="urn:microsoft.com/office/officeart/2018/2/layout/IconVerticalSolidList"/>
    <dgm:cxn modelId="{BC162FFA-B0AC-4CC1-B961-D38E4FFB1AF2}" type="presParOf" srcId="{1E21994E-8830-498B-AF4D-E0B9427891C6}" destId="{9C6B7E92-BE7E-4328-A64C-7949A38D90DD}" srcOrd="1" destOrd="0" presId="urn:microsoft.com/office/officeart/2018/2/layout/IconVerticalSolidList"/>
    <dgm:cxn modelId="{B2949C48-EEAB-45EA-BFD1-0784AE22CC8B}" type="presParOf" srcId="{1E21994E-8830-498B-AF4D-E0B9427891C6}" destId="{B34F1035-A61F-47EE-954B-C0E988D1C851}" srcOrd="2" destOrd="0" presId="urn:microsoft.com/office/officeart/2018/2/layout/IconVerticalSolidList"/>
    <dgm:cxn modelId="{B986DB88-7710-473F-99CA-D18CFFEDB8AA}" type="presParOf" srcId="{1E21994E-8830-498B-AF4D-E0B9427891C6}" destId="{7A1C8FF7-4909-4D1A-9A31-F35BD356A51F}" srcOrd="3" destOrd="0" presId="urn:microsoft.com/office/officeart/2018/2/layout/IconVerticalSolidList"/>
    <dgm:cxn modelId="{1DF28D8C-7B46-45BB-9E3F-7655E79BF69A}" type="presParOf" srcId="{3A0736A7-B377-48F2-BFA0-19981848184D}" destId="{EA416D8C-FEE1-44B3-8F4A-278631DE7501}" srcOrd="5" destOrd="0" presId="urn:microsoft.com/office/officeart/2018/2/layout/IconVerticalSolidList"/>
    <dgm:cxn modelId="{4B663559-1BE6-450B-B208-4CCEE2C568B4}" type="presParOf" srcId="{3A0736A7-B377-48F2-BFA0-19981848184D}" destId="{1DC17263-C9E9-40E2-94F3-3607C28371EE}" srcOrd="6" destOrd="0" presId="urn:microsoft.com/office/officeart/2018/2/layout/IconVerticalSolidList"/>
    <dgm:cxn modelId="{6627AC33-6AAC-4FA6-9E0C-84C1774888DF}" type="presParOf" srcId="{1DC17263-C9E9-40E2-94F3-3607C28371EE}" destId="{1F966870-D0F1-4947-8B65-DE4172891F96}" srcOrd="0" destOrd="0" presId="urn:microsoft.com/office/officeart/2018/2/layout/IconVerticalSolidList"/>
    <dgm:cxn modelId="{35A4694A-5CC3-4C08-9A1A-CB31414A6102}" type="presParOf" srcId="{1DC17263-C9E9-40E2-94F3-3607C28371EE}" destId="{5F4B0958-CAB1-4631-9108-24AB3639B144}" srcOrd="1" destOrd="0" presId="urn:microsoft.com/office/officeart/2018/2/layout/IconVerticalSolidList"/>
    <dgm:cxn modelId="{F8C2FD93-6411-4504-9DDD-5C191F0B0706}" type="presParOf" srcId="{1DC17263-C9E9-40E2-94F3-3607C28371EE}" destId="{E3AD4F8F-2F17-4ED0-AF76-1B723263BEE9}" srcOrd="2" destOrd="0" presId="urn:microsoft.com/office/officeart/2018/2/layout/IconVerticalSolidList"/>
    <dgm:cxn modelId="{68510FF8-0F44-41CC-A4D0-957783CD13B1}" type="presParOf" srcId="{1DC17263-C9E9-40E2-94F3-3607C28371EE}" destId="{6644F835-DB56-4AAD-B4B9-C6B3258CC8B3}" srcOrd="3" destOrd="0" presId="urn:microsoft.com/office/officeart/2018/2/layout/IconVerticalSolidList"/>
    <dgm:cxn modelId="{49076333-60F0-48AA-B51D-EA19206F09DA}" type="presParOf" srcId="{3A0736A7-B377-48F2-BFA0-19981848184D}" destId="{339BC35F-E69E-4604-AFF3-8514F2F0DF33}" srcOrd="7" destOrd="0" presId="urn:microsoft.com/office/officeart/2018/2/layout/IconVerticalSolidList"/>
    <dgm:cxn modelId="{3405C48D-17D8-4CD8-95BA-2360CC97AF19}" type="presParOf" srcId="{3A0736A7-B377-48F2-BFA0-19981848184D}" destId="{CDA60C68-BCA0-42B4-AFCC-7AAEEC8E9C31}" srcOrd="8" destOrd="0" presId="urn:microsoft.com/office/officeart/2018/2/layout/IconVerticalSolidList"/>
    <dgm:cxn modelId="{D151A535-0BC5-424D-B63D-2493BDE247C9}" type="presParOf" srcId="{CDA60C68-BCA0-42B4-AFCC-7AAEEC8E9C31}" destId="{DB6A8121-2D87-4BD1-958C-94810E7F6459}" srcOrd="0" destOrd="0" presId="urn:microsoft.com/office/officeart/2018/2/layout/IconVerticalSolidList"/>
    <dgm:cxn modelId="{9D41D0D9-9498-4B67-B953-58E54C812B85}" type="presParOf" srcId="{CDA60C68-BCA0-42B4-AFCC-7AAEEC8E9C31}" destId="{AA093D27-399A-4676-ADF3-FBD307707BA5}" srcOrd="1" destOrd="0" presId="urn:microsoft.com/office/officeart/2018/2/layout/IconVerticalSolidList"/>
    <dgm:cxn modelId="{76440ACC-A031-419B-ABCB-7253BFF7F418}" type="presParOf" srcId="{CDA60C68-BCA0-42B4-AFCC-7AAEEC8E9C31}" destId="{4BE65440-6C37-4D84-B582-C96E472261B3}" srcOrd="2" destOrd="0" presId="urn:microsoft.com/office/officeart/2018/2/layout/IconVerticalSolidList"/>
    <dgm:cxn modelId="{71EC5FA3-07BE-437A-8DC7-8C7C02873931}" type="presParOf" srcId="{CDA60C68-BCA0-42B4-AFCC-7AAEEC8E9C31}" destId="{231E66FC-5792-46FF-BF2F-CEF608A19B03}" srcOrd="3" destOrd="0" presId="urn:microsoft.com/office/officeart/2018/2/layout/IconVerticalSolidList"/>
    <dgm:cxn modelId="{1AFEC840-A130-4FED-A3EF-CE2D84559098}" type="presParOf" srcId="{3A0736A7-B377-48F2-BFA0-19981848184D}" destId="{A2137250-3A73-47BF-A991-41E92D9A9EE8}" srcOrd="9" destOrd="0" presId="urn:microsoft.com/office/officeart/2018/2/layout/IconVerticalSolidList"/>
    <dgm:cxn modelId="{174B6913-C743-40A1-9070-8975D23831EF}" type="presParOf" srcId="{3A0736A7-B377-48F2-BFA0-19981848184D}" destId="{662682FD-2D7E-49F5-AAE2-DB7C8D4E9A75}" srcOrd="10" destOrd="0" presId="urn:microsoft.com/office/officeart/2018/2/layout/IconVerticalSolidList"/>
    <dgm:cxn modelId="{341DC5B0-628B-4FEB-B899-BD58BC02FDA1}" type="presParOf" srcId="{662682FD-2D7E-49F5-AAE2-DB7C8D4E9A75}" destId="{F01A112F-2F8A-4232-8C50-8C5BD6B5F407}" srcOrd="0" destOrd="0" presId="urn:microsoft.com/office/officeart/2018/2/layout/IconVerticalSolidList"/>
    <dgm:cxn modelId="{4A2DE8DA-7011-4857-83F3-C07FC54B2E62}" type="presParOf" srcId="{662682FD-2D7E-49F5-AAE2-DB7C8D4E9A75}" destId="{0C538040-4607-4C3C-A751-C0F93472333F}" srcOrd="1" destOrd="0" presId="urn:microsoft.com/office/officeart/2018/2/layout/IconVerticalSolidList"/>
    <dgm:cxn modelId="{B7F22616-151F-4539-9F9A-EF3C4DF3BC6B}" type="presParOf" srcId="{662682FD-2D7E-49F5-AAE2-DB7C8D4E9A75}" destId="{549FA1FE-CA2B-4F58-8298-8EA9D6058801}" srcOrd="2" destOrd="0" presId="urn:microsoft.com/office/officeart/2018/2/layout/IconVerticalSolidList"/>
    <dgm:cxn modelId="{59EFFD02-B6CA-428D-85D2-22CEB20E0A69}" type="presParOf" srcId="{662682FD-2D7E-49F5-AAE2-DB7C8D4E9A75}" destId="{1089C71D-6DEA-4C34-B09D-87E21DB182AB}" srcOrd="3" destOrd="0" presId="urn:microsoft.com/office/officeart/2018/2/layout/IconVerticalSolidList"/>
    <dgm:cxn modelId="{E49E456A-1140-40F2-8B5F-0B7A9A6C06C3}" type="presParOf" srcId="{3A0736A7-B377-48F2-BFA0-19981848184D}" destId="{063C6ACF-619C-445A-912E-0B0846C89253}" srcOrd="11" destOrd="0" presId="urn:microsoft.com/office/officeart/2018/2/layout/IconVerticalSolidList"/>
    <dgm:cxn modelId="{9510B433-BDE0-411D-966C-FEAE0A0282B6}" type="presParOf" srcId="{3A0736A7-B377-48F2-BFA0-19981848184D}" destId="{8235C49D-B8F9-4183-A93C-78FC91847110}" srcOrd="12" destOrd="0" presId="urn:microsoft.com/office/officeart/2018/2/layout/IconVerticalSolidList"/>
    <dgm:cxn modelId="{6AB2CDDD-45F3-4A13-8B07-0F9F225B349C}" type="presParOf" srcId="{8235C49D-B8F9-4183-A93C-78FC91847110}" destId="{EC2E81BD-B0FA-4EC7-89D4-33B0EA9C5CFC}" srcOrd="0" destOrd="0" presId="urn:microsoft.com/office/officeart/2018/2/layout/IconVerticalSolidList"/>
    <dgm:cxn modelId="{F2DDB12A-6CE8-444B-B059-F2F41A556958}" type="presParOf" srcId="{8235C49D-B8F9-4183-A93C-78FC91847110}" destId="{E02451A7-BDB0-4A25-8529-24D730B4EA6B}" srcOrd="1" destOrd="0" presId="urn:microsoft.com/office/officeart/2018/2/layout/IconVerticalSolidList"/>
    <dgm:cxn modelId="{D47BD3ED-EC15-4904-8556-AA17EE7675EA}" type="presParOf" srcId="{8235C49D-B8F9-4183-A93C-78FC91847110}" destId="{0F6360C4-C1A6-47AD-968D-A6526C49B6EC}" srcOrd="2" destOrd="0" presId="urn:microsoft.com/office/officeart/2018/2/layout/IconVerticalSolidList"/>
    <dgm:cxn modelId="{F0A07BAD-86EE-4D13-A16A-099DFB775538}" type="presParOf" srcId="{8235C49D-B8F9-4183-A93C-78FC91847110}" destId="{82470FE5-20E3-4EDA-831F-B587409F2EB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CFB4F7-5230-4428-9BC0-8B63CBD48630}">
      <dsp:nvSpPr>
        <dsp:cNvPr id="0" name=""/>
        <dsp:cNvSpPr/>
      </dsp:nvSpPr>
      <dsp:spPr>
        <a:xfrm>
          <a:off x="0" y="448"/>
          <a:ext cx="6391275" cy="6171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CC23FA-D053-435C-B1EA-B1A7AF29D481}">
      <dsp:nvSpPr>
        <dsp:cNvPr id="0" name=""/>
        <dsp:cNvSpPr/>
      </dsp:nvSpPr>
      <dsp:spPr>
        <a:xfrm>
          <a:off x="186688" y="139307"/>
          <a:ext cx="339433" cy="33943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E5A816A-E87B-477D-9F82-C99FDD841FDB}">
      <dsp:nvSpPr>
        <dsp:cNvPr id="0" name=""/>
        <dsp:cNvSpPr/>
      </dsp:nvSpPr>
      <dsp:spPr>
        <a:xfrm>
          <a:off x="712810" y="448"/>
          <a:ext cx="5678464" cy="6171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315" tIns="65315" rIns="65315" bIns="65315" numCol="1" spcCol="1270" anchor="ctr" anchorCtr="0">
          <a:noAutofit/>
        </a:bodyPr>
        <a:lstStyle/>
        <a:p>
          <a:pPr marL="0" lvl="0" indent="0" algn="l" defTabSz="711200">
            <a:lnSpc>
              <a:spcPct val="90000"/>
            </a:lnSpc>
            <a:spcBef>
              <a:spcPct val="0"/>
            </a:spcBef>
            <a:spcAft>
              <a:spcPct val="35000"/>
            </a:spcAft>
            <a:buNone/>
          </a:pPr>
          <a:r>
            <a:rPr lang="en-GB" sz="1600" b="0" i="0" kern="1200"/>
            <a:t>Advantages: Easy table creation</a:t>
          </a:r>
          <a:endParaRPr lang="en-US" sz="1600" kern="1200"/>
        </a:p>
      </dsp:txBody>
      <dsp:txXfrm>
        <a:off x="712810" y="448"/>
        <a:ext cx="5678464" cy="617151"/>
      </dsp:txXfrm>
    </dsp:sp>
    <dsp:sp modelId="{093E1451-9AAD-4768-84F3-B065AB80CB11}">
      <dsp:nvSpPr>
        <dsp:cNvPr id="0" name=""/>
        <dsp:cNvSpPr/>
      </dsp:nvSpPr>
      <dsp:spPr>
        <a:xfrm>
          <a:off x="0" y="771888"/>
          <a:ext cx="6391275" cy="6171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0CC434-3AEC-415A-9233-676F7C4A2523}">
      <dsp:nvSpPr>
        <dsp:cNvPr id="0" name=""/>
        <dsp:cNvSpPr/>
      </dsp:nvSpPr>
      <dsp:spPr>
        <a:xfrm>
          <a:off x="186688" y="910747"/>
          <a:ext cx="339433" cy="33943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90B0C2A-5D64-4CA5-8D1B-A9A4CA976D06}">
      <dsp:nvSpPr>
        <dsp:cNvPr id="0" name=""/>
        <dsp:cNvSpPr/>
      </dsp:nvSpPr>
      <dsp:spPr>
        <a:xfrm>
          <a:off x="712810" y="771888"/>
          <a:ext cx="5678464" cy="6171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315" tIns="65315" rIns="65315" bIns="65315" numCol="1" spcCol="1270" anchor="ctr" anchorCtr="0">
          <a:noAutofit/>
        </a:bodyPr>
        <a:lstStyle/>
        <a:p>
          <a:pPr marL="0" lvl="0" indent="0" algn="l" defTabSz="711200">
            <a:lnSpc>
              <a:spcPct val="90000"/>
            </a:lnSpc>
            <a:spcBef>
              <a:spcPct val="0"/>
            </a:spcBef>
            <a:spcAft>
              <a:spcPct val="35000"/>
            </a:spcAft>
            <a:buNone/>
          </a:pPr>
          <a:r>
            <a:rPr lang="en-GB" sz="1600" b="0" i="0" kern="1200"/>
            <a:t>simple formatting</a:t>
          </a:r>
          <a:endParaRPr lang="en-US" sz="1600" kern="1200"/>
        </a:p>
      </dsp:txBody>
      <dsp:txXfrm>
        <a:off x="712810" y="771888"/>
        <a:ext cx="5678464" cy="617151"/>
      </dsp:txXfrm>
    </dsp:sp>
    <dsp:sp modelId="{44A488E7-3AB9-4136-A617-A4356B1845C9}">
      <dsp:nvSpPr>
        <dsp:cNvPr id="0" name=""/>
        <dsp:cNvSpPr/>
      </dsp:nvSpPr>
      <dsp:spPr>
        <a:xfrm>
          <a:off x="0" y="1543327"/>
          <a:ext cx="6391275" cy="6171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1D714A-5951-487A-891E-F46259C4A73B}">
      <dsp:nvSpPr>
        <dsp:cNvPr id="0" name=""/>
        <dsp:cNvSpPr/>
      </dsp:nvSpPr>
      <dsp:spPr>
        <a:xfrm>
          <a:off x="186688" y="1682186"/>
          <a:ext cx="339433" cy="33943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74D1BD7-4599-4947-9BF0-0F5E8E974AA2}">
      <dsp:nvSpPr>
        <dsp:cNvPr id="0" name=""/>
        <dsp:cNvSpPr/>
      </dsp:nvSpPr>
      <dsp:spPr>
        <a:xfrm>
          <a:off x="712810" y="1543327"/>
          <a:ext cx="5678464" cy="6171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315" tIns="65315" rIns="65315" bIns="65315" numCol="1" spcCol="1270" anchor="ctr" anchorCtr="0">
          <a:noAutofit/>
        </a:bodyPr>
        <a:lstStyle/>
        <a:p>
          <a:pPr marL="0" lvl="0" indent="0" algn="l" defTabSz="711200">
            <a:lnSpc>
              <a:spcPct val="90000"/>
            </a:lnSpc>
            <a:spcBef>
              <a:spcPct val="0"/>
            </a:spcBef>
            <a:spcAft>
              <a:spcPct val="35000"/>
            </a:spcAft>
            <a:buNone/>
          </a:pPr>
          <a:r>
            <a:rPr lang="en-GB" sz="1600" b="0" i="0" kern="1200"/>
            <a:t>Templates</a:t>
          </a:r>
          <a:endParaRPr lang="en-US" sz="1600" kern="1200"/>
        </a:p>
      </dsp:txBody>
      <dsp:txXfrm>
        <a:off x="712810" y="1543327"/>
        <a:ext cx="5678464" cy="617151"/>
      </dsp:txXfrm>
    </dsp:sp>
    <dsp:sp modelId="{2E58ABCF-7387-4058-AD68-B177ED738CCA}">
      <dsp:nvSpPr>
        <dsp:cNvPr id="0" name=""/>
        <dsp:cNvSpPr/>
      </dsp:nvSpPr>
      <dsp:spPr>
        <a:xfrm>
          <a:off x="0" y="2314767"/>
          <a:ext cx="6391275" cy="6171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CB8E91-6F12-485D-9436-FC218795C109}">
      <dsp:nvSpPr>
        <dsp:cNvPr id="0" name=""/>
        <dsp:cNvSpPr/>
      </dsp:nvSpPr>
      <dsp:spPr>
        <a:xfrm>
          <a:off x="186688" y="2453626"/>
          <a:ext cx="339433" cy="33943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4BBDD58-9726-4A84-888D-A396718E860C}">
      <dsp:nvSpPr>
        <dsp:cNvPr id="0" name=""/>
        <dsp:cNvSpPr/>
      </dsp:nvSpPr>
      <dsp:spPr>
        <a:xfrm>
          <a:off x="712810" y="2314767"/>
          <a:ext cx="5678464" cy="6171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315" tIns="65315" rIns="65315" bIns="65315" numCol="1" spcCol="1270" anchor="ctr" anchorCtr="0">
          <a:noAutofit/>
        </a:bodyPr>
        <a:lstStyle/>
        <a:p>
          <a:pPr marL="0" lvl="0" indent="0" algn="l" defTabSz="711200">
            <a:lnSpc>
              <a:spcPct val="90000"/>
            </a:lnSpc>
            <a:spcBef>
              <a:spcPct val="0"/>
            </a:spcBef>
            <a:spcAft>
              <a:spcPct val="35000"/>
            </a:spcAft>
            <a:buNone/>
          </a:pPr>
          <a:r>
            <a:rPr lang="en-GB" sz="1600" b="0" i="0" kern="1200"/>
            <a:t>easy editing</a:t>
          </a:r>
          <a:endParaRPr lang="en-US" sz="1600" kern="1200"/>
        </a:p>
      </dsp:txBody>
      <dsp:txXfrm>
        <a:off x="712810" y="2314767"/>
        <a:ext cx="5678464" cy="617151"/>
      </dsp:txXfrm>
    </dsp:sp>
    <dsp:sp modelId="{97DCA5FD-2C51-48CC-8D22-87E22E4C33DB}">
      <dsp:nvSpPr>
        <dsp:cNvPr id="0" name=""/>
        <dsp:cNvSpPr/>
      </dsp:nvSpPr>
      <dsp:spPr>
        <a:xfrm>
          <a:off x="0" y="3086207"/>
          <a:ext cx="6391275" cy="6171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C8C735-3B83-48B7-B814-08602383D5FD}">
      <dsp:nvSpPr>
        <dsp:cNvPr id="0" name=""/>
        <dsp:cNvSpPr/>
      </dsp:nvSpPr>
      <dsp:spPr>
        <a:xfrm>
          <a:off x="186688" y="3225066"/>
          <a:ext cx="339433" cy="33943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712F4F6-4AB4-4D08-B39B-320BD67F67E1}">
      <dsp:nvSpPr>
        <dsp:cNvPr id="0" name=""/>
        <dsp:cNvSpPr/>
      </dsp:nvSpPr>
      <dsp:spPr>
        <a:xfrm>
          <a:off x="712810" y="3086207"/>
          <a:ext cx="5678464" cy="6171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315" tIns="65315" rIns="65315" bIns="65315" numCol="1" spcCol="1270" anchor="ctr" anchorCtr="0">
          <a:noAutofit/>
        </a:bodyPr>
        <a:lstStyle/>
        <a:p>
          <a:pPr marL="0" lvl="0" indent="0" algn="l" defTabSz="711200">
            <a:lnSpc>
              <a:spcPct val="90000"/>
            </a:lnSpc>
            <a:spcBef>
              <a:spcPct val="0"/>
            </a:spcBef>
            <a:spcAft>
              <a:spcPct val="35000"/>
            </a:spcAft>
            <a:buNone/>
          </a:pPr>
          <a:r>
            <a:rPr lang="en-GB" sz="1600" b="0" i="0" kern="1200"/>
            <a:t>printing and sharing</a:t>
          </a:r>
          <a:endParaRPr lang="en-US" sz="1600" kern="1200"/>
        </a:p>
      </dsp:txBody>
      <dsp:txXfrm>
        <a:off x="712810" y="3086207"/>
        <a:ext cx="5678464" cy="617151"/>
      </dsp:txXfrm>
    </dsp:sp>
    <dsp:sp modelId="{FE1A10E2-D559-4217-AAAE-C9843ABCF6B8}">
      <dsp:nvSpPr>
        <dsp:cNvPr id="0" name=""/>
        <dsp:cNvSpPr/>
      </dsp:nvSpPr>
      <dsp:spPr>
        <a:xfrm>
          <a:off x="0" y="3857647"/>
          <a:ext cx="6391275" cy="6171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CB74DD-451F-4700-906A-36910717590D}">
      <dsp:nvSpPr>
        <dsp:cNvPr id="0" name=""/>
        <dsp:cNvSpPr/>
      </dsp:nvSpPr>
      <dsp:spPr>
        <a:xfrm>
          <a:off x="186688" y="3996506"/>
          <a:ext cx="339433" cy="33943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EA28643-7258-41A3-9D25-D68B5B1171B3}">
      <dsp:nvSpPr>
        <dsp:cNvPr id="0" name=""/>
        <dsp:cNvSpPr/>
      </dsp:nvSpPr>
      <dsp:spPr>
        <a:xfrm>
          <a:off x="712810" y="3857647"/>
          <a:ext cx="5678464" cy="6171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315" tIns="65315" rIns="65315" bIns="65315" numCol="1" spcCol="1270" anchor="ctr" anchorCtr="0">
          <a:noAutofit/>
        </a:bodyPr>
        <a:lstStyle/>
        <a:p>
          <a:pPr marL="0" lvl="0" indent="0" algn="l" defTabSz="711200">
            <a:lnSpc>
              <a:spcPct val="90000"/>
            </a:lnSpc>
            <a:spcBef>
              <a:spcPct val="0"/>
            </a:spcBef>
            <a:spcAft>
              <a:spcPct val="35000"/>
            </a:spcAft>
            <a:buNone/>
          </a:pPr>
          <a:r>
            <a:rPr lang="en-GB" sz="1600" b="0" i="0" kern="1200"/>
            <a:t>comments and tracking</a:t>
          </a:r>
          <a:endParaRPr lang="en-US" sz="1600" kern="1200"/>
        </a:p>
      </dsp:txBody>
      <dsp:txXfrm>
        <a:off x="712810" y="3857647"/>
        <a:ext cx="5678464" cy="617151"/>
      </dsp:txXfrm>
    </dsp:sp>
    <dsp:sp modelId="{2BB6AAD5-6BE7-4DB6-BB0A-EB1A530AB2CC}">
      <dsp:nvSpPr>
        <dsp:cNvPr id="0" name=""/>
        <dsp:cNvSpPr/>
      </dsp:nvSpPr>
      <dsp:spPr>
        <a:xfrm>
          <a:off x="0" y="4629086"/>
          <a:ext cx="6391275" cy="6171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6A95CB-70B1-41E1-80EF-76AF938715AB}">
      <dsp:nvSpPr>
        <dsp:cNvPr id="0" name=""/>
        <dsp:cNvSpPr/>
      </dsp:nvSpPr>
      <dsp:spPr>
        <a:xfrm>
          <a:off x="186688" y="4767946"/>
          <a:ext cx="339433" cy="33943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5C5D199-43DC-4264-A544-DD846DB63044}">
      <dsp:nvSpPr>
        <dsp:cNvPr id="0" name=""/>
        <dsp:cNvSpPr/>
      </dsp:nvSpPr>
      <dsp:spPr>
        <a:xfrm>
          <a:off x="712810" y="4629086"/>
          <a:ext cx="5678464" cy="6171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315" tIns="65315" rIns="65315" bIns="65315" numCol="1" spcCol="1270" anchor="ctr" anchorCtr="0">
          <a:noAutofit/>
        </a:bodyPr>
        <a:lstStyle/>
        <a:p>
          <a:pPr marL="0" lvl="0" indent="0" algn="l" defTabSz="711200">
            <a:lnSpc>
              <a:spcPct val="90000"/>
            </a:lnSpc>
            <a:spcBef>
              <a:spcPct val="0"/>
            </a:spcBef>
            <a:spcAft>
              <a:spcPct val="35000"/>
            </a:spcAft>
            <a:buNone/>
          </a:pPr>
          <a:r>
            <a:rPr lang="en-GB" sz="1600" b="0" i="0" kern="1200"/>
            <a:t>and professional appearance.</a:t>
          </a:r>
          <a:endParaRPr lang="en-US" sz="1600" kern="1200"/>
        </a:p>
      </dsp:txBody>
      <dsp:txXfrm>
        <a:off x="712810" y="4629086"/>
        <a:ext cx="5678464" cy="6171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A5BDBF-8514-431A-B2D2-DC077B84BB6E}">
      <dsp:nvSpPr>
        <dsp:cNvPr id="0" name=""/>
        <dsp:cNvSpPr/>
      </dsp:nvSpPr>
      <dsp:spPr>
        <a:xfrm>
          <a:off x="2819" y="257194"/>
          <a:ext cx="2237149" cy="1342289"/>
        </a:xfrm>
        <a:prstGeom prst="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Limitations: Limited automation</a:t>
          </a:r>
          <a:endParaRPr lang="en-US" sz="2400" kern="1200"/>
        </a:p>
      </dsp:txBody>
      <dsp:txXfrm>
        <a:off x="2819" y="257194"/>
        <a:ext cx="2237149" cy="1342289"/>
      </dsp:txXfrm>
    </dsp:sp>
    <dsp:sp modelId="{AB6257D2-6D53-4069-8D4C-B3785966C55D}">
      <dsp:nvSpPr>
        <dsp:cNvPr id="0" name=""/>
        <dsp:cNvSpPr/>
      </dsp:nvSpPr>
      <dsp:spPr>
        <a:xfrm>
          <a:off x="2463684" y="257194"/>
          <a:ext cx="2237149" cy="1342289"/>
        </a:xfrm>
        <a:prstGeom prst="rect">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manual updates</a:t>
          </a:r>
          <a:endParaRPr lang="en-US" sz="2400" kern="1200"/>
        </a:p>
      </dsp:txBody>
      <dsp:txXfrm>
        <a:off x="2463684" y="257194"/>
        <a:ext cx="2237149" cy="1342289"/>
      </dsp:txXfrm>
    </dsp:sp>
    <dsp:sp modelId="{7E000177-378C-45A5-A7A2-DFFA908BD1D7}">
      <dsp:nvSpPr>
        <dsp:cNvPr id="0" name=""/>
        <dsp:cNvSpPr/>
      </dsp:nvSpPr>
      <dsp:spPr>
        <a:xfrm>
          <a:off x="4924548" y="257194"/>
          <a:ext cx="2237149" cy="1342289"/>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higher risk of errors</a:t>
          </a:r>
          <a:endParaRPr lang="en-US" sz="2400" kern="1200"/>
        </a:p>
      </dsp:txBody>
      <dsp:txXfrm>
        <a:off x="4924548" y="257194"/>
        <a:ext cx="2237149" cy="1342289"/>
      </dsp:txXfrm>
    </dsp:sp>
    <dsp:sp modelId="{13D56D2B-AC22-4A75-B522-3409707B7821}">
      <dsp:nvSpPr>
        <dsp:cNvPr id="0" name=""/>
        <dsp:cNvSpPr/>
      </dsp:nvSpPr>
      <dsp:spPr>
        <a:xfrm>
          <a:off x="7385413" y="257194"/>
          <a:ext cx="2237149" cy="1342289"/>
        </a:xfrm>
        <a:prstGeom prst="rect">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difficult for large teams</a:t>
          </a:r>
          <a:endParaRPr lang="en-US" sz="2400" kern="1200"/>
        </a:p>
      </dsp:txBody>
      <dsp:txXfrm>
        <a:off x="7385413" y="257194"/>
        <a:ext cx="2237149" cy="1342289"/>
      </dsp:txXfrm>
    </dsp:sp>
    <dsp:sp modelId="{EF732B4A-2C4D-44D3-883E-8E63EBF06FC3}">
      <dsp:nvSpPr>
        <dsp:cNvPr id="0" name=""/>
        <dsp:cNvSpPr/>
      </dsp:nvSpPr>
      <dsp:spPr>
        <a:xfrm>
          <a:off x="2819" y="1823198"/>
          <a:ext cx="2237149" cy="1342289"/>
        </a:xfrm>
        <a:prstGeom prst="rect">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version control issues</a:t>
          </a:r>
          <a:endParaRPr lang="en-US" sz="2400" kern="1200"/>
        </a:p>
      </dsp:txBody>
      <dsp:txXfrm>
        <a:off x="2819" y="1823198"/>
        <a:ext cx="2237149" cy="1342289"/>
      </dsp:txXfrm>
    </dsp:sp>
    <dsp:sp modelId="{FCB5FD4A-4F98-4FDC-AD59-4F6AC7E27E39}">
      <dsp:nvSpPr>
        <dsp:cNvPr id="0" name=""/>
        <dsp:cNvSpPr/>
      </dsp:nvSpPr>
      <dsp:spPr>
        <a:xfrm>
          <a:off x="2463684" y="1823198"/>
          <a:ext cx="2237149" cy="1342289"/>
        </a:xfrm>
        <a:prstGeom prst="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limited reporting</a:t>
          </a:r>
          <a:endParaRPr lang="en-US" sz="2400" kern="1200"/>
        </a:p>
      </dsp:txBody>
      <dsp:txXfrm>
        <a:off x="2463684" y="1823198"/>
        <a:ext cx="2237149" cy="1342289"/>
      </dsp:txXfrm>
    </dsp:sp>
    <dsp:sp modelId="{CCDCCE32-DFDC-4959-8D1C-8EEBEC6C922A}">
      <dsp:nvSpPr>
        <dsp:cNvPr id="0" name=""/>
        <dsp:cNvSpPr/>
      </dsp:nvSpPr>
      <dsp:spPr>
        <a:xfrm>
          <a:off x="4924548" y="1823198"/>
          <a:ext cx="2237149" cy="1342289"/>
        </a:xfrm>
        <a:prstGeom prst="rect">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collaboration challenges</a:t>
          </a:r>
          <a:endParaRPr lang="en-US" sz="2400" kern="1200"/>
        </a:p>
      </dsp:txBody>
      <dsp:txXfrm>
        <a:off x="4924548" y="1823198"/>
        <a:ext cx="2237149" cy="1342289"/>
      </dsp:txXfrm>
    </dsp:sp>
    <dsp:sp modelId="{90F3B8E7-5420-43FE-9234-62434D03A6DA}">
      <dsp:nvSpPr>
        <dsp:cNvPr id="0" name=""/>
        <dsp:cNvSpPr/>
      </dsp:nvSpPr>
      <dsp:spPr>
        <a:xfrm>
          <a:off x="7385413" y="1823198"/>
          <a:ext cx="2237149" cy="1342289"/>
        </a:xfrm>
        <a:prstGeom prst="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and formatting problems.</a:t>
          </a:r>
          <a:endParaRPr lang="en-US" sz="2400" kern="1200"/>
        </a:p>
      </dsp:txBody>
      <dsp:txXfrm>
        <a:off x="7385413" y="1823198"/>
        <a:ext cx="2237149" cy="13422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32686F-8347-48D5-92E7-AEBCF964E044}">
      <dsp:nvSpPr>
        <dsp:cNvPr id="0" name=""/>
        <dsp:cNvSpPr/>
      </dsp:nvSpPr>
      <dsp:spPr>
        <a:xfrm>
          <a:off x="0" y="1770"/>
          <a:ext cx="9625383" cy="17585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4A53D5-6442-4363-B23A-21B9B9BE8306}">
      <dsp:nvSpPr>
        <dsp:cNvPr id="0" name=""/>
        <dsp:cNvSpPr/>
      </dsp:nvSpPr>
      <dsp:spPr>
        <a:xfrm>
          <a:off x="53195" y="41337"/>
          <a:ext cx="96813" cy="9671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C199097-07BB-474E-95F4-8D6A216E2DC4}">
      <dsp:nvSpPr>
        <dsp:cNvPr id="0" name=""/>
        <dsp:cNvSpPr/>
      </dsp:nvSpPr>
      <dsp:spPr>
        <a:xfrm>
          <a:off x="203204" y="1770"/>
          <a:ext cx="9319209" cy="362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85" tIns="38385" rIns="38385" bIns="38385" numCol="1" spcCol="1270" anchor="ctr" anchorCtr="0">
          <a:noAutofit/>
        </a:bodyPr>
        <a:lstStyle/>
        <a:p>
          <a:pPr marL="0" lvl="0" indent="0" algn="l" defTabSz="622300">
            <a:lnSpc>
              <a:spcPct val="90000"/>
            </a:lnSpc>
            <a:spcBef>
              <a:spcPct val="0"/>
            </a:spcBef>
            <a:spcAft>
              <a:spcPct val="35000"/>
            </a:spcAft>
            <a:buNone/>
          </a:pPr>
          <a:r>
            <a:rPr lang="en-GB" sz="1400" b="0" i="0" kern="1200"/>
            <a:t>Faster scheduling </a:t>
          </a:r>
          <a:endParaRPr lang="en-US" sz="1400" kern="1200"/>
        </a:p>
      </dsp:txBody>
      <dsp:txXfrm>
        <a:off x="203204" y="1770"/>
        <a:ext cx="9319209" cy="362696"/>
      </dsp:txXfrm>
    </dsp:sp>
    <dsp:sp modelId="{D0261BBE-9E94-4651-90E5-C4652866D2B3}">
      <dsp:nvSpPr>
        <dsp:cNvPr id="0" name=""/>
        <dsp:cNvSpPr/>
      </dsp:nvSpPr>
      <dsp:spPr>
        <a:xfrm>
          <a:off x="0" y="455141"/>
          <a:ext cx="9625383" cy="17585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163414-9257-4395-8378-89D3C6103F0D}">
      <dsp:nvSpPr>
        <dsp:cNvPr id="0" name=""/>
        <dsp:cNvSpPr/>
      </dsp:nvSpPr>
      <dsp:spPr>
        <a:xfrm>
          <a:off x="53195" y="494708"/>
          <a:ext cx="96813" cy="9671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A676281-C37A-4B91-8094-20CDED693714}">
      <dsp:nvSpPr>
        <dsp:cNvPr id="0" name=""/>
        <dsp:cNvSpPr/>
      </dsp:nvSpPr>
      <dsp:spPr>
        <a:xfrm>
          <a:off x="203204" y="455141"/>
          <a:ext cx="9319209" cy="362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85" tIns="38385" rIns="38385" bIns="38385" numCol="1" spcCol="1270" anchor="ctr" anchorCtr="0">
          <a:noAutofit/>
        </a:bodyPr>
        <a:lstStyle/>
        <a:p>
          <a:pPr marL="0" lvl="0" indent="0" algn="l" defTabSz="622300">
            <a:lnSpc>
              <a:spcPct val="90000"/>
            </a:lnSpc>
            <a:spcBef>
              <a:spcPct val="0"/>
            </a:spcBef>
            <a:spcAft>
              <a:spcPct val="35000"/>
            </a:spcAft>
            <a:buNone/>
          </a:pPr>
          <a:r>
            <a:rPr lang="en-GB" sz="1400" b="0" i="0" kern="1200"/>
            <a:t>Real time updates</a:t>
          </a:r>
          <a:endParaRPr lang="en-US" sz="1400" kern="1200"/>
        </a:p>
      </dsp:txBody>
      <dsp:txXfrm>
        <a:off x="203204" y="455141"/>
        <a:ext cx="9319209" cy="362696"/>
      </dsp:txXfrm>
    </dsp:sp>
    <dsp:sp modelId="{BDAF4B4D-4363-4EEB-B545-5D48985BB52C}">
      <dsp:nvSpPr>
        <dsp:cNvPr id="0" name=""/>
        <dsp:cNvSpPr/>
      </dsp:nvSpPr>
      <dsp:spPr>
        <a:xfrm>
          <a:off x="0" y="908511"/>
          <a:ext cx="9625383" cy="17585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6B7E92-BE7E-4328-A64C-7949A38D90DD}">
      <dsp:nvSpPr>
        <dsp:cNvPr id="0" name=""/>
        <dsp:cNvSpPr/>
      </dsp:nvSpPr>
      <dsp:spPr>
        <a:xfrm>
          <a:off x="53195" y="948078"/>
          <a:ext cx="96813" cy="9671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A1C8FF7-4909-4D1A-9A31-F35BD356A51F}">
      <dsp:nvSpPr>
        <dsp:cNvPr id="0" name=""/>
        <dsp:cNvSpPr/>
      </dsp:nvSpPr>
      <dsp:spPr>
        <a:xfrm>
          <a:off x="203204" y="908511"/>
          <a:ext cx="9319209" cy="362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85" tIns="38385" rIns="38385" bIns="38385" numCol="1" spcCol="1270" anchor="ctr" anchorCtr="0">
          <a:noAutofit/>
        </a:bodyPr>
        <a:lstStyle/>
        <a:p>
          <a:pPr marL="0" lvl="0" indent="0" algn="l" defTabSz="622300">
            <a:lnSpc>
              <a:spcPct val="90000"/>
            </a:lnSpc>
            <a:spcBef>
              <a:spcPct val="0"/>
            </a:spcBef>
            <a:spcAft>
              <a:spcPct val="35000"/>
            </a:spcAft>
            <a:buNone/>
          </a:pPr>
          <a:r>
            <a:rPr lang="en-GB" sz="1400" b="0" i="0" kern="1200"/>
            <a:t>Better communication</a:t>
          </a:r>
          <a:endParaRPr lang="en-US" sz="1400" kern="1200"/>
        </a:p>
      </dsp:txBody>
      <dsp:txXfrm>
        <a:off x="203204" y="908511"/>
        <a:ext cx="9319209" cy="362696"/>
      </dsp:txXfrm>
    </dsp:sp>
    <dsp:sp modelId="{1F966870-D0F1-4947-8B65-DE4172891F96}">
      <dsp:nvSpPr>
        <dsp:cNvPr id="0" name=""/>
        <dsp:cNvSpPr/>
      </dsp:nvSpPr>
      <dsp:spPr>
        <a:xfrm>
          <a:off x="0" y="1361882"/>
          <a:ext cx="9625383" cy="17585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4B0958-CAB1-4631-9108-24AB3639B144}">
      <dsp:nvSpPr>
        <dsp:cNvPr id="0" name=""/>
        <dsp:cNvSpPr/>
      </dsp:nvSpPr>
      <dsp:spPr>
        <a:xfrm>
          <a:off x="53195" y="1401449"/>
          <a:ext cx="96813" cy="9671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644F835-DB56-4AAD-B4B9-C6B3258CC8B3}">
      <dsp:nvSpPr>
        <dsp:cNvPr id="0" name=""/>
        <dsp:cNvSpPr/>
      </dsp:nvSpPr>
      <dsp:spPr>
        <a:xfrm>
          <a:off x="203204" y="1361882"/>
          <a:ext cx="9319209" cy="362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85" tIns="38385" rIns="38385" bIns="38385" numCol="1" spcCol="1270" anchor="ctr" anchorCtr="0">
          <a:noAutofit/>
        </a:bodyPr>
        <a:lstStyle/>
        <a:p>
          <a:pPr marL="0" lvl="0" indent="0" algn="l" defTabSz="622300">
            <a:lnSpc>
              <a:spcPct val="90000"/>
            </a:lnSpc>
            <a:spcBef>
              <a:spcPct val="0"/>
            </a:spcBef>
            <a:spcAft>
              <a:spcPct val="35000"/>
            </a:spcAft>
            <a:buNone/>
          </a:pPr>
          <a:r>
            <a:rPr lang="en-GB" sz="1400" b="0" i="0" kern="1200"/>
            <a:t>Employee self-service</a:t>
          </a:r>
          <a:endParaRPr lang="en-US" sz="1400" kern="1200"/>
        </a:p>
      </dsp:txBody>
      <dsp:txXfrm>
        <a:off x="203204" y="1361882"/>
        <a:ext cx="9319209" cy="362696"/>
      </dsp:txXfrm>
    </dsp:sp>
    <dsp:sp modelId="{DB6A8121-2D87-4BD1-958C-94810E7F6459}">
      <dsp:nvSpPr>
        <dsp:cNvPr id="0" name=""/>
        <dsp:cNvSpPr/>
      </dsp:nvSpPr>
      <dsp:spPr>
        <a:xfrm>
          <a:off x="0" y="1815252"/>
          <a:ext cx="9625383" cy="17585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093D27-399A-4676-ADF3-FBD307707BA5}">
      <dsp:nvSpPr>
        <dsp:cNvPr id="0" name=""/>
        <dsp:cNvSpPr/>
      </dsp:nvSpPr>
      <dsp:spPr>
        <a:xfrm>
          <a:off x="53195" y="1854819"/>
          <a:ext cx="96813" cy="9671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31E66FC-5792-46FF-BF2F-CEF608A19B03}">
      <dsp:nvSpPr>
        <dsp:cNvPr id="0" name=""/>
        <dsp:cNvSpPr/>
      </dsp:nvSpPr>
      <dsp:spPr>
        <a:xfrm>
          <a:off x="203204" y="1815252"/>
          <a:ext cx="9319209" cy="362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85" tIns="38385" rIns="38385" bIns="38385" numCol="1" spcCol="1270" anchor="ctr" anchorCtr="0">
          <a:noAutofit/>
        </a:bodyPr>
        <a:lstStyle/>
        <a:p>
          <a:pPr marL="0" lvl="0" indent="0" algn="l" defTabSz="622300">
            <a:lnSpc>
              <a:spcPct val="90000"/>
            </a:lnSpc>
            <a:spcBef>
              <a:spcPct val="0"/>
            </a:spcBef>
            <a:spcAft>
              <a:spcPct val="35000"/>
            </a:spcAft>
            <a:buNone/>
          </a:pPr>
          <a:r>
            <a:rPr lang="en-GB" sz="1400" b="0" i="0" kern="1200"/>
            <a:t>Reduced administrative workload</a:t>
          </a:r>
          <a:endParaRPr lang="en-US" sz="1400" kern="1200"/>
        </a:p>
      </dsp:txBody>
      <dsp:txXfrm>
        <a:off x="203204" y="1815252"/>
        <a:ext cx="9319209" cy="362696"/>
      </dsp:txXfrm>
    </dsp:sp>
    <dsp:sp modelId="{F01A112F-2F8A-4232-8C50-8C5BD6B5F407}">
      <dsp:nvSpPr>
        <dsp:cNvPr id="0" name=""/>
        <dsp:cNvSpPr/>
      </dsp:nvSpPr>
      <dsp:spPr>
        <a:xfrm>
          <a:off x="0" y="2268623"/>
          <a:ext cx="9625383" cy="17585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538040-4607-4C3C-A751-C0F93472333F}">
      <dsp:nvSpPr>
        <dsp:cNvPr id="0" name=""/>
        <dsp:cNvSpPr/>
      </dsp:nvSpPr>
      <dsp:spPr>
        <a:xfrm>
          <a:off x="53195" y="2308190"/>
          <a:ext cx="96813" cy="9671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089C71D-6DEA-4C34-B09D-87E21DB182AB}">
      <dsp:nvSpPr>
        <dsp:cNvPr id="0" name=""/>
        <dsp:cNvSpPr/>
      </dsp:nvSpPr>
      <dsp:spPr>
        <a:xfrm>
          <a:off x="203204" y="2268623"/>
          <a:ext cx="9319209" cy="362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85" tIns="38385" rIns="38385" bIns="38385" numCol="1" spcCol="1270" anchor="ctr" anchorCtr="0">
          <a:noAutofit/>
        </a:bodyPr>
        <a:lstStyle/>
        <a:p>
          <a:pPr marL="0" lvl="0" indent="0" algn="l" defTabSz="622300">
            <a:lnSpc>
              <a:spcPct val="90000"/>
            </a:lnSpc>
            <a:spcBef>
              <a:spcPct val="0"/>
            </a:spcBef>
            <a:spcAft>
              <a:spcPct val="35000"/>
            </a:spcAft>
            <a:buNone/>
          </a:pPr>
          <a:r>
            <a:rPr lang="en-GB" sz="1400" b="0" i="0" kern="1200"/>
            <a:t>Improved visibility and accountability</a:t>
          </a:r>
          <a:endParaRPr lang="en-US" sz="1400" kern="1200"/>
        </a:p>
      </dsp:txBody>
      <dsp:txXfrm>
        <a:off x="203204" y="2268623"/>
        <a:ext cx="9319209" cy="362696"/>
      </dsp:txXfrm>
    </dsp:sp>
    <dsp:sp modelId="{EC2E81BD-B0FA-4EC7-89D4-33B0EA9C5CFC}">
      <dsp:nvSpPr>
        <dsp:cNvPr id="0" name=""/>
        <dsp:cNvSpPr/>
      </dsp:nvSpPr>
      <dsp:spPr>
        <a:xfrm>
          <a:off x="0" y="2721993"/>
          <a:ext cx="9625383" cy="17585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2451A7-BDB0-4A25-8529-24D730B4EA6B}">
      <dsp:nvSpPr>
        <dsp:cNvPr id="0" name=""/>
        <dsp:cNvSpPr/>
      </dsp:nvSpPr>
      <dsp:spPr>
        <a:xfrm>
          <a:off x="53247" y="2761560"/>
          <a:ext cx="96813" cy="9671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2470FE5-20E3-4EDA-831F-B587409F2EBA}">
      <dsp:nvSpPr>
        <dsp:cNvPr id="0" name=""/>
        <dsp:cNvSpPr/>
      </dsp:nvSpPr>
      <dsp:spPr>
        <a:xfrm>
          <a:off x="203308" y="2721993"/>
          <a:ext cx="9206059" cy="362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85" tIns="38385" rIns="38385" bIns="38385" numCol="1" spcCol="1270" anchor="ctr" anchorCtr="0">
          <a:noAutofit/>
        </a:bodyPr>
        <a:lstStyle/>
        <a:p>
          <a:pPr marL="0" lvl="0" indent="0" algn="l" defTabSz="622300">
            <a:lnSpc>
              <a:spcPct val="90000"/>
            </a:lnSpc>
            <a:spcBef>
              <a:spcPct val="0"/>
            </a:spcBef>
            <a:spcAft>
              <a:spcPct val="35000"/>
            </a:spcAft>
            <a:buNone/>
          </a:pPr>
          <a:r>
            <a:rPr lang="en-GB" sz="1400" b="0" i="0" kern="1200"/>
            <a:t>A concise way to describe this would be how rota software improves efficiency by automating shift scheduling and reducing administrative tasks, while improving communication through real-time schedule updates, notifications, and easier staff access to shift information.</a:t>
          </a:r>
          <a:endParaRPr lang="en-US" sz="1400" kern="1200"/>
        </a:p>
      </dsp:txBody>
      <dsp:txXfrm>
        <a:off x="203308" y="2721993"/>
        <a:ext cx="9206059" cy="36269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7EBD0A-89ED-46A0-8E10-AA3E0704890D}" type="datetimeFigureOut">
              <a:rPr lang="en-GB" smtClean="0"/>
              <a:t>11/06/2026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41B063-47C7-400A-A240-2C0E07123BC9}" type="slidenum">
              <a:rPr lang="en-GB" smtClean="0"/>
              <a:t>‹#›</a:t>
            </a:fld>
            <a:endParaRPr lang="en-GB"/>
          </a:p>
        </p:txBody>
      </p:sp>
    </p:spTree>
    <p:extLst>
      <p:ext uri="{BB962C8B-B14F-4D97-AF65-F5344CB8AC3E}">
        <p14:creationId xmlns:p14="http://schemas.microsoft.com/office/powerpoint/2010/main" val="351870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41B063-47C7-400A-A240-2C0E07123BC9}" type="slidenum">
              <a:rPr lang="en-GB" smtClean="0"/>
              <a:t>2</a:t>
            </a:fld>
            <a:endParaRPr lang="en-GB"/>
          </a:p>
        </p:txBody>
      </p:sp>
    </p:spTree>
    <p:extLst>
      <p:ext uri="{BB962C8B-B14F-4D97-AF65-F5344CB8AC3E}">
        <p14:creationId xmlns:p14="http://schemas.microsoft.com/office/powerpoint/2010/main" val="1297736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41B063-47C7-400A-A240-2C0E07123BC9}" type="slidenum">
              <a:rPr lang="en-GB" smtClean="0"/>
              <a:t>3</a:t>
            </a:fld>
            <a:endParaRPr lang="en-GB"/>
          </a:p>
        </p:txBody>
      </p:sp>
    </p:spTree>
    <p:extLst>
      <p:ext uri="{BB962C8B-B14F-4D97-AF65-F5344CB8AC3E}">
        <p14:creationId xmlns:p14="http://schemas.microsoft.com/office/powerpoint/2010/main" val="1771326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41B063-47C7-400A-A240-2C0E07123BC9}" type="slidenum">
              <a:rPr lang="en-GB" smtClean="0"/>
              <a:t>5</a:t>
            </a:fld>
            <a:endParaRPr lang="en-GB"/>
          </a:p>
        </p:txBody>
      </p:sp>
    </p:spTree>
    <p:extLst>
      <p:ext uri="{BB962C8B-B14F-4D97-AF65-F5344CB8AC3E}">
        <p14:creationId xmlns:p14="http://schemas.microsoft.com/office/powerpoint/2010/main" val="32456674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41B063-47C7-400A-A240-2C0E07123BC9}" type="slidenum">
              <a:rPr lang="en-GB" smtClean="0"/>
              <a:t>6</a:t>
            </a:fld>
            <a:endParaRPr lang="en-GB"/>
          </a:p>
        </p:txBody>
      </p:sp>
    </p:spTree>
    <p:extLst>
      <p:ext uri="{BB962C8B-B14F-4D97-AF65-F5344CB8AC3E}">
        <p14:creationId xmlns:p14="http://schemas.microsoft.com/office/powerpoint/2010/main" val="9473317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6E2CE20-AB9C-407C-BB15-EA9CD3ACC08B}" type="datetimeFigureOut">
              <a:rPr lang="en-GB" smtClean="0"/>
              <a:t>11/06/2026</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Slide Number Placeholder 5"/>
          <p:cNvSpPr>
            <a:spLocks noGrp="1"/>
          </p:cNvSpPr>
          <p:nvPr>
            <p:ph type="sldNum" sz="quarter" idx="12"/>
          </p:nvPr>
        </p:nvSpPr>
        <p:spPr>
          <a:xfrm>
            <a:off x="10352540" y="295729"/>
            <a:ext cx="838199" cy="767687"/>
          </a:xfrm>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432466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E2CE20-AB9C-407C-BB15-EA9CD3ACC08B}"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4047146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E2CE20-AB9C-407C-BB15-EA9CD3ACC08B}"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268985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6E2CE20-AB9C-407C-BB15-EA9CD3ACC08B}" type="datetimeFigureOut">
              <a:rPr lang="en-GB" smtClean="0"/>
              <a:t>11/06/2026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705385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E2CE20-AB9C-407C-BB15-EA9CD3ACC08B}" type="datetimeFigureOut">
              <a:rPr lang="en-GB" smtClean="0"/>
              <a:t>11/06/2026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1576323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6E2CE20-AB9C-407C-BB15-EA9CD3ACC08B}" type="datetimeFigureOut">
              <a:rPr lang="en-GB" smtClean="0"/>
              <a:t>11/06/2026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22959346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2CE20-AB9C-407C-BB15-EA9CD3ACC08B}" type="datetimeFigureOut">
              <a:rPr lang="en-GB" smtClean="0"/>
              <a:t>11/06/2026</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31894115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E2CE20-AB9C-407C-BB15-EA9CD3ACC08B}" type="datetimeFigureOut">
              <a:rPr lang="en-GB" smtClean="0"/>
              <a:t>11/06/2026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3024117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E2CE20-AB9C-407C-BB15-EA9CD3ACC08B}" type="datetimeFigureOut">
              <a:rPr lang="en-GB" smtClean="0"/>
              <a:t>11/06/2026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2913109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E2CE20-AB9C-407C-BB15-EA9CD3ACC08B}" type="datetimeFigureOut">
              <a:rPr lang="en-GB" smtClean="0"/>
              <a:t>11/06/2026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3838265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6E2CE20-AB9C-407C-BB15-EA9CD3ACC08B}"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4290095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6E2CE20-AB9C-407C-BB15-EA9CD3ACC08B}"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15299909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E2CE20-AB9C-407C-BB15-EA9CD3ACC08B}"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8657066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6E2CE20-AB9C-407C-BB15-EA9CD3ACC08B}" type="datetimeFigureOut">
              <a:rPr lang="en-GB" smtClean="0"/>
              <a:t>11/06/2026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9518707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6E2CE20-AB9C-407C-BB15-EA9CD3ACC08B}" type="datetimeFigureOut">
              <a:rPr lang="en-GB" smtClean="0"/>
              <a:t>11/06/2026</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18897749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6E2CE20-AB9C-407C-BB15-EA9CD3ACC08B}"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39023453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56E2CE20-AB9C-407C-BB15-EA9CD3ACC08B}" type="datetimeFigureOut">
              <a:rPr lang="en-GB" smtClean="0"/>
              <a:t>11/06/2026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EE47E99-3E67-437D-8AA4-249DCA127059}" type="slidenum">
              <a:rPr lang="en-GB" smtClean="0"/>
              <a:t>‹#›</a:t>
            </a:fld>
            <a:endParaRPr lang="en-GB"/>
          </a:p>
        </p:txBody>
      </p:sp>
    </p:spTree>
    <p:extLst>
      <p:ext uri="{BB962C8B-B14F-4D97-AF65-F5344CB8AC3E}">
        <p14:creationId xmlns:p14="http://schemas.microsoft.com/office/powerpoint/2010/main" val="3580062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56E2CE20-AB9C-407C-BB15-EA9CD3ACC08B}" type="datetimeFigureOut">
              <a:rPr lang="en-GB" smtClean="0"/>
              <a:t>11/06/2026</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3EE47E99-3E67-437D-8AA4-249DCA127059}" type="slidenum">
              <a:rPr lang="en-GB" smtClean="0"/>
              <a:t>‹#›</a:t>
            </a:fld>
            <a:endParaRPr lang="en-GB"/>
          </a:p>
        </p:txBody>
      </p:sp>
    </p:spTree>
    <p:extLst>
      <p:ext uri="{BB962C8B-B14F-4D97-AF65-F5344CB8AC3E}">
        <p14:creationId xmlns:p14="http://schemas.microsoft.com/office/powerpoint/2010/main" val="24536995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jpe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jpe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E4E1D-BEB0-1F2D-9D6A-B2E84661368D}"/>
              </a:ext>
            </a:extLst>
          </p:cNvPr>
          <p:cNvSpPr>
            <a:spLocks noGrp="1"/>
          </p:cNvSpPr>
          <p:nvPr>
            <p:ph type="ctrTitle"/>
          </p:nvPr>
        </p:nvSpPr>
        <p:spPr>
          <a:xfrm>
            <a:off x="1467852" y="3081803"/>
            <a:ext cx="9256295" cy="1440531"/>
          </a:xfrm>
        </p:spPr>
        <p:txBody>
          <a:bodyPr>
            <a:noAutofit/>
          </a:bodyPr>
          <a:lstStyle/>
          <a:p>
            <a:r>
              <a:rPr lang="en-GB" sz="4000" dirty="0"/>
              <a:t>Module Digital skills and research method</a:t>
            </a:r>
            <a:br>
              <a:rPr lang="en-GB" sz="4000" dirty="0"/>
            </a:br>
            <a:r>
              <a:rPr lang="en-GB" sz="4000" dirty="0"/>
              <a:t>Module code: LCHS4007</a:t>
            </a:r>
            <a:br>
              <a:rPr lang="en-GB" sz="4000" dirty="0"/>
            </a:br>
            <a:r>
              <a:rPr lang="en-GB" sz="4000" dirty="0"/>
              <a:t>Group presentation presented by Shipa  Akther, Asma Khan Marwa, Sofia Saira</a:t>
            </a:r>
          </a:p>
        </p:txBody>
      </p:sp>
      <p:sp>
        <p:nvSpPr>
          <p:cNvPr id="3" name="Subtitle 2">
            <a:extLst>
              <a:ext uri="{FF2B5EF4-FFF2-40B4-BE49-F238E27FC236}">
                <a16:creationId xmlns:a16="http://schemas.microsoft.com/office/drawing/2014/main" id="{FF031A42-8591-EEBA-F13F-35FCFCFBA9D3}"/>
              </a:ext>
            </a:extLst>
          </p:cNvPr>
          <p:cNvSpPr>
            <a:spLocks noGrp="1"/>
          </p:cNvSpPr>
          <p:nvPr>
            <p:ph type="subTitle" idx="1"/>
          </p:nvPr>
        </p:nvSpPr>
        <p:spPr/>
        <p:txBody>
          <a:bodyPr/>
          <a:lstStyle/>
          <a:p>
            <a:r>
              <a:rPr lang="en-GB" dirty="0"/>
              <a:t>Student number: 2536188</a:t>
            </a:r>
          </a:p>
          <a:p>
            <a:r>
              <a:rPr lang="en-GB" dirty="0"/>
              <a:t>Lecturer: </a:t>
            </a:r>
            <a:r>
              <a:rPr lang="en-GB" dirty="0" err="1"/>
              <a:t>Masod</a:t>
            </a:r>
            <a:r>
              <a:rPr lang="en-GB" dirty="0"/>
              <a:t> Siddiqui</a:t>
            </a:r>
          </a:p>
        </p:txBody>
      </p:sp>
    </p:spTree>
    <p:extLst>
      <p:ext uri="{BB962C8B-B14F-4D97-AF65-F5344CB8AC3E}">
        <p14:creationId xmlns:p14="http://schemas.microsoft.com/office/powerpoint/2010/main" val="6927771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510C9632-BB6F-48EE-AB65-501878BA5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7"/>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27" name="Freeform: Shape 26">
            <a:extLst>
              <a:ext uri="{FF2B5EF4-FFF2-40B4-BE49-F238E27FC236}">
                <a16:creationId xmlns:a16="http://schemas.microsoft.com/office/drawing/2014/main" id="{4EC8AAB6-953B-4D29-9967-3C44D06BB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txBody>
          <a:bodyPr/>
          <a:lstStyle/>
          <a:p>
            <a:endParaRPr lang="en-GB"/>
          </a:p>
        </p:txBody>
      </p:sp>
      <p:sp>
        <p:nvSpPr>
          <p:cNvPr id="29" name="Freeform 5">
            <a:extLst>
              <a:ext uri="{FF2B5EF4-FFF2-40B4-BE49-F238E27FC236}">
                <a16:creationId xmlns:a16="http://schemas.microsoft.com/office/drawing/2014/main" id="{C89ED458-2326-40DC-9C7B-1A717B655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2" name="Title 1">
            <a:extLst>
              <a:ext uri="{FF2B5EF4-FFF2-40B4-BE49-F238E27FC236}">
                <a16:creationId xmlns:a16="http://schemas.microsoft.com/office/drawing/2014/main" id="{60FB51C1-EBF0-7FE6-4CBD-05A543EA19D5}"/>
              </a:ext>
            </a:extLst>
          </p:cNvPr>
          <p:cNvSpPr>
            <a:spLocks noGrp="1"/>
          </p:cNvSpPr>
          <p:nvPr>
            <p:ph type="title"/>
          </p:nvPr>
        </p:nvSpPr>
        <p:spPr>
          <a:xfrm>
            <a:off x="1154955" y="973668"/>
            <a:ext cx="2942210" cy="1020232"/>
          </a:xfrm>
        </p:spPr>
        <p:txBody>
          <a:bodyPr>
            <a:normAutofit/>
          </a:bodyPr>
          <a:lstStyle/>
          <a:p>
            <a:r>
              <a:rPr lang="en-GB">
                <a:solidFill>
                  <a:schemeClr val="tx1"/>
                </a:solidFill>
              </a:rPr>
              <a:t>ROTA</a:t>
            </a:r>
          </a:p>
        </p:txBody>
      </p:sp>
      <p:pic>
        <p:nvPicPr>
          <p:cNvPr id="9" name="Picture 8" descr="Seated person at wood table, holding pencil and writing on lined paper page in open notebook">
            <a:extLst>
              <a:ext uri="{FF2B5EF4-FFF2-40B4-BE49-F238E27FC236}">
                <a16:creationId xmlns:a16="http://schemas.microsoft.com/office/drawing/2014/main" id="{FB105266-2B08-7477-5F6F-66CE7E8523C5}"/>
              </a:ext>
            </a:extLst>
          </p:cNvPr>
          <p:cNvPicPr>
            <a:picLocks noChangeAspect="1"/>
          </p:cNvPicPr>
          <p:nvPr/>
        </p:nvPicPr>
        <p:blipFill>
          <a:blip r:embed="rId3">
            <a:extLst>
              <a:ext uri="{28A0092B-C50C-407E-A947-70E740481C1C}">
                <a14:useLocalDpi xmlns:a14="http://schemas.microsoft.com/office/drawing/2010/main" val="0"/>
              </a:ext>
            </a:extLst>
          </a:blip>
          <a:srcRect l="5561" r="11660" b="-2"/>
          <a:stretch>
            <a:fillRect/>
          </a:stretch>
        </p:blipFill>
        <p:spPr>
          <a:xfrm>
            <a:off x="5194607" y="803751"/>
            <a:ext cx="6391533" cy="5250498"/>
          </a:xfrm>
          <a:prstGeom prst="rect">
            <a:avLst/>
          </a:prstGeom>
        </p:spPr>
      </p:pic>
      <p:sp>
        <p:nvSpPr>
          <p:cNvPr id="31" name="Rectangle 30">
            <a:extLst>
              <a:ext uri="{FF2B5EF4-FFF2-40B4-BE49-F238E27FC236}">
                <a16:creationId xmlns:a16="http://schemas.microsoft.com/office/drawing/2014/main" id="{6F9D1DE6-E368-4F07-85F9-D5B767477D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Oval 32">
            <a:extLst>
              <a:ext uri="{FF2B5EF4-FFF2-40B4-BE49-F238E27FC236}">
                <a16:creationId xmlns:a16="http://schemas.microsoft.com/office/drawing/2014/main" id="{F63B1F66-4ACE-4A01-8ADF-F175A9C35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Oval 34">
            <a:extLst>
              <a:ext uri="{FF2B5EF4-FFF2-40B4-BE49-F238E27FC236}">
                <a16:creationId xmlns:a16="http://schemas.microsoft.com/office/drawing/2014/main" id="{CF8448ED-9332-4A9B-8CAB-B1985E596E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A237557F-9345-E3FF-A58A-95F98F0D0B1F}"/>
              </a:ext>
            </a:extLst>
          </p:cNvPr>
          <p:cNvSpPr>
            <a:spLocks noGrp="1"/>
          </p:cNvSpPr>
          <p:nvPr>
            <p:ph idx="1"/>
          </p:nvPr>
        </p:nvSpPr>
        <p:spPr>
          <a:xfrm>
            <a:off x="1154955" y="2120900"/>
            <a:ext cx="3133726" cy="3898900"/>
          </a:xfrm>
        </p:spPr>
        <p:txBody>
          <a:bodyPr>
            <a:normAutofit/>
          </a:bodyPr>
          <a:lstStyle/>
          <a:p>
            <a:pPr>
              <a:lnSpc>
                <a:spcPct val="90000"/>
              </a:lnSpc>
            </a:pPr>
            <a:r>
              <a:rPr lang="en-GB" sz="1500">
                <a:solidFill>
                  <a:schemeClr val="tx1"/>
                </a:solidFill>
              </a:rPr>
              <a:t>What is Rota? A Rota is a schedule or list that determines the order in which a group of people of people take turns performing specific duties, tasks, or shifts. For example used in healthcare, hospitality, and retail, it dictates which employees work specific days, times, and tasks. Even for example with home, it can be used to manage shared household chores like a “cleaning rota” or “washing-up rota”.</a:t>
            </a:r>
          </a:p>
        </p:txBody>
      </p:sp>
      <p:sp>
        <p:nvSpPr>
          <p:cNvPr id="37" name="Freeform 5">
            <a:extLst>
              <a:ext uri="{FF2B5EF4-FFF2-40B4-BE49-F238E27FC236}">
                <a16:creationId xmlns:a16="http://schemas.microsoft.com/office/drawing/2014/main" id="{ED3A2261-1C75-40FF-8CD6-18C5900C1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GB"/>
          </a:p>
        </p:txBody>
      </p:sp>
    </p:spTree>
    <p:extLst>
      <p:ext uri="{BB962C8B-B14F-4D97-AF65-F5344CB8AC3E}">
        <p14:creationId xmlns:p14="http://schemas.microsoft.com/office/powerpoint/2010/main" val="227697685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10C9632-BB6F-48EE-AB65-501878BA5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7"/>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2" name="Freeform: Shape 11">
            <a:extLst>
              <a:ext uri="{FF2B5EF4-FFF2-40B4-BE49-F238E27FC236}">
                <a16:creationId xmlns:a16="http://schemas.microsoft.com/office/drawing/2014/main" id="{4EC8AAB6-953B-4D29-9967-3C44D06BB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txBody>
          <a:bodyPr/>
          <a:lstStyle/>
          <a:p>
            <a:endParaRPr lang="en-GB"/>
          </a:p>
        </p:txBody>
      </p:sp>
      <p:sp>
        <p:nvSpPr>
          <p:cNvPr id="14" name="Freeform 5">
            <a:extLst>
              <a:ext uri="{FF2B5EF4-FFF2-40B4-BE49-F238E27FC236}">
                <a16:creationId xmlns:a16="http://schemas.microsoft.com/office/drawing/2014/main" id="{C89ED458-2326-40DC-9C7B-1A717B655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2" name="Title 1">
            <a:extLst>
              <a:ext uri="{FF2B5EF4-FFF2-40B4-BE49-F238E27FC236}">
                <a16:creationId xmlns:a16="http://schemas.microsoft.com/office/drawing/2014/main" id="{30BC35DA-39A4-97FB-EE2F-902E995EA3AC}"/>
              </a:ext>
            </a:extLst>
          </p:cNvPr>
          <p:cNvSpPr>
            <a:spLocks noGrp="1"/>
          </p:cNvSpPr>
          <p:nvPr>
            <p:ph type="title"/>
          </p:nvPr>
        </p:nvSpPr>
        <p:spPr>
          <a:xfrm>
            <a:off x="1154955" y="973668"/>
            <a:ext cx="2942210" cy="1020232"/>
          </a:xfrm>
        </p:spPr>
        <p:txBody>
          <a:bodyPr>
            <a:normAutofit/>
          </a:bodyPr>
          <a:lstStyle/>
          <a:p>
            <a:pPr>
              <a:lnSpc>
                <a:spcPct val="90000"/>
              </a:lnSpc>
            </a:pPr>
            <a:r>
              <a:rPr lang="en-GB" sz="2800">
                <a:solidFill>
                  <a:schemeClr val="tx1"/>
                </a:solidFill>
              </a:rPr>
              <a:t>Which tool I will be Using : Word</a:t>
            </a:r>
          </a:p>
        </p:txBody>
      </p:sp>
      <p:pic>
        <p:nvPicPr>
          <p:cNvPr id="5" name="Picture 4" descr="Woman holding white mug">
            <a:extLst>
              <a:ext uri="{FF2B5EF4-FFF2-40B4-BE49-F238E27FC236}">
                <a16:creationId xmlns:a16="http://schemas.microsoft.com/office/drawing/2014/main" id="{D51BA1D8-8CDF-D2D1-1334-70D7DEB3FF73}"/>
              </a:ext>
            </a:extLst>
          </p:cNvPr>
          <p:cNvPicPr>
            <a:picLocks noChangeAspect="1"/>
          </p:cNvPicPr>
          <p:nvPr/>
        </p:nvPicPr>
        <p:blipFill>
          <a:blip r:embed="rId3">
            <a:extLst>
              <a:ext uri="{28A0092B-C50C-407E-A947-70E740481C1C}">
                <a14:useLocalDpi xmlns:a14="http://schemas.microsoft.com/office/drawing/2010/main" val="0"/>
              </a:ext>
            </a:extLst>
          </a:blip>
          <a:srcRect l="18744" r="1" b="1"/>
          <a:stretch>
            <a:fillRect/>
          </a:stretch>
        </p:blipFill>
        <p:spPr>
          <a:xfrm>
            <a:off x="5194607" y="803751"/>
            <a:ext cx="6391533" cy="5250498"/>
          </a:xfrm>
          <a:prstGeom prst="rect">
            <a:avLst/>
          </a:prstGeom>
        </p:spPr>
      </p:pic>
      <p:sp>
        <p:nvSpPr>
          <p:cNvPr id="16" name="Rectangle 15">
            <a:extLst>
              <a:ext uri="{FF2B5EF4-FFF2-40B4-BE49-F238E27FC236}">
                <a16:creationId xmlns:a16="http://schemas.microsoft.com/office/drawing/2014/main" id="{6F9D1DE6-E368-4F07-85F9-D5B767477D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a:extLst>
              <a:ext uri="{FF2B5EF4-FFF2-40B4-BE49-F238E27FC236}">
                <a16:creationId xmlns:a16="http://schemas.microsoft.com/office/drawing/2014/main" id="{F63B1F66-4ACE-4A01-8ADF-F175A9C35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Oval 19">
            <a:extLst>
              <a:ext uri="{FF2B5EF4-FFF2-40B4-BE49-F238E27FC236}">
                <a16:creationId xmlns:a16="http://schemas.microsoft.com/office/drawing/2014/main" id="{CF8448ED-9332-4A9B-8CAB-B1985E596E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0D0B90E7-14C2-0EFB-C2C7-3DA157C56F8F}"/>
              </a:ext>
            </a:extLst>
          </p:cNvPr>
          <p:cNvSpPr>
            <a:spLocks noGrp="1"/>
          </p:cNvSpPr>
          <p:nvPr>
            <p:ph idx="1"/>
          </p:nvPr>
        </p:nvSpPr>
        <p:spPr>
          <a:xfrm>
            <a:off x="1154955" y="2120900"/>
            <a:ext cx="3133726" cy="3898900"/>
          </a:xfrm>
        </p:spPr>
        <p:txBody>
          <a:bodyPr>
            <a:normAutofit/>
          </a:bodyPr>
          <a:lstStyle/>
          <a:p>
            <a:r>
              <a:rPr lang="en-GB">
                <a:solidFill>
                  <a:schemeClr val="tx1"/>
                </a:solidFill>
              </a:rPr>
              <a:t>I will be using Word for this workplace task. </a:t>
            </a:r>
          </a:p>
          <a:p>
            <a:r>
              <a:rPr lang="en-GB">
                <a:solidFill>
                  <a:schemeClr val="tx1"/>
                </a:solidFill>
              </a:rPr>
              <a:t>Microsoft Word is a popular word-processing program used to create. Edit, and share documents. It is part of the Microsoft 365 software family. You can use it to write letters, build resumes, or design flyers.</a:t>
            </a:r>
          </a:p>
        </p:txBody>
      </p:sp>
      <p:sp>
        <p:nvSpPr>
          <p:cNvPr id="22" name="Freeform 5">
            <a:extLst>
              <a:ext uri="{FF2B5EF4-FFF2-40B4-BE49-F238E27FC236}">
                <a16:creationId xmlns:a16="http://schemas.microsoft.com/office/drawing/2014/main" id="{ED3A2261-1C75-40FF-8CD6-18C5900C1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GB"/>
          </a:p>
        </p:txBody>
      </p:sp>
    </p:spTree>
    <p:extLst>
      <p:ext uri="{BB962C8B-B14F-4D97-AF65-F5344CB8AC3E}">
        <p14:creationId xmlns:p14="http://schemas.microsoft.com/office/powerpoint/2010/main" val="2468459190"/>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780CE-2BE5-46F6-97B2-60DF30217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2" name="Freeform: Shape 11">
            <a:extLst>
              <a:ext uri="{FF2B5EF4-FFF2-40B4-BE49-F238E27FC236}">
                <a16:creationId xmlns:a16="http://schemas.microsoft.com/office/drawing/2014/main" id="{61A87A49-68E6-459E-A5A6-46229FF42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txBody>
          <a:bodyPr/>
          <a:lstStyle/>
          <a:p>
            <a:endParaRPr lang="en-GB"/>
          </a:p>
        </p:txBody>
      </p:sp>
      <p:sp>
        <p:nvSpPr>
          <p:cNvPr id="14" name="Freeform 5">
            <a:extLst>
              <a:ext uri="{FF2B5EF4-FFF2-40B4-BE49-F238E27FC236}">
                <a16:creationId xmlns:a16="http://schemas.microsoft.com/office/drawing/2014/main" id="{F6ACD5FC-CAFE-48EB-B765-60EED2E0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2" name="Title 1">
            <a:extLst>
              <a:ext uri="{FF2B5EF4-FFF2-40B4-BE49-F238E27FC236}">
                <a16:creationId xmlns:a16="http://schemas.microsoft.com/office/drawing/2014/main" id="{59323C7C-C151-2C31-AF00-333142B3247F}"/>
              </a:ext>
            </a:extLst>
          </p:cNvPr>
          <p:cNvSpPr>
            <a:spLocks noGrp="1"/>
          </p:cNvSpPr>
          <p:nvPr>
            <p:ph type="title"/>
          </p:nvPr>
        </p:nvSpPr>
        <p:spPr>
          <a:xfrm>
            <a:off x="1154955" y="973668"/>
            <a:ext cx="2942210" cy="1020232"/>
          </a:xfrm>
        </p:spPr>
        <p:txBody>
          <a:bodyPr>
            <a:normAutofit/>
          </a:bodyPr>
          <a:lstStyle/>
          <a:p>
            <a:pPr>
              <a:lnSpc>
                <a:spcPct val="90000"/>
              </a:lnSpc>
            </a:pPr>
            <a:r>
              <a:rPr lang="en-GB" sz="2000">
                <a:solidFill>
                  <a:srgbClr val="EBEBEB"/>
                </a:solidFill>
              </a:rPr>
              <a:t>Why is this tool appropriate for this task?</a:t>
            </a:r>
          </a:p>
        </p:txBody>
      </p:sp>
      <p:pic>
        <p:nvPicPr>
          <p:cNvPr id="5" name="Picture 4" descr="Two people shaking hands">
            <a:extLst>
              <a:ext uri="{FF2B5EF4-FFF2-40B4-BE49-F238E27FC236}">
                <a16:creationId xmlns:a16="http://schemas.microsoft.com/office/drawing/2014/main" id="{D616790A-2D23-AECE-EB16-9E619F6106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94607" y="1295826"/>
            <a:ext cx="6391533" cy="4266348"/>
          </a:xfrm>
          <a:prstGeom prst="rect">
            <a:avLst/>
          </a:prstGeom>
        </p:spPr>
      </p:pic>
      <p:sp>
        <p:nvSpPr>
          <p:cNvPr id="16" name="Rectangle 15">
            <a:extLst>
              <a:ext uri="{FF2B5EF4-FFF2-40B4-BE49-F238E27FC236}">
                <a16:creationId xmlns:a16="http://schemas.microsoft.com/office/drawing/2014/main" id="{9F33B405-D785-4738-B1C0-6A0AA5E98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a:extLst>
              <a:ext uri="{FF2B5EF4-FFF2-40B4-BE49-F238E27FC236}">
                <a16:creationId xmlns:a16="http://schemas.microsoft.com/office/drawing/2014/main" id="{4233DC0E-DE6C-4FB6-A529-51B162641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Oval 19">
            <a:extLst>
              <a:ext uri="{FF2B5EF4-FFF2-40B4-BE49-F238E27FC236}">
                <a16:creationId xmlns:a16="http://schemas.microsoft.com/office/drawing/2014/main" id="{3870477F-E451-4BC3-863F-0E2FC57288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820CB9CF-08B9-7AC2-15CB-CFE8F16B9CD4}"/>
              </a:ext>
            </a:extLst>
          </p:cNvPr>
          <p:cNvSpPr>
            <a:spLocks noGrp="1"/>
          </p:cNvSpPr>
          <p:nvPr>
            <p:ph idx="1"/>
          </p:nvPr>
        </p:nvSpPr>
        <p:spPr>
          <a:xfrm>
            <a:off x="1154955" y="2120900"/>
            <a:ext cx="3133726" cy="3898900"/>
          </a:xfrm>
        </p:spPr>
        <p:txBody>
          <a:bodyPr>
            <a:normAutofit/>
          </a:bodyPr>
          <a:lstStyle/>
          <a:p>
            <a:pPr>
              <a:lnSpc>
                <a:spcPct val="90000"/>
              </a:lnSpc>
            </a:pPr>
            <a:r>
              <a:rPr lang="en-GB" sz="1500">
                <a:solidFill>
                  <a:srgbClr val="FFFFFF"/>
                </a:solidFill>
              </a:rPr>
              <a:t>I think that Microsoft word can be a useful tool for creating and managing a work rota (staff schedule) because it allows you to organise information clearly and share it easily.</a:t>
            </a:r>
          </a:p>
          <a:p>
            <a:pPr>
              <a:lnSpc>
                <a:spcPct val="90000"/>
              </a:lnSpc>
            </a:pPr>
            <a:r>
              <a:rPr lang="en-GB" sz="1500">
                <a:solidFill>
                  <a:srgbClr val="FFFFFF"/>
                </a:solidFill>
              </a:rPr>
              <a:t>For example, a weekly rota might include a table with columns for employee names and rows for each day of the week, showing who is working each shift.</a:t>
            </a:r>
          </a:p>
        </p:txBody>
      </p:sp>
      <p:sp>
        <p:nvSpPr>
          <p:cNvPr id="22" name="Freeform 5">
            <a:extLst>
              <a:ext uri="{FF2B5EF4-FFF2-40B4-BE49-F238E27FC236}">
                <a16:creationId xmlns:a16="http://schemas.microsoft.com/office/drawing/2014/main" id="{B4A81DE1-E2BC-4A31-99EE-71350421B0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GB"/>
          </a:p>
        </p:txBody>
      </p:sp>
    </p:spTree>
    <p:extLst>
      <p:ext uri="{BB962C8B-B14F-4D97-AF65-F5344CB8AC3E}">
        <p14:creationId xmlns:p14="http://schemas.microsoft.com/office/powerpoint/2010/main" val="185662516"/>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8BCF048-8940-4354-B9EC-5AD74E283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D024C14A-78BD-44B0-82BE-6A0D0A2706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Oval 10">
              <a:extLst>
                <a:ext uri="{FF2B5EF4-FFF2-40B4-BE49-F238E27FC236}">
                  <a16:creationId xmlns:a16="http://schemas.microsoft.com/office/drawing/2014/main" id="{809F3D29-EDB1-4F1C-A0E0-36F28CE17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5282F4AB-C7B8-4A86-9927-AA106AA27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60B26874-5AFA-4D1E-94A9-53AF9790D7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5"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a:extLst>
              <a:ext uri="{FF2B5EF4-FFF2-40B4-BE49-F238E27FC236}">
                <a16:creationId xmlns:a16="http://schemas.microsoft.com/office/drawing/2014/main" id="{D3586D5C-3E7D-2AD6-837E-01D786D55A6C}"/>
              </a:ext>
            </a:extLst>
          </p:cNvPr>
          <p:cNvSpPr>
            <a:spLocks noGrp="1"/>
          </p:cNvSpPr>
          <p:nvPr>
            <p:ph type="title"/>
          </p:nvPr>
        </p:nvSpPr>
        <p:spPr>
          <a:xfrm>
            <a:off x="1154955" y="973667"/>
            <a:ext cx="2942210" cy="4833745"/>
          </a:xfrm>
        </p:spPr>
        <p:txBody>
          <a:bodyPr>
            <a:normAutofit/>
          </a:bodyPr>
          <a:lstStyle/>
          <a:p>
            <a:r>
              <a:rPr lang="en-GB">
                <a:solidFill>
                  <a:srgbClr val="EBEBEB"/>
                </a:solidFill>
              </a:rPr>
              <a:t>Advantages of Word for rotas</a:t>
            </a:r>
          </a:p>
        </p:txBody>
      </p:sp>
      <p:sp>
        <p:nvSpPr>
          <p:cNvPr id="18" name="Rectangle 17">
            <a:extLst>
              <a:ext uri="{FF2B5EF4-FFF2-40B4-BE49-F238E27FC236}">
                <a16:creationId xmlns:a16="http://schemas.microsoft.com/office/drawing/2014/main" id="{CC28BCC9-4093-4FD5-83EB-7EC297F51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D86A157C-6664-B826-AD63-9AD93E255E74}"/>
              </a:ext>
            </a:extLst>
          </p:cNvPr>
          <p:cNvGraphicFramePr>
            <a:graphicFrameLocks noGrp="1"/>
          </p:cNvGraphicFramePr>
          <p:nvPr>
            <p:ph idx="1"/>
            <p:extLst>
              <p:ext uri="{D42A27DB-BD31-4B8C-83A1-F6EECF244321}">
                <p14:modId xmlns:p14="http://schemas.microsoft.com/office/powerpoint/2010/main" val="3003397619"/>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375692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2F448CB3-7B4F-45D7-B7C0-DF553DF614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1" name="Rectangle 20">
              <a:extLst>
                <a:ext uri="{FF2B5EF4-FFF2-40B4-BE49-F238E27FC236}">
                  <a16:creationId xmlns:a16="http://schemas.microsoft.com/office/drawing/2014/main" id="{5C5305EA-7A88-413D-BE8A-47A02476F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2"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grpSp>
      <p:sp>
        <p:nvSpPr>
          <p:cNvPr id="2" name="Title 1">
            <a:extLst>
              <a:ext uri="{FF2B5EF4-FFF2-40B4-BE49-F238E27FC236}">
                <a16:creationId xmlns:a16="http://schemas.microsoft.com/office/drawing/2014/main" id="{F17C44E4-3DCA-5DB9-776F-E10CB1016EAF}"/>
              </a:ext>
            </a:extLst>
          </p:cNvPr>
          <p:cNvSpPr>
            <a:spLocks noGrp="1"/>
          </p:cNvSpPr>
          <p:nvPr>
            <p:ph type="title"/>
          </p:nvPr>
        </p:nvSpPr>
        <p:spPr>
          <a:xfrm>
            <a:off x="1154954" y="973668"/>
            <a:ext cx="8761413" cy="706964"/>
          </a:xfrm>
        </p:spPr>
        <p:txBody>
          <a:bodyPr>
            <a:normAutofit/>
          </a:bodyPr>
          <a:lstStyle/>
          <a:p>
            <a:r>
              <a:rPr lang="en-GB">
                <a:solidFill>
                  <a:srgbClr val="FFFFFF"/>
                </a:solidFill>
              </a:rPr>
              <a:t>Limitations of Word for Rotas</a:t>
            </a:r>
          </a:p>
        </p:txBody>
      </p:sp>
      <p:sp>
        <p:nvSpPr>
          <p:cNvPr id="23" name="Rectangle 22">
            <a:extLst>
              <a:ext uri="{FF2B5EF4-FFF2-40B4-BE49-F238E27FC236}">
                <a16:creationId xmlns:a16="http://schemas.microsoft.com/office/drawing/2014/main" id="{F9ED434F-8767-46CC-B26B-5AF62FF01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24" name="Content Placeholder 2">
            <a:extLst>
              <a:ext uri="{FF2B5EF4-FFF2-40B4-BE49-F238E27FC236}">
                <a16:creationId xmlns:a16="http://schemas.microsoft.com/office/drawing/2014/main" id="{2ACC000D-3E37-59DB-843C-08FAF884F148}"/>
              </a:ext>
            </a:extLst>
          </p:cNvPr>
          <p:cNvGraphicFramePr>
            <a:graphicFrameLocks noGrp="1"/>
          </p:cNvGraphicFramePr>
          <p:nvPr>
            <p:ph idx="1"/>
            <p:extLst>
              <p:ext uri="{D42A27DB-BD31-4B8C-83A1-F6EECF244321}">
                <p14:modId xmlns:p14="http://schemas.microsoft.com/office/powerpoint/2010/main" val="448171419"/>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90642697"/>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3CF00-7E23-F6AA-A6CE-388AB3D4094E}"/>
              </a:ext>
            </a:extLst>
          </p:cNvPr>
          <p:cNvSpPr>
            <a:spLocks noGrp="1"/>
          </p:cNvSpPr>
          <p:nvPr>
            <p:ph type="title"/>
          </p:nvPr>
        </p:nvSpPr>
        <p:spPr>
          <a:xfrm>
            <a:off x="1154954" y="973668"/>
            <a:ext cx="8761413" cy="706964"/>
          </a:xfrm>
        </p:spPr>
        <p:txBody>
          <a:bodyPr>
            <a:normAutofit/>
          </a:bodyPr>
          <a:lstStyle/>
          <a:p>
            <a:pPr>
              <a:lnSpc>
                <a:spcPct val="90000"/>
              </a:lnSpc>
            </a:pPr>
            <a:r>
              <a:rPr lang="en-GB" sz="2000">
                <a:solidFill>
                  <a:srgbClr val="EBEBEB"/>
                </a:solidFill>
              </a:rPr>
              <a:t>How does Microsoft Word for rotas improve efficiency or communication</a:t>
            </a:r>
          </a:p>
        </p:txBody>
      </p:sp>
      <p:graphicFrame>
        <p:nvGraphicFramePr>
          <p:cNvPr id="39" name="Content Placeholder 2">
            <a:extLst>
              <a:ext uri="{FF2B5EF4-FFF2-40B4-BE49-F238E27FC236}">
                <a16:creationId xmlns:a16="http://schemas.microsoft.com/office/drawing/2014/main" id="{4F8D3AF0-6AE4-A7BA-2360-6342A63B450D}"/>
              </a:ext>
            </a:extLst>
          </p:cNvPr>
          <p:cNvGraphicFramePr>
            <a:graphicFrameLocks noGrp="1"/>
          </p:cNvGraphicFramePr>
          <p:nvPr>
            <p:ph idx="1"/>
            <p:extLst>
              <p:ext uri="{D42A27DB-BD31-4B8C-83A1-F6EECF244321}">
                <p14:modId xmlns:p14="http://schemas.microsoft.com/office/powerpoint/2010/main" val="4225816033"/>
              </p:ext>
            </p:extLst>
          </p:nvPr>
        </p:nvGraphicFramePr>
        <p:xfrm>
          <a:off x="1286934" y="2925232"/>
          <a:ext cx="9625383" cy="30864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9583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C8FDF6EF-41AA-5A98-3C48-5E857E1D8C71}"/>
              </a:ext>
            </a:extLst>
          </p:cNvPr>
          <p:cNvSpPr>
            <a:spLocks noGrp="1"/>
          </p:cNvSpPr>
          <p:nvPr>
            <p:ph type="title"/>
          </p:nvPr>
        </p:nvSpPr>
        <p:spPr>
          <a:xfrm>
            <a:off x="994087" y="1130603"/>
            <a:ext cx="3342442" cy="4596794"/>
          </a:xfrm>
        </p:spPr>
        <p:txBody>
          <a:bodyPr anchor="ctr">
            <a:normAutofit/>
          </a:bodyPr>
          <a:lstStyle/>
          <a:p>
            <a:r>
              <a:rPr lang="en-GB" sz="3200">
                <a:solidFill>
                  <a:srgbClr val="EBEBEB"/>
                </a:solidFill>
              </a:rPr>
              <a:t>Conclusion</a:t>
            </a:r>
          </a:p>
        </p:txBody>
      </p:sp>
      <p:sp>
        <p:nvSpPr>
          <p:cNvPr id="40" name="Content Placeholder 2">
            <a:extLst>
              <a:ext uri="{FF2B5EF4-FFF2-40B4-BE49-F238E27FC236}">
                <a16:creationId xmlns:a16="http://schemas.microsoft.com/office/drawing/2014/main" id="{3C6C31A7-F753-8694-9EBA-6A9BF37863DF}"/>
              </a:ext>
            </a:extLst>
          </p:cNvPr>
          <p:cNvSpPr>
            <a:spLocks noGrp="1"/>
          </p:cNvSpPr>
          <p:nvPr>
            <p:ph idx="1"/>
          </p:nvPr>
        </p:nvSpPr>
        <p:spPr>
          <a:xfrm>
            <a:off x="5290077" y="437513"/>
            <a:ext cx="5502614" cy="5954325"/>
          </a:xfrm>
        </p:spPr>
        <p:txBody>
          <a:bodyPr anchor="ctr">
            <a:normAutofit/>
          </a:bodyPr>
          <a:lstStyle/>
          <a:p>
            <a:r>
              <a:rPr lang="en-GB" sz="2000"/>
              <a:t>Effective  rotas and staff scheduling is far more then an administrative task-is foundation of Safe  ,Legal and Sustainable care in uk nursing homes.  </a:t>
            </a:r>
            <a:br>
              <a:rPr lang="en-GB" sz="2000"/>
            </a:br>
            <a:br>
              <a:rPr lang="en-GB" sz="2000"/>
            </a:br>
            <a:r>
              <a:rPr lang="en-GB" sz="2000"/>
              <a:t>Regulatory </a:t>
            </a:r>
          </a:p>
          <a:p>
            <a:r>
              <a:rPr lang="en-GB" sz="2000"/>
              <a:t>Triple balance </a:t>
            </a:r>
          </a:p>
          <a:p>
            <a:r>
              <a:rPr lang="en-GB" sz="2000"/>
              <a:t>Modern Approch </a:t>
            </a:r>
          </a:p>
          <a:p>
            <a:r>
              <a:rPr lang="en-GB" sz="2000"/>
              <a:t>Evidence and Compliance</a:t>
            </a:r>
          </a:p>
        </p:txBody>
      </p:sp>
    </p:spTree>
    <p:extLst>
      <p:ext uri="{BB962C8B-B14F-4D97-AF65-F5344CB8AC3E}">
        <p14:creationId xmlns:p14="http://schemas.microsoft.com/office/powerpoint/2010/main" val="41745189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C0366-C260-83FE-C30D-D94A38B4C523}"/>
              </a:ext>
            </a:extLst>
          </p:cNvPr>
          <p:cNvSpPr>
            <a:spLocks noGrp="1"/>
          </p:cNvSpPr>
          <p:nvPr>
            <p:ph type="title"/>
          </p:nvPr>
        </p:nvSpPr>
        <p:spPr/>
        <p:txBody>
          <a:bodyPr/>
          <a:lstStyle/>
          <a:p>
            <a:r>
              <a:rPr lang="en-GB" dirty="0"/>
              <a:t>Staff scheduling and Rotas in UK nursing homes – Harvard references </a:t>
            </a:r>
          </a:p>
        </p:txBody>
      </p:sp>
      <p:sp>
        <p:nvSpPr>
          <p:cNvPr id="3" name="Content Placeholder 2">
            <a:extLst>
              <a:ext uri="{FF2B5EF4-FFF2-40B4-BE49-F238E27FC236}">
                <a16:creationId xmlns:a16="http://schemas.microsoft.com/office/drawing/2014/main" id="{0DD5CF6F-193C-B1C3-5E2B-2C026712F9C1}"/>
              </a:ext>
            </a:extLst>
          </p:cNvPr>
          <p:cNvSpPr>
            <a:spLocks noGrp="1"/>
          </p:cNvSpPr>
          <p:nvPr>
            <p:ph idx="1"/>
          </p:nvPr>
        </p:nvSpPr>
        <p:spPr/>
        <p:txBody>
          <a:bodyPr/>
          <a:lstStyle/>
          <a:p>
            <a:r>
              <a:rPr lang="en-GB" dirty="0"/>
              <a:t>Care quality commission (CQC). (2021) Safe staffing in adult social care. London: CQC</a:t>
            </a:r>
          </a:p>
          <a:p>
            <a:r>
              <a:rPr lang="en-GB" dirty="0"/>
              <a:t>Department of Health and Social Care. (2022). People at the heart of care: Workplace plan for adult social care. London: DHSC</a:t>
            </a:r>
          </a:p>
          <a:p>
            <a:r>
              <a:rPr lang="en-GB" dirty="0"/>
              <a:t>National Institute for Health and Care Excellence (NICE).(2022). NG139:Safe staffing for nursing in care homes. </a:t>
            </a:r>
            <a:r>
              <a:rPr lang="en-GB"/>
              <a:t>London: NICE</a:t>
            </a:r>
            <a:endParaRPr lang="en-GB" dirty="0"/>
          </a:p>
        </p:txBody>
      </p:sp>
    </p:spTree>
    <p:extLst>
      <p:ext uri="{BB962C8B-B14F-4D97-AF65-F5344CB8AC3E}">
        <p14:creationId xmlns:p14="http://schemas.microsoft.com/office/powerpoint/2010/main" val="18494728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2198A68983C46459DA12D7920F9F8FF" ma:contentTypeVersion="4" ma:contentTypeDescription="Create a new document." ma:contentTypeScope="" ma:versionID="8e262f93fa1113e4c44012053884be26">
  <xsd:schema xmlns:xsd="http://www.w3.org/2001/XMLSchema" xmlns:xs="http://www.w3.org/2001/XMLSchema" xmlns:p="http://schemas.microsoft.com/office/2006/metadata/properties" xmlns:ns3="930350eb-f8df-4f84-845c-a06ee073f72d" targetNamespace="http://schemas.microsoft.com/office/2006/metadata/properties" ma:root="true" ma:fieldsID="93b81a3edc83834da4fdbabd98453069" ns3:_="">
    <xsd:import namespace="930350eb-f8df-4f84-845c-a06ee073f72d"/>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30350eb-f8df-4f84-845c-a06ee073f72d"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F0D7C11-1B87-4B45-B0DE-712876C656CF}">
  <ds:schemaRefs>
    <ds:schemaRef ds:uri="http://schemas.microsoft.com/sharepoint/v3/contenttype/forms"/>
  </ds:schemaRefs>
</ds:datastoreItem>
</file>

<file path=customXml/itemProps2.xml><?xml version="1.0" encoding="utf-8"?>
<ds:datastoreItem xmlns:ds="http://schemas.openxmlformats.org/officeDocument/2006/customXml" ds:itemID="{968A6CCE-CFF5-49C8-AEF8-FE95AD5AA3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30350eb-f8df-4f84-845c-a06ee073f72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31132EC-0935-44F0-9D31-2E98372F8126}">
  <ds:schemaRefs>
    <ds:schemaRef ds:uri="http://schemas.microsoft.com/office/2006/documentManagement/types"/>
    <ds:schemaRef ds:uri="http://purl.org/dc/terms/"/>
    <ds:schemaRef ds:uri="http://www.w3.org/XML/1998/namespace"/>
    <ds:schemaRef ds:uri="http://schemas.openxmlformats.org/package/2006/metadata/core-properties"/>
    <ds:schemaRef ds:uri="http://schemas.microsoft.com/office/infopath/2007/PartnerControls"/>
    <ds:schemaRef ds:uri="http://purl.org/dc/elements/1.1/"/>
    <ds:schemaRef ds:uri="http://purl.org/dc/dcmitype/"/>
    <ds:schemaRef ds:uri="http://schemas.microsoft.com/office/2006/metadata/properties"/>
    <ds:schemaRef ds:uri="930350eb-f8df-4f84-845c-a06ee073f72d"/>
  </ds:schemaRefs>
</ds:datastoreItem>
</file>

<file path=docProps/app.xml><?xml version="1.0" encoding="utf-8"?>
<Properties xmlns="http://schemas.openxmlformats.org/officeDocument/2006/extended-properties" xmlns:vt="http://schemas.openxmlformats.org/officeDocument/2006/docPropsVTypes">
  <Template>Ion Boardroom</Template>
  <TotalTime>951</TotalTime>
  <Words>495</Words>
  <Application>Microsoft Office PowerPoint</Application>
  <PresentationFormat>Widescreen</PresentationFormat>
  <Paragraphs>49</Paragraphs>
  <Slides>9</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Aptos</vt:lpstr>
      <vt:lpstr>Arial</vt:lpstr>
      <vt:lpstr>Century Gothic</vt:lpstr>
      <vt:lpstr>Wingdings 3</vt:lpstr>
      <vt:lpstr>Ion Boardroom</vt:lpstr>
      <vt:lpstr>Module Digital skills and research method Module code: LCHS4007 Group presentation presented by Shipa  Akther, Asma Khan Marwa, Sofia Saira</vt:lpstr>
      <vt:lpstr>ROTA</vt:lpstr>
      <vt:lpstr>Which tool I will be Using : Word</vt:lpstr>
      <vt:lpstr>Why is this tool appropriate for this task?</vt:lpstr>
      <vt:lpstr>Advantages of Word for rotas</vt:lpstr>
      <vt:lpstr>Limitations of Word for Rotas</vt:lpstr>
      <vt:lpstr>How does Microsoft Word for rotas improve efficiency or communication</vt:lpstr>
      <vt:lpstr>Conclusion</vt:lpstr>
      <vt:lpstr>Staff scheduling and Rotas in UK nursing homes – Harvard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Shipa Akther (2536188)</dc:creator>
  <cp:lastModifiedBy>Shipa Akther (2536188)</cp:lastModifiedBy>
  <cp:revision>1</cp:revision>
  <dcterms:created xsi:type="dcterms:W3CDTF">2026-06-08T18:50:29Z</dcterms:created>
  <dcterms:modified xsi:type="dcterms:W3CDTF">2026-06-11T10:12:35Z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0x01010072198A68983C46459DA12D7920F9F8FF</vt:lpwstr>
  </property>
</Properties>
</file>