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0" r:id="rId6"/>
    <p:sldId id="271" r:id="rId7"/>
    <p:sldId id="307" r:id="rId8"/>
    <p:sldId id="315" r:id="rId9"/>
    <p:sldId id="324" r:id="rId10"/>
    <p:sldId id="325" r:id="rId11"/>
    <p:sldId id="326" r:id="rId12"/>
    <p:sldId id="280" r:id="rId13"/>
    <p:sldId id="261" r:id="rId14"/>
    <p:sldId id="262" r:id="rId15"/>
    <p:sldId id="263" r:id="rId16"/>
    <p:sldId id="327" r:id="rId17"/>
    <p:sldId id="328" r:id="rId18"/>
    <p:sldId id="329" r:id="rId19"/>
    <p:sldId id="330" r:id="rId20"/>
    <p:sldId id="331" r:id="rId21"/>
    <p:sldId id="332" r:id="rId22"/>
    <p:sldId id="333" r:id="rId23"/>
    <p:sldId id="264" r:id="rId24"/>
    <p:sldId id="265" r:id="rId25"/>
    <p:sldId id="266" r:id="rId26"/>
    <p:sldId id="334" r:id="rId27"/>
    <p:sldId id="335" r:id="rId28"/>
    <p:sldId id="267" r:id="rId29"/>
    <p:sldId id="268" r:id="rId30"/>
    <p:sldId id="269" r:id="rId31"/>
    <p:sldId id="270" r:id="rId32"/>
    <p:sldId id="336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61BAE2-9239-1F3A-7263-BB382CA3FD7B}" v="358" dt="2026-08-12T13:43:29.609"/>
    <p1510:client id="{C7D21C92-8EC2-4B05-4A7F-DD41C4A7420E}" v="200" dt="2026-08-14T10:50:38.1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5561BAE2-9239-1F3A-7263-BB382CA3FD7B}"/>
    <pc:docChg chg="addSld delSld modSld addMainMaster delMainMaster">
      <pc:chgData name="Corey Edwards" userId="S::corey.edwards@uwtsd.ac.uk::7a967df3-e232-40a5-b10c-dee8f912d80a" providerId="AD" clId="Web-{5561BAE2-9239-1F3A-7263-BB382CA3FD7B}" dt="2026-08-12T13:43:29.609" v="364"/>
      <pc:docMkLst>
        <pc:docMk/>
      </pc:docMkLst>
      <pc:sldChg chg="addSp delSp modSp mod setBg modClrScheme setClrOvrMap chgLayout">
        <pc:chgData name="Corey Edwards" userId="S::corey.edwards@uwtsd.ac.uk::7a967df3-e232-40a5-b10c-dee8f912d80a" providerId="AD" clId="Web-{5561BAE2-9239-1F3A-7263-BB382CA3FD7B}" dt="2026-08-12T13:37:24.026" v="19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5561BAE2-9239-1F3A-7263-BB382CA3FD7B}" dt="2026-08-12T13:37:24.026" v="1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5561BAE2-9239-1F3A-7263-BB382CA3FD7B}" dt="2026-08-12T13:37:24.026" v="19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5561BAE2-9239-1F3A-7263-BB382CA3FD7B}" dt="2026-08-12T13:37:24.026" v="19"/>
          <ac:spMkLst>
            <pc:docMk/>
            <pc:sldMk cId="109857222" sldId="256"/>
            <ac:spMk id="16" creationId="{37FDDF72-DE39-4F99-A3C1-DD9D7815D7DB}"/>
          </ac:spMkLst>
        </pc:spChg>
        <pc:spChg chg="add">
          <ac:chgData name="Corey Edwards" userId="S::corey.edwards@uwtsd.ac.uk::7a967df3-e232-40a5-b10c-dee8f912d80a" providerId="AD" clId="Web-{5561BAE2-9239-1F3A-7263-BB382CA3FD7B}" dt="2026-08-12T13:37:24.026" v="19"/>
          <ac:spMkLst>
            <pc:docMk/>
            <pc:sldMk cId="109857222" sldId="256"/>
            <ac:spMk id="17" creationId="{5E4ECE80-3AD1-450C-B62A-98788F193948}"/>
          </ac:spMkLst>
        </pc:spChg>
        <pc:grpChg chg="add">
          <ac:chgData name="Corey Edwards" userId="S::corey.edwards@uwtsd.ac.uk::7a967df3-e232-40a5-b10c-dee8f912d80a" providerId="AD" clId="Web-{5561BAE2-9239-1F3A-7263-BB382CA3FD7B}" dt="2026-08-12T13:37:24.026" v="19"/>
          <ac:grpSpMkLst>
            <pc:docMk/>
            <pc:sldMk cId="109857222" sldId="256"/>
            <ac:grpSpMk id="19" creationId="{B9632603-447F-4389-863D-9820DB9915A2}"/>
          </ac:grpSpMkLst>
        </pc:grpChg>
        <pc:picChg chg="add">
          <ac:chgData name="Corey Edwards" userId="S::corey.edwards@uwtsd.ac.uk::7a967df3-e232-40a5-b10c-dee8f912d80a" providerId="AD" clId="Web-{5561BAE2-9239-1F3A-7263-BB382CA3FD7B}" dt="2026-08-12T13:37:24.026" v="19"/>
          <ac:picMkLst>
            <pc:docMk/>
            <pc:sldMk cId="109857222" sldId="256"/>
            <ac:picMk id="18" creationId="{85C4BB9C-260D-3CB7-E5A4-BE097EFC02FC}"/>
          </ac:picMkLst>
        </pc:picChg>
      </pc:sldChg>
      <pc:sldChg chg="modSp new">
        <pc:chgData name="Corey Edwards" userId="S::corey.edwards@uwtsd.ac.uk::7a967df3-e232-40a5-b10c-dee8f912d80a" providerId="AD" clId="Web-{5561BAE2-9239-1F3A-7263-BB382CA3FD7B}" dt="2026-08-12T13:37:48.543" v="34" actId="20577"/>
        <pc:sldMkLst>
          <pc:docMk/>
          <pc:sldMk cId="1468546904" sldId="257"/>
        </pc:sldMkLst>
        <pc:spChg chg="mod">
          <ac:chgData name="Corey Edwards" userId="S::corey.edwards@uwtsd.ac.uk::7a967df3-e232-40a5-b10c-dee8f912d80a" providerId="AD" clId="Web-{5561BAE2-9239-1F3A-7263-BB382CA3FD7B}" dt="2026-08-12T13:37:32.511" v="24" actId="20577"/>
          <ac:spMkLst>
            <pc:docMk/>
            <pc:sldMk cId="1468546904" sldId="257"/>
            <ac:spMk id="2" creationId="{081BB8E4-AA3F-CD2F-DE30-E6F41CC37958}"/>
          </ac:spMkLst>
        </pc:spChg>
      </pc:sldChg>
      <pc:sldChg chg="modSp new">
        <pc:chgData name="Corey Edwards" userId="S::corey.edwards@uwtsd.ac.uk::7a967df3-e232-40a5-b10c-dee8f912d80a" providerId="AD" clId="Web-{5561BAE2-9239-1F3A-7263-BB382CA3FD7B}" dt="2026-08-12T13:38:00.231" v="37" actId="20577"/>
        <pc:sldMkLst>
          <pc:docMk/>
          <pc:sldMk cId="674145859" sldId="258"/>
        </pc:sldMkLst>
        <pc:spChg chg="mod">
          <ac:chgData name="Corey Edwards" userId="S::corey.edwards@uwtsd.ac.uk::7a967df3-e232-40a5-b10c-dee8f912d80a" providerId="AD" clId="Web-{5561BAE2-9239-1F3A-7263-BB382CA3FD7B}" dt="2026-08-12T13:37:57.997" v="36" actId="20577"/>
          <ac:spMkLst>
            <pc:docMk/>
            <pc:sldMk cId="674145859" sldId="258"/>
            <ac:spMk id="2" creationId="{483A59FA-FB6E-2A5C-59C0-7C94DAA2ACB8}"/>
          </ac:spMkLst>
        </pc:spChg>
        <pc:spChg chg="mod">
          <ac:chgData name="Corey Edwards" userId="S::corey.edwards@uwtsd.ac.uk::7a967df3-e232-40a5-b10c-dee8f912d80a" providerId="AD" clId="Web-{5561BAE2-9239-1F3A-7263-BB382CA3FD7B}" dt="2026-08-12T13:38:00.231" v="37" actId="20577"/>
          <ac:spMkLst>
            <pc:docMk/>
            <pc:sldMk cId="674145859" sldId="258"/>
            <ac:spMk id="3" creationId="{5A346437-219B-19A0-E878-7FD40B4A2642}"/>
          </ac:spMkLst>
        </pc:spChg>
      </pc:sldChg>
      <pc:sldChg chg="addSp delSp modSp new mod setBg">
        <pc:chgData name="Corey Edwards" userId="S::corey.edwards@uwtsd.ac.uk::7a967df3-e232-40a5-b10c-dee8f912d80a" providerId="AD" clId="Web-{5561BAE2-9239-1F3A-7263-BB382CA3FD7B}" dt="2026-08-12T13:38:12.716" v="44"/>
        <pc:sldMkLst>
          <pc:docMk/>
          <pc:sldMk cId="3616786947" sldId="259"/>
        </pc:sldMkLst>
        <pc:spChg chg="mod">
          <ac:chgData name="Corey Edwards" userId="S::corey.edwards@uwtsd.ac.uk::7a967df3-e232-40a5-b10c-dee8f912d80a" providerId="AD" clId="Web-{5561BAE2-9239-1F3A-7263-BB382CA3FD7B}" dt="2026-08-12T13:38:12.716" v="44"/>
          <ac:spMkLst>
            <pc:docMk/>
            <pc:sldMk cId="3616786947" sldId="259"/>
            <ac:spMk id="2" creationId="{F683D656-E79F-12AE-BF7F-6659EEA0D072}"/>
          </ac:spMkLst>
        </pc:spChg>
        <pc:spChg chg="add">
          <ac:chgData name="Corey Edwards" userId="S::corey.edwards@uwtsd.ac.uk::7a967df3-e232-40a5-b10c-dee8f912d80a" providerId="AD" clId="Web-{5561BAE2-9239-1F3A-7263-BB382CA3FD7B}" dt="2026-08-12T13:38:12.716" v="44"/>
          <ac:spMkLst>
            <pc:docMk/>
            <pc:sldMk cId="3616786947" sldId="259"/>
            <ac:spMk id="10" creationId="{43A9B7B3-F171-4C25-99FC-C54250F0649B}"/>
          </ac:spMkLst>
        </pc:spChg>
        <pc:spChg chg="add">
          <ac:chgData name="Corey Edwards" userId="S::corey.edwards@uwtsd.ac.uk::7a967df3-e232-40a5-b10c-dee8f912d80a" providerId="AD" clId="Web-{5561BAE2-9239-1F3A-7263-BB382CA3FD7B}" dt="2026-08-12T13:38:12.716" v="44"/>
          <ac:spMkLst>
            <pc:docMk/>
            <pc:sldMk cId="3616786947" sldId="259"/>
            <ac:spMk id="12" creationId="{D2D5C7C5-9C27-4A61-9F57-1857D45320FD}"/>
          </ac:spMkLst>
        </pc:spChg>
        <pc:spChg chg="add">
          <ac:chgData name="Corey Edwards" userId="S::corey.edwards@uwtsd.ac.uk::7a967df3-e232-40a5-b10c-dee8f912d80a" providerId="AD" clId="Web-{5561BAE2-9239-1F3A-7263-BB382CA3FD7B}" dt="2026-08-12T13:38:12.716" v="44"/>
          <ac:spMkLst>
            <pc:docMk/>
            <pc:sldMk cId="3616786947" sldId="259"/>
            <ac:spMk id="14" creationId="{A56932E6-5BA9-4C85-82EA-A307011BBDFD}"/>
          </ac:spMkLst>
        </pc:spChg>
        <pc:graphicFrameChg chg="add mod ord modGraphic">
          <ac:chgData name="Corey Edwards" userId="S::corey.edwards@uwtsd.ac.uk::7a967df3-e232-40a5-b10c-dee8f912d80a" providerId="AD" clId="Web-{5561BAE2-9239-1F3A-7263-BB382CA3FD7B}" dt="2026-08-12T13:38:12.716" v="44"/>
          <ac:graphicFrameMkLst>
            <pc:docMk/>
            <pc:sldMk cId="3616786947" sldId="259"/>
            <ac:graphicFrameMk id="5" creationId="{B8574211-2AF0-DF15-722E-DB5CE3C816DD}"/>
          </ac:graphicFrameMkLst>
        </pc:graphicFrameChg>
      </pc:sldChg>
      <pc:sldChg chg="modSp new">
        <pc:chgData name="Corey Edwards" userId="S::corey.edwards@uwtsd.ac.uk::7a967df3-e232-40a5-b10c-dee8f912d80a" providerId="AD" clId="Web-{5561BAE2-9239-1F3A-7263-BB382CA3FD7B}" dt="2026-08-12T13:38:53.281" v="88" actId="20577"/>
        <pc:sldMkLst>
          <pc:docMk/>
          <pc:sldMk cId="4224282412" sldId="260"/>
        </pc:sldMkLst>
        <pc:spChg chg="mod">
          <ac:chgData name="Corey Edwards" userId="S::corey.edwards@uwtsd.ac.uk::7a967df3-e232-40a5-b10c-dee8f912d80a" providerId="AD" clId="Web-{5561BAE2-9239-1F3A-7263-BB382CA3FD7B}" dt="2026-08-12T13:38:25.436" v="54" actId="20577"/>
          <ac:spMkLst>
            <pc:docMk/>
            <pc:sldMk cId="4224282412" sldId="260"/>
            <ac:spMk id="2" creationId="{37704DDB-C8D3-A93B-295C-1588B0B94DE3}"/>
          </ac:spMkLst>
        </pc:spChg>
      </pc:sldChg>
      <pc:sldChg chg="modSp new">
        <pc:chgData name="Corey Edwards" userId="S::corey.edwards@uwtsd.ac.uk::7a967df3-e232-40a5-b10c-dee8f912d80a" providerId="AD" clId="Web-{5561BAE2-9239-1F3A-7263-BB382CA3FD7B}" dt="2026-08-12T13:39:30.439" v="150" actId="20577"/>
        <pc:sldMkLst>
          <pc:docMk/>
          <pc:sldMk cId="806242011" sldId="261"/>
        </pc:sldMkLst>
        <pc:spChg chg="mod">
          <ac:chgData name="Corey Edwards" userId="S::corey.edwards@uwtsd.ac.uk::7a967df3-e232-40a5-b10c-dee8f912d80a" providerId="AD" clId="Web-{5561BAE2-9239-1F3A-7263-BB382CA3FD7B}" dt="2026-08-12T13:39:04.860" v="98" actId="20577"/>
          <ac:spMkLst>
            <pc:docMk/>
            <pc:sldMk cId="806242011" sldId="261"/>
            <ac:spMk id="2" creationId="{6EA4BFC2-D046-0FD4-21D2-FAC36FC6C54E}"/>
          </ac:spMkLst>
        </pc:spChg>
      </pc:sldChg>
      <pc:sldChg chg="modSp new">
        <pc:chgData name="Corey Edwards" userId="S::corey.edwards@uwtsd.ac.uk::7a967df3-e232-40a5-b10c-dee8f912d80a" providerId="AD" clId="Web-{5561BAE2-9239-1F3A-7263-BB382CA3FD7B}" dt="2026-08-12T13:39:35.737" v="153" actId="20577"/>
        <pc:sldMkLst>
          <pc:docMk/>
          <pc:sldMk cId="3052178999" sldId="262"/>
        </pc:sldMkLst>
        <pc:spChg chg="mod">
          <ac:chgData name="Corey Edwards" userId="S::corey.edwards@uwtsd.ac.uk::7a967df3-e232-40a5-b10c-dee8f912d80a" providerId="AD" clId="Web-{5561BAE2-9239-1F3A-7263-BB382CA3FD7B}" dt="2026-08-12T13:39:35.737" v="153" actId="20577"/>
          <ac:spMkLst>
            <pc:docMk/>
            <pc:sldMk cId="3052178999" sldId="262"/>
            <ac:spMk id="2" creationId="{4C3528C1-AD9B-787A-557B-39DD1251A3B1}"/>
          </ac:spMkLst>
        </pc:spChg>
      </pc:sldChg>
      <pc:sldChg chg="modSp new">
        <pc:chgData name="Corey Edwards" userId="S::corey.edwards@uwtsd.ac.uk::7a967df3-e232-40a5-b10c-dee8f912d80a" providerId="AD" clId="Web-{5561BAE2-9239-1F3A-7263-BB382CA3FD7B}" dt="2026-08-12T13:39:49.362" v="177" actId="20577"/>
        <pc:sldMkLst>
          <pc:docMk/>
          <pc:sldMk cId="1959253504" sldId="263"/>
        </pc:sldMkLst>
        <pc:spChg chg="mod">
          <ac:chgData name="Corey Edwards" userId="S::corey.edwards@uwtsd.ac.uk::7a967df3-e232-40a5-b10c-dee8f912d80a" providerId="AD" clId="Web-{5561BAE2-9239-1F3A-7263-BB382CA3FD7B}" dt="2026-08-12T13:39:42.518" v="157" actId="20577"/>
          <ac:spMkLst>
            <pc:docMk/>
            <pc:sldMk cId="1959253504" sldId="263"/>
            <ac:spMk id="2" creationId="{C41F643C-DC30-9AF2-6F87-9F0A232112C8}"/>
          </ac:spMkLst>
        </pc:spChg>
      </pc:sldChg>
      <pc:sldChg chg="modSp new">
        <pc:chgData name="Corey Edwards" userId="S::corey.edwards@uwtsd.ac.uk::7a967df3-e232-40a5-b10c-dee8f912d80a" providerId="AD" clId="Web-{5561BAE2-9239-1F3A-7263-BB382CA3FD7B}" dt="2026-08-12T13:40:36.146" v="196" actId="20577"/>
        <pc:sldMkLst>
          <pc:docMk/>
          <pc:sldMk cId="3597194715" sldId="264"/>
        </pc:sldMkLst>
        <pc:spChg chg="mod">
          <ac:chgData name="Corey Edwards" userId="S::corey.edwards@uwtsd.ac.uk::7a967df3-e232-40a5-b10c-dee8f912d80a" providerId="AD" clId="Web-{5561BAE2-9239-1F3A-7263-BB382CA3FD7B}" dt="2026-08-12T13:40:21.427" v="184" actId="20577"/>
          <ac:spMkLst>
            <pc:docMk/>
            <pc:sldMk cId="3597194715" sldId="264"/>
            <ac:spMk id="2" creationId="{70B05C50-5FB5-77BA-C6B3-9970093D3E92}"/>
          </ac:spMkLst>
        </pc:spChg>
      </pc:sldChg>
      <pc:sldChg chg="modSp new">
        <pc:chgData name="Corey Edwards" userId="S::corey.edwards@uwtsd.ac.uk::7a967df3-e232-40a5-b10c-dee8f912d80a" providerId="AD" clId="Web-{5561BAE2-9239-1F3A-7263-BB382CA3FD7B}" dt="2026-08-12T13:40:53.835" v="213" actId="20577"/>
        <pc:sldMkLst>
          <pc:docMk/>
          <pc:sldMk cId="1545937866" sldId="265"/>
        </pc:sldMkLst>
        <pc:spChg chg="mod">
          <ac:chgData name="Corey Edwards" userId="S::corey.edwards@uwtsd.ac.uk::7a967df3-e232-40a5-b10c-dee8f912d80a" providerId="AD" clId="Web-{5561BAE2-9239-1F3A-7263-BB382CA3FD7B}" dt="2026-08-12T13:40:46.428" v="204" actId="20577"/>
          <ac:spMkLst>
            <pc:docMk/>
            <pc:sldMk cId="1545937866" sldId="265"/>
            <ac:spMk id="2" creationId="{417861C3-1A65-6182-7F9E-233184FE98CF}"/>
          </ac:spMkLst>
        </pc:spChg>
      </pc:sldChg>
      <pc:sldChg chg="modSp new">
        <pc:chgData name="Corey Edwards" userId="S::corey.edwards@uwtsd.ac.uk::7a967df3-e232-40a5-b10c-dee8f912d80a" providerId="AD" clId="Web-{5561BAE2-9239-1F3A-7263-BB382CA3FD7B}" dt="2026-08-12T13:41:37.650" v="241" actId="20577"/>
        <pc:sldMkLst>
          <pc:docMk/>
          <pc:sldMk cId="1367185840" sldId="266"/>
        </pc:sldMkLst>
        <pc:spChg chg="mod">
          <ac:chgData name="Corey Edwards" userId="S::corey.edwards@uwtsd.ac.uk::7a967df3-e232-40a5-b10c-dee8f912d80a" providerId="AD" clId="Web-{5561BAE2-9239-1F3A-7263-BB382CA3FD7B}" dt="2026-08-12T13:41:17.649" v="221" actId="20577"/>
          <ac:spMkLst>
            <pc:docMk/>
            <pc:sldMk cId="1367185840" sldId="266"/>
            <ac:spMk id="2" creationId="{71E51A3A-6C4E-8DD3-8931-519A9876BA7B}"/>
          </ac:spMkLst>
        </pc:spChg>
      </pc:sldChg>
      <pc:sldChg chg="modSp new">
        <pc:chgData name="Corey Edwards" userId="S::corey.edwards@uwtsd.ac.uk::7a967df3-e232-40a5-b10c-dee8f912d80a" providerId="AD" clId="Web-{5561BAE2-9239-1F3A-7263-BB382CA3FD7B}" dt="2026-08-12T13:42:37.278" v="287" actId="20577"/>
        <pc:sldMkLst>
          <pc:docMk/>
          <pc:sldMk cId="3018984436" sldId="267"/>
        </pc:sldMkLst>
        <pc:spChg chg="mod">
          <ac:chgData name="Corey Edwards" userId="S::corey.edwards@uwtsd.ac.uk::7a967df3-e232-40a5-b10c-dee8f912d80a" providerId="AD" clId="Web-{5561BAE2-9239-1F3A-7263-BB382CA3FD7B}" dt="2026-08-12T13:41:45.009" v="244" actId="20577"/>
          <ac:spMkLst>
            <pc:docMk/>
            <pc:sldMk cId="3018984436" sldId="267"/>
            <ac:spMk id="2" creationId="{E47FB592-1B79-9964-4C64-0B9E36BDF44F}"/>
          </ac:spMkLst>
        </pc:spChg>
      </pc:sldChg>
      <pc:sldChg chg="modSp new">
        <pc:chgData name="Corey Edwards" userId="S::corey.edwards@uwtsd.ac.uk::7a967df3-e232-40a5-b10c-dee8f912d80a" providerId="AD" clId="Web-{5561BAE2-9239-1F3A-7263-BB382CA3FD7B}" dt="2026-08-12T13:42:52.841" v="293" actId="20577"/>
        <pc:sldMkLst>
          <pc:docMk/>
          <pc:sldMk cId="1599890463" sldId="268"/>
        </pc:sldMkLst>
        <pc:spChg chg="mod">
          <ac:chgData name="Corey Edwards" userId="S::corey.edwards@uwtsd.ac.uk::7a967df3-e232-40a5-b10c-dee8f912d80a" providerId="AD" clId="Web-{5561BAE2-9239-1F3A-7263-BB382CA3FD7B}" dt="2026-08-12T13:42:46.638" v="292" actId="20577"/>
          <ac:spMkLst>
            <pc:docMk/>
            <pc:sldMk cId="1599890463" sldId="268"/>
            <ac:spMk id="2" creationId="{8E4FB62A-70CF-1DA2-BAFB-B05CFFFFEC0D}"/>
          </ac:spMkLst>
        </pc:spChg>
      </pc:sldChg>
      <pc:sldChg chg="modSp new">
        <pc:chgData name="Corey Edwards" userId="S::corey.edwards@uwtsd.ac.uk::7a967df3-e232-40a5-b10c-dee8f912d80a" providerId="AD" clId="Web-{5561BAE2-9239-1F3A-7263-BB382CA3FD7B}" dt="2026-08-12T13:43:28.687" v="363" actId="20577"/>
        <pc:sldMkLst>
          <pc:docMk/>
          <pc:sldMk cId="740114657" sldId="269"/>
        </pc:sldMkLst>
        <pc:spChg chg="mod">
          <ac:chgData name="Corey Edwards" userId="S::corey.edwards@uwtsd.ac.uk::7a967df3-e232-40a5-b10c-dee8f912d80a" providerId="AD" clId="Web-{5561BAE2-9239-1F3A-7263-BB382CA3FD7B}" dt="2026-08-12T13:43:01.545" v="298" actId="20577"/>
          <ac:spMkLst>
            <pc:docMk/>
            <pc:sldMk cId="740114657" sldId="269"/>
            <ac:spMk id="2" creationId="{0E505698-6070-02C1-93FC-A301F6F48AF8}"/>
          </ac:spMkLst>
        </pc:spChg>
      </pc:sldChg>
      <pc:sldChg chg="new">
        <pc:chgData name="Corey Edwards" userId="S::corey.edwards@uwtsd.ac.uk::7a967df3-e232-40a5-b10c-dee8f912d80a" providerId="AD" clId="Web-{5561BAE2-9239-1F3A-7263-BB382CA3FD7B}" dt="2026-08-12T13:43:29.609" v="364"/>
        <pc:sldMkLst>
          <pc:docMk/>
          <pc:sldMk cId="1431522757" sldId="270"/>
        </pc:sldMkLst>
      </pc:sldChg>
      <pc:sldMasterChg chg="add addSldLayout">
        <pc:chgData name="Corey Edwards" userId="S::corey.edwards@uwtsd.ac.uk::7a967df3-e232-40a5-b10c-dee8f912d80a" providerId="AD" clId="Web-{5561BAE2-9239-1F3A-7263-BB382CA3FD7B}" dt="2026-08-12T13:37:24.026" v="19"/>
        <pc:sldMasterMkLst>
          <pc:docMk/>
          <pc:sldMasterMk cId="2165041674" sldId="2147483760"/>
        </pc:sldMasterMkLst>
        <pc:sldLayoutChg chg="add">
          <pc:chgData name="Corey Edwards" userId="S::corey.edwards@uwtsd.ac.uk::7a967df3-e232-40a5-b10c-dee8f912d80a" providerId="AD" clId="Web-{5561BAE2-9239-1F3A-7263-BB382CA3FD7B}" dt="2026-08-12T13:37:24.026" v="19"/>
          <pc:sldLayoutMkLst>
            <pc:docMk/>
            <pc:sldMasterMk cId="2165041674" sldId="2147483760"/>
            <pc:sldLayoutMk cId="416477673" sldId="2147483749"/>
          </pc:sldLayoutMkLst>
        </pc:sldLayoutChg>
        <pc:sldLayoutChg chg="add">
          <pc:chgData name="Corey Edwards" userId="S::corey.edwards@uwtsd.ac.uk::7a967df3-e232-40a5-b10c-dee8f912d80a" providerId="AD" clId="Web-{5561BAE2-9239-1F3A-7263-BB382CA3FD7B}" dt="2026-08-12T13:37:24.026" v="19"/>
          <pc:sldLayoutMkLst>
            <pc:docMk/>
            <pc:sldMasterMk cId="2165041674" sldId="2147483760"/>
            <pc:sldLayoutMk cId="3049203118" sldId="2147483750"/>
          </pc:sldLayoutMkLst>
        </pc:sldLayoutChg>
        <pc:sldLayoutChg chg="add">
          <pc:chgData name="Corey Edwards" userId="S::corey.edwards@uwtsd.ac.uk::7a967df3-e232-40a5-b10c-dee8f912d80a" providerId="AD" clId="Web-{5561BAE2-9239-1F3A-7263-BB382CA3FD7B}" dt="2026-08-12T13:37:24.026" v="19"/>
          <pc:sldLayoutMkLst>
            <pc:docMk/>
            <pc:sldMasterMk cId="2165041674" sldId="2147483760"/>
            <pc:sldLayoutMk cId="256873308" sldId="2147483751"/>
          </pc:sldLayoutMkLst>
        </pc:sldLayoutChg>
        <pc:sldLayoutChg chg="add">
          <pc:chgData name="Corey Edwards" userId="S::corey.edwards@uwtsd.ac.uk::7a967df3-e232-40a5-b10c-dee8f912d80a" providerId="AD" clId="Web-{5561BAE2-9239-1F3A-7263-BB382CA3FD7B}" dt="2026-08-12T13:37:24.026" v="19"/>
          <pc:sldLayoutMkLst>
            <pc:docMk/>
            <pc:sldMasterMk cId="2165041674" sldId="2147483760"/>
            <pc:sldLayoutMk cId="3028487433" sldId="2147483752"/>
          </pc:sldLayoutMkLst>
        </pc:sldLayoutChg>
        <pc:sldLayoutChg chg="add">
          <pc:chgData name="Corey Edwards" userId="S::corey.edwards@uwtsd.ac.uk::7a967df3-e232-40a5-b10c-dee8f912d80a" providerId="AD" clId="Web-{5561BAE2-9239-1F3A-7263-BB382CA3FD7B}" dt="2026-08-12T13:37:24.026" v="19"/>
          <pc:sldLayoutMkLst>
            <pc:docMk/>
            <pc:sldMasterMk cId="2165041674" sldId="2147483760"/>
            <pc:sldLayoutMk cId="2452821791" sldId="2147483753"/>
          </pc:sldLayoutMkLst>
        </pc:sldLayoutChg>
        <pc:sldLayoutChg chg="add">
          <pc:chgData name="Corey Edwards" userId="S::corey.edwards@uwtsd.ac.uk::7a967df3-e232-40a5-b10c-dee8f912d80a" providerId="AD" clId="Web-{5561BAE2-9239-1F3A-7263-BB382CA3FD7B}" dt="2026-08-12T13:37:24.026" v="19"/>
          <pc:sldLayoutMkLst>
            <pc:docMk/>
            <pc:sldMasterMk cId="2165041674" sldId="2147483760"/>
            <pc:sldLayoutMk cId="1004152013" sldId="2147483754"/>
          </pc:sldLayoutMkLst>
        </pc:sldLayoutChg>
        <pc:sldLayoutChg chg="add">
          <pc:chgData name="Corey Edwards" userId="S::corey.edwards@uwtsd.ac.uk::7a967df3-e232-40a5-b10c-dee8f912d80a" providerId="AD" clId="Web-{5561BAE2-9239-1F3A-7263-BB382CA3FD7B}" dt="2026-08-12T13:37:24.026" v="19"/>
          <pc:sldLayoutMkLst>
            <pc:docMk/>
            <pc:sldMasterMk cId="2165041674" sldId="2147483760"/>
            <pc:sldLayoutMk cId="1685429104" sldId="2147483755"/>
          </pc:sldLayoutMkLst>
        </pc:sldLayoutChg>
        <pc:sldLayoutChg chg="add">
          <pc:chgData name="Corey Edwards" userId="S::corey.edwards@uwtsd.ac.uk::7a967df3-e232-40a5-b10c-dee8f912d80a" providerId="AD" clId="Web-{5561BAE2-9239-1F3A-7263-BB382CA3FD7B}" dt="2026-08-12T13:37:24.026" v="19"/>
          <pc:sldLayoutMkLst>
            <pc:docMk/>
            <pc:sldMasterMk cId="2165041674" sldId="2147483760"/>
            <pc:sldLayoutMk cId="4175099550" sldId="2147483756"/>
          </pc:sldLayoutMkLst>
        </pc:sldLayoutChg>
        <pc:sldLayoutChg chg="add">
          <pc:chgData name="Corey Edwards" userId="S::corey.edwards@uwtsd.ac.uk::7a967df3-e232-40a5-b10c-dee8f912d80a" providerId="AD" clId="Web-{5561BAE2-9239-1F3A-7263-BB382CA3FD7B}" dt="2026-08-12T13:37:24.026" v="19"/>
          <pc:sldLayoutMkLst>
            <pc:docMk/>
            <pc:sldMasterMk cId="2165041674" sldId="2147483760"/>
            <pc:sldLayoutMk cId="2578974608" sldId="2147483757"/>
          </pc:sldLayoutMkLst>
        </pc:sldLayoutChg>
        <pc:sldLayoutChg chg="add">
          <pc:chgData name="Corey Edwards" userId="S::corey.edwards@uwtsd.ac.uk::7a967df3-e232-40a5-b10c-dee8f912d80a" providerId="AD" clId="Web-{5561BAE2-9239-1F3A-7263-BB382CA3FD7B}" dt="2026-08-12T13:37:24.026" v="19"/>
          <pc:sldLayoutMkLst>
            <pc:docMk/>
            <pc:sldMasterMk cId="2165041674" sldId="2147483760"/>
            <pc:sldLayoutMk cId="3023215098" sldId="2147483758"/>
          </pc:sldLayoutMkLst>
        </pc:sldLayoutChg>
        <pc:sldLayoutChg chg="add">
          <pc:chgData name="Corey Edwards" userId="S::corey.edwards@uwtsd.ac.uk::7a967df3-e232-40a5-b10c-dee8f912d80a" providerId="AD" clId="Web-{5561BAE2-9239-1F3A-7263-BB382CA3FD7B}" dt="2026-08-12T13:37:24.026" v="19"/>
          <pc:sldLayoutMkLst>
            <pc:docMk/>
            <pc:sldMasterMk cId="2165041674" sldId="2147483760"/>
            <pc:sldLayoutMk cId="3022338827" sldId="2147483759"/>
          </pc:sldLayoutMkLst>
        </pc:sldLayoutChg>
      </pc:sldMasterChg>
    </pc:docChg>
  </pc:docChgLst>
  <pc:docChgLst>
    <pc:chgData name="Corey Edwards" userId="S::corey.edwards@uwtsd.ac.uk::7a967df3-e232-40a5-b10c-dee8f912d80a" providerId="AD" clId="Web-{C7D21C92-8EC2-4B05-4A7F-DD41C4A7420E}"/>
    <pc:docChg chg="addSld modSld sldOrd">
      <pc:chgData name="Corey Edwards" userId="S::corey.edwards@uwtsd.ac.uk::7a967df3-e232-40a5-b10c-dee8f912d80a" providerId="AD" clId="Web-{C7D21C92-8EC2-4B05-4A7F-DD41C4A7420E}" dt="2026-08-14T10:50:38.182" v="224" actId="20577"/>
      <pc:docMkLst>
        <pc:docMk/>
      </pc:docMkLst>
      <pc:sldChg chg="addSp delSp modSp mod setBg">
        <pc:chgData name="Corey Edwards" userId="S::corey.edwards@uwtsd.ac.uk::7a967df3-e232-40a5-b10c-dee8f912d80a" providerId="AD" clId="Web-{C7D21C92-8EC2-4B05-4A7F-DD41C4A7420E}" dt="2026-08-14T10:43:50.250" v="142"/>
        <pc:sldMkLst>
          <pc:docMk/>
          <pc:sldMk cId="1468546904" sldId="257"/>
        </pc:sldMkLst>
        <pc:spChg chg="mod">
          <ac:chgData name="Corey Edwards" userId="S::corey.edwards@uwtsd.ac.uk::7a967df3-e232-40a5-b10c-dee8f912d80a" providerId="AD" clId="Web-{C7D21C92-8EC2-4B05-4A7F-DD41C4A7420E}" dt="2026-08-14T10:43:50.250" v="142"/>
          <ac:spMkLst>
            <pc:docMk/>
            <pc:sldMk cId="1468546904" sldId="257"/>
            <ac:spMk id="2" creationId="{081BB8E4-AA3F-CD2F-DE30-E6F41CC37958}"/>
          </ac:spMkLst>
        </pc:spChg>
        <pc:spChg chg="del mod">
          <ac:chgData name="Corey Edwards" userId="S::corey.edwards@uwtsd.ac.uk::7a967df3-e232-40a5-b10c-dee8f912d80a" providerId="AD" clId="Web-{C7D21C92-8EC2-4B05-4A7F-DD41C4A7420E}" dt="2026-08-14T10:43:50.250" v="142"/>
          <ac:spMkLst>
            <pc:docMk/>
            <pc:sldMk cId="1468546904" sldId="257"/>
            <ac:spMk id="3" creationId="{B2AECA5E-1632-DB06-3491-C261B1D368F6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3:50.250" v="142"/>
          <ac:spMkLst>
            <pc:docMk/>
            <pc:sldMk cId="1468546904" sldId="257"/>
            <ac:spMk id="9" creationId="{43A9B7B3-F171-4C25-99FC-C54250F0649B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3:50.250" v="142"/>
          <ac:spMkLst>
            <pc:docMk/>
            <pc:sldMk cId="1468546904" sldId="257"/>
            <ac:spMk id="11" creationId="{D2D5C7C5-9C27-4A61-9F57-1857D45320FD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3:50.250" v="142"/>
          <ac:spMkLst>
            <pc:docMk/>
            <pc:sldMk cId="1468546904" sldId="257"/>
            <ac:spMk id="13" creationId="{A56932E6-5BA9-4C85-82EA-A307011BBDFD}"/>
          </ac:spMkLst>
        </pc:spChg>
        <pc:graphicFrameChg chg="add">
          <ac:chgData name="Corey Edwards" userId="S::corey.edwards@uwtsd.ac.uk::7a967df3-e232-40a5-b10c-dee8f912d80a" providerId="AD" clId="Web-{C7D21C92-8EC2-4B05-4A7F-DD41C4A7420E}" dt="2026-08-14T10:43:50.250" v="142"/>
          <ac:graphicFrameMkLst>
            <pc:docMk/>
            <pc:sldMk cId="1468546904" sldId="257"/>
            <ac:graphicFrameMk id="5" creationId="{4397EC70-B680-7747-3925-7D854E52832B}"/>
          </ac:graphicFrameMkLst>
        </pc:graphicFrameChg>
      </pc:sldChg>
      <pc:sldChg chg="addSp modSp mod setBg">
        <pc:chgData name="Corey Edwards" userId="S::corey.edwards@uwtsd.ac.uk::7a967df3-e232-40a5-b10c-dee8f912d80a" providerId="AD" clId="Web-{C7D21C92-8EC2-4B05-4A7F-DD41C4A7420E}" dt="2026-08-14T10:43:53.281" v="143"/>
        <pc:sldMkLst>
          <pc:docMk/>
          <pc:sldMk cId="674145859" sldId="258"/>
        </pc:sldMkLst>
        <pc:spChg chg="mod">
          <ac:chgData name="Corey Edwards" userId="S::corey.edwards@uwtsd.ac.uk::7a967df3-e232-40a5-b10c-dee8f912d80a" providerId="AD" clId="Web-{C7D21C92-8EC2-4B05-4A7F-DD41C4A7420E}" dt="2026-08-14T10:43:53.281" v="143"/>
          <ac:spMkLst>
            <pc:docMk/>
            <pc:sldMk cId="674145859" sldId="258"/>
            <ac:spMk id="2" creationId="{483A59FA-FB6E-2A5C-59C0-7C94DAA2ACB8}"/>
          </ac:spMkLst>
        </pc:spChg>
        <pc:spChg chg="mod">
          <ac:chgData name="Corey Edwards" userId="S::corey.edwards@uwtsd.ac.uk::7a967df3-e232-40a5-b10c-dee8f912d80a" providerId="AD" clId="Web-{C7D21C92-8EC2-4B05-4A7F-DD41C4A7420E}" dt="2026-08-14T10:43:53.281" v="143"/>
          <ac:spMkLst>
            <pc:docMk/>
            <pc:sldMk cId="674145859" sldId="258"/>
            <ac:spMk id="3" creationId="{5A346437-219B-19A0-E878-7FD40B4A2642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3:53.281" v="143"/>
          <ac:spMkLst>
            <pc:docMk/>
            <pc:sldMk cId="674145859" sldId="258"/>
            <ac:spMk id="9" creationId="{0BABF38A-8A0D-492E-BD20-6CF4D46B50BD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3:53.281" v="143"/>
          <ac:spMkLst>
            <pc:docMk/>
            <pc:sldMk cId="674145859" sldId="258"/>
            <ac:spMk id="13" creationId="{E2748806-3AF5-4078-830A-C1F26BF1B200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3:53.281" v="143"/>
          <ac:spMkLst>
            <pc:docMk/>
            <pc:sldMk cId="674145859" sldId="258"/>
            <ac:spMk id="15" creationId="{BF991FCB-5132-414C-B377-526F56121B69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3:53.281" v="143"/>
          <ac:spMkLst>
            <pc:docMk/>
            <pc:sldMk cId="674145859" sldId="258"/>
            <ac:spMk id="17" creationId="{F23DAFF7-4C98-4E0E-8986-198D54B6C1F0}"/>
          </ac:spMkLst>
        </pc:spChg>
        <pc:picChg chg="add">
          <ac:chgData name="Corey Edwards" userId="S::corey.edwards@uwtsd.ac.uk::7a967df3-e232-40a5-b10c-dee8f912d80a" providerId="AD" clId="Web-{C7D21C92-8EC2-4B05-4A7F-DD41C4A7420E}" dt="2026-08-14T10:43:53.281" v="143"/>
          <ac:picMkLst>
            <pc:docMk/>
            <pc:sldMk cId="674145859" sldId="258"/>
            <ac:picMk id="5" creationId="{BFFAF63C-2A30-844A-446F-7F02A7E2A331}"/>
          </ac:picMkLst>
        </pc:picChg>
        <pc:picChg chg="add">
          <ac:chgData name="Corey Edwards" userId="S::corey.edwards@uwtsd.ac.uk::7a967df3-e232-40a5-b10c-dee8f912d80a" providerId="AD" clId="Web-{C7D21C92-8EC2-4B05-4A7F-DD41C4A7420E}" dt="2026-08-14T10:43:53.281" v="143"/>
          <ac:picMkLst>
            <pc:docMk/>
            <pc:sldMk cId="674145859" sldId="258"/>
            <ac:picMk id="11" creationId="{BC526B7A-4801-4FD1-95C8-03AF22629E87}"/>
          </ac:picMkLst>
        </pc:picChg>
      </pc:sldChg>
      <pc:sldChg chg="modSp">
        <pc:chgData name="Corey Edwards" userId="S::corey.edwards@uwtsd.ac.uk::7a967df3-e232-40a5-b10c-dee8f912d80a" providerId="AD" clId="Web-{C7D21C92-8EC2-4B05-4A7F-DD41C4A7420E}" dt="2026-08-14T10:30:27.479" v="0"/>
        <pc:sldMkLst>
          <pc:docMk/>
          <pc:sldMk cId="3616786947" sldId="259"/>
        </pc:sldMkLst>
        <pc:graphicFrameChg chg="modGraphic">
          <ac:chgData name="Corey Edwards" userId="S::corey.edwards@uwtsd.ac.uk::7a967df3-e232-40a5-b10c-dee8f912d80a" providerId="AD" clId="Web-{C7D21C92-8EC2-4B05-4A7F-DD41C4A7420E}" dt="2026-08-14T10:30:27.479" v="0"/>
          <ac:graphicFrameMkLst>
            <pc:docMk/>
            <pc:sldMk cId="3616786947" sldId="259"/>
            <ac:graphicFrameMk id="5" creationId="{B8574211-2AF0-DF15-722E-DB5CE3C816DD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C7D21C92-8EC2-4B05-4A7F-DD41C4A7420E}" dt="2026-08-14T10:43:56.469" v="144"/>
        <pc:sldMkLst>
          <pc:docMk/>
          <pc:sldMk cId="4224282412" sldId="260"/>
        </pc:sldMkLst>
        <pc:spChg chg="mod">
          <ac:chgData name="Corey Edwards" userId="S::corey.edwards@uwtsd.ac.uk::7a967df3-e232-40a5-b10c-dee8f912d80a" providerId="AD" clId="Web-{C7D21C92-8EC2-4B05-4A7F-DD41C4A7420E}" dt="2026-08-14T10:43:56.469" v="144"/>
          <ac:spMkLst>
            <pc:docMk/>
            <pc:sldMk cId="4224282412" sldId="260"/>
            <ac:spMk id="2" creationId="{37704DDB-C8D3-A93B-295C-1588B0B94DE3}"/>
          </ac:spMkLst>
        </pc:spChg>
        <pc:spChg chg="del">
          <ac:chgData name="Corey Edwards" userId="S::corey.edwards@uwtsd.ac.uk::7a967df3-e232-40a5-b10c-dee8f912d80a" providerId="AD" clId="Web-{C7D21C92-8EC2-4B05-4A7F-DD41C4A7420E}" dt="2026-08-14T10:43:56.469" v="144"/>
          <ac:spMkLst>
            <pc:docMk/>
            <pc:sldMk cId="4224282412" sldId="260"/>
            <ac:spMk id="3" creationId="{8FFFF63C-40B0-D324-2BE9-8863A0B104EE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3:56.469" v="144"/>
          <ac:spMkLst>
            <pc:docMk/>
            <pc:sldMk cId="4224282412" sldId="260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3:56.469" v="144"/>
          <ac:spMkLst>
            <pc:docMk/>
            <pc:sldMk cId="4224282412" sldId="260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C7D21C92-8EC2-4B05-4A7F-DD41C4A7420E}" dt="2026-08-14T10:43:56.469" v="144"/>
          <ac:grpSpMkLst>
            <pc:docMk/>
            <pc:sldMk cId="4224282412" sldId="260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C7D21C92-8EC2-4B05-4A7F-DD41C4A7420E}" dt="2026-08-14T10:43:56.469" v="144"/>
          <ac:graphicFrameMkLst>
            <pc:docMk/>
            <pc:sldMk cId="4224282412" sldId="260"/>
            <ac:graphicFrameMk id="5" creationId="{AC2D21DC-5885-BF38-CD44-66A00B9131E6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C7D21C92-8EC2-4B05-4A7F-DD41C4A7420E}" dt="2026-08-14T10:44:25.095" v="148"/>
        <pc:sldMkLst>
          <pc:docMk/>
          <pc:sldMk cId="806242011" sldId="261"/>
        </pc:sldMkLst>
        <pc:spChg chg="mod">
          <ac:chgData name="Corey Edwards" userId="S::corey.edwards@uwtsd.ac.uk::7a967df3-e232-40a5-b10c-dee8f912d80a" providerId="AD" clId="Web-{C7D21C92-8EC2-4B05-4A7F-DD41C4A7420E}" dt="2026-08-14T10:44:25.095" v="148"/>
          <ac:spMkLst>
            <pc:docMk/>
            <pc:sldMk cId="806242011" sldId="261"/>
            <ac:spMk id="2" creationId="{6EA4BFC2-D046-0FD4-21D2-FAC36FC6C54E}"/>
          </ac:spMkLst>
        </pc:spChg>
        <pc:spChg chg="del">
          <ac:chgData name="Corey Edwards" userId="S::corey.edwards@uwtsd.ac.uk::7a967df3-e232-40a5-b10c-dee8f912d80a" providerId="AD" clId="Web-{C7D21C92-8EC2-4B05-4A7F-DD41C4A7420E}" dt="2026-08-14T10:44:25.095" v="148"/>
          <ac:spMkLst>
            <pc:docMk/>
            <pc:sldMk cId="806242011" sldId="261"/>
            <ac:spMk id="3" creationId="{7E54F3C6-D9C0-7616-7FA3-CE144E93EAF2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4:25.095" v="148"/>
          <ac:spMkLst>
            <pc:docMk/>
            <pc:sldMk cId="806242011" sldId="261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4:25.095" v="148"/>
          <ac:spMkLst>
            <pc:docMk/>
            <pc:sldMk cId="806242011" sldId="261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C7D21C92-8EC2-4B05-4A7F-DD41C4A7420E}" dt="2026-08-14T10:44:25.095" v="148"/>
          <ac:grpSpMkLst>
            <pc:docMk/>
            <pc:sldMk cId="806242011" sldId="261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C7D21C92-8EC2-4B05-4A7F-DD41C4A7420E}" dt="2026-08-14T10:44:25.095" v="148"/>
          <ac:graphicFrameMkLst>
            <pc:docMk/>
            <pc:sldMk cId="806242011" sldId="261"/>
            <ac:graphicFrameMk id="5" creationId="{D56400D1-C4C8-0292-B3B6-A6846E34F1D7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C7D21C92-8EC2-4B05-4A7F-DD41C4A7420E}" dt="2026-08-14T10:44:29.673" v="149"/>
        <pc:sldMkLst>
          <pc:docMk/>
          <pc:sldMk cId="3052178999" sldId="262"/>
        </pc:sldMkLst>
        <pc:spChg chg="mod">
          <ac:chgData name="Corey Edwards" userId="S::corey.edwards@uwtsd.ac.uk::7a967df3-e232-40a5-b10c-dee8f912d80a" providerId="AD" clId="Web-{C7D21C92-8EC2-4B05-4A7F-DD41C4A7420E}" dt="2026-08-14T10:44:29.673" v="149"/>
          <ac:spMkLst>
            <pc:docMk/>
            <pc:sldMk cId="3052178999" sldId="262"/>
            <ac:spMk id="2" creationId="{4C3528C1-AD9B-787A-557B-39DD1251A3B1}"/>
          </ac:spMkLst>
        </pc:spChg>
        <pc:spChg chg="del">
          <ac:chgData name="Corey Edwards" userId="S::corey.edwards@uwtsd.ac.uk::7a967df3-e232-40a5-b10c-dee8f912d80a" providerId="AD" clId="Web-{C7D21C92-8EC2-4B05-4A7F-DD41C4A7420E}" dt="2026-08-14T10:44:29.673" v="149"/>
          <ac:spMkLst>
            <pc:docMk/>
            <pc:sldMk cId="3052178999" sldId="262"/>
            <ac:spMk id="3" creationId="{7690E549-29D2-404B-D1DC-A93730C46A3A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4:29.673" v="149"/>
          <ac:spMkLst>
            <pc:docMk/>
            <pc:sldMk cId="3052178999" sldId="262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4:29.673" v="149"/>
          <ac:spMkLst>
            <pc:docMk/>
            <pc:sldMk cId="3052178999" sldId="262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C7D21C92-8EC2-4B05-4A7F-DD41C4A7420E}" dt="2026-08-14T10:44:29.673" v="149"/>
          <ac:grpSpMkLst>
            <pc:docMk/>
            <pc:sldMk cId="3052178999" sldId="262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C7D21C92-8EC2-4B05-4A7F-DD41C4A7420E}" dt="2026-08-14T10:44:29.673" v="149"/>
          <ac:graphicFrameMkLst>
            <pc:docMk/>
            <pc:sldMk cId="3052178999" sldId="262"/>
            <ac:graphicFrameMk id="5" creationId="{846511BA-1A55-8FB0-012C-94C74F13E7CB}"/>
          </ac:graphicFrameMkLst>
        </pc:graphicFrameChg>
      </pc:sldChg>
      <pc:sldChg chg="addSp delSp modSp mod ord setBg">
        <pc:chgData name="Corey Edwards" userId="S::corey.edwards@uwtsd.ac.uk::7a967df3-e232-40a5-b10c-dee8f912d80a" providerId="AD" clId="Web-{C7D21C92-8EC2-4B05-4A7F-DD41C4A7420E}" dt="2026-08-14T10:44:59.767" v="150"/>
        <pc:sldMkLst>
          <pc:docMk/>
          <pc:sldMk cId="1959253504" sldId="263"/>
        </pc:sldMkLst>
        <pc:spChg chg="mod">
          <ac:chgData name="Corey Edwards" userId="S::corey.edwards@uwtsd.ac.uk::7a967df3-e232-40a5-b10c-dee8f912d80a" providerId="AD" clId="Web-{C7D21C92-8EC2-4B05-4A7F-DD41C4A7420E}" dt="2026-08-14T10:44:59.767" v="150"/>
          <ac:spMkLst>
            <pc:docMk/>
            <pc:sldMk cId="1959253504" sldId="263"/>
            <ac:spMk id="2" creationId="{C41F643C-DC30-9AF2-6F87-9F0A232112C8}"/>
          </ac:spMkLst>
        </pc:spChg>
        <pc:spChg chg="del">
          <ac:chgData name="Corey Edwards" userId="S::corey.edwards@uwtsd.ac.uk::7a967df3-e232-40a5-b10c-dee8f912d80a" providerId="AD" clId="Web-{C7D21C92-8EC2-4B05-4A7F-DD41C4A7420E}" dt="2026-08-14T10:44:59.767" v="150"/>
          <ac:spMkLst>
            <pc:docMk/>
            <pc:sldMk cId="1959253504" sldId="263"/>
            <ac:spMk id="3" creationId="{8D8D27D7-611A-A77D-0BB4-B9891FBAE459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4:59.767" v="150"/>
          <ac:spMkLst>
            <pc:docMk/>
            <pc:sldMk cId="1959253504" sldId="263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4:59.767" v="150"/>
          <ac:spMkLst>
            <pc:docMk/>
            <pc:sldMk cId="1959253504" sldId="263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C7D21C92-8EC2-4B05-4A7F-DD41C4A7420E}" dt="2026-08-14T10:44:59.767" v="150"/>
          <ac:grpSpMkLst>
            <pc:docMk/>
            <pc:sldMk cId="1959253504" sldId="263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C7D21C92-8EC2-4B05-4A7F-DD41C4A7420E}" dt="2026-08-14T10:44:59.767" v="150"/>
          <ac:graphicFrameMkLst>
            <pc:docMk/>
            <pc:sldMk cId="1959253504" sldId="263"/>
            <ac:graphicFrameMk id="5" creationId="{6C32E638-81B4-BDE5-ED2D-FE3D378C6C19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C7D21C92-8EC2-4B05-4A7F-DD41C4A7420E}" dt="2026-08-14T10:45:21.971" v="155"/>
        <pc:sldMkLst>
          <pc:docMk/>
          <pc:sldMk cId="3597194715" sldId="264"/>
        </pc:sldMkLst>
        <pc:spChg chg="mod">
          <ac:chgData name="Corey Edwards" userId="S::corey.edwards@uwtsd.ac.uk::7a967df3-e232-40a5-b10c-dee8f912d80a" providerId="AD" clId="Web-{C7D21C92-8EC2-4B05-4A7F-DD41C4A7420E}" dt="2026-08-14T10:45:21.971" v="155"/>
          <ac:spMkLst>
            <pc:docMk/>
            <pc:sldMk cId="3597194715" sldId="264"/>
            <ac:spMk id="2" creationId="{70B05C50-5FB5-77BA-C6B3-9970093D3E92}"/>
          </ac:spMkLst>
        </pc:spChg>
        <pc:spChg chg="del">
          <ac:chgData name="Corey Edwards" userId="S::corey.edwards@uwtsd.ac.uk::7a967df3-e232-40a5-b10c-dee8f912d80a" providerId="AD" clId="Web-{C7D21C92-8EC2-4B05-4A7F-DD41C4A7420E}" dt="2026-08-14T10:45:21.971" v="155"/>
          <ac:spMkLst>
            <pc:docMk/>
            <pc:sldMk cId="3597194715" sldId="264"/>
            <ac:spMk id="3" creationId="{73202A1A-391C-D060-88AD-92217B252C26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21.971" v="155"/>
          <ac:spMkLst>
            <pc:docMk/>
            <pc:sldMk cId="3597194715" sldId="264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21.971" v="155"/>
          <ac:spMkLst>
            <pc:docMk/>
            <pc:sldMk cId="3597194715" sldId="264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C7D21C92-8EC2-4B05-4A7F-DD41C4A7420E}" dt="2026-08-14T10:45:21.971" v="155"/>
          <ac:grpSpMkLst>
            <pc:docMk/>
            <pc:sldMk cId="3597194715" sldId="264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C7D21C92-8EC2-4B05-4A7F-DD41C4A7420E}" dt="2026-08-14T10:45:21.971" v="155"/>
          <ac:graphicFrameMkLst>
            <pc:docMk/>
            <pc:sldMk cId="3597194715" sldId="264"/>
            <ac:graphicFrameMk id="5" creationId="{9D8C9B90-41F3-333E-55C3-4E5CD93DEFC2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C7D21C92-8EC2-4B05-4A7F-DD41C4A7420E}" dt="2026-08-14T10:45:26.362" v="156"/>
        <pc:sldMkLst>
          <pc:docMk/>
          <pc:sldMk cId="1545937866" sldId="265"/>
        </pc:sldMkLst>
        <pc:spChg chg="mod">
          <ac:chgData name="Corey Edwards" userId="S::corey.edwards@uwtsd.ac.uk::7a967df3-e232-40a5-b10c-dee8f912d80a" providerId="AD" clId="Web-{C7D21C92-8EC2-4B05-4A7F-DD41C4A7420E}" dt="2026-08-14T10:45:26.362" v="156"/>
          <ac:spMkLst>
            <pc:docMk/>
            <pc:sldMk cId="1545937866" sldId="265"/>
            <ac:spMk id="2" creationId="{417861C3-1A65-6182-7F9E-233184FE98CF}"/>
          </ac:spMkLst>
        </pc:spChg>
        <pc:spChg chg="del">
          <ac:chgData name="Corey Edwards" userId="S::corey.edwards@uwtsd.ac.uk::7a967df3-e232-40a5-b10c-dee8f912d80a" providerId="AD" clId="Web-{C7D21C92-8EC2-4B05-4A7F-DD41C4A7420E}" dt="2026-08-14T10:45:26.362" v="156"/>
          <ac:spMkLst>
            <pc:docMk/>
            <pc:sldMk cId="1545937866" sldId="265"/>
            <ac:spMk id="3" creationId="{08D9778A-E2FA-1B6B-D5D2-43D3B315C06C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26.362" v="156"/>
          <ac:spMkLst>
            <pc:docMk/>
            <pc:sldMk cId="1545937866" sldId="265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26.362" v="156"/>
          <ac:spMkLst>
            <pc:docMk/>
            <pc:sldMk cId="1545937866" sldId="265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C7D21C92-8EC2-4B05-4A7F-DD41C4A7420E}" dt="2026-08-14T10:45:26.362" v="156"/>
          <ac:grpSpMkLst>
            <pc:docMk/>
            <pc:sldMk cId="1545937866" sldId="265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C7D21C92-8EC2-4B05-4A7F-DD41C4A7420E}" dt="2026-08-14T10:45:26.362" v="156"/>
          <ac:graphicFrameMkLst>
            <pc:docMk/>
            <pc:sldMk cId="1545937866" sldId="265"/>
            <ac:graphicFrameMk id="5" creationId="{68AADDCB-49DC-CD2B-F09A-50CA297A35E0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C7D21C92-8EC2-4B05-4A7F-DD41C4A7420E}" dt="2026-08-14T10:45:30.565" v="157"/>
        <pc:sldMkLst>
          <pc:docMk/>
          <pc:sldMk cId="1367185840" sldId="266"/>
        </pc:sldMkLst>
        <pc:spChg chg="mod">
          <ac:chgData name="Corey Edwards" userId="S::corey.edwards@uwtsd.ac.uk::7a967df3-e232-40a5-b10c-dee8f912d80a" providerId="AD" clId="Web-{C7D21C92-8EC2-4B05-4A7F-DD41C4A7420E}" dt="2026-08-14T10:45:30.565" v="157"/>
          <ac:spMkLst>
            <pc:docMk/>
            <pc:sldMk cId="1367185840" sldId="266"/>
            <ac:spMk id="2" creationId="{71E51A3A-6C4E-8DD3-8931-519A9876BA7B}"/>
          </ac:spMkLst>
        </pc:spChg>
        <pc:spChg chg="del">
          <ac:chgData name="Corey Edwards" userId="S::corey.edwards@uwtsd.ac.uk::7a967df3-e232-40a5-b10c-dee8f912d80a" providerId="AD" clId="Web-{C7D21C92-8EC2-4B05-4A7F-DD41C4A7420E}" dt="2026-08-14T10:45:30.565" v="157"/>
          <ac:spMkLst>
            <pc:docMk/>
            <pc:sldMk cId="1367185840" sldId="266"/>
            <ac:spMk id="3" creationId="{2C74F59F-E5D4-9422-52AF-30741B115BD3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30.565" v="157"/>
          <ac:spMkLst>
            <pc:docMk/>
            <pc:sldMk cId="1367185840" sldId="266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30.565" v="157"/>
          <ac:spMkLst>
            <pc:docMk/>
            <pc:sldMk cId="1367185840" sldId="266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C7D21C92-8EC2-4B05-4A7F-DD41C4A7420E}" dt="2026-08-14T10:45:30.565" v="157"/>
          <ac:grpSpMkLst>
            <pc:docMk/>
            <pc:sldMk cId="1367185840" sldId="266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C7D21C92-8EC2-4B05-4A7F-DD41C4A7420E}" dt="2026-08-14T10:45:30.565" v="157"/>
          <ac:graphicFrameMkLst>
            <pc:docMk/>
            <pc:sldMk cId="1367185840" sldId="266"/>
            <ac:graphicFrameMk id="5" creationId="{F1FC1A93-1001-C8AF-9D9E-07B3CC9F7E51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C7D21C92-8EC2-4B05-4A7F-DD41C4A7420E}" dt="2026-08-14T10:45:43.878" v="160"/>
        <pc:sldMkLst>
          <pc:docMk/>
          <pc:sldMk cId="3018984436" sldId="267"/>
        </pc:sldMkLst>
        <pc:spChg chg="mod">
          <ac:chgData name="Corey Edwards" userId="S::corey.edwards@uwtsd.ac.uk::7a967df3-e232-40a5-b10c-dee8f912d80a" providerId="AD" clId="Web-{C7D21C92-8EC2-4B05-4A7F-DD41C4A7420E}" dt="2026-08-14T10:45:43.878" v="160"/>
          <ac:spMkLst>
            <pc:docMk/>
            <pc:sldMk cId="3018984436" sldId="267"/>
            <ac:spMk id="2" creationId="{E47FB592-1B79-9964-4C64-0B9E36BDF44F}"/>
          </ac:spMkLst>
        </pc:spChg>
        <pc:spChg chg="del">
          <ac:chgData name="Corey Edwards" userId="S::corey.edwards@uwtsd.ac.uk::7a967df3-e232-40a5-b10c-dee8f912d80a" providerId="AD" clId="Web-{C7D21C92-8EC2-4B05-4A7F-DD41C4A7420E}" dt="2026-08-14T10:45:43.878" v="160"/>
          <ac:spMkLst>
            <pc:docMk/>
            <pc:sldMk cId="3018984436" sldId="267"/>
            <ac:spMk id="3" creationId="{16855BE5-A3F7-4839-5AC1-CD326DA8BE28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43.878" v="160"/>
          <ac:spMkLst>
            <pc:docMk/>
            <pc:sldMk cId="3018984436" sldId="267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43.878" v="160"/>
          <ac:spMkLst>
            <pc:docMk/>
            <pc:sldMk cId="3018984436" sldId="267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C7D21C92-8EC2-4B05-4A7F-DD41C4A7420E}" dt="2026-08-14T10:45:43.878" v="160"/>
          <ac:grpSpMkLst>
            <pc:docMk/>
            <pc:sldMk cId="3018984436" sldId="267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C7D21C92-8EC2-4B05-4A7F-DD41C4A7420E}" dt="2026-08-14T10:45:43.878" v="160"/>
          <ac:graphicFrameMkLst>
            <pc:docMk/>
            <pc:sldMk cId="3018984436" sldId="267"/>
            <ac:graphicFrameMk id="5" creationId="{BD85DB50-98F3-4821-1C62-187DE8189CE3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C7D21C92-8EC2-4B05-4A7F-DD41C4A7420E}" dt="2026-08-14T10:45:46.831" v="161"/>
        <pc:sldMkLst>
          <pc:docMk/>
          <pc:sldMk cId="1599890463" sldId="268"/>
        </pc:sldMkLst>
        <pc:spChg chg="mod">
          <ac:chgData name="Corey Edwards" userId="S::corey.edwards@uwtsd.ac.uk::7a967df3-e232-40a5-b10c-dee8f912d80a" providerId="AD" clId="Web-{C7D21C92-8EC2-4B05-4A7F-DD41C4A7420E}" dt="2026-08-14T10:45:46.831" v="161"/>
          <ac:spMkLst>
            <pc:docMk/>
            <pc:sldMk cId="1599890463" sldId="268"/>
            <ac:spMk id="2" creationId="{8E4FB62A-70CF-1DA2-BAFB-B05CFFFFEC0D}"/>
          </ac:spMkLst>
        </pc:spChg>
        <pc:spChg chg="del">
          <ac:chgData name="Corey Edwards" userId="S::corey.edwards@uwtsd.ac.uk::7a967df3-e232-40a5-b10c-dee8f912d80a" providerId="AD" clId="Web-{C7D21C92-8EC2-4B05-4A7F-DD41C4A7420E}" dt="2026-08-14T10:45:46.831" v="161"/>
          <ac:spMkLst>
            <pc:docMk/>
            <pc:sldMk cId="1599890463" sldId="268"/>
            <ac:spMk id="3" creationId="{31008BB8-DB6C-388E-3F37-EFD8F9855220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46.831" v="161"/>
          <ac:spMkLst>
            <pc:docMk/>
            <pc:sldMk cId="1599890463" sldId="268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46.831" v="161"/>
          <ac:spMkLst>
            <pc:docMk/>
            <pc:sldMk cId="1599890463" sldId="268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C7D21C92-8EC2-4B05-4A7F-DD41C4A7420E}" dt="2026-08-14T10:45:46.831" v="161"/>
          <ac:grpSpMkLst>
            <pc:docMk/>
            <pc:sldMk cId="1599890463" sldId="268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C7D21C92-8EC2-4B05-4A7F-DD41C4A7420E}" dt="2026-08-14T10:45:46.831" v="161"/>
          <ac:graphicFrameMkLst>
            <pc:docMk/>
            <pc:sldMk cId="1599890463" sldId="268"/>
            <ac:graphicFrameMk id="5" creationId="{12D1B53A-09D2-C6F1-D585-1406EA8FA731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C7D21C92-8EC2-4B05-4A7F-DD41C4A7420E}" dt="2026-08-14T10:45:49.878" v="162"/>
        <pc:sldMkLst>
          <pc:docMk/>
          <pc:sldMk cId="740114657" sldId="269"/>
        </pc:sldMkLst>
        <pc:spChg chg="mod">
          <ac:chgData name="Corey Edwards" userId="S::corey.edwards@uwtsd.ac.uk::7a967df3-e232-40a5-b10c-dee8f912d80a" providerId="AD" clId="Web-{C7D21C92-8EC2-4B05-4A7F-DD41C4A7420E}" dt="2026-08-14T10:45:49.878" v="162"/>
          <ac:spMkLst>
            <pc:docMk/>
            <pc:sldMk cId="740114657" sldId="269"/>
            <ac:spMk id="2" creationId="{0E505698-6070-02C1-93FC-A301F6F48AF8}"/>
          </ac:spMkLst>
        </pc:spChg>
        <pc:spChg chg="del">
          <ac:chgData name="Corey Edwards" userId="S::corey.edwards@uwtsd.ac.uk::7a967df3-e232-40a5-b10c-dee8f912d80a" providerId="AD" clId="Web-{C7D21C92-8EC2-4B05-4A7F-DD41C4A7420E}" dt="2026-08-14T10:45:49.878" v="162"/>
          <ac:spMkLst>
            <pc:docMk/>
            <pc:sldMk cId="740114657" sldId="269"/>
            <ac:spMk id="3" creationId="{B6EAFC9A-BEFB-6255-1B92-F5DB7A659C9D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49.878" v="162"/>
          <ac:spMkLst>
            <pc:docMk/>
            <pc:sldMk cId="740114657" sldId="269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49.878" v="162"/>
          <ac:spMkLst>
            <pc:docMk/>
            <pc:sldMk cId="740114657" sldId="269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C7D21C92-8EC2-4B05-4A7F-DD41C4A7420E}" dt="2026-08-14T10:45:49.878" v="162"/>
          <ac:grpSpMkLst>
            <pc:docMk/>
            <pc:sldMk cId="740114657" sldId="269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C7D21C92-8EC2-4B05-4A7F-DD41C4A7420E}" dt="2026-08-14T10:45:49.878" v="162"/>
          <ac:graphicFrameMkLst>
            <pc:docMk/>
            <pc:sldMk cId="740114657" sldId="269"/>
            <ac:graphicFrameMk id="5" creationId="{FD3BB0FC-922A-B986-6AFA-57BF3E169476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C7D21C92-8EC2-4B05-4A7F-DD41C4A7420E}" dt="2026-08-14T10:45:54.394" v="163"/>
        <pc:sldMkLst>
          <pc:docMk/>
          <pc:sldMk cId="1431522757" sldId="270"/>
        </pc:sldMkLst>
        <pc:spChg chg="mod">
          <ac:chgData name="Corey Edwards" userId="S::corey.edwards@uwtsd.ac.uk::7a967df3-e232-40a5-b10c-dee8f912d80a" providerId="AD" clId="Web-{C7D21C92-8EC2-4B05-4A7F-DD41C4A7420E}" dt="2026-08-14T10:45:54.394" v="163"/>
          <ac:spMkLst>
            <pc:docMk/>
            <pc:sldMk cId="1431522757" sldId="270"/>
            <ac:spMk id="2" creationId="{EB5D0128-64D9-0F71-AD3E-36974BBB2A18}"/>
          </ac:spMkLst>
        </pc:spChg>
        <pc:spChg chg="del mod">
          <ac:chgData name="Corey Edwards" userId="S::corey.edwards@uwtsd.ac.uk::7a967df3-e232-40a5-b10c-dee8f912d80a" providerId="AD" clId="Web-{C7D21C92-8EC2-4B05-4A7F-DD41C4A7420E}" dt="2026-08-14T10:45:54.394" v="163"/>
          <ac:spMkLst>
            <pc:docMk/>
            <pc:sldMk cId="1431522757" sldId="270"/>
            <ac:spMk id="3" creationId="{E5DE46DA-9E12-2670-AF9A-83D601A924C6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54.394" v="163"/>
          <ac:spMkLst>
            <pc:docMk/>
            <pc:sldMk cId="1431522757" sldId="270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54.394" v="163"/>
          <ac:spMkLst>
            <pc:docMk/>
            <pc:sldMk cId="1431522757" sldId="270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C7D21C92-8EC2-4B05-4A7F-DD41C4A7420E}" dt="2026-08-14T10:45:54.394" v="163"/>
          <ac:grpSpMkLst>
            <pc:docMk/>
            <pc:sldMk cId="1431522757" sldId="270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C7D21C92-8EC2-4B05-4A7F-DD41C4A7420E}" dt="2026-08-14T10:45:54.394" v="163"/>
          <ac:graphicFrameMkLst>
            <pc:docMk/>
            <pc:sldMk cId="1431522757" sldId="270"/>
            <ac:graphicFrameMk id="5" creationId="{ECA8A0EE-0AFC-1429-7A99-1E1440CCEAF7}"/>
          </ac:graphicFrameMkLst>
        </pc:graphicFrameChg>
      </pc:sldChg>
      <pc:sldChg chg="addSp delSp modSp new mod setBg addAnim modAnim">
        <pc:chgData name="Corey Edwards" userId="S::corey.edwards@uwtsd.ac.uk::7a967df3-e232-40a5-b10c-dee8f912d80a" providerId="AD" clId="Web-{C7D21C92-8EC2-4B05-4A7F-DD41C4A7420E}" dt="2026-08-14T10:44:12.172" v="147"/>
        <pc:sldMkLst>
          <pc:docMk/>
          <pc:sldMk cId="3223591211" sldId="271"/>
        </pc:sldMkLst>
        <pc:spChg chg="mod">
          <ac:chgData name="Corey Edwards" userId="S::corey.edwards@uwtsd.ac.uk::7a967df3-e232-40a5-b10c-dee8f912d80a" providerId="AD" clId="Web-{C7D21C92-8EC2-4B05-4A7F-DD41C4A7420E}" dt="2026-08-14T10:44:02.453" v="145"/>
          <ac:spMkLst>
            <pc:docMk/>
            <pc:sldMk cId="3223591211" sldId="271"/>
            <ac:spMk id="2" creationId="{23A9C0C1-CD86-B1A5-8090-586594535B86}"/>
          </ac:spMkLst>
        </pc:spChg>
        <pc:spChg chg="del mod">
          <ac:chgData name="Corey Edwards" userId="S::corey.edwards@uwtsd.ac.uk::7a967df3-e232-40a5-b10c-dee8f912d80a" providerId="AD" clId="Web-{C7D21C92-8EC2-4B05-4A7F-DD41C4A7420E}" dt="2026-08-14T10:44:02.453" v="145"/>
          <ac:spMkLst>
            <pc:docMk/>
            <pc:sldMk cId="3223591211" sldId="271"/>
            <ac:spMk id="3" creationId="{B2D15581-C6D5-2695-31FF-D63C71F5F316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4:02.453" v="145"/>
          <ac:spMkLst>
            <pc:docMk/>
            <pc:sldMk cId="3223591211" sldId="271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4:02.453" v="145"/>
          <ac:spMkLst>
            <pc:docMk/>
            <pc:sldMk cId="3223591211" sldId="271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C7D21C92-8EC2-4B05-4A7F-DD41C4A7420E}" dt="2026-08-14T10:44:02.453" v="145"/>
          <ac:grpSpMkLst>
            <pc:docMk/>
            <pc:sldMk cId="3223591211" sldId="271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C7D21C92-8EC2-4B05-4A7F-DD41C4A7420E}" dt="2026-08-14T10:44:02.453" v="145"/>
          <ac:graphicFrameMkLst>
            <pc:docMk/>
            <pc:sldMk cId="3223591211" sldId="271"/>
            <ac:graphicFrameMk id="5" creationId="{AD3B2138-BE7D-B183-5577-B5D261DC33A4}"/>
          </ac:graphicFrameMkLst>
        </pc:graphicFrameChg>
      </pc:sldChg>
      <pc:sldChg chg="add">
        <pc:chgData name="Corey Edwards" userId="S::corey.edwards@uwtsd.ac.uk::7a967df3-e232-40a5-b10c-dee8f912d80a" providerId="AD" clId="Web-{C7D21C92-8EC2-4B05-4A7F-DD41C4A7420E}" dt="2026-08-14T10:33:16.593" v="50"/>
        <pc:sldMkLst>
          <pc:docMk/>
          <pc:sldMk cId="3304840444" sldId="280"/>
        </pc:sldMkLst>
      </pc:sldChg>
      <pc:sldChg chg="add">
        <pc:chgData name="Corey Edwards" userId="S::corey.edwards@uwtsd.ac.uk::7a967df3-e232-40a5-b10c-dee8f912d80a" providerId="AD" clId="Web-{C7D21C92-8EC2-4B05-4A7F-DD41C4A7420E}" dt="2026-08-14T10:32:44.545" v="45"/>
        <pc:sldMkLst>
          <pc:docMk/>
          <pc:sldMk cId="473619567" sldId="307"/>
        </pc:sldMkLst>
      </pc:sldChg>
      <pc:sldChg chg="add">
        <pc:chgData name="Corey Edwards" userId="S::corey.edwards@uwtsd.ac.uk::7a967df3-e232-40a5-b10c-dee8f912d80a" providerId="AD" clId="Web-{C7D21C92-8EC2-4B05-4A7F-DD41C4A7420E}" dt="2026-08-14T10:32:44.607" v="46"/>
        <pc:sldMkLst>
          <pc:docMk/>
          <pc:sldMk cId="3495103286" sldId="315"/>
        </pc:sldMkLst>
      </pc:sldChg>
      <pc:sldChg chg="modSp add">
        <pc:chgData name="Corey Edwards" userId="S::corey.edwards@uwtsd.ac.uk::7a967df3-e232-40a5-b10c-dee8f912d80a" providerId="AD" clId="Web-{C7D21C92-8EC2-4B05-4A7F-DD41C4A7420E}" dt="2026-08-14T10:33:56.047" v="53" actId="20577"/>
        <pc:sldMkLst>
          <pc:docMk/>
          <pc:sldMk cId="2198001308" sldId="324"/>
        </pc:sldMkLst>
        <pc:spChg chg="mod">
          <ac:chgData name="Corey Edwards" userId="S::corey.edwards@uwtsd.ac.uk::7a967df3-e232-40a5-b10c-dee8f912d80a" providerId="AD" clId="Web-{C7D21C92-8EC2-4B05-4A7F-DD41C4A7420E}" dt="2026-08-14T10:33:56.047" v="53" actId="20577"/>
          <ac:spMkLst>
            <pc:docMk/>
            <pc:sldMk cId="2198001308" sldId="324"/>
            <ac:spMk id="2" creationId="{92836CEF-46E7-0238-332D-43715054AF55}"/>
          </ac:spMkLst>
        </pc:spChg>
      </pc:sldChg>
      <pc:sldChg chg="modSp add">
        <pc:chgData name="Corey Edwards" userId="S::corey.edwards@uwtsd.ac.uk::7a967df3-e232-40a5-b10c-dee8f912d80a" providerId="AD" clId="Web-{C7D21C92-8EC2-4B05-4A7F-DD41C4A7420E}" dt="2026-08-14T10:33:46.297" v="52" actId="20577"/>
        <pc:sldMkLst>
          <pc:docMk/>
          <pc:sldMk cId="2272095726" sldId="325"/>
        </pc:sldMkLst>
        <pc:spChg chg="mod">
          <ac:chgData name="Corey Edwards" userId="S::corey.edwards@uwtsd.ac.uk::7a967df3-e232-40a5-b10c-dee8f912d80a" providerId="AD" clId="Web-{C7D21C92-8EC2-4B05-4A7F-DD41C4A7420E}" dt="2026-08-14T10:33:46.297" v="52" actId="20577"/>
          <ac:spMkLst>
            <pc:docMk/>
            <pc:sldMk cId="2272095726" sldId="325"/>
            <ac:spMk id="2" creationId="{0EEF7E5A-B405-97C1-1AA9-506AFE22C5B4}"/>
          </ac:spMkLst>
        </pc:spChg>
        <pc:spChg chg="mod">
          <ac:chgData name="Corey Edwards" userId="S::corey.edwards@uwtsd.ac.uk::7a967df3-e232-40a5-b10c-dee8f912d80a" providerId="AD" clId="Web-{C7D21C92-8EC2-4B05-4A7F-DD41C4A7420E}" dt="2026-08-14T10:33:43.125" v="51" actId="20577"/>
          <ac:spMkLst>
            <pc:docMk/>
            <pc:sldMk cId="2272095726" sldId="325"/>
            <ac:spMk id="3" creationId="{0D6B2749-527F-D51F-296A-115F8ACF559E}"/>
          </ac:spMkLst>
        </pc:spChg>
      </pc:sldChg>
      <pc:sldChg chg="add">
        <pc:chgData name="Corey Edwards" userId="S::corey.edwards@uwtsd.ac.uk::7a967df3-e232-40a5-b10c-dee8f912d80a" providerId="AD" clId="Web-{C7D21C92-8EC2-4B05-4A7F-DD41C4A7420E}" dt="2026-08-14T10:33:16.468" v="49"/>
        <pc:sldMkLst>
          <pc:docMk/>
          <pc:sldMk cId="3042545707" sldId="326"/>
        </pc:sldMkLst>
      </pc:sldChg>
      <pc:sldChg chg="modSp new">
        <pc:chgData name="Corey Edwards" userId="S::corey.edwards@uwtsd.ac.uk::7a967df3-e232-40a5-b10c-dee8f912d80a" providerId="AD" clId="Web-{C7D21C92-8EC2-4B05-4A7F-DD41C4A7420E}" dt="2026-08-14T10:35:20.018" v="62" actId="20577"/>
        <pc:sldMkLst>
          <pc:docMk/>
          <pc:sldMk cId="2996083201" sldId="327"/>
        </pc:sldMkLst>
        <pc:spChg chg="mod">
          <ac:chgData name="Corey Edwards" userId="S::corey.edwards@uwtsd.ac.uk::7a967df3-e232-40a5-b10c-dee8f912d80a" providerId="AD" clId="Web-{C7D21C92-8EC2-4B05-4A7F-DD41C4A7420E}" dt="2026-08-14T10:34:46.767" v="61" actId="20577"/>
          <ac:spMkLst>
            <pc:docMk/>
            <pc:sldMk cId="2996083201" sldId="327"/>
            <ac:spMk id="2" creationId="{9DB7D49F-FC75-5915-AC69-47AE7D63C7D3}"/>
          </ac:spMkLst>
        </pc:spChg>
        <pc:spChg chg="mod">
          <ac:chgData name="Corey Edwards" userId="S::corey.edwards@uwtsd.ac.uk::7a967df3-e232-40a5-b10c-dee8f912d80a" providerId="AD" clId="Web-{C7D21C92-8EC2-4B05-4A7F-DD41C4A7420E}" dt="2026-08-14T10:35:20.018" v="62" actId="20577"/>
          <ac:spMkLst>
            <pc:docMk/>
            <pc:sldMk cId="2996083201" sldId="327"/>
            <ac:spMk id="3" creationId="{AFCF63BA-A6D1-2F75-8C88-113ED87176BA}"/>
          </ac:spMkLst>
        </pc:spChg>
      </pc:sldChg>
      <pc:sldChg chg="addSp delSp modSp new mod setBg">
        <pc:chgData name="Corey Edwards" userId="S::corey.edwards@uwtsd.ac.uk::7a967df3-e232-40a5-b10c-dee8f912d80a" providerId="AD" clId="Web-{C7D21C92-8EC2-4B05-4A7F-DD41C4A7420E}" dt="2026-08-14T10:45:05.611" v="151"/>
        <pc:sldMkLst>
          <pc:docMk/>
          <pc:sldMk cId="895814638" sldId="328"/>
        </pc:sldMkLst>
        <pc:spChg chg="mod">
          <ac:chgData name="Corey Edwards" userId="S::corey.edwards@uwtsd.ac.uk::7a967df3-e232-40a5-b10c-dee8f912d80a" providerId="AD" clId="Web-{C7D21C92-8EC2-4B05-4A7F-DD41C4A7420E}" dt="2026-08-14T10:45:05.611" v="151"/>
          <ac:spMkLst>
            <pc:docMk/>
            <pc:sldMk cId="895814638" sldId="328"/>
            <ac:spMk id="2" creationId="{F4C21831-F013-C70C-07C7-E6B98A670CD7}"/>
          </ac:spMkLst>
        </pc:spChg>
        <pc:spChg chg="del mod">
          <ac:chgData name="Corey Edwards" userId="S::corey.edwards@uwtsd.ac.uk::7a967df3-e232-40a5-b10c-dee8f912d80a" providerId="AD" clId="Web-{C7D21C92-8EC2-4B05-4A7F-DD41C4A7420E}" dt="2026-08-14T10:45:05.611" v="151"/>
          <ac:spMkLst>
            <pc:docMk/>
            <pc:sldMk cId="895814638" sldId="328"/>
            <ac:spMk id="3" creationId="{2138AEB7-17BF-366E-0347-FC13E4F6FC8A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05.611" v="151"/>
          <ac:spMkLst>
            <pc:docMk/>
            <pc:sldMk cId="895814638" sldId="328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05.611" v="151"/>
          <ac:spMkLst>
            <pc:docMk/>
            <pc:sldMk cId="895814638" sldId="328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C7D21C92-8EC2-4B05-4A7F-DD41C4A7420E}" dt="2026-08-14T10:45:05.611" v="151"/>
          <ac:grpSpMkLst>
            <pc:docMk/>
            <pc:sldMk cId="895814638" sldId="328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C7D21C92-8EC2-4B05-4A7F-DD41C4A7420E}" dt="2026-08-14T10:45:05.611" v="151"/>
          <ac:graphicFrameMkLst>
            <pc:docMk/>
            <pc:sldMk cId="895814638" sldId="328"/>
            <ac:graphicFrameMk id="5" creationId="{97BD9C7B-4C22-A3FB-62A6-E1E5A1307654}"/>
          </ac:graphicFrameMkLst>
        </pc:graphicFrameChg>
      </pc:sldChg>
      <pc:sldChg chg="modSp new">
        <pc:chgData name="Corey Edwards" userId="S::corey.edwards@uwtsd.ac.uk::7a967df3-e232-40a5-b10c-dee8f912d80a" providerId="AD" clId="Web-{C7D21C92-8EC2-4B05-4A7F-DD41C4A7420E}" dt="2026-08-14T10:35:50.519" v="79" actId="20577"/>
        <pc:sldMkLst>
          <pc:docMk/>
          <pc:sldMk cId="2865709146" sldId="329"/>
        </pc:sldMkLst>
        <pc:spChg chg="mod">
          <ac:chgData name="Corey Edwards" userId="S::corey.edwards@uwtsd.ac.uk::7a967df3-e232-40a5-b10c-dee8f912d80a" providerId="AD" clId="Web-{C7D21C92-8EC2-4B05-4A7F-DD41C4A7420E}" dt="2026-08-14T10:35:50.519" v="79" actId="20577"/>
          <ac:spMkLst>
            <pc:docMk/>
            <pc:sldMk cId="2865709146" sldId="329"/>
            <ac:spMk id="2" creationId="{7B3703EB-0922-C75F-F3C0-A62D50523434}"/>
          </ac:spMkLst>
        </pc:spChg>
        <pc:spChg chg="mod">
          <ac:chgData name="Corey Edwards" userId="S::corey.edwards@uwtsd.ac.uk::7a967df3-e232-40a5-b10c-dee8f912d80a" providerId="AD" clId="Web-{C7D21C92-8EC2-4B05-4A7F-DD41C4A7420E}" dt="2026-08-14T10:35:43.612" v="74" actId="20577"/>
          <ac:spMkLst>
            <pc:docMk/>
            <pc:sldMk cId="2865709146" sldId="329"/>
            <ac:spMk id="3" creationId="{4E898BBA-D629-AE99-D99F-2E08EE36A923}"/>
          </ac:spMkLst>
        </pc:spChg>
      </pc:sldChg>
      <pc:sldChg chg="addSp delSp modSp new mod ord setBg">
        <pc:chgData name="Corey Edwards" userId="S::corey.edwards@uwtsd.ac.uk::7a967df3-e232-40a5-b10c-dee8f912d80a" providerId="AD" clId="Web-{C7D21C92-8EC2-4B05-4A7F-DD41C4A7420E}" dt="2026-08-14T10:45:10.049" v="152"/>
        <pc:sldMkLst>
          <pc:docMk/>
          <pc:sldMk cId="2321938961" sldId="330"/>
        </pc:sldMkLst>
        <pc:spChg chg="mod">
          <ac:chgData name="Corey Edwards" userId="S::corey.edwards@uwtsd.ac.uk::7a967df3-e232-40a5-b10c-dee8f912d80a" providerId="AD" clId="Web-{C7D21C92-8EC2-4B05-4A7F-DD41C4A7420E}" dt="2026-08-14T10:45:10.049" v="152"/>
          <ac:spMkLst>
            <pc:docMk/>
            <pc:sldMk cId="2321938961" sldId="330"/>
            <ac:spMk id="2" creationId="{CCDF3BAD-464C-D39F-489F-625E2E5FF6A4}"/>
          </ac:spMkLst>
        </pc:spChg>
        <pc:spChg chg="del mod">
          <ac:chgData name="Corey Edwards" userId="S::corey.edwards@uwtsd.ac.uk::7a967df3-e232-40a5-b10c-dee8f912d80a" providerId="AD" clId="Web-{C7D21C92-8EC2-4B05-4A7F-DD41C4A7420E}" dt="2026-08-14T10:45:10.049" v="152"/>
          <ac:spMkLst>
            <pc:docMk/>
            <pc:sldMk cId="2321938961" sldId="330"/>
            <ac:spMk id="3" creationId="{3867B9EC-2B92-C7A5-DEB4-9744C7135B19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10.049" v="152"/>
          <ac:spMkLst>
            <pc:docMk/>
            <pc:sldMk cId="2321938961" sldId="330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10.049" v="152"/>
          <ac:spMkLst>
            <pc:docMk/>
            <pc:sldMk cId="2321938961" sldId="330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C7D21C92-8EC2-4B05-4A7F-DD41C4A7420E}" dt="2026-08-14T10:45:10.049" v="152"/>
          <ac:grpSpMkLst>
            <pc:docMk/>
            <pc:sldMk cId="2321938961" sldId="330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C7D21C92-8EC2-4B05-4A7F-DD41C4A7420E}" dt="2026-08-14T10:45:10.049" v="152"/>
          <ac:graphicFrameMkLst>
            <pc:docMk/>
            <pc:sldMk cId="2321938961" sldId="330"/>
            <ac:graphicFrameMk id="5" creationId="{A26F9C01-B7D7-1578-FE58-F87A662C9B21}"/>
          </ac:graphicFrameMkLst>
        </pc:graphicFrameChg>
      </pc:sldChg>
      <pc:sldChg chg="modSp add replId">
        <pc:chgData name="Corey Edwards" userId="S::corey.edwards@uwtsd.ac.uk::7a967df3-e232-40a5-b10c-dee8f912d80a" providerId="AD" clId="Web-{C7D21C92-8EC2-4B05-4A7F-DD41C4A7420E}" dt="2026-08-14T10:36:24.301" v="92" actId="20577"/>
        <pc:sldMkLst>
          <pc:docMk/>
          <pc:sldMk cId="4120740761" sldId="331"/>
        </pc:sldMkLst>
        <pc:spChg chg="mod">
          <ac:chgData name="Corey Edwards" userId="S::corey.edwards@uwtsd.ac.uk::7a967df3-e232-40a5-b10c-dee8f912d80a" providerId="AD" clId="Web-{C7D21C92-8EC2-4B05-4A7F-DD41C4A7420E}" dt="2026-08-14T10:36:24.301" v="92" actId="20577"/>
          <ac:spMkLst>
            <pc:docMk/>
            <pc:sldMk cId="4120740761" sldId="331"/>
            <ac:spMk id="3" creationId="{184BC1A7-2866-2929-2F8F-7698064655EF}"/>
          </ac:spMkLst>
        </pc:spChg>
      </pc:sldChg>
      <pc:sldChg chg="addSp delSp modSp new mod setBg">
        <pc:chgData name="Corey Edwards" userId="S::corey.edwards@uwtsd.ac.uk::7a967df3-e232-40a5-b10c-dee8f912d80a" providerId="AD" clId="Web-{C7D21C92-8EC2-4B05-4A7F-DD41C4A7420E}" dt="2026-08-14T10:45:14.455" v="153"/>
        <pc:sldMkLst>
          <pc:docMk/>
          <pc:sldMk cId="1989542528" sldId="332"/>
        </pc:sldMkLst>
        <pc:spChg chg="mod">
          <ac:chgData name="Corey Edwards" userId="S::corey.edwards@uwtsd.ac.uk::7a967df3-e232-40a5-b10c-dee8f912d80a" providerId="AD" clId="Web-{C7D21C92-8EC2-4B05-4A7F-DD41C4A7420E}" dt="2026-08-14T10:45:14.455" v="153"/>
          <ac:spMkLst>
            <pc:docMk/>
            <pc:sldMk cId="1989542528" sldId="332"/>
            <ac:spMk id="2" creationId="{1CBA7E48-DD20-3447-C0B8-5D925217F55C}"/>
          </ac:spMkLst>
        </pc:spChg>
        <pc:spChg chg="del mod">
          <ac:chgData name="Corey Edwards" userId="S::corey.edwards@uwtsd.ac.uk::7a967df3-e232-40a5-b10c-dee8f912d80a" providerId="AD" clId="Web-{C7D21C92-8EC2-4B05-4A7F-DD41C4A7420E}" dt="2026-08-14T10:45:14.455" v="153"/>
          <ac:spMkLst>
            <pc:docMk/>
            <pc:sldMk cId="1989542528" sldId="332"/>
            <ac:spMk id="3" creationId="{DCECB74B-671E-7A62-245A-DF1910E6F95A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14.455" v="153"/>
          <ac:spMkLst>
            <pc:docMk/>
            <pc:sldMk cId="1989542528" sldId="332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14.455" v="153"/>
          <ac:spMkLst>
            <pc:docMk/>
            <pc:sldMk cId="1989542528" sldId="332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C7D21C92-8EC2-4B05-4A7F-DD41C4A7420E}" dt="2026-08-14T10:45:14.455" v="153"/>
          <ac:grpSpMkLst>
            <pc:docMk/>
            <pc:sldMk cId="1989542528" sldId="332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C7D21C92-8EC2-4B05-4A7F-DD41C4A7420E}" dt="2026-08-14T10:45:14.455" v="153"/>
          <ac:graphicFrameMkLst>
            <pc:docMk/>
            <pc:sldMk cId="1989542528" sldId="332"/>
            <ac:graphicFrameMk id="5" creationId="{7EA2A30B-2408-54E2-AC01-32EDDA80FB8D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C7D21C92-8EC2-4B05-4A7F-DD41C4A7420E}" dt="2026-08-14T10:45:17.643" v="154"/>
        <pc:sldMkLst>
          <pc:docMk/>
          <pc:sldMk cId="1018776276" sldId="333"/>
        </pc:sldMkLst>
        <pc:spChg chg="mod">
          <ac:chgData name="Corey Edwards" userId="S::corey.edwards@uwtsd.ac.uk::7a967df3-e232-40a5-b10c-dee8f912d80a" providerId="AD" clId="Web-{C7D21C92-8EC2-4B05-4A7F-DD41C4A7420E}" dt="2026-08-14T10:45:17.643" v="154"/>
          <ac:spMkLst>
            <pc:docMk/>
            <pc:sldMk cId="1018776276" sldId="333"/>
            <ac:spMk id="2" creationId="{D6D965FB-15E2-7456-CA7D-7438E7F78477}"/>
          </ac:spMkLst>
        </pc:spChg>
        <pc:spChg chg="del mod">
          <ac:chgData name="Corey Edwards" userId="S::corey.edwards@uwtsd.ac.uk::7a967df3-e232-40a5-b10c-dee8f912d80a" providerId="AD" clId="Web-{C7D21C92-8EC2-4B05-4A7F-DD41C4A7420E}" dt="2026-08-14T10:45:17.643" v="154"/>
          <ac:spMkLst>
            <pc:docMk/>
            <pc:sldMk cId="1018776276" sldId="333"/>
            <ac:spMk id="3" creationId="{D57713DC-75C8-3137-E171-8DE2A317A1AA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17.643" v="154"/>
          <ac:spMkLst>
            <pc:docMk/>
            <pc:sldMk cId="1018776276" sldId="333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17.643" v="154"/>
          <ac:spMkLst>
            <pc:docMk/>
            <pc:sldMk cId="1018776276" sldId="333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C7D21C92-8EC2-4B05-4A7F-DD41C4A7420E}" dt="2026-08-14T10:45:17.643" v="154"/>
          <ac:grpSpMkLst>
            <pc:docMk/>
            <pc:sldMk cId="1018776276" sldId="333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C7D21C92-8EC2-4B05-4A7F-DD41C4A7420E}" dt="2026-08-14T10:45:17.643" v="154"/>
          <ac:graphicFrameMkLst>
            <pc:docMk/>
            <pc:sldMk cId="1018776276" sldId="333"/>
            <ac:graphicFrameMk id="5" creationId="{135335C6-A777-9078-9AE0-46737664640D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C7D21C92-8EC2-4B05-4A7F-DD41C4A7420E}" dt="2026-08-14T10:45:35.846" v="158"/>
        <pc:sldMkLst>
          <pc:docMk/>
          <pc:sldMk cId="530506293" sldId="334"/>
        </pc:sldMkLst>
        <pc:spChg chg="mod">
          <ac:chgData name="Corey Edwards" userId="S::corey.edwards@uwtsd.ac.uk::7a967df3-e232-40a5-b10c-dee8f912d80a" providerId="AD" clId="Web-{C7D21C92-8EC2-4B05-4A7F-DD41C4A7420E}" dt="2026-08-14T10:45:35.846" v="158"/>
          <ac:spMkLst>
            <pc:docMk/>
            <pc:sldMk cId="530506293" sldId="334"/>
            <ac:spMk id="2" creationId="{25426FEB-D304-7CEB-5FA8-92C836414D64}"/>
          </ac:spMkLst>
        </pc:spChg>
        <pc:spChg chg="del mod">
          <ac:chgData name="Corey Edwards" userId="S::corey.edwards@uwtsd.ac.uk::7a967df3-e232-40a5-b10c-dee8f912d80a" providerId="AD" clId="Web-{C7D21C92-8EC2-4B05-4A7F-DD41C4A7420E}" dt="2026-08-14T10:45:35.846" v="158"/>
          <ac:spMkLst>
            <pc:docMk/>
            <pc:sldMk cId="530506293" sldId="334"/>
            <ac:spMk id="3" creationId="{A7003D8E-663A-B219-C173-F5B79F1ACDD8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35.846" v="158"/>
          <ac:spMkLst>
            <pc:docMk/>
            <pc:sldMk cId="530506293" sldId="334"/>
            <ac:spMk id="9" creationId="{43A9B7B3-F171-4C25-99FC-C54250F0649B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35.846" v="158"/>
          <ac:spMkLst>
            <pc:docMk/>
            <pc:sldMk cId="530506293" sldId="334"/>
            <ac:spMk id="11" creationId="{D2D5C7C5-9C27-4A61-9F57-1857D45320FD}"/>
          </ac:spMkLst>
        </pc:spChg>
        <pc:grpChg chg="add">
          <ac:chgData name="Corey Edwards" userId="S::corey.edwards@uwtsd.ac.uk::7a967df3-e232-40a5-b10c-dee8f912d80a" providerId="AD" clId="Web-{C7D21C92-8EC2-4B05-4A7F-DD41C4A7420E}" dt="2026-08-14T10:45:35.846" v="158"/>
          <ac:grpSpMkLst>
            <pc:docMk/>
            <pc:sldMk cId="530506293" sldId="334"/>
            <ac:grpSpMk id="13" creationId="{12B335A1-0110-4D6F-BC0E-DCDCB432032B}"/>
          </ac:grpSpMkLst>
        </pc:grpChg>
        <pc:graphicFrameChg chg="add">
          <ac:chgData name="Corey Edwards" userId="S::corey.edwards@uwtsd.ac.uk::7a967df3-e232-40a5-b10c-dee8f912d80a" providerId="AD" clId="Web-{C7D21C92-8EC2-4B05-4A7F-DD41C4A7420E}" dt="2026-08-14T10:45:35.846" v="158"/>
          <ac:graphicFrameMkLst>
            <pc:docMk/>
            <pc:sldMk cId="530506293" sldId="334"/>
            <ac:graphicFrameMk id="5" creationId="{56AD3C5D-CFD9-810D-EB4F-F720D8397B64}"/>
          </ac:graphicFrameMkLst>
        </pc:graphicFrameChg>
      </pc:sldChg>
      <pc:sldChg chg="addSp modSp new mod setBg">
        <pc:chgData name="Corey Edwards" userId="S::corey.edwards@uwtsd.ac.uk::7a967df3-e232-40a5-b10c-dee8f912d80a" providerId="AD" clId="Web-{C7D21C92-8EC2-4B05-4A7F-DD41C4A7420E}" dt="2026-08-14T10:45:39.753" v="159"/>
        <pc:sldMkLst>
          <pc:docMk/>
          <pc:sldMk cId="4180942119" sldId="335"/>
        </pc:sldMkLst>
        <pc:spChg chg="mod">
          <ac:chgData name="Corey Edwards" userId="S::corey.edwards@uwtsd.ac.uk::7a967df3-e232-40a5-b10c-dee8f912d80a" providerId="AD" clId="Web-{C7D21C92-8EC2-4B05-4A7F-DD41C4A7420E}" dt="2026-08-14T10:45:39.753" v="159"/>
          <ac:spMkLst>
            <pc:docMk/>
            <pc:sldMk cId="4180942119" sldId="335"/>
            <ac:spMk id="2" creationId="{64BC6FB4-2068-EF48-2535-DD60F4645102}"/>
          </ac:spMkLst>
        </pc:spChg>
        <pc:spChg chg="mod">
          <ac:chgData name="Corey Edwards" userId="S::corey.edwards@uwtsd.ac.uk::7a967df3-e232-40a5-b10c-dee8f912d80a" providerId="AD" clId="Web-{C7D21C92-8EC2-4B05-4A7F-DD41C4A7420E}" dt="2026-08-14T10:45:39.753" v="159"/>
          <ac:spMkLst>
            <pc:docMk/>
            <pc:sldMk cId="4180942119" sldId="335"/>
            <ac:spMk id="3" creationId="{86DEDD96-9D3D-D98A-1C60-8FC2B4D21F55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39.753" v="159"/>
          <ac:spMkLst>
            <pc:docMk/>
            <pc:sldMk cId="4180942119" sldId="335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39.753" v="159"/>
          <ac:spMkLst>
            <pc:docMk/>
            <pc:sldMk cId="4180942119" sldId="335"/>
            <ac:spMk id="11" creationId="{E8B2F707-EF35-4955-8439-F76145F3CD7E}"/>
          </ac:spMkLst>
        </pc:spChg>
        <pc:spChg chg="add">
          <ac:chgData name="Corey Edwards" userId="S::corey.edwards@uwtsd.ac.uk::7a967df3-e232-40a5-b10c-dee8f912d80a" providerId="AD" clId="Web-{C7D21C92-8EC2-4B05-4A7F-DD41C4A7420E}" dt="2026-08-14T10:45:39.753" v="159"/>
          <ac:spMkLst>
            <pc:docMk/>
            <pc:sldMk cId="4180942119" sldId="335"/>
            <ac:spMk id="13" creationId="{DA476813-4CEE-408B-852D-3E51E30B17BE}"/>
          </ac:spMkLst>
        </pc:spChg>
        <pc:picChg chg="add">
          <ac:chgData name="Corey Edwards" userId="S::corey.edwards@uwtsd.ac.uk::7a967df3-e232-40a5-b10c-dee8f912d80a" providerId="AD" clId="Web-{C7D21C92-8EC2-4B05-4A7F-DD41C4A7420E}" dt="2026-08-14T10:45:39.753" v="159"/>
          <ac:picMkLst>
            <pc:docMk/>
            <pc:sldMk cId="4180942119" sldId="335"/>
            <ac:picMk id="5" creationId="{7B2F859D-6B3D-4CEE-D0AC-3C5D2E2DD6B2}"/>
          </ac:picMkLst>
        </pc:picChg>
      </pc:sldChg>
      <pc:sldChg chg="modSp new">
        <pc:chgData name="Corey Edwards" userId="S::corey.edwards@uwtsd.ac.uk::7a967df3-e232-40a5-b10c-dee8f912d80a" providerId="AD" clId="Web-{C7D21C92-8EC2-4B05-4A7F-DD41C4A7420E}" dt="2026-08-14T10:50:38.182" v="224" actId="20577"/>
        <pc:sldMkLst>
          <pc:docMk/>
          <pc:sldMk cId="4065261407" sldId="336"/>
        </pc:sldMkLst>
        <pc:spChg chg="mod">
          <ac:chgData name="Corey Edwards" userId="S::corey.edwards@uwtsd.ac.uk::7a967df3-e232-40a5-b10c-dee8f912d80a" providerId="AD" clId="Web-{C7D21C92-8EC2-4B05-4A7F-DD41C4A7420E}" dt="2026-08-14T10:47:21.271" v="181" actId="20577"/>
          <ac:spMkLst>
            <pc:docMk/>
            <pc:sldMk cId="4065261407" sldId="336"/>
            <ac:spMk id="2" creationId="{84C8B7D3-2A6D-5735-3056-E10C00A62926}"/>
          </ac:spMkLst>
        </pc:spChg>
        <pc:spChg chg="mod">
          <ac:chgData name="Corey Edwards" userId="S::corey.edwards@uwtsd.ac.uk::7a967df3-e232-40a5-b10c-dee8f912d80a" providerId="AD" clId="Web-{C7D21C92-8EC2-4B05-4A7F-DD41C4A7420E}" dt="2026-08-14T10:50:38.182" v="224" actId="20577"/>
          <ac:spMkLst>
            <pc:docMk/>
            <pc:sldMk cId="4065261407" sldId="336"/>
            <ac:spMk id="3" creationId="{ACD99500-FDEE-A678-41C2-5FF798E1FDBC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#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#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#9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#8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#1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#17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#19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#20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#2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#2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#26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#27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5#12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#3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#3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#3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2#36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43A311-E396-489F-96E1-95E7F10AF8C6}" type="doc">
      <dgm:prSet loTypeId="urn:microsoft.com/office/officeart/2016/7/layout/RepeatingBendingProcessNew" loCatId="process" qsTypeId="urn:microsoft.com/office/officeart/2005/8/quickstyle/simple1#1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4B8C967F-B2D5-4CB2-9B31-7852CD82C97E}">
      <dgm:prSet/>
      <dgm:spPr/>
      <dgm:t>
        <a:bodyPr/>
        <a:lstStyle/>
        <a:p>
          <a:r>
            <a:rPr lang="en-US"/>
            <a:t>Aim: To spot opportunities where others see problems,</a:t>
          </a:r>
        </a:p>
      </dgm:t>
    </dgm:pt>
    <dgm:pt modelId="{79A0FDD7-0E53-45DB-B847-AAEB35EF22C5}" type="parTrans" cxnId="{462E7FA5-3C04-4861-BBE1-DDEC18933A29}">
      <dgm:prSet/>
      <dgm:spPr/>
      <dgm:t>
        <a:bodyPr/>
        <a:lstStyle/>
        <a:p>
          <a:endParaRPr lang="en-US"/>
        </a:p>
      </dgm:t>
    </dgm:pt>
    <dgm:pt modelId="{0ABEB31C-012C-480E-9D14-AAE2D4F7269E}" type="sibTrans" cxnId="{462E7FA5-3C04-4861-BBE1-DDEC18933A29}">
      <dgm:prSet/>
      <dgm:spPr/>
      <dgm:t>
        <a:bodyPr/>
        <a:lstStyle/>
        <a:p>
          <a:endParaRPr lang="en-US"/>
        </a:p>
      </dgm:t>
    </dgm:pt>
    <dgm:pt modelId="{AAB45ACE-4CD6-4000-BFA5-BB64F4C1EFA2}">
      <dgm:prSet/>
      <dgm:spPr/>
      <dgm:t>
        <a:bodyPr/>
        <a:lstStyle/>
        <a:p>
          <a:r>
            <a:rPr lang="en-US"/>
            <a:t>Identify opportunities emerging from health and social care challenges.</a:t>
          </a:r>
        </a:p>
      </dgm:t>
    </dgm:pt>
    <dgm:pt modelId="{7E996F41-3888-4ADA-936D-5186443E3587}" type="parTrans" cxnId="{112FAEA9-18B5-4F04-B74D-BAD3B0CA5C9B}">
      <dgm:prSet/>
      <dgm:spPr/>
      <dgm:t>
        <a:bodyPr/>
        <a:lstStyle/>
        <a:p>
          <a:endParaRPr lang="en-US"/>
        </a:p>
      </dgm:t>
    </dgm:pt>
    <dgm:pt modelId="{51783B79-9598-47EF-B558-985A825CA53C}" type="sibTrans" cxnId="{112FAEA9-18B5-4F04-B74D-BAD3B0CA5C9B}">
      <dgm:prSet/>
      <dgm:spPr/>
      <dgm:t>
        <a:bodyPr/>
        <a:lstStyle/>
        <a:p>
          <a:endParaRPr lang="en-US"/>
        </a:p>
      </dgm:t>
    </dgm:pt>
    <dgm:pt modelId="{F1E77B2A-1A63-455D-A15B-43F978396C87}">
      <dgm:prSet/>
      <dgm:spPr/>
      <dgm:t>
        <a:bodyPr/>
        <a:lstStyle/>
        <a:p>
          <a:r>
            <a:rPr lang="en-US"/>
            <a:t>Understand entrepreneurial and intrapreneurial thinking.</a:t>
          </a:r>
        </a:p>
      </dgm:t>
    </dgm:pt>
    <dgm:pt modelId="{D6AEC7C5-C67F-424C-94DC-8D9E31F45FF4}" type="parTrans" cxnId="{7FF98C3E-AF11-407C-8B4E-12771F023E4C}">
      <dgm:prSet/>
      <dgm:spPr/>
      <dgm:t>
        <a:bodyPr/>
        <a:lstStyle/>
        <a:p>
          <a:endParaRPr lang="en-US"/>
        </a:p>
      </dgm:t>
    </dgm:pt>
    <dgm:pt modelId="{AD921DA7-3A8C-41F2-8C68-5F7502021BFF}" type="sibTrans" cxnId="{7FF98C3E-AF11-407C-8B4E-12771F023E4C}">
      <dgm:prSet/>
      <dgm:spPr/>
      <dgm:t>
        <a:bodyPr/>
        <a:lstStyle/>
        <a:p>
          <a:endParaRPr lang="en-US"/>
        </a:p>
      </dgm:t>
    </dgm:pt>
    <dgm:pt modelId="{C089ACB3-FE60-47AE-AD12-45A7F1F162BC}">
      <dgm:prSet/>
      <dgm:spPr/>
      <dgm:t>
        <a:bodyPr/>
        <a:lstStyle/>
        <a:p>
          <a:r>
            <a:rPr lang="en-US"/>
            <a:t>Analyse how innovation creates value.</a:t>
          </a:r>
        </a:p>
      </dgm:t>
    </dgm:pt>
    <dgm:pt modelId="{08F4C640-812E-4221-81BF-A25E7A27F797}" type="parTrans" cxnId="{FE15D266-4C28-4597-9397-C6FF26431334}">
      <dgm:prSet/>
      <dgm:spPr/>
      <dgm:t>
        <a:bodyPr/>
        <a:lstStyle/>
        <a:p>
          <a:endParaRPr lang="en-US"/>
        </a:p>
      </dgm:t>
    </dgm:pt>
    <dgm:pt modelId="{0B251F99-94E0-4758-A8A7-CAF7426917DC}" type="sibTrans" cxnId="{FE15D266-4C28-4597-9397-C6FF26431334}">
      <dgm:prSet/>
      <dgm:spPr/>
      <dgm:t>
        <a:bodyPr/>
        <a:lstStyle/>
        <a:p>
          <a:endParaRPr lang="en-US"/>
        </a:p>
      </dgm:t>
    </dgm:pt>
    <dgm:pt modelId="{710D8BA5-A828-4AEF-A992-35F51BC442BC}">
      <dgm:prSet/>
      <dgm:spPr/>
      <dgm:t>
        <a:bodyPr/>
        <a:lstStyle/>
        <a:p>
          <a:r>
            <a:rPr lang="en-US"/>
            <a:t>Evaluate potential opportunities connected to a chosen challenge.</a:t>
          </a:r>
        </a:p>
      </dgm:t>
    </dgm:pt>
    <dgm:pt modelId="{E07755FA-155C-4C38-84D7-9578CE47A31F}" type="parTrans" cxnId="{4A2144F7-9EDB-4E25-860E-D4AFE10F4B4A}">
      <dgm:prSet/>
      <dgm:spPr/>
      <dgm:t>
        <a:bodyPr/>
        <a:lstStyle/>
        <a:p>
          <a:endParaRPr lang="en-US"/>
        </a:p>
      </dgm:t>
    </dgm:pt>
    <dgm:pt modelId="{8F13D5A0-71D4-48DE-BC77-96067AADE414}" type="sibTrans" cxnId="{4A2144F7-9EDB-4E25-860E-D4AFE10F4B4A}">
      <dgm:prSet/>
      <dgm:spPr/>
      <dgm:t>
        <a:bodyPr/>
        <a:lstStyle/>
        <a:p>
          <a:endParaRPr lang="en-US"/>
        </a:p>
      </dgm:t>
    </dgm:pt>
    <dgm:pt modelId="{0A1695EC-9B6D-45D0-83C6-463B77EE6E27}">
      <dgm:prSet/>
      <dgm:spPr/>
      <dgm:t>
        <a:bodyPr/>
        <a:lstStyle/>
        <a:p>
          <a:r>
            <a:rPr lang="en-US"/>
            <a:t>Begin developing an innovative solution for AC2.</a:t>
          </a:r>
        </a:p>
      </dgm:t>
    </dgm:pt>
    <dgm:pt modelId="{FF1047F4-CBAA-44A6-869C-FB19515F6DB1}" type="parTrans" cxnId="{9C4E3A92-4789-4AC3-AF09-03DF4316BA65}">
      <dgm:prSet/>
      <dgm:spPr/>
      <dgm:t>
        <a:bodyPr/>
        <a:lstStyle/>
        <a:p>
          <a:endParaRPr lang="en-US"/>
        </a:p>
      </dgm:t>
    </dgm:pt>
    <dgm:pt modelId="{7CECA04C-FBC0-4A19-8548-CD73FEF01765}" type="sibTrans" cxnId="{9C4E3A92-4789-4AC3-AF09-03DF4316BA65}">
      <dgm:prSet/>
      <dgm:spPr/>
      <dgm:t>
        <a:bodyPr/>
        <a:lstStyle/>
        <a:p>
          <a:endParaRPr lang="en-US"/>
        </a:p>
      </dgm:t>
    </dgm:pt>
    <dgm:pt modelId="{3A5D94BA-71D0-474D-A586-73BEF6A3392C}" type="pres">
      <dgm:prSet presAssocID="{7543A311-E396-489F-96E1-95E7F10AF8C6}" presName="Name0" presStyleCnt="0">
        <dgm:presLayoutVars>
          <dgm:dir/>
          <dgm:resizeHandles val="exact"/>
        </dgm:presLayoutVars>
      </dgm:prSet>
      <dgm:spPr/>
    </dgm:pt>
    <dgm:pt modelId="{4B80E4C6-8B80-4715-893C-BB2B721CAF6B}" type="pres">
      <dgm:prSet presAssocID="{4B8C967F-B2D5-4CB2-9B31-7852CD82C97E}" presName="node" presStyleLbl="node1" presStyleIdx="0" presStyleCnt="6">
        <dgm:presLayoutVars>
          <dgm:bulletEnabled val="1"/>
        </dgm:presLayoutVars>
      </dgm:prSet>
      <dgm:spPr/>
    </dgm:pt>
    <dgm:pt modelId="{DCE155F7-7744-47CA-86C6-4AF065ECDF04}" type="pres">
      <dgm:prSet presAssocID="{0ABEB31C-012C-480E-9D14-AAE2D4F7269E}" presName="sibTrans" presStyleLbl="sibTrans1D1" presStyleIdx="0" presStyleCnt="5"/>
      <dgm:spPr/>
    </dgm:pt>
    <dgm:pt modelId="{945B3E1C-F4D6-4D0B-9E5C-923C841361F6}" type="pres">
      <dgm:prSet presAssocID="{0ABEB31C-012C-480E-9D14-AAE2D4F7269E}" presName="connectorText" presStyleLbl="sibTrans1D1" presStyleIdx="0" presStyleCnt="5"/>
      <dgm:spPr/>
    </dgm:pt>
    <dgm:pt modelId="{7E84519E-87FF-4BDA-A5E1-1E5145600547}" type="pres">
      <dgm:prSet presAssocID="{AAB45ACE-4CD6-4000-BFA5-BB64F4C1EFA2}" presName="node" presStyleLbl="node1" presStyleIdx="1" presStyleCnt="6">
        <dgm:presLayoutVars>
          <dgm:bulletEnabled val="1"/>
        </dgm:presLayoutVars>
      </dgm:prSet>
      <dgm:spPr/>
    </dgm:pt>
    <dgm:pt modelId="{3C8F2DE7-EE0D-4BC0-916C-437F9186202D}" type="pres">
      <dgm:prSet presAssocID="{51783B79-9598-47EF-B558-985A825CA53C}" presName="sibTrans" presStyleLbl="sibTrans1D1" presStyleIdx="1" presStyleCnt="5"/>
      <dgm:spPr/>
    </dgm:pt>
    <dgm:pt modelId="{09A7D283-FA22-411B-9651-487A2667386A}" type="pres">
      <dgm:prSet presAssocID="{51783B79-9598-47EF-B558-985A825CA53C}" presName="connectorText" presStyleLbl="sibTrans1D1" presStyleIdx="1" presStyleCnt="5"/>
      <dgm:spPr/>
    </dgm:pt>
    <dgm:pt modelId="{92240A46-5A6F-48A2-80BC-1F1A8B444F87}" type="pres">
      <dgm:prSet presAssocID="{F1E77B2A-1A63-455D-A15B-43F978396C87}" presName="node" presStyleLbl="node1" presStyleIdx="2" presStyleCnt="6">
        <dgm:presLayoutVars>
          <dgm:bulletEnabled val="1"/>
        </dgm:presLayoutVars>
      </dgm:prSet>
      <dgm:spPr/>
    </dgm:pt>
    <dgm:pt modelId="{DED52E4C-B133-42E5-BE6B-34D93A6CEC1E}" type="pres">
      <dgm:prSet presAssocID="{AD921DA7-3A8C-41F2-8C68-5F7502021BFF}" presName="sibTrans" presStyleLbl="sibTrans1D1" presStyleIdx="2" presStyleCnt="5"/>
      <dgm:spPr/>
    </dgm:pt>
    <dgm:pt modelId="{EA224244-075D-424D-9CFD-8FFFB2BBB34E}" type="pres">
      <dgm:prSet presAssocID="{AD921DA7-3A8C-41F2-8C68-5F7502021BFF}" presName="connectorText" presStyleLbl="sibTrans1D1" presStyleIdx="2" presStyleCnt="5"/>
      <dgm:spPr/>
    </dgm:pt>
    <dgm:pt modelId="{A9E78E3D-0E5F-4229-B7B7-606D8F4ED51F}" type="pres">
      <dgm:prSet presAssocID="{C089ACB3-FE60-47AE-AD12-45A7F1F162BC}" presName="node" presStyleLbl="node1" presStyleIdx="3" presStyleCnt="6">
        <dgm:presLayoutVars>
          <dgm:bulletEnabled val="1"/>
        </dgm:presLayoutVars>
      </dgm:prSet>
      <dgm:spPr/>
    </dgm:pt>
    <dgm:pt modelId="{D89BD5BF-6565-45EB-9DDC-94003D9B87BF}" type="pres">
      <dgm:prSet presAssocID="{0B251F99-94E0-4758-A8A7-CAF7426917DC}" presName="sibTrans" presStyleLbl="sibTrans1D1" presStyleIdx="3" presStyleCnt="5"/>
      <dgm:spPr/>
    </dgm:pt>
    <dgm:pt modelId="{925DCA1A-E64A-4F7D-B3EF-79AB2F220403}" type="pres">
      <dgm:prSet presAssocID="{0B251F99-94E0-4758-A8A7-CAF7426917DC}" presName="connectorText" presStyleLbl="sibTrans1D1" presStyleIdx="3" presStyleCnt="5"/>
      <dgm:spPr/>
    </dgm:pt>
    <dgm:pt modelId="{ADCF5DCB-EDEB-4D20-9DA0-539335807705}" type="pres">
      <dgm:prSet presAssocID="{710D8BA5-A828-4AEF-A992-35F51BC442BC}" presName="node" presStyleLbl="node1" presStyleIdx="4" presStyleCnt="6">
        <dgm:presLayoutVars>
          <dgm:bulletEnabled val="1"/>
        </dgm:presLayoutVars>
      </dgm:prSet>
      <dgm:spPr/>
    </dgm:pt>
    <dgm:pt modelId="{34577E6A-BAA7-4DAC-929D-A3B0DFD60575}" type="pres">
      <dgm:prSet presAssocID="{8F13D5A0-71D4-48DE-BC77-96067AADE414}" presName="sibTrans" presStyleLbl="sibTrans1D1" presStyleIdx="4" presStyleCnt="5"/>
      <dgm:spPr/>
    </dgm:pt>
    <dgm:pt modelId="{EDA57FE6-B077-4B70-9FE3-33F163B41701}" type="pres">
      <dgm:prSet presAssocID="{8F13D5A0-71D4-48DE-BC77-96067AADE414}" presName="connectorText" presStyleLbl="sibTrans1D1" presStyleIdx="4" presStyleCnt="5"/>
      <dgm:spPr/>
    </dgm:pt>
    <dgm:pt modelId="{4C13866B-D2E8-4A94-AB24-B2C12506AD33}" type="pres">
      <dgm:prSet presAssocID="{0A1695EC-9B6D-45D0-83C6-463B77EE6E27}" presName="node" presStyleLbl="node1" presStyleIdx="5" presStyleCnt="6">
        <dgm:presLayoutVars>
          <dgm:bulletEnabled val="1"/>
        </dgm:presLayoutVars>
      </dgm:prSet>
      <dgm:spPr/>
    </dgm:pt>
  </dgm:ptLst>
  <dgm:cxnLst>
    <dgm:cxn modelId="{DF83A901-B7B3-4772-9826-FDD716373FBA}" type="presOf" srcId="{AD921DA7-3A8C-41F2-8C68-5F7502021BFF}" destId="{EA224244-075D-424D-9CFD-8FFFB2BBB34E}" srcOrd="1" destOrd="0" presId="urn:microsoft.com/office/officeart/2016/7/layout/RepeatingBendingProcessNew"/>
    <dgm:cxn modelId="{998E202A-368A-4E6A-98A8-D5A819715A1A}" type="presOf" srcId="{AD921DA7-3A8C-41F2-8C68-5F7502021BFF}" destId="{DED52E4C-B133-42E5-BE6B-34D93A6CEC1E}" srcOrd="0" destOrd="0" presId="urn:microsoft.com/office/officeart/2016/7/layout/RepeatingBendingProcessNew"/>
    <dgm:cxn modelId="{496E5C31-228A-4871-B4CF-E4CABAF219C9}" type="presOf" srcId="{C089ACB3-FE60-47AE-AD12-45A7F1F162BC}" destId="{A9E78E3D-0E5F-4229-B7B7-606D8F4ED51F}" srcOrd="0" destOrd="0" presId="urn:microsoft.com/office/officeart/2016/7/layout/RepeatingBendingProcessNew"/>
    <dgm:cxn modelId="{8403CD37-E705-4FE5-9465-E9B1F4F9A195}" type="presOf" srcId="{F1E77B2A-1A63-455D-A15B-43F978396C87}" destId="{92240A46-5A6F-48A2-80BC-1F1A8B444F87}" srcOrd="0" destOrd="0" presId="urn:microsoft.com/office/officeart/2016/7/layout/RepeatingBendingProcessNew"/>
    <dgm:cxn modelId="{7FF98C3E-AF11-407C-8B4E-12771F023E4C}" srcId="{7543A311-E396-489F-96E1-95E7F10AF8C6}" destId="{F1E77B2A-1A63-455D-A15B-43F978396C87}" srcOrd="2" destOrd="0" parTransId="{D6AEC7C5-C67F-424C-94DC-8D9E31F45FF4}" sibTransId="{AD921DA7-3A8C-41F2-8C68-5F7502021BFF}"/>
    <dgm:cxn modelId="{52BA3C5D-1EEE-41BC-A34C-D8B75C54645A}" type="presOf" srcId="{0ABEB31C-012C-480E-9D14-AAE2D4F7269E}" destId="{945B3E1C-F4D6-4D0B-9E5C-923C841361F6}" srcOrd="1" destOrd="0" presId="urn:microsoft.com/office/officeart/2016/7/layout/RepeatingBendingProcessNew"/>
    <dgm:cxn modelId="{CBD7E163-AD6D-4CC2-8FC4-A61827A5E382}" type="presOf" srcId="{AAB45ACE-4CD6-4000-BFA5-BB64F4C1EFA2}" destId="{7E84519E-87FF-4BDA-A5E1-1E5145600547}" srcOrd="0" destOrd="0" presId="urn:microsoft.com/office/officeart/2016/7/layout/RepeatingBendingProcessNew"/>
    <dgm:cxn modelId="{FE15D266-4C28-4597-9397-C6FF26431334}" srcId="{7543A311-E396-489F-96E1-95E7F10AF8C6}" destId="{C089ACB3-FE60-47AE-AD12-45A7F1F162BC}" srcOrd="3" destOrd="0" parTransId="{08F4C640-812E-4221-81BF-A25E7A27F797}" sibTransId="{0B251F99-94E0-4758-A8A7-CAF7426917DC}"/>
    <dgm:cxn modelId="{1560CC49-AE46-4803-AADD-D8F1EC0C01D2}" type="presOf" srcId="{0A1695EC-9B6D-45D0-83C6-463B77EE6E27}" destId="{4C13866B-D2E8-4A94-AB24-B2C12506AD33}" srcOrd="0" destOrd="0" presId="urn:microsoft.com/office/officeart/2016/7/layout/RepeatingBendingProcessNew"/>
    <dgm:cxn modelId="{F5EDBC57-2E34-43CD-B541-DDACD752B3B7}" type="presOf" srcId="{710D8BA5-A828-4AEF-A992-35F51BC442BC}" destId="{ADCF5DCB-EDEB-4D20-9DA0-539335807705}" srcOrd="0" destOrd="0" presId="urn:microsoft.com/office/officeart/2016/7/layout/RepeatingBendingProcessNew"/>
    <dgm:cxn modelId="{B761A685-85E4-472B-B8B9-3DA105105B9D}" type="presOf" srcId="{51783B79-9598-47EF-B558-985A825CA53C}" destId="{3C8F2DE7-EE0D-4BC0-916C-437F9186202D}" srcOrd="0" destOrd="0" presId="urn:microsoft.com/office/officeart/2016/7/layout/RepeatingBendingProcessNew"/>
    <dgm:cxn modelId="{9C4E3A92-4789-4AC3-AF09-03DF4316BA65}" srcId="{7543A311-E396-489F-96E1-95E7F10AF8C6}" destId="{0A1695EC-9B6D-45D0-83C6-463B77EE6E27}" srcOrd="5" destOrd="0" parTransId="{FF1047F4-CBAA-44A6-869C-FB19515F6DB1}" sibTransId="{7CECA04C-FBC0-4A19-8548-CD73FEF01765}"/>
    <dgm:cxn modelId="{8295A5A2-10AC-4BC7-8C4D-81DBCDDF7FA3}" type="presOf" srcId="{4B8C967F-B2D5-4CB2-9B31-7852CD82C97E}" destId="{4B80E4C6-8B80-4715-893C-BB2B721CAF6B}" srcOrd="0" destOrd="0" presId="urn:microsoft.com/office/officeart/2016/7/layout/RepeatingBendingProcessNew"/>
    <dgm:cxn modelId="{462E7FA5-3C04-4861-BBE1-DDEC18933A29}" srcId="{7543A311-E396-489F-96E1-95E7F10AF8C6}" destId="{4B8C967F-B2D5-4CB2-9B31-7852CD82C97E}" srcOrd="0" destOrd="0" parTransId="{79A0FDD7-0E53-45DB-B847-AAEB35EF22C5}" sibTransId="{0ABEB31C-012C-480E-9D14-AAE2D4F7269E}"/>
    <dgm:cxn modelId="{112FAEA9-18B5-4F04-B74D-BAD3B0CA5C9B}" srcId="{7543A311-E396-489F-96E1-95E7F10AF8C6}" destId="{AAB45ACE-4CD6-4000-BFA5-BB64F4C1EFA2}" srcOrd="1" destOrd="0" parTransId="{7E996F41-3888-4ADA-936D-5186443E3587}" sibTransId="{51783B79-9598-47EF-B558-985A825CA53C}"/>
    <dgm:cxn modelId="{EE7CA9C4-D47D-46E0-AC56-0F5590B2ECC5}" type="presOf" srcId="{0B251F99-94E0-4758-A8A7-CAF7426917DC}" destId="{925DCA1A-E64A-4F7D-B3EF-79AB2F220403}" srcOrd="1" destOrd="0" presId="urn:microsoft.com/office/officeart/2016/7/layout/RepeatingBendingProcessNew"/>
    <dgm:cxn modelId="{8D79BFC4-20B5-4831-8978-DDFB8827DF96}" type="presOf" srcId="{51783B79-9598-47EF-B558-985A825CA53C}" destId="{09A7D283-FA22-411B-9651-487A2667386A}" srcOrd="1" destOrd="0" presId="urn:microsoft.com/office/officeart/2016/7/layout/RepeatingBendingProcessNew"/>
    <dgm:cxn modelId="{8EC7C8D1-893C-446F-B078-F19EEB01EA33}" type="presOf" srcId="{0B251F99-94E0-4758-A8A7-CAF7426917DC}" destId="{D89BD5BF-6565-45EB-9DDC-94003D9B87BF}" srcOrd="0" destOrd="0" presId="urn:microsoft.com/office/officeart/2016/7/layout/RepeatingBendingProcessNew"/>
    <dgm:cxn modelId="{381EF5D2-9F09-412F-BA19-EBF47E2848E8}" type="presOf" srcId="{0ABEB31C-012C-480E-9D14-AAE2D4F7269E}" destId="{DCE155F7-7744-47CA-86C6-4AF065ECDF04}" srcOrd="0" destOrd="0" presId="urn:microsoft.com/office/officeart/2016/7/layout/RepeatingBendingProcessNew"/>
    <dgm:cxn modelId="{44C5C3D4-A206-44A4-B9C8-181EBDE5F3EC}" type="presOf" srcId="{7543A311-E396-489F-96E1-95E7F10AF8C6}" destId="{3A5D94BA-71D0-474D-A586-73BEF6A3392C}" srcOrd="0" destOrd="0" presId="urn:microsoft.com/office/officeart/2016/7/layout/RepeatingBendingProcessNew"/>
    <dgm:cxn modelId="{C384E6DE-B195-4AC0-9556-743234DBDB0A}" type="presOf" srcId="{8F13D5A0-71D4-48DE-BC77-96067AADE414}" destId="{EDA57FE6-B077-4B70-9FE3-33F163B41701}" srcOrd="1" destOrd="0" presId="urn:microsoft.com/office/officeart/2016/7/layout/RepeatingBendingProcessNew"/>
    <dgm:cxn modelId="{4A2144F7-9EDB-4E25-860E-D4AFE10F4B4A}" srcId="{7543A311-E396-489F-96E1-95E7F10AF8C6}" destId="{710D8BA5-A828-4AEF-A992-35F51BC442BC}" srcOrd="4" destOrd="0" parTransId="{E07755FA-155C-4C38-84D7-9578CE47A31F}" sibTransId="{8F13D5A0-71D4-48DE-BC77-96067AADE414}"/>
    <dgm:cxn modelId="{025AE2FE-5BE0-4372-98BD-B637BB1F700D}" type="presOf" srcId="{8F13D5A0-71D4-48DE-BC77-96067AADE414}" destId="{34577E6A-BAA7-4DAC-929D-A3B0DFD60575}" srcOrd="0" destOrd="0" presId="urn:microsoft.com/office/officeart/2016/7/layout/RepeatingBendingProcessNew"/>
    <dgm:cxn modelId="{156576B2-1C8F-4199-AC91-39AFB9435C29}" type="presParOf" srcId="{3A5D94BA-71D0-474D-A586-73BEF6A3392C}" destId="{4B80E4C6-8B80-4715-893C-BB2B721CAF6B}" srcOrd="0" destOrd="0" presId="urn:microsoft.com/office/officeart/2016/7/layout/RepeatingBendingProcessNew"/>
    <dgm:cxn modelId="{42C23670-CFD6-411F-A4C8-A388ABC5D4D7}" type="presParOf" srcId="{3A5D94BA-71D0-474D-A586-73BEF6A3392C}" destId="{DCE155F7-7744-47CA-86C6-4AF065ECDF04}" srcOrd="1" destOrd="0" presId="urn:microsoft.com/office/officeart/2016/7/layout/RepeatingBendingProcessNew"/>
    <dgm:cxn modelId="{9DFC489C-47D2-4D88-B7F5-F8D47E68DD7C}" type="presParOf" srcId="{DCE155F7-7744-47CA-86C6-4AF065ECDF04}" destId="{945B3E1C-F4D6-4D0B-9E5C-923C841361F6}" srcOrd="0" destOrd="0" presId="urn:microsoft.com/office/officeart/2016/7/layout/RepeatingBendingProcessNew"/>
    <dgm:cxn modelId="{A6C3AD2D-300B-4326-B45A-FB38725D169E}" type="presParOf" srcId="{3A5D94BA-71D0-474D-A586-73BEF6A3392C}" destId="{7E84519E-87FF-4BDA-A5E1-1E5145600547}" srcOrd="2" destOrd="0" presId="urn:microsoft.com/office/officeart/2016/7/layout/RepeatingBendingProcessNew"/>
    <dgm:cxn modelId="{62D9A800-E0C7-47FA-B5D9-925ECDB292A0}" type="presParOf" srcId="{3A5D94BA-71D0-474D-A586-73BEF6A3392C}" destId="{3C8F2DE7-EE0D-4BC0-916C-437F9186202D}" srcOrd="3" destOrd="0" presId="urn:microsoft.com/office/officeart/2016/7/layout/RepeatingBendingProcessNew"/>
    <dgm:cxn modelId="{7656F526-77B5-4D0F-A74D-E5AE31B512B5}" type="presParOf" srcId="{3C8F2DE7-EE0D-4BC0-916C-437F9186202D}" destId="{09A7D283-FA22-411B-9651-487A2667386A}" srcOrd="0" destOrd="0" presId="urn:microsoft.com/office/officeart/2016/7/layout/RepeatingBendingProcessNew"/>
    <dgm:cxn modelId="{936963FC-C53B-4869-AF30-61458047E31A}" type="presParOf" srcId="{3A5D94BA-71D0-474D-A586-73BEF6A3392C}" destId="{92240A46-5A6F-48A2-80BC-1F1A8B444F87}" srcOrd="4" destOrd="0" presId="urn:microsoft.com/office/officeart/2016/7/layout/RepeatingBendingProcessNew"/>
    <dgm:cxn modelId="{BA95547A-9297-48E3-B2FE-A444925C1378}" type="presParOf" srcId="{3A5D94BA-71D0-474D-A586-73BEF6A3392C}" destId="{DED52E4C-B133-42E5-BE6B-34D93A6CEC1E}" srcOrd="5" destOrd="0" presId="urn:microsoft.com/office/officeart/2016/7/layout/RepeatingBendingProcessNew"/>
    <dgm:cxn modelId="{49B08D41-610E-408E-8B50-23C79450A970}" type="presParOf" srcId="{DED52E4C-B133-42E5-BE6B-34D93A6CEC1E}" destId="{EA224244-075D-424D-9CFD-8FFFB2BBB34E}" srcOrd="0" destOrd="0" presId="urn:microsoft.com/office/officeart/2016/7/layout/RepeatingBendingProcessNew"/>
    <dgm:cxn modelId="{7FE32FE9-F822-476C-9F9F-F34FD12E97EF}" type="presParOf" srcId="{3A5D94BA-71D0-474D-A586-73BEF6A3392C}" destId="{A9E78E3D-0E5F-4229-B7B7-606D8F4ED51F}" srcOrd="6" destOrd="0" presId="urn:microsoft.com/office/officeart/2016/7/layout/RepeatingBendingProcessNew"/>
    <dgm:cxn modelId="{02CF1C32-6648-4EBA-84DA-3F06FE392F3A}" type="presParOf" srcId="{3A5D94BA-71D0-474D-A586-73BEF6A3392C}" destId="{D89BD5BF-6565-45EB-9DDC-94003D9B87BF}" srcOrd="7" destOrd="0" presId="urn:microsoft.com/office/officeart/2016/7/layout/RepeatingBendingProcessNew"/>
    <dgm:cxn modelId="{AC81D193-1730-422C-9FF2-5FFA1F01680E}" type="presParOf" srcId="{D89BD5BF-6565-45EB-9DDC-94003D9B87BF}" destId="{925DCA1A-E64A-4F7D-B3EF-79AB2F220403}" srcOrd="0" destOrd="0" presId="urn:microsoft.com/office/officeart/2016/7/layout/RepeatingBendingProcessNew"/>
    <dgm:cxn modelId="{FEBA1167-56F3-4FEF-96C3-2907D75FBD5E}" type="presParOf" srcId="{3A5D94BA-71D0-474D-A586-73BEF6A3392C}" destId="{ADCF5DCB-EDEB-4D20-9DA0-539335807705}" srcOrd="8" destOrd="0" presId="urn:microsoft.com/office/officeart/2016/7/layout/RepeatingBendingProcessNew"/>
    <dgm:cxn modelId="{2F36E8FB-DD73-4C7F-B08E-CF5B4D0A206A}" type="presParOf" srcId="{3A5D94BA-71D0-474D-A586-73BEF6A3392C}" destId="{34577E6A-BAA7-4DAC-929D-A3B0DFD60575}" srcOrd="9" destOrd="0" presId="urn:microsoft.com/office/officeart/2016/7/layout/RepeatingBendingProcessNew"/>
    <dgm:cxn modelId="{955EBE0C-CD14-45DF-84E9-EC76F1F44DC5}" type="presParOf" srcId="{34577E6A-BAA7-4DAC-929D-A3B0DFD60575}" destId="{EDA57FE6-B077-4B70-9FE3-33F163B41701}" srcOrd="0" destOrd="0" presId="urn:microsoft.com/office/officeart/2016/7/layout/RepeatingBendingProcessNew"/>
    <dgm:cxn modelId="{97E2CE13-8F51-42A7-9806-B73DE3CB2DC7}" type="presParOf" srcId="{3A5D94BA-71D0-474D-A586-73BEF6A3392C}" destId="{4C13866B-D2E8-4A94-AB24-B2C12506AD33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917720-52A4-45D7-B280-C4E53E32798D}" type="doc">
      <dgm:prSet loTypeId="urn:microsoft.com/office/officeart/2018/2/layout/IconVerticalSolidList" loCatId="icon" qsTypeId="urn:microsoft.com/office/officeart/2005/8/quickstyle/simple1#10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42721AD-6395-464C-BC5F-53C45769D1CB}">
      <dgm:prSet/>
      <dgm:spPr/>
      <dgm:t>
        <a:bodyPr/>
        <a:lstStyle/>
        <a:p>
          <a:r>
            <a:rPr lang="en-US"/>
            <a:t>Changemakers do not see Problem -&gt; Barrier but instead see</a:t>
          </a:r>
        </a:p>
      </dgm:t>
    </dgm:pt>
    <dgm:pt modelId="{5E1E440B-912D-476A-ABB8-0D0E44B65B9C}" type="parTrans" cxnId="{6C8D1DFD-F704-4F2E-8DDB-A0F9DC1AF2D0}">
      <dgm:prSet/>
      <dgm:spPr/>
      <dgm:t>
        <a:bodyPr/>
        <a:lstStyle/>
        <a:p>
          <a:endParaRPr lang="en-US"/>
        </a:p>
      </dgm:t>
    </dgm:pt>
    <dgm:pt modelId="{2D12D4F6-4DC4-4AF0-B20F-72094C30D7E3}" type="sibTrans" cxnId="{6C8D1DFD-F704-4F2E-8DDB-A0F9DC1AF2D0}">
      <dgm:prSet/>
      <dgm:spPr/>
      <dgm:t>
        <a:bodyPr/>
        <a:lstStyle/>
        <a:p>
          <a:endParaRPr lang="en-US"/>
        </a:p>
      </dgm:t>
    </dgm:pt>
    <dgm:pt modelId="{802F3B2B-DC7E-449B-B4AC-2509CB26302C}">
      <dgm:prSet/>
      <dgm:spPr/>
      <dgm:t>
        <a:bodyPr/>
        <a:lstStyle/>
        <a:p>
          <a:r>
            <a:rPr lang="en-US"/>
            <a:t>Problem -&gt; Opportunity -&gt; Solution</a:t>
          </a:r>
        </a:p>
      </dgm:t>
    </dgm:pt>
    <dgm:pt modelId="{8D2A719E-FE57-44C1-8543-5521D1BE93E4}" type="parTrans" cxnId="{0A47F518-E5A7-4892-A494-A08017895ACA}">
      <dgm:prSet/>
      <dgm:spPr/>
      <dgm:t>
        <a:bodyPr/>
        <a:lstStyle/>
        <a:p>
          <a:endParaRPr lang="en-US"/>
        </a:p>
      </dgm:t>
    </dgm:pt>
    <dgm:pt modelId="{1ACAFCD1-59A4-4217-85B5-4155EC01814E}" type="sibTrans" cxnId="{0A47F518-E5A7-4892-A494-A08017895ACA}">
      <dgm:prSet/>
      <dgm:spPr/>
      <dgm:t>
        <a:bodyPr/>
        <a:lstStyle/>
        <a:p>
          <a:endParaRPr lang="en-US"/>
        </a:p>
      </dgm:t>
    </dgm:pt>
    <dgm:pt modelId="{EBE8F130-6717-45E1-8443-E2CD51CF1C23}" type="pres">
      <dgm:prSet presAssocID="{21917720-52A4-45D7-B280-C4E53E32798D}" presName="root" presStyleCnt="0">
        <dgm:presLayoutVars>
          <dgm:dir/>
          <dgm:resizeHandles val="exact"/>
        </dgm:presLayoutVars>
      </dgm:prSet>
      <dgm:spPr/>
    </dgm:pt>
    <dgm:pt modelId="{37B4F924-0BAA-44A1-A492-4A58157A2619}" type="pres">
      <dgm:prSet presAssocID="{642721AD-6395-464C-BC5F-53C45769D1CB}" presName="compNode" presStyleCnt="0"/>
      <dgm:spPr/>
    </dgm:pt>
    <dgm:pt modelId="{12069A1F-6C64-4961-88D8-47002B508834}" type="pres">
      <dgm:prSet presAssocID="{642721AD-6395-464C-BC5F-53C45769D1CB}" presName="bgRect" presStyleLbl="bgShp" presStyleIdx="0" presStyleCnt="2"/>
      <dgm:spPr/>
    </dgm:pt>
    <dgm:pt modelId="{BCE379BF-B39A-436A-93A7-4AE43CBA72C2}" type="pres">
      <dgm:prSet presAssocID="{642721AD-6395-464C-BC5F-53C45769D1CB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436D936-C23A-48C5-8749-75BDC79CADC3}" type="pres">
      <dgm:prSet presAssocID="{642721AD-6395-464C-BC5F-53C45769D1CB}" presName="spaceRect" presStyleCnt="0"/>
      <dgm:spPr/>
    </dgm:pt>
    <dgm:pt modelId="{DE3F6B47-4477-4F13-A8E2-D5C781270EDD}" type="pres">
      <dgm:prSet presAssocID="{642721AD-6395-464C-BC5F-53C45769D1CB}" presName="parTx" presStyleLbl="revTx" presStyleIdx="0" presStyleCnt="2">
        <dgm:presLayoutVars>
          <dgm:chMax val="0"/>
          <dgm:chPref val="0"/>
        </dgm:presLayoutVars>
      </dgm:prSet>
      <dgm:spPr/>
    </dgm:pt>
    <dgm:pt modelId="{C6EEBAB3-37A5-4629-82F4-BC4B154C455A}" type="pres">
      <dgm:prSet presAssocID="{2D12D4F6-4DC4-4AF0-B20F-72094C30D7E3}" presName="sibTrans" presStyleCnt="0"/>
      <dgm:spPr/>
    </dgm:pt>
    <dgm:pt modelId="{999ACA39-39D7-49DC-BD24-E6E1A2F2960D}" type="pres">
      <dgm:prSet presAssocID="{802F3B2B-DC7E-449B-B4AC-2509CB26302C}" presName="compNode" presStyleCnt="0"/>
      <dgm:spPr/>
    </dgm:pt>
    <dgm:pt modelId="{975FC057-F2C4-4411-8EA2-0921DFE6960D}" type="pres">
      <dgm:prSet presAssocID="{802F3B2B-DC7E-449B-B4AC-2509CB26302C}" presName="bgRect" presStyleLbl="bgShp" presStyleIdx="1" presStyleCnt="2"/>
      <dgm:spPr/>
    </dgm:pt>
    <dgm:pt modelId="{DDD9E7DB-F94D-42C2-96AC-1E20FB98B679}" type="pres">
      <dgm:prSet presAssocID="{802F3B2B-DC7E-449B-B4AC-2509CB26302C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63C721F9-3C81-4F74-964C-EECC00DBE9B3}" type="pres">
      <dgm:prSet presAssocID="{802F3B2B-DC7E-449B-B4AC-2509CB26302C}" presName="spaceRect" presStyleCnt="0"/>
      <dgm:spPr/>
    </dgm:pt>
    <dgm:pt modelId="{86EF9012-5F72-4D44-A728-9A63559DB6B7}" type="pres">
      <dgm:prSet presAssocID="{802F3B2B-DC7E-449B-B4AC-2509CB26302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A47F518-E5A7-4892-A494-A08017895ACA}" srcId="{21917720-52A4-45D7-B280-C4E53E32798D}" destId="{802F3B2B-DC7E-449B-B4AC-2509CB26302C}" srcOrd="1" destOrd="0" parTransId="{8D2A719E-FE57-44C1-8543-5521D1BE93E4}" sibTransId="{1ACAFCD1-59A4-4217-85B5-4155EC01814E}"/>
    <dgm:cxn modelId="{B4D38C20-E37B-4532-B597-D31667FB7812}" type="presOf" srcId="{802F3B2B-DC7E-449B-B4AC-2509CB26302C}" destId="{86EF9012-5F72-4D44-A728-9A63559DB6B7}" srcOrd="0" destOrd="0" presId="urn:microsoft.com/office/officeart/2018/2/layout/IconVerticalSolidList"/>
    <dgm:cxn modelId="{7E20F07B-49B2-4513-97A7-8290894B046A}" type="presOf" srcId="{21917720-52A4-45D7-B280-C4E53E32798D}" destId="{EBE8F130-6717-45E1-8443-E2CD51CF1C23}" srcOrd="0" destOrd="0" presId="urn:microsoft.com/office/officeart/2018/2/layout/IconVerticalSolidList"/>
    <dgm:cxn modelId="{B1D8D381-E9F1-4BC7-9377-660CF14A8151}" type="presOf" srcId="{642721AD-6395-464C-BC5F-53C45769D1CB}" destId="{DE3F6B47-4477-4F13-A8E2-D5C781270EDD}" srcOrd="0" destOrd="0" presId="urn:microsoft.com/office/officeart/2018/2/layout/IconVerticalSolidList"/>
    <dgm:cxn modelId="{6C8D1DFD-F704-4F2E-8DDB-A0F9DC1AF2D0}" srcId="{21917720-52A4-45D7-B280-C4E53E32798D}" destId="{642721AD-6395-464C-BC5F-53C45769D1CB}" srcOrd="0" destOrd="0" parTransId="{5E1E440B-912D-476A-ABB8-0D0E44B65B9C}" sibTransId="{2D12D4F6-4DC4-4AF0-B20F-72094C30D7E3}"/>
    <dgm:cxn modelId="{6DA3956B-5CB5-4A5E-B0B7-7316F7908396}" type="presParOf" srcId="{EBE8F130-6717-45E1-8443-E2CD51CF1C23}" destId="{37B4F924-0BAA-44A1-A492-4A58157A2619}" srcOrd="0" destOrd="0" presId="urn:microsoft.com/office/officeart/2018/2/layout/IconVerticalSolidList"/>
    <dgm:cxn modelId="{D56C9077-D144-4F14-8854-D1989E80F870}" type="presParOf" srcId="{37B4F924-0BAA-44A1-A492-4A58157A2619}" destId="{12069A1F-6C64-4961-88D8-47002B508834}" srcOrd="0" destOrd="0" presId="urn:microsoft.com/office/officeart/2018/2/layout/IconVerticalSolidList"/>
    <dgm:cxn modelId="{A1C5BB55-569F-4BDD-BBC8-6A26A29E5981}" type="presParOf" srcId="{37B4F924-0BAA-44A1-A492-4A58157A2619}" destId="{BCE379BF-B39A-436A-93A7-4AE43CBA72C2}" srcOrd="1" destOrd="0" presId="urn:microsoft.com/office/officeart/2018/2/layout/IconVerticalSolidList"/>
    <dgm:cxn modelId="{EFFAA9D0-3138-46AE-BCD0-B1610B8F02A4}" type="presParOf" srcId="{37B4F924-0BAA-44A1-A492-4A58157A2619}" destId="{E436D936-C23A-48C5-8749-75BDC79CADC3}" srcOrd="2" destOrd="0" presId="urn:microsoft.com/office/officeart/2018/2/layout/IconVerticalSolidList"/>
    <dgm:cxn modelId="{DA897252-7650-4F2B-87B0-4CB4F12CA1CD}" type="presParOf" srcId="{37B4F924-0BAA-44A1-A492-4A58157A2619}" destId="{DE3F6B47-4477-4F13-A8E2-D5C781270EDD}" srcOrd="3" destOrd="0" presId="urn:microsoft.com/office/officeart/2018/2/layout/IconVerticalSolidList"/>
    <dgm:cxn modelId="{CE5C998C-AC96-4556-A272-B99E5B5848E6}" type="presParOf" srcId="{EBE8F130-6717-45E1-8443-E2CD51CF1C23}" destId="{C6EEBAB3-37A5-4629-82F4-BC4B154C455A}" srcOrd="1" destOrd="0" presId="urn:microsoft.com/office/officeart/2018/2/layout/IconVerticalSolidList"/>
    <dgm:cxn modelId="{21384C03-1912-4981-9281-7574FB00FCB8}" type="presParOf" srcId="{EBE8F130-6717-45E1-8443-E2CD51CF1C23}" destId="{999ACA39-39D7-49DC-BD24-E6E1A2F2960D}" srcOrd="2" destOrd="0" presId="urn:microsoft.com/office/officeart/2018/2/layout/IconVerticalSolidList"/>
    <dgm:cxn modelId="{62E3D164-FE4B-4379-ADC3-BDB3BE74213C}" type="presParOf" srcId="{999ACA39-39D7-49DC-BD24-E6E1A2F2960D}" destId="{975FC057-F2C4-4411-8EA2-0921DFE6960D}" srcOrd="0" destOrd="0" presId="urn:microsoft.com/office/officeart/2018/2/layout/IconVerticalSolidList"/>
    <dgm:cxn modelId="{1A74A4F0-F245-4EB7-8DCE-768A1CB87901}" type="presParOf" srcId="{999ACA39-39D7-49DC-BD24-E6E1A2F2960D}" destId="{DDD9E7DB-F94D-42C2-96AC-1E20FB98B679}" srcOrd="1" destOrd="0" presId="urn:microsoft.com/office/officeart/2018/2/layout/IconVerticalSolidList"/>
    <dgm:cxn modelId="{6EF3C139-7AEA-4E79-BED3-8F21871F67F6}" type="presParOf" srcId="{999ACA39-39D7-49DC-BD24-E6E1A2F2960D}" destId="{63C721F9-3C81-4F74-964C-EECC00DBE9B3}" srcOrd="2" destOrd="0" presId="urn:microsoft.com/office/officeart/2018/2/layout/IconVerticalSolidList"/>
    <dgm:cxn modelId="{E83BF6F1-0ED8-4C50-92C2-5D4C1273950B}" type="presParOf" srcId="{999ACA39-39D7-49DC-BD24-E6E1A2F2960D}" destId="{86EF9012-5F72-4D44-A728-9A63559DB6B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45E28D-96E1-4B7C-8EBD-2C6B68969707}" type="doc">
      <dgm:prSet loTypeId="urn:microsoft.com/office/officeart/2008/layout/LinedList" loCatId="list" qsTypeId="urn:microsoft.com/office/officeart/2005/8/quickstyle/simple1#21" qsCatId="simple" csTypeId="urn:microsoft.com/office/officeart/2005/8/colors/colorful1#4" csCatId="colorful"/>
      <dgm:spPr/>
      <dgm:t>
        <a:bodyPr/>
        <a:lstStyle/>
        <a:p>
          <a:endParaRPr lang="en-US"/>
        </a:p>
      </dgm:t>
    </dgm:pt>
    <dgm:pt modelId="{EB572EEF-7C29-4CB2-889D-E70C921A7737}">
      <dgm:prSet/>
      <dgm:spPr/>
      <dgm:t>
        <a:bodyPr/>
        <a:lstStyle/>
        <a:p>
          <a:r>
            <a:rPr lang="en-US"/>
            <a:t>What barriers exist to creating new solutions to existing problems in HSC?</a:t>
          </a:r>
        </a:p>
      </dgm:t>
    </dgm:pt>
    <dgm:pt modelId="{A6793A8A-02BE-4CB4-9B04-1D037389804F}" type="parTrans" cxnId="{7ABA4D27-EC0D-44C5-967E-432E027FD22C}">
      <dgm:prSet/>
      <dgm:spPr/>
      <dgm:t>
        <a:bodyPr/>
        <a:lstStyle/>
        <a:p>
          <a:endParaRPr lang="en-US"/>
        </a:p>
      </dgm:t>
    </dgm:pt>
    <dgm:pt modelId="{D5DFC0C5-2DA6-4D5E-9E92-0656A97D41D9}" type="sibTrans" cxnId="{7ABA4D27-EC0D-44C5-967E-432E027FD22C}">
      <dgm:prSet/>
      <dgm:spPr/>
      <dgm:t>
        <a:bodyPr/>
        <a:lstStyle/>
        <a:p>
          <a:endParaRPr lang="en-US"/>
        </a:p>
      </dgm:t>
    </dgm:pt>
    <dgm:pt modelId="{2E9743FD-0852-458A-99F2-AC72A175F538}">
      <dgm:prSet/>
      <dgm:spPr/>
      <dgm:t>
        <a:bodyPr/>
        <a:lstStyle/>
        <a:p>
          <a:r>
            <a:rPr lang="en-US"/>
            <a:t>Problem fixation</a:t>
          </a:r>
        </a:p>
      </dgm:t>
    </dgm:pt>
    <dgm:pt modelId="{825CFFDF-8566-425D-8001-5FF8BD7EFFA0}" type="parTrans" cxnId="{BF53A836-733B-446D-8768-2057F90C90D7}">
      <dgm:prSet/>
      <dgm:spPr/>
      <dgm:t>
        <a:bodyPr/>
        <a:lstStyle/>
        <a:p>
          <a:endParaRPr lang="en-US"/>
        </a:p>
      </dgm:t>
    </dgm:pt>
    <dgm:pt modelId="{7DF65397-3A2D-475E-B08B-45B5AB117793}" type="sibTrans" cxnId="{BF53A836-733B-446D-8768-2057F90C90D7}">
      <dgm:prSet/>
      <dgm:spPr/>
      <dgm:t>
        <a:bodyPr/>
        <a:lstStyle/>
        <a:p>
          <a:endParaRPr lang="en-US"/>
        </a:p>
      </dgm:t>
    </dgm:pt>
    <dgm:pt modelId="{33FA724F-0EC8-43E7-A745-23262A1B0E7D}">
      <dgm:prSet/>
      <dgm:spPr/>
      <dgm:t>
        <a:bodyPr/>
        <a:lstStyle/>
        <a:p>
          <a:r>
            <a:rPr lang="en-US"/>
            <a:t>Fear of being wrong</a:t>
          </a:r>
        </a:p>
      </dgm:t>
    </dgm:pt>
    <dgm:pt modelId="{9FE4E27C-A9E0-4C3B-B1E3-69EF03A69372}" type="parTrans" cxnId="{641472D8-5474-40BA-889E-83609801FCDD}">
      <dgm:prSet/>
      <dgm:spPr/>
      <dgm:t>
        <a:bodyPr/>
        <a:lstStyle/>
        <a:p>
          <a:endParaRPr lang="en-US"/>
        </a:p>
      </dgm:t>
    </dgm:pt>
    <dgm:pt modelId="{D875F307-B397-4181-96C9-D4542AC6722A}" type="sibTrans" cxnId="{641472D8-5474-40BA-889E-83609801FCDD}">
      <dgm:prSet/>
      <dgm:spPr/>
      <dgm:t>
        <a:bodyPr/>
        <a:lstStyle/>
        <a:p>
          <a:endParaRPr lang="en-US"/>
        </a:p>
      </dgm:t>
    </dgm:pt>
    <dgm:pt modelId="{16B76C15-0F54-4E09-BF05-318C2471803C}">
      <dgm:prSet/>
      <dgm:spPr/>
      <dgm:t>
        <a:bodyPr/>
        <a:lstStyle/>
        <a:p>
          <a:r>
            <a:rPr lang="en-US"/>
            <a:t>Causation bias</a:t>
          </a:r>
        </a:p>
      </dgm:t>
    </dgm:pt>
    <dgm:pt modelId="{9F3A65E6-9838-44F0-B29F-9174D45DB323}" type="parTrans" cxnId="{8F2DF318-B93B-4F7F-B1C6-F7D261CAB663}">
      <dgm:prSet/>
      <dgm:spPr/>
      <dgm:t>
        <a:bodyPr/>
        <a:lstStyle/>
        <a:p>
          <a:endParaRPr lang="en-US"/>
        </a:p>
      </dgm:t>
    </dgm:pt>
    <dgm:pt modelId="{0C4905CB-B835-4E43-90DB-662BFEBDE591}" type="sibTrans" cxnId="{8F2DF318-B93B-4F7F-B1C6-F7D261CAB663}">
      <dgm:prSet/>
      <dgm:spPr/>
      <dgm:t>
        <a:bodyPr/>
        <a:lstStyle/>
        <a:p>
          <a:endParaRPr lang="en-US"/>
        </a:p>
      </dgm:t>
    </dgm:pt>
    <dgm:pt modelId="{4B1A343F-2761-4188-81C9-68FDEE9494B1}">
      <dgm:prSet/>
      <dgm:spPr/>
      <dgm:t>
        <a:bodyPr/>
        <a:lstStyle/>
        <a:p>
          <a:r>
            <a:rPr lang="en-US"/>
            <a:t>Resources</a:t>
          </a:r>
        </a:p>
      </dgm:t>
    </dgm:pt>
    <dgm:pt modelId="{D0102A09-DBD6-4D38-B1C2-31D1180E99C5}" type="parTrans" cxnId="{CA0510E2-9643-45A7-A30E-D7A21A448037}">
      <dgm:prSet/>
      <dgm:spPr/>
      <dgm:t>
        <a:bodyPr/>
        <a:lstStyle/>
        <a:p>
          <a:endParaRPr lang="en-US"/>
        </a:p>
      </dgm:t>
    </dgm:pt>
    <dgm:pt modelId="{0BA86952-7E74-49DD-837A-F873B2933D99}" type="sibTrans" cxnId="{CA0510E2-9643-45A7-A30E-D7A21A448037}">
      <dgm:prSet/>
      <dgm:spPr/>
      <dgm:t>
        <a:bodyPr/>
        <a:lstStyle/>
        <a:p>
          <a:endParaRPr lang="en-US"/>
        </a:p>
      </dgm:t>
    </dgm:pt>
    <dgm:pt modelId="{40799C5B-F4DF-4EF7-9952-E4484BED51AF}">
      <dgm:prSet/>
      <dgm:spPr/>
      <dgm:t>
        <a:bodyPr/>
        <a:lstStyle/>
        <a:p>
          <a:r>
            <a:rPr lang="en-US"/>
            <a:t>Rigid adherence</a:t>
          </a:r>
        </a:p>
      </dgm:t>
    </dgm:pt>
    <dgm:pt modelId="{FD6EEB43-9F60-4166-A959-D8EB65BF6F6D}" type="parTrans" cxnId="{8E570287-31D4-4C90-ABF9-0283209037C4}">
      <dgm:prSet/>
      <dgm:spPr/>
      <dgm:t>
        <a:bodyPr/>
        <a:lstStyle/>
        <a:p>
          <a:endParaRPr lang="en-US"/>
        </a:p>
      </dgm:t>
    </dgm:pt>
    <dgm:pt modelId="{D684314E-6E2E-4BE4-A389-308CCE98F408}" type="sibTrans" cxnId="{8E570287-31D4-4C90-ABF9-0283209037C4}">
      <dgm:prSet/>
      <dgm:spPr/>
      <dgm:t>
        <a:bodyPr/>
        <a:lstStyle/>
        <a:p>
          <a:endParaRPr lang="en-US"/>
        </a:p>
      </dgm:t>
    </dgm:pt>
    <dgm:pt modelId="{8513EE53-D7D9-418B-8A1C-F485F818A242}">
      <dgm:prSet/>
      <dgm:spPr/>
      <dgm:t>
        <a:bodyPr/>
        <a:lstStyle/>
        <a:p>
          <a:r>
            <a:rPr lang="en-US"/>
            <a:t>Cultures</a:t>
          </a:r>
        </a:p>
      </dgm:t>
    </dgm:pt>
    <dgm:pt modelId="{AC817416-3B05-42B2-BAD8-5E1FD9AA2602}" type="parTrans" cxnId="{B84B7E47-51C8-477A-BAAF-52E5BEF82406}">
      <dgm:prSet/>
      <dgm:spPr/>
      <dgm:t>
        <a:bodyPr/>
        <a:lstStyle/>
        <a:p>
          <a:endParaRPr lang="en-US"/>
        </a:p>
      </dgm:t>
    </dgm:pt>
    <dgm:pt modelId="{C992D5AD-AC96-4CD8-BFAB-5C3A284B2154}" type="sibTrans" cxnId="{B84B7E47-51C8-477A-BAAF-52E5BEF82406}">
      <dgm:prSet/>
      <dgm:spPr/>
      <dgm:t>
        <a:bodyPr/>
        <a:lstStyle/>
        <a:p>
          <a:endParaRPr lang="en-US"/>
        </a:p>
      </dgm:t>
    </dgm:pt>
    <dgm:pt modelId="{4402C826-60BB-423E-A189-F6661C1FD4D5}" type="pres">
      <dgm:prSet presAssocID="{3A45E28D-96E1-4B7C-8EBD-2C6B68969707}" presName="vert0" presStyleCnt="0">
        <dgm:presLayoutVars>
          <dgm:dir/>
          <dgm:animOne val="branch"/>
          <dgm:animLvl val="lvl"/>
        </dgm:presLayoutVars>
      </dgm:prSet>
      <dgm:spPr/>
    </dgm:pt>
    <dgm:pt modelId="{97320C0D-FC1E-4B0B-86E5-449B7AB1A5E8}" type="pres">
      <dgm:prSet presAssocID="{EB572EEF-7C29-4CB2-889D-E70C921A7737}" presName="thickLine" presStyleLbl="alignNode1" presStyleIdx="0" presStyleCnt="7"/>
      <dgm:spPr/>
    </dgm:pt>
    <dgm:pt modelId="{6F1A99DB-0C6A-4B29-9A29-57668EAA6CF3}" type="pres">
      <dgm:prSet presAssocID="{EB572EEF-7C29-4CB2-889D-E70C921A7737}" presName="horz1" presStyleCnt="0"/>
      <dgm:spPr/>
    </dgm:pt>
    <dgm:pt modelId="{E8FA145F-4516-4F85-8125-2BB6A5429167}" type="pres">
      <dgm:prSet presAssocID="{EB572EEF-7C29-4CB2-889D-E70C921A7737}" presName="tx1" presStyleLbl="revTx" presStyleIdx="0" presStyleCnt="7"/>
      <dgm:spPr/>
    </dgm:pt>
    <dgm:pt modelId="{14F3D1D3-F092-4D90-AE4D-EA899104E30F}" type="pres">
      <dgm:prSet presAssocID="{EB572EEF-7C29-4CB2-889D-E70C921A7737}" presName="vert1" presStyleCnt="0"/>
      <dgm:spPr/>
    </dgm:pt>
    <dgm:pt modelId="{57581D15-572D-44ED-86A2-C4D6238AB716}" type="pres">
      <dgm:prSet presAssocID="{2E9743FD-0852-458A-99F2-AC72A175F538}" presName="thickLine" presStyleLbl="alignNode1" presStyleIdx="1" presStyleCnt="7"/>
      <dgm:spPr/>
    </dgm:pt>
    <dgm:pt modelId="{9E1601FA-F7C0-466A-BB37-FA905FB72B72}" type="pres">
      <dgm:prSet presAssocID="{2E9743FD-0852-458A-99F2-AC72A175F538}" presName="horz1" presStyleCnt="0"/>
      <dgm:spPr/>
    </dgm:pt>
    <dgm:pt modelId="{8E899BD4-D0E7-47B3-A136-9E054001CA19}" type="pres">
      <dgm:prSet presAssocID="{2E9743FD-0852-458A-99F2-AC72A175F538}" presName="tx1" presStyleLbl="revTx" presStyleIdx="1" presStyleCnt="7"/>
      <dgm:spPr/>
    </dgm:pt>
    <dgm:pt modelId="{AD9C6BB5-3BA8-406F-825B-335524C8E940}" type="pres">
      <dgm:prSet presAssocID="{2E9743FD-0852-458A-99F2-AC72A175F538}" presName="vert1" presStyleCnt="0"/>
      <dgm:spPr/>
    </dgm:pt>
    <dgm:pt modelId="{BE565921-0AE1-4686-88CA-F94E4A3E5D3B}" type="pres">
      <dgm:prSet presAssocID="{33FA724F-0EC8-43E7-A745-23262A1B0E7D}" presName="thickLine" presStyleLbl="alignNode1" presStyleIdx="2" presStyleCnt="7"/>
      <dgm:spPr/>
    </dgm:pt>
    <dgm:pt modelId="{1FF56FA4-99C4-4EEE-B6B5-90BAE0883074}" type="pres">
      <dgm:prSet presAssocID="{33FA724F-0EC8-43E7-A745-23262A1B0E7D}" presName="horz1" presStyleCnt="0"/>
      <dgm:spPr/>
    </dgm:pt>
    <dgm:pt modelId="{3DF18BE4-84CA-4A1D-B8C7-7DABE73CC437}" type="pres">
      <dgm:prSet presAssocID="{33FA724F-0EC8-43E7-A745-23262A1B0E7D}" presName="tx1" presStyleLbl="revTx" presStyleIdx="2" presStyleCnt="7"/>
      <dgm:spPr/>
    </dgm:pt>
    <dgm:pt modelId="{739A65F2-18B4-4B8A-90B5-F851CC8888E0}" type="pres">
      <dgm:prSet presAssocID="{33FA724F-0EC8-43E7-A745-23262A1B0E7D}" presName="vert1" presStyleCnt="0"/>
      <dgm:spPr/>
    </dgm:pt>
    <dgm:pt modelId="{D529737B-DA4E-415B-967F-DACBE0A7DDE0}" type="pres">
      <dgm:prSet presAssocID="{16B76C15-0F54-4E09-BF05-318C2471803C}" presName="thickLine" presStyleLbl="alignNode1" presStyleIdx="3" presStyleCnt="7"/>
      <dgm:spPr/>
    </dgm:pt>
    <dgm:pt modelId="{54781C6A-8412-42F3-892F-103CB4C0F52A}" type="pres">
      <dgm:prSet presAssocID="{16B76C15-0F54-4E09-BF05-318C2471803C}" presName="horz1" presStyleCnt="0"/>
      <dgm:spPr/>
    </dgm:pt>
    <dgm:pt modelId="{C260C8A2-80EC-42AB-9C3B-DC9781A356A2}" type="pres">
      <dgm:prSet presAssocID="{16B76C15-0F54-4E09-BF05-318C2471803C}" presName="tx1" presStyleLbl="revTx" presStyleIdx="3" presStyleCnt="7"/>
      <dgm:spPr/>
    </dgm:pt>
    <dgm:pt modelId="{9F835D09-2A87-48F1-94ED-389A41289170}" type="pres">
      <dgm:prSet presAssocID="{16B76C15-0F54-4E09-BF05-318C2471803C}" presName="vert1" presStyleCnt="0"/>
      <dgm:spPr/>
    </dgm:pt>
    <dgm:pt modelId="{5B79258C-0C03-4D7B-B167-9216ADE86D92}" type="pres">
      <dgm:prSet presAssocID="{4B1A343F-2761-4188-81C9-68FDEE9494B1}" presName="thickLine" presStyleLbl="alignNode1" presStyleIdx="4" presStyleCnt="7"/>
      <dgm:spPr/>
    </dgm:pt>
    <dgm:pt modelId="{9D5DF165-6824-4EDF-9C98-3F5F105A4D19}" type="pres">
      <dgm:prSet presAssocID="{4B1A343F-2761-4188-81C9-68FDEE9494B1}" presName="horz1" presStyleCnt="0"/>
      <dgm:spPr/>
    </dgm:pt>
    <dgm:pt modelId="{67CD38A7-6187-4601-BDDA-1E9D0B2DEFD8}" type="pres">
      <dgm:prSet presAssocID="{4B1A343F-2761-4188-81C9-68FDEE9494B1}" presName="tx1" presStyleLbl="revTx" presStyleIdx="4" presStyleCnt="7"/>
      <dgm:spPr/>
    </dgm:pt>
    <dgm:pt modelId="{CC762CF7-BEAA-4928-8B25-2D8620EA7C92}" type="pres">
      <dgm:prSet presAssocID="{4B1A343F-2761-4188-81C9-68FDEE9494B1}" presName="vert1" presStyleCnt="0"/>
      <dgm:spPr/>
    </dgm:pt>
    <dgm:pt modelId="{EBAB243A-6201-499D-A396-7629BCD8D754}" type="pres">
      <dgm:prSet presAssocID="{40799C5B-F4DF-4EF7-9952-E4484BED51AF}" presName="thickLine" presStyleLbl="alignNode1" presStyleIdx="5" presStyleCnt="7"/>
      <dgm:spPr/>
    </dgm:pt>
    <dgm:pt modelId="{CFD69611-5C69-442B-A4D6-18624CDE925A}" type="pres">
      <dgm:prSet presAssocID="{40799C5B-F4DF-4EF7-9952-E4484BED51AF}" presName="horz1" presStyleCnt="0"/>
      <dgm:spPr/>
    </dgm:pt>
    <dgm:pt modelId="{75220384-4C3E-49A3-A29B-524A84FDE0CA}" type="pres">
      <dgm:prSet presAssocID="{40799C5B-F4DF-4EF7-9952-E4484BED51AF}" presName="tx1" presStyleLbl="revTx" presStyleIdx="5" presStyleCnt="7"/>
      <dgm:spPr/>
    </dgm:pt>
    <dgm:pt modelId="{2606D430-D507-47F5-8536-D537773DBC86}" type="pres">
      <dgm:prSet presAssocID="{40799C5B-F4DF-4EF7-9952-E4484BED51AF}" presName="vert1" presStyleCnt="0"/>
      <dgm:spPr/>
    </dgm:pt>
    <dgm:pt modelId="{C8D512E6-A095-49F2-BE08-719EE1EEFBCC}" type="pres">
      <dgm:prSet presAssocID="{8513EE53-D7D9-418B-8A1C-F485F818A242}" presName="thickLine" presStyleLbl="alignNode1" presStyleIdx="6" presStyleCnt="7"/>
      <dgm:spPr/>
    </dgm:pt>
    <dgm:pt modelId="{96E43449-3AA8-4C25-A68E-82FF096C50E2}" type="pres">
      <dgm:prSet presAssocID="{8513EE53-D7D9-418B-8A1C-F485F818A242}" presName="horz1" presStyleCnt="0"/>
      <dgm:spPr/>
    </dgm:pt>
    <dgm:pt modelId="{99B4193B-1938-4F84-A439-5D62E6DB4B18}" type="pres">
      <dgm:prSet presAssocID="{8513EE53-D7D9-418B-8A1C-F485F818A242}" presName="tx1" presStyleLbl="revTx" presStyleIdx="6" presStyleCnt="7"/>
      <dgm:spPr/>
    </dgm:pt>
    <dgm:pt modelId="{26B70AD8-A082-4F62-AB58-62464CF6E917}" type="pres">
      <dgm:prSet presAssocID="{8513EE53-D7D9-418B-8A1C-F485F818A242}" presName="vert1" presStyleCnt="0"/>
      <dgm:spPr/>
    </dgm:pt>
  </dgm:ptLst>
  <dgm:cxnLst>
    <dgm:cxn modelId="{E6B6ED07-E6DB-4124-B23A-0FCE322942E3}" type="presOf" srcId="{8513EE53-D7D9-418B-8A1C-F485F818A242}" destId="{99B4193B-1938-4F84-A439-5D62E6DB4B18}" srcOrd="0" destOrd="0" presId="urn:microsoft.com/office/officeart/2008/layout/LinedList"/>
    <dgm:cxn modelId="{8F2DF318-B93B-4F7F-B1C6-F7D261CAB663}" srcId="{3A45E28D-96E1-4B7C-8EBD-2C6B68969707}" destId="{16B76C15-0F54-4E09-BF05-318C2471803C}" srcOrd="3" destOrd="0" parTransId="{9F3A65E6-9838-44F0-B29F-9174D45DB323}" sibTransId="{0C4905CB-B835-4E43-90DB-662BFEBDE591}"/>
    <dgm:cxn modelId="{7ABA4D27-EC0D-44C5-967E-432E027FD22C}" srcId="{3A45E28D-96E1-4B7C-8EBD-2C6B68969707}" destId="{EB572EEF-7C29-4CB2-889D-E70C921A7737}" srcOrd="0" destOrd="0" parTransId="{A6793A8A-02BE-4CB4-9B04-1D037389804F}" sibTransId="{D5DFC0C5-2DA6-4D5E-9E92-0656A97D41D9}"/>
    <dgm:cxn modelId="{BF53A836-733B-446D-8768-2057F90C90D7}" srcId="{3A45E28D-96E1-4B7C-8EBD-2C6B68969707}" destId="{2E9743FD-0852-458A-99F2-AC72A175F538}" srcOrd="1" destOrd="0" parTransId="{825CFFDF-8566-425D-8001-5FF8BD7EFFA0}" sibTransId="{7DF65397-3A2D-475E-B08B-45B5AB117793}"/>
    <dgm:cxn modelId="{54260546-48B1-49E1-B328-C79665336B08}" type="presOf" srcId="{2E9743FD-0852-458A-99F2-AC72A175F538}" destId="{8E899BD4-D0E7-47B3-A136-9E054001CA19}" srcOrd="0" destOrd="0" presId="urn:microsoft.com/office/officeart/2008/layout/LinedList"/>
    <dgm:cxn modelId="{B84B7E47-51C8-477A-BAAF-52E5BEF82406}" srcId="{3A45E28D-96E1-4B7C-8EBD-2C6B68969707}" destId="{8513EE53-D7D9-418B-8A1C-F485F818A242}" srcOrd="6" destOrd="0" parTransId="{AC817416-3B05-42B2-BAD8-5E1FD9AA2602}" sibTransId="{C992D5AD-AC96-4CD8-BFAB-5C3A284B2154}"/>
    <dgm:cxn modelId="{832A6256-4F14-48F9-9D44-66F776B6AC58}" type="presOf" srcId="{EB572EEF-7C29-4CB2-889D-E70C921A7737}" destId="{E8FA145F-4516-4F85-8125-2BB6A5429167}" srcOrd="0" destOrd="0" presId="urn:microsoft.com/office/officeart/2008/layout/LinedList"/>
    <dgm:cxn modelId="{8E570287-31D4-4C90-ABF9-0283209037C4}" srcId="{3A45E28D-96E1-4B7C-8EBD-2C6B68969707}" destId="{40799C5B-F4DF-4EF7-9952-E4484BED51AF}" srcOrd="5" destOrd="0" parTransId="{FD6EEB43-9F60-4166-A959-D8EB65BF6F6D}" sibTransId="{D684314E-6E2E-4BE4-A389-308CCE98F408}"/>
    <dgm:cxn modelId="{40939BAD-DD7D-4F17-9E61-95639E0282F1}" type="presOf" srcId="{3A45E28D-96E1-4B7C-8EBD-2C6B68969707}" destId="{4402C826-60BB-423E-A189-F6661C1FD4D5}" srcOrd="0" destOrd="0" presId="urn:microsoft.com/office/officeart/2008/layout/LinedList"/>
    <dgm:cxn modelId="{60AFAEBC-AFF2-4F6A-9311-1781C6EAD54B}" type="presOf" srcId="{33FA724F-0EC8-43E7-A745-23262A1B0E7D}" destId="{3DF18BE4-84CA-4A1D-B8C7-7DABE73CC437}" srcOrd="0" destOrd="0" presId="urn:microsoft.com/office/officeart/2008/layout/LinedList"/>
    <dgm:cxn modelId="{298F8AC2-AB1C-4F4F-A9F9-33F93B858C54}" type="presOf" srcId="{4B1A343F-2761-4188-81C9-68FDEE9494B1}" destId="{67CD38A7-6187-4601-BDDA-1E9D0B2DEFD8}" srcOrd="0" destOrd="0" presId="urn:microsoft.com/office/officeart/2008/layout/LinedList"/>
    <dgm:cxn modelId="{641472D8-5474-40BA-889E-83609801FCDD}" srcId="{3A45E28D-96E1-4B7C-8EBD-2C6B68969707}" destId="{33FA724F-0EC8-43E7-A745-23262A1B0E7D}" srcOrd="2" destOrd="0" parTransId="{9FE4E27C-A9E0-4C3B-B1E3-69EF03A69372}" sibTransId="{D875F307-B397-4181-96C9-D4542AC6722A}"/>
    <dgm:cxn modelId="{CA0510E2-9643-45A7-A30E-D7A21A448037}" srcId="{3A45E28D-96E1-4B7C-8EBD-2C6B68969707}" destId="{4B1A343F-2761-4188-81C9-68FDEE9494B1}" srcOrd="4" destOrd="0" parTransId="{D0102A09-DBD6-4D38-B1C2-31D1180E99C5}" sibTransId="{0BA86952-7E74-49DD-837A-F873B2933D99}"/>
    <dgm:cxn modelId="{3C47AAF1-6F5E-4C3D-8A36-BA00BD36764E}" type="presOf" srcId="{40799C5B-F4DF-4EF7-9952-E4484BED51AF}" destId="{75220384-4C3E-49A3-A29B-524A84FDE0CA}" srcOrd="0" destOrd="0" presId="urn:microsoft.com/office/officeart/2008/layout/LinedList"/>
    <dgm:cxn modelId="{F1E9B8F4-17C5-4FA1-B702-58A872408E4F}" type="presOf" srcId="{16B76C15-0F54-4E09-BF05-318C2471803C}" destId="{C260C8A2-80EC-42AB-9C3B-DC9781A356A2}" srcOrd="0" destOrd="0" presId="urn:microsoft.com/office/officeart/2008/layout/LinedList"/>
    <dgm:cxn modelId="{861E651B-86FD-4F63-8485-61BB3050C113}" type="presParOf" srcId="{4402C826-60BB-423E-A189-F6661C1FD4D5}" destId="{97320C0D-FC1E-4B0B-86E5-449B7AB1A5E8}" srcOrd="0" destOrd="0" presId="urn:microsoft.com/office/officeart/2008/layout/LinedList"/>
    <dgm:cxn modelId="{0596954A-E629-4B9E-AC52-DF3E90043F43}" type="presParOf" srcId="{4402C826-60BB-423E-A189-F6661C1FD4D5}" destId="{6F1A99DB-0C6A-4B29-9A29-57668EAA6CF3}" srcOrd="1" destOrd="0" presId="urn:microsoft.com/office/officeart/2008/layout/LinedList"/>
    <dgm:cxn modelId="{2ED07D78-66D3-417A-B4F9-EB9195A4F1E5}" type="presParOf" srcId="{6F1A99DB-0C6A-4B29-9A29-57668EAA6CF3}" destId="{E8FA145F-4516-4F85-8125-2BB6A5429167}" srcOrd="0" destOrd="0" presId="urn:microsoft.com/office/officeart/2008/layout/LinedList"/>
    <dgm:cxn modelId="{F006A34D-0870-45B7-B480-AD2F06A8DAD5}" type="presParOf" srcId="{6F1A99DB-0C6A-4B29-9A29-57668EAA6CF3}" destId="{14F3D1D3-F092-4D90-AE4D-EA899104E30F}" srcOrd="1" destOrd="0" presId="urn:microsoft.com/office/officeart/2008/layout/LinedList"/>
    <dgm:cxn modelId="{B732F514-3E44-4AA3-8374-B475672D38D7}" type="presParOf" srcId="{4402C826-60BB-423E-A189-F6661C1FD4D5}" destId="{57581D15-572D-44ED-86A2-C4D6238AB716}" srcOrd="2" destOrd="0" presId="urn:microsoft.com/office/officeart/2008/layout/LinedList"/>
    <dgm:cxn modelId="{4491B235-C77A-47A9-A06E-18E8AEC2CDBE}" type="presParOf" srcId="{4402C826-60BB-423E-A189-F6661C1FD4D5}" destId="{9E1601FA-F7C0-466A-BB37-FA905FB72B72}" srcOrd="3" destOrd="0" presId="urn:microsoft.com/office/officeart/2008/layout/LinedList"/>
    <dgm:cxn modelId="{ACC9553E-947B-40F2-AEAC-BDAB21CFC548}" type="presParOf" srcId="{9E1601FA-F7C0-466A-BB37-FA905FB72B72}" destId="{8E899BD4-D0E7-47B3-A136-9E054001CA19}" srcOrd="0" destOrd="0" presId="urn:microsoft.com/office/officeart/2008/layout/LinedList"/>
    <dgm:cxn modelId="{ABC8681E-B6B5-435F-8C21-5709EFA3166E}" type="presParOf" srcId="{9E1601FA-F7C0-466A-BB37-FA905FB72B72}" destId="{AD9C6BB5-3BA8-406F-825B-335524C8E940}" srcOrd="1" destOrd="0" presId="urn:microsoft.com/office/officeart/2008/layout/LinedList"/>
    <dgm:cxn modelId="{38FDFCAA-6267-45FF-8B9B-356C434BB114}" type="presParOf" srcId="{4402C826-60BB-423E-A189-F6661C1FD4D5}" destId="{BE565921-0AE1-4686-88CA-F94E4A3E5D3B}" srcOrd="4" destOrd="0" presId="urn:microsoft.com/office/officeart/2008/layout/LinedList"/>
    <dgm:cxn modelId="{54FE7E51-8A3A-40FA-8B43-E522355E6857}" type="presParOf" srcId="{4402C826-60BB-423E-A189-F6661C1FD4D5}" destId="{1FF56FA4-99C4-4EEE-B6B5-90BAE0883074}" srcOrd="5" destOrd="0" presId="urn:microsoft.com/office/officeart/2008/layout/LinedList"/>
    <dgm:cxn modelId="{0EB884FC-B214-45E1-8856-CB022B7AF378}" type="presParOf" srcId="{1FF56FA4-99C4-4EEE-B6B5-90BAE0883074}" destId="{3DF18BE4-84CA-4A1D-B8C7-7DABE73CC437}" srcOrd="0" destOrd="0" presId="urn:microsoft.com/office/officeart/2008/layout/LinedList"/>
    <dgm:cxn modelId="{81E476A6-40FB-4F8B-A934-76D3C280517F}" type="presParOf" srcId="{1FF56FA4-99C4-4EEE-B6B5-90BAE0883074}" destId="{739A65F2-18B4-4B8A-90B5-F851CC8888E0}" srcOrd="1" destOrd="0" presId="urn:microsoft.com/office/officeart/2008/layout/LinedList"/>
    <dgm:cxn modelId="{E620E6F7-AECA-4D77-9401-37ED861E8AE7}" type="presParOf" srcId="{4402C826-60BB-423E-A189-F6661C1FD4D5}" destId="{D529737B-DA4E-415B-967F-DACBE0A7DDE0}" srcOrd="6" destOrd="0" presId="urn:microsoft.com/office/officeart/2008/layout/LinedList"/>
    <dgm:cxn modelId="{EED8DA59-0EBF-4F37-ABC6-1534D6FC77E3}" type="presParOf" srcId="{4402C826-60BB-423E-A189-F6661C1FD4D5}" destId="{54781C6A-8412-42F3-892F-103CB4C0F52A}" srcOrd="7" destOrd="0" presId="urn:microsoft.com/office/officeart/2008/layout/LinedList"/>
    <dgm:cxn modelId="{E02A4D97-E37A-4CA7-8D59-3F28E6AC6F08}" type="presParOf" srcId="{54781C6A-8412-42F3-892F-103CB4C0F52A}" destId="{C260C8A2-80EC-42AB-9C3B-DC9781A356A2}" srcOrd="0" destOrd="0" presId="urn:microsoft.com/office/officeart/2008/layout/LinedList"/>
    <dgm:cxn modelId="{55AD3174-2D29-4F50-A01C-4445AA407F4D}" type="presParOf" srcId="{54781C6A-8412-42F3-892F-103CB4C0F52A}" destId="{9F835D09-2A87-48F1-94ED-389A41289170}" srcOrd="1" destOrd="0" presId="urn:microsoft.com/office/officeart/2008/layout/LinedList"/>
    <dgm:cxn modelId="{86413A20-62D6-4253-8F0B-D07D669F27E4}" type="presParOf" srcId="{4402C826-60BB-423E-A189-F6661C1FD4D5}" destId="{5B79258C-0C03-4D7B-B167-9216ADE86D92}" srcOrd="8" destOrd="0" presId="urn:microsoft.com/office/officeart/2008/layout/LinedList"/>
    <dgm:cxn modelId="{0BBC81D1-E733-4397-84F0-2BAE21F35112}" type="presParOf" srcId="{4402C826-60BB-423E-A189-F6661C1FD4D5}" destId="{9D5DF165-6824-4EDF-9C98-3F5F105A4D19}" srcOrd="9" destOrd="0" presId="urn:microsoft.com/office/officeart/2008/layout/LinedList"/>
    <dgm:cxn modelId="{5CA3EDF8-6572-445D-AC01-AFF1BF1DCC21}" type="presParOf" srcId="{9D5DF165-6824-4EDF-9C98-3F5F105A4D19}" destId="{67CD38A7-6187-4601-BDDA-1E9D0B2DEFD8}" srcOrd="0" destOrd="0" presId="urn:microsoft.com/office/officeart/2008/layout/LinedList"/>
    <dgm:cxn modelId="{6CE7FB1C-8A57-4D7E-8C3F-0EFD8D9C1254}" type="presParOf" srcId="{9D5DF165-6824-4EDF-9C98-3F5F105A4D19}" destId="{CC762CF7-BEAA-4928-8B25-2D8620EA7C92}" srcOrd="1" destOrd="0" presId="urn:microsoft.com/office/officeart/2008/layout/LinedList"/>
    <dgm:cxn modelId="{4069BCD2-D57F-41ED-8D4F-5B4785D88AAD}" type="presParOf" srcId="{4402C826-60BB-423E-A189-F6661C1FD4D5}" destId="{EBAB243A-6201-499D-A396-7629BCD8D754}" srcOrd="10" destOrd="0" presId="urn:microsoft.com/office/officeart/2008/layout/LinedList"/>
    <dgm:cxn modelId="{98A7C1A3-CD8F-4284-807E-CA62EB299D3C}" type="presParOf" srcId="{4402C826-60BB-423E-A189-F6661C1FD4D5}" destId="{CFD69611-5C69-442B-A4D6-18624CDE925A}" srcOrd="11" destOrd="0" presId="urn:microsoft.com/office/officeart/2008/layout/LinedList"/>
    <dgm:cxn modelId="{A77EA990-A7B7-4946-B2D0-FF2947B40BBC}" type="presParOf" srcId="{CFD69611-5C69-442B-A4D6-18624CDE925A}" destId="{75220384-4C3E-49A3-A29B-524A84FDE0CA}" srcOrd="0" destOrd="0" presId="urn:microsoft.com/office/officeart/2008/layout/LinedList"/>
    <dgm:cxn modelId="{0F168110-83F5-42E0-86B5-6FFF7596B49C}" type="presParOf" srcId="{CFD69611-5C69-442B-A4D6-18624CDE925A}" destId="{2606D430-D507-47F5-8536-D537773DBC86}" srcOrd="1" destOrd="0" presId="urn:microsoft.com/office/officeart/2008/layout/LinedList"/>
    <dgm:cxn modelId="{2E606617-1302-44FE-90CD-AE02E38AFE83}" type="presParOf" srcId="{4402C826-60BB-423E-A189-F6661C1FD4D5}" destId="{C8D512E6-A095-49F2-BE08-719EE1EEFBCC}" srcOrd="12" destOrd="0" presId="urn:microsoft.com/office/officeart/2008/layout/LinedList"/>
    <dgm:cxn modelId="{A89B367C-98A6-487D-A5CF-5E24306A65CE}" type="presParOf" srcId="{4402C826-60BB-423E-A189-F6661C1FD4D5}" destId="{96E43449-3AA8-4C25-A68E-82FF096C50E2}" srcOrd="13" destOrd="0" presId="urn:microsoft.com/office/officeart/2008/layout/LinedList"/>
    <dgm:cxn modelId="{A81378CC-047C-4553-A3E4-275BFBFCA38B}" type="presParOf" srcId="{96E43449-3AA8-4C25-A68E-82FF096C50E2}" destId="{99B4193B-1938-4F84-A439-5D62E6DB4B18}" srcOrd="0" destOrd="0" presId="urn:microsoft.com/office/officeart/2008/layout/LinedList"/>
    <dgm:cxn modelId="{8F6A66B4-F084-4B38-BC7C-EE8327D99FBA}" type="presParOf" srcId="{96E43449-3AA8-4C25-A68E-82FF096C50E2}" destId="{26B70AD8-A082-4F62-AB58-62464CF6E91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B38395B-A0FC-47D6-B0FE-E9ABF4B16301}" type="doc">
      <dgm:prSet loTypeId="urn:microsoft.com/office/officeart/2008/layout/LinedList" loCatId="list" qsTypeId="urn:microsoft.com/office/officeart/2005/8/quickstyle/simple1#4" qsCatId="simple" csTypeId="urn:microsoft.com/office/officeart/2005/8/colors/colorful2#3" csCatId="colorful"/>
      <dgm:spPr/>
      <dgm:t>
        <a:bodyPr/>
        <a:lstStyle/>
        <a:p>
          <a:endParaRPr lang="en-US"/>
        </a:p>
      </dgm:t>
    </dgm:pt>
    <dgm:pt modelId="{3EC0543C-B8AE-4FB5-AC6F-1799487B00DE}">
      <dgm:prSet/>
      <dgm:spPr/>
      <dgm:t>
        <a:bodyPr/>
        <a:lstStyle/>
        <a:p>
          <a:r>
            <a:rPr lang="en-US" baseline="0"/>
            <a:t>What might this term mean?</a:t>
          </a:r>
          <a:endParaRPr lang="en-US"/>
        </a:p>
      </dgm:t>
    </dgm:pt>
    <dgm:pt modelId="{B6DA00D8-C630-4334-A657-D2CFB4595F22}" type="parTrans" cxnId="{798E4875-D249-4123-89E2-39495724DC54}">
      <dgm:prSet/>
      <dgm:spPr/>
      <dgm:t>
        <a:bodyPr/>
        <a:lstStyle/>
        <a:p>
          <a:endParaRPr lang="en-US"/>
        </a:p>
      </dgm:t>
    </dgm:pt>
    <dgm:pt modelId="{A31289E4-A6EA-4B5B-9C0C-70FD9240FE78}" type="sibTrans" cxnId="{798E4875-D249-4123-89E2-39495724DC54}">
      <dgm:prSet/>
      <dgm:spPr/>
      <dgm:t>
        <a:bodyPr/>
        <a:lstStyle/>
        <a:p>
          <a:endParaRPr lang="en-US"/>
        </a:p>
      </dgm:t>
    </dgm:pt>
    <dgm:pt modelId="{BDF123AA-5D96-4E04-A700-79E9D194867F}">
      <dgm:prSet/>
      <dgm:spPr/>
      <dgm:t>
        <a:bodyPr/>
        <a:lstStyle/>
        <a:p>
          <a:r>
            <a:rPr lang="en-US" baseline="0"/>
            <a:t>A wicked problem is one that may seem, on the surface, impossible to solve and is made of many complex and distinct layers.</a:t>
          </a:r>
          <a:endParaRPr lang="en-US"/>
        </a:p>
      </dgm:t>
    </dgm:pt>
    <dgm:pt modelId="{AF7779A7-8C5D-4E94-80DE-FB399A7B6585}" type="parTrans" cxnId="{31212345-4E2E-4506-8177-4B85BC31F5D2}">
      <dgm:prSet/>
      <dgm:spPr/>
      <dgm:t>
        <a:bodyPr/>
        <a:lstStyle/>
        <a:p>
          <a:endParaRPr lang="en-US"/>
        </a:p>
      </dgm:t>
    </dgm:pt>
    <dgm:pt modelId="{A17DA4E9-B280-41FB-995B-3B9C566F5C37}" type="sibTrans" cxnId="{31212345-4E2E-4506-8177-4B85BC31F5D2}">
      <dgm:prSet/>
      <dgm:spPr/>
      <dgm:t>
        <a:bodyPr/>
        <a:lstStyle/>
        <a:p>
          <a:endParaRPr lang="en-US"/>
        </a:p>
      </dgm:t>
    </dgm:pt>
    <dgm:pt modelId="{790E2D89-D6CE-4CD9-AA73-E253D01E0C47}">
      <dgm:prSet/>
      <dgm:spPr/>
      <dgm:t>
        <a:bodyPr/>
        <a:lstStyle/>
        <a:p>
          <a:r>
            <a:rPr lang="en-US" baseline="0"/>
            <a:t>Sometimes the variables and causes are not known or quantifiable.</a:t>
          </a:r>
          <a:endParaRPr lang="en-US"/>
        </a:p>
      </dgm:t>
    </dgm:pt>
    <dgm:pt modelId="{1425EF5E-E4A9-44D4-917A-ED75718C25AB}" type="parTrans" cxnId="{63559EC4-7D04-4B4B-A18E-C5A3ABB7AF61}">
      <dgm:prSet/>
      <dgm:spPr/>
      <dgm:t>
        <a:bodyPr/>
        <a:lstStyle/>
        <a:p>
          <a:endParaRPr lang="en-US"/>
        </a:p>
      </dgm:t>
    </dgm:pt>
    <dgm:pt modelId="{14A98315-6844-46C2-B740-E26D764A8874}" type="sibTrans" cxnId="{63559EC4-7D04-4B4B-A18E-C5A3ABB7AF61}">
      <dgm:prSet/>
      <dgm:spPr/>
      <dgm:t>
        <a:bodyPr/>
        <a:lstStyle/>
        <a:p>
          <a:endParaRPr lang="en-US"/>
        </a:p>
      </dgm:t>
    </dgm:pt>
    <dgm:pt modelId="{FE67CEC3-7301-467B-A8EC-FD7EE3E62910}" type="pres">
      <dgm:prSet presAssocID="{7B38395B-A0FC-47D6-B0FE-E9ABF4B16301}" presName="vert0" presStyleCnt="0">
        <dgm:presLayoutVars>
          <dgm:dir/>
          <dgm:animOne val="branch"/>
          <dgm:animLvl val="lvl"/>
        </dgm:presLayoutVars>
      </dgm:prSet>
      <dgm:spPr/>
    </dgm:pt>
    <dgm:pt modelId="{0F5D4B2C-0F94-471D-8A2A-12AA6E05F7BB}" type="pres">
      <dgm:prSet presAssocID="{3EC0543C-B8AE-4FB5-AC6F-1799487B00DE}" presName="thickLine" presStyleLbl="alignNode1" presStyleIdx="0" presStyleCnt="3"/>
      <dgm:spPr/>
    </dgm:pt>
    <dgm:pt modelId="{639021DE-8FFB-47BF-80C4-C95FDA26452A}" type="pres">
      <dgm:prSet presAssocID="{3EC0543C-B8AE-4FB5-AC6F-1799487B00DE}" presName="horz1" presStyleCnt="0"/>
      <dgm:spPr/>
    </dgm:pt>
    <dgm:pt modelId="{84EB9E00-652E-452A-A1F4-EA11E55BECC6}" type="pres">
      <dgm:prSet presAssocID="{3EC0543C-B8AE-4FB5-AC6F-1799487B00DE}" presName="tx1" presStyleLbl="revTx" presStyleIdx="0" presStyleCnt="3"/>
      <dgm:spPr/>
    </dgm:pt>
    <dgm:pt modelId="{373C1E57-A3A6-4187-AA7F-A6033670BCB2}" type="pres">
      <dgm:prSet presAssocID="{3EC0543C-B8AE-4FB5-AC6F-1799487B00DE}" presName="vert1" presStyleCnt="0"/>
      <dgm:spPr/>
    </dgm:pt>
    <dgm:pt modelId="{08197D1B-215C-41E6-BDCF-5ACEC4DE22C8}" type="pres">
      <dgm:prSet presAssocID="{BDF123AA-5D96-4E04-A700-79E9D194867F}" presName="thickLine" presStyleLbl="alignNode1" presStyleIdx="1" presStyleCnt="3"/>
      <dgm:spPr/>
    </dgm:pt>
    <dgm:pt modelId="{0967F274-7855-4DF9-A28F-D62887C3793E}" type="pres">
      <dgm:prSet presAssocID="{BDF123AA-5D96-4E04-A700-79E9D194867F}" presName="horz1" presStyleCnt="0"/>
      <dgm:spPr/>
    </dgm:pt>
    <dgm:pt modelId="{1E47E7AD-5882-49FC-B483-4798ED85FA8B}" type="pres">
      <dgm:prSet presAssocID="{BDF123AA-5D96-4E04-A700-79E9D194867F}" presName="tx1" presStyleLbl="revTx" presStyleIdx="1" presStyleCnt="3"/>
      <dgm:spPr/>
    </dgm:pt>
    <dgm:pt modelId="{B44218A9-41F2-4F88-97C7-4B194A80E65C}" type="pres">
      <dgm:prSet presAssocID="{BDF123AA-5D96-4E04-A700-79E9D194867F}" presName="vert1" presStyleCnt="0"/>
      <dgm:spPr/>
    </dgm:pt>
    <dgm:pt modelId="{64B53BFC-D5DF-4ED5-A268-2A8D0C265304}" type="pres">
      <dgm:prSet presAssocID="{790E2D89-D6CE-4CD9-AA73-E253D01E0C47}" presName="thickLine" presStyleLbl="alignNode1" presStyleIdx="2" presStyleCnt="3"/>
      <dgm:spPr/>
    </dgm:pt>
    <dgm:pt modelId="{80DE85E1-EB12-4EA7-A11D-B01513976386}" type="pres">
      <dgm:prSet presAssocID="{790E2D89-D6CE-4CD9-AA73-E253D01E0C47}" presName="horz1" presStyleCnt="0"/>
      <dgm:spPr/>
    </dgm:pt>
    <dgm:pt modelId="{3EFDA3DA-14B2-4A6B-8A3F-63886B19C2EB}" type="pres">
      <dgm:prSet presAssocID="{790E2D89-D6CE-4CD9-AA73-E253D01E0C47}" presName="tx1" presStyleLbl="revTx" presStyleIdx="2" presStyleCnt="3"/>
      <dgm:spPr/>
    </dgm:pt>
    <dgm:pt modelId="{A84AB247-FA7C-4DCF-9531-BB8F6CC5D7A8}" type="pres">
      <dgm:prSet presAssocID="{790E2D89-D6CE-4CD9-AA73-E253D01E0C47}" presName="vert1" presStyleCnt="0"/>
      <dgm:spPr/>
    </dgm:pt>
  </dgm:ptLst>
  <dgm:cxnLst>
    <dgm:cxn modelId="{988EAF0D-9C12-42F2-B613-ADDD0157B87D}" type="presOf" srcId="{7B38395B-A0FC-47D6-B0FE-E9ABF4B16301}" destId="{FE67CEC3-7301-467B-A8EC-FD7EE3E62910}" srcOrd="0" destOrd="0" presId="urn:microsoft.com/office/officeart/2008/layout/LinedList"/>
    <dgm:cxn modelId="{31212345-4E2E-4506-8177-4B85BC31F5D2}" srcId="{7B38395B-A0FC-47D6-B0FE-E9ABF4B16301}" destId="{BDF123AA-5D96-4E04-A700-79E9D194867F}" srcOrd="1" destOrd="0" parTransId="{AF7779A7-8C5D-4E94-80DE-FB399A7B6585}" sibTransId="{A17DA4E9-B280-41FB-995B-3B9C566F5C37}"/>
    <dgm:cxn modelId="{A792DE46-8B2B-4B28-A8E7-3A504679E094}" type="presOf" srcId="{BDF123AA-5D96-4E04-A700-79E9D194867F}" destId="{1E47E7AD-5882-49FC-B483-4798ED85FA8B}" srcOrd="0" destOrd="0" presId="urn:microsoft.com/office/officeart/2008/layout/LinedList"/>
    <dgm:cxn modelId="{4508BC54-4633-43E3-B020-CF2DC11461ED}" type="presOf" srcId="{790E2D89-D6CE-4CD9-AA73-E253D01E0C47}" destId="{3EFDA3DA-14B2-4A6B-8A3F-63886B19C2EB}" srcOrd="0" destOrd="0" presId="urn:microsoft.com/office/officeart/2008/layout/LinedList"/>
    <dgm:cxn modelId="{798E4875-D249-4123-89E2-39495724DC54}" srcId="{7B38395B-A0FC-47D6-B0FE-E9ABF4B16301}" destId="{3EC0543C-B8AE-4FB5-AC6F-1799487B00DE}" srcOrd="0" destOrd="0" parTransId="{B6DA00D8-C630-4334-A657-D2CFB4595F22}" sibTransId="{A31289E4-A6EA-4B5B-9C0C-70FD9240FE78}"/>
    <dgm:cxn modelId="{63559EC4-7D04-4B4B-A18E-C5A3ABB7AF61}" srcId="{7B38395B-A0FC-47D6-B0FE-E9ABF4B16301}" destId="{790E2D89-D6CE-4CD9-AA73-E253D01E0C47}" srcOrd="2" destOrd="0" parTransId="{1425EF5E-E4A9-44D4-917A-ED75718C25AB}" sibTransId="{14A98315-6844-46C2-B740-E26D764A8874}"/>
    <dgm:cxn modelId="{E20717FB-71C8-4204-9EE1-B5BAC54B27E5}" type="presOf" srcId="{3EC0543C-B8AE-4FB5-AC6F-1799487B00DE}" destId="{84EB9E00-652E-452A-A1F4-EA11E55BECC6}" srcOrd="0" destOrd="0" presId="urn:microsoft.com/office/officeart/2008/layout/LinedList"/>
    <dgm:cxn modelId="{40DC2A13-F7EF-4D30-BEB0-3B90A2F8586C}" type="presParOf" srcId="{FE67CEC3-7301-467B-A8EC-FD7EE3E62910}" destId="{0F5D4B2C-0F94-471D-8A2A-12AA6E05F7BB}" srcOrd="0" destOrd="0" presId="urn:microsoft.com/office/officeart/2008/layout/LinedList"/>
    <dgm:cxn modelId="{5BC11247-CF4A-411E-B981-E9B8242A8813}" type="presParOf" srcId="{FE67CEC3-7301-467B-A8EC-FD7EE3E62910}" destId="{639021DE-8FFB-47BF-80C4-C95FDA26452A}" srcOrd="1" destOrd="0" presId="urn:microsoft.com/office/officeart/2008/layout/LinedList"/>
    <dgm:cxn modelId="{5D81F2EF-0E8D-4F2B-A067-7A1A4D02F89D}" type="presParOf" srcId="{639021DE-8FFB-47BF-80C4-C95FDA26452A}" destId="{84EB9E00-652E-452A-A1F4-EA11E55BECC6}" srcOrd="0" destOrd="0" presId="urn:microsoft.com/office/officeart/2008/layout/LinedList"/>
    <dgm:cxn modelId="{DD8FDE57-43CD-407A-B65C-07263213D84F}" type="presParOf" srcId="{639021DE-8FFB-47BF-80C4-C95FDA26452A}" destId="{373C1E57-A3A6-4187-AA7F-A6033670BCB2}" srcOrd="1" destOrd="0" presId="urn:microsoft.com/office/officeart/2008/layout/LinedList"/>
    <dgm:cxn modelId="{A253F83B-AAEE-4106-A206-EE1AE62B6869}" type="presParOf" srcId="{FE67CEC3-7301-467B-A8EC-FD7EE3E62910}" destId="{08197D1B-215C-41E6-BDCF-5ACEC4DE22C8}" srcOrd="2" destOrd="0" presId="urn:microsoft.com/office/officeart/2008/layout/LinedList"/>
    <dgm:cxn modelId="{E67DCC70-B1A6-4D5F-BA83-9FA3F02085F8}" type="presParOf" srcId="{FE67CEC3-7301-467B-A8EC-FD7EE3E62910}" destId="{0967F274-7855-4DF9-A28F-D62887C3793E}" srcOrd="3" destOrd="0" presId="urn:microsoft.com/office/officeart/2008/layout/LinedList"/>
    <dgm:cxn modelId="{1A3E82D0-75C9-48AA-82E7-4835A9223596}" type="presParOf" srcId="{0967F274-7855-4DF9-A28F-D62887C3793E}" destId="{1E47E7AD-5882-49FC-B483-4798ED85FA8B}" srcOrd="0" destOrd="0" presId="urn:microsoft.com/office/officeart/2008/layout/LinedList"/>
    <dgm:cxn modelId="{BF414C1E-B0E5-4C7F-8BD0-0F7F990954F3}" type="presParOf" srcId="{0967F274-7855-4DF9-A28F-D62887C3793E}" destId="{B44218A9-41F2-4F88-97C7-4B194A80E65C}" srcOrd="1" destOrd="0" presId="urn:microsoft.com/office/officeart/2008/layout/LinedList"/>
    <dgm:cxn modelId="{EB71E3D1-DE74-48D2-A389-B13330C32AC4}" type="presParOf" srcId="{FE67CEC3-7301-467B-A8EC-FD7EE3E62910}" destId="{64B53BFC-D5DF-4ED5-A268-2A8D0C265304}" srcOrd="4" destOrd="0" presId="urn:microsoft.com/office/officeart/2008/layout/LinedList"/>
    <dgm:cxn modelId="{B460C9E5-B6CA-4E82-9B36-226A47F3BBD8}" type="presParOf" srcId="{FE67CEC3-7301-467B-A8EC-FD7EE3E62910}" destId="{80DE85E1-EB12-4EA7-A11D-B01513976386}" srcOrd="5" destOrd="0" presId="urn:microsoft.com/office/officeart/2008/layout/LinedList"/>
    <dgm:cxn modelId="{3093945E-4B12-4F94-AE92-C703C72AD799}" type="presParOf" srcId="{80DE85E1-EB12-4EA7-A11D-B01513976386}" destId="{3EFDA3DA-14B2-4A6B-8A3F-63886B19C2EB}" srcOrd="0" destOrd="0" presId="urn:microsoft.com/office/officeart/2008/layout/LinedList"/>
    <dgm:cxn modelId="{36518854-C891-422B-BDCD-CB26D6370939}" type="presParOf" srcId="{80DE85E1-EB12-4EA7-A11D-B01513976386}" destId="{A84AB247-FA7C-4DCF-9531-BB8F6CC5D7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40D8D74-1C0D-42AD-BA98-294C5A282BBE}" type="doc">
      <dgm:prSet loTypeId="urn:microsoft.com/office/officeart/2005/8/layout/vList2" loCatId="list" qsTypeId="urn:microsoft.com/office/officeart/2005/8/quickstyle/simple1#4" qsCatId="simple" csTypeId="urn:microsoft.com/office/officeart/2005/8/colors/colorful5#1" csCatId="colorful"/>
      <dgm:spPr/>
      <dgm:t>
        <a:bodyPr/>
        <a:lstStyle/>
        <a:p>
          <a:endParaRPr lang="en-US"/>
        </a:p>
      </dgm:t>
    </dgm:pt>
    <dgm:pt modelId="{2397D1AE-5B1E-4B11-BF73-4EC2CDA00C58}">
      <dgm:prSet/>
      <dgm:spPr/>
      <dgm:t>
        <a:bodyPr/>
        <a:lstStyle/>
        <a:p>
          <a:r>
            <a:rPr lang="en-US"/>
            <a:t>Do we hold our own social norms?</a:t>
          </a:r>
        </a:p>
      </dgm:t>
    </dgm:pt>
    <dgm:pt modelId="{EBB64974-A664-4F07-81E8-2E9DC5EA45F5}" type="parTrans" cxnId="{391CF943-6842-4675-A543-E2F6E55FFDD0}">
      <dgm:prSet/>
      <dgm:spPr/>
      <dgm:t>
        <a:bodyPr/>
        <a:lstStyle/>
        <a:p>
          <a:endParaRPr lang="en-US"/>
        </a:p>
      </dgm:t>
    </dgm:pt>
    <dgm:pt modelId="{1AA1A2FE-90E8-4FE9-8B25-E998302618BD}" type="sibTrans" cxnId="{391CF943-6842-4675-A543-E2F6E55FFDD0}">
      <dgm:prSet/>
      <dgm:spPr/>
      <dgm:t>
        <a:bodyPr/>
        <a:lstStyle/>
        <a:p>
          <a:endParaRPr lang="en-US"/>
        </a:p>
      </dgm:t>
    </dgm:pt>
    <dgm:pt modelId="{A66629B1-260A-49F0-B042-4F8095D163DD}">
      <dgm:prSet/>
      <dgm:spPr/>
      <dgm:t>
        <a:bodyPr/>
        <a:lstStyle/>
        <a:p>
          <a:r>
            <a:rPr lang="en-US"/>
            <a:t>Where do they come from?</a:t>
          </a:r>
        </a:p>
      </dgm:t>
    </dgm:pt>
    <dgm:pt modelId="{BC1B6E61-76E7-4087-90A2-886BA5E82115}" type="parTrans" cxnId="{F0B210A0-7D78-4A9E-ADF4-1A7F0ED7DF24}">
      <dgm:prSet/>
      <dgm:spPr/>
      <dgm:t>
        <a:bodyPr/>
        <a:lstStyle/>
        <a:p>
          <a:endParaRPr lang="en-US"/>
        </a:p>
      </dgm:t>
    </dgm:pt>
    <dgm:pt modelId="{B6B8FC16-DB83-47AC-B083-ACD5817CAF98}" type="sibTrans" cxnId="{F0B210A0-7D78-4A9E-ADF4-1A7F0ED7DF24}">
      <dgm:prSet/>
      <dgm:spPr/>
      <dgm:t>
        <a:bodyPr/>
        <a:lstStyle/>
        <a:p>
          <a:endParaRPr lang="en-US"/>
        </a:p>
      </dgm:t>
    </dgm:pt>
    <dgm:pt modelId="{1F85A304-216B-40B4-BF36-34FC60EE9085}">
      <dgm:prSet/>
      <dgm:spPr/>
      <dgm:t>
        <a:bodyPr/>
        <a:lstStyle/>
        <a:p>
          <a:r>
            <a:rPr lang="en-US"/>
            <a:t>How can we change them?</a:t>
          </a:r>
        </a:p>
      </dgm:t>
    </dgm:pt>
    <dgm:pt modelId="{F40DDD22-1CB9-4549-B3B3-812150871373}" type="parTrans" cxnId="{EE0C9489-2A30-4CFF-A2A4-D25F965CE9AF}">
      <dgm:prSet/>
      <dgm:spPr/>
      <dgm:t>
        <a:bodyPr/>
        <a:lstStyle/>
        <a:p>
          <a:endParaRPr lang="en-US"/>
        </a:p>
      </dgm:t>
    </dgm:pt>
    <dgm:pt modelId="{965DFF02-8513-42A0-B6BD-826C6BAD01F6}" type="sibTrans" cxnId="{EE0C9489-2A30-4CFF-A2A4-D25F965CE9AF}">
      <dgm:prSet/>
      <dgm:spPr/>
      <dgm:t>
        <a:bodyPr/>
        <a:lstStyle/>
        <a:p>
          <a:endParaRPr lang="en-US"/>
        </a:p>
      </dgm:t>
    </dgm:pt>
    <dgm:pt modelId="{86C675E5-0801-4D6F-A8C6-7B5A7E753902}" type="pres">
      <dgm:prSet presAssocID="{E40D8D74-1C0D-42AD-BA98-294C5A282BBE}" presName="linear" presStyleCnt="0">
        <dgm:presLayoutVars>
          <dgm:animLvl val="lvl"/>
          <dgm:resizeHandles val="exact"/>
        </dgm:presLayoutVars>
      </dgm:prSet>
      <dgm:spPr/>
    </dgm:pt>
    <dgm:pt modelId="{23B4D7EB-7FEB-4B91-86C7-A01E01C6E6E3}" type="pres">
      <dgm:prSet presAssocID="{2397D1AE-5B1E-4B11-BF73-4EC2CDA00C5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69D3E6E-3BFA-4FBF-AF80-5F7A1F041F46}" type="pres">
      <dgm:prSet presAssocID="{1AA1A2FE-90E8-4FE9-8B25-E998302618BD}" presName="spacer" presStyleCnt="0"/>
      <dgm:spPr/>
    </dgm:pt>
    <dgm:pt modelId="{4A931726-8163-4F07-88B0-52CAA3DCCD2C}" type="pres">
      <dgm:prSet presAssocID="{A66629B1-260A-49F0-B042-4F8095D163D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8B5F4CB-A936-437C-A626-3B64D897E887}" type="pres">
      <dgm:prSet presAssocID="{B6B8FC16-DB83-47AC-B083-ACD5817CAF98}" presName="spacer" presStyleCnt="0"/>
      <dgm:spPr/>
    </dgm:pt>
    <dgm:pt modelId="{A3D9A30F-9255-4FBA-A47D-654874FE8289}" type="pres">
      <dgm:prSet presAssocID="{1F85A304-216B-40B4-BF36-34FC60EE908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4CDCF40-A1F4-42C5-B155-57624DAF294B}" type="presOf" srcId="{2397D1AE-5B1E-4B11-BF73-4EC2CDA00C58}" destId="{23B4D7EB-7FEB-4B91-86C7-A01E01C6E6E3}" srcOrd="0" destOrd="0" presId="urn:microsoft.com/office/officeart/2005/8/layout/vList2"/>
    <dgm:cxn modelId="{391CF943-6842-4675-A543-E2F6E55FFDD0}" srcId="{E40D8D74-1C0D-42AD-BA98-294C5A282BBE}" destId="{2397D1AE-5B1E-4B11-BF73-4EC2CDA00C58}" srcOrd="0" destOrd="0" parTransId="{EBB64974-A664-4F07-81E8-2E9DC5EA45F5}" sibTransId="{1AA1A2FE-90E8-4FE9-8B25-E998302618BD}"/>
    <dgm:cxn modelId="{C6C23B51-1411-4B96-8ECE-EBA03465B412}" type="presOf" srcId="{A66629B1-260A-49F0-B042-4F8095D163DD}" destId="{4A931726-8163-4F07-88B0-52CAA3DCCD2C}" srcOrd="0" destOrd="0" presId="urn:microsoft.com/office/officeart/2005/8/layout/vList2"/>
    <dgm:cxn modelId="{EE0C9489-2A30-4CFF-A2A4-D25F965CE9AF}" srcId="{E40D8D74-1C0D-42AD-BA98-294C5A282BBE}" destId="{1F85A304-216B-40B4-BF36-34FC60EE9085}" srcOrd="2" destOrd="0" parTransId="{F40DDD22-1CB9-4549-B3B3-812150871373}" sibTransId="{965DFF02-8513-42A0-B6BD-826C6BAD01F6}"/>
    <dgm:cxn modelId="{F0B210A0-7D78-4A9E-ADF4-1A7F0ED7DF24}" srcId="{E40D8D74-1C0D-42AD-BA98-294C5A282BBE}" destId="{A66629B1-260A-49F0-B042-4F8095D163DD}" srcOrd="1" destOrd="0" parTransId="{BC1B6E61-76E7-4087-90A2-886BA5E82115}" sibTransId="{B6B8FC16-DB83-47AC-B083-ACD5817CAF98}"/>
    <dgm:cxn modelId="{2DB40DA6-EB12-4DE7-9BBF-7001D7A375A8}" type="presOf" srcId="{1F85A304-216B-40B4-BF36-34FC60EE9085}" destId="{A3D9A30F-9255-4FBA-A47D-654874FE8289}" srcOrd="0" destOrd="0" presId="urn:microsoft.com/office/officeart/2005/8/layout/vList2"/>
    <dgm:cxn modelId="{0C46CAE4-9E62-44CA-8DEC-D960F6EE74F8}" type="presOf" srcId="{E40D8D74-1C0D-42AD-BA98-294C5A282BBE}" destId="{86C675E5-0801-4D6F-A8C6-7B5A7E753902}" srcOrd="0" destOrd="0" presId="urn:microsoft.com/office/officeart/2005/8/layout/vList2"/>
    <dgm:cxn modelId="{11FBF00D-AEF9-488F-89E3-AD29593FBCCB}" type="presParOf" srcId="{86C675E5-0801-4D6F-A8C6-7B5A7E753902}" destId="{23B4D7EB-7FEB-4B91-86C7-A01E01C6E6E3}" srcOrd="0" destOrd="0" presId="urn:microsoft.com/office/officeart/2005/8/layout/vList2"/>
    <dgm:cxn modelId="{B4E13603-9546-4F99-9D59-E33CA8A188D1}" type="presParOf" srcId="{86C675E5-0801-4D6F-A8C6-7B5A7E753902}" destId="{469D3E6E-3BFA-4FBF-AF80-5F7A1F041F46}" srcOrd="1" destOrd="0" presId="urn:microsoft.com/office/officeart/2005/8/layout/vList2"/>
    <dgm:cxn modelId="{589A5E4F-27D6-4C70-B191-71EDEB53EBE0}" type="presParOf" srcId="{86C675E5-0801-4D6F-A8C6-7B5A7E753902}" destId="{4A931726-8163-4F07-88B0-52CAA3DCCD2C}" srcOrd="2" destOrd="0" presId="urn:microsoft.com/office/officeart/2005/8/layout/vList2"/>
    <dgm:cxn modelId="{0000096D-2B4B-4284-AB02-A7CE0049D820}" type="presParOf" srcId="{86C675E5-0801-4D6F-A8C6-7B5A7E753902}" destId="{A8B5F4CB-A936-437C-A626-3B64D897E887}" srcOrd="3" destOrd="0" presId="urn:microsoft.com/office/officeart/2005/8/layout/vList2"/>
    <dgm:cxn modelId="{9E56A9DF-0897-4EAB-AD2F-EA6BC1F1D749}" type="presParOf" srcId="{86C675E5-0801-4D6F-A8C6-7B5A7E753902}" destId="{A3D9A30F-9255-4FBA-A47D-654874FE828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8491381-0515-47AA-8C2D-C52CD13FF799}" type="doc">
      <dgm:prSet loTypeId="urn:microsoft.com/office/officeart/2008/layout/LinedList" loCatId="list" qsTypeId="urn:microsoft.com/office/officeart/2005/8/quickstyle/simple1#5" qsCatId="simple" csTypeId="urn:microsoft.com/office/officeart/2005/8/colors/colorful2#3" csCatId="colorful"/>
      <dgm:spPr/>
      <dgm:t>
        <a:bodyPr/>
        <a:lstStyle/>
        <a:p>
          <a:endParaRPr lang="en-US"/>
        </a:p>
      </dgm:t>
    </dgm:pt>
    <dgm:pt modelId="{C386931B-E752-4F7E-A409-7E5FE5FADA74}">
      <dgm:prSet/>
      <dgm:spPr/>
      <dgm:t>
        <a:bodyPr/>
        <a:lstStyle/>
        <a:p>
          <a:r>
            <a:rPr lang="en-GB"/>
            <a:t>What are our most common social norms?</a:t>
          </a:r>
          <a:endParaRPr lang="en-US"/>
        </a:p>
      </dgm:t>
    </dgm:pt>
    <dgm:pt modelId="{4BAD4D27-505F-4CAF-A3F9-4DC1CA1FF311}" type="parTrans" cxnId="{D36BBF1D-FDA6-45B1-95FB-56973CC3027E}">
      <dgm:prSet/>
      <dgm:spPr/>
      <dgm:t>
        <a:bodyPr/>
        <a:lstStyle/>
        <a:p>
          <a:endParaRPr lang="en-US"/>
        </a:p>
      </dgm:t>
    </dgm:pt>
    <dgm:pt modelId="{9CE7E940-162F-4C79-8DCE-081CD287E893}" type="sibTrans" cxnId="{D36BBF1D-FDA6-45B1-95FB-56973CC3027E}">
      <dgm:prSet/>
      <dgm:spPr/>
      <dgm:t>
        <a:bodyPr/>
        <a:lstStyle/>
        <a:p>
          <a:endParaRPr lang="en-US"/>
        </a:p>
      </dgm:t>
    </dgm:pt>
    <dgm:pt modelId="{A877EAE2-2B77-4457-8DDD-310B1ECAEA95}">
      <dgm:prSet/>
      <dgm:spPr/>
      <dgm:t>
        <a:bodyPr/>
        <a:lstStyle/>
        <a:p>
          <a:r>
            <a:rPr lang="en-GB"/>
            <a:t>Personal space</a:t>
          </a:r>
          <a:endParaRPr lang="en-US"/>
        </a:p>
      </dgm:t>
    </dgm:pt>
    <dgm:pt modelId="{EB492778-CC89-4CCC-A39F-1657C1A4AFDB}" type="parTrans" cxnId="{67BD8407-3FA7-4905-B074-510113B18EF8}">
      <dgm:prSet/>
      <dgm:spPr/>
      <dgm:t>
        <a:bodyPr/>
        <a:lstStyle/>
        <a:p>
          <a:endParaRPr lang="en-US"/>
        </a:p>
      </dgm:t>
    </dgm:pt>
    <dgm:pt modelId="{00F46F51-5B6E-4C26-9ED9-829831ED4D49}" type="sibTrans" cxnId="{67BD8407-3FA7-4905-B074-510113B18EF8}">
      <dgm:prSet/>
      <dgm:spPr/>
      <dgm:t>
        <a:bodyPr/>
        <a:lstStyle/>
        <a:p>
          <a:endParaRPr lang="en-US"/>
        </a:p>
      </dgm:t>
    </dgm:pt>
    <dgm:pt modelId="{E6E8884C-F67A-4E4F-A750-74DE47EC0406}">
      <dgm:prSet/>
      <dgm:spPr/>
      <dgm:t>
        <a:bodyPr/>
        <a:lstStyle/>
        <a:p>
          <a:r>
            <a:rPr lang="en-GB"/>
            <a:t>Language</a:t>
          </a:r>
          <a:endParaRPr lang="en-US"/>
        </a:p>
      </dgm:t>
    </dgm:pt>
    <dgm:pt modelId="{D5FD247F-28C6-4B42-BE71-A1899362ED29}" type="parTrans" cxnId="{694EC8EF-2F6A-4ABF-A854-CDD132E88577}">
      <dgm:prSet/>
      <dgm:spPr/>
      <dgm:t>
        <a:bodyPr/>
        <a:lstStyle/>
        <a:p>
          <a:endParaRPr lang="en-US"/>
        </a:p>
      </dgm:t>
    </dgm:pt>
    <dgm:pt modelId="{DD1A7D9C-B394-4FCC-A180-27FBB75D5103}" type="sibTrans" cxnId="{694EC8EF-2F6A-4ABF-A854-CDD132E88577}">
      <dgm:prSet/>
      <dgm:spPr/>
      <dgm:t>
        <a:bodyPr/>
        <a:lstStyle/>
        <a:p>
          <a:endParaRPr lang="en-US"/>
        </a:p>
      </dgm:t>
    </dgm:pt>
    <dgm:pt modelId="{D5919DE3-AE9E-48F7-B61D-372853387041}">
      <dgm:prSet/>
      <dgm:spPr/>
      <dgm:t>
        <a:bodyPr/>
        <a:lstStyle/>
        <a:p>
          <a:r>
            <a:rPr lang="en-GB"/>
            <a:t>Queuing</a:t>
          </a:r>
          <a:endParaRPr lang="en-US"/>
        </a:p>
      </dgm:t>
    </dgm:pt>
    <dgm:pt modelId="{4F02893D-8CF0-450E-9845-D8BED62EECCF}" type="parTrans" cxnId="{2D2088AD-9608-414F-A0AA-21DDFE961EB7}">
      <dgm:prSet/>
      <dgm:spPr/>
      <dgm:t>
        <a:bodyPr/>
        <a:lstStyle/>
        <a:p>
          <a:endParaRPr lang="en-US"/>
        </a:p>
      </dgm:t>
    </dgm:pt>
    <dgm:pt modelId="{5D1BF1EE-51BC-4922-8D16-BB6778DF624E}" type="sibTrans" cxnId="{2D2088AD-9608-414F-A0AA-21DDFE961EB7}">
      <dgm:prSet/>
      <dgm:spPr/>
      <dgm:t>
        <a:bodyPr/>
        <a:lstStyle/>
        <a:p>
          <a:endParaRPr lang="en-US"/>
        </a:p>
      </dgm:t>
    </dgm:pt>
    <dgm:pt modelId="{D5E082CE-DA77-42A1-A1CC-5A2CF71B3492}">
      <dgm:prSet/>
      <dgm:spPr/>
      <dgm:t>
        <a:bodyPr/>
        <a:lstStyle/>
        <a:p>
          <a:r>
            <a:rPr lang="en-GB"/>
            <a:t>Manners</a:t>
          </a:r>
          <a:endParaRPr lang="en-US"/>
        </a:p>
      </dgm:t>
    </dgm:pt>
    <dgm:pt modelId="{5D93B4FF-42B0-4E90-969A-DEBB7C22C18B}" type="parTrans" cxnId="{32331D3D-A550-4FCC-9696-DEF7E70B9F2B}">
      <dgm:prSet/>
      <dgm:spPr/>
      <dgm:t>
        <a:bodyPr/>
        <a:lstStyle/>
        <a:p>
          <a:endParaRPr lang="en-US"/>
        </a:p>
      </dgm:t>
    </dgm:pt>
    <dgm:pt modelId="{778531C6-42B6-45EB-86DE-B91D92C3270D}" type="sibTrans" cxnId="{32331D3D-A550-4FCC-9696-DEF7E70B9F2B}">
      <dgm:prSet/>
      <dgm:spPr/>
      <dgm:t>
        <a:bodyPr/>
        <a:lstStyle/>
        <a:p>
          <a:endParaRPr lang="en-US"/>
        </a:p>
      </dgm:t>
    </dgm:pt>
    <dgm:pt modelId="{DEE96DD3-99BA-4908-B6F7-661AFE2F050E}">
      <dgm:prSet/>
      <dgm:spPr/>
      <dgm:t>
        <a:bodyPr/>
        <a:lstStyle/>
        <a:p>
          <a:r>
            <a:rPr lang="en-GB"/>
            <a:t>Dress code</a:t>
          </a:r>
          <a:endParaRPr lang="en-US"/>
        </a:p>
      </dgm:t>
    </dgm:pt>
    <dgm:pt modelId="{6759F147-AD94-4241-9F18-ED56DFBD0388}" type="parTrans" cxnId="{CAA7C0AE-447A-4980-919B-55EB573DBF18}">
      <dgm:prSet/>
      <dgm:spPr/>
      <dgm:t>
        <a:bodyPr/>
        <a:lstStyle/>
        <a:p>
          <a:endParaRPr lang="en-US"/>
        </a:p>
      </dgm:t>
    </dgm:pt>
    <dgm:pt modelId="{21192D15-7B70-4235-A156-E23C183513AA}" type="sibTrans" cxnId="{CAA7C0AE-447A-4980-919B-55EB573DBF18}">
      <dgm:prSet/>
      <dgm:spPr/>
      <dgm:t>
        <a:bodyPr/>
        <a:lstStyle/>
        <a:p>
          <a:endParaRPr lang="en-US"/>
        </a:p>
      </dgm:t>
    </dgm:pt>
    <dgm:pt modelId="{053A8692-F7B7-4A46-94A2-F412AF26EB40}">
      <dgm:prSet/>
      <dgm:spPr/>
      <dgm:t>
        <a:bodyPr/>
        <a:lstStyle/>
        <a:p>
          <a:r>
            <a:rPr lang="en-GB"/>
            <a:t>Dining</a:t>
          </a:r>
          <a:endParaRPr lang="en-US"/>
        </a:p>
      </dgm:t>
    </dgm:pt>
    <dgm:pt modelId="{CACBB824-56F7-4502-A304-643C8BD1D3F9}" type="parTrans" cxnId="{37089431-7D93-457F-ACDC-F4E515990903}">
      <dgm:prSet/>
      <dgm:spPr/>
      <dgm:t>
        <a:bodyPr/>
        <a:lstStyle/>
        <a:p>
          <a:endParaRPr lang="en-US"/>
        </a:p>
      </dgm:t>
    </dgm:pt>
    <dgm:pt modelId="{538C866D-3960-4124-8C89-F264EFD0132F}" type="sibTrans" cxnId="{37089431-7D93-457F-ACDC-F4E515990903}">
      <dgm:prSet/>
      <dgm:spPr/>
      <dgm:t>
        <a:bodyPr/>
        <a:lstStyle/>
        <a:p>
          <a:endParaRPr lang="en-US"/>
        </a:p>
      </dgm:t>
    </dgm:pt>
    <dgm:pt modelId="{1B3DAD5A-1F62-4E24-9629-FE9FC589C110}">
      <dgm:prSet/>
      <dgm:spPr/>
      <dgm:t>
        <a:bodyPr/>
        <a:lstStyle/>
        <a:p>
          <a:r>
            <a:rPr lang="en-GB"/>
            <a:t>Reciprocity</a:t>
          </a:r>
          <a:endParaRPr lang="en-US"/>
        </a:p>
      </dgm:t>
    </dgm:pt>
    <dgm:pt modelId="{CF78BF12-6E30-4FD6-B8B7-9018785116A0}" type="parTrans" cxnId="{BABBA74F-33B5-4C91-88B2-977B3F984383}">
      <dgm:prSet/>
      <dgm:spPr/>
      <dgm:t>
        <a:bodyPr/>
        <a:lstStyle/>
        <a:p>
          <a:endParaRPr lang="en-US"/>
        </a:p>
      </dgm:t>
    </dgm:pt>
    <dgm:pt modelId="{ABAB5752-ABD9-4634-8BE6-DC5087C56398}" type="sibTrans" cxnId="{BABBA74F-33B5-4C91-88B2-977B3F984383}">
      <dgm:prSet/>
      <dgm:spPr/>
      <dgm:t>
        <a:bodyPr/>
        <a:lstStyle/>
        <a:p>
          <a:endParaRPr lang="en-US"/>
        </a:p>
      </dgm:t>
    </dgm:pt>
    <dgm:pt modelId="{7BC660DD-5E3F-44F5-8246-7A9FD495385A}" type="pres">
      <dgm:prSet presAssocID="{78491381-0515-47AA-8C2D-C52CD13FF799}" presName="vert0" presStyleCnt="0">
        <dgm:presLayoutVars>
          <dgm:dir/>
          <dgm:animOne val="branch"/>
          <dgm:animLvl val="lvl"/>
        </dgm:presLayoutVars>
      </dgm:prSet>
      <dgm:spPr/>
    </dgm:pt>
    <dgm:pt modelId="{E46271E7-60EA-4CD1-B28B-0FC2B098C518}" type="pres">
      <dgm:prSet presAssocID="{C386931B-E752-4F7E-A409-7E5FE5FADA74}" presName="thickLine" presStyleLbl="alignNode1" presStyleIdx="0" presStyleCnt="8"/>
      <dgm:spPr/>
    </dgm:pt>
    <dgm:pt modelId="{14F568AC-1721-42D9-B2B9-D74FDDC311AD}" type="pres">
      <dgm:prSet presAssocID="{C386931B-E752-4F7E-A409-7E5FE5FADA74}" presName="horz1" presStyleCnt="0"/>
      <dgm:spPr/>
    </dgm:pt>
    <dgm:pt modelId="{CE4BBEAA-B5AE-4EAD-9349-74BE20C2508A}" type="pres">
      <dgm:prSet presAssocID="{C386931B-E752-4F7E-A409-7E5FE5FADA74}" presName="tx1" presStyleLbl="revTx" presStyleIdx="0" presStyleCnt="8"/>
      <dgm:spPr/>
    </dgm:pt>
    <dgm:pt modelId="{B87D3316-AB03-41D0-A749-A2B1840A36DA}" type="pres">
      <dgm:prSet presAssocID="{C386931B-E752-4F7E-A409-7E5FE5FADA74}" presName="vert1" presStyleCnt="0"/>
      <dgm:spPr/>
    </dgm:pt>
    <dgm:pt modelId="{9D27EA66-1ED4-4FE3-9F8D-85B0D24167E0}" type="pres">
      <dgm:prSet presAssocID="{A877EAE2-2B77-4457-8DDD-310B1ECAEA95}" presName="thickLine" presStyleLbl="alignNode1" presStyleIdx="1" presStyleCnt="8"/>
      <dgm:spPr/>
    </dgm:pt>
    <dgm:pt modelId="{4DC3DBA0-78DD-4FB0-87C9-E72159F15FE9}" type="pres">
      <dgm:prSet presAssocID="{A877EAE2-2B77-4457-8DDD-310B1ECAEA95}" presName="horz1" presStyleCnt="0"/>
      <dgm:spPr/>
    </dgm:pt>
    <dgm:pt modelId="{3F8C33EF-E0EE-4A22-980C-EA33C3E491F3}" type="pres">
      <dgm:prSet presAssocID="{A877EAE2-2B77-4457-8DDD-310B1ECAEA95}" presName="tx1" presStyleLbl="revTx" presStyleIdx="1" presStyleCnt="8"/>
      <dgm:spPr/>
    </dgm:pt>
    <dgm:pt modelId="{C24EED1A-4407-492F-876D-D4BA59417042}" type="pres">
      <dgm:prSet presAssocID="{A877EAE2-2B77-4457-8DDD-310B1ECAEA95}" presName="vert1" presStyleCnt="0"/>
      <dgm:spPr/>
    </dgm:pt>
    <dgm:pt modelId="{A30D2FFC-8496-45D7-91B2-3CF78ACFC1A9}" type="pres">
      <dgm:prSet presAssocID="{E6E8884C-F67A-4E4F-A750-74DE47EC0406}" presName="thickLine" presStyleLbl="alignNode1" presStyleIdx="2" presStyleCnt="8"/>
      <dgm:spPr/>
    </dgm:pt>
    <dgm:pt modelId="{E1174B03-ED24-47D7-AA59-1B5C9F5C2139}" type="pres">
      <dgm:prSet presAssocID="{E6E8884C-F67A-4E4F-A750-74DE47EC0406}" presName="horz1" presStyleCnt="0"/>
      <dgm:spPr/>
    </dgm:pt>
    <dgm:pt modelId="{D8D217A5-92C9-43B1-9DE2-ABFEE63C8ECD}" type="pres">
      <dgm:prSet presAssocID="{E6E8884C-F67A-4E4F-A750-74DE47EC0406}" presName="tx1" presStyleLbl="revTx" presStyleIdx="2" presStyleCnt="8"/>
      <dgm:spPr/>
    </dgm:pt>
    <dgm:pt modelId="{B3200C34-AB7B-49D4-9458-D44FAA332163}" type="pres">
      <dgm:prSet presAssocID="{E6E8884C-F67A-4E4F-A750-74DE47EC0406}" presName="vert1" presStyleCnt="0"/>
      <dgm:spPr/>
    </dgm:pt>
    <dgm:pt modelId="{05EB8853-A126-4ED6-8F67-8D830D583F79}" type="pres">
      <dgm:prSet presAssocID="{D5919DE3-AE9E-48F7-B61D-372853387041}" presName="thickLine" presStyleLbl="alignNode1" presStyleIdx="3" presStyleCnt="8"/>
      <dgm:spPr/>
    </dgm:pt>
    <dgm:pt modelId="{CC572B70-1847-4139-A354-F0E1EF06C0F6}" type="pres">
      <dgm:prSet presAssocID="{D5919DE3-AE9E-48F7-B61D-372853387041}" presName="horz1" presStyleCnt="0"/>
      <dgm:spPr/>
    </dgm:pt>
    <dgm:pt modelId="{16C05906-87BC-488B-946B-9753362FD574}" type="pres">
      <dgm:prSet presAssocID="{D5919DE3-AE9E-48F7-B61D-372853387041}" presName="tx1" presStyleLbl="revTx" presStyleIdx="3" presStyleCnt="8"/>
      <dgm:spPr/>
    </dgm:pt>
    <dgm:pt modelId="{FAED2EA8-219D-43E7-8F56-5BF650B95A37}" type="pres">
      <dgm:prSet presAssocID="{D5919DE3-AE9E-48F7-B61D-372853387041}" presName="vert1" presStyleCnt="0"/>
      <dgm:spPr/>
    </dgm:pt>
    <dgm:pt modelId="{063CECC0-5318-4EE6-A190-B04C37E2F767}" type="pres">
      <dgm:prSet presAssocID="{D5E082CE-DA77-42A1-A1CC-5A2CF71B3492}" presName="thickLine" presStyleLbl="alignNode1" presStyleIdx="4" presStyleCnt="8"/>
      <dgm:spPr/>
    </dgm:pt>
    <dgm:pt modelId="{9F00674F-42C6-40BB-8C97-A0A7F92C8804}" type="pres">
      <dgm:prSet presAssocID="{D5E082CE-DA77-42A1-A1CC-5A2CF71B3492}" presName="horz1" presStyleCnt="0"/>
      <dgm:spPr/>
    </dgm:pt>
    <dgm:pt modelId="{75E47474-4136-4643-8C51-6788E3513A4C}" type="pres">
      <dgm:prSet presAssocID="{D5E082CE-DA77-42A1-A1CC-5A2CF71B3492}" presName="tx1" presStyleLbl="revTx" presStyleIdx="4" presStyleCnt="8"/>
      <dgm:spPr/>
    </dgm:pt>
    <dgm:pt modelId="{7D37ABFD-6858-40E0-AD56-FADDB8AA512A}" type="pres">
      <dgm:prSet presAssocID="{D5E082CE-DA77-42A1-A1CC-5A2CF71B3492}" presName="vert1" presStyleCnt="0"/>
      <dgm:spPr/>
    </dgm:pt>
    <dgm:pt modelId="{4DAB9DC8-8EFC-4E1B-9E00-55B0F077CC08}" type="pres">
      <dgm:prSet presAssocID="{DEE96DD3-99BA-4908-B6F7-661AFE2F050E}" presName="thickLine" presStyleLbl="alignNode1" presStyleIdx="5" presStyleCnt="8"/>
      <dgm:spPr/>
    </dgm:pt>
    <dgm:pt modelId="{0474D248-A1B7-4E19-8670-F5E5D34C9B5A}" type="pres">
      <dgm:prSet presAssocID="{DEE96DD3-99BA-4908-B6F7-661AFE2F050E}" presName="horz1" presStyleCnt="0"/>
      <dgm:spPr/>
    </dgm:pt>
    <dgm:pt modelId="{16052AC2-E1F0-404B-A59E-158EF4A1C756}" type="pres">
      <dgm:prSet presAssocID="{DEE96DD3-99BA-4908-B6F7-661AFE2F050E}" presName="tx1" presStyleLbl="revTx" presStyleIdx="5" presStyleCnt="8"/>
      <dgm:spPr/>
    </dgm:pt>
    <dgm:pt modelId="{84F375DB-3AFD-41D9-8809-64939FE7A1CA}" type="pres">
      <dgm:prSet presAssocID="{DEE96DD3-99BA-4908-B6F7-661AFE2F050E}" presName="vert1" presStyleCnt="0"/>
      <dgm:spPr/>
    </dgm:pt>
    <dgm:pt modelId="{2D9A82AD-2D19-4321-9981-8E3DC172D546}" type="pres">
      <dgm:prSet presAssocID="{053A8692-F7B7-4A46-94A2-F412AF26EB40}" presName="thickLine" presStyleLbl="alignNode1" presStyleIdx="6" presStyleCnt="8"/>
      <dgm:spPr/>
    </dgm:pt>
    <dgm:pt modelId="{DD254C41-9EA6-425E-8A54-7B53A4E74A85}" type="pres">
      <dgm:prSet presAssocID="{053A8692-F7B7-4A46-94A2-F412AF26EB40}" presName="horz1" presStyleCnt="0"/>
      <dgm:spPr/>
    </dgm:pt>
    <dgm:pt modelId="{5EFABF04-28E3-448A-9313-0F77A1980013}" type="pres">
      <dgm:prSet presAssocID="{053A8692-F7B7-4A46-94A2-F412AF26EB40}" presName="tx1" presStyleLbl="revTx" presStyleIdx="6" presStyleCnt="8"/>
      <dgm:spPr/>
    </dgm:pt>
    <dgm:pt modelId="{130607B6-5DF5-49FE-BEBB-D0587E774DE7}" type="pres">
      <dgm:prSet presAssocID="{053A8692-F7B7-4A46-94A2-F412AF26EB40}" presName="vert1" presStyleCnt="0"/>
      <dgm:spPr/>
    </dgm:pt>
    <dgm:pt modelId="{DB2AABF6-9018-47DB-B870-D37D62B2790C}" type="pres">
      <dgm:prSet presAssocID="{1B3DAD5A-1F62-4E24-9629-FE9FC589C110}" presName="thickLine" presStyleLbl="alignNode1" presStyleIdx="7" presStyleCnt="8"/>
      <dgm:spPr/>
    </dgm:pt>
    <dgm:pt modelId="{F0797D1E-FEFE-4B02-B687-76DBC3121C89}" type="pres">
      <dgm:prSet presAssocID="{1B3DAD5A-1F62-4E24-9629-FE9FC589C110}" presName="horz1" presStyleCnt="0"/>
      <dgm:spPr/>
    </dgm:pt>
    <dgm:pt modelId="{B9538DEB-8462-4EB2-BC2E-18335221BE0A}" type="pres">
      <dgm:prSet presAssocID="{1B3DAD5A-1F62-4E24-9629-FE9FC589C110}" presName="tx1" presStyleLbl="revTx" presStyleIdx="7" presStyleCnt="8"/>
      <dgm:spPr/>
    </dgm:pt>
    <dgm:pt modelId="{F7616BCB-842C-4CFA-87FE-6CE217308934}" type="pres">
      <dgm:prSet presAssocID="{1B3DAD5A-1F62-4E24-9629-FE9FC589C110}" presName="vert1" presStyleCnt="0"/>
      <dgm:spPr/>
    </dgm:pt>
  </dgm:ptLst>
  <dgm:cxnLst>
    <dgm:cxn modelId="{67BD8407-3FA7-4905-B074-510113B18EF8}" srcId="{78491381-0515-47AA-8C2D-C52CD13FF799}" destId="{A877EAE2-2B77-4457-8DDD-310B1ECAEA95}" srcOrd="1" destOrd="0" parTransId="{EB492778-CC89-4CCC-A39F-1657C1A4AFDB}" sibTransId="{00F46F51-5B6E-4C26-9ED9-829831ED4D49}"/>
    <dgm:cxn modelId="{D36BBF1D-FDA6-45B1-95FB-56973CC3027E}" srcId="{78491381-0515-47AA-8C2D-C52CD13FF799}" destId="{C386931B-E752-4F7E-A409-7E5FE5FADA74}" srcOrd="0" destOrd="0" parTransId="{4BAD4D27-505F-4CAF-A3F9-4DC1CA1FF311}" sibTransId="{9CE7E940-162F-4C79-8DCE-081CD287E893}"/>
    <dgm:cxn modelId="{37089431-7D93-457F-ACDC-F4E515990903}" srcId="{78491381-0515-47AA-8C2D-C52CD13FF799}" destId="{053A8692-F7B7-4A46-94A2-F412AF26EB40}" srcOrd="6" destOrd="0" parTransId="{CACBB824-56F7-4502-A304-643C8BD1D3F9}" sibTransId="{538C866D-3960-4124-8C89-F264EFD0132F}"/>
    <dgm:cxn modelId="{32331D3D-A550-4FCC-9696-DEF7E70B9F2B}" srcId="{78491381-0515-47AA-8C2D-C52CD13FF799}" destId="{D5E082CE-DA77-42A1-A1CC-5A2CF71B3492}" srcOrd="4" destOrd="0" parTransId="{5D93B4FF-42B0-4E90-969A-DEBB7C22C18B}" sibTransId="{778531C6-42B6-45EB-86DE-B91D92C3270D}"/>
    <dgm:cxn modelId="{63665843-5C90-47CD-AC9D-C21E323A2DFF}" type="presOf" srcId="{D5E082CE-DA77-42A1-A1CC-5A2CF71B3492}" destId="{75E47474-4136-4643-8C51-6788E3513A4C}" srcOrd="0" destOrd="0" presId="urn:microsoft.com/office/officeart/2008/layout/LinedList"/>
    <dgm:cxn modelId="{BABBA74F-33B5-4C91-88B2-977B3F984383}" srcId="{78491381-0515-47AA-8C2D-C52CD13FF799}" destId="{1B3DAD5A-1F62-4E24-9629-FE9FC589C110}" srcOrd="7" destOrd="0" parTransId="{CF78BF12-6E30-4FD6-B8B7-9018785116A0}" sibTransId="{ABAB5752-ABD9-4634-8BE6-DC5087C56398}"/>
    <dgm:cxn modelId="{47807555-07DC-4C75-A773-F067C709D503}" type="presOf" srcId="{C386931B-E752-4F7E-A409-7E5FE5FADA74}" destId="{CE4BBEAA-B5AE-4EAD-9349-74BE20C2508A}" srcOrd="0" destOrd="0" presId="urn:microsoft.com/office/officeart/2008/layout/LinedList"/>
    <dgm:cxn modelId="{589EDF75-B880-4088-891F-EDD6120CEABC}" type="presOf" srcId="{78491381-0515-47AA-8C2D-C52CD13FF799}" destId="{7BC660DD-5E3F-44F5-8246-7A9FD495385A}" srcOrd="0" destOrd="0" presId="urn:microsoft.com/office/officeart/2008/layout/LinedList"/>
    <dgm:cxn modelId="{E5BFD288-EB2C-4D1C-98F7-E79C75E60F8C}" type="presOf" srcId="{D5919DE3-AE9E-48F7-B61D-372853387041}" destId="{16C05906-87BC-488B-946B-9753362FD574}" srcOrd="0" destOrd="0" presId="urn:microsoft.com/office/officeart/2008/layout/LinedList"/>
    <dgm:cxn modelId="{F892C98B-B669-49D9-9621-6DD7BFB89618}" type="presOf" srcId="{053A8692-F7B7-4A46-94A2-F412AF26EB40}" destId="{5EFABF04-28E3-448A-9313-0F77A1980013}" srcOrd="0" destOrd="0" presId="urn:microsoft.com/office/officeart/2008/layout/LinedList"/>
    <dgm:cxn modelId="{56CB0DA2-7814-466E-AF08-F40CFB14834F}" type="presOf" srcId="{DEE96DD3-99BA-4908-B6F7-661AFE2F050E}" destId="{16052AC2-E1F0-404B-A59E-158EF4A1C756}" srcOrd="0" destOrd="0" presId="urn:microsoft.com/office/officeart/2008/layout/LinedList"/>
    <dgm:cxn modelId="{2D2088AD-9608-414F-A0AA-21DDFE961EB7}" srcId="{78491381-0515-47AA-8C2D-C52CD13FF799}" destId="{D5919DE3-AE9E-48F7-B61D-372853387041}" srcOrd="3" destOrd="0" parTransId="{4F02893D-8CF0-450E-9845-D8BED62EECCF}" sibTransId="{5D1BF1EE-51BC-4922-8D16-BB6778DF624E}"/>
    <dgm:cxn modelId="{CAA7C0AE-447A-4980-919B-55EB573DBF18}" srcId="{78491381-0515-47AA-8C2D-C52CD13FF799}" destId="{DEE96DD3-99BA-4908-B6F7-661AFE2F050E}" srcOrd="5" destOrd="0" parTransId="{6759F147-AD94-4241-9F18-ED56DFBD0388}" sibTransId="{21192D15-7B70-4235-A156-E23C183513AA}"/>
    <dgm:cxn modelId="{694EC8EF-2F6A-4ABF-A854-CDD132E88577}" srcId="{78491381-0515-47AA-8C2D-C52CD13FF799}" destId="{E6E8884C-F67A-4E4F-A750-74DE47EC0406}" srcOrd="2" destOrd="0" parTransId="{D5FD247F-28C6-4B42-BE71-A1899362ED29}" sibTransId="{DD1A7D9C-B394-4FCC-A180-27FBB75D5103}"/>
    <dgm:cxn modelId="{8735BEF3-9C7E-4B99-9659-4E62FA9A27AC}" type="presOf" srcId="{1B3DAD5A-1F62-4E24-9629-FE9FC589C110}" destId="{B9538DEB-8462-4EB2-BC2E-18335221BE0A}" srcOrd="0" destOrd="0" presId="urn:microsoft.com/office/officeart/2008/layout/LinedList"/>
    <dgm:cxn modelId="{A076EFFD-C1D5-4D8F-A50E-3763456ECCD5}" type="presOf" srcId="{E6E8884C-F67A-4E4F-A750-74DE47EC0406}" destId="{D8D217A5-92C9-43B1-9DE2-ABFEE63C8ECD}" srcOrd="0" destOrd="0" presId="urn:microsoft.com/office/officeart/2008/layout/LinedList"/>
    <dgm:cxn modelId="{405FB1FF-1960-48CA-842F-E6A70A075C8E}" type="presOf" srcId="{A877EAE2-2B77-4457-8DDD-310B1ECAEA95}" destId="{3F8C33EF-E0EE-4A22-980C-EA33C3E491F3}" srcOrd="0" destOrd="0" presId="urn:microsoft.com/office/officeart/2008/layout/LinedList"/>
    <dgm:cxn modelId="{2CC544DA-C0C0-44AD-88BD-7092636D50A7}" type="presParOf" srcId="{7BC660DD-5E3F-44F5-8246-7A9FD495385A}" destId="{E46271E7-60EA-4CD1-B28B-0FC2B098C518}" srcOrd="0" destOrd="0" presId="urn:microsoft.com/office/officeart/2008/layout/LinedList"/>
    <dgm:cxn modelId="{CE70275C-04DF-4525-89AB-D0AC22B12DC6}" type="presParOf" srcId="{7BC660DD-5E3F-44F5-8246-7A9FD495385A}" destId="{14F568AC-1721-42D9-B2B9-D74FDDC311AD}" srcOrd="1" destOrd="0" presId="urn:microsoft.com/office/officeart/2008/layout/LinedList"/>
    <dgm:cxn modelId="{25512665-45F0-48B8-BD21-85F66FB9FC80}" type="presParOf" srcId="{14F568AC-1721-42D9-B2B9-D74FDDC311AD}" destId="{CE4BBEAA-B5AE-4EAD-9349-74BE20C2508A}" srcOrd="0" destOrd="0" presId="urn:microsoft.com/office/officeart/2008/layout/LinedList"/>
    <dgm:cxn modelId="{FBA8D456-FE37-4082-9630-622D84AB4071}" type="presParOf" srcId="{14F568AC-1721-42D9-B2B9-D74FDDC311AD}" destId="{B87D3316-AB03-41D0-A749-A2B1840A36DA}" srcOrd="1" destOrd="0" presId="urn:microsoft.com/office/officeart/2008/layout/LinedList"/>
    <dgm:cxn modelId="{A59F0B54-A32B-41ED-B175-5603F6FEB579}" type="presParOf" srcId="{7BC660DD-5E3F-44F5-8246-7A9FD495385A}" destId="{9D27EA66-1ED4-4FE3-9F8D-85B0D24167E0}" srcOrd="2" destOrd="0" presId="urn:microsoft.com/office/officeart/2008/layout/LinedList"/>
    <dgm:cxn modelId="{69632F09-D21B-4747-BBE3-7363649628C8}" type="presParOf" srcId="{7BC660DD-5E3F-44F5-8246-7A9FD495385A}" destId="{4DC3DBA0-78DD-4FB0-87C9-E72159F15FE9}" srcOrd="3" destOrd="0" presId="urn:microsoft.com/office/officeart/2008/layout/LinedList"/>
    <dgm:cxn modelId="{C08AD270-3530-4B02-8C44-EB369053E2C2}" type="presParOf" srcId="{4DC3DBA0-78DD-4FB0-87C9-E72159F15FE9}" destId="{3F8C33EF-E0EE-4A22-980C-EA33C3E491F3}" srcOrd="0" destOrd="0" presId="urn:microsoft.com/office/officeart/2008/layout/LinedList"/>
    <dgm:cxn modelId="{AE28E20E-13AD-4A56-8703-564728F36E61}" type="presParOf" srcId="{4DC3DBA0-78DD-4FB0-87C9-E72159F15FE9}" destId="{C24EED1A-4407-492F-876D-D4BA59417042}" srcOrd="1" destOrd="0" presId="urn:microsoft.com/office/officeart/2008/layout/LinedList"/>
    <dgm:cxn modelId="{41A5E2F0-4867-4B29-949B-22C330541101}" type="presParOf" srcId="{7BC660DD-5E3F-44F5-8246-7A9FD495385A}" destId="{A30D2FFC-8496-45D7-91B2-3CF78ACFC1A9}" srcOrd="4" destOrd="0" presId="urn:microsoft.com/office/officeart/2008/layout/LinedList"/>
    <dgm:cxn modelId="{06DBDA1A-E7D0-42D7-BE90-8D2EC99216B4}" type="presParOf" srcId="{7BC660DD-5E3F-44F5-8246-7A9FD495385A}" destId="{E1174B03-ED24-47D7-AA59-1B5C9F5C2139}" srcOrd="5" destOrd="0" presId="urn:microsoft.com/office/officeart/2008/layout/LinedList"/>
    <dgm:cxn modelId="{A630774E-A2A7-4F24-BB99-4AA9502057DB}" type="presParOf" srcId="{E1174B03-ED24-47D7-AA59-1B5C9F5C2139}" destId="{D8D217A5-92C9-43B1-9DE2-ABFEE63C8ECD}" srcOrd="0" destOrd="0" presId="urn:microsoft.com/office/officeart/2008/layout/LinedList"/>
    <dgm:cxn modelId="{AC17D25D-0037-4AB7-9F01-727AC7BAA388}" type="presParOf" srcId="{E1174B03-ED24-47D7-AA59-1B5C9F5C2139}" destId="{B3200C34-AB7B-49D4-9458-D44FAA332163}" srcOrd="1" destOrd="0" presId="urn:microsoft.com/office/officeart/2008/layout/LinedList"/>
    <dgm:cxn modelId="{BBADA6F5-3E55-4EB5-A6FC-3E1F746EF60C}" type="presParOf" srcId="{7BC660DD-5E3F-44F5-8246-7A9FD495385A}" destId="{05EB8853-A126-4ED6-8F67-8D830D583F79}" srcOrd="6" destOrd="0" presId="urn:microsoft.com/office/officeart/2008/layout/LinedList"/>
    <dgm:cxn modelId="{8D0F04C7-9D73-4011-870A-E319AE6E067A}" type="presParOf" srcId="{7BC660DD-5E3F-44F5-8246-7A9FD495385A}" destId="{CC572B70-1847-4139-A354-F0E1EF06C0F6}" srcOrd="7" destOrd="0" presId="urn:microsoft.com/office/officeart/2008/layout/LinedList"/>
    <dgm:cxn modelId="{3F2176F5-3A13-4357-B957-D225604668B3}" type="presParOf" srcId="{CC572B70-1847-4139-A354-F0E1EF06C0F6}" destId="{16C05906-87BC-488B-946B-9753362FD574}" srcOrd="0" destOrd="0" presId="urn:microsoft.com/office/officeart/2008/layout/LinedList"/>
    <dgm:cxn modelId="{94B628AD-82E4-45EF-9875-1ECA03C615A8}" type="presParOf" srcId="{CC572B70-1847-4139-A354-F0E1EF06C0F6}" destId="{FAED2EA8-219D-43E7-8F56-5BF650B95A37}" srcOrd="1" destOrd="0" presId="urn:microsoft.com/office/officeart/2008/layout/LinedList"/>
    <dgm:cxn modelId="{6C535683-13FC-4E6F-8B72-C54E3A701123}" type="presParOf" srcId="{7BC660DD-5E3F-44F5-8246-7A9FD495385A}" destId="{063CECC0-5318-4EE6-A190-B04C37E2F767}" srcOrd="8" destOrd="0" presId="urn:microsoft.com/office/officeart/2008/layout/LinedList"/>
    <dgm:cxn modelId="{C1E1D82C-F983-4E39-B28A-BAEB53907851}" type="presParOf" srcId="{7BC660DD-5E3F-44F5-8246-7A9FD495385A}" destId="{9F00674F-42C6-40BB-8C97-A0A7F92C8804}" srcOrd="9" destOrd="0" presId="urn:microsoft.com/office/officeart/2008/layout/LinedList"/>
    <dgm:cxn modelId="{7F49A471-1AA7-4920-B2C9-3B46B1D23AF7}" type="presParOf" srcId="{9F00674F-42C6-40BB-8C97-A0A7F92C8804}" destId="{75E47474-4136-4643-8C51-6788E3513A4C}" srcOrd="0" destOrd="0" presId="urn:microsoft.com/office/officeart/2008/layout/LinedList"/>
    <dgm:cxn modelId="{A1D6A2D4-ECA3-434F-BD0A-7EB04DEE7A08}" type="presParOf" srcId="{9F00674F-42C6-40BB-8C97-A0A7F92C8804}" destId="{7D37ABFD-6858-40E0-AD56-FADDB8AA512A}" srcOrd="1" destOrd="0" presId="urn:microsoft.com/office/officeart/2008/layout/LinedList"/>
    <dgm:cxn modelId="{1902E19C-3D98-470F-9AC3-132427E7FDF0}" type="presParOf" srcId="{7BC660DD-5E3F-44F5-8246-7A9FD495385A}" destId="{4DAB9DC8-8EFC-4E1B-9E00-55B0F077CC08}" srcOrd="10" destOrd="0" presId="urn:microsoft.com/office/officeart/2008/layout/LinedList"/>
    <dgm:cxn modelId="{5FC1055A-FB5F-4978-BF33-1ED02A855BA9}" type="presParOf" srcId="{7BC660DD-5E3F-44F5-8246-7A9FD495385A}" destId="{0474D248-A1B7-4E19-8670-F5E5D34C9B5A}" srcOrd="11" destOrd="0" presId="urn:microsoft.com/office/officeart/2008/layout/LinedList"/>
    <dgm:cxn modelId="{B6CB6423-AE57-42DD-A51B-E473DD56CF0D}" type="presParOf" srcId="{0474D248-A1B7-4E19-8670-F5E5D34C9B5A}" destId="{16052AC2-E1F0-404B-A59E-158EF4A1C756}" srcOrd="0" destOrd="0" presId="urn:microsoft.com/office/officeart/2008/layout/LinedList"/>
    <dgm:cxn modelId="{0E8D48A7-26BC-4736-B4C5-8D3AE36FED6E}" type="presParOf" srcId="{0474D248-A1B7-4E19-8670-F5E5D34C9B5A}" destId="{84F375DB-3AFD-41D9-8809-64939FE7A1CA}" srcOrd="1" destOrd="0" presId="urn:microsoft.com/office/officeart/2008/layout/LinedList"/>
    <dgm:cxn modelId="{8B2DDE8E-A44E-4C90-A39D-5F1B088135D1}" type="presParOf" srcId="{7BC660DD-5E3F-44F5-8246-7A9FD495385A}" destId="{2D9A82AD-2D19-4321-9981-8E3DC172D546}" srcOrd="12" destOrd="0" presId="urn:microsoft.com/office/officeart/2008/layout/LinedList"/>
    <dgm:cxn modelId="{B4C5B1FA-B01A-4A73-B4C1-DC819F192405}" type="presParOf" srcId="{7BC660DD-5E3F-44F5-8246-7A9FD495385A}" destId="{DD254C41-9EA6-425E-8A54-7B53A4E74A85}" srcOrd="13" destOrd="0" presId="urn:microsoft.com/office/officeart/2008/layout/LinedList"/>
    <dgm:cxn modelId="{4C7C551E-1270-4736-96C8-A27F74728D95}" type="presParOf" srcId="{DD254C41-9EA6-425E-8A54-7B53A4E74A85}" destId="{5EFABF04-28E3-448A-9313-0F77A1980013}" srcOrd="0" destOrd="0" presId="urn:microsoft.com/office/officeart/2008/layout/LinedList"/>
    <dgm:cxn modelId="{BFC8E185-A6A8-4B05-A5DA-0ED3E37D71C0}" type="presParOf" srcId="{DD254C41-9EA6-425E-8A54-7B53A4E74A85}" destId="{130607B6-5DF5-49FE-BEBB-D0587E774DE7}" srcOrd="1" destOrd="0" presId="urn:microsoft.com/office/officeart/2008/layout/LinedList"/>
    <dgm:cxn modelId="{E540B81E-4A0D-4DA0-9C51-5370D856B515}" type="presParOf" srcId="{7BC660DD-5E3F-44F5-8246-7A9FD495385A}" destId="{DB2AABF6-9018-47DB-B870-D37D62B2790C}" srcOrd="14" destOrd="0" presId="urn:microsoft.com/office/officeart/2008/layout/LinedList"/>
    <dgm:cxn modelId="{E70D882D-AC58-4235-850F-66C32AEA2050}" type="presParOf" srcId="{7BC660DD-5E3F-44F5-8246-7A9FD495385A}" destId="{F0797D1E-FEFE-4B02-B687-76DBC3121C89}" srcOrd="15" destOrd="0" presId="urn:microsoft.com/office/officeart/2008/layout/LinedList"/>
    <dgm:cxn modelId="{3835E966-D028-4C89-8B65-672D41751EC1}" type="presParOf" srcId="{F0797D1E-FEFE-4B02-B687-76DBC3121C89}" destId="{B9538DEB-8462-4EB2-BC2E-18335221BE0A}" srcOrd="0" destOrd="0" presId="urn:microsoft.com/office/officeart/2008/layout/LinedList"/>
    <dgm:cxn modelId="{F1C7F248-F17E-45CC-9D54-10CF1FE6B9CA}" type="presParOf" srcId="{F0797D1E-FEFE-4B02-B687-76DBC3121C89}" destId="{F7616BCB-842C-4CFA-87FE-6CE21730893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D584CF7-1307-4E7D-A600-A812BC1B1E63}" type="doc">
      <dgm:prSet loTypeId="urn:microsoft.com/office/officeart/2005/8/layout/vList2" loCatId="list" qsTypeId="urn:microsoft.com/office/officeart/2005/8/quickstyle/simple1#31" qsCatId="simple" csTypeId="urn:microsoft.com/office/officeart/2005/8/colors/colorful2#9" csCatId="colorful"/>
      <dgm:spPr/>
      <dgm:t>
        <a:bodyPr/>
        <a:lstStyle/>
        <a:p>
          <a:endParaRPr lang="en-US"/>
        </a:p>
      </dgm:t>
    </dgm:pt>
    <dgm:pt modelId="{FBB7DC2B-6CFB-4103-8A72-C4AC092F7A56}">
      <dgm:prSet/>
      <dgm:spPr/>
      <dgm:t>
        <a:bodyPr/>
        <a:lstStyle/>
        <a:p>
          <a:r>
            <a:rPr lang="en-US"/>
            <a:t>This does not necessarily mean setting up a new business.</a:t>
          </a:r>
        </a:p>
      </dgm:t>
    </dgm:pt>
    <dgm:pt modelId="{2CBC14ED-43D6-4940-91BF-4B380825A66B}" type="parTrans" cxnId="{A71D7309-6862-4EC8-891B-BE96CBD4623A}">
      <dgm:prSet/>
      <dgm:spPr/>
      <dgm:t>
        <a:bodyPr/>
        <a:lstStyle/>
        <a:p>
          <a:endParaRPr lang="en-US"/>
        </a:p>
      </dgm:t>
    </dgm:pt>
    <dgm:pt modelId="{678CC102-8C4B-4C22-B811-F7DABDEA0069}" type="sibTrans" cxnId="{A71D7309-6862-4EC8-891B-BE96CBD4623A}">
      <dgm:prSet/>
      <dgm:spPr/>
      <dgm:t>
        <a:bodyPr/>
        <a:lstStyle/>
        <a:p>
          <a:endParaRPr lang="en-US"/>
        </a:p>
      </dgm:t>
    </dgm:pt>
    <dgm:pt modelId="{17777949-B9E3-43CA-A49C-DC7433878352}">
      <dgm:prSet/>
      <dgm:spPr/>
      <dgm:t>
        <a:bodyPr/>
        <a:lstStyle/>
        <a:p>
          <a:r>
            <a:rPr lang="en-US"/>
            <a:t>Entrepreneur</a:t>
          </a:r>
        </a:p>
      </dgm:t>
    </dgm:pt>
    <dgm:pt modelId="{5F346611-5A88-4275-A6C5-5125B238CA15}" type="parTrans" cxnId="{1C12A83A-38F7-4957-AA61-8710AB5A344A}">
      <dgm:prSet/>
      <dgm:spPr/>
      <dgm:t>
        <a:bodyPr/>
        <a:lstStyle/>
        <a:p>
          <a:endParaRPr lang="en-US"/>
        </a:p>
      </dgm:t>
    </dgm:pt>
    <dgm:pt modelId="{E2704A54-B3DD-4EC4-A6E8-D0E73EB5A2D9}" type="sibTrans" cxnId="{1C12A83A-38F7-4957-AA61-8710AB5A344A}">
      <dgm:prSet/>
      <dgm:spPr/>
      <dgm:t>
        <a:bodyPr/>
        <a:lstStyle/>
        <a:p>
          <a:endParaRPr lang="en-US"/>
        </a:p>
      </dgm:t>
    </dgm:pt>
    <dgm:pt modelId="{4F7A57E5-0A89-4375-9176-E8D06173DD7C}">
      <dgm:prSet/>
      <dgm:spPr/>
      <dgm:t>
        <a:bodyPr/>
        <a:lstStyle/>
        <a:p>
          <a:r>
            <a:rPr lang="en-US"/>
            <a:t>Creates something new.</a:t>
          </a:r>
        </a:p>
      </dgm:t>
    </dgm:pt>
    <dgm:pt modelId="{63EAC42A-0EC4-4811-945E-58EE0FE9F9E1}" type="parTrans" cxnId="{FC7A0F27-8582-475B-90AB-B1582BB8A4DC}">
      <dgm:prSet/>
      <dgm:spPr/>
      <dgm:t>
        <a:bodyPr/>
        <a:lstStyle/>
        <a:p>
          <a:endParaRPr lang="en-US"/>
        </a:p>
      </dgm:t>
    </dgm:pt>
    <dgm:pt modelId="{A44C43DE-978A-4092-8E9E-F0FA83B368A5}" type="sibTrans" cxnId="{FC7A0F27-8582-475B-90AB-B1582BB8A4DC}">
      <dgm:prSet/>
      <dgm:spPr/>
      <dgm:t>
        <a:bodyPr/>
        <a:lstStyle/>
        <a:p>
          <a:endParaRPr lang="en-US"/>
        </a:p>
      </dgm:t>
    </dgm:pt>
    <dgm:pt modelId="{279B3C80-17E9-41D9-AA22-C26018908CC4}">
      <dgm:prSet/>
      <dgm:spPr/>
      <dgm:t>
        <a:bodyPr/>
        <a:lstStyle/>
        <a:p>
          <a:r>
            <a:rPr lang="en-US"/>
            <a:t>Intrapreneur</a:t>
          </a:r>
        </a:p>
      </dgm:t>
    </dgm:pt>
    <dgm:pt modelId="{E6819831-EBC5-43A9-A582-20827589FD2B}" type="parTrans" cxnId="{FE44628E-2B02-4516-9230-FBCB415A0C1F}">
      <dgm:prSet/>
      <dgm:spPr/>
      <dgm:t>
        <a:bodyPr/>
        <a:lstStyle/>
        <a:p>
          <a:endParaRPr lang="en-US"/>
        </a:p>
      </dgm:t>
    </dgm:pt>
    <dgm:pt modelId="{6F9DF3FA-DFFE-4AF3-993E-F745F3CEA76A}" type="sibTrans" cxnId="{FE44628E-2B02-4516-9230-FBCB415A0C1F}">
      <dgm:prSet/>
      <dgm:spPr/>
      <dgm:t>
        <a:bodyPr/>
        <a:lstStyle/>
        <a:p>
          <a:endParaRPr lang="en-US"/>
        </a:p>
      </dgm:t>
    </dgm:pt>
    <dgm:pt modelId="{474A46EA-9111-4170-9196-D7C78C0D3B91}">
      <dgm:prSet/>
      <dgm:spPr/>
      <dgm:t>
        <a:bodyPr/>
        <a:lstStyle/>
        <a:p>
          <a:r>
            <a:rPr lang="en-US"/>
            <a:t>Creates change within existing organisations.</a:t>
          </a:r>
        </a:p>
      </dgm:t>
    </dgm:pt>
    <dgm:pt modelId="{840EF48C-D40C-4783-83B0-CC53A05D2103}" type="parTrans" cxnId="{79BB5AD0-EB3D-4499-B74E-AB0EEC201766}">
      <dgm:prSet/>
      <dgm:spPr/>
      <dgm:t>
        <a:bodyPr/>
        <a:lstStyle/>
        <a:p>
          <a:endParaRPr lang="en-US"/>
        </a:p>
      </dgm:t>
    </dgm:pt>
    <dgm:pt modelId="{8DDAC4A4-5D62-439A-83C3-82C372F5A4DC}" type="sibTrans" cxnId="{79BB5AD0-EB3D-4499-B74E-AB0EEC201766}">
      <dgm:prSet/>
      <dgm:spPr/>
      <dgm:t>
        <a:bodyPr/>
        <a:lstStyle/>
        <a:p>
          <a:endParaRPr lang="en-US"/>
        </a:p>
      </dgm:t>
    </dgm:pt>
    <dgm:pt modelId="{A6F5D69C-BE85-41AF-BC3E-C06D31129788}">
      <dgm:prSet/>
      <dgm:spPr/>
      <dgm:t>
        <a:bodyPr/>
        <a:lstStyle/>
        <a:p>
          <a:r>
            <a:rPr lang="en-US"/>
            <a:t>What examples of this can you think of?</a:t>
          </a:r>
        </a:p>
      </dgm:t>
    </dgm:pt>
    <dgm:pt modelId="{D005EB5A-FB3E-4344-94FD-C284DC29D7F1}" type="parTrans" cxnId="{9F70A09B-2342-46BD-8F6D-6D6619014468}">
      <dgm:prSet/>
      <dgm:spPr/>
      <dgm:t>
        <a:bodyPr/>
        <a:lstStyle/>
        <a:p>
          <a:endParaRPr lang="en-US"/>
        </a:p>
      </dgm:t>
    </dgm:pt>
    <dgm:pt modelId="{C00FEF5D-1468-40E9-89A0-60A4A7C80E09}" type="sibTrans" cxnId="{9F70A09B-2342-46BD-8F6D-6D6619014468}">
      <dgm:prSet/>
      <dgm:spPr/>
      <dgm:t>
        <a:bodyPr/>
        <a:lstStyle/>
        <a:p>
          <a:endParaRPr lang="en-US"/>
        </a:p>
      </dgm:t>
    </dgm:pt>
    <dgm:pt modelId="{8828AB57-B217-447C-A2B6-25453CDD6CA8}" type="pres">
      <dgm:prSet presAssocID="{6D584CF7-1307-4E7D-A600-A812BC1B1E63}" presName="linear" presStyleCnt="0">
        <dgm:presLayoutVars>
          <dgm:animLvl val="lvl"/>
          <dgm:resizeHandles val="exact"/>
        </dgm:presLayoutVars>
      </dgm:prSet>
      <dgm:spPr/>
    </dgm:pt>
    <dgm:pt modelId="{F74ACBE7-3450-4656-926A-9854028ECB58}" type="pres">
      <dgm:prSet presAssocID="{FBB7DC2B-6CFB-4103-8A72-C4AC092F7A5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453C4A9-7393-4B67-A91C-4D6082416886}" type="pres">
      <dgm:prSet presAssocID="{678CC102-8C4B-4C22-B811-F7DABDEA0069}" presName="spacer" presStyleCnt="0"/>
      <dgm:spPr/>
    </dgm:pt>
    <dgm:pt modelId="{1E883F66-AB8F-4463-9554-8735A6787D28}" type="pres">
      <dgm:prSet presAssocID="{17777949-B9E3-43CA-A49C-DC743387835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E4A4E0E-4B4E-429B-9DC2-C3FF5FFA2CF7}" type="pres">
      <dgm:prSet presAssocID="{E2704A54-B3DD-4EC4-A6E8-D0E73EB5A2D9}" presName="spacer" presStyleCnt="0"/>
      <dgm:spPr/>
    </dgm:pt>
    <dgm:pt modelId="{212D5E79-2EC7-4952-81F3-1377C0FB5274}" type="pres">
      <dgm:prSet presAssocID="{4F7A57E5-0A89-4375-9176-E8D06173DD7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675A3B9-21CE-499E-9D46-DC969E957584}" type="pres">
      <dgm:prSet presAssocID="{A44C43DE-978A-4092-8E9E-F0FA83B368A5}" presName="spacer" presStyleCnt="0"/>
      <dgm:spPr/>
    </dgm:pt>
    <dgm:pt modelId="{7B3354E9-AFCA-49E9-B90D-97D9A238BC8D}" type="pres">
      <dgm:prSet presAssocID="{279B3C80-17E9-41D9-AA22-C26018908CC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561A103-36F8-4799-A608-7FCC67D2B19B}" type="pres">
      <dgm:prSet presAssocID="{6F9DF3FA-DFFE-4AF3-993E-F745F3CEA76A}" presName="spacer" presStyleCnt="0"/>
      <dgm:spPr/>
    </dgm:pt>
    <dgm:pt modelId="{90909E12-0116-4F3C-A05A-41B4E9EEB886}" type="pres">
      <dgm:prSet presAssocID="{474A46EA-9111-4170-9196-D7C78C0D3B9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D49824C-0E5F-45F1-836C-DCED989624A3}" type="pres">
      <dgm:prSet presAssocID="{8DDAC4A4-5D62-439A-83C3-82C372F5A4DC}" presName="spacer" presStyleCnt="0"/>
      <dgm:spPr/>
    </dgm:pt>
    <dgm:pt modelId="{152E2A28-F51D-400C-9333-8ABEE14CD8F8}" type="pres">
      <dgm:prSet presAssocID="{A6F5D69C-BE85-41AF-BC3E-C06D31129788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71D7309-6862-4EC8-891B-BE96CBD4623A}" srcId="{6D584CF7-1307-4E7D-A600-A812BC1B1E63}" destId="{FBB7DC2B-6CFB-4103-8A72-C4AC092F7A56}" srcOrd="0" destOrd="0" parTransId="{2CBC14ED-43D6-4940-91BF-4B380825A66B}" sibTransId="{678CC102-8C4B-4C22-B811-F7DABDEA0069}"/>
    <dgm:cxn modelId="{1235DA12-0A52-4186-B7CC-F5B68CFA9714}" type="presOf" srcId="{279B3C80-17E9-41D9-AA22-C26018908CC4}" destId="{7B3354E9-AFCA-49E9-B90D-97D9A238BC8D}" srcOrd="0" destOrd="0" presId="urn:microsoft.com/office/officeart/2005/8/layout/vList2"/>
    <dgm:cxn modelId="{FC7A0F27-8582-475B-90AB-B1582BB8A4DC}" srcId="{6D584CF7-1307-4E7D-A600-A812BC1B1E63}" destId="{4F7A57E5-0A89-4375-9176-E8D06173DD7C}" srcOrd="2" destOrd="0" parTransId="{63EAC42A-0EC4-4811-945E-58EE0FE9F9E1}" sibTransId="{A44C43DE-978A-4092-8E9E-F0FA83B368A5}"/>
    <dgm:cxn modelId="{1C12A83A-38F7-4957-AA61-8710AB5A344A}" srcId="{6D584CF7-1307-4E7D-A600-A812BC1B1E63}" destId="{17777949-B9E3-43CA-A49C-DC7433878352}" srcOrd="1" destOrd="0" parTransId="{5F346611-5A88-4275-A6C5-5125B238CA15}" sibTransId="{E2704A54-B3DD-4EC4-A6E8-D0E73EB5A2D9}"/>
    <dgm:cxn modelId="{3C51333F-B892-43F6-86C8-62B0AEA51D2B}" type="presOf" srcId="{4F7A57E5-0A89-4375-9176-E8D06173DD7C}" destId="{212D5E79-2EC7-4952-81F3-1377C0FB5274}" srcOrd="0" destOrd="0" presId="urn:microsoft.com/office/officeart/2005/8/layout/vList2"/>
    <dgm:cxn modelId="{679B2C52-4E31-43BB-8E9F-59CE629798AD}" type="presOf" srcId="{A6F5D69C-BE85-41AF-BC3E-C06D31129788}" destId="{152E2A28-F51D-400C-9333-8ABEE14CD8F8}" srcOrd="0" destOrd="0" presId="urn:microsoft.com/office/officeart/2005/8/layout/vList2"/>
    <dgm:cxn modelId="{FE44628E-2B02-4516-9230-FBCB415A0C1F}" srcId="{6D584CF7-1307-4E7D-A600-A812BC1B1E63}" destId="{279B3C80-17E9-41D9-AA22-C26018908CC4}" srcOrd="3" destOrd="0" parTransId="{E6819831-EBC5-43A9-A582-20827589FD2B}" sibTransId="{6F9DF3FA-DFFE-4AF3-993E-F745F3CEA76A}"/>
    <dgm:cxn modelId="{4B963992-F707-4CB5-A4A6-75B1D0FCB2E5}" type="presOf" srcId="{17777949-B9E3-43CA-A49C-DC7433878352}" destId="{1E883F66-AB8F-4463-9554-8735A6787D28}" srcOrd="0" destOrd="0" presId="urn:microsoft.com/office/officeart/2005/8/layout/vList2"/>
    <dgm:cxn modelId="{9F70A09B-2342-46BD-8F6D-6D6619014468}" srcId="{6D584CF7-1307-4E7D-A600-A812BC1B1E63}" destId="{A6F5D69C-BE85-41AF-BC3E-C06D31129788}" srcOrd="5" destOrd="0" parTransId="{D005EB5A-FB3E-4344-94FD-C284DC29D7F1}" sibTransId="{C00FEF5D-1468-40E9-89A0-60A4A7C80E09}"/>
    <dgm:cxn modelId="{FBCB16A2-FA1E-4F5D-99B3-8754A2FE642C}" type="presOf" srcId="{474A46EA-9111-4170-9196-D7C78C0D3B91}" destId="{90909E12-0116-4F3C-A05A-41B4E9EEB886}" srcOrd="0" destOrd="0" presId="urn:microsoft.com/office/officeart/2005/8/layout/vList2"/>
    <dgm:cxn modelId="{B939A1CC-02FC-43C2-B76C-D2C749E1B9DF}" type="presOf" srcId="{6D584CF7-1307-4E7D-A600-A812BC1B1E63}" destId="{8828AB57-B217-447C-A2B6-25453CDD6CA8}" srcOrd="0" destOrd="0" presId="urn:microsoft.com/office/officeart/2005/8/layout/vList2"/>
    <dgm:cxn modelId="{79BB5AD0-EB3D-4499-B74E-AB0EEC201766}" srcId="{6D584CF7-1307-4E7D-A600-A812BC1B1E63}" destId="{474A46EA-9111-4170-9196-D7C78C0D3B91}" srcOrd="4" destOrd="0" parTransId="{840EF48C-D40C-4783-83B0-CC53A05D2103}" sibTransId="{8DDAC4A4-5D62-439A-83C3-82C372F5A4DC}"/>
    <dgm:cxn modelId="{B2CB17E7-E901-4DD4-BD43-C40F8A4BDCA6}" type="presOf" srcId="{FBB7DC2B-6CFB-4103-8A72-C4AC092F7A56}" destId="{F74ACBE7-3450-4656-926A-9854028ECB58}" srcOrd="0" destOrd="0" presId="urn:microsoft.com/office/officeart/2005/8/layout/vList2"/>
    <dgm:cxn modelId="{BDE204F7-FDC5-4FED-999E-A2697C0CF4B0}" type="presParOf" srcId="{8828AB57-B217-447C-A2B6-25453CDD6CA8}" destId="{F74ACBE7-3450-4656-926A-9854028ECB58}" srcOrd="0" destOrd="0" presId="urn:microsoft.com/office/officeart/2005/8/layout/vList2"/>
    <dgm:cxn modelId="{3B368903-E3C1-4C4B-8820-87A7762E568C}" type="presParOf" srcId="{8828AB57-B217-447C-A2B6-25453CDD6CA8}" destId="{D453C4A9-7393-4B67-A91C-4D6082416886}" srcOrd="1" destOrd="0" presId="urn:microsoft.com/office/officeart/2005/8/layout/vList2"/>
    <dgm:cxn modelId="{25B4B9FF-2C44-4E47-B2B3-5DDC1FA221B4}" type="presParOf" srcId="{8828AB57-B217-447C-A2B6-25453CDD6CA8}" destId="{1E883F66-AB8F-4463-9554-8735A6787D28}" srcOrd="2" destOrd="0" presId="urn:microsoft.com/office/officeart/2005/8/layout/vList2"/>
    <dgm:cxn modelId="{F3BA9924-328E-4CD2-B0E5-2DAABCCFD985}" type="presParOf" srcId="{8828AB57-B217-447C-A2B6-25453CDD6CA8}" destId="{1E4A4E0E-4B4E-429B-9DC2-C3FF5FFA2CF7}" srcOrd="3" destOrd="0" presId="urn:microsoft.com/office/officeart/2005/8/layout/vList2"/>
    <dgm:cxn modelId="{759F9005-ED6A-4435-A9A2-1A3670D02361}" type="presParOf" srcId="{8828AB57-B217-447C-A2B6-25453CDD6CA8}" destId="{212D5E79-2EC7-4952-81F3-1377C0FB5274}" srcOrd="4" destOrd="0" presId="urn:microsoft.com/office/officeart/2005/8/layout/vList2"/>
    <dgm:cxn modelId="{5327F43A-62E3-4FB7-B8A8-395CCB5D2643}" type="presParOf" srcId="{8828AB57-B217-447C-A2B6-25453CDD6CA8}" destId="{E675A3B9-21CE-499E-9D46-DC969E957584}" srcOrd="5" destOrd="0" presId="urn:microsoft.com/office/officeart/2005/8/layout/vList2"/>
    <dgm:cxn modelId="{E937CCD0-42A7-408D-A356-D8F4D34BAFCF}" type="presParOf" srcId="{8828AB57-B217-447C-A2B6-25453CDD6CA8}" destId="{7B3354E9-AFCA-49E9-B90D-97D9A238BC8D}" srcOrd="6" destOrd="0" presId="urn:microsoft.com/office/officeart/2005/8/layout/vList2"/>
    <dgm:cxn modelId="{535A3AC9-4AFF-406F-8E1F-B027AC2F0692}" type="presParOf" srcId="{8828AB57-B217-447C-A2B6-25453CDD6CA8}" destId="{6561A103-36F8-4799-A608-7FCC67D2B19B}" srcOrd="7" destOrd="0" presId="urn:microsoft.com/office/officeart/2005/8/layout/vList2"/>
    <dgm:cxn modelId="{83D7293A-4DA2-48D3-9686-B92507022CB2}" type="presParOf" srcId="{8828AB57-B217-447C-A2B6-25453CDD6CA8}" destId="{90909E12-0116-4F3C-A05A-41B4E9EEB886}" srcOrd="8" destOrd="0" presId="urn:microsoft.com/office/officeart/2005/8/layout/vList2"/>
    <dgm:cxn modelId="{DAA39A46-B125-4D52-AB11-D8C261E44648}" type="presParOf" srcId="{8828AB57-B217-447C-A2B6-25453CDD6CA8}" destId="{0D49824C-0E5F-45F1-836C-DCED989624A3}" srcOrd="9" destOrd="0" presId="urn:microsoft.com/office/officeart/2005/8/layout/vList2"/>
    <dgm:cxn modelId="{CE41F000-C59B-4E99-8CB0-B7C0B0418187}" type="presParOf" srcId="{8828AB57-B217-447C-A2B6-25453CDD6CA8}" destId="{152E2A28-F51D-400C-9333-8ABEE14CD8F8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E9839BE-E4A6-4A92-8364-C9633A6FB463}" type="doc">
      <dgm:prSet loTypeId="urn:microsoft.com/office/officeart/2016/7/layout/VerticalHollowActionList" loCatId="List" qsTypeId="urn:microsoft.com/office/officeart/2005/8/quickstyle/simple1#41" qsCatId="simple" csTypeId="urn:microsoft.com/office/officeart/2005/8/colors/colorful1#8" csCatId="colorful"/>
      <dgm:spPr/>
      <dgm:t>
        <a:bodyPr/>
        <a:lstStyle/>
        <a:p>
          <a:endParaRPr lang="en-US"/>
        </a:p>
      </dgm:t>
    </dgm:pt>
    <dgm:pt modelId="{1319A96A-02C3-4644-9CE2-108005DA89EE}">
      <dgm:prSet/>
      <dgm:spPr/>
      <dgm:t>
        <a:bodyPr/>
        <a:lstStyle/>
        <a:p>
          <a:r>
            <a:rPr lang="en-US"/>
            <a:t>Introducing</a:t>
          </a:r>
        </a:p>
      </dgm:t>
    </dgm:pt>
    <dgm:pt modelId="{1C23EDC3-49D7-4386-8E93-1426AB117A1E}" type="parTrans" cxnId="{055FD6A9-EF29-4966-A214-CA496BBBFF2D}">
      <dgm:prSet/>
      <dgm:spPr/>
      <dgm:t>
        <a:bodyPr/>
        <a:lstStyle/>
        <a:p>
          <a:endParaRPr lang="en-US"/>
        </a:p>
      </dgm:t>
    </dgm:pt>
    <dgm:pt modelId="{1A43DE5A-D715-4151-9879-D3E3E1FA3343}" type="sibTrans" cxnId="{055FD6A9-EF29-4966-A214-CA496BBBFF2D}">
      <dgm:prSet/>
      <dgm:spPr/>
      <dgm:t>
        <a:bodyPr/>
        <a:lstStyle/>
        <a:p>
          <a:endParaRPr lang="en-US"/>
        </a:p>
      </dgm:t>
    </dgm:pt>
    <dgm:pt modelId="{9427C4D8-773B-43E1-8CBE-0437284E837E}">
      <dgm:prSet/>
      <dgm:spPr/>
      <dgm:t>
        <a:bodyPr/>
        <a:lstStyle/>
        <a:p>
          <a:r>
            <a:rPr lang="en-US"/>
            <a:t>Introducing a new service.</a:t>
          </a:r>
        </a:p>
      </dgm:t>
    </dgm:pt>
    <dgm:pt modelId="{0364F261-4D0A-4B63-8D94-26D6AE06B1FB}" type="parTrans" cxnId="{2E339414-65D6-4BB8-85C3-912E2B1A2C69}">
      <dgm:prSet/>
      <dgm:spPr/>
      <dgm:t>
        <a:bodyPr/>
        <a:lstStyle/>
        <a:p>
          <a:endParaRPr lang="en-US"/>
        </a:p>
      </dgm:t>
    </dgm:pt>
    <dgm:pt modelId="{4712669A-96E2-4FE7-9CE3-CC181E04215B}" type="sibTrans" cxnId="{2E339414-65D6-4BB8-85C3-912E2B1A2C69}">
      <dgm:prSet/>
      <dgm:spPr/>
      <dgm:t>
        <a:bodyPr/>
        <a:lstStyle/>
        <a:p>
          <a:endParaRPr lang="en-US"/>
        </a:p>
      </dgm:t>
    </dgm:pt>
    <dgm:pt modelId="{18C7E30E-3B57-4580-8849-53699E4F4642}">
      <dgm:prSet/>
      <dgm:spPr/>
      <dgm:t>
        <a:bodyPr/>
        <a:lstStyle/>
        <a:p>
          <a:r>
            <a:rPr lang="en-US"/>
            <a:t>Improving</a:t>
          </a:r>
        </a:p>
      </dgm:t>
    </dgm:pt>
    <dgm:pt modelId="{67B5DED7-29E1-4D1D-9FE0-B823A065E715}" type="parTrans" cxnId="{938BABD8-7D5A-4E8B-AB45-38C558C8FB07}">
      <dgm:prSet/>
      <dgm:spPr/>
      <dgm:t>
        <a:bodyPr/>
        <a:lstStyle/>
        <a:p>
          <a:endParaRPr lang="en-US"/>
        </a:p>
      </dgm:t>
    </dgm:pt>
    <dgm:pt modelId="{0DF558D7-A714-4E22-8394-D3536DC68B60}" type="sibTrans" cxnId="{938BABD8-7D5A-4E8B-AB45-38C558C8FB07}">
      <dgm:prSet/>
      <dgm:spPr/>
      <dgm:t>
        <a:bodyPr/>
        <a:lstStyle/>
        <a:p>
          <a:endParaRPr lang="en-US"/>
        </a:p>
      </dgm:t>
    </dgm:pt>
    <dgm:pt modelId="{572F1CC9-54B2-4493-B4C0-FACB61B992B0}">
      <dgm:prSet/>
      <dgm:spPr/>
      <dgm:t>
        <a:bodyPr/>
        <a:lstStyle/>
        <a:p>
          <a:r>
            <a:rPr lang="en-US"/>
            <a:t>Improving patient communication.</a:t>
          </a:r>
        </a:p>
      </dgm:t>
    </dgm:pt>
    <dgm:pt modelId="{00E8873E-60FB-4C22-BD56-1F25DF47364F}" type="parTrans" cxnId="{F94301AE-130F-483D-99B4-1324556A67CF}">
      <dgm:prSet/>
      <dgm:spPr/>
      <dgm:t>
        <a:bodyPr/>
        <a:lstStyle/>
        <a:p>
          <a:endParaRPr lang="en-US"/>
        </a:p>
      </dgm:t>
    </dgm:pt>
    <dgm:pt modelId="{A5B2FF46-5EB5-4FF1-9485-E8F92898A6C6}" type="sibTrans" cxnId="{F94301AE-130F-483D-99B4-1324556A67CF}">
      <dgm:prSet/>
      <dgm:spPr/>
      <dgm:t>
        <a:bodyPr/>
        <a:lstStyle/>
        <a:p>
          <a:endParaRPr lang="en-US"/>
        </a:p>
      </dgm:t>
    </dgm:pt>
    <dgm:pt modelId="{50FEA2F3-8F0D-4793-B365-190A2C360DF5}">
      <dgm:prSet/>
      <dgm:spPr/>
      <dgm:t>
        <a:bodyPr/>
        <a:lstStyle/>
        <a:p>
          <a:r>
            <a:rPr lang="en-US"/>
            <a:t>Creating</a:t>
          </a:r>
        </a:p>
      </dgm:t>
    </dgm:pt>
    <dgm:pt modelId="{B5ABAEA3-25DF-4553-B553-C53A70E59336}" type="parTrans" cxnId="{F5CEB9AB-A163-4B31-AEDC-68263D0CA246}">
      <dgm:prSet/>
      <dgm:spPr/>
      <dgm:t>
        <a:bodyPr/>
        <a:lstStyle/>
        <a:p>
          <a:endParaRPr lang="en-US"/>
        </a:p>
      </dgm:t>
    </dgm:pt>
    <dgm:pt modelId="{225137EE-90C0-45A4-AFC9-2AA64262B390}" type="sibTrans" cxnId="{F5CEB9AB-A163-4B31-AEDC-68263D0CA246}">
      <dgm:prSet/>
      <dgm:spPr/>
      <dgm:t>
        <a:bodyPr/>
        <a:lstStyle/>
        <a:p>
          <a:endParaRPr lang="en-US"/>
        </a:p>
      </dgm:t>
    </dgm:pt>
    <dgm:pt modelId="{A20E8B7D-1269-45CF-80A7-613A699FA3AB}">
      <dgm:prSet/>
      <dgm:spPr/>
      <dgm:t>
        <a:bodyPr/>
        <a:lstStyle/>
        <a:p>
          <a:r>
            <a:rPr lang="en-US"/>
            <a:t>Creating a community initiative.</a:t>
          </a:r>
        </a:p>
      </dgm:t>
    </dgm:pt>
    <dgm:pt modelId="{2336A433-63FA-4B49-A2EE-E65638132635}" type="parTrans" cxnId="{0F4F2877-4203-4F85-A31C-B26D94414EB1}">
      <dgm:prSet/>
      <dgm:spPr/>
      <dgm:t>
        <a:bodyPr/>
        <a:lstStyle/>
        <a:p>
          <a:endParaRPr lang="en-US"/>
        </a:p>
      </dgm:t>
    </dgm:pt>
    <dgm:pt modelId="{96D7106B-5655-4BDD-AAEE-25AF35543F39}" type="sibTrans" cxnId="{0F4F2877-4203-4F85-A31C-B26D94414EB1}">
      <dgm:prSet/>
      <dgm:spPr/>
      <dgm:t>
        <a:bodyPr/>
        <a:lstStyle/>
        <a:p>
          <a:endParaRPr lang="en-US"/>
        </a:p>
      </dgm:t>
    </dgm:pt>
    <dgm:pt modelId="{5D2B8E41-2DA6-4180-94C3-262854D45ADA}">
      <dgm:prSet/>
      <dgm:spPr/>
      <dgm:t>
        <a:bodyPr/>
        <a:lstStyle/>
        <a:p>
          <a:r>
            <a:rPr lang="en-US"/>
            <a:t>Developing</a:t>
          </a:r>
        </a:p>
      </dgm:t>
    </dgm:pt>
    <dgm:pt modelId="{F8815FE5-6DAB-413F-9B70-B630EB0730CF}" type="parTrans" cxnId="{AEAEC6DC-CD0C-40FC-B25B-0875432C332B}">
      <dgm:prSet/>
      <dgm:spPr/>
      <dgm:t>
        <a:bodyPr/>
        <a:lstStyle/>
        <a:p>
          <a:endParaRPr lang="en-US"/>
        </a:p>
      </dgm:t>
    </dgm:pt>
    <dgm:pt modelId="{62D302D0-3F4F-43EE-8F08-5A8DBD92193E}" type="sibTrans" cxnId="{AEAEC6DC-CD0C-40FC-B25B-0875432C332B}">
      <dgm:prSet/>
      <dgm:spPr/>
      <dgm:t>
        <a:bodyPr/>
        <a:lstStyle/>
        <a:p>
          <a:endParaRPr lang="en-US"/>
        </a:p>
      </dgm:t>
    </dgm:pt>
    <dgm:pt modelId="{FD98895C-AB93-49F0-9522-FB50C5C96234}">
      <dgm:prSet/>
      <dgm:spPr/>
      <dgm:t>
        <a:bodyPr/>
        <a:lstStyle/>
        <a:p>
          <a:r>
            <a:rPr lang="en-US"/>
            <a:t>Developing a digital tool.</a:t>
          </a:r>
        </a:p>
      </dgm:t>
    </dgm:pt>
    <dgm:pt modelId="{93CCD3C2-BE9A-44BD-9DA0-97355ED60654}" type="parTrans" cxnId="{38EC2334-A09F-4981-BE34-B44D8C253049}">
      <dgm:prSet/>
      <dgm:spPr/>
      <dgm:t>
        <a:bodyPr/>
        <a:lstStyle/>
        <a:p>
          <a:endParaRPr lang="en-US"/>
        </a:p>
      </dgm:t>
    </dgm:pt>
    <dgm:pt modelId="{1F9FB8E9-2AD4-4546-B393-47C25E67344A}" type="sibTrans" cxnId="{38EC2334-A09F-4981-BE34-B44D8C253049}">
      <dgm:prSet/>
      <dgm:spPr/>
      <dgm:t>
        <a:bodyPr/>
        <a:lstStyle/>
        <a:p>
          <a:endParaRPr lang="en-US"/>
        </a:p>
      </dgm:t>
    </dgm:pt>
    <dgm:pt modelId="{F5A14E65-C38B-4095-B6CB-70A411657972}">
      <dgm:prSet/>
      <dgm:spPr/>
      <dgm:t>
        <a:bodyPr/>
        <a:lstStyle/>
        <a:p>
          <a:r>
            <a:rPr lang="en-US"/>
            <a:t>Redesigning</a:t>
          </a:r>
        </a:p>
      </dgm:t>
    </dgm:pt>
    <dgm:pt modelId="{5466807A-5D9F-4049-9586-83249ADB400A}" type="parTrans" cxnId="{227C9E84-93F1-4A99-8592-EFC309353818}">
      <dgm:prSet/>
      <dgm:spPr/>
      <dgm:t>
        <a:bodyPr/>
        <a:lstStyle/>
        <a:p>
          <a:endParaRPr lang="en-US"/>
        </a:p>
      </dgm:t>
    </dgm:pt>
    <dgm:pt modelId="{A8CA493F-96F1-4C26-A032-101ACD31DC14}" type="sibTrans" cxnId="{227C9E84-93F1-4A99-8592-EFC309353818}">
      <dgm:prSet/>
      <dgm:spPr/>
      <dgm:t>
        <a:bodyPr/>
        <a:lstStyle/>
        <a:p>
          <a:endParaRPr lang="en-US"/>
        </a:p>
      </dgm:t>
    </dgm:pt>
    <dgm:pt modelId="{A2F9FC16-E94C-4AF7-B59F-0FD276EAFBFC}">
      <dgm:prSet/>
      <dgm:spPr/>
      <dgm:t>
        <a:bodyPr/>
        <a:lstStyle/>
        <a:p>
          <a:r>
            <a:rPr lang="en-US"/>
            <a:t>Redesigning an existing process.</a:t>
          </a:r>
        </a:p>
      </dgm:t>
    </dgm:pt>
    <dgm:pt modelId="{75108AA3-AD32-401B-9565-A5040F85812D}" type="parTrans" cxnId="{BB0DD1CC-38A8-47EF-AD5D-E2BC91739016}">
      <dgm:prSet/>
      <dgm:spPr/>
      <dgm:t>
        <a:bodyPr/>
        <a:lstStyle/>
        <a:p>
          <a:endParaRPr lang="en-US"/>
        </a:p>
      </dgm:t>
    </dgm:pt>
    <dgm:pt modelId="{BB6BE206-CE06-4269-AAA4-1D7616AFE9D6}" type="sibTrans" cxnId="{BB0DD1CC-38A8-47EF-AD5D-E2BC91739016}">
      <dgm:prSet/>
      <dgm:spPr/>
      <dgm:t>
        <a:bodyPr/>
        <a:lstStyle/>
        <a:p>
          <a:endParaRPr lang="en-US"/>
        </a:p>
      </dgm:t>
    </dgm:pt>
    <dgm:pt modelId="{31CF93F9-C7D0-4375-A0E6-B8B6F406D1B2}" type="pres">
      <dgm:prSet presAssocID="{CE9839BE-E4A6-4A92-8364-C9633A6FB463}" presName="Name0" presStyleCnt="0">
        <dgm:presLayoutVars>
          <dgm:dir/>
          <dgm:animLvl val="lvl"/>
          <dgm:resizeHandles val="exact"/>
        </dgm:presLayoutVars>
      </dgm:prSet>
      <dgm:spPr/>
    </dgm:pt>
    <dgm:pt modelId="{0D2B968C-1761-47A1-936B-F741A6C2F3E0}" type="pres">
      <dgm:prSet presAssocID="{1319A96A-02C3-4644-9CE2-108005DA89EE}" presName="linNode" presStyleCnt="0"/>
      <dgm:spPr/>
    </dgm:pt>
    <dgm:pt modelId="{E69C0E9E-CD6E-4B82-A72B-DA08873BEE1D}" type="pres">
      <dgm:prSet presAssocID="{1319A96A-02C3-4644-9CE2-108005DA89EE}" presName="parentText" presStyleLbl="solidFgAcc1" presStyleIdx="0" presStyleCnt="5">
        <dgm:presLayoutVars>
          <dgm:chMax val="1"/>
          <dgm:bulletEnabled/>
        </dgm:presLayoutVars>
      </dgm:prSet>
      <dgm:spPr/>
    </dgm:pt>
    <dgm:pt modelId="{0E432515-6CA3-4999-A8CD-3B62AFDAA99A}" type="pres">
      <dgm:prSet presAssocID="{1319A96A-02C3-4644-9CE2-108005DA89EE}" presName="descendantText" presStyleLbl="alignNode1" presStyleIdx="0" presStyleCnt="5">
        <dgm:presLayoutVars>
          <dgm:bulletEnabled/>
        </dgm:presLayoutVars>
      </dgm:prSet>
      <dgm:spPr/>
    </dgm:pt>
    <dgm:pt modelId="{FF524FD2-F5DA-4CA7-B88E-9DF3881F97F8}" type="pres">
      <dgm:prSet presAssocID="{1A43DE5A-D715-4151-9879-D3E3E1FA3343}" presName="sp" presStyleCnt="0"/>
      <dgm:spPr/>
    </dgm:pt>
    <dgm:pt modelId="{8B3BF826-ED69-4912-B0D3-1BF68D402E25}" type="pres">
      <dgm:prSet presAssocID="{18C7E30E-3B57-4580-8849-53699E4F4642}" presName="linNode" presStyleCnt="0"/>
      <dgm:spPr/>
    </dgm:pt>
    <dgm:pt modelId="{2CABDB46-C90F-4793-B5A6-80E81858B46A}" type="pres">
      <dgm:prSet presAssocID="{18C7E30E-3B57-4580-8849-53699E4F4642}" presName="parentText" presStyleLbl="solidFgAcc1" presStyleIdx="1" presStyleCnt="5">
        <dgm:presLayoutVars>
          <dgm:chMax val="1"/>
          <dgm:bulletEnabled/>
        </dgm:presLayoutVars>
      </dgm:prSet>
      <dgm:spPr/>
    </dgm:pt>
    <dgm:pt modelId="{EFEF88A9-FA0B-480E-9634-270AEAB7711B}" type="pres">
      <dgm:prSet presAssocID="{18C7E30E-3B57-4580-8849-53699E4F4642}" presName="descendantText" presStyleLbl="alignNode1" presStyleIdx="1" presStyleCnt="5">
        <dgm:presLayoutVars>
          <dgm:bulletEnabled/>
        </dgm:presLayoutVars>
      </dgm:prSet>
      <dgm:spPr/>
    </dgm:pt>
    <dgm:pt modelId="{BF76D914-B933-4638-8C7A-1ABC6690797C}" type="pres">
      <dgm:prSet presAssocID="{0DF558D7-A714-4E22-8394-D3536DC68B60}" presName="sp" presStyleCnt="0"/>
      <dgm:spPr/>
    </dgm:pt>
    <dgm:pt modelId="{F947098D-C1E4-4D38-81C8-C184C8BB2E6D}" type="pres">
      <dgm:prSet presAssocID="{50FEA2F3-8F0D-4793-B365-190A2C360DF5}" presName="linNode" presStyleCnt="0"/>
      <dgm:spPr/>
    </dgm:pt>
    <dgm:pt modelId="{014519ED-6931-46F6-AC2E-6B2EB8F6A8A4}" type="pres">
      <dgm:prSet presAssocID="{50FEA2F3-8F0D-4793-B365-190A2C360DF5}" presName="parentText" presStyleLbl="solidFgAcc1" presStyleIdx="2" presStyleCnt="5">
        <dgm:presLayoutVars>
          <dgm:chMax val="1"/>
          <dgm:bulletEnabled/>
        </dgm:presLayoutVars>
      </dgm:prSet>
      <dgm:spPr/>
    </dgm:pt>
    <dgm:pt modelId="{3C561BD5-E5D4-42B4-A3B2-6EA1246058C2}" type="pres">
      <dgm:prSet presAssocID="{50FEA2F3-8F0D-4793-B365-190A2C360DF5}" presName="descendantText" presStyleLbl="alignNode1" presStyleIdx="2" presStyleCnt="5">
        <dgm:presLayoutVars>
          <dgm:bulletEnabled/>
        </dgm:presLayoutVars>
      </dgm:prSet>
      <dgm:spPr/>
    </dgm:pt>
    <dgm:pt modelId="{FE0D6B49-9BCB-4855-98E9-A872B39CF93D}" type="pres">
      <dgm:prSet presAssocID="{225137EE-90C0-45A4-AFC9-2AA64262B390}" presName="sp" presStyleCnt="0"/>
      <dgm:spPr/>
    </dgm:pt>
    <dgm:pt modelId="{F35A0D24-93C1-4A25-B582-E7A9AA806BAE}" type="pres">
      <dgm:prSet presAssocID="{5D2B8E41-2DA6-4180-94C3-262854D45ADA}" presName="linNode" presStyleCnt="0"/>
      <dgm:spPr/>
    </dgm:pt>
    <dgm:pt modelId="{0F25E033-5DE9-476B-8400-9F1EAC7E7145}" type="pres">
      <dgm:prSet presAssocID="{5D2B8E41-2DA6-4180-94C3-262854D45ADA}" presName="parentText" presStyleLbl="solidFgAcc1" presStyleIdx="3" presStyleCnt="5">
        <dgm:presLayoutVars>
          <dgm:chMax val="1"/>
          <dgm:bulletEnabled/>
        </dgm:presLayoutVars>
      </dgm:prSet>
      <dgm:spPr/>
    </dgm:pt>
    <dgm:pt modelId="{F50317E1-40FE-4A8A-89F4-FE3CF0631AC4}" type="pres">
      <dgm:prSet presAssocID="{5D2B8E41-2DA6-4180-94C3-262854D45ADA}" presName="descendantText" presStyleLbl="alignNode1" presStyleIdx="3" presStyleCnt="5">
        <dgm:presLayoutVars>
          <dgm:bulletEnabled/>
        </dgm:presLayoutVars>
      </dgm:prSet>
      <dgm:spPr/>
    </dgm:pt>
    <dgm:pt modelId="{9E28BBE3-2A38-4AC2-A2DE-244238509CE7}" type="pres">
      <dgm:prSet presAssocID="{62D302D0-3F4F-43EE-8F08-5A8DBD92193E}" presName="sp" presStyleCnt="0"/>
      <dgm:spPr/>
    </dgm:pt>
    <dgm:pt modelId="{2162444F-3544-4E7F-BF29-2BF350E97413}" type="pres">
      <dgm:prSet presAssocID="{F5A14E65-C38B-4095-B6CB-70A411657972}" presName="linNode" presStyleCnt="0"/>
      <dgm:spPr/>
    </dgm:pt>
    <dgm:pt modelId="{4B6EB0A9-FC0D-4E0E-ACCE-9EC0E057E037}" type="pres">
      <dgm:prSet presAssocID="{F5A14E65-C38B-4095-B6CB-70A411657972}" presName="parentText" presStyleLbl="solidFgAcc1" presStyleIdx="4" presStyleCnt="5">
        <dgm:presLayoutVars>
          <dgm:chMax val="1"/>
          <dgm:bulletEnabled/>
        </dgm:presLayoutVars>
      </dgm:prSet>
      <dgm:spPr/>
    </dgm:pt>
    <dgm:pt modelId="{53C62134-C05D-406B-803D-182FF2FEAF92}" type="pres">
      <dgm:prSet presAssocID="{F5A14E65-C38B-4095-B6CB-70A411657972}" presName="descendantText" presStyleLbl="alignNode1" presStyleIdx="4" presStyleCnt="5">
        <dgm:presLayoutVars>
          <dgm:bulletEnabled/>
        </dgm:presLayoutVars>
      </dgm:prSet>
      <dgm:spPr/>
    </dgm:pt>
  </dgm:ptLst>
  <dgm:cxnLst>
    <dgm:cxn modelId="{15DD9405-5AEE-4A89-82B3-55148BA2BE66}" type="presOf" srcId="{572F1CC9-54B2-4493-B4C0-FACB61B992B0}" destId="{EFEF88A9-FA0B-480E-9634-270AEAB7711B}" srcOrd="0" destOrd="0" presId="urn:microsoft.com/office/officeart/2016/7/layout/VerticalHollowActionList"/>
    <dgm:cxn modelId="{2E339414-65D6-4BB8-85C3-912E2B1A2C69}" srcId="{1319A96A-02C3-4644-9CE2-108005DA89EE}" destId="{9427C4D8-773B-43E1-8CBE-0437284E837E}" srcOrd="0" destOrd="0" parTransId="{0364F261-4D0A-4B63-8D94-26D6AE06B1FB}" sibTransId="{4712669A-96E2-4FE7-9CE3-CC181E04215B}"/>
    <dgm:cxn modelId="{35ACE328-531C-4601-979F-31D9A2E3A184}" type="presOf" srcId="{F5A14E65-C38B-4095-B6CB-70A411657972}" destId="{4B6EB0A9-FC0D-4E0E-ACCE-9EC0E057E037}" srcOrd="0" destOrd="0" presId="urn:microsoft.com/office/officeart/2016/7/layout/VerticalHollowActionList"/>
    <dgm:cxn modelId="{38EC2334-A09F-4981-BE34-B44D8C253049}" srcId="{5D2B8E41-2DA6-4180-94C3-262854D45ADA}" destId="{FD98895C-AB93-49F0-9522-FB50C5C96234}" srcOrd="0" destOrd="0" parTransId="{93CCD3C2-BE9A-44BD-9DA0-97355ED60654}" sibTransId="{1F9FB8E9-2AD4-4546-B393-47C25E67344A}"/>
    <dgm:cxn modelId="{13C41D44-A39C-4237-A9E4-9C1547567807}" type="presOf" srcId="{FD98895C-AB93-49F0-9522-FB50C5C96234}" destId="{F50317E1-40FE-4A8A-89F4-FE3CF0631AC4}" srcOrd="0" destOrd="0" presId="urn:microsoft.com/office/officeart/2016/7/layout/VerticalHollowActionList"/>
    <dgm:cxn modelId="{10BF5A44-5E38-4E4E-908C-3AF676F06F38}" type="presOf" srcId="{A2F9FC16-E94C-4AF7-B59F-0FD276EAFBFC}" destId="{53C62134-C05D-406B-803D-182FF2FEAF92}" srcOrd="0" destOrd="0" presId="urn:microsoft.com/office/officeart/2016/7/layout/VerticalHollowActionList"/>
    <dgm:cxn modelId="{DD4E226B-DC3C-4B2C-86F6-69E23F7D5DB5}" type="presOf" srcId="{A20E8B7D-1269-45CF-80A7-613A699FA3AB}" destId="{3C561BD5-E5D4-42B4-A3B2-6EA1246058C2}" srcOrd="0" destOrd="0" presId="urn:microsoft.com/office/officeart/2016/7/layout/VerticalHollowActionList"/>
    <dgm:cxn modelId="{1B4AA54B-AE13-4ABF-8646-B1CFDF777ADB}" type="presOf" srcId="{18C7E30E-3B57-4580-8849-53699E4F4642}" destId="{2CABDB46-C90F-4793-B5A6-80E81858B46A}" srcOrd="0" destOrd="0" presId="urn:microsoft.com/office/officeart/2016/7/layout/VerticalHollowActionList"/>
    <dgm:cxn modelId="{0F4F2877-4203-4F85-A31C-B26D94414EB1}" srcId="{50FEA2F3-8F0D-4793-B365-190A2C360DF5}" destId="{A20E8B7D-1269-45CF-80A7-613A699FA3AB}" srcOrd="0" destOrd="0" parTransId="{2336A433-63FA-4B49-A2EE-E65638132635}" sibTransId="{96D7106B-5655-4BDD-AAEE-25AF35543F39}"/>
    <dgm:cxn modelId="{13273E5A-988B-44B5-934A-02454CF67ACB}" type="presOf" srcId="{50FEA2F3-8F0D-4793-B365-190A2C360DF5}" destId="{014519ED-6931-46F6-AC2E-6B2EB8F6A8A4}" srcOrd="0" destOrd="0" presId="urn:microsoft.com/office/officeart/2016/7/layout/VerticalHollowActionList"/>
    <dgm:cxn modelId="{227C9E84-93F1-4A99-8592-EFC309353818}" srcId="{CE9839BE-E4A6-4A92-8364-C9633A6FB463}" destId="{F5A14E65-C38B-4095-B6CB-70A411657972}" srcOrd="4" destOrd="0" parTransId="{5466807A-5D9F-4049-9586-83249ADB400A}" sibTransId="{A8CA493F-96F1-4C26-A032-101ACD31DC14}"/>
    <dgm:cxn modelId="{DB963C89-0D60-4BEB-8524-B94651617D1B}" type="presOf" srcId="{9427C4D8-773B-43E1-8CBE-0437284E837E}" destId="{0E432515-6CA3-4999-A8CD-3B62AFDAA99A}" srcOrd="0" destOrd="0" presId="urn:microsoft.com/office/officeart/2016/7/layout/VerticalHollowActionList"/>
    <dgm:cxn modelId="{2795329F-205D-4AC3-A5A2-CE32F722A03F}" type="presOf" srcId="{CE9839BE-E4A6-4A92-8364-C9633A6FB463}" destId="{31CF93F9-C7D0-4375-A0E6-B8B6F406D1B2}" srcOrd="0" destOrd="0" presId="urn:microsoft.com/office/officeart/2016/7/layout/VerticalHollowActionList"/>
    <dgm:cxn modelId="{055FD6A9-EF29-4966-A214-CA496BBBFF2D}" srcId="{CE9839BE-E4A6-4A92-8364-C9633A6FB463}" destId="{1319A96A-02C3-4644-9CE2-108005DA89EE}" srcOrd="0" destOrd="0" parTransId="{1C23EDC3-49D7-4386-8E93-1426AB117A1E}" sibTransId="{1A43DE5A-D715-4151-9879-D3E3E1FA3343}"/>
    <dgm:cxn modelId="{F5CEB9AB-A163-4B31-AEDC-68263D0CA246}" srcId="{CE9839BE-E4A6-4A92-8364-C9633A6FB463}" destId="{50FEA2F3-8F0D-4793-B365-190A2C360DF5}" srcOrd="2" destOrd="0" parTransId="{B5ABAEA3-25DF-4553-B553-C53A70E59336}" sibTransId="{225137EE-90C0-45A4-AFC9-2AA64262B390}"/>
    <dgm:cxn modelId="{F94301AE-130F-483D-99B4-1324556A67CF}" srcId="{18C7E30E-3B57-4580-8849-53699E4F4642}" destId="{572F1CC9-54B2-4493-B4C0-FACB61B992B0}" srcOrd="0" destOrd="0" parTransId="{00E8873E-60FB-4C22-BD56-1F25DF47364F}" sibTransId="{A5B2FF46-5EB5-4FF1-9485-E8F92898A6C6}"/>
    <dgm:cxn modelId="{79C310BD-CC4B-4270-AA2A-19513FD482DF}" type="presOf" srcId="{1319A96A-02C3-4644-9CE2-108005DA89EE}" destId="{E69C0E9E-CD6E-4B82-A72B-DA08873BEE1D}" srcOrd="0" destOrd="0" presId="urn:microsoft.com/office/officeart/2016/7/layout/VerticalHollowActionList"/>
    <dgm:cxn modelId="{BB0DD1CC-38A8-47EF-AD5D-E2BC91739016}" srcId="{F5A14E65-C38B-4095-B6CB-70A411657972}" destId="{A2F9FC16-E94C-4AF7-B59F-0FD276EAFBFC}" srcOrd="0" destOrd="0" parTransId="{75108AA3-AD32-401B-9565-A5040F85812D}" sibTransId="{BB6BE206-CE06-4269-AAA4-1D7616AFE9D6}"/>
    <dgm:cxn modelId="{938BABD8-7D5A-4E8B-AB45-38C558C8FB07}" srcId="{CE9839BE-E4A6-4A92-8364-C9633A6FB463}" destId="{18C7E30E-3B57-4580-8849-53699E4F4642}" srcOrd="1" destOrd="0" parTransId="{67B5DED7-29E1-4D1D-9FE0-B823A065E715}" sibTransId="{0DF558D7-A714-4E22-8394-D3536DC68B60}"/>
    <dgm:cxn modelId="{AEAEC6DC-CD0C-40FC-B25B-0875432C332B}" srcId="{CE9839BE-E4A6-4A92-8364-C9633A6FB463}" destId="{5D2B8E41-2DA6-4180-94C3-262854D45ADA}" srcOrd="3" destOrd="0" parTransId="{F8815FE5-6DAB-413F-9B70-B630EB0730CF}" sibTransId="{62D302D0-3F4F-43EE-8F08-5A8DBD92193E}"/>
    <dgm:cxn modelId="{F87475F5-DB85-4B98-B64F-F0C25C1A1396}" type="presOf" srcId="{5D2B8E41-2DA6-4180-94C3-262854D45ADA}" destId="{0F25E033-5DE9-476B-8400-9F1EAC7E7145}" srcOrd="0" destOrd="0" presId="urn:microsoft.com/office/officeart/2016/7/layout/VerticalHollowActionList"/>
    <dgm:cxn modelId="{FA5B3363-FED3-450B-A739-2DF31303E2C0}" type="presParOf" srcId="{31CF93F9-C7D0-4375-A0E6-B8B6F406D1B2}" destId="{0D2B968C-1761-47A1-936B-F741A6C2F3E0}" srcOrd="0" destOrd="0" presId="urn:microsoft.com/office/officeart/2016/7/layout/VerticalHollowActionList"/>
    <dgm:cxn modelId="{2AF6A6E6-E9C1-4C6F-AE23-703B7159F9D1}" type="presParOf" srcId="{0D2B968C-1761-47A1-936B-F741A6C2F3E0}" destId="{E69C0E9E-CD6E-4B82-A72B-DA08873BEE1D}" srcOrd="0" destOrd="0" presId="urn:microsoft.com/office/officeart/2016/7/layout/VerticalHollowActionList"/>
    <dgm:cxn modelId="{F0480742-3F29-47B8-B3A4-1B4450229B8D}" type="presParOf" srcId="{0D2B968C-1761-47A1-936B-F741A6C2F3E0}" destId="{0E432515-6CA3-4999-A8CD-3B62AFDAA99A}" srcOrd="1" destOrd="0" presId="urn:microsoft.com/office/officeart/2016/7/layout/VerticalHollowActionList"/>
    <dgm:cxn modelId="{C387A4CA-4261-48F6-84C3-33B866089CA7}" type="presParOf" srcId="{31CF93F9-C7D0-4375-A0E6-B8B6F406D1B2}" destId="{FF524FD2-F5DA-4CA7-B88E-9DF3881F97F8}" srcOrd="1" destOrd="0" presId="urn:microsoft.com/office/officeart/2016/7/layout/VerticalHollowActionList"/>
    <dgm:cxn modelId="{96AE2E2F-3D25-4AB7-8E2C-769C334B78A8}" type="presParOf" srcId="{31CF93F9-C7D0-4375-A0E6-B8B6F406D1B2}" destId="{8B3BF826-ED69-4912-B0D3-1BF68D402E25}" srcOrd="2" destOrd="0" presId="urn:microsoft.com/office/officeart/2016/7/layout/VerticalHollowActionList"/>
    <dgm:cxn modelId="{4EA5FE8C-87FA-47A8-9F37-2E3612732D7E}" type="presParOf" srcId="{8B3BF826-ED69-4912-B0D3-1BF68D402E25}" destId="{2CABDB46-C90F-4793-B5A6-80E81858B46A}" srcOrd="0" destOrd="0" presId="urn:microsoft.com/office/officeart/2016/7/layout/VerticalHollowActionList"/>
    <dgm:cxn modelId="{151033FB-C8A2-47D5-A516-319A6E2953F7}" type="presParOf" srcId="{8B3BF826-ED69-4912-B0D3-1BF68D402E25}" destId="{EFEF88A9-FA0B-480E-9634-270AEAB7711B}" srcOrd="1" destOrd="0" presId="urn:microsoft.com/office/officeart/2016/7/layout/VerticalHollowActionList"/>
    <dgm:cxn modelId="{CAACDD50-ED7A-4EBA-9AE5-CB031E5EE9D2}" type="presParOf" srcId="{31CF93F9-C7D0-4375-A0E6-B8B6F406D1B2}" destId="{BF76D914-B933-4638-8C7A-1ABC6690797C}" srcOrd="3" destOrd="0" presId="urn:microsoft.com/office/officeart/2016/7/layout/VerticalHollowActionList"/>
    <dgm:cxn modelId="{01E7BA2B-952C-4963-81B7-2D5D69191FBF}" type="presParOf" srcId="{31CF93F9-C7D0-4375-A0E6-B8B6F406D1B2}" destId="{F947098D-C1E4-4D38-81C8-C184C8BB2E6D}" srcOrd="4" destOrd="0" presId="urn:microsoft.com/office/officeart/2016/7/layout/VerticalHollowActionList"/>
    <dgm:cxn modelId="{29C948ED-A4F2-4C58-84FD-6F4A4F8AA231}" type="presParOf" srcId="{F947098D-C1E4-4D38-81C8-C184C8BB2E6D}" destId="{014519ED-6931-46F6-AC2E-6B2EB8F6A8A4}" srcOrd="0" destOrd="0" presId="urn:microsoft.com/office/officeart/2016/7/layout/VerticalHollowActionList"/>
    <dgm:cxn modelId="{201DCE55-B9F4-4272-92B5-6542C7D84881}" type="presParOf" srcId="{F947098D-C1E4-4D38-81C8-C184C8BB2E6D}" destId="{3C561BD5-E5D4-42B4-A3B2-6EA1246058C2}" srcOrd="1" destOrd="0" presId="urn:microsoft.com/office/officeart/2016/7/layout/VerticalHollowActionList"/>
    <dgm:cxn modelId="{C3F1F803-2EDD-4939-A5B1-37C450BC589A}" type="presParOf" srcId="{31CF93F9-C7D0-4375-A0E6-B8B6F406D1B2}" destId="{FE0D6B49-9BCB-4855-98E9-A872B39CF93D}" srcOrd="5" destOrd="0" presId="urn:microsoft.com/office/officeart/2016/7/layout/VerticalHollowActionList"/>
    <dgm:cxn modelId="{116FAF65-809E-4737-A72C-3A0AD4F9CB29}" type="presParOf" srcId="{31CF93F9-C7D0-4375-A0E6-B8B6F406D1B2}" destId="{F35A0D24-93C1-4A25-B582-E7A9AA806BAE}" srcOrd="6" destOrd="0" presId="urn:microsoft.com/office/officeart/2016/7/layout/VerticalHollowActionList"/>
    <dgm:cxn modelId="{B521B19D-0BD3-4688-8028-7BB3EDA5EFF0}" type="presParOf" srcId="{F35A0D24-93C1-4A25-B582-E7A9AA806BAE}" destId="{0F25E033-5DE9-476B-8400-9F1EAC7E7145}" srcOrd="0" destOrd="0" presId="urn:microsoft.com/office/officeart/2016/7/layout/VerticalHollowActionList"/>
    <dgm:cxn modelId="{CEC0159C-738B-4E5F-B877-DC3810A08CE3}" type="presParOf" srcId="{F35A0D24-93C1-4A25-B582-E7A9AA806BAE}" destId="{F50317E1-40FE-4A8A-89F4-FE3CF0631AC4}" srcOrd="1" destOrd="0" presId="urn:microsoft.com/office/officeart/2016/7/layout/VerticalHollowActionList"/>
    <dgm:cxn modelId="{A6E6CFF4-BCFE-4557-908D-4BE404ED5553}" type="presParOf" srcId="{31CF93F9-C7D0-4375-A0E6-B8B6F406D1B2}" destId="{9E28BBE3-2A38-4AC2-A2DE-244238509CE7}" srcOrd="7" destOrd="0" presId="urn:microsoft.com/office/officeart/2016/7/layout/VerticalHollowActionList"/>
    <dgm:cxn modelId="{F6254C6A-E310-482B-8A8D-1D0B58F37E4F}" type="presParOf" srcId="{31CF93F9-C7D0-4375-A0E6-B8B6F406D1B2}" destId="{2162444F-3544-4E7F-BF29-2BF350E97413}" srcOrd="8" destOrd="0" presId="urn:microsoft.com/office/officeart/2016/7/layout/VerticalHollowActionList"/>
    <dgm:cxn modelId="{C7F9F139-50BD-4C71-A24D-CCEC8F993BB0}" type="presParOf" srcId="{2162444F-3544-4E7F-BF29-2BF350E97413}" destId="{4B6EB0A9-FC0D-4E0E-ACCE-9EC0E057E037}" srcOrd="0" destOrd="0" presId="urn:microsoft.com/office/officeart/2016/7/layout/VerticalHollowActionList"/>
    <dgm:cxn modelId="{23AE87F7-F7F5-4E56-8393-FBC7BE51CA91}" type="presParOf" srcId="{2162444F-3544-4E7F-BF29-2BF350E97413}" destId="{53C62134-C05D-406B-803D-182FF2FEAF92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4CB72BC-9636-49BA-9C56-CF678C33A901}" type="doc">
      <dgm:prSet loTypeId="urn:microsoft.com/office/officeart/2005/8/layout/vList2" loCatId="list" qsTypeId="urn:microsoft.com/office/officeart/2005/8/quickstyle/simple1#51" qsCatId="simple" csTypeId="urn:microsoft.com/office/officeart/2005/8/colors/colorful2#12" csCatId="colorful"/>
      <dgm:spPr/>
      <dgm:t>
        <a:bodyPr/>
        <a:lstStyle/>
        <a:p>
          <a:endParaRPr lang="en-US"/>
        </a:p>
      </dgm:t>
    </dgm:pt>
    <dgm:pt modelId="{93C10534-AB48-41D6-AD82-376CBC102C8F}">
      <dgm:prSet/>
      <dgm:spPr/>
      <dgm:t>
        <a:bodyPr/>
        <a:lstStyle/>
        <a:p>
          <a:r>
            <a:rPr lang="en-US"/>
            <a:t>Have you ever improved or changed something for the better?</a:t>
          </a:r>
        </a:p>
      </dgm:t>
    </dgm:pt>
    <dgm:pt modelId="{9674CCD2-6E1C-42D2-8975-F18888DB32CD}" type="parTrans" cxnId="{D65A558F-3279-4217-BE86-97CD08F72475}">
      <dgm:prSet/>
      <dgm:spPr/>
      <dgm:t>
        <a:bodyPr/>
        <a:lstStyle/>
        <a:p>
          <a:endParaRPr lang="en-US"/>
        </a:p>
      </dgm:t>
    </dgm:pt>
    <dgm:pt modelId="{842AC6ED-F2EC-470D-81DE-2C6B901552DB}" type="sibTrans" cxnId="{D65A558F-3279-4217-BE86-97CD08F72475}">
      <dgm:prSet/>
      <dgm:spPr/>
      <dgm:t>
        <a:bodyPr/>
        <a:lstStyle/>
        <a:p>
          <a:endParaRPr lang="en-US"/>
        </a:p>
      </dgm:t>
    </dgm:pt>
    <dgm:pt modelId="{A0B9E8D9-756E-45EC-AFED-8057DC96B232}">
      <dgm:prSet/>
      <dgm:spPr/>
      <dgm:t>
        <a:bodyPr/>
        <a:lstStyle/>
        <a:p>
          <a:r>
            <a:rPr lang="en-US"/>
            <a:t>Innovation often starts with small changes</a:t>
          </a:r>
        </a:p>
      </dgm:t>
    </dgm:pt>
    <dgm:pt modelId="{564244C0-254A-4062-A6FD-9FDBC12C4742}" type="parTrans" cxnId="{B3B50439-9A66-4E34-8C8C-A4DBC43B2F9F}">
      <dgm:prSet/>
      <dgm:spPr/>
      <dgm:t>
        <a:bodyPr/>
        <a:lstStyle/>
        <a:p>
          <a:endParaRPr lang="en-US"/>
        </a:p>
      </dgm:t>
    </dgm:pt>
    <dgm:pt modelId="{3AA1A492-1047-49DD-8288-20DE6D368D8A}" type="sibTrans" cxnId="{B3B50439-9A66-4E34-8C8C-A4DBC43B2F9F}">
      <dgm:prSet/>
      <dgm:spPr/>
      <dgm:t>
        <a:bodyPr/>
        <a:lstStyle/>
        <a:p>
          <a:endParaRPr lang="en-US"/>
        </a:p>
      </dgm:t>
    </dgm:pt>
    <dgm:pt modelId="{1C87FB01-04E5-4C10-92F8-89A27EF028BE}" type="pres">
      <dgm:prSet presAssocID="{44CB72BC-9636-49BA-9C56-CF678C33A901}" presName="linear" presStyleCnt="0">
        <dgm:presLayoutVars>
          <dgm:animLvl val="lvl"/>
          <dgm:resizeHandles val="exact"/>
        </dgm:presLayoutVars>
      </dgm:prSet>
      <dgm:spPr/>
    </dgm:pt>
    <dgm:pt modelId="{FDDCD532-1CB0-4E36-84B7-7682613454E1}" type="pres">
      <dgm:prSet presAssocID="{93C10534-AB48-41D6-AD82-376CBC102C8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4668959-27FA-470B-AE7E-EB54992BBC9A}" type="pres">
      <dgm:prSet presAssocID="{842AC6ED-F2EC-470D-81DE-2C6B901552DB}" presName="spacer" presStyleCnt="0"/>
      <dgm:spPr/>
    </dgm:pt>
    <dgm:pt modelId="{84AEE46A-24A1-47D5-AC90-739B1386A7BF}" type="pres">
      <dgm:prSet presAssocID="{A0B9E8D9-756E-45EC-AFED-8057DC96B23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ABF002C-F6F3-47A9-B8CB-19A2E4E0539E}" type="presOf" srcId="{93C10534-AB48-41D6-AD82-376CBC102C8F}" destId="{FDDCD532-1CB0-4E36-84B7-7682613454E1}" srcOrd="0" destOrd="0" presId="urn:microsoft.com/office/officeart/2005/8/layout/vList2"/>
    <dgm:cxn modelId="{B3B50439-9A66-4E34-8C8C-A4DBC43B2F9F}" srcId="{44CB72BC-9636-49BA-9C56-CF678C33A901}" destId="{A0B9E8D9-756E-45EC-AFED-8057DC96B232}" srcOrd="1" destOrd="0" parTransId="{564244C0-254A-4062-A6FD-9FDBC12C4742}" sibTransId="{3AA1A492-1047-49DD-8288-20DE6D368D8A}"/>
    <dgm:cxn modelId="{D65A558F-3279-4217-BE86-97CD08F72475}" srcId="{44CB72BC-9636-49BA-9C56-CF678C33A901}" destId="{93C10534-AB48-41D6-AD82-376CBC102C8F}" srcOrd="0" destOrd="0" parTransId="{9674CCD2-6E1C-42D2-8975-F18888DB32CD}" sibTransId="{842AC6ED-F2EC-470D-81DE-2C6B901552DB}"/>
    <dgm:cxn modelId="{18F552DF-C945-4E24-8CBA-4F9BD2789D0E}" type="presOf" srcId="{44CB72BC-9636-49BA-9C56-CF678C33A901}" destId="{1C87FB01-04E5-4C10-92F8-89A27EF028BE}" srcOrd="0" destOrd="0" presId="urn:microsoft.com/office/officeart/2005/8/layout/vList2"/>
    <dgm:cxn modelId="{BD8B3FEE-446C-42C9-BDCA-B4852FA5C9B4}" type="presOf" srcId="{A0B9E8D9-756E-45EC-AFED-8057DC96B232}" destId="{84AEE46A-24A1-47D5-AC90-739B1386A7BF}" srcOrd="0" destOrd="0" presId="urn:microsoft.com/office/officeart/2005/8/layout/vList2"/>
    <dgm:cxn modelId="{EDE425CC-407B-466B-B06F-785C7EAB6A6D}" type="presParOf" srcId="{1C87FB01-04E5-4C10-92F8-89A27EF028BE}" destId="{FDDCD532-1CB0-4E36-84B7-7682613454E1}" srcOrd="0" destOrd="0" presId="urn:microsoft.com/office/officeart/2005/8/layout/vList2"/>
    <dgm:cxn modelId="{5791C66E-E5D0-4DA8-94FD-19CC40866B75}" type="presParOf" srcId="{1C87FB01-04E5-4C10-92F8-89A27EF028BE}" destId="{14668959-27FA-470B-AE7E-EB54992BBC9A}" srcOrd="1" destOrd="0" presId="urn:microsoft.com/office/officeart/2005/8/layout/vList2"/>
    <dgm:cxn modelId="{FC1A14E6-3B41-4818-963F-4BDC70069BA1}" type="presParOf" srcId="{1C87FB01-04E5-4C10-92F8-89A27EF028BE}" destId="{84AEE46A-24A1-47D5-AC90-739B1386A7B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89413C5-B5BA-47F4-834F-FE814B84E3B6}" type="doc">
      <dgm:prSet loTypeId="urn:microsoft.com/office/officeart/2005/8/layout/vList2" loCatId="list" qsTypeId="urn:microsoft.com/office/officeart/2005/8/quickstyle/simple1#70" qsCatId="simple" csTypeId="urn:microsoft.com/office/officeart/2005/8/colors/colorful2#17" csCatId="colorful"/>
      <dgm:spPr/>
      <dgm:t>
        <a:bodyPr/>
        <a:lstStyle/>
        <a:p>
          <a:endParaRPr lang="en-US"/>
        </a:p>
      </dgm:t>
    </dgm:pt>
    <dgm:pt modelId="{B548D231-1AC3-430C-B61A-876BEDA12FC3}">
      <dgm:prSet/>
      <dgm:spPr/>
      <dgm:t>
        <a:bodyPr/>
        <a:lstStyle/>
        <a:p>
          <a:r>
            <a:rPr lang="en-US"/>
            <a:t>Community buddy schemes</a:t>
          </a:r>
        </a:p>
      </dgm:t>
    </dgm:pt>
    <dgm:pt modelId="{17E11CEB-D8F2-4770-A3F6-4BA381727E8B}" type="parTrans" cxnId="{D8ED7014-35F8-4531-A041-A2EC2848858D}">
      <dgm:prSet/>
      <dgm:spPr/>
      <dgm:t>
        <a:bodyPr/>
        <a:lstStyle/>
        <a:p>
          <a:endParaRPr lang="en-US"/>
        </a:p>
      </dgm:t>
    </dgm:pt>
    <dgm:pt modelId="{088194D1-B9C1-44B0-9A6E-AA8FBC37F7D4}" type="sibTrans" cxnId="{D8ED7014-35F8-4531-A041-A2EC2848858D}">
      <dgm:prSet/>
      <dgm:spPr/>
      <dgm:t>
        <a:bodyPr/>
        <a:lstStyle/>
        <a:p>
          <a:endParaRPr lang="en-US"/>
        </a:p>
      </dgm:t>
    </dgm:pt>
    <dgm:pt modelId="{BAB6D71B-BD33-4CED-B5CC-2B2B69FAA4CC}">
      <dgm:prSet/>
      <dgm:spPr/>
      <dgm:t>
        <a:bodyPr/>
        <a:lstStyle/>
        <a:p>
          <a:r>
            <a:rPr lang="en-US"/>
            <a:t>Intergenerational projects</a:t>
          </a:r>
        </a:p>
      </dgm:t>
    </dgm:pt>
    <dgm:pt modelId="{56D6471F-00DD-4E35-BE08-AA04A996CD5A}" type="parTrans" cxnId="{04016DCF-F0D1-47DD-AA58-FC1A065C296F}">
      <dgm:prSet/>
      <dgm:spPr/>
      <dgm:t>
        <a:bodyPr/>
        <a:lstStyle/>
        <a:p>
          <a:endParaRPr lang="en-US"/>
        </a:p>
      </dgm:t>
    </dgm:pt>
    <dgm:pt modelId="{E669D8AC-92A2-44D6-9429-015732A19E2F}" type="sibTrans" cxnId="{04016DCF-F0D1-47DD-AA58-FC1A065C296F}">
      <dgm:prSet/>
      <dgm:spPr/>
      <dgm:t>
        <a:bodyPr/>
        <a:lstStyle/>
        <a:p>
          <a:endParaRPr lang="en-US"/>
        </a:p>
      </dgm:t>
    </dgm:pt>
    <dgm:pt modelId="{47B7C552-889F-4509-B2E0-79ED4F084127}">
      <dgm:prSet/>
      <dgm:spPr/>
      <dgm:t>
        <a:bodyPr/>
        <a:lstStyle/>
        <a:p>
          <a:r>
            <a:rPr lang="en-US"/>
            <a:t>Volunteer visitor programmes</a:t>
          </a:r>
        </a:p>
      </dgm:t>
    </dgm:pt>
    <dgm:pt modelId="{2958FAA4-9C67-4258-82E8-BD56EF0F4F58}" type="parTrans" cxnId="{5422A528-5A89-410F-8C99-01557AC67C02}">
      <dgm:prSet/>
      <dgm:spPr/>
      <dgm:t>
        <a:bodyPr/>
        <a:lstStyle/>
        <a:p>
          <a:endParaRPr lang="en-US"/>
        </a:p>
      </dgm:t>
    </dgm:pt>
    <dgm:pt modelId="{E9A28B06-1CD8-4B90-84E1-9FD82E892322}" type="sibTrans" cxnId="{5422A528-5A89-410F-8C99-01557AC67C02}">
      <dgm:prSet/>
      <dgm:spPr/>
      <dgm:t>
        <a:bodyPr/>
        <a:lstStyle/>
        <a:p>
          <a:endParaRPr lang="en-US"/>
        </a:p>
      </dgm:t>
    </dgm:pt>
    <dgm:pt modelId="{C6D4FEA6-C23F-4751-9B9B-80A803EF45CC}">
      <dgm:prSet/>
      <dgm:spPr/>
      <dgm:t>
        <a:bodyPr/>
        <a:lstStyle/>
        <a:p>
          <a:r>
            <a:rPr lang="en-US"/>
            <a:t>Digital inclusion initiatives</a:t>
          </a:r>
        </a:p>
      </dgm:t>
    </dgm:pt>
    <dgm:pt modelId="{873A4A89-C733-46AE-B0FF-4A00CC43BE6B}" type="parTrans" cxnId="{B8439EB5-C03D-4DE0-A41E-2306660710BC}">
      <dgm:prSet/>
      <dgm:spPr/>
      <dgm:t>
        <a:bodyPr/>
        <a:lstStyle/>
        <a:p>
          <a:endParaRPr lang="en-US"/>
        </a:p>
      </dgm:t>
    </dgm:pt>
    <dgm:pt modelId="{4C86CA0C-5BB1-41D5-9B7F-0D7F3798603C}" type="sibTrans" cxnId="{B8439EB5-C03D-4DE0-A41E-2306660710BC}">
      <dgm:prSet/>
      <dgm:spPr/>
      <dgm:t>
        <a:bodyPr/>
        <a:lstStyle/>
        <a:p>
          <a:endParaRPr lang="en-US"/>
        </a:p>
      </dgm:t>
    </dgm:pt>
    <dgm:pt modelId="{188A3BFC-6137-47D7-BFD5-BC6935774C45}">
      <dgm:prSet/>
      <dgm:spPr/>
      <dgm:t>
        <a:bodyPr/>
        <a:lstStyle/>
        <a:p>
          <a:r>
            <a:rPr lang="en-US"/>
            <a:t>Local social clubs</a:t>
          </a:r>
        </a:p>
      </dgm:t>
    </dgm:pt>
    <dgm:pt modelId="{0AAD7A88-B64D-4268-A35E-9CD4F28B9C5D}" type="parTrans" cxnId="{1FA1EF3F-B9E3-4187-8B24-97E8F1072D61}">
      <dgm:prSet/>
      <dgm:spPr/>
      <dgm:t>
        <a:bodyPr/>
        <a:lstStyle/>
        <a:p>
          <a:endParaRPr lang="en-US"/>
        </a:p>
      </dgm:t>
    </dgm:pt>
    <dgm:pt modelId="{D6C95259-20E5-4718-8427-E3F15BE02074}" type="sibTrans" cxnId="{1FA1EF3F-B9E3-4187-8B24-97E8F1072D61}">
      <dgm:prSet/>
      <dgm:spPr/>
      <dgm:t>
        <a:bodyPr/>
        <a:lstStyle/>
        <a:p>
          <a:endParaRPr lang="en-US"/>
        </a:p>
      </dgm:t>
    </dgm:pt>
    <dgm:pt modelId="{26B815D5-8955-44A0-8C8D-E83B2146E7E1}">
      <dgm:prSet/>
      <dgm:spPr/>
      <dgm:t>
        <a:bodyPr/>
        <a:lstStyle/>
        <a:p>
          <a:r>
            <a:rPr lang="en-US"/>
            <a:t>Transport solutions</a:t>
          </a:r>
        </a:p>
      </dgm:t>
    </dgm:pt>
    <dgm:pt modelId="{8C2C26DB-6D2A-40DF-8EA7-9D98BE999123}" type="parTrans" cxnId="{2AF4F82D-AE12-4925-A9F5-3065615C7AD4}">
      <dgm:prSet/>
      <dgm:spPr/>
      <dgm:t>
        <a:bodyPr/>
        <a:lstStyle/>
        <a:p>
          <a:endParaRPr lang="en-US"/>
        </a:p>
      </dgm:t>
    </dgm:pt>
    <dgm:pt modelId="{FA36AC10-C594-4770-B6CB-EC2016AA9034}" type="sibTrans" cxnId="{2AF4F82D-AE12-4925-A9F5-3065615C7AD4}">
      <dgm:prSet/>
      <dgm:spPr/>
      <dgm:t>
        <a:bodyPr/>
        <a:lstStyle/>
        <a:p>
          <a:endParaRPr lang="en-US"/>
        </a:p>
      </dgm:t>
    </dgm:pt>
    <dgm:pt modelId="{041EF422-266E-4BB5-87D5-A11FC81DCE7F}" type="pres">
      <dgm:prSet presAssocID="{789413C5-B5BA-47F4-834F-FE814B84E3B6}" presName="linear" presStyleCnt="0">
        <dgm:presLayoutVars>
          <dgm:animLvl val="lvl"/>
          <dgm:resizeHandles val="exact"/>
        </dgm:presLayoutVars>
      </dgm:prSet>
      <dgm:spPr/>
    </dgm:pt>
    <dgm:pt modelId="{4ED273C0-FFD0-454C-9658-B82FA13C9CE0}" type="pres">
      <dgm:prSet presAssocID="{B548D231-1AC3-430C-B61A-876BEDA12FC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EF6E3C2D-F7AC-45BB-9387-B166101AAA9B}" type="pres">
      <dgm:prSet presAssocID="{088194D1-B9C1-44B0-9A6E-AA8FBC37F7D4}" presName="spacer" presStyleCnt="0"/>
      <dgm:spPr/>
    </dgm:pt>
    <dgm:pt modelId="{38733B16-1C4C-4D5B-88E2-F9FED6EBF320}" type="pres">
      <dgm:prSet presAssocID="{BAB6D71B-BD33-4CED-B5CC-2B2B69FAA4C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5A1B29D-8414-40ED-A419-5B9316B8373E}" type="pres">
      <dgm:prSet presAssocID="{E669D8AC-92A2-44D6-9429-015732A19E2F}" presName="spacer" presStyleCnt="0"/>
      <dgm:spPr/>
    </dgm:pt>
    <dgm:pt modelId="{391E0902-D619-4EA0-85A4-5BCD2825CA93}" type="pres">
      <dgm:prSet presAssocID="{47B7C552-889F-4509-B2E0-79ED4F08412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0F0CD63-7D4C-42A3-A7CC-B9D30D0111A2}" type="pres">
      <dgm:prSet presAssocID="{E9A28B06-1CD8-4B90-84E1-9FD82E892322}" presName="spacer" presStyleCnt="0"/>
      <dgm:spPr/>
    </dgm:pt>
    <dgm:pt modelId="{A04DFAFE-1463-4DDD-B002-DA5115D8227C}" type="pres">
      <dgm:prSet presAssocID="{C6D4FEA6-C23F-4751-9B9B-80A803EF45C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4B8A533-1508-465E-ABF9-362C3C88D052}" type="pres">
      <dgm:prSet presAssocID="{4C86CA0C-5BB1-41D5-9B7F-0D7F3798603C}" presName="spacer" presStyleCnt="0"/>
      <dgm:spPr/>
    </dgm:pt>
    <dgm:pt modelId="{11F5EF51-F484-44AC-8B7D-7519C5B3F418}" type="pres">
      <dgm:prSet presAssocID="{188A3BFC-6137-47D7-BFD5-BC6935774C4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2573C87-3BAC-4440-891E-E2B9AD785543}" type="pres">
      <dgm:prSet presAssocID="{D6C95259-20E5-4718-8427-E3F15BE02074}" presName="spacer" presStyleCnt="0"/>
      <dgm:spPr/>
    </dgm:pt>
    <dgm:pt modelId="{54A4726F-B520-4A38-9617-218E38D9A13B}" type="pres">
      <dgm:prSet presAssocID="{26B815D5-8955-44A0-8C8D-E83B2146E7E1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8ED7014-35F8-4531-A041-A2EC2848858D}" srcId="{789413C5-B5BA-47F4-834F-FE814B84E3B6}" destId="{B548D231-1AC3-430C-B61A-876BEDA12FC3}" srcOrd="0" destOrd="0" parTransId="{17E11CEB-D8F2-4770-A3F6-4BA381727E8B}" sibTransId="{088194D1-B9C1-44B0-9A6E-AA8FBC37F7D4}"/>
    <dgm:cxn modelId="{5422A528-5A89-410F-8C99-01557AC67C02}" srcId="{789413C5-B5BA-47F4-834F-FE814B84E3B6}" destId="{47B7C552-889F-4509-B2E0-79ED4F084127}" srcOrd="2" destOrd="0" parTransId="{2958FAA4-9C67-4258-82E8-BD56EF0F4F58}" sibTransId="{E9A28B06-1CD8-4B90-84E1-9FD82E892322}"/>
    <dgm:cxn modelId="{2AF4F82D-AE12-4925-A9F5-3065615C7AD4}" srcId="{789413C5-B5BA-47F4-834F-FE814B84E3B6}" destId="{26B815D5-8955-44A0-8C8D-E83B2146E7E1}" srcOrd="5" destOrd="0" parTransId="{8C2C26DB-6D2A-40DF-8EA7-9D98BE999123}" sibTransId="{FA36AC10-C594-4770-B6CB-EC2016AA9034}"/>
    <dgm:cxn modelId="{505FDC37-97CC-4865-AA96-9BA2C04826C4}" type="presOf" srcId="{789413C5-B5BA-47F4-834F-FE814B84E3B6}" destId="{041EF422-266E-4BB5-87D5-A11FC81DCE7F}" srcOrd="0" destOrd="0" presId="urn:microsoft.com/office/officeart/2005/8/layout/vList2"/>
    <dgm:cxn modelId="{FE4E6F3A-6C9A-4BD1-ACAA-8E61D825A84F}" type="presOf" srcId="{188A3BFC-6137-47D7-BFD5-BC6935774C45}" destId="{11F5EF51-F484-44AC-8B7D-7519C5B3F418}" srcOrd="0" destOrd="0" presId="urn:microsoft.com/office/officeart/2005/8/layout/vList2"/>
    <dgm:cxn modelId="{1FA1EF3F-B9E3-4187-8B24-97E8F1072D61}" srcId="{789413C5-B5BA-47F4-834F-FE814B84E3B6}" destId="{188A3BFC-6137-47D7-BFD5-BC6935774C45}" srcOrd="4" destOrd="0" parTransId="{0AAD7A88-B64D-4268-A35E-9CD4F28B9C5D}" sibTransId="{D6C95259-20E5-4718-8427-E3F15BE02074}"/>
    <dgm:cxn modelId="{D36C9164-B629-446A-BAF0-491EBF02D6E2}" type="presOf" srcId="{26B815D5-8955-44A0-8C8D-E83B2146E7E1}" destId="{54A4726F-B520-4A38-9617-218E38D9A13B}" srcOrd="0" destOrd="0" presId="urn:microsoft.com/office/officeart/2005/8/layout/vList2"/>
    <dgm:cxn modelId="{826E576E-B0A6-4605-B290-6A278F19B3D0}" type="presOf" srcId="{C6D4FEA6-C23F-4751-9B9B-80A803EF45CC}" destId="{A04DFAFE-1463-4DDD-B002-DA5115D8227C}" srcOrd="0" destOrd="0" presId="urn:microsoft.com/office/officeart/2005/8/layout/vList2"/>
    <dgm:cxn modelId="{888C1451-ABE2-4F45-8B4D-0466E161DD82}" type="presOf" srcId="{47B7C552-889F-4509-B2E0-79ED4F084127}" destId="{391E0902-D619-4EA0-85A4-5BCD2825CA93}" srcOrd="0" destOrd="0" presId="urn:microsoft.com/office/officeart/2005/8/layout/vList2"/>
    <dgm:cxn modelId="{BB33D58C-6416-4EA6-8292-9C08D965803F}" type="presOf" srcId="{BAB6D71B-BD33-4CED-B5CC-2B2B69FAA4CC}" destId="{38733B16-1C4C-4D5B-88E2-F9FED6EBF320}" srcOrd="0" destOrd="0" presId="urn:microsoft.com/office/officeart/2005/8/layout/vList2"/>
    <dgm:cxn modelId="{B8439EB5-C03D-4DE0-A41E-2306660710BC}" srcId="{789413C5-B5BA-47F4-834F-FE814B84E3B6}" destId="{C6D4FEA6-C23F-4751-9B9B-80A803EF45CC}" srcOrd="3" destOrd="0" parTransId="{873A4A89-C733-46AE-B0FF-4A00CC43BE6B}" sibTransId="{4C86CA0C-5BB1-41D5-9B7F-0D7F3798603C}"/>
    <dgm:cxn modelId="{DCF89FBF-E154-438F-B6AE-23C486093888}" type="presOf" srcId="{B548D231-1AC3-430C-B61A-876BEDA12FC3}" destId="{4ED273C0-FFD0-454C-9658-B82FA13C9CE0}" srcOrd="0" destOrd="0" presId="urn:microsoft.com/office/officeart/2005/8/layout/vList2"/>
    <dgm:cxn modelId="{04016DCF-F0D1-47DD-AA58-FC1A065C296F}" srcId="{789413C5-B5BA-47F4-834F-FE814B84E3B6}" destId="{BAB6D71B-BD33-4CED-B5CC-2B2B69FAA4CC}" srcOrd="1" destOrd="0" parTransId="{56D6471F-00DD-4E35-BE08-AA04A996CD5A}" sibTransId="{E669D8AC-92A2-44D6-9429-015732A19E2F}"/>
    <dgm:cxn modelId="{702A68E7-2316-4769-BB07-9F15AB22974F}" type="presParOf" srcId="{041EF422-266E-4BB5-87D5-A11FC81DCE7F}" destId="{4ED273C0-FFD0-454C-9658-B82FA13C9CE0}" srcOrd="0" destOrd="0" presId="urn:microsoft.com/office/officeart/2005/8/layout/vList2"/>
    <dgm:cxn modelId="{686535E2-B190-453B-91D6-AA39E1CCC3C0}" type="presParOf" srcId="{041EF422-266E-4BB5-87D5-A11FC81DCE7F}" destId="{EF6E3C2D-F7AC-45BB-9387-B166101AAA9B}" srcOrd="1" destOrd="0" presId="urn:microsoft.com/office/officeart/2005/8/layout/vList2"/>
    <dgm:cxn modelId="{9E842372-1BF1-4F8B-B22B-062393ECAD93}" type="presParOf" srcId="{041EF422-266E-4BB5-87D5-A11FC81DCE7F}" destId="{38733B16-1C4C-4D5B-88E2-F9FED6EBF320}" srcOrd="2" destOrd="0" presId="urn:microsoft.com/office/officeart/2005/8/layout/vList2"/>
    <dgm:cxn modelId="{73808DDF-285F-42ED-9467-823BCA613A2F}" type="presParOf" srcId="{041EF422-266E-4BB5-87D5-A11FC81DCE7F}" destId="{95A1B29D-8414-40ED-A419-5B9316B8373E}" srcOrd="3" destOrd="0" presId="urn:microsoft.com/office/officeart/2005/8/layout/vList2"/>
    <dgm:cxn modelId="{009E66B2-644C-4925-8926-B903FE0EF8A0}" type="presParOf" srcId="{041EF422-266E-4BB5-87D5-A11FC81DCE7F}" destId="{391E0902-D619-4EA0-85A4-5BCD2825CA93}" srcOrd="4" destOrd="0" presId="urn:microsoft.com/office/officeart/2005/8/layout/vList2"/>
    <dgm:cxn modelId="{EB6F6866-A331-4CA2-9DE6-C071A49709D2}" type="presParOf" srcId="{041EF422-266E-4BB5-87D5-A11FC81DCE7F}" destId="{40F0CD63-7D4C-42A3-A7CC-B9D30D0111A2}" srcOrd="5" destOrd="0" presId="urn:microsoft.com/office/officeart/2005/8/layout/vList2"/>
    <dgm:cxn modelId="{F1DD2E67-C604-49C1-B903-8CDC822F0B24}" type="presParOf" srcId="{041EF422-266E-4BB5-87D5-A11FC81DCE7F}" destId="{A04DFAFE-1463-4DDD-B002-DA5115D8227C}" srcOrd="6" destOrd="0" presId="urn:microsoft.com/office/officeart/2005/8/layout/vList2"/>
    <dgm:cxn modelId="{483F43CA-F575-4873-AF40-F9C45CB3E506}" type="presParOf" srcId="{041EF422-266E-4BB5-87D5-A11FC81DCE7F}" destId="{D4B8A533-1508-465E-ABF9-362C3C88D052}" srcOrd="7" destOrd="0" presId="urn:microsoft.com/office/officeart/2005/8/layout/vList2"/>
    <dgm:cxn modelId="{60C7B4A5-6616-4A96-BF46-94A36F453F51}" type="presParOf" srcId="{041EF422-266E-4BB5-87D5-A11FC81DCE7F}" destId="{11F5EF51-F484-44AC-8B7D-7519C5B3F418}" srcOrd="8" destOrd="0" presId="urn:microsoft.com/office/officeart/2005/8/layout/vList2"/>
    <dgm:cxn modelId="{53FC8884-1AFC-40A9-9272-590D7BDB0B47}" type="presParOf" srcId="{041EF422-266E-4BB5-87D5-A11FC81DCE7F}" destId="{42573C87-3BAC-4440-891E-E2B9AD785543}" srcOrd="9" destOrd="0" presId="urn:microsoft.com/office/officeart/2005/8/layout/vList2"/>
    <dgm:cxn modelId="{4958EE64-58A0-4FDA-902F-0CABC54ED6FB}" type="presParOf" srcId="{041EF422-266E-4BB5-87D5-A11FC81DCE7F}" destId="{54A4726F-B520-4A38-9617-218E38D9A13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D698EDF-EE14-48F1-B4E6-27A358284C8F}" type="doc">
      <dgm:prSet loTypeId="urn:microsoft.com/office/officeart/2005/8/layout/vList2" loCatId="list" qsTypeId="urn:microsoft.com/office/officeart/2005/8/quickstyle/simple1#79" qsCatId="simple" csTypeId="urn:microsoft.com/office/officeart/2005/8/colors/colorful2#19" csCatId="colorful"/>
      <dgm:spPr/>
      <dgm:t>
        <a:bodyPr/>
        <a:lstStyle/>
        <a:p>
          <a:endParaRPr lang="en-US"/>
        </a:p>
      </dgm:t>
    </dgm:pt>
    <dgm:pt modelId="{3C3BA74E-4DC5-4371-B328-A6C40BEA7396}">
      <dgm:prSet/>
      <dgm:spPr/>
      <dgm:t>
        <a:bodyPr/>
        <a:lstStyle/>
        <a:p>
          <a:r>
            <a:rPr lang="en-US"/>
            <a:t>Peer-support networks</a:t>
          </a:r>
        </a:p>
      </dgm:t>
    </dgm:pt>
    <dgm:pt modelId="{72695B7A-CA1C-401C-8009-2D537FCEA6D5}" type="parTrans" cxnId="{91B40EA8-9F22-4201-A412-BD16736120F0}">
      <dgm:prSet/>
      <dgm:spPr/>
      <dgm:t>
        <a:bodyPr/>
        <a:lstStyle/>
        <a:p>
          <a:endParaRPr lang="en-US"/>
        </a:p>
      </dgm:t>
    </dgm:pt>
    <dgm:pt modelId="{D14B155A-5DC9-44C4-8F1E-F15DB32FE6DE}" type="sibTrans" cxnId="{91B40EA8-9F22-4201-A412-BD16736120F0}">
      <dgm:prSet/>
      <dgm:spPr/>
      <dgm:t>
        <a:bodyPr/>
        <a:lstStyle/>
        <a:p>
          <a:endParaRPr lang="en-US"/>
        </a:p>
      </dgm:t>
    </dgm:pt>
    <dgm:pt modelId="{B12E397E-9CE3-47C3-9B2F-BC04514CC82D}">
      <dgm:prSet/>
      <dgm:spPr/>
      <dgm:t>
        <a:bodyPr/>
        <a:lstStyle/>
        <a:p>
          <a:r>
            <a:rPr lang="en-US"/>
            <a:t>Online resources</a:t>
          </a:r>
        </a:p>
      </dgm:t>
    </dgm:pt>
    <dgm:pt modelId="{49F7E8C5-B71C-48D4-833E-DD44951305DE}" type="parTrans" cxnId="{D4914CBC-E4D7-4C2C-81BA-AD1CBE0ECB78}">
      <dgm:prSet/>
      <dgm:spPr/>
      <dgm:t>
        <a:bodyPr/>
        <a:lstStyle/>
        <a:p>
          <a:endParaRPr lang="en-US"/>
        </a:p>
      </dgm:t>
    </dgm:pt>
    <dgm:pt modelId="{6A3464E7-CF74-4FBC-8C49-E50A930E3730}" type="sibTrans" cxnId="{D4914CBC-E4D7-4C2C-81BA-AD1CBE0ECB78}">
      <dgm:prSet/>
      <dgm:spPr/>
      <dgm:t>
        <a:bodyPr/>
        <a:lstStyle/>
        <a:p>
          <a:endParaRPr lang="en-US"/>
        </a:p>
      </dgm:t>
    </dgm:pt>
    <dgm:pt modelId="{7277AB56-60EF-4AD1-9BAE-B42E82CCFC49}">
      <dgm:prSet/>
      <dgm:spPr/>
      <dgm:t>
        <a:bodyPr/>
        <a:lstStyle/>
        <a:p>
          <a:r>
            <a:rPr lang="en-US"/>
            <a:t>Self-help programmes</a:t>
          </a:r>
        </a:p>
      </dgm:t>
    </dgm:pt>
    <dgm:pt modelId="{CC6DEB80-83E0-453D-8278-FE6C56C9FEBF}" type="parTrans" cxnId="{25D18D86-7A38-4541-BBFE-37507FDDD205}">
      <dgm:prSet/>
      <dgm:spPr/>
      <dgm:t>
        <a:bodyPr/>
        <a:lstStyle/>
        <a:p>
          <a:endParaRPr lang="en-US"/>
        </a:p>
      </dgm:t>
    </dgm:pt>
    <dgm:pt modelId="{7A95D8B5-4499-40C0-A6E3-C736A8B5CF9C}" type="sibTrans" cxnId="{25D18D86-7A38-4541-BBFE-37507FDDD205}">
      <dgm:prSet/>
      <dgm:spPr/>
      <dgm:t>
        <a:bodyPr/>
        <a:lstStyle/>
        <a:p>
          <a:endParaRPr lang="en-US"/>
        </a:p>
      </dgm:t>
    </dgm:pt>
    <dgm:pt modelId="{DBE72827-CA25-4F03-A373-D73468292C49}">
      <dgm:prSet/>
      <dgm:spPr/>
      <dgm:t>
        <a:bodyPr/>
        <a:lstStyle/>
        <a:p>
          <a:r>
            <a:rPr lang="en-US"/>
            <a:t>School-based wellbeing hubs</a:t>
          </a:r>
        </a:p>
      </dgm:t>
    </dgm:pt>
    <dgm:pt modelId="{DB89DAFC-14AC-4B4B-95A0-D498DA2941A7}" type="parTrans" cxnId="{6A2D7757-BE99-441D-ADD4-611663040CA4}">
      <dgm:prSet/>
      <dgm:spPr/>
      <dgm:t>
        <a:bodyPr/>
        <a:lstStyle/>
        <a:p>
          <a:endParaRPr lang="en-US"/>
        </a:p>
      </dgm:t>
    </dgm:pt>
    <dgm:pt modelId="{BD2C335C-0219-4AF0-AF66-45C4FE3F2100}" type="sibTrans" cxnId="{6A2D7757-BE99-441D-ADD4-611663040CA4}">
      <dgm:prSet/>
      <dgm:spPr/>
      <dgm:t>
        <a:bodyPr/>
        <a:lstStyle/>
        <a:p>
          <a:endParaRPr lang="en-US"/>
        </a:p>
      </dgm:t>
    </dgm:pt>
    <dgm:pt modelId="{8FE4ACB6-B731-4CED-BB7B-19EAFFABFD18}">
      <dgm:prSet/>
      <dgm:spPr/>
      <dgm:t>
        <a:bodyPr/>
        <a:lstStyle/>
        <a:p>
          <a:r>
            <a:rPr lang="en-US"/>
            <a:t>Community drop-in sessions</a:t>
          </a:r>
        </a:p>
      </dgm:t>
    </dgm:pt>
    <dgm:pt modelId="{46847E44-AC8D-4217-A62E-3FEF4066CDB1}" type="parTrans" cxnId="{3D1E4319-DE00-4EE0-BD78-A59841DB1888}">
      <dgm:prSet/>
      <dgm:spPr/>
      <dgm:t>
        <a:bodyPr/>
        <a:lstStyle/>
        <a:p>
          <a:endParaRPr lang="en-US"/>
        </a:p>
      </dgm:t>
    </dgm:pt>
    <dgm:pt modelId="{459EFC44-20A3-45E0-AEFD-750F372E2DDB}" type="sibTrans" cxnId="{3D1E4319-DE00-4EE0-BD78-A59841DB1888}">
      <dgm:prSet/>
      <dgm:spPr/>
      <dgm:t>
        <a:bodyPr/>
        <a:lstStyle/>
        <a:p>
          <a:endParaRPr lang="en-US"/>
        </a:p>
      </dgm:t>
    </dgm:pt>
    <dgm:pt modelId="{81F8C1FD-6A2E-49A0-867D-A13CB8054F48}">
      <dgm:prSet/>
      <dgm:spPr/>
      <dgm:t>
        <a:bodyPr/>
        <a:lstStyle/>
        <a:p>
          <a:r>
            <a:rPr lang="en-US"/>
            <a:t>Mental health apps</a:t>
          </a:r>
        </a:p>
      </dgm:t>
    </dgm:pt>
    <dgm:pt modelId="{4A70A8EA-D847-4A2D-851C-D8C86EBCF803}" type="parTrans" cxnId="{19A82E9F-DC1B-45F9-9094-957AE8379546}">
      <dgm:prSet/>
      <dgm:spPr/>
      <dgm:t>
        <a:bodyPr/>
        <a:lstStyle/>
        <a:p>
          <a:endParaRPr lang="en-US"/>
        </a:p>
      </dgm:t>
    </dgm:pt>
    <dgm:pt modelId="{6A797520-2C6F-4C60-AFB5-7784569E4791}" type="sibTrans" cxnId="{19A82E9F-DC1B-45F9-9094-957AE8379546}">
      <dgm:prSet/>
      <dgm:spPr/>
      <dgm:t>
        <a:bodyPr/>
        <a:lstStyle/>
        <a:p>
          <a:endParaRPr lang="en-US"/>
        </a:p>
      </dgm:t>
    </dgm:pt>
    <dgm:pt modelId="{46EF6DDC-4E22-47AD-8B38-096E989AD348}" type="pres">
      <dgm:prSet presAssocID="{5D698EDF-EE14-48F1-B4E6-27A358284C8F}" presName="linear" presStyleCnt="0">
        <dgm:presLayoutVars>
          <dgm:animLvl val="lvl"/>
          <dgm:resizeHandles val="exact"/>
        </dgm:presLayoutVars>
      </dgm:prSet>
      <dgm:spPr/>
    </dgm:pt>
    <dgm:pt modelId="{3382E731-6368-4147-8398-665B7D1EE44B}" type="pres">
      <dgm:prSet presAssocID="{3C3BA74E-4DC5-4371-B328-A6C40BEA739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F29F579-5D10-466C-B222-C22DE119F6A2}" type="pres">
      <dgm:prSet presAssocID="{D14B155A-5DC9-44C4-8F1E-F15DB32FE6DE}" presName="spacer" presStyleCnt="0"/>
      <dgm:spPr/>
    </dgm:pt>
    <dgm:pt modelId="{33871F9F-CF0C-4CAC-998D-C3D0489C84FD}" type="pres">
      <dgm:prSet presAssocID="{B12E397E-9CE3-47C3-9B2F-BC04514CC82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6D323A6-6D0C-46DA-90B4-5D48AAC39453}" type="pres">
      <dgm:prSet presAssocID="{6A3464E7-CF74-4FBC-8C49-E50A930E3730}" presName="spacer" presStyleCnt="0"/>
      <dgm:spPr/>
    </dgm:pt>
    <dgm:pt modelId="{C09BD763-B4EB-4BBC-A344-7B77FD0F7974}" type="pres">
      <dgm:prSet presAssocID="{7277AB56-60EF-4AD1-9BAE-B42E82CCFC4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6DD2C4F-7C24-49F0-8CA0-94C072A4397C}" type="pres">
      <dgm:prSet presAssocID="{7A95D8B5-4499-40C0-A6E3-C736A8B5CF9C}" presName="spacer" presStyleCnt="0"/>
      <dgm:spPr/>
    </dgm:pt>
    <dgm:pt modelId="{E5FACB1C-508B-47AA-B28B-B10E38457114}" type="pres">
      <dgm:prSet presAssocID="{DBE72827-CA25-4F03-A373-D73468292C4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591D9B3-6E72-4BB2-9880-FF25065E81A6}" type="pres">
      <dgm:prSet presAssocID="{BD2C335C-0219-4AF0-AF66-45C4FE3F2100}" presName="spacer" presStyleCnt="0"/>
      <dgm:spPr/>
    </dgm:pt>
    <dgm:pt modelId="{FEC4B671-D681-45C6-9A2C-DBEB80E47CFF}" type="pres">
      <dgm:prSet presAssocID="{8FE4ACB6-B731-4CED-BB7B-19EAFFABFD1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0DA383C-9797-4D46-8D81-31D6168590FE}" type="pres">
      <dgm:prSet presAssocID="{459EFC44-20A3-45E0-AEFD-750F372E2DDB}" presName="spacer" presStyleCnt="0"/>
      <dgm:spPr/>
    </dgm:pt>
    <dgm:pt modelId="{1444E998-B2F2-4C7C-A4F6-E9F37F91C5D3}" type="pres">
      <dgm:prSet presAssocID="{81F8C1FD-6A2E-49A0-867D-A13CB8054F48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D1E4319-DE00-4EE0-BD78-A59841DB1888}" srcId="{5D698EDF-EE14-48F1-B4E6-27A358284C8F}" destId="{8FE4ACB6-B731-4CED-BB7B-19EAFFABFD18}" srcOrd="4" destOrd="0" parTransId="{46847E44-AC8D-4217-A62E-3FEF4066CDB1}" sibTransId="{459EFC44-20A3-45E0-AEFD-750F372E2DDB}"/>
    <dgm:cxn modelId="{DBADF035-9B22-4F16-87E1-077CDE7539B4}" type="presOf" srcId="{8FE4ACB6-B731-4CED-BB7B-19EAFFABFD18}" destId="{FEC4B671-D681-45C6-9A2C-DBEB80E47CFF}" srcOrd="0" destOrd="0" presId="urn:microsoft.com/office/officeart/2005/8/layout/vList2"/>
    <dgm:cxn modelId="{3F1A893A-CAAA-413E-997D-03C3C9AAD5F3}" type="presOf" srcId="{5D698EDF-EE14-48F1-B4E6-27A358284C8F}" destId="{46EF6DDC-4E22-47AD-8B38-096E989AD348}" srcOrd="0" destOrd="0" presId="urn:microsoft.com/office/officeart/2005/8/layout/vList2"/>
    <dgm:cxn modelId="{84B9B441-89E8-4229-9FD8-5B3035F47470}" type="presOf" srcId="{3C3BA74E-4DC5-4371-B328-A6C40BEA7396}" destId="{3382E731-6368-4147-8398-665B7D1EE44B}" srcOrd="0" destOrd="0" presId="urn:microsoft.com/office/officeart/2005/8/layout/vList2"/>
    <dgm:cxn modelId="{4C6DFF48-3F52-45DD-B3E4-1FC71EA00765}" type="presOf" srcId="{81F8C1FD-6A2E-49A0-867D-A13CB8054F48}" destId="{1444E998-B2F2-4C7C-A4F6-E9F37F91C5D3}" srcOrd="0" destOrd="0" presId="urn:microsoft.com/office/officeart/2005/8/layout/vList2"/>
    <dgm:cxn modelId="{E41EE255-862A-4FC7-B618-FDBB18691E19}" type="presOf" srcId="{7277AB56-60EF-4AD1-9BAE-B42E82CCFC49}" destId="{C09BD763-B4EB-4BBC-A344-7B77FD0F7974}" srcOrd="0" destOrd="0" presId="urn:microsoft.com/office/officeart/2005/8/layout/vList2"/>
    <dgm:cxn modelId="{6A2D7757-BE99-441D-ADD4-611663040CA4}" srcId="{5D698EDF-EE14-48F1-B4E6-27A358284C8F}" destId="{DBE72827-CA25-4F03-A373-D73468292C49}" srcOrd="3" destOrd="0" parTransId="{DB89DAFC-14AC-4B4B-95A0-D498DA2941A7}" sibTransId="{BD2C335C-0219-4AF0-AF66-45C4FE3F2100}"/>
    <dgm:cxn modelId="{7888447B-0185-4E0D-9858-B90E1ED96D46}" type="presOf" srcId="{DBE72827-CA25-4F03-A373-D73468292C49}" destId="{E5FACB1C-508B-47AA-B28B-B10E38457114}" srcOrd="0" destOrd="0" presId="urn:microsoft.com/office/officeart/2005/8/layout/vList2"/>
    <dgm:cxn modelId="{25D18D86-7A38-4541-BBFE-37507FDDD205}" srcId="{5D698EDF-EE14-48F1-B4E6-27A358284C8F}" destId="{7277AB56-60EF-4AD1-9BAE-B42E82CCFC49}" srcOrd="2" destOrd="0" parTransId="{CC6DEB80-83E0-453D-8278-FE6C56C9FEBF}" sibTransId="{7A95D8B5-4499-40C0-A6E3-C736A8B5CF9C}"/>
    <dgm:cxn modelId="{19A82E9F-DC1B-45F9-9094-957AE8379546}" srcId="{5D698EDF-EE14-48F1-B4E6-27A358284C8F}" destId="{81F8C1FD-6A2E-49A0-867D-A13CB8054F48}" srcOrd="5" destOrd="0" parTransId="{4A70A8EA-D847-4A2D-851C-D8C86EBCF803}" sibTransId="{6A797520-2C6F-4C60-AFB5-7784569E4791}"/>
    <dgm:cxn modelId="{91B40EA8-9F22-4201-A412-BD16736120F0}" srcId="{5D698EDF-EE14-48F1-B4E6-27A358284C8F}" destId="{3C3BA74E-4DC5-4371-B328-A6C40BEA7396}" srcOrd="0" destOrd="0" parTransId="{72695B7A-CA1C-401C-8009-2D537FCEA6D5}" sibTransId="{D14B155A-5DC9-44C4-8F1E-F15DB32FE6DE}"/>
    <dgm:cxn modelId="{D4914CBC-E4D7-4C2C-81BA-AD1CBE0ECB78}" srcId="{5D698EDF-EE14-48F1-B4E6-27A358284C8F}" destId="{B12E397E-9CE3-47C3-9B2F-BC04514CC82D}" srcOrd="1" destOrd="0" parTransId="{49F7E8C5-B71C-48D4-833E-DD44951305DE}" sibTransId="{6A3464E7-CF74-4FBC-8C49-E50A930E3730}"/>
    <dgm:cxn modelId="{7629A6EF-3307-4889-B918-4E401687909D}" type="presOf" srcId="{B12E397E-9CE3-47C3-9B2F-BC04514CC82D}" destId="{33871F9F-CF0C-4CAC-998D-C3D0489C84FD}" srcOrd="0" destOrd="0" presId="urn:microsoft.com/office/officeart/2005/8/layout/vList2"/>
    <dgm:cxn modelId="{6CFD2C7C-58B3-42BD-BB32-4825E5C41103}" type="presParOf" srcId="{46EF6DDC-4E22-47AD-8B38-096E989AD348}" destId="{3382E731-6368-4147-8398-665B7D1EE44B}" srcOrd="0" destOrd="0" presId="urn:microsoft.com/office/officeart/2005/8/layout/vList2"/>
    <dgm:cxn modelId="{5E900958-33D5-4574-90F6-9BAD605C1D6D}" type="presParOf" srcId="{46EF6DDC-4E22-47AD-8B38-096E989AD348}" destId="{7F29F579-5D10-466C-B222-C22DE119F6A2}" srcOrd="1" destOrd="0" presId="urn:microsoft.com/office/officeart/2005/8/layout/vList2"/>
    <dgm:cxn modelId="{6B60DEA6-F8DE-4148-A5F2-D1105BA0F67E}" type="presParOf" srcId="{46EF6DDC-4E22-47AD-8B38-096E989AD348}" destId="{33871F9F-CF0C-4CAC-998D-C3D0489C84FD}" srcOrd="2" destOrd="0" presId="urn:microsoft.com/office/officeart/2005/8/layout/vList2"/>
    <dgm:cxn modelId="{BA4F3D83-D342-44E1-BF86-DF1A81215EB4}" type="presParOf" srcId="{46EF6DDC-4E22-47AD-8B38-096E989AD348}" destId="{36D323A6-6D0C-46DA-90B4-5D48AAC39453}" srcOrd="3" destOrd="0" presId="urn:microsoft.com/office/officeart/2005/8/layout/vList2"/>
    <dgm:cxn modelId="{A7F64478-06A4-47DB-8CB9-EC0BB0707662}" type="presParOf" srcId="{46EF6DDC-4E22-47AD-8B38-096E989AD348}" destId="{C09BD763-B4EB-4BBC-A344-7B77FD0F7974}" srcOrd="4" destOrd="0" presId="urn:microsoft.com/office/officeart/2005/8/layout/vList2"/>
    <dgm:cxn modelId="{27DE7039-CC09-4DE0-911E-52674EDC9E98}" type="presParOf" srcId="{46EF6DDC-4E22-47AD-8B38-096E989AD348}" destId="{B6DD2C4F-7C24-49F0-8CA0-94C072A4397C}" srcOrd="5" destOrd="0" presId="urn:microsoft.com/office/officeart/2005/8/layout/vList2"/>
    <dgm:cxn modelId="{E5158308-265A-4BD6-A3B2-CCA39A554894}" type="presParOf" srcId="{46EF6DDC-4E22-47AD-8B38-096E989AD348}" destId="{E5FACB1C-508B-47AA-B28B-B10E38457114}" srcOrd="6" destOrd="0" presId="urn:microsoft.com/office/officeart/2005/8/layout/vList2"/>
    <dgm:cxn modelId="{582CE007-B8D4-4EE7-940D-AAC3CB0E6A36}" type="presParOf" srcId="{46EF6DDC-4E22-47AD-8B38-096E989AD348}" destId="{7591D9B3-6E72-4BB2-9880-FF25065E81A6}" srcOrd="7" destOrd="0" presId="urn:microsoft.com/office/officeart/2005/8/layout/vList2"/>
    <dgm:cxn modelId="{53971A59-27E9-44AB-BE26-B73D5E6C75D8}" type="presParOf" srcId="{46EF6DDC-4E22-47AD-8B38-096E989AD348}" destId="{FEC4B671-D681-45C6-9A2C-DBEB80E47CFF}" srcOrd="8" destOrd="0" presId="urn:microsoft.com/office/officeart/2005/8/layout/vList2"/>
    <dgm:cxn modelId="{68FFA113-7899-46AF-9B2D-EA3E1A907DBD}" type="presParOf" srcId="{46EF6DDC-4E22-47AD-8B38-096E989AD348}" destId="{00DA383C-9797-4D46-8D81-31D6168590FE}" srcOrd="9" destOrd="0" presId="urn:microsoft.com/office/officeart/2005/8/layout/vList2"/>
    <dgm:cxn modelId="{7EB668C7-7E84-47D4-834C-5C597E6CDAAB}" type="presParOf" srcId="{46EF6DDC-4E22-47AD-8B38-096E989AD348}" destId="{1444E998-B2F2-4C7C-A4F6-E9F37F91C5D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A44FEDA-88AB-4426-A429-17C4710B5CE3}" type="doc">
      <dgm:prSet loTypeId="urn:microsoft.com/office/officeart/2005/8/layout/vList2" loCatId="list" qsTypeId="urn:microsoft.com/office/officeart/2005/8/quickstyle/simple1#88" qsCatId="simple" csTypeId="urn:microsoft.com/office/officeart/2005/8/colors/colorful2#20" csCatId="colorful"/>
      <dgm:spPr/>
      <dgm:t>
        <a:bodyPr/>
        <a:lstStyle/>
        <a:p>
          <a:endParaRPr lang="en-US"/>
        </a:p>
      </dgm:t>
    </dgm:pt>
    <dgm:pt modelId="{8B66D2E2-E408-4176-9D39-E4CCBDE79049}">
      <dgm:prSet/>
      <dgm:spPr/>
      <dgm:t>
        <a:bodyPr/>
        <a:lstStyle/>
        <a:p>
          <a:r>
            <a:rPr lang="en-US"/>
            <a:t>Wellbeing champions</a:t>
          </a:r>
        </a:p>
      </dgm:t>
    </dgm:pt>
    <dgm:pt modelId="{D8837B0A-34C2-434C-B252-A6D904E1A543}" type="parTrans" cxnId="{8CDE2A1A-9B65-4847-ADE4-D3163C5CE9DE}">
      <dgm:prSet/>
      <dgm:spPr/>
      <dgm:t>
        <a:bodyPr/>
        <a:lstStyle/>
        <a:p>
          <a:endParaRPr lang="en-US"/>
        </a:p>
      </dgm:t>
    </dgm:pt>
    <dgm:pt modelId="{647647F9-E624-4B11-91B3-C9A4D89A561F}" type="sibTrans" cxnId="{8CDE2A1A-9B65-4847-ADE4-D3163C5CE9DE}">
      <dgm:prSet/>
      <dgm:spPr/>
      <dgm:t>
        <a:bodyPr/>
        <a:lstStyle/>
        <a:p>
          <a:endParaRPr lang="en-US"/>
        </a:p>
      </dgm:t>
    </dgm:pt>
    <dgm:pt modelId="{47CB754F-2815-4FA4-9AA6-1C3FAB56C111}">
      <dgm:prSet/>
      <dgm:spPr/>
      <dgm:t>
        <a:bodyPr/>
        <a:lstStyle/>
        <a:p>
          <a:r>
            <a:rPr lang="en-US"/>
            <a:t>Flexible working approaches</a:t>
          </a:r>
        </a:p>
      </dgm:t>
    </dgm:pt>
    <dgm:pt modelId="{30F67644-9814-43BD-AAF0-9EB0D79D3132}" type="parTrans" cxnId="{58736554-C622-4E41-A19D-96BA45F60781}">
      <dgm:prSet/>
      <dgm:spPr/>
      <dgm:t>
        <a:bodyPr/>
        <a:lstStyle/>
        <a:p>
          <a:endParaRPr lang="en-US"/>
        </a:p>
      </dgm:t>
    </dgm:pt>
    <dgm:pt modelId="{A055636A-1022-4365-9C9F-D4A6BEC3F5B3}" type="sibTrans" cxnId="{58736554-C622-4E41-A19D-96BA45F60781}">
      <dgm:prSet/>
      <dgm:spPr/>
      <dgm:t>
        <a:bodyPr/>
        <a:lstStyle/>
        <a:p>
          <a:endParaRPr lang="en-US"/>
        </a:p>
      </dgm:t>
    </dgm:pt>
    <dgm:pt modelId="{B7FFBC11-86AF-4898-9A2E-932E44442F8F}">
      <dgm:prSet/>
      <dgm:spPr/>
      <dgm:t>
        <a:bodyPr/>
        <a:lstStyle/>
        <a:p>
          <a:r>
            <a:rPr lang="en-US"/>
            <a:t>Peer-support groups</a:t>
          </a:r>
        </a:p>
      </dgm:t>
    </dgm:pt>
    <dgm:pt modelId="{D1D13302-96E2-4046-AD94-966A24D85A0C}" type="parTrans" cxnId="{AB6051D7-757F-464B-A5B4-3374143C8A35}">
      <dgm:prSet/>
      <dgm:spPr/>
      <dgm:t>
        <a:bodyPr/>
        <a:lstStyle/>
        <a:p>
          <a:endParaRPr lang="en-US"/>
        </a:p>
      </dgm:t>
    </dgm:pt>
    <dgm:pt modelId="{9AEA3DED-1EDA-4A5B-B764-56DB109BE18B}" type="sibTrans" cxnId="{AB6051D7-757F-464B-A5B4-3374143C8A35}">
      <dgm:prSet/>
      <dgm:spPr/>
      <dgm:t>
        <a:bodyPr/>
        <a:lstStyle/>
        <a:p>
          <a:endParaRPr lang="en-US"/>
        </a:p>
      </dgm:t>
    </dgm:pt>
    <dgm:pt modelId="{A24FFF99-6EEE-4D52-A1C3-91C729AD4324}">
      <dgm:prSet/>
      <dgm:spPr/>
      <dgm:t>
        <a:bodyPr/>
        <a:lstStyle/>
        <a:p>
          <a:r>
            <a:rPr lang="en-US"/>
            <a:t>Rest and recharge spaces</a:t>
          </a:r>
        </a:p>
      </dgm:t>
    </dgm:pt>
    <dgm:pt modelId="{C4508640-170D-4537-9BDA-D5C52253BF2E}" type="parTrans" cxnId="{1C13F353-5035-4EE1-8CC4-9DCE4FE34AB2}">
      <dgm:prSet/>
      <dgm:spPr/>
      <dgm:t>
        <a:bodyPr/>
        <a:lstStyle/>
        <a:p>
          <a:endParaRPr lang="en-US"/>
        </a:p>
      </dgm:t>
    </dgm:pt>
    <dgm:pt modelId="{E07D1EAF-B476-4184-AF7E-34E7E9B47883}" type="sibTrans" cxnId="{1C13F353-5035-4EE1-8CC4-9DCE4FE34AB2}">
      <dgm:prSet/>
      <dgm:spPr/>
      <dgm:t>
        <a:bodyPr/>
        <a:lstStyle/>
        <a:p>
          <a:endParaRPr lang="en-US"/>
        </a:p>
      </dgm:t>
    </dgm:pt>
    <dgm:pt modelId="{6841D021-9017-4636-B75F-0BBB696C133A}">
      <dgm:prSet/>
      <dgm:spPr/>
      <dgm:t>
        <a:bodyPr/>
        <a:lstStyle/>
        <a:p>
          <a:r>
            <a:rPr lang="en-US"/>
            <a:t>Digital wellbeing tools</a:t>
          </a:r>
        </a:p>
      </dgm:t>
    </dgm:pt>
    <dgm:pt modelId="{5BB63928-6496-4742-9320-5B0582B7F23E}" type="parTrans" cxnId="{0221A752-676C-467D-9119-A28730DE57E0}">
      <dgm:prSet/>
      <dgm:spPr/>
      <dgm:t>
        <a:bodyPr/>
        <a:lstStyle/>
        <a:p>
          <a:endParaRPr lang="en-US"/>
        </a:p>
      </dgm:t>
    </dgm:pt>
    <dgm:pt modelId="{ED7FEA85-AA80-480B-B35B-E37F77729933}" type="sibTrans" cxnId="{0221A752-676C-467D-9119-A28730DE57E0}">
      <dgm:prSet/>
      <dgm:spPr/>
      <dgm:t>
        <a:bodyPr/>
        <a:lstStyle/>
        <a:p>
          <a:endParaRPr lang="en-US"/>
        </a:p>
      </dgm:t>
    </dgm:pt>
    <dgm:pt modelId="{68DB2483-187F-4F02-91A7-FD2F6B3BEE83}">
      <dgm:prSet/>
      <dgm:spPr/>
      <dgm:t>
        <a:bodyPr/>
        <a:lstStyle/>
        <a:p>
          <a:r>
            <a:rPr lang="en-US"/>
            <a:t>Staff recognition programmes</a:t>
          </a:r>
        </a:p>
      </dgm:t>
    </dgm:pt>
    <dgm:pt modelId="{81AD14FD-2D69-4E43-9B3E-C095A6D778DA}" type="parTrans" cxnId="{78305386-1414-4364-B2F8-7D0255D676B5}">
      <dgm:prSet/>
      <dgm:spPr/>
      <dgm:t>
        <a:bodyPr/>
        <a:lstStyle/>
        <a:p>
          <a:endParaRPr lang="en-US"/>
        </a:p>
      </dgm:t>
    </dgm:pt>
    <dgm:pt modelId="{422E47BE-0A94-4183-995E-31ECA24FD11C}" type="sibTrans" cxnId="{78305386-1414-4364-B2F8-7D0255D676B5}">
      <dgm:prSet/>
      <dgm:spPr/>
      <dgm:t>
        <a:bodyPr/>
        <a:lstStyle/>
        <a:p>
          <a:endParaRPr lang="en-US"/>
        </a:p>
      </dgm:t>
    </dgm:pt>
    <dgm:pt modelId="{02661780-8C1F-4164-8091-9EDBCB6513A8}" type="pres">
      <dgm:prSet presAssocID="{3A44FEDA-88AB-4426-A429-17C4710B5CE3}" presName="linear" presStyleCnt="0">
        <dgm:presLayoutVars>
          <dgm:animLvl val="lvl"/>
          <dgm:resizeHandles val="exact"/>
        </dgm:presLayoutVars>
      </dgm:prSet>
      <dgm:spPr/>
    </dgm:pt>
    <dgm:pt modelId="{2F957314-3F7E-4E3F-BAD8-66F8572CE817}" type="pres">
      <dgm:prSet presAssocID="{8B66D2E2-E408-4176-9D39-E4CCBDE7904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4DC17F7-1130-45DA-A9D4-886DE62933B5}" type="pres">
      <dgm:prSet presAssocID="{647647F9-E624-4B11-91B3-C9A4D89A561F}" presName="spacer" presStyleCnt="0"/>
      <dgm:spPr/>
    </dgm:pt>
    <dgm:pt modelId="{EA6EF572-F1CA-49C8-80A5-3F32BA475D8D}" type="pres">
      <dgm:prSet presAssocID="{47CB754F-2815-4FA4-9AA6-1C3FAB56C11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5F72FDA1-1768-4D53-9609-4F3A49B24BC7}" type="pres">
      <dgm:prSet presAssocID="{A055636A-1022-4365-9C9F-D4A6BEC3F5B3}" presName="spacer" presStyleCnt="0"/>
      <dgm:spPr/>
    </dgm:pt>
    <dgm:pt modelId="{711E4C9F-D017-4280-BEA1-77A1AE4B0C79}" type="pres">
      <dgm:prSet presAssocID="{B7FFBC11-86AF-4898-9A2E-932E44442F8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8BB38E8-34DE-43F6-B59B-2356A0542CFC}" type="pres">
      <dgm:prSet presAssocID="{9AEA3DED-1EDA-4A5B-B764-56DB109BE18B}" presName="spacer" presStyleCnt="0"/>
      <dgm:spPr/>
    </dgm:pt>
    <dgm:pt modelId="{6CFC5E5B-CD31-467D-B3C0-ABA5E6F79002}" type="pres">
      <dgm:prSet presAssocID="{A24FFF99-6EEE-4D52-A1C3-91C729AD432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E3AE1D5-F40A-4D28-BFC8-3996290F5770}" type="pres">
      <dgm:prSet presAssocID="{E07D1EAF-B476-4184-AF7E-34E7E9B47883}" presName="spacer" presStyleCnt="0"/>
      <dgm:spPr/>
    </dgm:pt>
    <dgm:pt modelId="{CC2F09CB-7442-46CD-BF24-DB8CA3341719}" type="pres">
      <dgm:prSet presAssocID="{6841D021-9017-4636-B75F-0BBB696C133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FB9067D-65EC-4210-B941-7551158D9B9F}" type="pres">
      <dgm:prSet presAssocID="{ED7FEA85-AA80-480B-B35B-E37F77729933}" presName="spacer" presStyleCnt="0"/>
      <dgm:spPr/>
    </dgm:pt>
    <dgm:pt modelId="{5AEDC622-264C-4377-844A-0F719A106CE8}" type="pres">
      <dgm:prSet presAssocID="{68DB2483-187F-4F02-91A7-FD2F6B3BEE83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2B5BD01-00F6-44C0-993A-233528B7CEF9}" type="presOf" srcId="{8B66D2E2-E408-4176-9D39-E4CCBDE79049}" destId="{2F957314-3F7E-4E3F-BAD8-66F8572CE817}" srcOrd="0" destOrd="0" presId="urn:microsoft.com/office/officeart/2005/8/layout/vList2"/>
    <dgm:cxn modelId="{8CDE2A1A-9B65-4847-ADE4-D3163C5CE9DE}" srcId="{3A44FEDA-88AB-4426-A429-17C4710B5CE3}" destId="{8B66D2E2-E408-4176-9D39-E4CCBDE79049}" srcOrd="0" destOrd="0" parTransId="{D8837B0A-34C2-434C-B252-A6D904E1A543}" sibTransId="{647647F9-E624-4B11-91B3-C9A4D89A561F}"/>
    <dgm:cxn modelId="{990CCA37-206B-46F8-BBDB-AD590DA0045E}" type="presOf" srcId="{68DB2483-187F-4F02-91A7-FD2F6B3BEE83}" destId="{5AEDC622-264C-4377-844A-0F719A106CE8}" srcOrd="0" destOrd="0" presId="urn:microsoft.com/office/officeart/2005/8/layout/vList2"/>
    <dgm:cxn modelId="{DF63096D-5A32-410B-A720-6DA6B4633885}" type="presOf" srcId="{3A44FEDA-88AB-4426-A429-17C4710B5CE3}" destId="{02661780-8C1F-4164-8091-9EDBCB6513A8}" srcOrd="0" destOrd="0" presId="urn:microsoft.com/office/officeart/2005/8/layout/vList2"/>
    <dgm:cxn modelId="{94B1F66F-CD86-4E88-A80B-B3EBCEEB3961}" type="presOf" srcId="{A24FFF99-6EEE-4D52-A1C3-91C729AD4324}" destId="{6CFC5E5B-CD31-467D-B3C0-ABA5E6F79002}" srcOrd="0" destOrd="0" presId="urn:microsoft.com/office/officeart/2005/8/layout/vList2"/>
    <dgm:cxn modelId="{0221A752-676C-467D-9119-A28730DE57E0}" srcId="{3A44FEDA-88AB-4426-A429-17C4710B5CE3}" destId="{6841D021-9017-4636-B75F-0BBB696C133A}" srcOrd="4" destOrd="0" parTransId="{5BB63928-6496-4742-9320-5B0582B7F23E}" sibTransId="{ED7FEA85-AA80-480B-B35B-E37F77729933}"/>
    <dgm:cxn modelId="{1C13F353-5035-4EE1-8CC4-9DCE4FE34AB2}" srcId="{3A44FEDA-88AB-4426-A429-17C4710B5CE3}" destId="{A24FFF99-6EEE-4D52-A1C3-91C729AD4324}" srcOrd="3" destOrd="0" parTransId="{C4508640-170D-4537-9BDA-D5C52253BF2E}" sibTransId="{E07D1EAF-B476-4184-AF7E-34E7E9B47883}"/>
    <dgm:cxn modelId="{58736554-C622-4E41-A19D-96BA45F60781}" srcId="{3A44FEDA-88AB-4426-A429-17C4710B5CE3}" destId="{47CB754F-2815-4FA4-9AA6-1C3FAB56C111}" srcOrd="1" destOrd="0" parTransId="{30F67644-9814-43BD-AAF0-9EB0D79D3132}" sibTransId="{A055636A-1022-4365-9C9F-D4A6BEC3F5B3}"/>
    <dgm:cxn modelId="{4453A880-4F50-4E4C-85AB-0D0990A49007}" type="presOf" srcId="{B7FFBC11-86AF-4898-9A2E-932E44442F8F}" destId="{711E4C9F-D017-4280-BEA1-77A1AE4B0C79}" srcOrd="0" destOrd="0" presId="urn:microsoft.com/office/officeart/2005/8/layout/vList2"/>
    <dgm:cxn modelId="{78305386-1414-4364-B2F8-7D0255D676B5}" srcId="{3A44FEDA-88AB-4426-A429-17C4710B5CE3}" destId="{68DB2483-187F-4F02-91A7-FD2F6B3BEE83}" srcOrd="5" destOrd="0" parTransId="{81AD14FD-2D69-4E43-9B3E-C095A6D778DA}" sibTransId="{422E47BE-0A94-4183-995E-31ECA24FD11C}"/>
    <dgm:cxn modelId="{71649089-1BE7-40BB-8E08-6CC2AAF0E590}" type="presOf" srcId="{6841D021-9017-4636-B75F-0BBB696C133A}" destId="{CC2F09CB-7442-46CD-BF24-DB8CA3341719}" srcOrd="0" destOrd="0" presId="urn:microsoft.com/office/officeart/2005/8/layout/vList2"/>
    <dgm:cxn modelId="{4AAE5A90-CE49-4279-A10D-6A44B3915E5A}" type="presOf" srcId="{47CB754F-2815-4FA4-9AA6-1C3FAB56C111}" destId="{EA6EF572-F1CA-49C8-80A5-3F32BA475D8D}" srcOrd="0" destOrd="0" presId="urn:microsoft.com/office/officeart/2005/8/layout/vList2"/>
    <dgm:cxn modelId="{AB6051D7-757F-464B-A5B4-3374143C8A35}" srcId="{3A44FEDA-88AB-4426-A429-17C4710B5CE3}" destId="{B7FFBC11-86AF-4898-9A2E-932E44442F8F}" srcOrd="2" destOrd="0" parTransId="{D1D13302-96E2-4046-AD94-966A24D85A0C}" sibTransId="{9AEA3DED-1EDA-4A5B-B764-56DB109BE18B}"/>
    <dgm:cxn modelId="{F575D694-D6A8-4553-AACB-4C14B97E46E6}" type="presParOf" srcId="{02661780-8C1F-4164-8091-9EDBCB6513A8}" destId="{2F957314-3F7E-4E3F-BAD8-66F8572CE817}" srcOrd="0" destOrd="0" presId="urn:microsoft.com/office/officeart/2005/8/layout/vList2"/>
    <dgm:cxn modelId="{588DCC16-1D47-44F6-8291-6B44435CBAC4}" type="presParOf" srcId="{02661780-8C1F-4164-8091-9EDBCB6513A8}" destId="{34DC17F7-1130-45DA-A9D4-886DE62933B5}" srcOrd="1" destOrd="0" presId="urn:microsoft.com/office/officeart/2005/8/layout/vList2"/>
    <dgm:cxn modelId="{E58CDD23-D0EC-46D5-8F84-945944F405D5}" type="presParOf" srcId="{02661780-8C1F-4164-8091-9EDBCB6513A8}" destId="{EA6EF572-F1CA-49C8-80A5-3F32BA475D8D}" srcOrd="2" destOrd="0" presId="urn:microsoft.com/office/officeart/2005/8/layout/vList2"/>
    <dgm:cxn modelId="{DAAAFD26-C562-47C3-A11D-4E4F62C91CF3}" type="presParOf" srcId="{02661780-8C1F-4164-8091-9EDBCB6513A8}" destId="{5F72FDA1-1768-4D53-9609-4F3A49B24BC7}" srcOrd="3" destOrd="0" presId="urn:microsoft.com/office/officeart/2005/8/layout/vList2"/>
    <dgm:cxn modelId="{B851E8E8-4E12-4681-9E36-7F307E3780E7}" type="presParOf" srcId="{02661780-8C1F-4164-8091-9EDBCB6513A8}" destId="{711E4C9F-D017-4280-BEA1-77A1AE4B0C79}" srcOrd="4" destOrd="0" presId="urn:microsoft.com/office/officeart/2005/8/layout/vList2"/>
    <dgm:cxn modelId="{286CAE79-0329-4058-8B99-E6DB69AF330E}" type="presParOf" srcId="{02661780-8C1F-4164-8091-9EDBCB6513A8}" destId="{98BB38E8-34DE-43F6-B59B-2356A0542CFC}" srcOrd="5" destOrd="0" presId="urn:microsoft.com/office/officeart/2005/8/layout/vList2"/>
    <dgm:cxn modelId="{2D06B773-E66B-45DD-BF18-843EE2E9C311}" type="presParOf" srcId="{02661780-8C1F-4164-8091-9EDBCB6513A8}" destId="{6CFC5E5B-CD31-467D-B3C0-ABA5E6F79002}" srcOrd="6" destOrd="0" presId="urn:microsoft.com/office/officeart/2005/8/layout/vList2"/>
    <dgm:cxn modelId="{BE251ACD-4B0D-44BD-8ED7-0C8AE0A7EF8A}" type="presParOf" srcId="{02661780-8C1F-4164-8091-9EDBCB6513A8}" destId="{0E3AE1D5-F40A-4D28-BFC8-3996290F5770}" srcOrd="7" destOrd="0" presId="urn:microsoft.com/office/officeart/2005/8/layout/vList2"/>
    <dgm:cxn modelId="{DF3B49DD-3640-4A89-B370-959C6987ECED}" type="presParOf" srcId="{02661780-8C1F-4164-8091-9EDBCB6513A8}" destId="{CC2F09CB-7442-46CD-BF24-DB8CA3341719}" srcOrd="8" destOrd="0" presId="urn:microsoft.com/office/officeart/2005/8/layout/vList2"/>
    <dgm:cxn modelId="{773154BD-5AFA-419D-8261-4B570AEE548B}" type="presParOf" srcId="{02661780-8C1F-4164-8091-9EDBCB6513A8}" destId="{DFB9067D-65EC-4210-B941-7551158D9B9F}" srcOrd="9" destOrd="0" presId="urn:microsoft.com/office/officeart/2005/8/layout/vList2"/>
    <dgm:cxn modelId="{0AF23028-3F6E-43F1-9360-81F443E0FB67}" type="presParOf" srcId="{02661780-8C1F-4164-8091-9EDBCB6513A8}" destId="{5AEDC622-264C-4377-844A-0F719A106CE8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036CE13-60F1-48B7-A2BC-A7E408133028}" type="doc">
      <dgm:prSet loTypeId="urn:microsoft.com/office/officeart/2005/8/layout/vList2" loCatId="list" qsTypeId="urn:microsoft.com/office/officeart/2005/8/quickstyle/simple1#97" qsCatId="simple" csTypeId="urn:microsoft.com/office/officeart/2005/8/colors/colorful2#23" csCatId="colorful"/>
      <dgm:spPr/>
      <dgm:t>
        <a:bodyPr/>
        <a:lstStyle/>
        <a:p>
          <a:endParaRPr lang="en-US"/>
        </a:p>
      </dgm:t>
    </dgm:pt>
    <dgm:pt modelId="{5B572C9D-358B-4D5D-972A-36B329B7B535}">
      <dgm:prSet/>
      <dgm:spPr/>
      <dgm:t>
        <a:bodyPr/>
        <a:lstStyle/>
        <a:p>
          <a:r>
            <a:rPr lang="en-US"/>
            <a:t>What is the problem?</a:t>
          </a:r>
        </a:p>
      </dgm:t>
    </dgm:pt>
    <dgm:pt modelId="{CF228B9B-3FE3-4D4F-BF61-7E1ABD796DC5}" type="parTrans" cxnId="{F73CDCB7-3DAB-4C00-807A-5C2AD57F8919}">
      <dgm:prSet/>
      <dgm:spPr/>
      <dgm:t>
        <a:bodyPr/>
        <a:lstStyle/>
        <a:p>
          <a:endParaRPr lang="en-US"/>
        </a:p>
      </dgm:t>
    </dgm:pt>
    <dgm:pt modelId="{484EB62A-5E65-489C-A93C-DA794DD6D0A8}" type="sibTrans" cxnId="{F73CDCB7-3DAB-4C00-807A-5C2AD57F8919}">
      <dgm:prSet/>
      <dgm:spPr/>
      <dgm:t>
        <a:bodyPr/>
        <a:lstStyle/>
        <a:p>
          <a:endParaRPr lang="en-US"/>
        </a:p>
      </dgm:t>
    </dgm:pt>
    <dgm:pt modelId="{D971A0B6-03AE-402F-9827-404222DD7F76}">
      <dgm:prSet/>
      <dgm:spPr/>
      <dgm:t>
        <a:bodyPr/>
        <a:lstStyle/>
        <a:p>
          <a:r>
            <a:rPr lang="en-US"/>
            <a:t>Who is affected?</a:t>
          </a:r>
        </a:p>
      </dgm:t>
    </dgm:pt>
    <dgm:pt modelId="{C42539A8-F827-4C3B-AE79-B63E179465BC}" type="parTrans" cxnId="{8806A8C4-2952-4AE6-9084-8F9284FF757F}">
      <dgm:prSet/>
      <dgm:spPr/>
      <dgm:t>
        <a:bodyPr/>
        <a:lstStyle/>
        <a:p>
          <a:endParaRPr lang="en-US"/>
        </a:p>
      </dgm:t>
    </dgm:pt>
    <dgm:pt modelId="{F80C80C9-FFBE-4FB6-A785-0FA4AAEA8899}" type="sibTrans" cxnId="{8806A8C4-2952-4AE6-9084-8F9284FF757F}">
      <dgm:prSet/>
      <dgm:spPr/>
      <dgm:t>
        <a:bodyPr/>
        <a:lstStyle/>
        <a:p>
          <a:endParaRPr lang="en-US"/>
        </a:p>
      </dgm:t>
    </dgm:pt>
    <dgm:pt modelId="{28AD1666-00F7-4CBC-8822-23E956F734A7}">
      <dgm:prSet/>
      <dgm:spPr/>
      <dgm:t>
        <a:bodyPr/>
        <a:lstStyle/>
        <a:p>
          <a:r>
            <a:rPr lang="en-US"/>
            <a:t>Why does it matter?</a:t>
          </a:r>
        </a:p>
      </dgm:t>
    </dgm:pt>
    <dgm:pt modelId="{6CD93CE5-3D91-4829-8AA0-FC890110ECFF}" type="parTrans" cxnId="{69833598-7A64-4B4D-BC2C-DEA34664EA08}">
      <dgm:prSet/>
      <dgm:spPr/>
      <dgm:t>
        <a:bodyPr/>
        <a:lstStyle/>
        <a:p>
          <a:endParaRPr lang="en-US"/>
        </a:p>
      </dgm:t>
    </dgm:pt>
    <dgm:pt modelId="{45957998-A48C-4CEB-B974-91F7A192C3AB}" type="sibTrans" cxnId="{69833598-7A64-4B4D-BC2C-DEA34664EA08}">
      <dgm:prSet/>
      <dgm:spPr/>
      <dgm:t>
        <a:bodyPr/>
        <a:lstStyle/>
        <a:p>
          <a:endParaRPr lang="en-US"/>
        </a:p>
      </dgm:t>
    </dgm:pt>
    <dgm:pt modelId="{E195032E-616F-4271-9B4F-EDF8BD4F0A15}">
      <dgm:prSet/>
      <dgm:spPr/>
      <dgm:t>
        <a:bodyPr/>
        <a:lstStyle/>
        <a:p>
          <a:r>
            <a:rPr lang="en-US"/>
            <a:t>What opportunity exists?</a:t>
          </a:r>
        </a:p>
      </dgm:t>
    </dgm:pt>
    <dgm:pt modelId="{E674DF3A-B69F-45DC-A8F5-C38FFC832C68}" type="parTrans" cxnId="{B6D68FB3-4D41-4360-8D0F-768A5A05F1C1}">
      <dgm:prSet/>
      <dgm:spPr/>
      <dgm:t>
        <a:bodyPr/>
        <a:lstStyle/>
        <a:p>
          <a:endParaRPr lang="en-US"/>
        </a:p>
      </dgm:t>
    </dgm:pt>
    <dgm:pt modelId="{534FC014-D441-4398-B650-1819CEE0824C}" type="sibTrans" cxnId="{B6D68FB3-4D41-4360-8D0F-768A5A05F1C1}">
      <dgm:prSet/>
      <dgm:spPr/>
      <dgm:t>
        <a:bodyPr/>
        <a:lstStyle/>
        <a:p>
          <a:endParaRPr lang="en-US"/>
        </a:p>
      </dgm:t>
    </dgm:pt>
    <dgm:pt modelId="{7DCFD2D4-AD7C-4A02-9982-3FED5D9EA8B0}">
      <dgm:prSet/>
      <dgm:spPr/>
      <dgm:t>
        <a:bodyPr/>
        <a:lstStyle/>
        <a:p>
          <a:r>
            <a:rPr lang="en-US"/>
            <a:t>What solution would you propose?</a:t>
          </a:r>
        </a:p>
      </dgm:t>
    </dgm:pt>
    <dgm:pt modelId="{106DBB65-F39C-4175-B9B4-1477A7E6722F}" type="parTrans" cxnId="{07B68C45-E54B-4DE5-B95F-B484CFE541FB}">
      <dgm:prSet/>
      <dgm:spPr/>
      <dgm:t>
        <a:bodyPr/>
        <a:lstStyle/>
        <a:p>
          <a:endParaRPr lang="en-US"/>
        </a:p>
      </dgm:t>
    </dgm:pt>
    <dgm:pt modelId="{DF232AE9-D81C-44B7-AACA-FB653711FBB1}" type="sibTrans" cxnId="{07B68C45-E54B-4DE5-B95F-B484CFE541FB}">
      <dgm:prSet/>
      <dgm:spPr/>
      <dgm:t>
        <a:bodyPr/>
        <a:lstStyle/>
        <a:p>
          <a:endParaRPr lang="en-US"/>
        </a:p>
      </dgm:t>
    </dgm:pt>
    <dgm:pt modelId="{79394266-9EEB-4FE2-A3BE-88C64AC753F8}">
      <dgm:prSet/>
      <dgm:spPr/>
      <dgm:t>
        <a:bodyPr/>
        <a:lstStyle/>
        <a:p>
          <a:r>
            <a:rPr lang="en-US"/>
            <a:t>What value would your solution create?</a:t>
          </a:r>
        </a:p>
      </dgm:t>
    </dgm:pt>
    <dgm:pt modelId="{CA99ED01-27FD-4A17-9E5A-3249E9689C55}" type="parTrans" cxnId="{3E4B07DA-42B7-46B5-9595-9BB79A23A51D}">
      <dgm:prSet/>
      <dgm:spPr/>
      <dgm:t>
        <a:bodyPr/>
        <a:lstStyle/>
        <a:p>
          <a:endParaRPr lang="en-US"/>
        </a:p>
      </dgm:t>
    </dgm:pt>
    <dgm:pt modelId="{62707C3A-AC55-421E-9161-3646BDCFBF30}" type="sibTrans" cxnId="{3E4B07DA-42B7-46B5-9595-9BB79A23A51D}">
      <dgm:prSet/>
      <dgm:spPr/>
      <dgm:t>
        <a:bodyPr/>
        <a:lstStyle/>
        <a:p>
          <a:endParaRPr lang="en-US"/>
        </a:p>
      </dgm:t>
    </dgm:pt>
    <dgm:pt modelId="{D111DFEB-6CDC-4A3C-882C-5E46C79C3629}" type="pres">
      <dgm:prSet presAssocID="{0036CE13-60F1-48B7-A2BC-A7E408133028}" presName="linear" presStyleCnt="0">
        <dgm:presLayoutVars>
          <dgm:animLvl val="lvl"/>
          <dgm:resizeHandles val="exact"/>
        </dgm:presLayoutVars>
      </dgm:prSet>
      <dgm:spPr/>
    </dgm:pt>
    <dgm:pt modelId="{6A0C49CE-75F6-40AA-84D8-54E078832AA3}" type="pres">
      <dgm:prSet presAssocID="{5B572C9D-358B-4D5D-972A-36B329B7B53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1CADB7B-B8A8-42E6-A4E3-B8187116A3C1}" type="pres">
      <dgm:prSet presAssocID="{484EB62A-5E65-489C-A93C-DA794DD6D0A8}" presName="spacer" presStyleCnt="0"/>
      <dgm:spPr/>
    </dgm:pt>
    <dgm:pt modelId="{1C566F76-05E9-4CDB-8D0B-3A632DAE0C11}" type="pres">
      <dgm:prSet presAssocID="{D971A0B6-03AE-402F-9827-404222DD7F7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8543616-C2E6-44F2-B6ED-B2D46C2C1173}" type="pres">
      <dgm:prSet presAssocID="{F80C80C9-FFBE-4FB6-A785-0FA4AAEA8899}" presName="spacer" presStyleCnt="0"/>
      <dgm:spPr/>
    </dgm:pt>
    <dgm:pt modelId="{BBA0974F-83A9-4F41-84D7-FFB1E45D2CE3}" type="pres">
      <dgm:prSet presAssocID="{28AD1666-00F7-4CBC-8822-23E956F734A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D76114F-40A4-498C-949C-73DC29000CF2}" type="pres">
      <dgm:prSet presAssocID="{45957998-A48C-4CEB-B974-91F7A192C3AB}" presName="spacer" presStyleCnt="0"/>
      <dgm:spPr/>
    </dgm:pt>
    <dgm:pt modelId="{70C8D0CF-DCA8-49AB-9FF5-6D4E7512407D}" type="pres">
      <dgm:prSet presAssocID="{E195032E-616F-4271-9B4F-EDF8BD4F0A15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6F7290C-6544-4002-BBEA-89334C9F272B}" type="pres">
      <dgm:prSet presAssocID="{534FC014-D441-4398-B650-1819CEE0824C}" presName="spacer" presStyleCnt="0"/>
      <dgm:spPr/>
    </dgm:pt>
    <dgm:pt modelId="{531E1F54-AF81-45CF-BA49-44480D6546ED}" type="pres">
      <dgm:prSet presAssocID="{7DCFD2D4-AD7C-4A02-9982-3FED5D9EA8B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EA4CB66-C1D6-4633-A4F9-FC548E534999}" type="pres">
      <dgm:prSet presAssocID="{DF232AE9-D81C-44B7-AACA-FB653711FBB1}" presName="spacer" presStyleCnt="0"/>
      <dgm:spPr/>
    </dgm:pt>
    <dgm:pt modelId="{1C8EECF9-9E33-4C96-84F2-6502355369CD}" type="pres">
      <dgm:prSet presAssocID="{79394266-9EEB-4FE2-A3BE-88C64AC753F8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9CB7010D-EA04-45BE-85ED-A1E0B9691335}" type="presOf" srcId="{28AD1666-00F7-4CBC-8822-23E956F734A7}" destId="{BBA0974F-83A9-4F41-84D7-FFB1E45D2CE3}" srcOrd="0" destOrd="0" presId="urn:microsoft.com/office/officeart/2005/8/layout/vList2"/>
    <dgm:cxn modelId="{F8D05A15-E8E0-4DFC-AFEC-9D4A919DE5CA}" type="presOf" srcId="{79394266-9EEB-4FE2-A3BE-88C64AC753F8}" destId="{1C8EECF9-9E33-4C96-84F2-6502355369CD}" srcOrd="0" destOrd="0" presId="urn:microsoft.com/office/officeart/2005/8/layout/vList2"/>
    <dgm:cxn modelId="{07B68C45-E54B-4DE5-B95F-B484CFE541FB}" srcId="{0036CE13-60F1-48B7-A2BC-A7E408133028}" destId="{7DCFD2D4-AD7C-4A02-9982-3FED5D9EA8B0}" srcOrd="4" destOrd="0" parTransId="{106DBB65-F39C-4175-B9B4-1477A7E6722F}" sibTransId="{DF232AE9-D81C-44B7-AACA-FB653711FBB1}"/>
    <dgm:cxn modelId="{94F77C76-16D2-4586-A3B7-4D752A3F9173}" type="presOf" srcId="{5B572C9D-358B-4D5D-972A-36B329B7B535}" destId="{6A0C49CE-75F6-40AA-84D8-54E078832AA3}" srcOrd="0" destOrd="0" presId="urn:microsoft.com/office/officeart/2005/8/layout/vList2"/>
    <dgm:cxn modelId="{7189838C-48DB-48CF-9378-6B485FEED6B4}" type="presOf" srcId="{D971A0B6-03AE-402F-9827-404222DD7F76}" destId="{1C566F76-05E9-4CDB-8D0B-3A632DAE0C11}" srcOrd="0" destOrd="0" presId="urn:microsoft.com/office/officeart/2005/8/layout/vList2"/>
    <dgm:cxn modelId="{69833598-7A64-4B4D-BC2C-DEA34664EA08}" srcId="{0036CE13-60F1-48B7-A2BC-A7E408133028}" destId="{28AD1666-00F7-4CBC-8822-23E956F734A7}" srcOrd="2" destOrd="0" parTransId="{6CD93CE5-3D91-4829-8AA0-FC890110ECFF}" sibTransId="{45957998-A48C-4CEB-B974-91F7A192C3AB}"/>
    <dgm:cxn modelId="{B6D68FB3-4D41-4360-8D0F-768A5A05F1C1}" srcId="{0036CE13-60F1-48B7-A2BC-A7E408133028}" destId="{E195032E-616F-4271-9B4F-EDF8BD4F0A15}" srcOrd="3" destOrd="0" parTransId="{E674DF3A-B69F-45DC-A8F5-C38FFC832C68}" sibTransId="{534FC014-D441-4398-B650-1819CEE0824C}"/>
    <dgm:cxn modelId="{F73CDCB7-3DAB-4C00-807A-5C2AD57F8919}" srcId="{0036CE13-60F1-48B7-A2BC-A7E408133028}" destId="{5B572C9D-358B-4D5D-972A-36B329B7B535}" srcOrd="0" destOrd="0" parTransId="{CF228B9B-3FE3-4D4F-BF61-7E1ABD796DC5}" sibTransId="{484EB62A-5E65-489C-A93C-DA794DD6D0A8}"/>
    <dgm:cxn modelId="{45C983BC-040F-4D4A-A792-D4A51850C0EA}" type="presOf" srcId="{7DCFD2D4-AD7C-4A02-9982-3FED5D9EA8B0}" destId="{531E1F54-AF81-45CF-BA49-44480D6546ED}" srcOrd="0" destOrd="0" presId="urn:microsoft.com/office/officeart/2005/8/layout/vList2"/>
    <dgm:cxn modelId="{8806A8C4-2952-4AE6-9084-8F9284FF757F}" srcId="{0036CE13-60F1-48B7-A2BC-A7E408133028}" destId="{D971A0B6-03AE-402F-9827-404222DD7F76}" srcOrd="1" destOrd="0" parTransId="{C42539A8-F827-4C3B-AE79-B63E179465BC}" sibTransId="{F80C80C9-FFBE-4FB6-A785-0FA4AAEA8899}"/>
    <dgm:cxn modelId="{F135D1CE-019F-4810-9542-782AA2C3C146}" type="presOf" srcId="{E195032E-616F-4271-9B4F-EDF8BD4F0A15}" destId="{70C8D0CF-DCA8-49AB-9FF5-6D4E7512407D}" srcOrd="0" destOrd="0" presId="urn:microsoft.com/office/officeart/2005/8/layout/vList2"/>
    <dgm:cxn modelId="{3E4B07DA-42B7-46B5-9595-9BB79A23A51D}" srcId="{0036CE13-60F1-48B7-A2BC-A7E408133028}" destId="{79394266-9EEB-4FE2-A3BE-88C64AC753F8}" srcOrd="5" destOrd="0" parTransId="{CA99ED01-27FD-4A17-9E5A-3249E9689C55}" sibTransId="{62707C3A-AC55-421E-9161-3646BDCFBF30}"/>
    <dgm:cxn modelId="{05C5EDF4-04E2-4507-B9AE-A20BB2B4EB31}" type="presOf" srcId="{0036CE13-60F1-48B7-A2BC-A7E408133028}" destId="{D111DFEB-6CDC-4A3C-882C-5E46C79C3629}" srcOrd="0" destOrd="0" presId="urn:microsoft.com/office/officeart/2005/8/layout/vList2"/>
    <dgm:cxn modelId="{EF2D6D58-BDE0-4F15-89A9-6FFEEC293C92}" type="presParOf" srcId="{D111DFEB-6CDC-4A3C-882C-5E46C79C3629}" destId="{6A0C49CE-75F6-40AA-84D8-54E078832AA3}" srcOrd="0" destOrd="0" presId="urn:microsoft.com/office/officeart/2005/8/layout/vList2"/>
    <dgm:cxn modelId="{D5D87846-1B60-4A7A-9C13-418BFAF95986}" type="presParOf" srcId="{D111DFEB-6CDC-4A3C-882C-5E46C79C3629}" destId="{F1CADB7B-B8A8-42E6-A4E3-B8187116A3C1}" srcOrd="1" destOrd="0" presId="urn:microsoft.com/office/officeart/2005/8/layout/vList2"/>
    <dgm:cxn modelId="{E12671C8-3F18-49C8-9104-D1369FE74254}" type="presParOf" srcId="{D111DFEB-6CDC-4A3C-882C-5E46C79C3629}" destId="{1C566F76-05E9-4CDB-8D0B-3A632DAE0C11}" srcOrd="2" destOrd="0" presId="urn:microsoft.com/office/officeart/2005/8/layout/vList2"/>
    <dgm:cxn modelId="{430F8AB6-3B5A-4944-9CD9-2BCD79011BC1}" type="presParOf" srcId="{D111DFEB-6CDC-4A3C-882C-5E46C79C3629}" destId="{C8543616-C2E6-44F2-B6ED-B2D46C2C1173}" srcOrd="3" destOrd="0" presId="urn:microsoft.com/office/officeart/2005/8/layout/vList2"/>
    <dgm:cxn modelId="{0B01C1B6-F028-4FD5-9ADE-3C8C1BCCA8CE}" type="presParOf" srcId="{D111DFEB-6CDC-4A3C-882C-5E46C79C3629}" destId="{BBA0974F-83A9-4F41-84D7-FFB1E45D2CE3}" srcOrd="4" destOrd="0" presId="urn:microsoft.com/office/officeart/2005/8/layout/vList2"/>
    <dgm:cxn modelId="{B00A0B7C-14FC-4403-9B4C-C98C8973D04A}" type="presParOf" srcId="{D111DFEB-6CDC-4A3C-882C-5E46C79C3629}" destId="{4D76114F-40A4-498C-949C-73DC29000CF2}" srcOrd="5" destOrd="0" presId="urn:microsoft.com/office/officeart/2005/8/layout/vList2"/>
    <dgm:cxn modelId="{F37B8E62-A900-4E9A-8633-3B930688B971}" type="presParOf" srcId="{D111DFEB-6CDC-4A3C-882C-5E46C79C3629}" destId="{70C8D0CF-DCA8-49AB-9FF5-6D4E7512407D}" srcOrd="6" destOrd="0" presId="urn:microsoft.com/office/officeart/2005/8/layout/vList2"/>
    <dgm:cxn modelId="{AC243A42-8AEF-4BE8-9DEC-C056031B9D39}" type="presParOf" srcId="{D111DFEB-6CDC-4A3C-882C-5E46C79C3629}" destId="{A6F7290C-6544-4002-BBEA-89334C9F272B}" srcOrd="7" destOrd="0" presId="urn:microsoft.com/office/officeart/2005/8/layout/vList2"/>
    <dgm:cxn modelId="{98EF5E9A-6F43-41D1-8D5B-4DD0017BF013}" type="presParOf" srcId="{D111DFEB-6CDC-4A3C-882C-5E46C79C3629}" destId="{531E1F54-AF81-45CF-BA49-44480D6546ED}" srcOrd="8" destOrd="0" presId="urn:microsoft.com/office/officeart/2005/8/layout/vList2"/>
    <dgm:cxn modelId="{F5EB5FEC-34BB-44F1-BC31-0E97CE6017CB}" type="presParOf" srcId="{D111DFEB-6CDC-4A3C-882C-5E46C79C3629}" destId="{9EA4CB66-C1D6-4633-A4F9-FC548E534999}" srcOrd="9" destOrd="0" presId="urn:microsoft.com/office/officeart/2005/8/layout/vList2"/>
    <dgm:cxn modelId="{B5DE475F-A072-4834-AFF4-7EB7A43485AA}" type="presParOf" srcId="{D111DFEB-6CDC-4A3C-882C-5E46C79C3629}" destId="{1C8EECF9-9E33-4C96-84F2-6502355369C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11BE06E-50B1-4A4E-ACD3-5C0044EBF4BF}" type="doc">
      <dgm:prSet loTypeId="urn:microsoft.com/office/officeart/2005/8/layout/vList2" loCatId="list" qsTypeId="urn:microsoft.com/office/officeart/2005/8/quickstyle/simple1#107" qsCatId="simple" csTypeId="urn:microsoft.com/office/officeart/2005/8/colors/colorful2#25" csCatId="colorful"/>
      <dgm:spPr/>
      <dgm:t>
        <a:bodyPr/>
        <a:lstStyle/>
        <a:p>
          <a:endParaRPr lang="en-US"/>
        </a:p>
      </dgm:t>
    </dgm:pt>
    <dgm:pt modelId="{ECFC0F97-C7BE-401F-B1DB-7CF016066522}">
      <dgm:prSet/>
      <dgm:spPr/>
      <dgm:t>
        <a:bodyPr/>
        <a:lstStyle/>
        <a:p>
          <a:r>
            <a:rPr lang="en-US"/>
            <a:t>Go back to your AC1 problem</a:t>
          </a:r>
        </a:p>
      </dgm:t>
    </dgm:pt>
    <dgm:pt modelId="{69C77624-3CC8-4CF4-88C3-D703A2AE179E}" type="parTrans" cxnId="{80615D66-C6BA-4BAA-9E0D-261D79C2418C}">
      <dgm:prSet/>
      <dgm:spPr/>
      <dgm:t>
        <a:bodyPr/>
        <a:lstStyle/>
        <a:p>
          <a:endParaRPr lang="en-US"/>
        </a:p>
      </dgm:t>
    </dgm:pt>
    <dgm:pt modelId="{64C987A9-6969-41B9-967B-CDA7786771DB}" type="sibTrans" cxnId="{80615D66-C6BA-4BAA-9E0D-261D79C2418C}">
      <dgm:prSet/>
      <dgm:spPr/>
      <dgm:t>
        <a:bodyPr/>
        <a:lstStyle/>
        <a:p>
          <a:endParaRPr lang="en-US"/>
        </a:p>
      </dgm:t>
    </dgm:pt>
    <dgm:pt modelId="{E0F86565-8B5A-47F4-B72F-49931FC8960C}">
      <dgm:prSet/>
      <dgm:spPr/>
      <dgm:t>
        <a:bodyPr/>
        <a:lstStyle/>
        <a:p>
          <a:r>
            <a:rPr lang="en-US"/>
            <a:t>My challenge is...</a:t>
          </a:r>
        </a:p>
      </dgm:t>
    </dgm:pt>
    <dgm:pt modelId="{346499EC-5A35-4E27-88FA-D8023AC9BB0A}" type="parTrans" cxnId="{4FD6558E-B903-4C0A-A576-A710613FB552}">
      <dgm:prSet/>
      <dgm:spPr/>
      <dgm:t>
        <a:bodyPr/>
        <a:lstStyle/>
        <a:p>
          <a:endParaRPr lang="en-US"/>
        </a:p>
      </dgm:t>
    </dgm:pt>
    <dgm:pt modelId="{0A0BE0E5-2B97-4BE4-B0F5-82AA41AF6A5D}" type="sibTrans" cxnId="{4FD6558E-B903-4C0A-A576-A710613FB552}">
      <dgm:prSet/>
      <dgm:spPr/>
      <dgm:t>
        <a:bodyPr/>
        <a:lstStyle/>
        <a:p>
          <a:endParaRPr lang="en-US"/>
        </a:p>
      </dgm:t>
    </dgm:pt>
    <dgm:pt modelId="{EACEB8C8-7C4E-4866-A844-BCD2BC28733A}">
      <dgm:prSet/>
      <dgm:spPr/>
      <dgm:t>
        <a:bodyPr/>
        <a:lstStyle/>
        <a:p>
          <a:r>
            <a:rPr lang="en-US"/>
            <a:t>Who is affected?</a:t>
          </a:r>
        </a:p>
      </dgm:t>
    </dgm:pt>
    <dgm:pt modelId="{2D504406-F13E-4864-A0A6-2461A6872DD1}" type="parTrans" cxnId="{551D2C06-5563-486B-BAF8-0CEE8F3A1B16}">
      <dgm:prSet/>
      <dgm:spPr/>
      <dgm:t>
        <a:bodyPr/>
        <a:lstStyle/>
        <a:p>
          <a:endParaRPr lang="en-US"/>
        </a:p>
      </dgm:t>
    </dgm:pt>
    <dgm:pt modelId="{C06C62EB-497A-48F4-908E-26FC6D446CE5}" type="sibTrans" cxnId="{551D2C06-5563-486B-BAF8-0CEE8F3A1B16}">
      <dgm:prSet/>
      <dgm:spPr/>
      <dgm:t>
        <a:bodyPr/>
        <a:lstStyle/>
        <a:p>
          <a:endParaRPr lang="en-US"/>
        </a:p>
      </dgm:t>
    </dgm:pt>
    <dgm:pt modelId="{1732A4A8-CB3A-4D61-AB4B-CD418C3A40D0}">
      <dgm:prSet/>
      <dgm:spPr/>
      <dgm:t>
        <a:bodyPr/>
        <a:lstStyle/>
        <a:p>
          <a:r>
            <a:rPr lang="en-US"/>
            <a:t>What currently isn't working?</a:t>
          </a:r>
        </a:p>
      </dgm:t>
    </dgm:pt>
    <dgm:pt modelId="{D63B19E0-1390-4862-9175-C3E053C4217B}" type="parTrans" cxnId="{F1DD1A63-59CD-46F0-8D66-E103A532DF9C}">
      <dgm:prSet/>
      <dgm:spPr/>
      <dgm:t>
        <a:bodyPr/>
        <a:lstStyle/>
        <a:p>
          <a:endParaRPr lang="en-US"/>
        </a:p>
      </dgm:t>
    </dgm:pt>
    <dgm:pt modelId="{6509638F-C359-4B41-ADE6-7952F0D97FC8}" type="sibTrans" cxnId="{F1DD1A63-59CD-46F0-8D66-E103A532DF9C}">
      <dgm:prSet/>
      <dgm:spPr/>
      <dgm:t>
        <a:bodyPr/>
        <a:lstStyle/>
        <a:p>
          <a:endParaRPr lang="en-US"/>
        </a:p>
      </dgm:t>
    </dgm:pt>
    <dgm:pt modelId="{146E1CB1-9178-4895-BE7E-C5A23727EA0D}">
      <dgm:prSet/>
      <dgm:spPr/>
      <dgm:t>
        <a:bodyPr/>
        <a:lstStyle/>
        <a:p>
          <a:r>
            <a:rPr lang="en-US"/>
            <a:t>What opportunity does this create?</a:t>
          </a:r>
        </a:p>
      </dgm:t>
    </dgm:pt>
    <dgm:pt modelId="{C8B85B4A-80EB-478F-970A-73D55B3D30D0}" type="parTrans" cxnId="{301A4C24-C7DF-488C-BCD3-76C7C87068D9}">
      <dgm:prSet/>
      <dgm:spPr/>
      <dgm:t>
        <a:bodyPr/>
        <a:lstStyle/>
        <a:p>
          <a:endParaRPr lang="en-US"/>
        </a:p>
      </dgm:t>
    </dgm:pt>
    <dgm:pt modelId="{68EF967C-13CA-4300-92EA-23E3819206E4}" type="sibTrans" cxnId="{301A4C24-C7DF-488C-BCD3-76C7C87068D9}">
      <dgm:prSet/>
      <dgm:spPr/>
      <dgm:t>
        <a:bodyPr/>
        <a:lstStyle/>
        <a:p>
          <a:endParaRPr lang="en-US"/>
        </a:p>
      </dgm:t>
    </dgm:pt>
    <dgm:pt modelId="{462894ED-6A0F-4922-9AEF-1FEFF5C84236}" type="pres">
      <dgm:prSet presAssocID="{711BE06E-50B1-4A4E-ACD3-5C0044EBF4BF}" presName="linear" presStyleCnt="0">
        <dgm:presLayoutVars>
          <dgm:animLvl val="lvl"/>
          <dgm:resizeHandles val="exact"/>
        </dgm:presLayoutVars>
      </dgm:prSet>
      <dgm:spPr/>
    </dgm:pt>
    <dgm:pt modelId="{20AD78AB-2613-41C5-9680-00E42DD0D04D}" type="pres">
      <dgm:prSet presAssocID="{ECFC0F97-C7BE-401F-B1DB-7CF01606652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27F4A34-79AB-4B3A-B682-A5F807269492}" type="pres">
      <dgm:prSet presAssocID="{64C987A9-6969-41B9-967B-CDA7786771DB}" presName="spacer" presStyleCnt="0"/>
      <dgm:spPr/>
    </dgm:pt>
    <dgm:pt modelId="{E81BDF90-9B20-41ED-B046-E061F1AEB3F7}" type="pres">
      <dgm:prSet presAssocID="{E0F86565-8B5A-47F4-B72F-49931FC8960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C11B396-6329-48C2-A820-6D8FFF60E60F}" type="pres">
      <dgm:prSet presAssocID="{0A0BE0E5-2B97-4BE4-B0F5-82AA41AF6A5D}" presName="spacer" presStyleCnt="0"/>
      <dgm:spPr/>
    </dgm:pt>
    <dgm:pt modelId="{6CE9C5F7-0ED8-4E18-A4A4-342A66496625}" type="pres">
      <dgm:prSet presAssocID="{EACEB8C8-7C4E-4866-A844-BCD2BC28733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6A845EE-5B65-4775-B60C-70CB233624D3}" type="pres">
      <dgm:prSet presAssocID="{C06C62EB-497A-48F4-908E-26FC6D446CE5}" presName="spacer" presStyleCnt="0"/>
      <dgm:spPr/>
    </dgm:pt>
    <dgm:pt modelId="{0A5B4C88-BD39-4485-AE30-AE34C94AA241}" type="pres">
      <dgm:prSet presAssocID="{1732A4A8-CB3A-4D61-AB4B-CD418C3A40D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53E4358-270D-4513-B360-4F13AF051C2A}" type="pres">
      <dgm:prSet presAssocID="{6509638F-C359-4B41-ADE6-7952F0D97FC8}" presName="spacer" presStyleCnt="0"/>
      <dgm:spPr/>
    </dgm:pt>
    <dgm:pt modelId="{42E048F0-2173-4F36-8E31-6840A840F2C1}" type="pres">
      <dgm:prSet presAssocID="{146E1CB1-9178-4895-BE7E-C5A23727EA0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51D2C06-5563-486B-BAF8-0CEE8F3A1B16}" srcId="{711BE06E-50B1-4A4E-ACD3-5C0044EBF4BF}" destId="{EACEB8C8-7C4E-4866-A844-BCD2BC28733A}" srcOrd="2" destOrd="0" parTransId="{2D504406-F13E-4864-A0A6-2461A6872DD1}" sibTransId="{C06C62EB-497A-48F4-908E-26FC6D446CE5}"/>
    <dgm:cxn modelId="{CDDFA706-EB04-44CA-A097-6BBCB05A7587}" type="presOf" srcId="{ECFC0F97-C7BE-401F-B1DB-7CF016066522}" destId="{20AD78AB-2613-41C5-9680-00E42DD0D04D}" srcOrd="0" destOrd="0" presId="urn:microsoft.com/office/officeart/2005/8/layout/vList2"/>
    <dgm:cxn modelId="{301A4C24-C7DF-488C-BCD3-76C7C87068D9}" srcId="{711BE06E-50B1-4A4E-ACD3-5C0044EBF4BF}" destId="{146E1CB1-9178-4895-BE7E-C5A23727EA0D}" srcOrd="4" destOrd="0" parTransId="{C8B85B4A-80EB-478F-970A-73D55B3D30D0}" sibTransId="{68EF967C-13CA-4300-92EA-23E3819206E4}"/>
    <dgm:cxn modelId="{F1DD1A63-59CD-46F0-8D66-E103A532DF9C}" srcId="{711BE06E-50B1-4A4E-ACD3-5C0044EBF4BF}" destId="{1732A4A8-CB3A-4D61-AB4B-CD418C3A40D0}" srcOrd="3" destOrd="0" parTransId="{D63B19E0-1390-4862-9175-C3E053C4217B}" sibTransId="{6509638F-C359-4B41-ADE6-7952F0D97FC8}"/>
    <dgm:cxn modelId="{80615D66-C6BA-4BAA-9E0D-261D79C2418C}" srcId="{711BE06E-50B1-4A4E-ACD3-5C0044EBF4BF}" destId="{ECFC0F97-C7BE-401F-B1DB-7CF016066522}" srcOrd="0" destOrd="0" parTransId="{69C77624-3CC8-4CF4-88C3-D703A2AE179E}" sibTransId="{64C987A9-6969-41B9-967B-CDA7786771DB}"/>
    <dgm:cxn modelId="{3C8CA649-06D2-4D19-8071-94644FD70053}" type="presOf" srcId="{711BE06E-50B1-4A4E-ACD3-5C0044EBF4BF}" destId="{462894ED-6A0F-4922-9AEF-1FEFF5C84236}" srcOrd="0" destOrd="0" presId="urn:microsoft.com/office/officeart/2005/8/layout/vList2"/>
    <dgm:cxn modelId="{1A9BC873-81FF-4DF3-8C1A-536C58269F91}" type="presOf" srcId="{146E1CB1-9178-4895-BE7E-C5A23727EA0D}" destId="{42E048F0-2173-4F36-8E31-6840A840F2C1}" srcOrd="0" destOrd="0" presId="urn:microsoft.com/office/officeart/2005/8/layout/vList2"/>
    <dgm:cxn modelId="{EE93C482-3CB4-4E1E-9ECF-F11A6CF3587E}" type="presOf" srcId="{E0F86565-8B5A-47F4-B72F-49931FC8960C}" destId="{E81BDF90-9B20-41ED-B046-E061F1AEB3F7}" srcOrd="0" destOrd="0" presId="urn:microsoft.com/office/officeart/2005/8/layout/vList2"/>
    <dgm:cxn modelId="{4FD6558E-B903-4C0A-A576-A710613FB552}" srcId="{711BE06E-50B1-4A4E-ACD3-5C0044EBF4BF}" destId="{E0F86565-8B5A-47F4-B72F-49931FC8960C}" srcOrd="1" destOrd="0" parTransId="{346499EC-5A35-4E27-88FA-D8023AC9BB0A}" sibTransId="{0A0BE0E5-2B97-4BE4-B0F5-82AA41AF6A5D}"/>
    <dgm:cxn modelId="{65A21AB2-F09D-41E9-BE07-928EF5E0CA9A}" type="presOf" srcId="{EACEB8C8-7C4E-4866-A844-BCD2BC28733A}" destId="{6CE9C5F7-0ED8-4E18-A4A4-342A66496625}" srcOrd="0" destOrd="0" presId="urn:microsoft.com/office/officeart/2005/8/layout/vList2"/>
    <dgm:cxn modelId="{1654FCE9-4347-4E3C-BBDD-83F1CA4B687D}" type="presOf" srcId="{1732A4A8-CB3A-4D61-AB4B-CD418C3A40D0}" destId="{0A5B4C88-BD39-4485-AE30-AE34C94AA241}" srcOrd="0" destOrd="0" presId="urn:microsoft.com/office/officeart/2005/8/layout/vList2"/>
    <dgm:cxn modelId="{412E592F-3A29-4539-B5FC-94096BD28BF5}" type="presParOf" srcId="{462894ED-6A0F-4922-9AEF-1FEFF5C84236}" destId="{20AD78AB-2613-41C5-9680-00E42DD0D04D}" srcOrd="0" destOrd="0" presId="urn:microsoft.com/office/officeart/2005/8/layout/vList2"/>
    <dgm:cxn modelId="{C422CBC7-44B6-4C94-A9A9-02BE9FB63952}" type="presParOf" srcId="{462894ED-6A0F-4922-9AEF-1FEFF5C84236}" destId="{327F4A34-79AB-4B3A-B682-A5F807269492}" srcOrd="1" destOrd="0" presId="urn:microsoft.com/office/officeart/2005/8/layout/vList2"/>
    <dgm:cxn modelId="{6C836238-BE77-4531-AE88-4D25249D0434}" type="presParOf" srcId="{462894ED-6A0F-4922-9AEF-1FEFF5C84236}" destId="{E81BDF90-9B20-41ED-B046-E061F1AEB3F7}" srcOrd="2" destOrd="0" presId="urn:microsoft.com/office/officeart/2005/8/layout/vList2"/>
    <dgm:cxn modelId="{6A133C2F-C0EC-4BAA-8C79-28B8906BDA5D}" type="presParOf" srcId="{462894ED-6A0F-4922-9AEF-1FEFF5C84236}" destId="{5C11B396-6329-48C2-A820-6D8FFF60E60F}" srcOrd="3" destOrd="0" presId="urn:microsoft.com/office/officeart/2005/8/layout/vList2"/>
    <dgm:cxn modelId="{1E78E216-EFE3-4874-A5C6-E3BD29A49568}" type="presParOf" srcId="{462894ED-6A0F-4922-9AEF-1FEFF5C84236}" destId="{6CE9C5F7-0ED8-4E18-A4A4-342A66496625}" srcOrd="4" destOrd="0" presId="urn:microsoft.com/office/officeart/2005/8/layout/vList2"/>
    <dgm:cxn modelId="{A0B3D748-F895-43BF-8970-5D0E4E771729}" type="presParOf" srcId="{462894ED-6A0F-4922-9AEF-1FEFF5C84236}" destId="{56A845EE-5B65-4775-B60C-70CB233624D3}" srcOrd="5" destOrd="0" presId="urn:microsoft.com/office/officeart/2005/8/layout/vList2"/>
    <dgm:cxn modelId="{6A811F4C-119E-4130-9C4C-B5C17CC522BB}" type="presParOf" srcId="{462894ED-6A0F-4922-9AEF-1FEFF5C84236}" destId="{0A5B4C88-BD39-4485-AE30-AE34C94AA241}" srcOrd="6" destOrd="0" presId="urn:microsoft.com/office/officeart/2005/8/layout/vList2"/>
    <dgm:cxn modelId="{5FBBFD4B-B3A3-47C2-9954-3568CC5D6F42}" type="presParOf" srcId="{462894ED-6A0F-4922-9AEF-1FEFF5C84236}" destId="{953E4358-270D-4513-B360-4F13AF051C2A}" srcOrd="7" destOrd="0" presId="urn:microsoft.com/office/officeart/2005/8/layout/vList2"/>
    <dgm:cxn modelId="{D0D00E58-948E-4A96-9D3E-1860EF8C7D6D}" type="presParOf" srcId="{462894ED-6A0F-4922-9AEF-1FEFF5C84236}" destId="{42E048F0-2173-4F36-8E31-6840A840F2C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B5E1F674-CA62-44C2-91F1-C7EE6BD47D0F}" type="doc">
      <dgm:prSet loTypeId="urn:microsoft.com/office/officeart/2005/8/layout/vList2" loCatId="list" qsTypeId="urn:microsoft.com/office/officeart/2005/8/quickstyle/simple1#117" qsCatId="simple" csTypeId="urn:microsoft.com/office/officeart/2005/8/colors/colorful2#26" csCatId="colorful"/>
      <dgm:spPr/>
      <dgm:t>
        <a:bodyPr/>
        <a:lstStyle/>
        <a:p>
          <a:endParaRPr lang="en-US"/>
        </a:p>
      </dgm:t>
    </dgm:pt>
    <dgm:pt modelId="{414F8DCB-D572-4AC6-8382-D15463DF2669}">
      <dgm:prSet/>
      <dgm:spPr/>
      <dgm:t>
        <a:bodyPr/>
        <a:lstStyle/>
        <a:p>
          <a:r>
            <a:rPr lang="en-US"/>
            <a:t>Some of you shout out your problem.</a:t>
          </a:r>
        </a:p>
      </dgm:t>
    </dgm:pt>
    <dgm:pt modelId="{3B7BAAA3-34D1-4836-8D94-3EEE195BF75B}" type="parTrans" cxnId="{F4688B8D-3134-4BD7-AB75-B21C2D026F75}">
      <dgm:prSet/>
      <dgm:spPr/>
      <dgm:t>
        <a:bodyPr/>
        <a:lstStyle/>
        <a:p>
          <a:endParaRPr lang="en-US"/>
        </a:p>
      </dgm:t>
    </dgm:pt>
    <dgm:pt modelId="{523CBDD4-0C47-4F8E-A7F9-93D3C66262AC}" type="sibTrans" cxnId="{F4688B8D-3134-4BD7-AB75-B21C2D026F75}">
      <dgm:prSet/>
      <dgm:spPr/>
      <dgm:t>
        <a:bodyPr/>
        <a:lstStyle/>
        <a:p>
          <a:endParaRPr lang="en-US"/>
        </a:p>
      </dgm:t>
    </dgm:pt>
    <dgm:pt modelId="{7037A0B6-34F6-42A4-B52C-B3B686AE897F}">
      <dgm:prSet/>
      <dgm:spPr/>
      <dgm:t>
        <a:bodyPr/>
        <a:lstStyle/>
        <a:p>
          <a:r>
            <a:rPr lang="en-US"/>
            <a:t>Is this really the problem?</a:t>
          </a:r>
        </a:p>
      </dgm:t>
    </dgm:pt>
    <dgm:pt modelId="{D3FFC26B-F6CC-4A0A-A560-FDA6DE4769AB}" type="parTrans" cxnId="{C0A1EB84-226B-4305-A297-8186F835B09B}">
      <dgm:prSet/>
      <dgm:spPr/>
      <dgm:t>
        <a:bodyPr/>
        <a:lstStyle/>
        <a:p>
          <a:endParaRPr lang="en-US"/>
        </a:p>
      </dgm:t>
    </dgm:pt>
    <dgm:pt modelId="{EE6D73D3-C1BE-4EE5-9A4B-21A7978FC292}" type="sibTrans" cxnId="{C0A1EB84-226B-4305-A297-8186F835B09B}">
      <dgm:prSet/>
      <dgm:spPr/>
      <dgm:t>
        <a:bodyPr/>
        <a:lstStyle/>
        <a:p>
          <a:endParaRPr lang="en-US"/>
        </a:p>
      </dgm:t>
    </dgm:pt>
    <dgm:pt modelId="{FC22537D-E591-442F-95D1-BAA8A54F3644}">
      <dgm:prSet/>
      <dgm:spPr/>
      <dgm:t>
        <a:bodyPr/>
        <a:lstStyle/>
        <a:p>
          <a:r>
            <a:rPr lang="en-US"/>
            <a:t>What larger opportunity exists?</a:t>
          </a:r>
        </a:p>
      </dgm:t>
    </dgm:pt>
    <dgm:pt modelId="{8632261E-A8CC-4B7A-AA8F-763E070C170D}" type="parTrans" cxnId="{37FEF288-7876-4F4A-A0BB-2DB92C5369F8}">
      <dgm:prSet/>
      <dgm:spPr/>
      <dgm:t>
        <a:bodyPr/>
        <a:lstStyle/>
        <a:p>
          <a:endParaRPr lang="en-US"/>
        </a:p>
      </dgm:t>
    </dgm:pt>
    <dgm:pt modelId="{42486EF3-88E4-41D6-8422-1A26A1C2BB5A}" type="sibTrans" cxnId="{37FEF288-7876-4F4A-A0BB-2DB92C5369F8}">
      <dgm:prSet/>
      <dgm:spPr/>
      <dgm:t>
        <a:bodyPr/>
        <a:lstStyle/>
        <a:p>
          <a:endParaRPr lang="en-US"/>
        </a:p>
      </dgm:t>
    </dgm:pt>
    <dgm:pt modelId="{A888E8CF-7273-4C81-BD9E-D72A3FB7F13F}">
      <dgm:prSet/>
      <dgm:spPr/>
      <dgm:t>
        <a:bodyPr/>
        <a:lstStyle/>
        <a:p>
          <a:r>
            <a:rPr lang="en-US"/>
            <a:t>What could improve?</a:t>
          </a:r>
        </a:p>
      </dgm:t>
    </dgm:pt>
    <dgm:pt modelId="{858D3A32-E70E-410A-8F07-1777D8AD9D62}" type="parTrans" cxnId="{7A8B07FF-C18A-4426-8914-2DE6A208D4F2}">
      <dgm:prSet/>
      <dgm:spPr/>
      <dgm:t>
        <a:bodyPr/>
        <a:lstStyle/>
        <a:p>
          <a:endParaRPr lang="en-US"/>
        </a:p>
      </dgm:t>
    </dgm:pt>
    <dgm:pt modelId="{11A3C374-3576-4556-9863-C69210D93608}" type="sibTrans" cxnId="{7A8B07FF-C18A-4426-8914-2DE6A208D4F2}">
      <dgm:prSet/>
      <dgm:spPr/>
      <dgm:t>
        <a:bodyPr/>
        <a:lstStyle/>
        <a:p>
          <a:endParaRPr lang="en-US"/>
        </a:p>
      </dgm:t>
    </dgm:pt>
    <dgm:pt modelId="{92D5FDFE-154A-4EEC-8992-9DF856A56D6B}" type="pres">
      <dgm:prSet presAssocID="{B5E1F674-CA62-44C2-91F1-C7EE6BD47D0F}" presName="linear" presStyleCnt="0">
        <dgm:presLayoutVars>
          <dgm:animLvl val="lvl"/>
          <dgm:resizeHandles val="exact"/>
        </dgm:presLayoutVars>
      </dgm:prSet>
      <dgm:spPr/>
    </dgm:pt>
    <dgm:pt modelId="{71C84393-1382-4FE4-8A1C-20C5D0006F75}" type="pres">
      <dgm:prSet presAssocID="{414F8DCB-D572-4AC6-8382-D15463DF266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F35DFEC-6FEB-42B2-AEB0-1A4189233B04}" type="pres">
      <dgm:prSet presAssocID="{523CBDD4-0C47-4F8E-A7F9-93D3C66262AC}" presName="spacer" presStyleCnt="0"/>
      <dgm:spPr/>
    </dgm:pt>
    <dgm:pt modelId="{2C519F72-2E76-49C3-9A8D-BDA32C67E038}" type="pres">
      <dgm:prSet presAssocID="{7037A0B6-34F6-42A4-B52C-B3B686AE897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02AC18C-4F97-4BB8-BA94-86A189A4EC67}" type="pres">
      <dgm:prSet presAssocID="{EE6D73D3-C1BE-4EE5-9A4B-21A7978FC292}" presName="spacer" presStyleCnt="0"/>
      <dgm:spPr/>
    </dgm:pt>
    <dgm:pt modelId="{C00D444A-2586-4F7D-B857-DF2CFCD640DE}" type="pres">
      <dgm:prSet presAssocID="{FC22537D-E591-442F-95D1-BAA8A54F364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BF7F182-2F5A-4CAF-A6E3-30262643A899}" type="pres">
      <dgm:prSet presAssocID="{42486EF3-88E4-41D6-8422-1A26A1C2BB5A}" presName="spacer" presStyleCnt="0"/>
      <dgm:spPr/>
    </dgm:pt>
    <dgm:pt modelId="{23C45F35-6623-467C-8FFE-6EFDA116433C}" type="pres">
      <dgm:prSet presAssocID="{A888E8CF-7273-4C81-BD9E-D72A3FB7F13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BE1B810-5AA8-4165-86E7-65DCB4E559EE}" type="presOf" srcId="{FC22537D-E591-442F-95D1-BAA8A54F3644}" destId="{C00D444A-2586-4F7D-B857-DF2CFCD640DE}" srcOrd="0" destOrd="0" presId="urn:microsoft.com/office/officeart/2005/8/layout/vList2"/>
    <dgm:cxn modelId="{508ED21E-6643-47CA-990C-2D5AB002EFAE}" type="presOf" srcId="{A888E8CF-7273-4C81-BD9E-D72A3FB7F13F}" destId="{23C45F35-6623-467C-8FFE-6EFDA116433C}" srcOrd="0" destOrd="0" presId="urn:microsoft.com/office/officeart/2005/8/layout/vList2"/>
    <dgm:cxn modelId="{5BCDDC48-4AD4-4767-BB69-E1AEAAB098B3}" type="presOf" srcId="{7037A0B6-34F6-42A4-B52C-B3B686AE897F}" destId="{2C519F72-2E76-49C3-9A8D-BDA32C67E038}" srcOrd="0" destOrd="0" presId="urn:microsoft.com/office/officeart/2005/8/layout/vList2"/>
    <dgm:cxn modelId="{D679B949-EA90-48B5-ACCE-B272B597AFE4}" type="presOf" srcId="{B5E1F674-CA62-44C2-91F1-C7EE6BD47D0F}" destId="{92D5FDFE-154A-4EEC-8992-9DF856A56D6B}" srcOrd="0" destOrd="0" presId="urn:microsoft.com/office/officeart/2005/8/layout/vList2"/>
    <dgm:cxn modelId="{C0A1EB84-226B-4305-A297-8186F835B09B}" srcId="{B5E1F674-CA62-44C2-91F1-C7EE6BD47D0F}" destId="{7037A0B6-34F6-42A4-B52C-B3B686AE897F}" srcOrd="1" destOrd="0" parTransId="{D3FFC26B-F6CC-4A0A-A560-FDA6DE4769AB}" sibTransId="{EE6D73D3-C1BE-4EE5-9A4B-21A7978FC292}"/>
    <dgm:cxn modelId="{37FEF288-7876-4F4A-A0BB-2DB92C5369F8}" srcId="{B5E1F674-CA62-44C2-91F1-C7EE6BD47D0F}" destId="{FC22537D-E591-442F-95D1-BAA8A54F3644}" srcOrd="2" destOrd="0" parTransId="{8632261E-A8CC-4B7A-AA8F-763E070C170D}" sibTransId="{42486EF3-88E4-41D6-8422-1A26A1C2BB5A}"/>
    <dgm:cxn modelId="{F4688B8D-3134-4BD7-AB75-B21C2D026F75}" srcId="{B5E1F674-CA62-44C2-91F1-C7EE6BD47D0F}" destId="{414F8DCB-D572-4AC6-8382-D15463DF2669}" srcOrd="0" destOrd="0" parTransId="{3B7BAAA3-34D1-4836-8D94-3EEE195BF75B}" sibTransId="{523CBDD4-0C47-4F8E-A7F9-93D3C66262AC}"/>
    <dgm:cxn modelId="{29816C98-E46D-491D-919B-4C85ECDCD90C}" type="presOf" srcId="{414F8DCB-D572-4AC6-8382-D15463DF2669}" destId="{71C84393-1382-4FE4-8A1C-20C5D0006F75}" srcOrd="0" destOrd="0" presId="urn:microsoft.com/office/officeart/2005/8/layout/vList2"/>
    <dgm:cxn modelId="{7A8B07FF-C18A-4426-8914-2DE6A208D4F2}" srcId="{B5E1F674-CA62-44C2-91F1-C7EE6BD47D0F}" destId="{A888E8CF-7273-4C81-BD9E-D72A3FB7F13F}" srcOrd="3" destOrd="0" parTransId="{858D3A32-E70E-410A-8F07-1777D8AD9D62}" sibTransId="{11A3C374-3576-4556-9863-C69210D93608}"/>
    <dgm:cxn modelId="{99FC5976-8BA1-4069-9FEF-6D3ED1FCD488}" type="presParOf" srcId="{92D5FDFE-154A-4EEC-8992-9DF856A56D6B}" destId="{71C84393-1382-4FE4-8A1C-20C5D0006F75}" srcOrd="0" destOrd="0" presId="urn:microsoft.com/office/officeart/2005/8/layout/vList2"/>
    <dgm:cxn modelId="{FA766CAD-1C94-4725-B333-3E4AA5D09FCA}" type="presParOf" srcId="{92D5FDFE-154A-4EEC-8992-9DF856A56D6B}" destId="{8F35DFEC-6FEB-42B2-AEB0-1A4189233B04}" srcOrd="1" destOrd="0" presId="urn:microsoft.com/office/officeart/2005/8/layout/vList2"/>
    <dgm:cxn modelId="{14D28F32-1D62-48EC-8F5A-8D914802F453}" type="presParOf" srcId="{92D5FDFE-154A-4EEC-8992-9DF856A56D6B}" destId="{2C519F72-2E76-49C3-9A8D-BDA32C67E038}" srcOrd="2" destOrd="0" presId="urn:microsoft.com/office/officeart/2005/8/layout/vList2"/>
    <dgm:cxn modelId="{B76F71D9-2EF2-47CC-9796-54D0427EDAC2}" type="presParOf" srcId="{92D5FDFE-154A-4EEC-8992-9DF856A56D6B}" destId="{202AC18C-4F97-4BB8-BA94-86A189A4EC67}" srcOrd="3" destOrd="0" presId="urn:microsoft.com/office/officeart/2005/8/layout/vList2"/>
    <dgm:cxn modelId="{4E983562-5C49-43F0-A8DE-BD12A97525D3}" type="presParOf" srcId="{92D5FDFE-154A-4EEC-8992-9DF856A56D6B}" destId="{C00D444A-2586-4F7D-B857-DF2CFCD640DE}" srcOrd="4" destOrd="0" presId="urn:microsoft.com/office/officeart/2005/8/layout/vList2"/>
    <dgm:cxn modelId="{18527AD7-D626-443D-9C4B-8E8E0F4C0835}" type="presParOf" srcId="{92D5FDFE-154A-4EEC-8992-9DF856A56D6B}" destId="{0BF7F182-2F5A-4CAF-A6E3-30262643A899}" srcOrd="5" destOrd="0" presId="urn:microsoft.com/office/officeart/2005/8/layout/vList2"/>
    <dgm:cxn modelId="{D04B86E3-2ED5-4628-A136-3D02A9FA953A}" type="presParOf" srcId="{92D5FDFE-154A-4EEC-8992-9DF856A56D6B}" destId="{23C45F35-6623-467C-8FFE-6EFDA116433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2D258A37-E225-4A86-90D3-1413FC02C0EC}" type="doc">
      <dgm:prSet loTypeId="urn:microsoft.com/office/officeart/2005/8/layout/vList2" loCatId="list" qsTypeId="urn:microsoft.com/office/officeart/2005/8/quickstyle/simple1#127" qsCatId="simple" csTypeId="urn:microsoft.com/office/officeart/2005/8/colors/colorful2#27" csCatId="colorful"/>
      <dgm:spPr/>
      <dgm:t>
        <a:bodyPr/>
        <a:lstStyle/>
        <a:p>
          <a:endParaRPr lang="en-US"/>
        </a:p>
      </dgm:t>
    </dgm:pt>
    <dgm:pt modelId="{8B107D4F-8A98-46F8-8D23-A291FB000BFF}">
      <dgm:prSet/>
      <dgm:spPr/>
      <dgm:t>
        <a:bodyPr/>
        <a:lstStyle/>
        <a:p>
          <a:r>
            <a:rPr lang="en-US"/>
            <a:t>Challenge</a:t>
          </a:r>
        </a:p>
      </dgm:t>
    </dgm:pt>
    <dgm:pt modelId="{22D4A43E-3DE8-407E-9DB9-453BA06599AD}" type="parTrans" cxnId="{C0E08526-DDB8-4337-8FE2-0FBA89792F90}">
      <dgm:prSet/>
      <dgm:spPr/>
      <dgm:t>
        <a:bodyPr/>
        <a:lstStyle/>
        <a:p>
          <a:endParaRPr lang="en-US"/>
        </a:p>
      </dgm:t>
    </dgm:pt>
    <dgm:pt modelId="{C225A4B2-955B-4BB9-9364-2B3E13D71288}" type="sibTrans" cxnId="{C0E08526-DDB8-4337-8FE2-0FBA89792F90}">
      <dgm:prSet/>
      <dgm:spPr/>
      <dgm:t>
        <a:bodyPr/>
        <a:lstStyle/>
        <a:p>
          <a:endParaRPr lang="en-US"/>
        </a:p>
      </dgm:t>
    </dgm:pt>
    <dgm:pt modelId="{5491D96A-0B0B-4B83-9317-157D116FB948}">
      <dgm:prSet/>
      <dgm:spPr/>
      <dgm:t>
        <a:bodyPr/>
        <a:lstStyle/>
        <a:p>
          <a:r>
            <a:rPr lang="en-US"/>
            <a:t>Needs</a:t>
          </a:r>
        </a:p>
      </dgm:t>
    </dgm:pt>
    <dgm:pt modelId="{67DFC429-1FC1-406B-9781-374DD179B636}" type="parTrans" cxnId="{34FAAF84-C397-4383-90CF-FBAC5030A779}">
      <dgm:prSet/>
      <dgm:spPr/>
      <dgm:t>
        <a:bodyPr/>
        <a:lstStyle/>
        <a:p>
          <a:endParaRPr lang="en-US"/>
        </a:p>
      </dgm:t>
    </dgm:pt>
    <dgm:pt modelId="{A87531E8-BDDB-4A00-939B-9216335BD9C9}" type="sibTrans" cxnId="{34FAAF84-C397-4383-90CF-FBAC5030A779}">
      <dgm:prSet/>
      <dgm:spPr/>
      <dgm:t>
        <a:bodyPr/>
        <a:lstStyle/>
        <a:p>
          <a:endParaRPr lang="en-US"/>
        </a:p>
      </dgm:t>
    </dgm:pt>
    <dgm:pt modelId="{41BB75C3-7CA2-4CD4-AA53-C6E8B1F6197D}">
      <dgm:prSet/>
      <dgm:spPr/>
      <dgm:t>
        <a:bodyPr/>
        <a:lstStyle/>
        <a:p>
          <a:r>
            <a:rPr lang="en-US"/>
            <a:t>Opportunities</a:t>
          </a:r>
        </a:p>
      </dgm:t>
    </dgm:pt>
    <dgm:pt modelId="{44A27B30-235D-4523-A108-E5BD3A734E40}" type="parTrans" cxnId="{6C54FA8C-7FF4-41E7-800E-6EEE4D78F37A}">
      <dgm:prSet/>
      <dgm:spPr/>
      <dgm:t>
        <a:bodyPr/>
        <a:lstStyle/>
        <a:p>
          <a:endParaRPr lang="en-US"/>
        </a:p>
      </dgm:t>
    </dgm:pt>
    <dgm:pt modelId="{F4A0215F-6905-454C-9A8F-D9A8E15F31A4}" type="sibTrans" cxnId="{6C54FA8C-7FF4-41E7-800E-6EEE4D78F37A}">
      <dgm:prSet/>
      <dgm:spPr/>
      <dgm:t>
        <a:bodyPr/>
        <a:lstStyle/>
        <a:p>
          <a:endParaRPr lang="en-US"/>
        </a:p>
      </dgm:t>
    </dgm:pt>
    <dgm:pt modelId="{94C41B05-C9B5-4493-A4DD-038F58810D77}">
      <dgm:prSet/>
      <dgm:spPr/>
      <dgm:t>
        <a:bodyPr/>
        <a:lstStyle/>
        <a:p>
          <a:r>
            <a:rPr lang="en-US"/>
            <a:t>Value</a:t>
          </a:r>
        </a:p>
      </dgm:t>
    </dgm:pt>
    <dgm:pt modelId="{4B0D945E-49B7-4BF4-B8F4-7E8B599AE081}" type="parTrans" cxnId="{80BC662C-C8F2-47CE-B185-9B9ABD891C4A}">
      <dgm:prSet/>
      <dgm:spPr/>
      <dgm:t>
        <a:bodyPr/>
        <a:lstStyle/>
        <a:p>
          <a:endParaRPr lang="en-US"/>
        </a:p>
      </dgm:t>
    </dgm:pt>
    <dgm:pt modelId="{F9AE729D-0F86-44E0-924B-70EBF7620940}" type="sibTrans" cxnId="{80BC662C-C8F2-47CE-B185-9B9ABD891C4A}">
      <dgm:prSet/>
      <dgm:spPr/>
      <dgm:t>
        <a:bodyPr/>
        <a:lstStyle/>
        <a:p>
          <a:endParaRPr lang="en-US"/>
        </a:p>
      </dgm:t>
    </dgm:pt>
    <dgm:pt modelId="{05BB34DA-6317-44EF-818C-33C57A10514C}">
      <dgm:prSet/>
      <dgm:spPr/>
      <dgm:t>
        <a:bodyPr/>
        <a:lstStyle/>
        <a:p>
          <a:r>
            <a:rPr lang="en-US"/>
            <a:t>Stakeholders</a:t>
          </a:r>
        </a:p>
      </dgm:t>
    </dgm:pt>
    <dgm:pt modelId="{18180580-C0C3-4550-AE94-DDDD2EFE0AFD}" type="parTrans" cxnId="{B770C091-4925-4D12-86B2-DBC2D4030ECE}">
      <dgm:prSet/>
      <dgm:spPr/>
      <dgm:t>
        <a:bodyPr/>
        <a:lstStyle/>
        <a:p>
          <a:endParaRPr lang="en-US"/>
        </a:p>
      </dgm:t>
    </dgm:pt>
    <dgm:pt modelId="{3038D2A8-B4E5-443D-A13E-A3F70B02C077}" type="sibTrans" cxnId="{B770C091-4925-4D12-86B2-DBC2D4030ECE}">
      <dgm:prSet/>
      <dgm:spPr/>
      <dgm:t>
        <a:bodyPr/>
        <a:lstStyle/>
        <a:p>
          <a:endParaRPr lang="en-US"/>
        </a:p>
      </dgm:t>
    </dgm:pt>
    <dgm:pt modelId="{96CD5A29-E75C-4996-885D-FD4B825213B7}">
      <dgm:prSet/>
      <dgm:spPr/>
      <dgm:t>
        <a:bodyPr/>
        <a:lstStyle/>
        <a:p>
          <a:r>
            <a:rPr lang="en-US"/>
            <a:t>Realism? Innovative? Most value?</a:t>
          </a:r>
        </a:p>
      </dgm:t>
    </dgm:pt>
    <dgm:pt modelId="{0A929D9B-7E26-49C3-8FB2-A9D245DFA5FB}" type="parTrans" cxnId="{0F35A40D-4ADF-44A8-9774-04C1CDCAE2AB}">
      <dgm:prSet/>
      <dgm:spPr/>
      <dgm:t>
        <a:bodyPr/>
        <a:lstStyle/>
        <a:p>
          <a:endParaRPr lang="en-US"/>
        </a:p>
      </dgm:t>
    </dgm:pt>
    <dgm:pt modelId="{48051B20-42C8-4282-8E6C-E66C1E628977}" type="sibTrans" cxnId="{0F35A40D-4ADF-44A8-9774-04C1CDCAE2AB}">
      <dgm:prSet/>
      <dgm:spPr/>
      <dgm:t>
        <a:bodyPr/>
        <a:lstStyle/>
        <a:p>
          <a:endParaRPr lang="en-US"/>
        </a:p>
      </dgm:t>
    </dgm:pt>
    <dgm:pt modelId="{2E26DEC0-87ED-4A7E-9349-F034B9B438B7}" type="pres">
      <dgm:prSet presAssocID="{2D258A37-E225-4A86-90D3-1413FC02C0EC}" presName="linear" presStyleCnt="0">
        <dgm:presLayoutVars>
          <dgm:animLvl val="lvl"/>
          <dgm:resizeHandles val="exact"/>
        </dgm:presLayoutVars>
      </dgm:prSet>
      <dgm:spPr/>
    </dgm:pt>
    <dgm:pt modelId="{B3A64C1A-70C1-4E54-B5A4-286BAFF06D3F}" type="pres">
      <dgm:prSet presAssocID="{8B107D4F-8A98-46F8-8D23-A291FB000BFF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CC46657-17D4-4AE8-B698-FE764B3B9873}" type="pres">
      <dgm:prSet presAssocID="{C225A4B2-955B-4BB9-9364-2B3E13D71288}" presName="spacer" presStyleCnt="0"/>
      <dgm:spPr/>
    </dgm:pt>
    <dgm:pt modelId="{976E44C6-7F0C-4271-9E08-23ED84A8FF25}" type="pres">
      <dgm:prSet presAssocID="{5491D96A-0B0B-4B83-9317-157D116FB94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EBE5E16-EF48-4CFD-A7F1-026B939673B0}" type="pres">
      <dgm:prSet presAssocID="{A87531E8-BDDB-4A00-939B-9216335BD9C9}" presName="spacer" presStyleCnt="0"/>
      <dgm:spPr/>
    </dgm:pt>
    <dgm:pt modelId="{CE08CF6E-6CEC-4B54-8CCC-94FD5C300A45}" type="pres">
      <dgm:prSet presAssocID="{41BB75C3-7CA2-4CD4-AA53-C6E8B1F6197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36367064-6F2D-4064-BCFD-8A776A15F4F2}" type="pres">
      <dgm:prSet presAssocID="{F4A0215F-6905-454C-9A8F-D9A8E15F31A4}" presName="spacer" presStyleCnt="0"/>
      <dgm:spPr/>
    </dgm:pt>
    <dgm:pt modelId="{7A568253-699C-4C96-8316-A25EA0C3C6DA}" type="pres">
      <dgm:prSet presAssocID="{94C41B05-C9B5-4493-A4DD-038F58810D7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B7E286B-F27E-46B3-91D3-391D95D09FC8}" type="pres">
      <dgm:prSet presAssocID="{F9AE729D-0F86-44E0-924B-70EBF7620940}" presName="spacer" presStyleCnt="0"/>
      <dgm:spPr/>
    </dgm:pt>
    <dgm:pt modelId="{4AE13DE8-BA0C-4871-A8F0-899A2933B383}" type="pres">
      <dgm:prSet presAssocID="{05BB34DA-6317-44EF-818C-33C57A10514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A1B7580-FBAF-4807-AF7B-5BF04F194BBD}" type="pres">
      <dgm:prSet presAssocID="{3038D2A8-B4E5-443D-A13E-A3F70B02C077}" presName="spacer" presStyleCnt="0"/>
      <dgm:spPr/>
    </dgm:pt>
    <dgm:pt modelId="{93E0B02A-DA1E-4DDD-B04C-3FB46B758B28}" type="pres">
      <dgm:prSet presAssocID="{96CD5A29-E75C-4996-885D-FD4B825213B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F35A40D-4ADF-44A8-9774-04C1CDCAE2AB}" srcId="{2D258A37-E225-4A86-90D3-1413FC02C0EC}" destId="{96CD5A29-E75C-4996-885D-FD4B825213B7}" srcOrd="5" destOrd="0" parTransId="{0A929D9B-7E26-49C3-8FB2-A9D245DFA5FB}" sibTransId="{48051B20-42C8-4282-8E6C-E66C1E628977}"/>
    <dgm:cxn modelId="{5DEBDB1A-0941-483C-84F6-9A6F2663FEC2}" type="presOf" srcId="{41BB75C3-7CA2-4CD4-AA53-C6E8B1F6197D}" destId="{CE08CF6E-6CEC-4B54-8CCC-94FD5C300A45}" srcOrd="0" destOrd="0" presId="urn:microsoft.com/office/officeart/2005/8/layout/vList2"/>
    <dgm:cxn modelId="{83A3F324-DCE2-42B1-B85F-61A7DE9DD3AD}" type="presOf" srcId="{8B107D4F-8A98-46F8-8D23-A291FB000BFF}" destId="{B3A64C1A-70C1-4E54-B5A4-286BAFF06D3F}" srcOrd="0" destOrd="0" presId="urn:microsoft.com/office/officeart/2005/8/layout/vList2"/>
    <dgm:cxn modelId="{C81EF125-BEF2-4CD5-AFD8-B0677D8C66E8}" type="presOf" srcId="{2D258A37-E225-4A86-90D3-1413FC02C0EC}" destId="{2E26DEC0-87ED-4A7E-9349-F034B9B438B7}" srcOrd="0" destOrd="0" presId="urn:microsoft.com/office/officeart/2005/8/layout/vList2"/>
    <dgm:cxn modelId="{C0E08526-DDB8-4337-8FE2-0FBA89792F90}" srcId="{2D258A37-E225-4A86-90D3-1413FC02C0EC}" destId="{8B107D4F-8A98-46F8-8D23-A291FB000BFF}" srcOrd="0" destOrd="0" parTransId="{22D4A43E-3DE8-407E-9DB9-453BA06599AD}" sibTransId="{C225A4B2-955B-4BB9-9364-2B3E13D71288}"/>
    <dgm:cxn modelId="{80BC662C-C8F2-47CE-B185-9B9ABD891C4A}" srcId="{2D258A37-E225-4A86-90D3-1413FC02C0EC}" destId="{94C41B05-C9B5-4493-A4DD-038F58810D77}" srcOrd="3" destOrd="0" parTransId="{4B0D945E-49B7-4BF4-B8F4-7E8B599AE081}" sibTransId="{F9AE729D-0F86-44E0-924B-70EBF7620940}"/>
    <dgm:cxn modelId="{4836F463-D0F4-40A1-B1CC-213CDCB6116C}" type="presOf" srcId="{05BB34DA-6317-44EF-818C-33C57A10514C}" destId="{4AE13DE8-BA0C-4871-A8F0-899A2933B383}" srcOrd="0" destOrd="0" presId="urn:microsoft.com/office/officeart/2005/8/layout/vList2"/>
    <dgm:cxn modelId="{4CBCAC68-252D-4794-BF43-B8BB1952F74C}" type="presOf" srcId="{5491D96A-0B0B-4B83-9317-157D116FB948}" destId="{976E44C6-7F0C-4271-9E08-23ED84A8FF25}" srcOrd="0" destOrd="0" presId="urn:microsoft.com/office/officeart/2005/8/layout/vList2"/>
    <dgm:cxn modelId="{34FAAF84-C397-4383-90CF-FBAC5030A779}" srcId="{2D258A37-E225-4A86-90D3-1413FC02C0EC}" destId="{5491D96A-0B0B-4B83-9317-157D116FB948}" srcOrd="1" destOrd="0" parTransId="{67DFC429-1FC1-406B-9781-374DD179B636}" sibTransId="{A87531E8-BDDB-4A00-939B-9216335BD9C9}"/>
    <dgm:cxn modelId="{6C54FA8C-7FF4-41E7-800E-6EEE4D78F37A}" srcId="{2D258A37-E225-4A86-90D3-1413FC02C0EC}" destId="{41BB75C3-7CA2-4CD4-AA53-C6E8B1F6197D}" srcOrd="2" destOrd="0" parTransId="{44A27B30-235D-4523-A108-E5BD3A734E40}" sibTransId="{F4A0215F-6905-454C-9A8F-D9A8E15F31A4}"/>
    <dgm:cxn modelId="{B770C091-4925-4D12-86B2-DBC2D4030ECE}" srcId="{2D258A37-E225-4A86-90D3-1413FC02C0EC}" destId="{05BB34DA-6317-44EF-818C-33C57A10514C}" srcOrd="4" destOrd="0" parTransId="{18180580-C0C3-4550-AE94-DDDD2EFE0AFD}" sibTransId="{3038D2A8-B4E5-443D-A13E-A3F70B02C077}"/>
    <dgm:cxn modelId="{8DB891CB-549E-49BB-9F38-665348AFE3C4}" type="presOf" srcId="{96CD5A29-E75C-4996-885D-FD4B825213B7}" destId="{93E0B02A-DA1E-4DDD-B04C-3FB46B758B28}" srcOrd="0" destOrd="0" presId="urn:microsoft.com/office/officeart/2005/8/layout/vList2"/>
    <dgm:cxn modelId="{842C20DA-2BB8-4285-926C-A9700C1BB311}" type="presOf" srcId="{94C41B05-C9B5-4493-A4DD-038F58810D77}" destId="{7A568253-699C-4C96-8316-A25EA0C3C6DA}" srcOrd="0" destOrd="0" presId="urn:microsoft.com/office/officeart/2005/8/layout/vList2"/>
    <dgm:cxn modelId="{5AD25C90-54DD-4511-8FBF-5A0B5A2B4382}" type="presParOf" srcId="{2E26DEC0-87ED-4A7E-9349-F034B9B438B7}" destId="{B3A64C1A-70C1-4E54-B5A4-286BAFF06D3F}" srcOrd="0" destOrd="0" presId="urn:microsoft.com/office/officeart/2005/8/layout/vList2"/>
    <dgm:cxn modelId="{FD79423C-BFAC-4F4D-B5CB-EDBD67355336}" type="presParOf" srcId="{2E26DEC0-87ED-4A7E-9349-F034B9B438B7}" destId="{2CC46657-17D4-4AE8-B698-FE764B3B9873}" srcOrd="1" destOrd="0" presId="urn:microsoft.com/office/officeart/2005/8/layout/vList2"/>
    <dgm:cxn modelId="{6C827FED-A487-4B6C-9DAA-62A991B05905}" type="presParOf" srcId="{2E26DEC0-87ED-4A7E-9349-F034B9B438B7}" destId="{976E44C6-7F0C-4271-9E08-23ED84A8FF25}" srcOrd="2" destOrd="0" presId="urn:microsoft.com/office/officeart/2005/8/layout/vList2"/>
    <dgm:cxn modelId="{B074EA3D-65BF-4C55-AC3F-6318E5902849}" type="presParOf" srcId="{2E26DEC0-87ED-4A7E-9349-F034B9B438B7}" destId="{7EBE5E16-EF48-4CFD-A7F1-026B939673B0}" srcOrd="3" destOrd="0" presId="urn:microsoft.com/office/officeart/2005/8/layout/vList2"/>
    <dgm:cxn modelId="{25584D56-1799-4323-9B00-007B2F1EA228}" type="presParOf" srcId="{2E26DEC0-87ED-4A7E-9349-F034B9B438B7}" destId="{CE08CF6E-6CEC-4B54-8CCC-94FD5C300A45}" srcOrd="4" destOrd="0" presId="urn:microsoft.com/office/officeart/2005/8/layout/vList2"/>
    <dgm:cxn modelId="{273EE846-64D5-4C82-9596-DF5655861638}" type="presParOf" srcId="{2E26DEC0-87ED-4A7E-9349-F034B9B438B7}" destId="{36367064-6F2D-4064-BCFD-8A776A15F4F2}" srcOrd="5" destOrd="0" presId="urn:microsoft.com/office/officeart/2005/8/layout/vList2"/>
    <dgm:cxn modelId="{057F1D73-374F-44CE-98AB-08FD5C1C2E10}" type="presParOf" srcId="{2E26DEC0-87ED-4A7E-9349-F034B9B438B7}" destId="{7A568253-699C-4C96-8316-A25EA0C3C6DA}" srcOrd="6" destOrd="0" presId="urn:microsoft.com/office/officeart/2005/8/layout/vList2"/>
    <dgm:cxn modelId="{AA3799D7-D571-471A-9CAE-94B8B53B850B}" type="presParOf" srcId="{2E26DEC0-87ED-4A7E-9349-F034B9B438B7}" destId="{FB7E286B-F27E-46B3-91D3-391D95D09FC8}" srcOrd="7" destOrd="0" presId="urn:microsoft.com/office/officeart/2005/8/layout/vList2"/>
    <dgm:cxn modelId="{4FE56CC0-BACE-4694-B69E-AEA17F720D26}" type="presParOf" srcId="{2E26DEC0-87ED-4A7E-9349-F034B9B438B7}" destId="{4AE13DE8-BA0C-4871-A8F0-899A2933B383}" srcOrd="8" destOrd="0" presId="urn:microsoft.com/office/officeart/2005/8/layout/vList2"/>
    <dgm:cxn modelId="{B4DED53F-854E-4B75-9A62-AB7C88D3F881}" type="presParOf" srcId="{2E26DEC0-87ED-4A7E-9349-F034B9B438B7}" destId="{7A1B7580-FBAF-4807-AF7B-5BF04F194BBD}" srcOrd="9" destOrd="0" presId="urn:microsoft.com/office/officeart/2005/8/layout/vList2"/>
    <dgm:cxn modelId="{0F7C2FBE-EEC7-4A33-A192-2068EFD8EE8D}" type="presParOf" srcId="{2E26DEC0-87ED-4A7E-9349-F034B9B438B7}" destId="{93E0B02A-DA1E-4DDD-B04C-3FB46B758B28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B6CA7766-D3D9-4D54-B4C1-476FACEEA8AF}" type="doc">
      <dgm:prSet loTypeId="urn:microsoft.com/office/officeart/2005/8/layout/default" loCatId="list" qsTypeId="urn:microsoft.com/office/officeart/2005/8/quickstyle/simple1#137" qsCatId="simple" csTypeId="urn:microsoft.com/office/officeart/2005/8/colors/colorful5#12" csCatId="colorful"/>
      <dgm:spPr/>
      <dgm:t>
        <a:bodyPr/>
        <a:lstStyle/>
        <a:p>
          <a:endParaRPr lang="en-US"/>
        </a:p>
      </dgm:t>
    </dgm:pt>
    <dgm:pt modelId="{AC8B451E-B50F-4642-A261-D401C6A3C5CB}">
      <dgm:prSet/>
      <dgm:spPr/>
      <dgm:t>
        <a:bodyPr/>
        <a:lstStyle/>
        <a:p>
          <a:r>
            <a:rPr lang="en-US"/>
            <a:t>Young adults are not attending sexual health clinics.</a:t>
          </a:r>
        </a:p>
      </dgm:t>
    </dgm:pt>
    <dgm:pt modelId="{EB0536D7-75A9-48FF-AC48-7324115B7026}" type="parTrans" cxnId="{8EC77FC2-C89E-4D74-BAEA-56DBAEA5D9BC}">
      <dgm:prSet/>
      <dgm:spPr/>
      <dgm:t>
        <a:bodyPr/>
        <a:lstStyle/>
        <a:p>
          <a:endParaRPr lang="en-US"/>
        </a:p>
      </dgm:t>
    </dgm:pt>
    <dgm:pt modelId="{FD77BCBC-7F21-43CB-93C7-45BB0751D827}" type="sibTrans" cxnId="{8EC77FC2-C89E-4D74-BAEA-56DBAEA5D9BC}">
      <dgm:prSet/>
      <dgm:spPr/>
      <dgm:t>
        <a:bodyPr/>
        <a:lstStyle/>
        <a:p>
          <a:endParaRPr lang="en-US"/>
        </a:p>
      </dgm:t>
    </dgm:pt>
    <dgm:pt modelId="{37383B7D-4C57-4706-ABFF-F95C78A9909D}">
      <dgm:prSet/>
      <dgm:spPr/>
      <dgm:t>
        <a:bodyPr/>
        <a:lstStyle/>
        <a:p>
          <a:r>
            <a:rPr lang="en-US"/>
            <a:t>Older adults discharged from hospital are experiencing loneliness.</a:t>
          </a:r>
        </a:p>
      </dgm:t>
    </dgm:pt>
    <dgm:pt modelId="{5ADC4D34-FCEC-40A3-A38D-DB78E1A5B083}" type="parTrans" cxnId="{3BF986DA-E4CF-4791-B08A-1B1127B67165}">
      <dgm:prSet/>
      <dgm:spPr/>
      <dgm:t>
        <a:bodyPr/>
        <a:lstStyle/>
        <a:p>
          <a:endParaRPr lang="en-US"/>
        </a:p>
      </dgm:t>
    </dgm:pt>
    <dgm:pt modelId="{3AC6FA05-E581-4BEF-AB22-B23F36F16148}" type="sibTrans" cxnId="{3BF986DA-E4CF-4791-B08A-1B1127B67165}">
      <dgm:prSet/>
      <dgm:spPr/>
      <dgm:t>
        <a:bodyPr/>
        <a:lstStyle/>
        <a:p>
          <a:endParaRPr lang="en-US"/>
        </a:p>
      </dgm:t>
    </dgm:pt>
    <dgm:pt modelId="{FC4B3744-1EE8-448F-B0C7-2A0CA6F77413}">
      <dgm:prSet/>
      <dgm:spPr/>
      <dgm:t>
        <a:bodyPr/>
        <a:lstStyle/>
        <a:p>
          <a:r>
            <a:rPr lang="en-US"/>
            <a:t>Social care staff turnover is increasing.</a:t>
          </a:r>
        </a:p>
      </dgm:t>
    </dgm:pt>
    <dgm:pt modelId="{AB95ACB1-CB63-48E1-BC8B-10D69033CA1D}" type="parTrans" cxnId="{6DD09C60-1218-4738-920D-9B7EA182D42C}">
      <dgm:prSet/>
      <dgm:spPr/>
      <dgm:t>
        <a:bodyPr/>
        <a:lstStyle/>
        <a:p>
          <a:endParaRPr lang="en-US"/>
        </a:p>
      </dgm:t>
    </dgm:pt>
    <dgm:pt modelId="{F3BEB42C-C337-43E4-9E6D-A4E929EB74E8}" type="sibTrans" cxnId="{6DD09C60-1218-4738-920D-9B7EA182D42C}">
      <dgm:prSet/>
      <dgm:spPr/>
      <dgm:t>
        <a:bodyPr/>
        <a:lstStyle/>
        <a:p>
          <a:endParaRPr lang="en-US"/>
        </a:p>
      </dgm:t>
    </dgm:pt>
    <dgm:pt modelId="{3E15B517-C345-46E0-A89F-06D1CD56B804}">
      <dgm:prSet/>
      <dgm:spPr/>
      <dgm:t>
        <a:bodyPr/>
        <a:lstStyle/>
        <a:p>
          <a:r>
            <a:rPr lang="en-US"/>
            <a:t>University students report worsening mental wellbeing.</a:t>
          </a:r>
        </a:p>
      </dgm:t>
    </dgm:pt>
    <dgm:pt modelId="{6D4DF750-1F1E-404E-96EE-F20915B178F3}" type="parTrans" cxnId="{FCC95E09-B487-41D3-80BF-4664337A729F}">
      <dgm:prSet/>
      <dgm:spPr/>
      <dgm:t>
        <a:bodyPr/>
        <a:lstStyle/>
        <a:p>
          <a:endParaRPr lang="en-US"/>
        </a:p>
      </dgm:t>
    </dgm:pt>
    <dgm:pt modelId="{534ED846-08D6-47BC-A990-711F1B86C4F4}" type="sibTrans" cxnId="{FCC95E09-B487-41D3-80BF-4664337A729F}">
      <dgm:prSet/>
      <dgm:spPr/>
      <dgm:t>
        <a:bodyPr/>
        <a:lstStyle/>
        <a:p>
          <a:endParaRPr lang="en-US"/>
        </a:p>
      </dgm:t>
    </dgm:pt>
    <dgm:pt modelId="{7F42009F-91A0-452C-9BBC-DBA739903C92}">
      <dgm:prSet/>
      <dgm:spPr/>
      <dgm:t>
        <a:bodyPr/>
        <a:lstStyle/>
        <a:p>
          <a:r>
            <a:rPr lang="en-US"/>
            <a:t>Children from disadvantaged communities have lower vaccination uptake.</a:t>
          </a:r>
        </a:p>
      </dgm:t>
    </dgm:pt>
    <dgm:pt modelId="{C705B2F0-03B8-41BC-AD36-FFDB5E1A22B7}" type="parTrans" cxnId="{A982AAF8-0B96-4809-B173-4C84F456A1A0}">
      <dgm:prSet/>
      <dgm:spPr/>
      <dgm:t>
        <a:bodyPr/>
        <a:lstStyle/>
        <a:p>
          <a:endParaRPr lang="en-US"/>
        </a:p>
      </dgm:t>
    </dgm:pt>
    <dgm:pt modelId="{9B9CF796-5F46-461F-A185-DAFFB8DB8F0F}" type="sibTrans" cxnId="{A982AAF8-0B96-4809-B173-4C84F456A1A0}">
      <dgm:prSet/>
      <dgm:spPr/>
      <dgm:t>
        <a:bodyPr/>
        <a:lstStyle/>
        <a:p>
          <a:endParaRPr lang="en-US"/>
        </a:p>
      </dgm:t>
    </dgm:pt>
    <dgm:pt modelId="{E2221F31-4CC8-4D94-A3B7-AD2BCA3F3B3C}">
      <dgm:prSet/>
      <dgm:spPr/>
      <dgm:t>
        <a:bodyPr/>
        <a:lstStyle/>
        <a:p>
          <a:r>
            <a:rPr lang="en-US"/>
            <a:t>People living in rural Wales struggle to access healthcare.</a:t>
          </a:r>
        </a:p>
      </dgm:t>
    </dgm:pt>
    <dgm:pt modelId="{E7E5B484-5672-4FAB-9B51-CB87CECB349A}" type="parTrans" cxnId="{39D5CE19-7F61-4016-B172-ABC69FD44062}">
      <dgm:prSet/>
      <dgm:spPr/>
      <dgm:t>
        <a:bodyPr/>
        <a:lstStyle/>
        <a:p>
          <a:endParaRPr lang="en-US"/>
        </a:p>
      </dgm:t>
    </dgm:pt>
    <dgm:pt modelId="{CA9F35F2-65CD-43FE-B0A7-C20457E16EE2}" type="sibTrans" cxnId="{39D5CE19-7F61-4016-B172-ABC69FD44062}">
      <dgm:prSet/>
      <dgm:spPr/>
      <dgm:t>
        <a:bodyPr/>
        <a:lstStyle/>
        <a:p>
          <a:endParaRPr lang="en-US"/>
        </a:p>
      </dgm:t>
    </dgm:pt>
    <dgm:pt modelId="{87176CF7-5D1B-4520-8EB4-CAD3841BB7F3}" type="pres">
      <dgm:prSet presAssocID="{B6CA7766-D3D9-4D54-B4C1-476FACEEA8AF}" presName="diagram" presStyleCnt="0">
        <dgm:presLayoutVars>
          <dgm:dir/>
          <dgm:resizeHandles val="exact"/>
        </dgm:presLayoutVars>
      </dgm:prSet>
      <dgm:spPr/>
    </dgm:pt>
    <dgm:pt modelId="{24039972-52F8-472D-ADA5-428FBEF09672}" type="pres">
      <dgm:prSet presAssocID="{AC8B451E-B50F-4642-A261-D401C6A3C5CB}" presName="node" presStyleLbl="node1" presStyleIdx="0" presStyleCnt="6">
        <dgm:presLayoutVars>
          <dgm:bulletEnabled val="1"/>
        </dgm:presLayoutVars>
      </dgm:prSet>
      <dgm:spPr/>
    </dgm:pt>
    <dgm:pt modelId="{68EE3DCB-181A-4E54-AA72-2E5AC79C2285}" type="pres">
      <dgm:prSet presAssocID="{FD77BCBC-7F21-43CB-93C7-45BB0751D827}" presName="sibTrans" presStyleCnt="0"/>
      <dgm:spPr/>
    </dgm:pt>
    <dgm:pt modelId="{5D1D3F81-4F46-431E-A6FF-F6B2C514DCA7}" type="pres">
      <dgm:prSet presAssocID="{37383B7D-4C57-4706-ABFF-F95C78A9909D}" presName="node" presStyleLbl="node1" presStyleIdx="1" presStyleCnt="6">
        <dgm:presLayoutVars>
          <dgm:bulletEnabled val="1"/>
        </dgm:presLayoutVars>
      </dgm:prSet>
      <dgm:spPr/>
    </dgm:pt>
    <dgm:pt modelId="{C35F9931-BCA5-4592-A705-2064E119114B}" type="pres">
      <dgm:prSet presAssocID="{3AC6FA05-E581-4BEF-AB22-B23F36F16148}" presName="sibTrans" presStyleCnt="0"/>
      <dgm:spPr/>
    </dgm:pt>
    <dgm:pt modelId="{7EDC1130-C147-4C04-84AC-6B5470A1ADB6}" type="pres">
      <dgm:prSet presAssocID="{FC4B3744-1EE8-448F-B0C7-2A0CA6F77413}" presName="node" presStyleLbl="node1" presStyleIdx="2" presStyleCnt="6">
        <dgm:presLayoutVars>
          <dgm:bulletEnabled val="1"/>
        </dgm:presLayoutVars>
      </dgm:prSet>
      <dgm:spPr/>
    </dgm:pt>
    <dgm:pt modelId="{46C26487-C056-44EB-8123-84D950F3D482}" type="pres">
      <dgm:prSet presAssocID="{F3BEB42C-C337-43E4-9E6D-A4E929EB74E8}" presName="sibTrans" presStyleCnt="0"/>
      <dgm:spPr/>
    </dgm:pt>
    <dgm:pt modelId="{B3949B84-5507-41A4-A3EA-DE2362EE837D}" type="pres">
      <dgm:prSet presAssocID="{3E15B517-C345-46E0-A89F-06D1CD56B804}" presName="node" presStyleLbl="node1" presStyleIdx="3" presStyleCnt="6">
        <dgm:presLayoutVars>
          <dgm:bulletEnabled val="1"/>
        </dgm:presLayoutVars>
      </dgm:prSet>
      <dgm:spPr/>
    </dgm:pt>
    <dgm:pt modelId="{990B8078-1F15-4F94-99BE-3B179DDDBD4C}" type="pres">
      <dgm:prSet presAssocID="{534ED846-08D6-47BC-A990-711F1B86C4F4}" presName="sibTrans" presStyleCnt="0"/>
      <dgm:spPr/>
    </dgm:pt>
    <dgm:pt modelId="{FC9C1A8C-3B6F-4E6D-84A0-149C799D2F76}" type="pres">
      <dgm:prSet presAssocID="{7F42009F-91A0-452C-9BBC-DBA739903C92}" presName="node" presStyleLbl="node1" presStyleIdx="4" presStyleCnt="6">
        <dgm:presLayoutVars>
          <dgm:bulletEnabled val="1"/>
        </dgm:presLayoutVars>
      </dgm:prSet>
      <dgm:spPr/>
    </dgm:pt>
    <dgm:pt modelId="{D12066FD-FE84-40F4-97ED-09BB46280999}" type="pres">
      <dgm:prSet presAssocID="{9B9CF796-5F46-461F-A185-DAFFB8DB8F0F}" presName="sibTrans" presStyleCnt="0"/>
      <dgm:spPr/>
    </dgm:pt>
    <dgm:pt modelId="{238ABA2A-D2DB-4A90-A27A-37C8BA712C5A}" type="pres">
      <dgm:prSet presAssocID="{E2221F31-4CC8-4D94-A3B7-AD2BCA3F3B3C}" presName="node" presStyleLbl="node1" presStyleIdx="5" presStyleCnt="6">
        <dgm:presLayoutVars>
          <dgm:bulletEnabled val="1"/>
        </dgm:presLayoutVars>
      </dgm:prSet>
      <dgm:spPr/>
    </dgm:pt>
  </dgm:ptLst>
  <dgm:cxnLst>
    <dgm:cxn modelId="{36EC2008-F055-45B2-BC50-21C8B8418FCA}" type="presOf" srcId="{E2221F31-4CC8-4D94-A3B7-AD2BCA3F3B3C}" destId="{238ABA2A-D2DB-4A90-A27A-37C8BA712C5A}" srcOrd="0" destOrd="0" presId="urn:microsoft.com/office/officeart/2005/8/layout/default"/>
    <dgm:cxn modelId="{FCC95E09-B487-41D3-80BF-4664337A729F}" srcId="{B6CA7766-D3D9-4D54-B4C1-476FACEEA8AF}" destId="{3E15B517-C345-46E0-A89F-06D1CD56B804}" srcOrd="3" destOrd="0" parTransId="{6D4DF750-1F1E-404E-96EE-F20915B178F3}" sibTransId="{534ED846-08D6-47BC-A990-711F1B86C4F4}"/>
    <dgm:cxn modelId="{39D5CE19-7F61-4016-B172-ABC69FD44062}" srcId="{B6CA7766-D3D9-4D54-B4C1-476FACEEA8AF}" destId="{E2221F31-4CC8-4D94-A3B7-AD2BCA3F3B3C}" srcOrd="5" destOrd="0" parTransId="{E7E5B484-5672-4FAB-9B51-CB87CECB349A}" sibTransId="{CA9F35F2-65CD-43FE-B0A7-C20457E16EE2}"/>
    <dgm:cxn modelId="{6DD09C60-1218-4738-920D-9B7EA182D42C}" srcId="{B6CA7766-D3D9-4D54-B4C1-476FACEEA8AF}" destId="{FC4B3744-1EE8-448F-B0C7-2A0CA6F77413}" srcOrd="2" destOrd="0" parTransId="{AB95ACB1-CB63-48E1-BC8B-10D69033CA1D}" sibTransId="{F3BEB42C-C337-43E4-9E6D-A4E929EB74E8}"/>
    <dgm:cxn modelId="{AE521ABD-7DC8-4F21-A813-886B668BAF8B}" type="presOf" srcId="{7F42009F-91A0-452C-9BBC-DBA739903C92}" destId="{FC9C1A8C-3B6F-4E6D-84A0-149C799D2F76}" srcOrd="0" destOrd="0" presId="urn:microsoft.com/office/officeart/2005/8/layout/default"/>
    <dgm:cxn modelId="{8EC77FC2-C89E-4D74-BAEA-56DBAEA5D9BC}" srcId="{B6CA7766-D3D9-4D54-B4C1-476FACEEA8AF}" destId="{AC8B451E-B50F-4642-A261-D401C6A3C5CB}" srcOrd="0" destOrd="0" parTransId="{EB0536D7-75A9-48FF-AC48-7324115B7026}" sibTransId="{FD77BCBC-7F21-43CB-93C7-45BB0751D827}"/>
    <dgm:cxn modelId="{58CE67C4-2FE1-4F36-A167-D93447BF490A}" type="presOf" srcId="{AC8B451E-B50F-4642-A261-D401C6A3C5CB}" destId="{24039972-52F8-472D-ADA5-428FBEF09672}" srcOrd="0" destOrd="0" presId="urn:microsoft.com/office/officeart/2005/8/layout/default"/>
    <dgm:cxn modelId="{5B7DDDD7-C503-4A16-999D-AAA407ED468C}" type="presOf" srcId="{FC4B3744-1EE8-448F-B0C7-2A0CA6F77413}" destId="{7EDC1130-C147-4C04-84AC-6B5470A1ADB6}" srcOrd="0" destOrd="0" presId="urn:microsoft.com/office/officeart/2005/8/layout/default"/>
    <dgm:cxn modelId="{3BF986DA-E4CF-4791-B08A-1B1127B67165}" srcId="{B6CA7766-D3D9-4D54-B4C1-476FACEEA8AF}" destId="{37383B7D-4C57-4706-ABFF-F95C78A9909D}" srcOrd="1" destOrd="0" parTransId="{5ADC4D34-FCEC-40A3-A38D-DB78E1A5B083}" sibTransId="{3AC6FA05-E581-4BEF-AB22-B23F36F16148}"/>
    <dgm:cxn modelId="{FC5735E1-442E-40EC-84BA-49585D4F5FA7}" type="presOf" srcId="{B6CA7766-D3D9-4D54-B4C1-476FACEEA8AF}" destId="{87176CF7-5D1B-4520-8EB4-CAD3841BB7F3}" srcOrd="0" destOrd="0" presId="urn:microsoft.com/office/officeart/2005/8/layout/default"/>
    <dgm:cxn modelId="{98E2EEEB-7AEB-4E5C-9D34-8301049D74F0}" type="presOf" srcId="{37383B7D-4C57-4706-ABFF-F95C78A9909D}" destId="{5D1D3F81-4F46-431E-A6FF-F6B2C514DCA7}" srcOrd="0" destOrd="0" presId="urn:microsoft.com/office/officeart/2005/8/layout/default"/>
    <dgm:cxn modelId="{A982AAF8-0B96-4809-B173-4C84F456A1A0}" srcId="{B6CA7766-D3D9-4D54-B4C1-476FACEEA8AF}" destId="{7F42009F-91A0-452C-9BBC-DBA739903C92}" srcOrd="4" destOrd="0" parTransId="{C705B2F0-03B8-41BC-AD36-FFDB5E1A22B7}" sibTransId="{9B9CF796-5F46-461F-A185-DAFFB8DB8F0F}"/>
    <dgm:cxn modelId="{2C7581FC-E4B4-447D-BB51-96A3DD3DA065}" type="presOf" srcId="{3E15B517-C345-46E0-A89F-06D1CD56B804}" destId="{B3949B84-5507-41A4-A3EA-DE2362EE837D}" srcOrd="0" destOrd="0" presId="urn:microsoft.com/office/officeart/2005/8/layout/default"/>
    <dgm:cxn modelId="{7B3BF144-D9E8-4B90-9C1A-504C2CD392F1}" type="presParOf" srcId="{87176CF7-5D1B-4520-8EB4-CAD3841BB7F3}" destId="{24039972-52F8-472D-ADA5-428FBEF09672}" srcOrd="0" destOrd="0" presId="urn:microsoft.com/office/officeart/2005/8/layout/default"/>
    <dgm:cxn modelId="{4F4F851E-1839-43A0-90F1-FAEC4B8E5C72}" type="presParOf" srcId="{87176CF7-5D1B-4520-8EB4-CAD3841BB7F3}" destId="{68EE3DCB-181A-4E54-AA72-2E5AC79C2285}" srcOrd="1" destOrd="0" presId="urn:microsoft.com/office/officeart/2005/8/layout/default"/>
    <dgm:cxn modelId="{EF374856-E4DC-4F5D-AB1E-BF4B17715902}" type="presParOf" srcId="{87176CF7-5D1B-4520-8EB4-CAD3841BB7F3}" destId="{5D1D3F81-4F46-431E-A6FF-F6B2C514DCA7}" srcOrd="2" destOrd="0" presId="urn:microsoft.com/office/officeart/2005/8/layout/default"/>
    <dgm:cxn modelId="{31D2D471-B472-40AD-9F92-D1116F64B3C3}" type="presParOf" srcId="{87176CF7-5D1B-4520-8EB4-CAD3841BB7F3}" destId="{C35F9931-BCA5-4592-A705-2064E119114B}" srcOrd="3" destOrd="0" presId="urn:microsoft.com/office/officeart/2005/8/layout/default"/>
    <dgm:cxn modelId="{508A2E38-3090-4D0A-90FB-1515EEC4F162}" type="presParOf" srcId="{87176CF7-5D1B-4520-8EB4-CAD3841BB7F3}" destId="{7EDC1130-C147-4C04-84AC-6B5470A1ADB6}" srcOrd="4" destOrd="0" presId="urn:microsoft.com/office/officeart/2005/8/layout/default"/>
    <dgm:cxn modelId="{80B8A079-71E5-4664-818D-43174040665D}" type="presParOf" srcId="{87176CF7-5D1B-4520-8EB4-CAD3841BB7F3}" destId="{46C26487-C056-44EB-8123-84D950F3D482}" srcOrd="5" destOrd="0" presId="urn:microsoft.com/office/officeart/2005/8/layout/default"/>
    <dgm:cxn modelId="{5E6C8DCA-576B-4672-BF3E-2B11F89B2D47}" type="presParOf" srcId="{87176CF7-5D1B-4520-8EB4-CAD3841BB7F3}" destId="{B3949B84-5507-41A4-A3EA-DE2362EE837D}" srcOrd="6" destOrd="0" presId="urn:microsoft.com/office/officeart/2005/8/layout/default"/>
    <dgm:cxn modelId="{9C8B7979-65FA-4BA4-A957-6B477C6406AA}" type="presParOf" srcId="{87176CF7-5D1B-4520-8EB4-CAD3841BB7F3}" destId="{990B8078-1F15-4F94-99BE-3B179DDDBD4C}" srcOrd="7" destOrd="0" presId="urn:microsoft.com/office/officeart/2005/8/layout/default"/>
    <dgm:cxn modelId="{9E7BA574-EA07-4727-8079-36B613284F30}" type="presParOf" srcId="{87176CF7-5D1B-4520-8EB4-CAD3841BB7F3}" destId="{FC9C1A8C-3B6F-4E6D-84A0-149C799D2F76}" srcOrd="8" destOrd="0" presId="urn:microsoft.com/office/officeart/2005/8/layout/default"/>
    <dgm:cxn modelId="{9989DA90-CF30-42B6-83BA-C3D00A503FB9}" type="presParOf" srcId="{87176CF7-5D1B-4520-8EB4-CAD3841BB7F3}" destId="{D12066FD-FE84-40F4-97ED-09BB46280999}" srcOrd="9" destOrd="0" presId="urn:microsoft.com/office/officeart/2005/8/layout/default"/>
    <dgm:cxn modelId="{5E2D4C0D-D1FD-4435-BA0C-02B03C5748B5}" type="presParOf" srcId="{87176CF7-5D1B-4520-8EB4-CAD3841BB7F3}" destId="{238ABA2A-D2DB-4A90-A27A-37C8BA712C5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63AAF7F4-1350-43B1-96D5-A2B5B51D8234}" type="doc">
      <dgm:prSet loTypeId="urn:microsoft.com/office/officeart/2005/8/layout/vList2" loCatId="list" qsTypeId="urn:microsoft.com/office/officeart/2005/8/quickstyle/simple1#144" qsCatId="simple" csTypeId="urn:microsoft.com/office/officeart/2005/8/colors/colorful2#31" csCatId="colorful"/>
      <dgm:spPr/>
      <dgm:t>
        <a:bodyPr/>
        <a:lstStyle/>
        <a:p>
          <a:endParaRPr lang="en-US"/>
        </a:p>
      </dgm:t>
    </dgm:pt>
    <dgm:pt modelId="{1EB325AB-0E9A-4DFD-BF52-AAD33B651511}">
      <dgm:prSet/>
      <dgm:spPr/>
      <dgm:t>
        <a:bodyPr/>
        <a:lstStyle/>
        <a:p>
          <a:r>
            <a:rPr lang="en-US"/>
            <a:t>No criticism</a:t>
          </a:r>
        </a:p>
      </dgm:t>
    </dgm:pt>
    <dgm:pt modelId="{7EAF33F0-9376-4E9B-A380-21A118E437EC}" type="parTrans" cxnId="{CE0ED28B-3D7A-4149-9769-DD16398226FB}">
      <dgm:prSet/>
      <dgm:spPr/>
      <dgm:t>
        <a:bodyPr/>
        <a:lstStyle/>
        <a:p>
          <a:endParaRPr lang="en-US"/>
        </a:p>
      </dgm:t>
    </dgm:pt>
    <dgm:pt modelId="{3449A23D-949C-44E5-9D03-B31FB0B99A1B}" type="sibTrans" cxnId="{CE0ED28B-3D7A-4149-9769-DD16398226FB}">
      <dgm:prSet/>
      <dgm:spPr/>
      <dgm:t>
        <a:bodyPr/>
        <a:lstStyle/>
        <a:p>
          <a:endParaRPr lang="en-US"/>
        </a:p>
      </dgm:t>
    </dgm:pt>
    <dgm:pt modelId="{8B36954E-0957-47A9-B42A-393BEC7E34DB}">
      <dgm:prSet/>
      <dgm:spPr/>
      <dgm:t>
        <a:bodyPr/>
        <a:lstStyle/>
        <a:p>
          <a:r>
            <a:rPr lang="en-US"/>
            <a:t>No evaluating</a:t>
          </a:r>
        </a:p>
      </dgm:t>
    </dgm:pt>
    <dgm:pt modelId="{488937FE-D2B9-40A1-9555-1F0EE470756E}" type="parTrans" cxnId="{18BD1452-C604-4CE3-8BBB-B2734C45D07B}">
      <dgm:prSet/>
      <dgm:spPr/>
      <dgm:t>
        <a:bodyPr/>
        <a:lstStyle/>
        <a:p>
          <a:endParaRPr lang="en-US"/>
        </a:p>
      </dgm:t>
    </dgm:pt>
    <dgm:pt modelId="{13C8D65B-49E6-47EB-BAEF-55BC4ECCBEC1}" type="sibTrans" cxnId="{18BD1452-C604-4CE3-8BBB-B2734C45D07B}">
      <dgm:prSet/>
      <dgm:spPr/>
      <dgm:t>
        <a:bodyPr/>
        <a:lstStyle/>
        <a:p>
          <a:endParaRPr lang="en-US"/>
        </a:p>
      </dgm:t>
    </dgm:pt>
    <dgm:pt modelId="{873A490C-FF59-4CF0-9BAA-283880F54247}">
      <dgm:prSet/>
      <dgm:spPr/>
      <dgm:t>
        <a:bodyPr/>
        <a:lstStyle/>
        <a:p>
          <a:r>
            <a:rPr lang="en-US"/>
            <a:t>Quantity first, then quality</a:t>
          </a:r>
        </a:p>
      </dgm:t>
    </dgm:pt>
    <dgm:pt modelId="{8118C805-FD2F-4388-BA6F-AF848CF7B2C7}" type="parTrans" cxnId="{EBF31AA6-8E4B-4FF3-AE65-FAD52BE1F08A}">
      <dgm:prSet/>
      <dgm:spPr/>
      <dgm:t>
        <a:bodyPr/>
        <a:lstStyle/>
        <a:p>
          <a:endParaRPr lang="en-US"/>
        </a:p>
      </dgm:t>
    </dgm:pt>
    <dgm:pt modelId="{85ED6C9A-D4E1-40CF-8BAD-C7CB2BC50224}" type="sibTrans" cxnId="{EBF31AA6-8E4B-4FF3-AE65-FAD52BE1F08A}">
      <dgm:prSet/>
      <dgm:spPr/>
      <dgm:t>
        <a:bodyPr/>
        <a:lstStyle/>
        <a:p>
          <a:endParaRPr lang="en-US"/>
        </a:p>
      </dgm:t>
    </dgm:pt>
    <dgm:pt modelId="{04E29CF0-2D52-4523-BAB9-F87B5F7DA476}">
      <dgm:prSet/>
      <dgm:spPr/>
      <dgm:t>
        <a:bodyPr/>
        <a:lstStyle/>
        <a:p>
          <a:r>
            <a:rPr lang="en-US"/>
            <a:t>10 ideas in 10 minutes</a:t>
          </a:r>
        </a:p>
      </dgm:t>
    </dgm:pt>
    <dgm:pt modelId="{C11AFCF9-2908-4445-9917-55C89D514727}" type="parTrans" cxnId="{1E0E07EB-1AF1-44C4-93C3-A6B53657CD6F}">
      <dgm:prSet/>
      <dgm:spPr/>
      <dgm:t>
        <a:bodyPr/>
        <a:lstStyle/>
        <a:p>
          <a:endParaRPr lang="en-US"/>
        </a:p>
      </dgm:t>
    </dgm:pt>
    <dgm:pt modelId="{1EBFFF3F-D11C-44BF-A53A-7F7FB19947C8}" type="sibTrans" cxnId="{1E0E07EB-1AF1-44C4-93C3-A6B53657CD6F}">
      <dgm:prSet/>
      <dgm:spPr/>
      <dgm:t>
        <a:bodyPr/>
        <a:lstStyle/>
        <a:p>
          <a:endParaRPr lang="en-US"/>
        </a:p>
      </dgm:t>
    </dgm:pt>
    <dgm:pt modelId="{F4AA804A-D771-4A52-8A48-EEA1A30889A0}">
      <dgm:prSet/>
      <dgm:spPr/>
      <dgm:t>
        <a:bodyPr/>
        <a:lstStyle/>
        <a:p>
          <a:r>
            <a:rPr lang="en-US"/>
            <a:t>Then afterwards, creativity, realism and achievable.</a:t>
          </a:r>
        </a:p>
      </dgm:t>
    </dgm:pt>
    <dgm:pt modelId="{2EC49C91-055A-4CD7-9783-53789B88F17F}" type="parTrans" cxnId="{A1FDF922-3C82-430F-89DE-FC41BE6475D6}">
      <dgm:prSet/>
      <dgm:spPr/>
      <dgm:t>
        <a:bodyPr/>
        <a:lstStyle/>
        <a:p>
          <a:endParaRPr lang="en-US"/>
        </a:p>
      </dgm:t>
    </dgm:pt>
    <dgm:pt modelId="{A2C8A456-A409-4D62-AA58-639F249D402F}" type="sibTrans" cxnId="{A1FDF922-3C82-430F-89DE-FC41BE6475D6}">
      <dgm:prSet/>
      <dgm:spPr/>
      <dgm:t>
        <a:bodyPr/>
        <a:lstStyle/>
        <a:p>
          <a:endParaRPr lang="en-US"/>
        </a:p>
      </dgm:t>
    </dgm:pt>
    <dgm:pt modelId="{5F04F342-4DC1-47F9-B951-4AAA0D7312B8}" type="pres">
      <dgm:prSet presAssocID="{63AAF7F4-1350-43B1-96D5-A2B5B51D8234}" presName="linear" presStyleCnt="0">
        <dgm:presLayoutVars>
          <dgm:animLvl val="lvl"/>
          <dgm:resizeHandles val="exact"/>
        </dgm:presLayoutVars>
      </dgm:prSet>
      <dgm:spPr/>
    </dgm:pt>
    <dgm:pt modelId="{D8D6616E-B345-4C80-95D2-29CF82CAAA8A}" type="pres">
      <dgm:prSet presAssocID="{1EB325AB-0E9A-4DFD-BF52-AAD33B65151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7E55713-24A0-48A6-ACE0-79C09584B7BD}" type="pres">
      <dgm:prSet presAssocID="{3449A23D-949C-44E5-9D03-B31FB0B99A1B}" presName="spacer" presStyleCnt="0"/>
      <dgm:spPr/>
    </dgm:pt>
    <dgm:pt modelId="{166C9E82-0AA0-4926-A664-130BF0E9BA9F}" type="pres">
      <dgm:prSet presAssocID="{8B36954E-0957-47A9-B42A-393BEC7E34D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922DDF1-C83B-41D8-AC07-07300CBC52A3}" type="pres">
      <dgm:prSet presAssocID="{13C8D65B-49E6-47EB-BAEF-55BC4ECCBEC1}" presName="spacer" presStyleCnt="0"/>
      <dgm:spPr/>
    </dgm:pt>
    <dgm:pt modelId="{76AA93F7-4588-4515-B234-AC39FA8EE4E7}" type="pres">
      <dgm:prSet presAssocID="{873A490C-FF59-4CF0-9BAA-283880F5424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793AB8A-8DCE-48A6-B819-66664A2CDF03}" type="pres">
      <dgm:prSet presAssocID="{85ED6C9A-D4E1-40CF-8BAD-C7CB2BC50224}" presName="spacer" presStyleCnt="0"/>
      <dgm:spPr/>
    </dgm:pt>
    <dgm:pt modelId="{2E766A0E-D90A-44BF-85D2-0717DD1C7726}" type="pres">
      <dgm:prSet presAssocID="{04E29CF0-2D52-4523-BAB9-F87B5F7DA47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257C521-6686-4223-9C56-AC474A028F84}" type="pres">
      <dgm:prSet presAssocID="{1EBFFF3F-D11C-44BF-A53A-7F7FB19947C8}" presName="spacer" presStyleCnt="0"/>
      <dgm:spPr/>
    </dgm:pt>
    <dgm:pt modelId="{CFA208B6-D974-402E-835E-6A9C6AA4D207}" type="pres">
      <dgm:prSet presAssocID="{F4AA804A-D771-4A52-8A48-EEA1A30889A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CA5070B-1B26-49E7-B702-A2B93B351287}" type="presOf" srcId="{1EB325AB-0E9A-4DFD-BF52-AAD33B651511}" destId="{D8D6616E-B345-4C80-95D2-29CF82CAAA8A}" srcOrd="0" destOrd="0" presId="urn:microsoft.com/office/officeart/2005/8/layout/vList2"/>
    <dgm:cxn modelId="{EFC09019-2B1D-45BC-A9CD-730818B964BD}" type="presOf" srcId="{873A490C-FF59-4CF0-9BAA-283880F54247}" destId="{76AA93F7-4588-4515-B234-AC39FA8EE4E7}" srcOrd="0" destOrd="0" presId="urn:microsoft.com/office/officeart/2005/8/layout/vList2"/>
    <dgm:cxn modelId="{A1FDF922-3C82-430F-89DE-FC41BE6475D6}" srcId="{63AAF7F4-1350-43B1-96D5-A2B5B51D8234}" destId="{F4AA804A-D771-4A52-8A48-EEA1A30889A0}" srcOrd="4" destOrd="0" parTransId="{2EC49C91-055A-4CD7-9783-53789B88F17F}" sibTransId="{A2C8A456-A409-4D62-AA58-639F249D402F}"/>
    <dgm:cxn modelId="{9601C160-A9FA-4C04-AF21-2EBA92DF2815}" type="presOf" srcId="{8B36954E-0957-47A9-B42A-393BEC7E34DB}" destId="{166C9E82-0AA0-4926-A664-130BF0E9BA9F}" srcOrd="0" destOrd="0" presId="urn:microsoft.com/office/officeart/2005/8/layout/vList2"/>
    <dgm:cxn modelId="{D158D564-248E-43F6-9735-FBD8DA985C3B}" type="presOf" srcId="{F4AA804A-D771-4A52-8A48-EEA1A30889A0}" destId="{CFA208B6-D974-402E-835E-6A9C6AA4D207}" srcOrd="0" destOrd="0" presId="urn:microsoft.com/office/officeart/2005/8/layout/vList2"/>
    <dgm:cxn modelId="{61AA1151-8D13-4E3B-B5B5-FC7C647F31A7}" type="presOf" srcId="{04E29CF0-2D52-4523-BAB9-F87B5F7DA476}" destId="{2E766A0E-D90A-44BF-85D2-0717DD1C7726}" srcOrd="0" destOrd="0" presId="urn:microsoft.com/office/officeart/2005/8/layout/vList2"/>
    <dgm:cxn modelId="{18BD1452-C604-4CE3-8BBB-B2734C45D07B}" srcId="{63AAF7F4-1350-43B1-96D5-A2B5B51D8234}" destId="{8B36954E-0957-47A9-B42A-393BEC7E34DB}" srcOrd="1" destOrd="0" parTransId="{488937FE-D2B9-40A1-9555-1F0EE470756E}" sibTransId="{13C8D65B-49E6-47EB-BAEF-55BC4ECCBEC1}"/>
    <dgm:cxn modelId="{CE0ED28B-3D7A-4149-9769-DD16398226FB}" srcId="{63AAF7F4-1350-43B1-96D5-A2B5B51D8234}" destId="{1EB325AB-0E9A-4DFD-BF52-AAD33B651511}" srcOrd="0" destOrd="0" parTransId="{7EAF33F0-9376-4E9B-A380-21A118E437EC}" sibTransId="{3449A23D-949C-44E5-9D03-B31FB0B99A1B}"/>
    <dgm:cxn modelId="{EBF31AA6-8E4B-4FF3-AE65-FAD52BE1F08A}" srcId="{63AAF7F4-1350-43B1-96D5-A2B5B51D8234}" destId="{873A490C-FF59-4CF0-9BAA-283880F54247}" srcOrd="2" destOrd="0" parTransId="{8118C805-FD2F-4388-BA6F-AF848CF7B2C7}" sibTransId="{85ED6C9A-D4E1-40CF-8BAD-C7CB2BC50224}"/>
    <dgm:cxn modelId="{114979AC-AFE7-481C-B2F1-988E41A467CB}" type="presOf" srcId="{63AAF7F4-1350-43B1-96D5-A2B5B51D8234}" destId="{5F04F342-4DC1-47F9-B951-4AAA0D7312B8}" srcOrd="0" destOrd="0" presId="urn:microsoft.com/office/officeart/2005/8/layout/vList2"/>
    <dgm:cxn modelId="{1E0E07EB-1AF1-44C4-93C3-A6B53657CD6F}" srcId="{63AAF7F4-1350-43B1-96D5-A2B5B51D8234}" destId="{04E29CF0-2D52-4523-BAB9-F87B5F7DA476}" srcOrd="3" destOrd="0" parTransId="{C11AFCF9-2908-4445-9917-55C89D514727}" sibTransId="{1EBFFF3F-D11C-44BF-A53A-7F7FB19947C8}"/>
    <dgm:cxn modelId="{B89FB66A-544F-4141-9B0D-0D2C3230A4D2}" type="presParOf" srcId="{5F04F342-4DC1-47F9-B951-4AAA0D7312B8}" destId="{D8D6616E-B345-4C80-95D2-29CF82CAAA8A}" srcOrd="0" destOrd="0" presId="urn:microsoft.com/office/officeart/2005/8/layout/vList2"/>
    <dgm:cxn modelId="{7DB2E47A-2998-416C-BC58-6BCAE22754AE}" type="presParOf" srcId="{5F04F342-4DC1-47F9-B951-4AAA0D7312B8}" destId="{57E55713-24A0-48A6-ACE0-79C09584B7BD}" srcOrd="1" destOrd="0" presId="urn:microsoft.com/office/officeart/2005/8/layout/vList2"/>
    <dgm:cxn modelId="{E9C98BCC-4D89-495B-B556-EBB1565968A3}" type="presParOf" srcId="{5F04F342-4DC1-47F9-B951-4AAA0D7312B8}" destId="{166C9E82-0AA0-4926-A664-130BF0E9BA9F}" srcOrd="2" destOrd="0" presId="urn:microsoft.com/office/officeart/2005/8/layout/vList2"/>
    <dgm:cxn modelId="{272F1D51-6D48-4777-AE51-F158EBBEC7F7}" type="presParOf" srcId="{5F04F342-4DC1-47F9-B951-4AAA0D7312B8}" destId="{D922DDF1-C83B-41D8-AC07-07300CBC52A3}" srcOrd="3" destOrd="0" presId="urn:microsoft.com/office/officeart/2005/8/layout/vList2"/>
    <dgm:cxn modelId="{D657D32D-121A-4977-82FF-C2BE18D4E252}" type="presParOf" srcId="{5F04F342-4DC1-47F9-B951-4AAA0D7312B8}" destId="{76AA93F7-4588-4515-B234-AC39FA8EE4E7}" srcOrd="4" destOrd="0" presId="urn:microsoft.com/office/officeart/2005/8/layout/vList2"/>
    <dgm:cxn modelId="{173A7D13-029B-404B-99E2-83239D7D1DE1}" type="presParOf" srcId="{5F04F342-4DC1-47F9-B951-4AAA0D7312B8}" destId="{E793AB8A-8DCE-48A6-B819-66664A2CDF03}" srcOrd="5" destOrd="0" presId="urn:microsoft.com/office/officeart/2005/8/layout/vList2"/>
    <dgm:cxn modelId="{D71D6A00-99FB-47A7-B7A0-C74058E6F2CB}" type="presParOf" srcId="{5F04F342-4DC1-47F9-B951-4AAA0D7312B8}" destId="{2E766A0E-D90A-44BF-85D2-0717DD1C7726}" srcOrd="6" destOrd="0" presId="urn:microsoft.com/office/officeart/2005/8/layout/vList2"/>
    <dgm:cxn modelId="{64FF3E1F-EB02-48C9-8076-2D74D7789577}" type="presParOf" srcId="{5F04F342-4DC1-47F9-B951-4AAA0D7312B8}" destId="{C257C521-6686-4223-9C56-AC474A028F84}" srcOrd="7" destOrd="0" presId="urn:microsoft.com/office/officeart/2005/8/layout/vList2"/>
    <dgm:cxn modelId="{7832091B-3263-4383-8251-AD9E6E0EC22A}" type="presParOf" srcId="{5F04F342-4DC1-47F9-B951-4AAA0D7312B8}" destId="{CFA208B6-D974-402E-835E-6A9C6AA4D20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8F2809F0-20EF-4DAC-BF5D-0078B9D67E69}" type="doc">
      <dgm:prSet loTypeId="urn:microsoft.com/office/officeart/2005/8/layout/vList2" loCatId="list" qsTypeId="urn:microsoft.com/office/officeart/2005/8/quickstyle/simple1#153" qsCatId="simple" csTypeId="urn:microsoft.com/office/officeart/2005/8/colors/colorful2#33" csCatId="colorful"/>
      <dgm:spPr/>
      <dgm:t>
        <a:bodyPr/>
        <a:lstStyle/>
        <a:p>
          <a:endParaRPr lang="en-US"/>
        </a:p>
      </dgm:t>
    </dgm:pt>
    <dgm:pt modelId="{5E6FC464-BF63-4D19-A963-B838419DFB51}">
      <dgm:prSet/>
      <dgm:spPr/>
      <dgm:t>
        <a:bodyPr/>
        <a:lstStyle/>
        <a:p>
          <a:r>
            <a:rPr lang="en-US"/>
            <a:t>Is it needed?</a:t>
          </a:r>
        </a:p>
      </dgm:t>
    </dgm:pt>
    <dgm:pt modelId="{DECB9B25-5200-4E7B-BAA0-DF054383B290}" type="parTrans" cxnId="{6D9658B4-EE6C-4B8D-9C7F-8714C176AB91}">
      <dgm:prSet/>
      <dgm:spPr/>
      <dgm:t>
        <a:bodyPr/>
        <a:lstStyle/>
        <a:p>
          <a:endParaRPr lang="en-US"/>
        </a:p>
      </dgm:t>
    </dgm:pt>
    <dgm:pt modelId="{F9813AB9-4AF5-4345-9FC8-7CB5F89605A0}" type="sibTrans" cxnId="{6D9658B4-EE6C-4B8D-9C7F-8714C176AB91}">
      <dgm:prSet/>
      <dgm:spPr/>
      <dgm:t>
        <a:bodyPr/>
        <a:lstStyle/>
        <a:p>
          <a:endParaRPr lang="en-US"/>
        </a:p>
      </dgm:t>
    </dgm:pt>
    <dgm:pt modelId="{EF50FF79-7394-4DCD-8014-7B1AC3DBB0D7}">
      <dgm:prSet/>
      <dgm:spPr/>
      <dgm:t>
        <a:bodyPr/>
        <a:lstStyle/>
        <a:p>
          <a:r>
            <a:rPr lang="en-US"/>
            <a:t>Is it feasible?</a:t>
          </a:r>
        </a:p>
      </dgm:t>
    </dgm:pt>
    <dgm:pt modelId="{29824F44-B892-49C1-8FB4-93D336054886}" type="parTrans" cxnId="{D4C72F09-901A-4855-AF21-854F8BD92C9C}">
      <dgm:prSet/>
      <dgm:spPr/>
      <dgm:t>
        <a:bodyPr/>
        <a:lstStyle/>
        <a:p>
          <a:endParaRPr lang="en-US"/>
        </a:p>
      </dgm:t>
    </dgm:pt>
    <dgm:pt modelId="{8E037795-BECD-4CB0-99D3-DB0F92D76D92}" type="sibTrans" cxnId="{D4C72F09-901A-4855-AF21-854F8BD92C9C}">
      <dgm:prSet/>
      <dgm:spPr/>
      <dgm:t>
        <a:bodyPr/>
        <a:lstStyle/>
        <a:p>
          <a:endParaRPr lang="en-US"/>
        </a:p>
      </dgm:t>
    </dgm:pt>
    <dgm:pt modelId="{B4E774AE-E243-4AAD-9822-9495868F9FE7}">
      <dgm:prSet/>
      <dgm:spPr/>
      <dgm:t>
        <a:bodyPr/>
        <a:lstStyle/>
        <a:p>
          <a:r>
            <a:rPr lang="en-US"/>
            <a:t>Does it create value?</a:t>
          </a:r>
        </a:p>
      </dgm:t>
    </dgm:pt>
    <dgm:pt modelId="{B47723DD-E28B-4014-AC26-73A09CA738D8}" type="parTrans" cxnId="{023DB855-4A30-4189-A72F-A0DF9D2AD1E6}">
      <dgm:prSet/>
      <dgm:spPr/>
      <dgm:t>
        <a:bodyPr/>
        <a:lstStyle/>
        <a:p>
          <a:endParaRPr lang="en-US"/>
        </a:p>
      </dgm:t>
    </dgm:pt>
    <dgm:pt modelId="{3FB9CD96-BCBD-4EB8-B95E-F7B1ED29A393}" type="sibTrans" cxnId="{023DB855-4A30-4189-A72F-A0DF9D2AD1E6}">
      <dgm:prSet/>
      <dgm:spPr/>
      <dgm:t>
        <a:bodyPr/>
        <a:lstStyle/>
        <a:p>
          <a:endParaRPr lang="en-US"/>
        </a:p>
      </dgm:t>
    </dgm:pt>
    <dgm:pt modelId="{859CBE48-50D8-464E-BD35-02993670EA62}" type="pres">
      <dgm:prSet presAssocID="{8F2809F0-20EF-4DAC-BF5D-0078B9D67E69}" presName="linear" presStyleCnt="0">
        <dgm:presLayoutVars>
          <dgm:animLvl val="lvl"/>
          <dgm:resizeHandles val="exact"/>
        </dgm:presLayoutVars>
      </dgm:prSet>
      <dgm:spPr/>
    </dgm:pt>
    <dgm:pt modelId="{719F39EE-B917-4398-8B1B-31E9B20761EF}" type="pres">
      <dgm:prSet presAssocID="{5E6FC464-BF63-4D19-A963-B838419DFB5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D1C46BE-72B9-460F-8474-5BF7FF29DB7F}" type="pres">
      <dgm:prSet presAssocID="{F9813AB9-4AF5-4345-9FC8-7CB5F89605A0}" presName="spacer" presStyleCnt="0"/>
      <dgm:spPr/>
    </dgm:pt>
    <dgm:pt modelId="{44F449C7-0751-4B39-A88E-E0319D26D916}" type="pres">
      <dgm:prSet presAssocID="{EF50FF79-7394-4DCD-8014-7B1AC3DBB0D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C82D13F-2A16-48B4-9A1D-610D49D6EEC0}" type="pres">
      <dgm:prSet presAssocID="{8E037795-BECD-4CB0-99D3-DB0F92D76D92}" presName="spacer" presStyleCnt="0"/>
      <dgm:spPr/>
    </dgm:pt>
    <dgm:pt modelId="{1A876708-4621-4B50-825D-ABF77AE22DF3}" type="pres">
      <dgm:prSet presAssocID="{B4E774AE-E243-4AAD-9822-9495868F9FE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4C72F09-901A-4855-AF21-854F8BD92C9C}" srcId="{8F2809F0-20EF-4DAC-BF5D-0078B9D67E69}" destId="{EF50FF79-7394-4DCD-8014-7B1AC3DBB0D7}" srcOrd="1" destOrd="0" parTransId="{29824F44-B892-49C1-8FB4-93D336054886}" sibTransId="{8E037795-BECD-4CB0-99D3-DB0F92D76D92}"/>
    <dgm:cxn modelId="{C3F8B724-F1D3-48B5-B4CA-2A1603A29C2F}" type="presOf" srcId="{B4E774AE-E243-4AAD-9822-9495868F9FE7}" destId="{1A876708-4621-4B50-825D-ABF77AE22DF3}" srcOrd="0" destOrd="0" presId="urn:microsoft.com/office/officeart/2005/8/layout/vList2"/>
    <dgm:cxn modelId="{023DB855-4A30-4189-A72F-A0DF9D2AD1E6}" srcId="{8F2809F0-20EF-4DAC-BF5D-0078B9D67E69}" destId="{B4E774AE-E243-4AAD-9822-9495868F9FE7}" srcOrd="2" destOrd="0" parTransId="{B47723DD-E28B-4014-AC26-73A09CA738D8}" sibTransId="{3FB9CD96-BCBD-4EB8-B95E-F7B1ED29A393}"/>
    <dgm:cxn modelId="{FF19F388-3B2A-4FC2-8562-3293D8ED755C}" type="presOf" srcId="{5E6FC464-BF63-4D19-A963-B838419DFB51}" destId="{719F39EE-B917-4398-8B1B-31E9B20761EF}" srcOrd="0" destOrd="0" presId="urn:microsoft.com/office/officeart/2005/8/layout/vList2"/>
    <dgm:cxn modelId="{6D9658B4-EE6C-4B8D-9C7F-8714C176AB91}" srcId="{8F2809F0-20EF-4DAC-BF5D-0078B9D67E69}" destId="{5E6FC464-BF63-4D19-A963-B838419DFB51}" srcOrd="0" destOrd="0" parTransId="{DECB9B25-5200-4E7B-BAA0-DF054383B290}" sibTransId="{F9813AB9-4AF5-4345-9FC8-7CB5F89605A0}"/>
    <dgm:cxn modelId="{432830CC-52B6-4539-9B52-F89506C728B8}" type="presOf" srcId="{8F2809F0-20EF-4DAC-BF5D-0078B9D67E69}" destId="{859CBE48-50D8-464E-BD35-02993670EA62}" srcOrd="0" destOrd="0" presId="urn:microsoft.com/office/officeart/2005/8/layout/vList2"/>
    <dgm:cxn modelId="{CFB156E3-F171-4234-913B-4720CF1DD148}" type="presOf" srcId="{EF50FF79-7394-4DCD-8014-7B1AC3DBB0D7}" destId="{44F449C7-0751-4B39-A88E-E0319D26D916}" srcOrd="0" destOrd="0" presId="urn:microsoft.com/office/officeart/2005/8/layout/vList2"/>
    <dgm:cxn modelId="{ADAD38DB-929A-4AE2-B12B-27A6B2502317}" type="presParOf" srcId="{859CBE48-50D8-464E-BD35-02993670EA62}" destId="{719F39EE-B917-4398-8B1B-31E9B20761EF}" srcOrd="0" destOrd="0" presId="urn:microsoft.com/office/officeart/2005/8/layout/vList2"/>
    <dgm:cxn modelId="{E15C89A3-917D-4CA0-9070-17C7C099A4E9}" type="presParOf" srcId="{859CBE48-50D8-464E-BD35-02993670EA62}" destId="{DD1C46BE-72B9-460F-8474-5BF7FF29DB7F}" srcOrd="1" destOrd="0" presId="urn:microsoft.com/office/officeart/2005/8/layout/vList2"/>
    <dgm:cxn modelId="{8B2E788D-FEEC-47AD-8969-DCEB05DF9D0C}" type="presParOf" srcId="{859CBE48-50D8-464E-BD35-02993670EA62}" destId="{44F449C7-0751-4B39-A88E-E0319D26D916}" srcOrd="2" destOrd="0" presId="urn:microsoft.com/office/officeart/2005/8/layout/vList2"/>
    <dgm:cxn modelId="{9690D4D6-9DF1-411D-A561-A2197136BCE6}" type="presParOf" srcId="{859CBE48-50D8-464E-BD35-02993670EA62}" destId="{BC82D13F-2A16-48B4-9A1D-610D49D6EEC0}" srcOrd="3" destOrd="0" presId="urn:microsoft.com/office/officeart/2005/8/layout/vList2"/>
    <dgm:cxn modelId="{94C5F8C1-D2BC-4E3B-9BAF-939740C9EB68}" type="presParOf" srcId="{859CBE48-50D8-464E-BD35-02993670EA62}" destId="{1A876708-4621-4B50-825D-ABF77AE22DF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73836BD3-66B0-453D-A72B-AB3AC6D3EE84}" type="doc">
      <dgm:prSet loTypeId="urn:microsoft.com/office/officeart/2005/8/layout/vList2" loCatId="list" qsTypeId="urn:microsoft.com/office/officeart/2005/8/quickstyle/simple1#161" qsCatId="simple" csTypeId="urn:microsoft.com/office/officeart/2005/8/colors/colorful2#34" csCatId="colorful"/>
      <dgm:spPr/>
      <dgm:t>
        <a:bodyPr/>
        <a:lstStyle/>
        <a:p>
          <a:endParaRPr lang="en-US"/>
        </a:p>
      </dgm:t>
    </dgm:pt>
    <dgm:pt modelId="{95AB0D5F-797C-4189-A48E-1481323592C9}">
      <dgm:prSet/>
      <dgm:spPr/>
      <dgm:t>
        <a:bodyPr/>
        <a:lstStyle/>
        <a:p>
          <a:r>
            <a:rPr lang="en-US"/>
            <a:t>Now you need to review your solution for AC2, and prepare a 60-second elevator pitch. </a:t>
          </a:r>
        </a:p>
      </dgm:t>
    </dgm:pt>
    <dgm:pt modelId="{BE753916-5ADC-463E-8265-220BF5DC152F}" type="parTrans" cxnId="{CA92AE3C-481D-4205-84BE-AF4CE8E1D9E8}">
      <dgm:prSet/>
      <dgm:spPr/>
      <dgm:t>
        <a:bodyPr/>
        <a:lstStyle/>
        <a:p>
          <a:endParaRPr lang="en-US"/>
        </a:p>
      </dgm:t>
    </dgm:pt>
    <dgm:pt modelId="{E3B4DD2B-4634-4DCB-9349-AB0723FE9928}" type="sibTrans" cxnId="{CA92AE3C-481D-4205-84BE-AF4CE8E1D9E8}">
      <dgm:prSet/>
      <dgm:spPr/>
      <dgm:t>
        <a:bodyPr/>
        <a:lstStyle/>
        <a:p>
          <a:endParaRPr lang="en-US"/>
        </a:p>
      </dgm:t>
    </dgm:pt>
    <dgm:pt modelId="{81D176BF-079B-4670-BA68-0EBAA7A1AD5A}">
      <dgm:prSet/>
      <dgm:spPr/>
      <dgm:t>
        <a:bodyPr/>
        <a:lstStyle/>
        <a:p>
          <a:r>
            <a:rPr lang="en-US"/>
            <a:t>This explains the challenge, the opportunity it presents and why it matters. </a:t>
          </a:r>
        </a:p>
      </dgm:t>
    </dgm:pt>
    <dgm:pt modelId="{52F670C7-086F-4EA6-9C47-901E75DF00CE}" type="parTrans" cxnId="{CF35ACAF-3544-4A05-8566-F5AE1D1D5771}">
      <dgm:prSet/>
      <dgm:spPr/>
      <dgm:t>
        <a:bodyPr/>
        <a:lstStyle/>
        <a:p>
          <a:endParaRPr lang="en-US"/>
        </a:p>
      </dgm:t>
    </dgm:pt>
    <dgm:pt modelId="{E158CC91-E39F-4D89-9DE9-67D4BA13B91A}" type="sibTrans" cxnId="{CF35ACAF-3544-4A05-8566-F5AE1D1D5771}">
      <dgm:prSet/>
      <dgm:spPr/>
      <dgm:t>
        <a:bodyPr/>
        <a:lstStyle/>
        <a:p>
          <a:endParaRPr lang="en-US"/>
        </a:p>
      </dgm:t>
    </dgm:pt>
    <dgm:pt modelId="{5AC71C1D-CFF1-4046-9D35-1A54AA5599D4}" type="pres">
      <dgm:prSet presAssocID="{73836BD3-66B0-453D-A72B-AB3AC6D3EE84}" presName="linear" presStyleCnt="0">
        <dgm:presLayoutVars>
          <dgm:animLvl val="lvl"/>
          <dgm:resizeHandles val="exact"/>
        </dgm:presLayoutVars>
      </dgm:prSet>
      <dgm:spPr/>
    </dgm:pt>
    <dgm:pt modelId="{F2DCC1C0-F038-4EE0-8CDF-AFC87808FC33}" type="pres">
      <dgm:prSet presAssocID="{95AB0D5F-797C-4189-A48E-1481323592C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CD241C3-9DF1-45F4-86CA-7E6E9E98839A}" type="pres">
      <dgm:prSet presAssocID="{E3B4DD2B-4634-4DCB-9349-AB0723FE9928}" presName="spacer" presStyleCnt="0"/>
      <dgm:spPr/>
    </dgm:pt>
    <dgm:pt modelId="{CAA4B632-53A5-414A-920F-CED73907E148}" type="pres">
      <dgm:prSet presAssocID="{81D176BF-079B-4670-BA68-0EBAA7A1AD5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5204102-451C-4A63-801A-911E883A5E58}" type="presOf" srcId="{95AB0D5F-797C-4189-A48E-1481323592C9}" destId="{F2DCC1C0-F038-4EE0-8CDF-AFC87808FC33}" srcOrd="0" destOrd="0" presId="urn:microsoft.com/office/officeart/2005/8/layout/vList2"/>
    <dgm:cxn modelId="{CA92AE3C-481D-4205-84BE-AF4CE8E1D9E8}" srcId="{73836BD3-66B0-453D-A72B-AB3AC6D3EE84}" destId="{95AB0D5F-797C-4189-A48E-1481323592C9}" srcOrd="0" destOrd="0" parTransId="{BE753916-5ADC-463E-8265-220BF5DC152F}" sibTransId="{E3B4DD2B-4634-4DCB-9349-AB0723FE9928}"/>
    <dgm:cxn modelId="{A213D645-4881-474F-85E9-B05006E43F61}" type="presOf" srcId="{81D176BF-079B-4670-BA68-0EBAA7A1AD5A}" destId="{CAA4B632-53A5-414A-920F-CED73907E148}" srcOrd="0" destOrd="0" presId="urn:microsoft.com/office/officeart/2005/8/layout/vList2"/>
    <dgm:cxn modelId="{CF35ACAF-3544-4A05-8566-F5AE1D1D5771}" srcId="{73836BD3-66B0-453D-A72B-AB3AC6D3EE84}" destId="{81D176BF-079B-4670-BA68-0EBAA7A1AD5A}" srcOrd="1" destOrd="0" parTransId="{52F670C7-086F-4EA6-9C47-901E75DF00CE}" sibTransId="{E158CC91-E39F-4D89-9DE9-67D4BA13B91A}"/>
    <dgm:cxn modelId="{E9C839B4-BF7B-47F7-9045-E695CADE79F8}" type="presOf" srcId="{73836BD3-66B0-453D-A72B-AB3AC6D3EE84}" destId="{5AC71C1D-CFF1-4046-9D35-1A54AA5599D4}" srcOrd="0" destOrd="0" presId="urn:microsoft.com/office/officeart/2005/8/layout/vList2"/>
    <dgm:cxn modelId="{1E527D11-3895-4B38-9592-33B8FB27F27F}" type="presParOf" srcId="{5AC71C1D-CFF1-4046-9D35-1A54AA5599D4}" destId="{F2DCC1C0-F038-4EE0-8CDF-AFC87808FC33}" srcOrd="0" destOrd="0" presId="urn:microsoft.com/office/officeart/2005/8/layout/vList2"/>
    <dgm:cxn modelId="{9F280316-4ADE-46F2-8E03-E84BCE4034C5}" type="presParOf" srcId="{5AC71C1D-CFF1-4046-9D35-1A54AA5599D4}" destId="{BCD241C3-9DF1-45F4-86CA-7E6E9E98839A}" srcOrd="1" destOrd="0" presId="urn:microsoft.com/office/officeart/2005/8/layout/vList2"/>
    <dgm:cxn modelId="{29BCCDD0-000D-499C-AA26-216222E18EA2}" type="presParOf" srcId="{5AC71C1D-CFF1-4046-9D35-1A54AA5599D4}" destId="{CAA4B632-53A5-414A-920F-CED73907E14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9B32A447-5845-4717-A9C8-470018557F0B}" type="doc">
      <dgm:prSet loTypeId="urn:microsoft.com/office/officeart/2005/8/layout/vList2" loCatId="list" qsTypeId="urn:microsoft.com/office/officeart/2005/8/quickstyle/simple1#171" qsCatId="simple" csTypeId="urn:microsoft.com/office/officeart/2005/8/colors/colorful2#36" csCatId="colorful"/>
      <dgm:spPr/>
      <dgm:t>
        <a:bodyPr/>
        <a:lstStyle/>
        <a:p>
          <a:endParaRPr lang="en-US"/>
        </a:p>
      </dgm:t>
    </dgm:pt>
    <dgm:pt modelId="{6A7A6B80-3276-46F2-A3A2-100BBCF41E72}">
      <dgm:prSet/>
      <dgm:spPr/>
      <dgm:t>
        <a:bodyPr/>
        <a:lstStyle/>
        <a:p>
          <a:r>
            <a:rPr lang="en-US"/>
            <a:t>What is the most innovative thing you have used this week?</a:t>
          </a:r>
        </a:p>
      </dgm:t>
    </dgm:pt>
    <dgm:pt modelId="{D2C0A36F-9D0A-4C5E-82BB-587D70CCC517}" type="parTrans" cxnId="{BEB2B371-AE42-4AB8-9788-942B66C8AC4C}">
      <dgm:prSet/>
      <dgm:spPr/>
      <dgm:t>
        <a:bodyPr/>
        <a:lstStyle/>
        <a:p>
          <a:endParaRPr lang="en-US"/>
        </a:p>
      </dgm:t>
    </dgm:pt>
    <dgm:pt modelId="{0D4B3EE1-E133-4F43-A71A-B0DA33CF973E}" type="sibTrans" cxnId="{BEB2B371-AE42-4AB8-9788-942B66C8AC4C}">
      <dgm:prSet/>
      <dgm:spPr/>
      <dgm:t>
        <a:bodyPr/>
        <a:lstStyle/>
        <a:p>
          <a:endParaRPr lang="en-US"/>
        </a:p>
      </dgm:t>
    </dgm:pt>
    <dgm:pt modelId="{3F4F3E69-489E-4085-86FE-271BE9F0986D}">
      <dgm:prSet/>
      <dgm:spPr/>
      <dgm:t>
        <a:bodyPr/>
        <a:lstStyle/>
        <a:p>
          <a:r>
            <a:rPr lang="en-US"/>
            <a:t>Why is it innovative?</a:t>
          </a:r>
        </a:p>
      </dgm:t>
    </dgm:pt>
    <dgm:pt modelId="{CA479CD0-CB9D-45F8-AB00-97B81EC643F0}" type="parTrans" cxnId="{CE798F14-CEB8-4A0F-BD2F-C9C1D5213294}">
      <dgm:prSet/>
      <dgm:spPr/>
      <dgm:t>
        <a:bodyPr/>
        <a:lstStyle/>
        <a:p>
          <a:endParaRPr lang="en-US"/>
        </a:p>
      </dgm:t>
    </dgm:pt>
    <dgm:pt modelId="{379B00AB-9A44-418C-82AD-BD2C1E529393}" type="sibTrans" cxnId="{CE798F14-CEB8-4A0F-BD2F-C9C1D5213294}">
      <dgm:prSet/>
      <dgm:spPr/>
      <dgm:t>
        <a:bodyPr/>
        <a:lstStyle/>
        <a:p>
          <a:endParaRPr lang="en-US"/>
        </a:p>
      </dgm:t>
    </dgm:pt>
    <dgm:pt modelId="{2923A76C-7269-4ABA-AEDC-3909AD77A629}">
      <dgm:prSet/>
      <dgm:spPr/>
      <dgm:t>
        <a:bodyPr/>
        <a:lstStyle/>
        <a:p>
          <a:r>
            <a:rPr lang="en-US"/>
            <a:t>When you hear the word innovation, do you immediately think of technology?</a:t>
          </a:r>
        </a:p>
      </dgm:t>
    </dgm:pt>
    <dgm:pt modelId="{4EA72316-A33A-4A17-AC26-E3ADC446CC8D}" type="parTrans" cxnId="{A02E2C7B-A3C2-42C9-9CD6-30BCF17AFF70}">
      <dgm:prSet/>
      <dgm:spPr/>
      <dgm:t>
        <a:bodyPr/>
        <a:lstStyle/>
        <a:p>
          <a:endParaRPr lang="en-US"/>
        </a:p>
      </dgm:t>
    </dgm:pt>
    <dgm:pt modelId="{3A741C47-D664-4CDD-ABBD-3B7EF099C63C}" type="sibTrans" cxnId="{A02E2C7B-A3C2-42C9-9CD6-30BCF17AFF70}">
      <dgm:prSet/>
      <dgm:spPr/>
      <dgm:t>
        <a:bodyPr/>
        <a:lstStyle/>
        <a:p>
          <a:endParaRPr lang="en-US"/>
        </a:p>
      </dgm:t>
    </dgm:pt>
    <dgm:pt modelId="{8E19767C-3E0A-47EF-A677-3C492D2B8C46}" type="pres">
      <dgm:prSet presAssocID="{9B32A447-5845-4717-A9C8-470018557F0B}" presName="linear" presStyleCnt="0">
        <dgm:presLayoutVars>
          <dgm:animLvl val="lvl"/>
          <dgm:resizeHandles val="exact"/>
        </dgm:presLayoutVars>
      </dgm:prSet>
      <dgm:spPr/>
    </dgm:pt>
    <dgm:pt modelId="{441F0FE6-6C4B-4E91-9F89-496217696687}" type="pres">
      <dgm:prSet presAssocID="{6A7A6B80-3276-46F2-A3A2-100BBCF41E7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5618642-9C2E-49F3-99FE-AC4E74B39A16}" type="pres">
      <dgm:prSet presAssocID="{0D4B3EE1-E133-4F43-A71A-B0DA33CF973E}" presName="spacer" presStyleCnt="0"/>
      <dgm:spPr/>
    </dgm:pt>
    <dgm:pt modelId="{0F36067E-5C64-4855-A3A2-8CE69AD82DDC}" type="pres">
      <dgm:prSet presAssocID="{3F4F3E69-489E-4085-86FE-271BE9F0986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38A1931-E43C-49AE-95CC-3CB072AC486C}" type="pres">
      <dgm:prSet presAssocID="{379B00AB-9A44-418C-82AD-BD2C1E529393}" presName="spacer" presStyleCnt="0"/>
      <dgm:spPr/>
    </dgm:pt>
    <dgm:pt modelId="{BEB1B7F7-0DD5-408E-B8EA-4A182DC5AF0D}" type="pres">
      <dgm:prSet presAssocID="{2923A76C-7269-4ABA-AEDC-3909AD77A62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798F14-CEB8-4A0F-BD2F-C9C1D5213294}" srcId="{9B32A447-5845-4717-A9C8-470018557F0B}" destId="{3F4F3E69-489E-4085-86FE-271BE9F0986D}" srcOrd="1" destOrd="0" parTransId="{CA479CD0-CB9D-45F8-AB00-97B81EC643F0}" sibTransId="{379B00AB-9A44-418C-82AD-BD2C1E529393}"/>
    <dgm:cxn modelId="{F661433C-DD12-4839-A0A9-574E01B1D94C}" type="presOf" srcId="{9B32A447-5845-4717-A9C8-470018557F0B}" destId="{8E19767C-3E0A-47EF-A677-3C492D2B8C46}" srcOrd="0" destOrd="0" presId="urn:microsoft.com/office/officeart/2005/8/layout/vList2"/>
    <dgm:cxn modelId="{399FDC4B-6188-4D2F-814A-7881F5B8090F}" type="presOf" srcId="{6A7A6B80-3276-46F2-A3A2-100BBCF41E72}" destId="{441F0FE6-6C4B-4E91-9F89-496217696687}" srcOrd="0" destOrd="0" presId="urn:microsoft.com/office/officeart/2005/8/layout/vList2"/>
    <dgm:cxn modelId="{BEB2B371-AE42-4AB8-9788-942B66C8AC4C}" srcId="{9B32A447-5845-4717-A9C8-470018557F0B}" destId="{6A7A6B80-3276-46F2-A3A2-100BBCF41E72}" srcOrd="0" destOrd="0" parTransId="{D2C0A36F-9D0A-4C5E-82BB-587D70CCC517}" sibTransId="{0D4B3EE1-E133-4F43-A71A-B0DA33CF973E}"/>
    <dgm:cxn modelId="{A02E2C7B-A3C2-42C9-9CD6-30BCF17AFF70}" srcId="{9B32A447-5845-4717-A9C8-470018557F0B}" destId="{2923A76C-7269-4ABA-AEDC-3909AD77A629}" srcOrd="2" destOrd="0" parTransId="{4EA72316-A33A-4A17-AC26-E3ADC446CC8D}" sibTransId="{3A741C47-D664-4CDD-ABBD-3B7EF099C63C}"/>
    <dgm:cxn modelId="{AA9E6DD4-A03D-4ECD-A21B-C379C3B50359}" type="presOf" srcId="{2923A76C-7269-4ABA-AEDC-3909AD77A629}" destId="{BEB1B7F7-0DD5-408E-B8EA-4A182DC5AF0D}" srcOrd="0" destOrd="0" presId="urn:microsoft.com/office/officeart/2005/8/layout/vList2"/>
    <dgm:cxn modelId="{B1615ED5-A84C-44E5-86C4-345C592A63BB}" type="presOf" srcId="{3F4F3E69-489E-4085-86FE-271BE9F0986D}" destId="{0F36067E-5C64-4855-A3A2-8CE69AD82DDC}" srcOrd="0" destOrd="0" presId="urn:microsoft.com/office/officeart/2005/8/layout/vList2"/>
    <dgm:cxn modelId="{8B287722-70E7-4DD8-8E52-B2BEEF2E59D9}" type="presParOf" srcId="{8E19767C-3E0A-47EF-A677-3C492D2B8C46}" destId="{441F0FE6-6C4B-4E91-9F89-496217696687}" srcOrd="0" destOrd="0" presId="urn:microsoft.com/office/officeart/2005/8/layout/vList2"/>
    <dgm:cxn modelId="{97592137-40FC-4C42-88B7-3BC3A3AF3EEE}" type="presParOf" srcId="{8E19767C-3E0A-47EF-A677-3C492D2B8C46}" destId="{95618642-9C2E-49F3-99FE-AC4E74B39A16}" srcOrd="1" destOrd="0" presId="urn:microsoft.com/office/officeart/2005/8/layout/vList2"/>
    <dgm:cxn modelId="{B6B54AD5-E21C-4F43-8D5C-414D7BF5FCE4}" type="presParOf" srcId="{8E19767C-3E0A-47EF-A677-3C492D2B8C46}" destId="{0F36067E-5C64-4855-A3A2-8CE69AD82DDC}" srcOrd="2" destOrd="0" presId="urn:microsoft.com/office/officeart/2005/8/layout/vList2"/>
    <dgm:cxn modelId="{757781AB-0D95-4399-92EA-CA32521AC331}" type="presParOf" srcId="{8E19767C-3E0A-47EF-A677-3C492D2B8C46}" destId="{738A1931-E43C-49AE-95CC-3CB072AC486C}" srcOrd="3" destOrd="0" presId="urn:microsoft.com/office/officeart/2005/8/layout/vList2"/>
    <dgm:cxn modelId="{7002B8CE-D12F-4193-A90A-B95CC925D9CD}" type="presParOf" srcId="{8E19767C-3E0A-47EF-A677-3C492D2B8C46}" destId="{BEB1B7F7-0DD5-408E-B8EA-4A182DC5AF0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E155F7-7744-47CA-86C6-4AF065ECDF04}">
      <dsp:nvSpPr>
        <dsp:cNvPr id="0" name=""/>
        <dsp:cNvSpPr/>
      </dsp:nvSpPr>
      <dsp:spPr>
        <a:xfrm>
          <a:off x="3387504" y="723234"/>
          <a:ext cx="5581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8104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51838" y="766010"/>
        <a:ext cx="29435" cy="5887"/>
      </dsp:txXfrm>
    </dsp:sp>
    <dsp:sp modelId="{4B80E4C6-8B80-4715-893C-BB2B721CAF6B}">
      <dsp:nvSpPr>
        <dsp:cNvPr id="0" name=""/>
        <dsp:cNvSpPr/>
      </dsp:nvSpPr>
      <dsp:spPr>
        <a:xfrm>
          <a:off x="829720" y="1079"/>
          <a:ext cx="2559583" cy="15357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422" tIns="131652" rIns="125422" bIns="1316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Aim: To spot opportunities where others see problems,</a:t>
          </a:r>
        </a:p>
      </dsp:txBody>
      <dsp:txXfrm>
        <a:off x="829720" y="1079"/>
        <a:ext cx="2559583" cy="1535749"/>
      </dsp:txXfrm>
    </dsp:sp>
    <dsp:sp modelId="{3C8F2DE7-EE0D-4BC0-916C-437F9186202D}">
      <dsp:nvSpPr>
        <dsp:cNvPr id="0" name=""/>
        <dsp:cNvSpPr/>
      </dsp:nvSpPr>
      <dsp:spPr>
        <a:xfrm>
          <a:off x="6535791" y="723234"/>
          <a:ext cx="5581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8104" y="45720"/>
              </a:lnTo>
            </a:path>
          </a:pathLst>
        </a:custGeom>
        <a:noFill/>
        <a:ln w="6350" cap="flat" cmpd="sng" algn="ctr">
          <a:solidFill>
            <a:schemeClr val="accent2">
              <a:hueOff val="-4643140"/>
              <a:satOff val="9763"/>
              <a:lumOff val="-161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800126" y="766010"/>
        <a:ext cx="29435" cy="5887"/>
      </dsp:txXfrm>
    </dsp:sp>
    <dsp:sp modelId="{7E84519E-87FF-4BDA-A5E1-1E5145600547}">
      <dsp:nvSpPr>
        <dsp:cNvPr id="0" name=""/>
        <dsp:cNvSpPr/>
      </dsp:nvSpPr>
      <dsp:spPr>
        <a:xfrm>
          <a:off x="3978008" y="1079"/>
          <a:ext cx="2559583" cy="1535749"/>
        </a:xfrm>
        <a:prstGeom prst="rect">
          <a:avLst/>
        </a:prstGeom>
        <a:solidFill>
          <a:schemeClr val="accent2">
            <a:hueOff val="-3714512"/>
            <a:satOff val="7810"/>
            <a:lumOff val="-1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422" tIns="131652" rIns="125422" bIns="1316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Identify opportunities emerging from health and social care challenges.</a:t>
          </a:r>
        </a:p>
      </dsp:txBody>
      <dsp:txXfrm>
        <a:off x="3978008" y="1079"/>
        <a:ext cx="2559583" cy="1535749"/>
      </dsp:txXfrm>
    </dsp:sp>
    <dsp:sp modelId="{DED52E4C-B133-42E5-BE6B-34D93A6CEC1E}">
      <dsp:nvSpPr>
        <dsp:cNvPr id="0" name=""/>
        <dsp:cNvSpPr/>
      </dsp:nvSpPr>
      <dsp:spPr>
        <a:xfrm>
          <a:off x="2109512" y="1535029"/>
          <a:ext cx="6296574" cy="558104"/>
        </a:xfrm>
        <a:custGeom>
          <a:avLst/>
          <a:gdLst/>
          <a:ahLst/>
          <a:cxnLst/>
          <a:rect l="0" t="0" r="0" b="0"/>
          <a:pathLst>
            <a:path>
              <a:moveTo>
                <a:pt x="6296574" y="0"/>
              </a:moveTo>
              <a:lnTo>
                <a:pt x="6296574" y="296152"/>
              </a:lnTo>
              <a:lnTo>
                <a:pt x="0" y="296152"/>
              </a:lnTo>
              <a:lnTo>
                <a:pt x="0" y="558104"/>
              </a:lnTo>
            </a:path>
          </a:pathLst>
        </a:custGeom>
        <a:noFill/>
        <a:ln w="6350" cap="flat" cmpd="sng" algn="ctr">
          <a:solidFill>
            <a:schemeClr val="accent2">
              <a:hueOff val="-9286281"/>
              <a:satOff val="19525"/>
              <a:lumOff val="-323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99699" y="1811137"/>
        <a:ext cx="316201" cy="5887"/>
      </dsp:txXfrm>
    </dsp:sp>
    <dsp:sp modelId="{92240A46-5A6F-48A2-80BC-1F1A8B444F87}">
      <dsp:nvSpPr>
        <dsp:cNvPr id="0" name=""/>
        <dsp:cNvSpPr/>
      </dsp:nvSpPr>
      <dsp:spPr>
        <a:xfrm>
          <a:off x="7126295" y="1079"/>
          <a:ext cx="2559583" cy="1535749"/>
        </a:xfrm>
        <a:prstGeom prst="rect">
          <a:avLst/>
        </a:prstGeom>
        <a:solidFill>
          <a:schemeClr val="accent2">
            <a:hueOff val="-7429025"/>
            <a:satOff val="15620"/>
            <a:lumOff val="-2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422" tIns="131652" rIns="125422" bIns="1316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Understand entrepreneurial and intrapreneurial thinking.</a:t>
          </a:r>
        </a:p>
      </dsp:txBody>
      <dsp:txXfrm>
        <a:off x="7126295" y="1079"/>
        <a:ext cx="2559583" cy="1535749"/>
      </dsp:txXfrm>
    </dsp:sp>
    <dsp:sp modelId="{D89BD5BF-6565-45EB-9DDC-94003D9B87BF}">
      <dsp:nvSpPr>
        <dsp:cNvPr id="0" name=""/>
        <dsp:cNvSpPr/>
      </dsp:nvSpPr>
      <dsp:spPr>
        <a:xfrm>
          <a:off x="3387504" y="2847688"/>
          <a:ext cx="5581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8104" y="45720"/>
              </a:lnTo>
            </a:path>
          </a:pathLst>
        </a:custGeom>
        <a:noFill/>
        <a:ln w="6350" cap="flat" cmpd="sng" algn="ctr">
          <a:solidFill>
            <a:schemeClr val="accent2">
              <a:hueOff val="-13929421"/>
              <a:satOff val="29288"/>
              <a:lumOff val="-485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51838" y="2890465"/>
        <a:ext cx="29435" cy="5887"/>
      </dsp:txXfrm>
    </dsp:sp>
    <dsp:sp modelId="{A9E78E3D-0E5F-4229-B7B7-606D8F4ED51F}">
      <dsp:nvSpPr>
        <dsp:cNvPr id="0" name=""/>
        <dsp:cNvSpPr/>
      </dsp:nvSpPr>
      <dsp:spPr>
        <a:xfrm>
          <a:off x="829720" y="2125533"/>
          <a:ext cx="2559583" cy="1535749"/>
        </a:xfrm>
        <a:prstGeom prst="rect">
          <a:avLst/>
        </a:prstGeom>
        <a:solidFill>
          <a:schemeClr val="accent2">
            <a:hueOff val="-11143537"/>
            <a:satOff val="23431"/>
            <a:lumOff val="-3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422" tIns="131652" rIns="125422" bIns="1316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Analyse how innovation creates value.</a:t>
          </a:r>
        </a:p>
      </dsp:txBody>
      <dsp:txXfrm>
        <a:off x="829720" y="2125533"/>
        <a:ext cx="2559583" cy="1535749"/>
      </dsp:txXfrm>
    </dsp:sp>
    <dsp:sp modelId="{34577E6A-BAA7-4DAC-929D-A3B0DFD60575}">
      <dsp:nvSpPr>
        <dsp:cNvPr id="0" name=""/>
        <dsp:cNvSpPr/>
      </dsp:nvSpPr>
      <dsp:spPr>
        <a:xfrm>
          <a:off x="6535791" y="2847688"/>
          <a:ext cx="5581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8104" y="45720"/>
              </a:lnTo>
            </a:path>
          </a:pathLst>
        </a:custGeom>
        <a:noFill/>
        <a:ln w="6350" cap="flat" cmpd="sng" algn="ctr">
          <a:solidFill>
            <a:schemeClr val="accent2">
              <a:hueOff val="-18572562"/>
              <a:satOff val="39051"/>
              <a:lumOff val="-647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800126" y="2890465"/>
        <a:ext cx="29435" cy="5887"/>
      </dsp:txXfrm>
    </dsp:sp>
    <dsp:sp modelId="{ADCF5DCB-EDEB-4D20-9DA0-539335807705}">
      <dsp:nvSpPr>
        <dsp:cNvPr id="0" name=""/>
        <dsp:cNvSpPr/>
      </dsp:nvSpPr>
      <dsp:spPr>
        <a:xfrm>
          <a:off x="3978008" y="2125533"/>
          <a:ext cx="2559583" cy="1535749"/>
        </a:xfrm>
        <a:prstGeom prst="rect">
          <a:avLst/>
        </a:prstGeom>
        <a:solidFill>
          <a:schemeClr val="accent2">
            <a:hueOff val="-14858049"/>
            <a:satOff val="31241"/>
            <a:lumOff val="-5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422" tIns="131652" rIns="125422" bIns="1316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Evaluate potential opportunities connected to a chosen challenge.</a:t>
          </a:r>
        </a:p>
      </dsp:txBody>
      <dsp:txXfrm>
        <a:off x="3978008" y="2125533"/>
        <a:ext cx="2559583" cy="1535749"/>
      </dsp:txXfrm>
    </dsp:sp>
    <dsp:sp modelId="{4C13866B-D2E8-4A94-AB24-B2C12506AD33}">
      <dsp:nvSpPr>
        <dsp:cNvPr id="0" name=""/>
        <dsp:cNvSpPr/>
      </dsp:nvSpPr>
      <dsp:spPr>
        <a:xfrm>
          <a:off x="7126295" y="2125533"/>
          <a:ext cx="2559583" cy="1535749"/>
        </a:xfrm>
        <a:prstGeom prst="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422" tIns="131652" rIns="125422" bIns="1316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Begin developing an innovative solution for AC2.</a:t>
          </a:r>
        </a:p>
      </dsp:txBody>
      <dsp:txXfrm>
        <a:off x="7126295" y="2125533"/>
        <a:ext cx="2559583" cy="15357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069A1F-6C64-4961-88D8-47002B508834}">
      <dsp:nvSpPr>
        <dsp:cNvPr id="0" name=""/>
        <dsp:cNvSpPr/>
      </dsp:nvSpPr>
      <dsp:spPr>
        <a:xfrm>
          <a:off x="0" y="949585"/>
          <a:ext cx="7003777" cy="17530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E379BF-B39A-436A-93A7-4AE43CBA72C2}">
      <dsp:nvSpPr>
        <dsp:cNvPr id="0" name=""/>
        <dsp:cNvSpPr/>
      </dsp:nvSpPr>
      <dsp:spPr>
        <a:xfrm>
          <a:off x="530307" y="1344029"/>
          <a:ext cx="964194" cy="9641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3F6B47-4477-4F13-A8E2-D5C781270EDD}">
      <dsp:nvSpPr>
        <dsp:cNvPr id="0" name=""/>
        <dsp:cNvSpPr/>
      </dsp:nvSpPr>
      <dsp:spPr>
        <a:xfrm>
          <a:off x="2024809" y="949585"/>
          <a:ext cx="4978967" cy="175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5534" tIns="185534" rIns="185534" bIns="1855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Changemakers do not see Problem -&gt; Barrier but instead see</a:t>
          </a:r>
        </a:p>
      </dsp:txBody>
      <dsp:txXfrm>
        <a:off x="2024809" y="949585"/>
        <a:ext cx="4978967" cy="1753081"/>
      </dsp:txXfrm>
    </dsp:sp>
    <dsp:sp modelId="{975FC057-F2C4-4411-8EA2-0921DFE6960D}">
      <dsp:nvSpPr>
        <dsp:cNvPr id="0" name=""/>
        <dsp:cNvSpPr/>
      </dsp:nvSpPr>
      <dsp:spPr>
        <a:xfrm>
          <a:off x="0" y="3140937"/>
          <a:ext cx="7003777" cy="17530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D9E7DB-F94D-42C2-96AC-1E20FB98B679}">
      <dsp:nvSpPr>
        <dsp:cNvPr id="0" name=""/>
        <dsp:cNvSpPr/>
      </dsp:nvSpPr>
      <dsp:spPr>
        <a:xfrm>
          <a:off x="530307" y="3535381"/>
          <a:ext cx="964194" cy="9641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F9012-5F72-4D44-A728-9A63559DB6B7}">
      <dsp:nvSpPr>
        <dsp:cNvPr id="0" name=""/>
        <dsp:cNvSpPr/>
      </dsp:nvSpPr>
      <dsp:spPr>
        <a:xfrm>
          <a:off x="2024809" y="3140937"/>
          <a:ext cx="4978967" cy="175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5534" tIns="185534" rIns="185534" bIns="1855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Problem -&gt; Opportunity -&gt; Solution</a:t>
          </a:r>
        </a:p>
      </dsp:txBody>
      <dsp:txXfrm>
        <a:off x="2024809" y="3140937"/>
        <a:ext cx="4978967" cy="17530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320C0D-FC1E-4B0B-86E5-449B7AB1A5E8}">
      <dsp:nvSpPr>
        <dsp:cNvPr id="0" name=""/>
        <dsp:cNvSpPr/>
      </dsp:nvSpPr>
      <dsp:spPr>
        <a:xfrm>
          <a:off x="0" y="71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FA145F-4516-4F85-8125-2BB6A5429167}">
      <dsp:nvSpPr>
        <dsp:cNvPr id="0" name=""/>
        <dsp:cNvSpPr/>
      </dsp:nvSpPr>
      <dsp:spPr>
        <a:xfrm>
          <a:off x="0" y="713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What barriers exist to creating new solutions to existing problems in HSC?</a:t>
          </a:r>
        </a:p>
      </dsp:txBody>
      <dsp:txXfrm>
        <a:off x="0" y="713"/>
        <a:ext cx="7003777" cy="834596"/>
      </dsp:txXfrm>
    </dsp:sp>
    <dsp:sp modelId="{57581D15-572D-44ED-86A2-C4D6238AB716}">
      <dsp:nvSpPr>
        <dsp:cNvPr id="0" name=""/>
        <dsp:cNvSpPr/>
      </dsp:nvSpPr>
      <dsp:spPr>
        <a:xfrm>
          <a:off x="0" y="835310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899BD4-D0E7-47B3-A136-9E054001CA19}">
      <dsp:nvSpPr>
        <dsp:cNvPr id="0" name=""/>
        <dsp:cNvSpPr/>
      </dsp:nvSpPr>
      <dsp:spPr>
        <a:xfrm>
          <a:off x="0" y="835310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Problem fixation</a:t>
          </a:r>
        </a:p>
      </dsp:txBody>
      <dsp:txXfrm>
        <a:off x="0" y="835310"/>
        <a:ext cx="7003777" cy="834596"/>
      </dsp:txXfrm>
    </dsp:sp>
    <dsp:sp modelId="{BE565921-0AE1-4686-88CA-F94E4A3E5D3B}">
      <dsp:nvSpPr>
        <dsp:cNvPr id="0" name=""/>
        <dsp:cNvSpPr/>
      </dsp:nvSpPr>
      <dsp:spPr>
        <a:xfrm>
          <a:off x="0" y="1669907"/>
          <a:ext cx="700377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F18BE4-84CA-4A1D-B8C7-7DABE73CC437}">
      <dsp:nvSpPr>
        <dsp:cNvPr id="0" name=""/>
        <dsp:cNvSpPr/>
      </dsp:nvSpPr>
      <dsp:spPr>
        <a:xfrm>
          <a:off x="0" y="1669907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Fear of being wrong</a:t>
          </a:r>
        </a:p>
      </dsp:txBody>
      <dsp:txXfrm>
        <a:off x="0" y="1669907"/>
        <a:ext cx="7003777" cy="834596"/>
      </dsp:txXfrm>
    </dsp:sp>
    <dsp:sp modelId="{D529737B-DA4E-415B-967F-DACBE0A7DDE0}">
      <dsp:nvSpPr>
        <dsp:cNvPr id="0" name=""/>
        <dsp:cNvSpPr/>
      </dsp:nvSpPr>
      <dsp:spPr>
        <a:xfrm>
          <a:off x="0" y="2504504"/>
          <a:ext cx="700377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60C8A2-80EC-42AB-9C3B-DC9781A356A2}">
      <dsp:nvSpPr>
        <dsp:cNvPr id="0" name=""/>
        <dsp:cNvSpPr/>
      </dsp:nvSpPr>
      <dsp:spPr>
        <a:xfrm>
          <a:off x="0" y="2504504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Causation bias</a:t>
          </a:r>
        </a:p>
      </dsp:txBody>
      <dsp:txXfrm>
        <a:off x="0" y="2504504"/>
        <a:ext cx="7003777" cy="834596"/>
      </dsp:txXfrm>
    </dsp:sp>
    <dsp:sp modelId="{5B79258C-0C03-4D7B-B167-9216ADE86D92}">
      <dsp:nvSpPr>
        <dsp:cNvPr id="0" name=""/>
        <dsp:cNvSpPr/>
      </dsp:nvSpPr>
      <dsp:spPr>
        <a:xfrm>
          <a:off x="0" y="3339100"/>
          <a:ext cx="700377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CD38A7-6187-4601-BDDA-1E9D0B2DEFD8}">
      <dsp:nvSpPr>
        <dsp:cNvPr id="0" name=""/>
        <dsp:cNvSpPr/>
      </dsp:nvSpPr>
      <dsp:spPr>
        <a:xfrm>
          <a:off x="0" y="3339100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Resources</a:t>
          </a:r>
        </a:p>
      </dsp:txBody>
      <dsp:txXfrm>
        <a:off x="0" y="3339100"/>
        <a:ext cx="7003777" cy="834596"/>
      </dsp:txXfrm>
    </dsp:sp>
    <dsp:sp modelId="{EBAB243A-6201-499D-A396-7629BCD8D754}">
      <dsp:nvSpPr>
        <dsp:cNvPr id="0" name=""/>
        <dsp:cNvSpPr/>
      </dsp:nvSpPr>
      <dsp:spPr>
        <a:xfrm>
          <a:off x="0" y="4173697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220384-4C3E-49A3-A29B-524A84FDE0CA}">
      <dsp:nvSpPr>
        <dsp:cNvPr id="0" name=""/>
        <dsp:cNvSpPr/>
      </dsp:nvSpPr>
      <dsp:spPr>
        <a:xfrm>
          <a:off x="0" y="4173697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Rigid adherence</a:t>
          </a:r>
        </a:p>
      </dsp:txBody>
      <dsp:txXfrm>
        <a:off x="0" y="4173697"/>
        <a:ext cx="7003777" cy="834596"/>
      </dsp:txXfrm>
    </dsp:sp>
    <dsp:sp modelId="{C8D512E6-A095-49F2-BE08-719EE1EEFBCC}">
      <dsp:nvSpPr>
        <dsp:cNvPr id="0" name=""/>
        <dsp:cNvSpPr/>
      </dsp:nvSpPr>
      <dsp:spPr>
        <a:xfrm>
          <a:off x="0" y="5008294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B4193B-1938-4F84-A439-5D62E6DB4B18}">
      <dsp:nvSpPr>
        <dsp:cNvPr id="0" name=""/>
        <dsp:cNvSpPr/>
      </dsp:nvSpPr>
      <dsp:spPr>
        <a:xfrm>
          <a:off x="0" y="5008294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Cultures</a:t>
          </a:r>
        </a:p>
      </dsp:txBody>
      <dsp:txXfrm>
        <a:off x="0" y="5008294"/>
        <a:ext cx="7003777" cy="8345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5D4B2C-0F94-471D-8A2A-12AA6E05F7BB}">
      <dsp:nvSpPr>
        <dsp:cNvPr id="0" name=""/>
        <dsp:cNvSpPr/>
      </dsp:nvSpPr>
      <dsp:spPr>
        <a:xfrm>
          <a:off x="0" y="1845"/>
          <a:ext cx="1110138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B9E00-652E-452A-A1F4-EA11E55BECC6}">
      <dsp:nvSpPr>
        <dsp:cNvPr id="0" name=""/>
        <dsp:cNvSpPr/>
      </dsp:nvSpPr>
      <dsp:spPr>
        <a:xfrm>
          <a:off x="0" y="1845"/>
          <a:ext cx="11101387" cy="1258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baseline="0"/>
            <a:t>What might this term mean?</a:t>
          </a:r>
          <a:endParaRPr lang="en-US" sz="2800" kern="1200"/>
        </a:p>
      </dsp:txBody>
      <dsp:txXfrm>
        <a:off x="0" y="1845"/>
        <a:ext cx="11101387" cy="1258715"/>
      </dsp:txXfrm>
    </dsp:sp>
    <dsp:sp modelId="{08197D1B-215C-41E6-BDCF-5ACEC4DE22C8}">
      <dsp:nvSpPr>
        <dsp:cNvPr id="0" name=""/>
        <dsp:cNvSpPr/>
      </dsp:nvSpPr>
      <dsp:spPr>
        <a:xfrm>
          <a:off x="0" y="1260560"/>
          <a:ext cx="11101387" cy="0"/>
        </a:xfrm>
        <a:prstGeom prst="line">
          <a:avLst/>
        </a:prstGeom>
        <a:solidFill>
          <a:schemeClr val="accent2">
            <a:hueOff val="-9286281"/>
            <a:satOff val="19525"/>
            <a:lumOff val="-3235"/>
            <a:alphaOff val="0"/>
          </a:schemeClr>
        </a:solidFill>
        <a:ln w="12700" cap="flat" cmpd="sng" algn="ctr">
          <a:solidFill>
            <a:schemeClr val="accent2">
              <a:hueOff val="-9286281"/>
              <a:satOff val="19525"/>
              <a:lumOff val="-32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47E7AD-5882-49FC-B483-4798ED85FA8B}">
      <dsp:nvSpPr>
        <dsp:cNvPr id="0" name=""/>
        <dsp:cNvSpPr/>
      </dsp:nvSpPr>
      <dsp:spPr>
        <a:xfrm>
          <a:off x="0" y="1260560"/>
          <a:ext cx="11101387" cy="1258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baseline="0"/>
            <a:t>A wicked problem is one that may seem, on the surface, impossible to solve and is made of many complex and distinct layers.</a:t>
          </a:r>
          <a:endParaRPr lang="en-US" sz="2800" kern="1200"/>
        </a:p>
      </dsp:txBody>
      <dsp:txXfrm>
        <a:off x="0" y="1260560"/>
        <a:ext cx="11101387" cy="1258715"/>
      </dsp:txXfrm>
    </dsp:sp>
    <dsp:sp modelId="{64B53BFC-D5DF-4ED5-A268-2A8D0C265304}">
      <dsp:nvSpPr>
        <dsp:cNvPr id="0" name=""/>
        <dsp:cNvSpPr/>
      </dsp:nvSpPr>
      <dsp:spPr>
        <a:xfrm>
          <a:off x="0" y="2519276"/>
          <a:ext cx="11101387" cy="0"/>
        </a:xfrm>
        <a:prstGeom prst="line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accent2">
              <a:hueOff val="-18572562"/>
              <a:satOff val="39051"/>
              <a:lumOff val="-64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FDA3DA-14B2-4A6B-8A3F-63886B19C2EB}">
      <dsp:nvSpPr>
        <dsp:cNvPr id="0" name=""/>
        <dsp:cNvSpPr/>
      </dsp:nvSpPr>
      <dsp:spPr>
        <a:xfrm>
          <a:off x="0" y="2519276"/>
          <a:ext cx="11101387" cy="1258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baseline="0"/>
            <a:t>Sometimes the variables and causes are not known or quantifiable.</a:t>
          </a:r>
          <a:endParaRPr lang="en-US" sz="2800" kern="1200"/>
        </a:p>
      </dsp:txBody>
      <dsp:txXfrm>
        <a:off x="0" y="2519276"/>
        <a:ext cx="11101387" cy="12587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B4D7EB-7FEB-4B91-86C7-A01E01C6E6E3}">
      <dsp:nvSpPr>
        <dsp:cNvPr id="0" name=""/>
        <dsp:cNvSpPr/>
      </dsp:nvSpPr>
      <dsp:spPr>
        <a:xfrm>
          <a:off x="0" y="13974"/>
          <a:ext cx="5891471" cy="16309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Do we hold our own social norms?</a:t>
          </a:r>
        </a:p>
      </dsp:txBody>
      <dsp:txXfrm>
        <a:off x="79618" y="93592"/>
        <a:ext cx="5732235" cy="1471744"/>
      </dsp:txXfrm>
    </dsp:sp>
    <dsp:sp modelId="{4A931726-8163-4F07-88B0-52CAA3DCCD2C}">
      <dsp:nvSpPr>
        <dsp:cNvPr id="0" name=""/>
        <dsp:cNvSpPr/>
      </dsp:nvSpPr>
      <dsp:spPr>
        <a:xfrm>
          <a:off x="0" y="1763034"/>
          <a:ext cx="5891471" cy="1630980"/>
        </a:xfrm>
        <a:prstGeom prst="roundRect">
          <a:avLst/>
        </a:prstGeom>
        <a:solidFill>
          <a:schemeClr val="accent5">
            <a:hueOff val="7693084"/>
            <a:satOff val="3327"/>
            <a:lumOff val="2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Where do they come from?</a:t>
          </a:r>
        </a:p>
      </dsp:txBody>
      <dsp:txXfrm>
        <a:off x="79618" y="1842652"/>
        <a:ext cx="5732235" cy="1471744"/>
      </dsp:txXfrm>
    </dsp:sp>
    <dsp:sp modelId="{A3D9A30F-9255-4FBA-A47D-654874FE8289}">
      <dsp:nvSpPr>
        <dsp:cNvPr id="0" name=""/>
        <dsp:cNvSpPr/>
      </dsp:nvSpPr>
      <dsp:spPr>
        <a:xfrm>
          <a:off x="0" y="3512094"/>
          <a:ext cx="5891471" cy="1630980"/>
        </a:xfrm>
        <a:prstGeom prst="roundRect">
          <a:avLst/>
        </a:prstGeom>
        <a:solidFill>
          <a:schemeClr val="accent5">
            <a:hueOff val="15386168"/>
            <a:satOff val="6654"/>
            <a:lumOff val="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How can we change them?</a:t>
          </a:r>
        </a:p>
      </dsp:txBody>
      <dsp:txXfrm>
        <a:off x="79618" y="3591712"/>
        <a:ext cx="5732235" cy="147174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6271E7-60EA-4CD1-B28B-0FC2B098C518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BBEAA-B5AE-4EAD-9349-74BE20C2508A}">
      <dsp:nvSpPr>
        <dsp:cNvPr id="0" name=""/>
        <dsp:cNvSpPr/>
      </dsp:nvSpPr>
      <dsp:spPr>
        <a:xfrm>
          <a:off x="0" y="0"/>
          <a:ext cx="7117918" cy="644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What are our most common social norms?</a:t>
          </a:r>
          <a:endParaRPr lang="en-US" sz="2800" kern="1200"/>
        </a:p>
      </dsp:txBody>
      <dsp:txXfrm>
        <a:off x="0" y="0"/>
        <a:ext cx="7117918" cy="644631"/>
      </dsp:txXfrm>
    </dsp:sp>
    <dsp:sp modelId="{9D27EA66-1ED4-4FE3-9F8D-85B0D24167E0}">
      <dsp:nvSpPr>
        <dsp:cNvPr id="0" name=""/>
        <dsp:cNvSpPr/>
      </dsp:nvSpPr>
      <dsp:spPr>
        <a:xfrm>
          <a:off x="0" y="644631"/>
          <a:ext cx="7117918" cy="0"/>
        </a:xfrm>
        <a:prstGeom prst="line">
          <a:avLst/>
        </a:prstGeom>
        <a:solidFill>
          <a:schemeClr val="accent2">
            <a:hueOff val="-2653223"/>
            <a:satOff val="5579"/>
            <a:lumOff val="-924"/>
            <a:alphaOff val="0"/>
          </a:schemeClr>
        </a:solidFill>
        <a:ln w="12700" cap="flat" cmpd="sng" algn="ctr">
          <a:solidFill>
            <a:schemeClr val="accent2">
              <a:hueOff val="-2653223"/>
              <a:satOff val="5579"/>
              <a:lumOff val="-9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8C33EF-E0EE-4A22-980C-EA33C3E491F3}">
      <dsp:nvSpPr>
        <dsp:cNvPr id="0" name=""/>
        <dsp:cNvSpPr/>
      </dsp:nvSpPr>
      <dsp:spPr>
        <a:xfrm>
          <a:off x="0" y="644631"/>
          <a:ext cx="7117918" cy="644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Personal space</a:t>
          </a:r>
          <a:endParaRPr lang="en-US" sz="2800" kern="1200"/>
        </a:p>
      </dsp:txBody>
      <dsp:txXfrm>
        <a:off x="0" y="644631"/>
        <a:ext cx="7117918" cy="644631"/>
      </dsp:txXfrm>
    </dsp:sp>
    <dsp:sp modelId="{A30D2FFC-8496-45D7-91B2-3CF78ACFC1A9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306446"/>
            <a:satOff val="11157"/>
            <a:lumOff val="-1849"/>
            <a:alphaOff val="0"/>
          </a:schemeClr>
        </a:solidFill>
        <a:ln w="12700" cap="flat" cmpd="sng" algn="ctr">
          <a:solidFill>
            <a:schemeClr val="accent2">
              <a:hueOff val="-5306446"/>
              <a:satOff val="11157"/>
              <a:lumOff val="-18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D217A5-92C9-43B1-9DE2-ABFEE63C8ECD}">
      <dsp:nvSpPr>
        <dsp:cNvPr id="0" name=""/>
        <dsp:cNvSpPr/>
      </dsp:nvSpPr>
      <dsp:spPr>
        <a:xfrm>
          <a:off x="0" y="1289262"/>
          <a:ext cx="7117918" cy="644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Language</a:t>
          </a:r>
          <a:endParaRPr lang="en-US" sz="2800" kern="1200"/>
        </a:p>
      </dsp:txBody>
      <dsp:txXfrm>
        <a:off x="0" y="1289262"/>
        <a:ext cx="7117918" cy="644631"/>
      </dsp:txXfrm>
    </dsp:sp>
    <dsp:sp modelId="{05EB8853-A126-4ED6-8F67-8D830D583F79}">
      <dsp:nvSpPr>
        <dsp:cNvPr id="0" name=""/>
        <dsp:cNvSpPr/>
      </dsp:nvSpPr>
      <dsp:spPr>
        <a:xfrm>
          <a:off x="0" y="1933893"/>
          <a:ext cx="7117918" cy="0"/>
        </a:xfrm>
        <a:prstGeom prst="line">
          <a:avLst/>
        </a:prstGeom>
        <a:solidFill>
          <a:schemeClr val="accent2">
            <a:hueOff val="-7959670"/>
            <a:satOff val="16736"/>
            <a:lumOff val="-2773"/>
            <a:alphaOff val="0"/>
          </a:schemeClr>
        </a:solidFill>
        <a:ln w="12700" cap="flat" cmpd="sng" algn="ctr">
          <a:solidFill>
            <a:schemeClr val="accent2">
              <a:hueOff val="-7959670"/>
              <a:satOff val="16736"/>
              <a:lumOff val="-27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C05906-87BC-488B-946B-9753362FD574}">
      <dsp:nvSpPr>
        <dsp:cNvPr id="0" name=""/>
        <dsp:cNvSpPr/>
      </dsp:nvSpPr>
      <dsp:spPr>
        <a:xfrm>
          <a:off x="0" y="1933893"/>
          <a:ext cx="7117918" cy="644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Queuing</a:t>
          </a:r>
          <a:endParaRPr lang="en-US" sz="2800" kern="1200"/>
        </a:p>
      </dsp:txBody>
      <dsp:txXfrm>
        <a:off x="0" y="1933893"/>
        <a:ext cx="7117918" cy="644631"/>
      </dsp:txXfrm>
    </dsp:sp>
    <dsp:sp modelId="{063CECC0-5318-4EE6-A190-B04C37E2F767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612893"/>
            <a:satOff val="22315"/>
            <a:lumOff val="-3697"/>
            <a:alphaOff val="0"/>
          </a:schemeClr>
        </a:solidFill>
        <a:ln w="12700" cap="flat" cmpd="sng" algn="ctr">
          <a:solidFill>
            <a:schemeClr val="accent2">
              <a:hueOff val="-10612893"/>
              <a:satOff val="22315"/>
              <a:lumOff val="-369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E47474-4136-4643-8C51-6788E3513A4C}">
      <dsp:nvSpPr>
        <dsp:cNvPr id="0" name=""/>
        <dsp:cNvSpPr/>
      </dsp:nvSpPr>
      <dsp:spPr>
        <a:xfrm>
          <a:off x="0" y="2578524"/>
          <a:ext cx="7117918" cy="644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Manners</a:t>
          </a:r>
          <a:endParaRPr lang="en-US" sz="2800" kern="1200"/>
        </a:p>
      </dsp:txBody>
      <dsp:txXfrm>
        <a:off x="0" y="2578524"/>
        <a:ext cx="7117918" cy="644631"/>
      </dsp:txXfrm>
    </dsp:sp>
    <dsp:sp modelId="{4DAB9DC8-8EFC-4E1B-9E00-55B0F077CC08}">
      <dsp:nvSpPr>
        <dsp:cNvPr id="0" name=""/>
        <dsp:cNvSpPr/>
      </dsp:nvSpPr>
      <dsp:spPr>
        <a:xfrm>
          <a:off x="0" y="3223155"/>
          <a:ext cx="7117918" cy="0"/>
        </a:xfrm>
        <a:prstGeom prst="line">
          <a:avLst/>
        </a:prstGeom>
        <a:solidFill>
          <a:schemeClr val="accent2">
            <a:hueOff val="-13266116"/>
            <a:satOff val="27894"/>
            <a:lumOff val="-4621"/>
            <a:alphaOff val="0"/>
          </a:schemeClr>
        </a:solidFill>
        <a:ln w="12700" cap="flat" cmpd="sng" algn="ctr">
          <a:solidFill>
            <a:schemeClr val="accent2">
              <a:hueOff val="-13266116"/>
              <a:satOff val="27894"/>
              <a:lumOff val="-46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052AC2-E1F0-404B-A59E-158EF4A1C756}">
      <dsp:nvSpPr>
        <dsp:cNvPr id="0" name=""/>
        <dsp:cNvSpPr/>
      </dsp:nvSpPr>
      <dsp:spPr>
        <a:xfrm>
          <a:off x="0" y="3223155"/>
          <a:ext cx="7117918" cy="644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Dress code</a:t>
          </a:r>
          <a:endParaRPr lang="en-US" sz="2800" kern="1200"/>
        </a:p>
      </dsp:txBody>
      <dsp:txXfrm>
        <a:off x="0" y="3223155"/>
        <a:ext cx="7117918" cy="644631"/>
      </dsp:txXfrm>
    </dsp:sp>
    <dsp:sp modelId="{2D9A82AD-2D19-4321-9981-8E3DC172D546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919340"/>
            <a:satOff val="33472"/>
            <a:lumOff val="-5546"/>
            <a:alphaOff val="0"/>
          </a:schemeClr>
        </a:solidFill>
        <a:ln w="12700" cap="flat" cmpd="sng" algn="ctr">
          <a:solidFill>
            <a:schemeClr val="accent2">
              <a:hueOff val="-15919340"/>
              <a:satOff val="33472"/>
              <a:lumOff val="-554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FABF04-28E3-448A-9313-0F77A1980013}">
      <dsp:nvSpPr>
        <dsp:cNvPr id="0" name=""/>
        <dsp:cNvSpPr/>
      </dsp:nvSpPr>
      <dsp:spPr>
        <a:xfrm>
          <a:off x="0" y="3867786"/>
          <a:ext cx="7117918" cy="644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Dining</a:t>
          </a:r>
          <a:endParaRPr lang="en-US" sz="2800" kern="1200"/>
        </a:p>
      </dsp:txBody>
      <dsp:txXfrm>
        <a:off x="0" y="3867786"/>
        <a:ext cx="7117918" cy="644631"/>
      </dsp:txXfrm>
    </dsp:sp>
    <dsp:sp modelId="{DB2AABF6-9018-47DB-B870-D37D62B2790C}">
      <dsp:nvSpPr>
        <dsp:cNvPr id="0" name=""/>
        <dsp:cNvSpPr/>
      </dsp:nvSpPr>
      <dsp:spPr>
        <a:xfrm>
          <a:off x="0" y="4512417"/>
          <a:ext cx="7117918" cy="0"/>
        </a:xfrm>
        <a:prstGeom prst="line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accent2">
              <a:hueOff val="-18572562"/>
              <a:satOff val="39051"/>
              <a:lumOff val="-64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538DEB-8462-4EB2-BC2E-18335221BE0A}">
      <dsp:nvSpPr>
        <dsp:cNvPr id="0" name=""/>
        <dsp:cNvSpPr/>
      </dsp:nvSpPr>
      <dsp:spPr>
        <a:xfrm>
          <a:off x="0" y="4512417"/>
          <a:ext cx="7117918" cy="644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Reciprocity</a:t>
          </a:r>
          <a:endParaRPr lang="en-US" sz="2800" kern="1200"/>
        </a:p>
      </dsp:txBody>
      <dsp:txXfrm>
        <a:off x="0" y="4512417"/>
        <a:ext cx="7117918" cy="64463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4ACBE7-3450-4656-926A-9854028ECB58}">
      <dsp:nvSpPr>
        <dsp:cNvPr id="0" name=""/>
        <dsp:cNvSpPr/>
      </dsp:nvSpPr>
      <dsp:spPr>
        <a:xfrm>
          <a:off x="0" y="11382"/>
          <a:ext cx="7003777" cy="9149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This does not necessarily mean setting up a new business.</a:t>
          </a:r>
        </a:p>
      </dsp:txBody>
      <dsp:txXfrm>
        <a:off x="44664" y="56046"/>
        <a:ext cx="6914449" cy="825612"/>
      </dsp:txXfrm>
    </dsp:sp>
    <dsp:sp modelId="{1E883F66-AB8F-4463-9554-8735A6787D28}">
      <dsp:nvSpPr>
        <dsp:cNvPr id="0" name=""/>
        <dsp:cNvSpPr/>
      </dsp:nvSpPr>
      <dsp:spPr>
        <a:xfrm>
          <a:off x="0" y="992562"/>
          <a:ext cx="7003777" cy="914940"/>
        </a:xfrm>
        <a:prstGeom prst="roundRect">
          <a:avLst/>
        </a:prstGeom>
        <a:solidFill>
          <a:schemeClr val="accent2">
            <a:hueOff val="-3714512"/>
            <a:satOff val="7810"/>
            <a:lumOff val="-1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Entrepreneur</a:t>
          </a:r>
        </a:p>
      </dsp:txBody>
      <dsp:txXfrm>
        <a:off x="44664" y="1037226"/>
        <a:ext cx="6914449" cy="825612"/>
      </dsp:txXfrm>
    </dsp:sp>
    <dsp:sp modelId="{212D5E79-2EC7-4952-81F3-1377C0FB5274}">
      <dsp:nvSpPr>
        <dsp:cNvPr id="0" name=""/>
        <dsp:cNvSpPr/>
      </dsp:nvSpPr>
      <dsp:spPr>
        <a:xfrm>
          <a:off x="0" y="1973742"/>
          <a:ext cx="7003777" cy="914940"/>
        </a:xfrm>
        <a:prstGeom prst="roundRect">
          <a:avLst/>
        </a:prstGeom>
        <a:solidFill>
          <a:schemeClr val="accent2">
            <a:hueOff val="-7429025"/>
            <a:satOff val="15620"/>
            <a:lumOff val="-2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Creates something new.</a:t>
          </a:r>
        </a:p>
      </dsp:txBody>
      <dsp:txXfrm>
        <a:off x="44664" y="2018406"/>
        <a:ext cx="6914449" cy="825612"/>
      </dsp:txXfrm>
    </dsp:sp>
    <dsp:sp modelId="{7B3354E9-AFCA-49E9-B90D-97D9A238BC8D}">
      <dsp:nvSpPr>
        <dsp:cNvPr id="0" name=""/>
        <dsp:cNvSpPr/>
      </dsp:nvSpPr>
      <dsp:spPr>
        <a:xfrm>
          <a:off x="0" y="2954922"/>
          <a:ext cx="7003777" cy="914940"/>
        </a:xfrm>
        <a:prstGeom prst="roundRect">
          <a:avLst/>
        </a:prstGeom>
        <a:solidFill>
          <a:schemeClr val="accent2">
            <a:hueOff val="-11143537"/>
            <a:satOff val="23431"/>
            <a:lumOff val="-3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Intrapreneur</a:t>
          </a:r>
        </a:p>
      </dsp:txBody>
      <dsp:txXfrm>
        <a:off x="44664" y="2999586"/>
        <a:ext cx="6914449" cy="825612"/>
      </dsp:txXfrm>
    </dsp:sp>
    <dsp:sp modelId="{90909E12-0116-4F3C-A05A-41B4E9EEB886}">
      <dsp:nvSpPr>
        <dsp:cNvPr id="0" name=""/>
        <dsp:cNvSpPr/>
      </dsp:nvSpPr>
      <dsp:spPr>
        <a:xfrm>
          <a:off x="0" y="3936102"/>
          <a:ext cx="7003777" cy="914940"/>
        </a:xfrm>
        <a:prstGeom prst="roundRect">
          <a:avLst/>
        </a:prstGeom>
        <a:solidFill>
          <a:schemeClr val="accent2">
            <a:hueOff val="-14858049"/>
            <a:satOff val="31241"/>
            <a:lumOff val="-5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Creates change within existing organisations.</a:t>
          </a:r>
        </a:p>
      </dsp:txBody>
      <dsp:txXfrm>
        <a:off x="44664" y="3980766"/>
        <a:ext cx="6914449" cy="825612"/>
      </dsp:txXfrm>
    </dsp:sp>
    <dsp:sp modelId="{152E2A28-F51D-400C-9333-8ABEE14CD8F8}">
      <dsp:nvSpPr>
        <dsp:cNvPr id="0" name=""/>
        <dsp:cNvSpPr/>
      </dsp:nvSpPr>
      <dsp:spPr>
        <a:xfrm>
          <a:off x="0" y="4917282"/>
          <a:ext cx="7003777" cy="914940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What examples of this can you think of?</a:t>
          </a:r>
        </a:p>
      </dsp:txBody>
      <dsp:txXfrm>
        <a:off x="44664" y="4961946"/>
        <a:ext cx="6914449" cy="82561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432515-6CA3-4999-A8CD-3B62AFDAA99A}">
      <dsp:nvSpPr>
        <dsp:cNvPr id="0" name=""/>
        <dsp:cNvSpPr/>
      </dsp:nvSpPr>
      <dsp:spPr>
        <a:xfrm>
          <a:off x="1400755" y="2539"/>
          <a:ext cx="5603021" cy="11142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714" tIns="283013" rIns="108714" bIns="28301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Introducing a new service.</a:t>
          </a:r>
        </a:p>
      </dsp:txBody>
      <dsp:txXfrm>
        <a:off x="1400755" y="2539"/>
        <a:ext cx="5603021" cy="1114222"/>
      </dsp:txXfrm>
    </dsp:sp>
    <dsp:sp modelId="{E69C0E9E-CD6E-4B82-A72B-DA08873BEE1D}">
      <dsp:nvSpPr>
        <dsp:cNvPr id="0" name=""/>
        <dsp:cNvSpPr/>
      </dsp:nvSpPr>
      <dsp:spPr>
        <a:xfrm>
          <a:off x="0" y="2539"/>
          <a:ext cx="1400755" cy="11142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123" tIns="110060" rIns="74123" bIns="1100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Introducing</a:t>
          </a:r>
        </a:p>
      </dsp:txBody>
      <dsp:txXfrm>
        <a:off x="0" y="2539"/>
        <a:ext cx="1400755" cy="1114222"/>
      </dsp:txXfrm>
    </dsp:sp>
    <dsp:sp modelId="{EFEF88A9-FA0B-480E-9634-270AEAB7711B}">
      <dsp:nvSpPr>
        <dsp:cNvPr id="0" name=""/>
        <dsp:cNvSpPr/>
      </dsp:nvSpPr>
      <dsp:spPr>
        <a:xfrm>
          <a:off x="1400755" y="1183615"/>
          <a:ext cx="5603021" cy="111422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714" tIns="283013" rIns="108714" bIns="28301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Improving patient communication.</a:t>
          </a:r>
        </a:p>
      </dsp:txBody>
      <dsp:txXfrm>
        <a:off x="1400755" y="1183615"/>
        <a:ext cx="5603021" cy="1114222"/>
      </dsp:txXfrm>
    </dsp:sp>
    <dsp:sp modelId="{2CABDB46-C90F-4793-B5A6-80E81858B46A}">
      <dsp:nvSpPr>
        <dsp:cNvPr id="0" name=""/>
        <dsp:cNvSpPr/>
      </dsp:nvSpPr>
      <dsp:spPr>
        <a:xfrm>
          <a:off x="0" y="1183615"/>
          <a:ext cx="1400755" cy="11142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123" tIns="110060" rIns="74123" bIns="1100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Improving</a:t>
          </a:r>
        </a:p>
      </dsp:txBody>
      <dsp:txXfrm>
        <a:off x="0" y="1183615"/>
        <a:ext cx="1400755" cy="1114222"/>
      </dsp:txXfrm>
    </dsp:sp>
    <dsp:sp modelId="{3C561BD5-E5D4-42B4-A3B2-6EA1246058C2}">
      <dsp:nvSpPr>
        <dsp:cNvPr id="0" name=""/>
        <dsp:cNvSpPr/>
      </dsp:nvSpPr>
      <dsp:spPr>
        <a:xfrm>
          <a:off x="1400755" y="2364691"/>
          <a:ext cx="5603021" cy="111422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714" tIns="283013" rIns="108714" bIns="28301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Creating a community initiative.</a:t>
          </a:r>
        </a:p>
      </dsp:txBody>
      <dsp:txXfrm>
        <a:off x="1400755" y="2364691"/>
        <a:ext cx="5603021" cy="1114222"/>
      </dsp:txXfrm>
    </dsp:sp>
    <dsp:sp modelId="{014519ED-6931-46F6-AC2E-6B2EB8F6A8A4}">
      <dsp:nvSpPr>
        <dsp:cNvPr id="0" name=""/>
        <dsp:cNvSpPr/>
      </dsp:nvSpPr>
      <dsp:spPr>
        <a:xfrm>
          <a:off x="0" y="2364691"/>
          <a:ext cx="1400755" cy="11142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123" tIns="110060" rIns="74123" bIns="1100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Creating</a:t>
          </a:r>
        </a:p>
      </dsp:txBody>
      <dsp:txXfrm>
        <a:off x="0" y="2364691"/>
        <a:ext cx="1400755" cy="1114222"/>
      </dsp:txXfrm>
    </dsp:sp>
    <dsp:sp modelId="{F50317E1-40FE-4A8A-89F4-FE3CF0631AC4}">
      <dsp:nvSpPr>
        <dsp:cNvPr id="0" name=""/>
        <dsp:cNvSpPr/>
      </dsp:nvSpPr>
      <dsp:spPr>
        <a:xfrm>
          <a:off x="1400755" y="3545767"/>
          <a:ext cx="5603021" cy="111422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714" tIns="283013" rIns="108714" bIns="28301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Developing a digital tool.</a:t>
          </a:r>
        </a:p>
      </dsp:txBody>
      <dsp:txXfrm>
        <a:off x="1400755" y="3545767"/>
        <a:ext cx="5603021" cy="1114222"/>
      </dsp:txXfrm>
    </dsp:sp>
    <dsp:sp modelId="{0F25E033-5DE9-476B-8400-9F1EAC7E7145}">
      <dsp:nvSpPr>
        <dsp:cNvPr id="0" name=""/>
        <dsp:cNvSpPr/>
      </dsp:nvSpPr>
      <dsp:spPr>
        <a:xfrm>
          <a:off x="0" y="3545767"/>
          <a:ext cx="1400755" cy="11142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123" tIns="110060" rIns="74123" bIns="1100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Developing</a:t>
          </a:r>
        </a:p>
      </dsp:txBody>
      <dsp:txXfrm>
        <a:off x="0" y="3545767"/>
        <a:ext cx="1400755" cy="1114222"/>
      </dsp:txXfrm>
    </dsp:sp>
    <dsp:sp modelId="{53C62134-C05D-406B-803D-182FF2FEAF92}">
      <dsp:nvSpPr>
        <dsp:cNvPr id="0" name=""/>
        <dsp:cNvSpPr/>
      </dsp:nvSpPr>
      <dsp:spPr>
        <a:xfrm>
          <a:off x="1400755" y="4726843"/>
          <a:ext cx="5603021" cy="11142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714" tIns="283013" rIns="108714" bIns="28301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Redesigning an existing process.</a:t>
          </a:r>
        </a:p>
      </dsp:txBody>
      <dsp:txXfrm>
        <a:off x="1400755" y="4726843"/>
        <a:ext cx="5603021" cy="1114222"/>
      </dsp:txXfrm>
    </dsp:sp>
    <dsp:sp modelId="{4B6EB0A9-FC0D-4E0E-ACCE-9EC0E057E037}">
      <dsp:nvSpPr>
        <dsp:cNvPr id="0" name=""/>
        <dsp:cNvSpPr/>
      </dsp:nvSpPr>
      <dsp:spPr>
        <a:xfrm>
          <a:off x="0" y="4726843"/>
          <a:ext cx="1400755" cy="11142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123" tIns="110060" rIns="74123" bIns="1100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Redesigning</a:t>
          </a:r>
        </a:p>
      </dsp:txBody>
      <dsp:txXfrm>
        <a:off x="0" y="4726843"/>
        <a:ext cx="1400755" cy="111422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DCD532-1CB0-4E36-84B7-7682613454E1}">
      <dsp:nvSpPr>
        <dsp:cNvPr id="0" name=""/>
        <dsp:cNvSpPr/>
      </dsp:nvSpPr>
      <dsp:spPr>
        <a:xfrm>
          <a:off x="0" y="382452"/>
          <a:ext cx="7003777" cy="24745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Have you ever improved or changed something for the better?</a:t>
          </a:r>
        </a:p>
      </dsp:txBody>
      <dsp:txXfrm>
        <a:off x="120798" y="503250"/>
        <a:ext cx="6762181" cy="2232954"/>
      </dsp:txXfrm>
    </dsp:sp>
    <dsp:sp modelId="{84AEE46A-24A1-47D5-AC90-739B1386A7BF}">
      <dsp:nvSpPr>
        <dsp:cNvPr id="0" name=""/>
        <dsp:cNvSpPr/>
      </dsp:nvSpPr>
      <dsp:spPr>
        <a:xfrm>
          <a:off x="0" y="2986602"/>
          <a:ext cx="7003777" cy="2474550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Innovation often starts with small changes</a:t>
          </a:r>
        </a:p>
      </dsp:txBody>
      <dsp:txXfrm>
        <a:off x="120798" y="3107400"/>
        <a:ext cx="6762181" cy="223295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D273C0-FFD0-454C-9658-B82FA13C9CE0}">
      <dsp:nvSpPr>
        <dsp:cNvPr id="0" name=""/>
        <dsp:cNvSpPr/>
      </dsp:nvSpPr>
      <dsp:spPr>
        <a:xfrm>
          <a:off x="0" y="72222"/>
          <a:ext cx="7003777" cy="8634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Community buddy schemes</a:t>
          </a:r>
        </a:p>
      </dsp:txBody>
      <dsp:txXfrm>
        <a:off x="42151" y="114373"/>
        <a:ext cx="6919475" cy="779158"/>
      </dsp:txXfrm>
    </dsp:sp>
    <dsp:sp modelId="{38733B16-1C4C-4D5B-88E2-F9FED6EBF320}">
      <dsp:nvSpPr>
        <dsp:cNvPr id="0" name=""/>
        <dsp:cNvSpPr/>
      </dsp:nvSpPr>
      <dsp:spPr>
        <a:xfrm>
          <a:off x="0" y="1039362"/>
          <a:ext cx="7003777" cy="863460"/>
        </a:xfrm>
        <a:prstGeom prst="roundRect">
          <a:avLst/>
        </a:prstGeom>
        <a:solidFill>
          <a:schemeClr val="accent2">
            <a:hueOff val="-3714512"/>
            <a:satOff val="7810"/>
            <a:lumOff val="-1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Intergenerational projects</a:t>
          </a:r>
        </a:p>
      </dsp:txBody>
      <dsp:txXfrm>
        <a:off x="42151" y="1081513"/>
        <a:ext cx="6919475" cy="779158"/>
      </dsp:txXfrm>
    </dsp:sp>
    <dsp:sp modelId="{391E0902-D619-4EA0-85A4-5BCD2825CA93}">
      <dsp:nvSpPr>
        <dsp:cNvPr id="0" name=""/>
        <dsp:cNvSpPr/>
      </dsp:nvSpPr>
      <dsp:spPr>
        <a:xfrm>
          <a:off x="0" y="2006502"/>
          <a:ext cx="7003777" cy="863460"/>
        </a:xfrm>
        <a:prstGeom prst="roundRect">
          <a:avLst/>
        </a:prstGeom>
        <a:solidFill>
          <a:schemeClr val="accent2">
            <a:hueOff val="-7429025"/>
            <a:satOff val="15620"/>
            <a:lumOff val="-2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Volunteer visitor programmes</a:t>
          </a:r>
        </a:p>
      </dsp:txBody>
      <dsp:txXfrm>
        <a:off x="42151" y="2048653"/>
        <a:ext cx="6919475" cy="779158"/>
      </dsp:txXfrm>
    </dsp:sp>
    <dsp:sp modelId="{A04DFAFE-1463-4DDD-B002-DA5115D8227C}">
      <dsp:nvSpPr>
        <dsp:cNvPr id="0" name=""/>
        <dsp:cNvSpPr/>
      </dsp:nvSpPr>
      <dsp:spPr>
        <a:xfrm>
          <a:off x="0" y="2973642"/>
          <a:ext cx="7003777" cy="863460"/>
        </a:xfrm>
        <a:prstGeom prst="roundRect">
          <a:avLst/>
        </a:prstGeom>
        <a:solidFill>
          <a:schemeClr val="accent2">
            <a:hueOff val="-11143537"/>
            <a:satOff val="23431"/>
            <a:lumOff val="-3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Digital inclusion initiatives</a:t>
          </a:r>
        </a:p>
      </dsp:txBody>
      <dsp:txXfrm>
        <a:off x="42151" y="3015793"/>
        <a:ext cx="6919475" cy="779158"/>
      </dsp:txXfrm>
    </dsp:sp>
    <dsp:sp modelId="{11F5EF51-F484-44AC-8B7D-7519C5B3F418}">
      <dsp:nvSpPr>
        <dsp:cNvPr id="0" name=""/>
        <dsp:cNvSpPr/>
      </dsp:nvSpPr>
      <dsp:spPr>
        <a:xfrm>
          <a:off x="0" y="3940782"/>
          <a:ext cx="7003777" cy="863460"/>
        </a:xfrm>
        <a:prstGeom prst="roundRect">
          <a:avLst/>
        </a:prstGeom>
        <a:solidFill>
          <a:schemeClr val="accent2">
            <a:hueOff val="-14858049"/>
            <a:satOff val="31241"/>
            <a:lumOff val="-5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Local social clubs</a:t>
          </a:r>
        </a:p>
      </dsp:txBody>
      <dsp:txXfrm>
        <a:off x="42151" y="3982933"/>
        <a:ext cx="6919475" cy="779158"/>
      </dsp:txXfrm>
    </dsp:sp>
    <dsp:sp modelId="{54A4726F-B520-4A38-9617-218E38D9A13B}">
      <dsp:nvSpPr>
        <dsp:cNvPr id="0" name=""/>
        <dsp:cNvSpPr/>
      </dsp:nvSpPr>
      <dsp:spPr>
        <a:xfrm>
          <a:off x="0" y="4907922"/>
          <a:ext cx="7003777" cy="863460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Transport solutions</a:t>
          </a:r>
        </a:p>
      </dsp:txBody>
      <dsp:txXfrm>
        <a:off x="42151" y="4950073"/>
        <a:ext cx="6919475" cy="77915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82E731-6368-4147-8398-665B7D1EE44B}">
      <dsp:nvSpPr>
        <dsp:cNvPr id="0" name=""/>
        <dsp:cNvSpPr/>
      </dsp:nvSpPr>
      <dsp:spPr>
        <a:xfrm>
          <a:off x="0" y="72222"/>
          <a:ext cx="7003777" cy="8634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Peer-support networks</a:t>
          </a:r>
        </a:p>
      </dsp:txBody>
      <dsp:txXfrm>
        <a:off x="42151" y="114373"/>
        <a:ext cx="6919475" cy="779158"/>
      </dsp:txXfrm>
    </dsp:sp>
    <dsp:sp modelId="{33871F9F-CF0C-4CAC-998D-C3D0489C84FD}">
      <dsp:nvSpPr>
        <dsp:cNvPr id="0" name=""/>
        <dsp:cNvSpPr/>
      </dsp:nvSpPr>
      <dsp:spPr>
        <a:xfrm>
          <a:off x="0" y="1039362"/>
          <a:ext cx="7003777" cy="863460"/>
        </a:xfrm>
        <a:prstGeom prst="roundRect">
          <a:avLst/>
        </a:prstGeom>
        <a:solidFill>
          <a:schemeClr val="accent2">
            <a:hueOff val="-3714512"/>
            <a:satOff val="7810"/>
            <a:lumOff val="-1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Online resources</a:t>
          </a:r>
        </a:p>
      </dsp:txBody>
      <dsp:txXfrm>
        <a:off x="42151" y="1081513"/>
        <a:ext cx="6919475" cy="779158"/>
      </dsp:txXfrm>
    </dsp:sp>
    <dsp:sp modelId="{C09BD763-B4EB-4BBC-A344-7B77FD0F7974}">
      <dsp:nvSpPr>
        <dsp:cNvPr id="0" name=""/>
        <dsp:cNvSpPr/>
      </dsp:nvSpPr>
      <dsp:spPr>
        <a:xfrm>
          <a:off x="0" y="2006502"/>
          <a:ext cx="7003777" cy="863460"/>
        </a:xfrm>
        <a:prstGeom prst="roundRect">
          <a:avLst/>
        </a:prstGeom>
        <a:solidFill>
          <a:schemeClr val="accent2">
            <a:hueOff val="-7429025"/>
            <a:satOff val="15620"/>
            <a:lumOff val="-2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Self-help programmes</a:t>
          </a:r>
        </a:p>
      </dsp:txBody>
      <dsp:txXfrm>
        <a:off x="42151" y="2048653"/>
        <a:ext cx="6919475" cy="779158"/>
      </dsp:txXfrm>
    </dsp:sp>
    <dsp:sp modelId="{E5FACB1C-508B-47AA-B28B-B10E38457114}">
      <dsp:nvSpPr>
        <dsp:cNvPr id="0" name=""/>
        <dsp:cNvSpPr/>
      </dsp:nvSpPr>
      <dsp:spPr>
        <a:xfrm>
          <a:off x="0" y="2973642"/>
          <a:ext cx="7003777" cy="863460"/>
        </a:xfrm>
        <a:prstGeom prst="roundRect">
          <a:avLst/>
        </a:prstGeom>
        <a:solidFill>
          <a:schemeClr val="accent2">
            <a:hueOff val="-11143537"/>
            <a:satOff val="23431"/>
            <a:lumOff val="-3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School-based wellbeing hubs</a:t>
          </a:r>
        </a:p>
      </dsp:txBody>
      <dsp:txXfrm>
        <a:off x="42151" y="3015793"/>
        <a:ext cx="6919475" cy="779158"/>
      </dsp:txXfrm>
    </dsp:sp>
    <dsp:sp modelId="{FEC4B671-D681-45C6-9A2C-DBEB80E47CFF}">
      <dsp:nvSpPr>
        <dsp:cNvPr id="0" name=""/>
        <dsp:cNvSpPr/>
      </dsp:nvSpPr>
      <dsp:spPr>
        <a:xfrm>
          <a:off x="0" y="3940782"/>
          <a:ext cx="7003777" cy="863460"/>
        </a:xfrm>
        <a:prstGeom prst="roundRect">
          <a:avLst/>
        </a:prstGeom>
        <a:solidFill>
          <a:schemeClr val="accent2">
            <a:hueOff val="-14858049"/>
            <a:satOff val="31241"/>
            <a:lumOff val="-5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Community drop-in sessions</a:t>
          </a:r>
        </a:p>
      </dsp:txBody>
      <dsp:txXfrm>
        <a:off x="42151" y="3982933"/>
        <a:ext cx="6919475" cy="779158"/>
      </dsp:txXfrm>
    </dsp:sp>
    <dsp:sp modelId="{1444E998-B2F2-4C7C-A4F6-E9F37F91C5D3}">
      <dsp:nvSpPr>
        <dsp:cNvPr id="0" name=""/>
        <dsp:cNvSpPr/>
      </dsp:nvSpPr>
      <dsp:spPr>
        <a:xfrm>
          <a:off x="0" y="4907922"/>
          <a:ext cx="7003777" cy="863460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Mental health apps</a:t>
          </a:r>
        </a:p>
      </dsp:txBody>
      <dsp:txXfrm>
        <a:off x="42151" y="4950073"/>
        <a:ext cx="6919475" cy="77915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957314-3F7E-4E3F-BAD8-66F8572CE817}">
      <dsp:nvSpPr>
        <dsp:cNvPr id="0" name=""/>
        <dsp:cNvSpPr/>
      </dsp:nvSpPr>
      <dsp:spPr>
        <a:xfrm>
          <a:off x="0" y="72222"/>
          <a:ext cx="7003777" cy="8634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Wellbeing champions</a:t>
          </a:r>
        </a:p>
      </dsp:txBody>
      <dsp:txXfrm>
        <a:off x="42151" y="114373"/>
        <a:ext cx="6919475" cy="779158"/>
      </dsp:txXfrm>
    </dsp:sp>
    <dsp:sp modelId="{EA6EF572-F1CA-49C8-80A5-3F32BA475D8D}">
      <dsp:nvSpPr>
        <dsp:cNvPr id="0" name=""/>
        <dsp:cNvSpPr/>
      </dsp:nvSpPr>
      <dsp:spPr>
        <a:xfrm>
          <a:off x="0" y="1039362"/>
          <a:ext cx="7003777" cy="863460"/>
        </a:xfrm>
        <a:prstGeom prst="roundRect">
          <a:avLst/>
        </a:prstGeom>
        <a:solidFill>
          <a:schemeClr val="accent2">
            <a:hueOff val="-3714512"/>
            <a:satOff val="7810"/>
            <a:lumOff val="-1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Flexible working approaches</a:t>
          </a:r>
        </a:p>
      </dsp:txBody>
      <dsp:txXfrm>
        <a:off x="42151" y="1081513"/>
        <a:ext cx="6919475" cy="779158"/>
      </dsp:txXfrm>
    </dsp:sp>
    <dsp:sp modelId="{711E4C9F-D017-4280-BEA1-77A1AE4B0C79}">
      <dsp:nvSpPr>
        <dsp:cNvPr id="0" name=""/>
        <dsp:cNvSpPr/>
      </dsp:nvSpPr>
      <dsp:spPr>
        <a:xfrm>
          <a:off x="0" y="2006502"/>
          <a:ext cx="7003777" cy="863460"/>
        </a:xfrm>
        <a:prstGeom prst="roundRect">
          <a:avLst/>
        </a:prstGeom>
        <a:solidFill>
          <a:schemeClr val="accent2">
            <a:hueOff val="-7429025"/>
            <a:satOff val="15620"/>
            <a:lumOff val="-2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Peer-support groups</a:t>
          </a:r>
        </a:p>
      </dsp:txBody>
      <dsp:txXfrm>
        <a:off x="42151" y="2048653"/>
        <a:ext cx="6919475" cy="779158"/>
      </dsp:txXfrm>
    </dsp:sp>
    <dsp:sp modelId="{6CFC5E5B-CD31-467D-B3C0-ABA5E6F79002}">
      <dsp:nvSpPr>
        <dsp:cNvPr id="0" name=""/>
        <dsp:cNvSpPr/>
      </dsp:nvSpPr>
      <dsp:spPr>
        <a:xfrm>
          <a:off x="0" y="2973642"/>
          <a:ext cx="7003777" cy="863460"/>
        </a:xfrm>
        <a:prstGeom prst="roundRect">
          <a:avLst/>
        </a:prstGeom>
        <a:solidFill>
          <a:schemeClr val="accent2">
            <a:hueOff val="-11143537"/>
            <a:satOff val="23431"/>
            <a:lumOff val="-3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Rest and recharge spaces</a:t>
          </a:r>
        </a:p>
      </dsp:txBody>
      <dsp:txXfrm>
        <a:off x="42151" y="3015793"/>
        <a:ext cx="6919475" cy="779158"/>
      </dsp:txXfrm>
    </dsp:sp>
    <dsp:sp modelId="{CC2F09CB-7442-46CD-BF24-DB8CA3341719}">
      <dsp:nvSpPr>
        <dsp:cNvPr id="0" name=""/>
        <dsp:cNvSpPr/>
      </dsp:nvSpPr>
      <dsp:spPr>
        <a:xfrm>
          <a:off x="0" y="3940782"/>
          <a:ext cx="7003777" cy="863460"/>
        </a:xfrm>
        <a:prstGeom prst="roundRect">
          <a:avLst/>
        </a:prstGeom>
        <a:solidFill>
          <a:schemeClr val="accent2">
            <a:hueOff val="-14858049"/>
            <a:satOff val="31241"/>
            <a:lumOff val="-5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Digital wellbeing tools</a:t>
          </a:r>
        </a:p>
      </dsp:txBody>
      <dsp:txXfrm>
        <a:off x="42151" y="3982933"/>
        <a:ext cx="6919475" cy="779158"/>
      </dsp:txXfrm>
    </dsp:sp>
    <dsp:sp modelId="{5AEDC622-264C-4377-844A-0F719A106CE8}">
      <dsp:nvSpPr>
        <dsp:cNvPr id="0" name=""/>
        <dsp:cNvSpPr/>
      </dsp:nvSpPr>
      <dsp:spPr>
        <a:xfrm>
          <a:off x="0" y="4907922"/>
          <a:ext cx="7003777" cy="863460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Staff recognition programmes</a:t>
          </a:r>
        </a:p>
      </dsp:txBody>
      <dsp:txXfrm>
        <a:off x="42151" y="4950073"/>
        <a:ext cx="6919475" cy="77915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0C49CE-75F6-40AA-84D8-54E078832AA3}">
      <dsp:nvSpPr>
        <dsp:cNvPr id="0" name=""/>
        <dsp:cNvSpPr/>
      </dsp:nvSpPr>
      <dsp:spPr>
        <a:xfrm>
          <a:off x="0" y="626307"/>
          <a:ext cx="7003777" cy="69556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What is the problem?</a:t>
          </a:r>
        </a:p>
      </dsp:txBody>
      <dsp:txXfrm>
        <a:off x="33955" y="660262"/>
        <a:ext cx="6935867" cy="627655"/>
      </dsp:txXfrm>
    </dsp:sp>
    <dsp:sp modelId="{1C566F76-05E9-4CDB-8D0B-3A632DAE0C11}">
      <dsp:nvSpPr>
        <dsp:cNvPr id="0" name=""/>
        <dsp:cNvSpPr/>
      </dsp:nvSpPr>
      <dsp:spPr>
        <a:xfrm>
          <a:off x="0" y="1405392"/>
          <a:ext cx="7003777" cy="695565"/>
        </a:xfrm>
        <a:prstGeom prst="roundRect">
          <a:avLst/>
        </a:prstGeom>
        <a:solidFill>
          <a:schemeClr val="accent2">
            <a:hueOff val="-3714512"/>
            <a:satOff val="7810"/>
            <a:lumOff val="-1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Who is affected?</a:t>
          </a:r>
        </a:p>
      </dsp:txBody>
      <dsp:txXfrm>
        <a:off x="33955" y="1439347"/>
        <a:ext cx="6935867" cy="627655"/>
      </dsp:txXfrm>
    </dsp:sp>
    <dsp:sp modelId="{BBA0974F-83A9-4F41-84D7-FFB1E45D2CE3}">
      <dsp:nvSpPr>
        <dsp:cNvPr id="0" name=""/>
        <dsp:cNvSpPr/>
      </dsp:nvSpPr>
      <dsp:spPr>
        <a:xfrm>
          <a:off x="0" y="2184477"/>
          <a:ext cx="7003777" cy="695565"/>
        </a:xfrm>
        <a:prstGeom prst="roundRect">
          <a:avLst/>
        </a:prstGeom>
        <a:solidFill>
          <a:schemeClr val="accent2">
            <a:hueOff val="-7429025"/>
            <a:satOff val="15620"/>
            <a:lumOff val="-2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Why does it matter?</a:t>
          </a:r>
        </a:p>
      </dsp:txBody>
      <dsp:txXfrm>
        <a:off x="33955" y="2218432"/>
        <a:ext cx="6935867" cy="627655"/>
      </dsp:txXfrm>
    </dsp:sp>
    <dsp:sp modelId="{70C8D0CF-DCA8-49AB-9FF5-6D4E7512407D}">
      <dsp:nvSpPr>
        <dsp:cNvPr id="0" name=""/>
        <dsp:cNvSpPr/>
      </dsp:nvSpPr>
      <dsp:spPr>
        <a:xfrm>
          <a:off x="0" y="2963562"/>
          <a:ext cx="7003777" cy="695565"/>
        </a:xfrm>
        <a:prstGeom prst="roundRect">
          <a:avLst/>
        </a:prstGeom>
        <a:solidFill>
          <a:schemeClr val="accent2">
            <a:hueOff val="-11143537"/>
            <a:satOff val="23431"/>
            <a:lumOff val="-3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What opportunity exists?</a:t>
          </a:r>
        </a:p>
      </dsp:txBody>
      <dsp:txXfrm>
        <a:off x="33955" y="2997517"/>
        <a:ext cx="6935867" cy="627655"/>
      </dsp:txXfrm>
    </dsp:sp>
    <dsp:sp modelId="{531E1F54-AF81-45CF-BA49-44480D6546ED}">
      <dsp:nvSpPr>
        <dsp:cNvPr id="0" name=""/>
        <dsp:cNvSpPr/>
      </dsp:nvSpPr>
      <dsp:spPr>
        <a:xfrm>
          <a:off x="0" y="3742647"/>
          <a:ext cx="7003777" cy="695565"/>
        </a:xfrm>
        <a:prstGeom prst="roundRect">
          <a:avLst/>
        </a:prstGeom>
        <a:solidFill>
          <a:schemeClr val="accent2">
            <a:hueOff val="-14858049"/>
            <a:satOff val="31241"/>
            <a:lumOff val="-5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What solution would you propose?</a:t>
          </a:r>
        </a:p>
      </dsp:txBody>
      <dsp:txXfrm>
        <a:off x="33955" y="3776602"/>
        <a:ext cx="6935867" cy="627655"/>
      </dsp:txXfrm>
    </dsp:sp>
    <dsp:sp modelId="{1C8EECF9-9E33-4C96-84F2-6502355369CD}">
      <dsp:nvSpPr>
        <dsp:cNvPr id="0" name=""/>
        <dsp:cNvSpPr/>
      </dsp:nvSpPr>
      <dsp:spPr>
        <a:xfrm>
          <a:off x="0" y="4521732"/>
          <a:ext cx="7003777" cy="695565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What value would your solution create?</a:t>
          </a:r>
        </a:p>
      </dsp:txBody>
      <dsp:txXfrm>
        <a:off x="33955" y="4555687"/>
        <a:ext cx="6935867" cy="627655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AD78AB-2613-41C5-9680-00E42DD0D04D}">
      <dsp:nvSpPr>
        <dsp:cNvPr id="0" name=""/>
        <dsp:cNvSpPr/>
      </dsp:nvSpPr>
      <dsp:spPr>
        <a:xfrm>
          <a:off x="0" y="818682"/>
          <a:ext cx="7003777" cy="767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Go back to your AC1 problem</a:t>
          </a:r>
        </a:p>
      </dsp:txBody>
      <dsp:txXfrm>
        <a:off x="37467" y="856149"/>
        <a:ext cx="6928843" cy="692586"/>
      </dsp:txXfrm>
    </dsp:sp>
    <dsp:sp modelId="{E81BDF90-9B20-41ED-B046-E061F1AEB3F7}">
      <dsp:nvSpPr>
        <dsp:cNvPr id="0" name=""/>
        <dsp:cNvSpPr/>
      </dsp:nvSpPr>
      <dsp:spPr>
        <a:xfrm>
          <a:off x="0" y="1678362"/>
          <a:ext cx="7003777" cy="767520"/>
        </a:xfrm>
        <a:prstGeom prst="roundRect">
          <a:avLst/>
        </a:prstGeom>
        <a:solidFill>
          <a:schemeClr val="accent2">
            <a:hueOff val="-4643140"/>
            <a:satOff val="9763"/>
            <a:lumOff val="-16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My challenge is...</a:t>
          </a:r>
        </a:p>
      </dsp:txBody>
      <dsp:txXfrm>
        <a:off x="37467" y="1715829"/>
        <a:ext cx="6928843" cy="692586"/>
      </dsp:txXfrm>
    </dsp:sp>
    <dsp:sp modelId="{6CE9C5F7-0ED8-4E18-A4A4-342A66496625}">
      <dsp:nvSpPr>
        <dsp:cNvPr id="0" name=""/>
        <dsp:cNvSpPr/>
      </dsp:nvSpPr>
      <dsp:spPr>
        <a:xfrm>
          <a:off x="0" y="2538042"/>
          <a:ext cx="7003777" cy="767520"/>
        </a:xfrm>
        <a:prstGeom prst="roundRect">
          <a:avLst/>
        </a:prstGeom>
        <a:solidFill>
          <a:schemeClr val="accent2">
            <a:hueOff val="-9286281"/>
            <a:satOff val="19525"/>
            <a:lumOff val="-3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Who is affected?</a:t>
          </a:r>
        </a:p>
      </dsp:txBody>
      <dsp:txXfrm>
        <a:off x="37467" y="2575509"/>
        <a:ext cx="6928843" cy="692586"/>
      </dsp:txXfrm>
    </dsp:sp>
    <dsp:sp modelId="{0A5B4C88-BD39-4485-AE30-AE34C94AA241}">
      <dsp:nvSpPr>
        <dsp:cNvPr id="0" name=""/>
        <dsp:cNvSpPr/>
      </dsp:nvSpPr>
      <dsp:spPr>
        <a:xfrm>
          <a:off x="0" y="3397722"/>
          <a:ext cx="7003777" cy="767520"/>
        </a:xfrm>
        <a:prstGeom prst="roundRect">
          <a:avLst/>
        </a:prstGeom>
        <a:solidFill>
          <a:schemeClr val="accent2">
            <a:hueOff val="-13929421"/>
            <a:satOff val="29288"/>
            <a:lumOff val="-48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What currently isn't working?</a:t>
          </a:r>
        </a:p>
      </dsp:txBody>
      <dsp:txXfrm>
        <a:off x="37467" y="3435189"/>
        <a:ext cx="6928843" cy="692586"/>
      </dsp:txXfrm>
    </dsp:sp>
    <dsp:sp modelId="{42E048F0-2173-4F36-8E31-6840A840F2C1}">
      <dsp:nvSpPr>
        <dsp:cNvPr id="0" name=""/>
        <dsp:cNvSpPr/>
      </dsp:nvSpPr>
      <dsp:spPr>
        <a:xfrm>
          <a:off x="0" y="4257402"/>
          <a:ext cx="7003777" cy="767520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What opportunity does this create?</a:t>
          </a:r>
        </a:p>
      </dsp:txBody>
      <dsp:txXfrm>
        <a:off x="37467" y="4294869"/>
        <a:ext cx="6928843" cy="69258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C84393-1382-4FE4-8A1C-20C5D0006F75}">
      <dsp:nvSpPr>
        <dsp:cNvPr id="0" name=""/>
        <dsp:cNvSpPr/>
      </dsp:nvSpPr>
      <dsp:spPr>
        <a:xfrm>
          <a:off x="0" y="69882"/>
          <a:ext cx="7003777" cy="1352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Some of you shout out your problem.</a:t>
          </a:r>
        </a:p>
      </dsp:txBody>
      <dsp:txXfrm>
        <a:off x="66025" y="135907"/>
        <a:ext cx="6871727" cy="1220470"/>
      </dsp:txXfrm>
    </dsp:sp>
    <dsp:sp modelId="{2C519F72-2E76-49C3-9A8D-BDA32C67E038}">
      <dsp:nvSpPr>
        <dsp:cNvPr id="0" name=""/>
        <dsp:cNvSpPr/>
      </dsp:nvSpPr>
      <dsp:spPr>
        <a:xfrm>
          <a:off x="0" y="1520322"/>
          <a:ext cx="7003777" cy="1352520"/>
        </a:xfrm>
        <a:prstGeom prst="roundRect">
          <a:avLst/>
        </a:prstGeom>
        <a:solidFill>
          <a:schemeClr val="accent2">
            <a:hueOff val="-6190854"/>
            <a:satOff val="13017"/>
            <a:lumOff val="-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Is this really the problem?</a:t>
          </a:r>
        </a:p>
      </dsp:txBody>
      <dsp:txXfrm>
        <a:off x="66025" y="1586347"/>
        <a:ext cx="6871727" cy="1220470"/>
      </dsp:txXfrm>
    </dsp:sp>
    <dsp:sp modelId="{C00D444A-2586-4F7D-B857-DF2CFCD640DE}">
      <dsp:nvSpPr>
        <dsp:cNvPr id="0" name=""/>
        <dsp:cNvSpPr/>
      </dsp:nvSpPr>
      <dsp:spPr>
        <a:xfrm>
          <a:off x="0" y="2970762"/>
          <a:ext cx="7003777" cy="1352520"/>
        </a:xfrm>
        <a:prstGeom prst="roundRect">
          <a:avLst/>
        </a:prstGeom>
        <a:solidFill>
          <a:schemeClr val="accent2">
            <a:hueOff val="-12381708"/>
            <a:satOff val="26034"/>
            <a:lumOff val="-431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What larger opportunity exists?</a:t>
          </a:r>
        </a:p>
      </dsp:txBody>
      <dsp:txXfrm>
        <a:off x="66025" y="3036787"/>
        <a:ext cx="6871727" cy="1220470"/>
      </dsp:txXfrm>
    </dsp:sp>
    <dsp:sp modelId="{23C45F35-6623-467C-8FFE-6EFDA116433C}">
      <dsp:nvSpPr>
        <dsp:cNvPr id="0" name=""/>
        <dsp:cNvSpPr/>
      </dsp:nvSpPr>
      <dsp:spPr>
        <a:xfrm>
          <a:off x="0" y="4421202"/>
          <a:ext cx="7003777" cy="1352520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What could improve?</a:t>
          </a:r>
        </a:p>
      </dsp:txBody>
      <dsp:txXfrm>
        <a:off x="66025" y="4487227"/>
        <a:ext cx="6871727" cy="122047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A64C1A-70C1-4E54-B5A4-286BAFF06D3F}">
      <dsp:nvSpPr>
        <dsp:cNvPr id="0" name=""/>
        <dsp:cNvSpPr/>
      </dsp:nvSpPr>
      <dsp:spPr>
        <a:xfrm>
          <a:off x="0" y="230532"/>
          <a:ext cx="7003777" cy="8154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Challenge</a:t>
          </a:r>
        </a:p>
      </dsp:txBody>
      <dsp:txXfrm>
        <a:off x="39809" y="270341"/>
        <a:ext cx="6924159" cy="735872"/>
      </dsp:txXfrm>
    </dsp:sp>
    <dsp:sp modelId="{976E44C6-7F0C-4271-9E08-23ED84A8FF25}">
      <dsp:nvSpPr>
        <dsp:cNvPr id="0" name=""/>
        <dsp:cNvSpPr/>
      </dsp:nvSpPr>
      <dsp:spPr>
        <a:xfrm>
          <a:off x="0" y="1143942"/>
          <a:ext cx="7003777" cy="815490"/>
        </a:xfrm>
        <a:prstGeom prst="roundRect">
          <a:avLst/>
        </a:prstGeom>
        <a:solidFill>
          <a:schemeClr val="accent2">
            <a:hueOff val="-3714512"/>
            <a:satOff val="7810"/>
            <a:lumOff val="-1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Needs</a:t>
          </a:r>
        </a:p>
      </dsp:txBody>
      <dsp:txXfrm>
        <a:off x="39809" y="1183751"/>
        <a:ext cx="6924159" cy="735872"/>
      </dsp:txXfrm>
    </dsp:sp>
    <dsp:sp modelId="{CE08CF6E-6CEC-4B54-8CCC-94FD5C300A45}">
      <dsp:nvSpPr>
        <dsp:cNvPr id="0" name=""/>
        <dsp:cNvSpPr/>
      </dsp:nvSpPr>
      <dsp:spPr>
        <a:xfrm>
          <a:off x="0" y="2057352"/>
          <a:ext cx="7003777" cy="815490"/>
        </a:xfrm>
        <a:prstGeom prst="roundRect">
          <a:avLst/>
        </a:prstGeom>
        <a:solidFill>
          <a:schemeClr val="accent2">
            <a:hueOff val="-7429025"/>
            <a:satOff val="15620"/>
            <a:lumOff val="-2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Opportunities</a:t>
          </a:r>
        </a:p>
      </dsp:txBody>
      <dsp:txXfrm>
        <a:off x="39809" y="2097161"/>
        <a:ext cx="6924159" cy="735872"/>
      </dsp:txXfrm>
    </dsp:sp>
    <dsp:sp modelId="{7A568253-699C-4C96-8316-A25EA0C3C6DA}">
      <dsp:nvSpPr>
        <dsp:cNvPr id="0" name=""/>
        <dsp:cNvSpPr/>
      </dsp:nvSpPr>
      <dsp:spPr>
        <a:xfrm>
          <a:off x="0" y="2970762"/>
          <a:ext cx="7003777" cy="815490"/>
        </a:xfrm>
        <a:prstGeom prst="roundRect">
          <a:avLst/>
        </a:prstGeom>
        <a:solidFill>
          <a:schemeClr val="accent2">
            <a:hueOff val="-11143537"/>
            <a:satOff val="23431"/>
            <a:lumOff val="-3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Value</a:t>
          </a:r>
        </a:p>
      </dsp:txBody>
      <dsp:txXfrm>
        <a:off x="39809" y="3010571"/>
        <a:ext cx="6924159" cy="735872"/>
      </dsp:txXfrm>
    </dsp:sp>
    <dsp:sp modelId="{4AE13DE8-BA0C-4871-A8F0-899A2933B383}">
      <dsp:nvSpPr>
        <dsp:cNvPr id="0" name=""/>
        <dsp:cNvSpPr/>
      </dsp:nvSpPr>
      <dsp:spPr>
        <a:xfrm>
          <a:off x="0" y="3884172"/>
          <a:ext cx="7003777" cy="815490"/>
        </a:xfrm>
        <a:prstGeom prst="roundRect">
          <a:avLst/>
        </a:prstGeom>
        <a:solidFill>
          <a:schemeClr val="accent2">
            <a:hueOff val="-14858049"/>
            <a:satOff val="31241"/>
            <a:lumOff val="-5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Stakeholders</a:t>
          </a:r>
        </a:p>
      </dsp:txBody>
      <dsp:txXfrm>
        <a:off x="39809" y="3923981"/>
        <a:ext cx="6924159" cy="735872"/>
      </dsp:txXfrm>
    </dsp:sp>
    <dsp:sp modelId="{93E0B02A-DA1E-4DDD-B04C-3FB46B758B28}">
      <dsp:nvSpPr>
        <dsp:cNvPr id="0" name=""/>
        <dsp:cNvSpPr/>
      </dsp:nvSpPr>
      <dsp:spPr>
        <a:xfrm>
          <a:off x="0" y="4797582"/>
          <a:ext cx="7003777" cy="815490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Realism? Innovative? Most value?</a:t>
          </a:r>
        </a:p>
      </dsp:txBody>
      <dsp:txXfrm>
        <a:off x="39809" y="4837391"/>
        <a:ext cx="6924159" cy="73587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039972-52F8-472D-ADA5-428FBEF09672}">
      <dsp:nvSpPr>
        <dsp:cNvPr id="0" name=""/>
        <dsp:cNvSpPr/>
      </dsp:nvSpPr>
      <dsp:spPr>
        <a:xfrm>
          <a:off x="755808" y="2247"/>
          <a:ext cx="2813744" cy="168824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Young adults are not attending sexual health clinics.</a:t>
          </a:r>
        </a:p>
      </dsp:txBody>
      <dsp:txXfrm>
        <a:off x="755808" y="2247"/>
        <a:ext cx="2813744" cy="1688246"/>
      </dsp:txXfrm>
    </dsp:sp>
    <dsp:sp modelId="{5D1D3F81-4F46-431E-A6FF-F6B2C514DCA7}">
      <dsp:nvSpPr>
        <dsp:cNvPr id="0" name=""/>
        <dsp:cNvSpPr/>
      </dsp:nvSpPr>
      <dsp:spPr>
        <a:xfrm>
          <a:off x="3850927" y="2247"/>
          <a:ext cx="2813744" cy="1688246"/>
        </a:xfrm>
        <a:prstGeom prst="rect">
          <a:avLst/>
        </a:prstGeom>
        <a:solidFill>
          <a:schemeClr val="accent5">
            <a:hueOff val="3077234"/>
            <a:satOff val="1331"/>
            <a:lumOff val="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Older adults discharged from hospital are experiencing loneliness.</a:t>
          </a:r>
        </a:p>
      </dsp:txBody>
      <dsp:txXfrm>
        <a:off x="3850927" y="2247"/>
        <a:ext cx="2813744" cy="1688246"/>
      </dsp:txXfrm>
    </dsp:sp>
    <dsp:sp modelId="{7EDC1130-C147-4C04-84AC-6B5470A1ADB6}">
      <dsp:nvSpPr>
        <dsp:cNvPr id="0" name=""/>
        <dsp:cNvSpPr/>
      </dsp:nvSpPr>
      <dsp:spPr>
        <a:xfrm>
          <a:off x="6946046" y="2247"/>
          <a:ext cx="2813744" cy="1688246"/>
        </a:xfrm>
        <a:prstGeom prst="rect">
          <a:avLst/>
        </a:prstGeom>
        <a:solidFill>
          <a:schemeClr val="accent5">
            <a:hueOff val="6154467"/>
            <a:satOff val="2662"/>
            <a:lumOff val="1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Social care staff turnover is increasing.</a:t>
          </a:r>
        </a:p>
      </dsp:txBody>
      <dsp:txXfrm>
        <a:off x="6946046" y="2247"/>
        <a:ext cx="2813744" cy="1688246"/>
      </dsp:txXfrm>
    </dsp:sp>
    <dsp:sp modelId="{B3949B84-5507-41A4-A3EA-DE2362EE837D}">
      <dsp:nvSpPr>
        <dsp:cNvPr id="0" name=""/>
        <dsp:cNvSpPr/>
      </dsp:nvSpPr>
      <dsp:spPr>
        <a:xfrm>
          <a:off x="755808" y="1971868"/>
          <a:ext cx="2813744" cy="1688246"/>
        </a:xfrm>
        <a:prstGeom prst="rect">
          <a:avLst/>
        </a:prstGeom>
        <a:solidFill>
          <a:schemeClr val="accent5">
            <a:hueOff val="9231701"/>
            <a:satOff val="3992"/>
            <a:lumOff val="2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University students report worsening mental wellbeing.</a:t>
          </a:r>
        </a:p>
      </dsp:txBody>
      <dsp:txXfrm>
        <a:off x="755808" y="1971868"/>
        <a:ext cx="2813744" cy="1688246"/>
      </dsp:txXfrm>
    </dsp:sp>
    <dsp:sp modelId="{FC9C1A8C-3B6F-4E6D-84A0-149C799D2F76}">
      <dsp:nvSpPr>
        <dsp:cNvPr id="0" name=""/>
        <dsp:cNvSpPr/>
      </dsp:nvSpPr>
      <dsp:spPr>
        <a:xfrm>
          <a:off x="3850927" y="1971868"/>
          <a:ext cx="2813744" cy="1688246"/>
        </a:xfrm>
        <a:prstGeom prst="rect">
          <a:avLst/>
        </a:prstGeom>
        <a:solidFill>
          <a:schemeClr val="accent5">
            <a:hueOff val="12308935"/>
            <a:satOff val="5323"/>
            <a:lumOff val="3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Children from disadvantaged communities have lower vaccination uptake.</a:t>
          </a:r>
        </a:p>
      </dsp:txBody>
      <dsp:txXfrm>
        <a:off x="3850927" y="1971868"/>
        <a:ext cx="2813744" cy="1688246"/>
      </dsp:txXfrm>
    </dsp:sp>
    <dsp:sp modelId="{238ABA2A-D2DB-4A90-A27A-37C8BA712C5A}">
      <dsp:nvSpPr>
        <dsp:cNvPr id="0" name=""/>
        <dsp:cNvSpPr/>
      </dsp:nvSpPr>
      <dsp:spPr>
        <a:xfrm>
          <a:off x="6946046" y="1971868"/>
          <a:ext cx="2813744" cy="1688246"/>
        </a:xfrm>
        <a:prstGeom prst="rect">
          <a:avLst/>
        </a:prstGeom>
        <a:solidFill>
          <a:schemeClr val="accent5">
            <a:hueOff val="15386168"/>
            <a:satOff val="6654"/>
            <a:lumOff val="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People living in rural Wales struggle to access healthcare.</a:t>
          </a:r>
        </a:p>
      </dsp:txBody>
      <dsp:txXfrm>
        <a:off x="6946046" y="1971868"/>
        <a:ext cx="2813744" cy="168824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D6616E-B345-4C80-95D2-29CF82CAAA8A}">
      <dsp:nvSpPr>
        <dsp:cNvPr id="0" name=""/>
        <dsp:cNvSpPr/>
      </dsp:nvSpPr>
      <dsp:spPr>
        <a:xfrm>
          <a:off x="0" y="84834"/>
          <a:ext cx="7003777" cy="10725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No criticism</a:t>
          </a:r>
        </a:p>
      </dsp:txBody>
      <dsp:txXfrm>
        <a:off x="52359" y="137193"/>
        <a:ext cx="6899059" cy="967861"/>
      </dsp:txXfrm>
    </dsp:sp>
    <dsp:sp modelId="{166C9E82-0AA0-4926-A664-130BF0E9BA9F}">
      <dsp:nvSpPr>
        <dsp:cNvPr id="0" name=""/>
        <dsp:cNvSpPr/>
      </dsp:nvSpPr>
      <dsp:spPr>
        <a:xfrm>
          <a:off x="0" y="1235173"/>
          <a:ext cx="7003777" cy="1072579"/>
        </a:xfrm>
        <a:prstGeom prst="roundRect">
          <a:avLst/>
        </a:prstGeom>
        <a:solidFill>
          <a:schemeClr val="accent2">
            <a:hueOff val="-4643140"/>
            <a:satOff val="9763"/>
            <a:lumOff val="-16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No evaluating</a:t>
          </a:r>
        </a:p>
      </dsp:txBody>
      <dsp:txXfrm>
        <a:off x="52359" y="1287532"/>
        <a:ext cx="6899059" cy="967861"/>
      </dsp:txXfrm>
    </dsp:sp>
    <dsp:sp modelId="{76AA93F7-4588-4515-B234-AC39FA8EE4E7}">
      <dsp:nvSpPr>
        <dsp:cNvPr id="0" name=""/>
        <dsp:cNvSpPr/>
      </dsp:nvSpPr>
      <dsp:spPr>
        <a:xfrm>
          <a:off x="0" y="2385512"/>
          <a:ext cx="7003777" cy="1072579"/>
        </a:xfrm>
        <a:prstGeom prst="roundRect">
          <a:avLst/>
        </a:prstGeom>
        <a:solidFill>
          <a:schemeClr val="accent2">
            <a:hueOff val="-9286281"/>
            <a:satOff val="19525"/>
            <a:lumOff val="-3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Quantity first, then quality</a:t>
          </a:r>
        </a:p>
      </dsp:txBody>
      <dsp:txXfrm>
        <a:off x="52359" y="2437871"/>
        <a:ext cx="6899059" cy="967861"/>
      </dsp:txXfrm>
    </dsp:sp>
    <dsp:sp modelId="{2E766A0E-D90A-44BF-85D2-0717DD1C7726}">
      <dsp:nvSpPr>
        <dsp:cNvPr id="0" name=""/>
        <dsp:cNvSpPr/>
      </dsp:nvSpPr>
      <dsp:spPr>
        <a:xfrm>
          <a:off x="0" y="3535852"/>
          <a:ext cx="7003777" cy="1072579"/>
        </a:xfrm>
        <a:prstGeom prst="roundRect">
          <a:avLst/>
        </a:prstGeom>
        <a:solidFill>
          <a:schemeClr val="accent2">
            <a:hueOff val="-13929421"/>
            <a:satOff val="29288"/>
            <a:lumOff val="-48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10 ideas in 10 minutes</a:t>
          </a:r>
        </a:p>
      </dsp:txBody>
      <dsp:txXfrm>
        <a:off x="52359" y="3588211"/>
        <a:ext cx="6899059" cy="967861"/>
      </dsp:txXfrm>
    </dsp:sp>
    <dsp:sp modelId="{CFA208B6-D974-402E-835E-6A9C6AA4D207}">
      <dsp:nvSpPr>
        <dsp:cNvPr id="0" name=""/>
        <dsp:cNvSpPr/>
      </dsp:nvSpPr>
      <dsp:spPr>
        <a:xfrm>
          <a:off x="0" y="4686191"/>
          <a:ext cx="7003777" cy="1072579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Then afterwards, creativity, realism and achievable.</a:t>
          </a:r>
        </a:p>
      </dsp:txBody>
      <dsp:txXfrm>
        <a:off x="52359" y="4738550"/>
        <a:ext cx="6899059" cy="967861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9F39EE-B917-4398-8B1B-31E9B20761EF}">
      <dsp:nvSpPr>
        <dsp:cNvPr id="0" name=""/>
        <dsp:cNvSpPr/>
      </dsp:nvSpPr>
      <dsp:spPr>
        <a:xfrm>
          <a:off x="0" y="862355"/>
          <a:ext cx="7003777" cy="12712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Is it needed?</a:t>
          </a:r>
        </a:p>
      </dsp:txBody>
      <dsp:txXfrm>
        <a:off x="62055" y="924410"/>
        <a:ext cx="6879667" cy="1147095"/>
      </dsp:txXfrm>
    </dsp:sp>
    <dsp:sp modelId="{44F449C7-0751-4B39-A88E-E0319D26D916}">
      <dsp:nvSpPr>
        <dsp:cNvPr id="0" name=""/>
        <dsp:cNvSpPr/>
      </dsp:nvSpPr>
      <dsp:spPr>
        <a:xfrm>
          <a:off x="0" y="2286200"/>
          <a:ext cx="7003777" cy="1271205"/>
        </a:xfrm>
        <a:prstGeom prst="roundRect">
          <a:avLst/>
        </a:prstGeom>
        <a:solidFill>
          <a:schemeClr val="accent2">
            <a:hueOff val="-9286281"/>
            <a:satOff val="19525"/>
            <a:lumOff val="-3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Is it feasible?</a:t>
          </a:r>
        </a:p>
      </dsp:txBody>
      <dsp:txXfrm>
        <a:off x="62055" y="2348255"/>
        <a:ext cx="6879667" cy="1147095"/>
      </dsp:txXfrm>
    </dsp:sp>
    <dsp:sp modelId="{1A876708-4621-4B50-825D-ABF77AE22DF3}">
      <dsp:nvSpPr>
        <dsp:cNvPr id="0" name=""/>
        <dsp:cNvSpPr/>
      </dsp:nvSpPr>
      <dsp:spPr>
        <a:xfrm>
          <a:off x="0" y="3710045"/>
          <a:ext cx="7003777" cy="1271205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Does it create value?</a:t>
          </a:r>
        </a:p>
      </dsp:txBody>
      <dsp:txXfrm>
        <a:off x="62055" y="3772100"/>
        <a:ext cx="6879667" cy="1147095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DCC1C0-F038-4EE0-8CDF-AFC87808FC33}">
      <dsp:nvSpPr>
        <dsp:cNvPr id="0" name=""/>
        <dsp:cNvSpPr/>
      </dsp:nvSpPr>
      <dsp:spPr>
        <a:xfrm>
          <a:off x="0" y="56202"/>
          <a:ext cx="7003777" cy="2808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Now you need to review your solution for AC2, and prepare a 60-second elevator pitch. </a:t>
          </a:r>
        </a:p>
      </dsp:txBody>
      <dsp:txXfrm>
        <a:off x="137075" y="193277"/>
        <a:ext cx="6729627" cy="2533850"/>
      </dsp:txXfrm>
    </dsp:sp>
    <dsp:sp modelId="{CAA4B632-53A5-414A-920F-CED73907E148}">
      <dsp:nvSpPr>
        <dsp:cNvPr id="0" name=""/>
        <dsp:cNvSpPr/>
      </dsp:nvSpPr>
      <dsp:spPr>
        <a:xfrm>
          <a:off x="0" y="2979402"/>
          <a:ext cx="7003777" cy="2808000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This explains the challenge, the opportunity it presents and why it matters. </a:t>
          </a:r>
        </a:p>
      </dsp:txBody>
      <dsp:txXfrm>
        <a:off x="137075" y="3116477"/>
        <a:ext cx="6729627" cy="253385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1F0FE6-6C4B-4E91-9F89-496217696687}">
      <dsp:nvSpPr>
        <dsp:cNvPr id="0" name=""/>
        <dsp:cNvSpPr/>
      </dsp:nvSpPr>
      <dsp:spPr>
        <a:xfrm>
          <a:off x="0" y="34309"/>
          <a:ext cx="7003777" cy="18597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What is the most innovative thing you have used this week?</a:t>
          </a:r>
        </a:p>
      </dsp:txBody>
      <dsp:txXfrm>
        <a:off x="90784" y="125093"/>
        <a:ext cx="6822209" cy="1678147"/>
      </dsp:txXfrm>
    </dsp:sp>
    <dsp:sp modelId="{0F36067E-5C64-4855-A3A2-8CE69AD82DDC}">
      <dsp:nvSpPr>
        <dsp:cNvPr id="0" name=""/>
        <dsp:cNvSpPr/>
      </dsp:nvSpPr>
      <dsp:spPr>
        <a:xfrm>
          <a:off x="0" y="1991945"/>
          <a:ext cx="7003777" cy="1859715"/>
        </a:xfrm>
        <a:prstGeom prst="roundRect">
          <a:avLst/>
        </a:prstGeom>
        <a:solidFill>
          <a:schemeClr val="accent2">
            <a:hueOff val="-9286281"/>
            <a:satOff val="19525"/>
            <a:lumOff val="-3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Why is it innovative?</a:t>
          </a:r>
        </a:p>
      </dsp:txBody>
      <dsp:txXfrm>
        <a:off x="90784" y="2082729"/>
        <a:ext cx="6822209" cy="1678147"/>
      </dsp:txXfrm>
    </dsp:sp>
    <dsp:sp modelId="{BEB1B7F7-0DD5-408E-B8EA-4A182DC5AF0D}">
      <dsp:nvSpPr>
        <dsp:cNvPr id="0" name=""/>
        <dsp:cNvSpPr/>
      </dsp:nvSpPr>
      <dsp:spPr>
        <a:xfrm>
          <a:off x="0" y="3949580"/>
          <a:ext cx="7003777" cy="1859715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When you hear the word innovation, do you immediately think of technology?</a:t>
          </a:r>
        </a:p>
      </dsp:txBody>
      <dsp:txXfrm>
        <a:off x="90784" y="4040364"/>
        <a:ext cx="6822209" cy="16781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3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4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5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7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7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#8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#9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10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#11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12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#13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#14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#15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#16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#17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8/14/2026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215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8/14/2026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338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8/14/2026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77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8/14/2026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9203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8/14/2026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73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8/14/2026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487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8/14/2026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821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8/14/2026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974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8/14/2026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152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8/14/2026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429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8/14/2026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099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8/14/2026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041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7" r:id="rId8"/>
    <p:sldLayoutId id="2147483754" r:id="rId9"/>
    <p:sldLayoutId id="2147483755" r:id="rId10"/>
    <p:sldLayoutId id="214748375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image" Target="../media/image9.png"/><Relationship Id="rId7" Type="http://schemas.openxmlformats.org/officeDocument/2006/relationships/diagramColors" Target="../diagrams/colors17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5C4BB9C-260D-3CB7-E5A4-BE097EFC02F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2503" r="6" b="3103"/>
          <a:stretch>
            <a:fillRect/>
          </a:stretch>
        </p:blipFill>
        <p:spPr>
          <a:xfrm>
            <a:off x="3048" y="10"/>
            <a:ext cx="12188952" cy="6856614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B9632603-447F-4389-863D-9820DB991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6951981" y="0"/>
            <a:ext cx="5236971" cy="6858001"/>
            <a:chOff x="6951981" y="0"/>
            <a:chExt cx="5236971" cy="6858001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354F4BB5-9639-4525-A748-2B2D8FDB1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951981" y="692703"/>
              <a:ext cx="5236971" cy="6165298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4D9AF55E-83EF-4A42-A236-590299A7B9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16200000" flipH="1">
              <a:off x="7618603" y="-373126"/>
              <a:ext cx="4197223" cy="494347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6275" y="744909"/>
            <a:ext cx="10190071" cy="3145855"/>
          </a:xfrm>
        </p:spPr>
        <p:txBody>
          <a:bodyPr anchor="b">
            <a:normAutofit/>
          </a:bodyPr>
          <a:lstStyle/>
          <a:p>
            <a:r>
              <a:rPr lang="en-US" sz="5200">
                <a:solidFill>
                  <a:srgbClr val="FFFFFF"/>
                </a:solidFill>
                <a:ea typeface="+mj-lt"/>
                <a:cs typeface="+mj-lt"/>
              </a:rPr>
              <a:t>Recognising Opportunities for Innovation and Change</a:t>
            </a:r>
            <a:endParaRPr lang="en-US" sz="52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8708" y="4069780"/>
            <a:ext cx="9781327" cy="2056617"/>
          </a:xfrm>
        </p:spPr>
        <p:txBody>
          <a:bodyPr anchor="t">
            <a:normAutofit/>
          </a:bodyPr>
          <a:lstStyle/>
          <a:p>
            <a:endParaRPr lang="en-US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6932E6-5BA9-4C85-82EA-A307011BB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62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1BB8E4-AA3F-CD2F-DE30-E6F41CC37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Sabon Next LT"/>
              </a:rPr>
              <a:t>Aims and Objectives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97EC70-B680-7747-3925-7D854E5283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9118782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8546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2748806-3AF5-4078-830A-C1F26BF1B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F991FCB-5132-414C-B377-526F56121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BFFAF63C-2A30-844A-446F-7F02A7E2A33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r="-2" b="-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F23DAFF7-4C98-4E0E-8986-198D54B6C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0" y="0"/>
            <a:ext cx="6858000" cy="68580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3A59FA-FB6E-2A5C-59C0-7C94DAA2A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654" y="565846"/>
            <a:ext cx="4958128" cy="37551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46437-219B-19A0-E878-7FD40B4A2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5654" y="4456143"/>
            <a:ext cx="4958128" cy="17650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>
                <a:solidFill>
                  <a:srgbClr val="FFFFFF"/>
                </a:solidFill>
              </a:rPr>
              <a:t>What is the difference between a problem and an opportunity?</a:t>
            </a:r>
          </a:p>
        </p:txBody>
      </p:sp>
    </p:spTree>
    <p:extLst>
      <p:ext uri="{BB962C8B-B14F-4D97-AF65-F5344CB8AC3E}">
        <p14:creationId xmlns:p14="http://schemas.microsoft.com/office/powerpoint/2010/main" val="674145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6932E6-5BA9-4C85-82EA-A307011BB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62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83D656-E79F-12AE-BF7F-6659EEA0D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Sabon Next LT"/>
              </a:rPr>
              <a:t>Examples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8574211-2AF0-DF15-722E-DB5CE3C816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8879693"/>
              </p:ext>
            </p:extLst>
          </p:nvPr>
        </p:nvGraphicFramePr>
        <p:xfrm>
          <a:off x="978323" y="2619089"/>
          <a:ext cx="10235354" cy="388924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046644">
                  <a:extLst>
                    <a:ext uri="{9D8B030D-6E8A-4147-A177-3AD203B41FA5}">
                      <a16:colId xmlns:a16="http://schemas.microsoft.com/office/drawing/2014/main" val="1691905435"/>
                    </a:ext>
                  </a:extLst>
                </a:gridCol>
                <a:gridCol w="6188710">
                  <a:extLst>
                    <a:ext uri="{9D8B030D-6E8A-4147-A177-3AD203B41FA5}">
                      <a16:colId xmlns:a16="http://schemas.microsoft.com/office/drawing/2014/main" val="798454988"/>
                    </a:ext>
                  </a:extLst>
                </a:gridCol>
              </a:tblGrid>
              <a:tr h="7376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300"/>
                        <a:t>Problem</a:t>
                      </a:r>
                    </a:p>
                  </a:txBody>
                  <a:tcPr marL="167640" marR="167640" marT="83820" marB="8382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300"/>
                        <a:t>Opportunity</a:t>
                      </a:r>
                    </a:p>
                  </a:txBody>
                  <a:tcPr marL="167640" marR="167640" marT="83820" marB="8382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0342131"/>
                  </a:ext>
                </a:extLst>
              </a:tr>
              <a:tr h="12405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300"/>
                        <a:t>Social isolation</a:t>
                      </a:r>
                    </a:p>
                  </a:txBody>
                  <a:tcPr marL="167640" marR="167640" marT="83820" marB="8382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300" dirty="0"/>
                        <a:t>New community engagement </a:t>
                      </a:r>
                      <a:r>
                        <a:rPr lang="en-US" sz="3300" dirty="0" err="1"/>
                        <a:t>programmes</a:t>
                      </a:r>
                    </a:p>
                  </a:txBody>
                  <a:tcPr marL="167640" marR="167640" marT="83820" marB="8382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07698299"/>
                  </a:ext>
                </a:extLst>
              </a:tr>
              <a:tr h="7376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300"/>
                        <a:t>Long waiting times</a:t>
                      </a:r>
                    </a:p>
                  </a:txBody>
                  <a:tcPr marL="167640" marR="167640" marT="83820" marB="8382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300"/>
                        <a:t>Digital triage systems</a:t>
                      </a:r>
                    </a:p>
                  </a:txBody>
                  <a:tcPr marL="167640" marR="167640" marT="83820" marB="8382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53344840"/>
                  </a:ext>
                </a:extLst>
              </a:tr>
              <a:tr h="7376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300"/>
                        <a:t>Staff burnout</a:t>
                      </a:r>
                    </a:p>
                  </a:txBody>
                  <a:tcPr marL="167640" marR="167640" marT="83820" marB="8382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300"/>
                        <a:t>Workforce wellbeing initiatives</a:t>
                      </a:r>
                    </a:p>
                  </a:txBody>
                  <a:tcPr marL="167640" marR="167640" marT="83820" marB="8382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12776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6786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7704DDB-C8D3-A93B-295C-1588B0B94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Solution Focused Thinking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2D21DC-5885-BF38-CD44-66A00B9131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7754356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24282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3A9C0C1-CD86-B1A5-8090-586594535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Solution-Focused Thinking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3B2138-BE7D-B183-5577-B5D261DC33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8119714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23591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7320C0D-FC1E-4B0B-86E5-449B7AB1A5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8FA145F-4516-4F85-8125-2BB6A54291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7581D15-572D-44ED-86A2-C4D6238AB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E899BD4-D0E7-47B3-A136-9E054001CA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E565921-0AE1-4686-88CA-F94E4A3E5D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DF18BE4-84CA-4A1D-B8C7-7DABE73CC4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529737B-DA4E-415B-967F-DACBE0A7DD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260C8A2-80EC-42AB-9C3B-DC9781A356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B79258C-0C03-4D7B-B167-9216ADE86D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7CD38A7-6187-4601-BDDA-1E9D0B2DEF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BAB243A-6201-499D-A396-7629BCD8D7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5220384-4C3E-49A3-A29B-524A84FDE0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D512E6-A095-49F2-BE08-719EE1EEFB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9B4193B-1938-4F84-A439-5D62E6DB4B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62BD0-72AC-63B9-1EEC-723DED912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</p:spPr>
        <p:txBody>
          <a:bodyPr anchor="t">
            <a:normAutofit/>
          </a:bodyPr>
          <a:lstStyle/>
          <a:p>
            <a:r>
              <a:rPr lang="en-US"/>
              <a:t>Wicked Problems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38537C-00AD-CBEA-8933-9EF19162145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3619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F5D4B2C-0F94-471D-8A2A-12AA6E05F7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4EB9E00-652E-452A-A1F4-EA11E55BEC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197D1B-215C-41E6-BDCF-5ACEC4DE22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E47E7AD-5882-49FC-B483-4798ED85FA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B53BFC-D5DF-4ED5-A268-2A8D0C2653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FDA3DA-14B2-4A6B-8A3F-63886B19C2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260FB-868F-12FE-644C-EB43F4E81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Wicked Problems Rittel and Webber, 1973)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AC6C3-8DAC-3222-A37E-C523E36CB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>
                <a:ea typeface="+mn-lt"/>
                <a:cs typeface="+mn-lt"/>
              </a:rPr>
              <a:t>There is no definitive formula for a wicked problem.</a:t>
            </a:r>
            <a:endParaRPr lang="en-US"/>
          </a:p>
          <a:p>
            <a:pPr marL="269875" indent="-269875"/>
            <a:r>
              <a:rPr lang="en-US">
                <a:ea typeface="+mn-lt"/>
                <a:cs typeface="+mn-lt"/>
              </a:rPr>
              <a:t>Wicked problems have no stopping rule—there’s no way to know whether your solution is final.</a:t>
            </a:r>
            <a:endParaRPr lang="en-US"/>
          </a:p>
          <a:p>
            <a:pPr marL="269875" indent="-269875"/>
            <a:r>
              <a:rPr lang="en-US">
                <a:ea typeface="+mn-lt"/>
                <a:cs typeface="+mn-lt"/>
              </a:rPr>
              <a:t>Solutions to wicked problems are not true or false (right or wrong); they can only be good or bad.</a:t>
            </a:r>
            <a:endParaRPr lang="en-US"/>
          </a:p>
          <a:p>
            <a:pPr marL="269875" indent="-269875"/>
            <a:r>
              <a:rPr lang="en-US">
                <a:ea typeface="+mn-lt"/>
                <a:cs typeface="+mn-lt"/>
              </a:rPr>
              <a:t>You cannot immediately test a solution to a wicked problem.</a:t>
            </a:r>
            <a:endParaRPr lang="en-US"/>
          </a:p>
          <a:p>
            <a:pPr marL="269875" indent="-269875"/>
            <a:r>
              <a:rPr lang="en-US">
                <a:ea typeface="+mn-lt"/>
                <a:cs typeface="+mn-lt"/>
              </a:rPr>
              <a:t>Every solution to a wicked problem is a “one-shot operation” because there is no opportunity to learn by trial and error—every attempt counts significantly.</a:t>
            </a:r>
            <a:endParaRPr lang="en-US"/>
          </a:p>
          <a:p>
            <a:pPr marL="269875" indent="-269875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1032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071B6B-99C1-60E0-D561-9D46A72FDE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36CEF-46E7-0238-332D-43715054A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Wicked Problems (Rittel and Webber, 1973)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40FED-0AFD-0F0F-4427-6673E46BE7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>
                <a:ea typeface="+mn-lt"/>
                <a:cs typeface="+mn-lt"/>
              </a:rPr>
              <a:t>Wicked problems do not have a set number of potential solutions.</a:t>
            </a:r>
          </a:p>
          <a:p>
            <a:pPr marL="269875" indent="-269875"/>
            <a:r>
              <a:rPr lang="en-US">
                <a:ea typeface="+mn-lt"/>
                <a:cs typeface="+mn-lt"/>
              </a:rPr>
              <a:t>Every wicked problem is essentially unique.</a:t>
            </a:r>
          </a:p>
          <a:p>
            <a:pPr marL="269875" indent="-269875"/>
            <a:r>
              <a:rPr lang="en-US">
                <a:ea typeface="+mn-lt"/>
                <a:cs typeface="+mn-lt"/>
              </a:rPr>
              <a:t>Every wicked problem can be considered a symptom of another problem.</a:t>
            </a:r>
          </a:p>
          <a:p>
            <a:pPr marL="269875" indent="-269875"/>
            <a:r>
              <a:rPr lang="en-US">
                <a:ea typeface="+mn-lt"/>
                <a:cs typeface="+mn-lt"/>
              </a:rPr>
              <a:t>There is always more than one explanation for a wicked problem because the explanations vary greatly depending on the individual’s perspective.</a:t>
            </a:r>
          </a:p>
          <a:p>
            <a:pPr marL="269875" indent="-269875"/>
            <a:r>
              <a:rPr lang="en-US">
                <a:ea typeface="+mn-lt"/>
                <a:cs typeface="+mn-lt"/>
              </a:rPr>
              <a:t>The planner/designer has no right to be wrong and must be fully responsible for their actions.</a:t>
            </a:r>
          </a:p>
        </p:txBody>
      </p:sp>
    </p:spTree>
    <p:extLst>
      <p:ext uri="{BB962C8B-B14F-4D97-AF65-F5344CB8AC3E}">
        <p14:creationId xmlns:p14="http://schemas.microsoft.com/office/powerpoint/2010/main" val="2198001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lurry view of city at dusk">
            <a:extLst>
              <a:ext uri="{FF2B5EF4-FFF2-40B4-BE49-F238E27FC236}">
                <a16:creationId xmlns:a16="http://schemas.microsoft.com/office/drawing/2014/main" id="{0475006D-8AEA-93B9-3825-0F1DD8D9437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582" r="6" b="6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EF7E5A-B405-97C1-1AA9-506AFE22C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2493876"/>
          </a:xfrm>
        </p:spPr>
        <p:txBody>
          <a:bodyPr anchor="b">
            <a:normAutofit/>
          </a:bodyPr>
          <a:lstStyle/>
          <a:p>
            <a:pPr algn="ctr"/>
            <a:r>
              <a:rPr lang="en-US" sz="4400"/>
              <a:t>Encouraging Change and Development</a:t>
            </a:r>
            <a:endParaRPr lang="en-US" sz="4400">
              <a:cs typeface="Sabon Next 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B2749-527F-D51F-296A-115F8ACF55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722" y="3429000"/>
            <a:ext cx="5782804" cy="23335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1800">
                <a:cs typeface="Calibri"/>
              </a:rPr>
              <a:t>Be the change you want to see in the world – Ghandi</a:t>
            </a:r>
          </a:p>
          <a:p>
            <a:pPr algn="ctr">
              <a:buClr>
                <a:srgbClr val="794366"/>
              </a:buClr>
            </a:pPr>
            <a:endParaRPr lang="en-US" sz="180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720957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F5734-B199-AC22-D6FE-3DA1BFF39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4606280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Challenging Social Norms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FFD5F6C9-141A-8F54-83AB-46FB8684814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55597" y="952022"/>
          <a:ext cx="5891471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2545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graphicEl>
                                              <a:dgm id="{23B4D7EB-7FEB-4B91-86C7-A01E01C6E6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graphicEl>
                                              <a:dgm id="{4A931726-8163-4F07-88B0-52CAA3DCCD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graphicEl>
                                              <a:dgm id="{A3D9A30F-9255-4FBA-A47D-654874FE82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7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661AE-B612-C79C-D71F-CEEBD8D65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/>
              <a:t>Social Norms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1C8A22-8EF4-4CC9-1AE1-45307EF0B07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4840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46271E7-60EA-4CD1-B28B-0FC2B098C5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E4BBEAA-B5AE-4EAD-9349-74BE20C250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D27EA66-1ED4-4FE3-9F8D-85B0D24167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F8C33EF-E0EE-4A22-980C-EA33C3E491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30D2FFC-8496-45D7-91B2-3CF78ACFC1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8D217A5-92C9-43B1-9DE2-ABFEE63C8E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5EB8853-A126-4ED6-8F67-8D830D583F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C05906-87BC-488B-946B-9753362FD5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63CECC0-5318-4EE6-A190-B04C37E2F7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5E47474-4136-4643-8C51-6788E3513A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DAB9DC8-8EFC-4E1B-9E00-55B0F077CC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052AC2-E1F0-404B-A59E-158EF4A1C7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D9A82AD-2D19-4321-9981-8E3DC172D5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EFABF04-28E3-448A-9313-0F77A19800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B2AABF6-9018-47DB-B870-D37D62B279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9538DEB-8462-4EB2-BC2E-18335221BE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EA4BFC2-D046-0FD4-21D2-FAC36FC6C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3700">
                <a:cs typeface="Sabon Next LT"/>
              </a:rPr>
              <a:t>Entrepreneurial Thinking in HSC</a:t>
            </a:r>
            <a:endParaRPr lang="en-US" sz="37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6400D1-C4C8-0292-B3B6-A6846E34F1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9500328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062420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C3528C1-AD9B-787A-557B-39DD1251A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Examples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6511BA-1A55-8FB0-012C-94C74F13E7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3878843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521789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1F643C-DC30-9AF2-6F87-9F0A23211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Question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32E638-81B4-BDE5-ED2D-FE3D378C6C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3746627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592535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7D49F-FC75-5915-AC69-47AE7D63C7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Entrepreneurial Thinking in HSC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CF63BA-A6D1-2F75-8C88-113ED87176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A local authority has identified increasing levels of loneliness and social isolation among older adults living independently in the community.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Task: Design a solution that could help older adults remain socially connected whilst promoting wellbeing and independence.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0832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4C21831-F013-C70C-07C7-E6B98A67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Possible Solutions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BD9C7B-4C22-A3FB-62A6-E1E5A13076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6481254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958146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703EB-0922-C75F-F3C0-A62D50523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Entrepreneurial Thinking in HSC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98BBA-D629-AE99-D99F-2E08EE36A9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Young people are waiting several months for support from specialist mental health services.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Task: Develop an idea that could provide support whilst individuals wait for formal intervention.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7091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CDF3BAD-464C-D39F-489F-625E2E5FF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Possible Solutions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6F9C01-B7D7-1578-FE58-F87A662C9B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5851729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219389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E9D8FE-9799-F960-75B3-0768F306B7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78C66-BAD1-5FAB-1C3E-68E7D9C54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Entrepreneurial Thinking in HSC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BC1A7-2866-2929-2F8F-7698064655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A health and social care </a:t>
            </a:r>
            <a:r>
              <a:rPr lang="en-US" dirty="0" err="1">
                <a:ea typeface="+mn-lt"/>
                <a:cs typeface="+mn-lt"/>
              </a:rPr>
              <a:t>organisation</a:t>
            </a:r>
            <a:r>
              <a:rPr lang="en-US" dirty="0">
                <a:ea typeface="+mn-lt"/>
                <a:cs typeface="+mn-lt"/>
              </a:rPr>
              <a:t> has reported increasing staff stress, sickness absence and burnout.</a:t>
            </a:r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Task: Design an initiative that could improve workforce wellbeing.</a:t>
            </a:r>
          </a:p>
        </p:txBody>
      </p:sp>
    </p:spTree>
    <p:extLst>
      <p:ext uri="{BB962C8B-B14F-4D97-AF65-F5344CB8AC3E}">
        <p14:creationId xmlns:p14="http://schemas.microsoft.com/office/powerpoint/2010/main" val="41207407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BA7E48-DD20-3447-C0B8-5D925217F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Possible Solutions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A2A30B-2408-54E2-AC01-32EDDA80FB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2552520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895425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6D965FB-15E2-7456-CA7D-7438E7F78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Process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5335C6-A777-9078-9AE0-4673766464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6493490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187762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0B05C50-5FB5-77BA-C6B3-9970093D3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Opportunities in Challenges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8C9B90-41F3-333E-55C3-4E5CD93DEF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4503415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971947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17861C3-1A65-6182-7F9E-233184FE9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Examples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AADDCB-49DC-CD2B-F09A-50CA297A35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4250994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459378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E51A3A-6C4E-8DD3-8931-519A9876B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Opportunity Mapping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FC1A93-1001-C8AF-9D9E-07B3CC9F7E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4115168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671858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2B335A1-0110-4D6F-BC0E-DCDCB4320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3B05D9A1-5C36-49D4-8D83-8782DE1E1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D2C8D16-C3E9-4377-B192-9F3B9A867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5426FEB-D304-7CEB-5FA8-92C836414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391" y="381000"/>
            <a:ext cx="10003218" cy="2057400"/>
          </a:xfrm>
        </p:spPr>
        <p:txBody>
          <a:bodyPr>
            <a:normAutofit/>
          </a:bodyPr>
          <a:lstStyle/>
          <a:p>
            <a:pPr algn="ctr"/>
            <a:r>
              <a:rPr lang="en-US">
                <a:cs typeface="Sabon Next LT"/>
              </a:rPr>
              <a:t>Opportunity Mapping Challenges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AD3C5D-CFD9-810D-EB4F-F720D8397B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7975477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305062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476813-4CEE-408B-852D-3E51E30B1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7B2F859D-6B3D-4CEE-D0AC-3C5D2E2DD6B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-2" b="15620"/>
          <a:stretch>
            <a:fillRect/>
          </a:stretch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BC6FB4-2068-EF48-2535-DD60F4645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Sabon Next LT"/>
              </a:rPr>
              <a:t>Question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EDD96-9D3D-D98A-1C60-8FC2B4D21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rgbClr val="FFFFFF"/>
                </a:solidFill>
                <a:ea typeface="+mn-lt"/>
                <a:cs typeface="+mn-lt"/>
              </a:rPr>
              <a:t>If you had £50,000 and permission to improve ONE thing in health or social care tomorrow, what would you change?</a:t>
            </a:r>
            <a:endParaRPr lang="en-US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09421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7FB592-1B79-9964-4C64-0B9E36BDF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Idea Generation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85DB50-98F3-4821-1C62-187DE8189C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7087006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189844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4FB62A-70CF-1DA2-BAFB-B05CFFFFE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Evaluating Opportunities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D1B53A-09D2-C6F1-D585-1406EA8FA7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1313119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998904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E505698-6070-02C1-93FC-A301F6F48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Elevator Pitch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3BB0FC-922A-B986-6AFA-57BF3E1694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771162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401146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B5D0128-64D9-0F71-AD3E-36974BBB2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Innovation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A8A0EE-0AFC-1429-7A99-1E1440CCEA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7260622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315227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8B7D3-2A6D-5735-3056-E10C00A62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Example: Social Prescribing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99500-FDEE-A678-41C2-5FF798E1FD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ea typeface="+mn-lt"/>
                <a:cs typeface="+mn-lt"/>
              </a:rPr>
              <a:t>People presenting to GPs with loneliness, isolation and non-medical issues.</a:t>
            </a:r>
          </a:p>
          <a:p>
            <a:r>
              <a:rPr lang="en-US"/>
              <a:t>Therefore, instead of using medication, referral</a:t>
            </a:r>
            <a:r>
              <a:rPr lang="en-US">
                <a:ea typeface="+mn-lt"/>
                <a:cs typeface="+mn-lt"/>
              </a:rPr>
              <a:t> to community services either through the GP or self-referral.</a:t>
            </a:r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Launched by the Welsh Government in December 2023, the National Framework for Social Prescribing aims to make delivery consistent across all regions.</a:t>
            </a:r>
          </a:p>
          <a:p>
            <a:r>
              <a:rPr lang="en-US"/>
              <a:t>Why is this innovative?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5261407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DappledVTI</vt:lpstr>
      <vt:lpstr>Recognising Opportunities for Innovation and Change</vt:lpstr>
      <vt:lpstr>Aims and Objectives</vt:lpstr>
      <vt:lpstr>Question</vt:lpstr>
      <vt:lpstr>Examples</vt:lpstr>
      <vt:lpstr>Solution Focused Thinking</vt:lpstr>
      <vt:lpstr>Solution-Focused Thinking</vt:lpstr>
      <vt:lpstr>Wicked Problems</vt:lpstr>
      <vt:lpstr>Wicked Problems Rittel and Webber, 1973)</vt:lpstr>
      <vt:lpstr>Wicked Problems (Rittel and Webber, 1973)</vt:lpstr>
      <vt:lpstr>Encouraging Change and Development</vt:lpstr>
      <vt:lpstr>Challenging Social Norms</vt:lpstr>
      <vt:lpstr>Social Norms</vt:lpstr>
      <vt:lpstr>Entrepreneurial Thinking in HSC</vt:lpstr>
      <vt:lpstr>Examples</vt:lpstr>
      <vt:lpstr>Question</vt:lpstr>
      <vt:lpstr>Entrepreneurial Thinking in HSC</vt:lpstr>
      <vt:lpstr>Possible Solutions</vt:lpstr>
      <vt:lpstr>Entrepreneurial Thinking in HSC</vt:lpstr>
      <vt:lpstr>Possible Solutions</vt:lpstr>
      <vt:lpstr>Entrepreneurial Thinking in HSC</vt:lpstr>
      <vt:lpstr>Possible Solutions</vt:lpstr>
      <vt:lpstr>Process</vt:lpstr>
      <vt:lpstr>Opportunities in Challenges</vt:lpstr>
      <vt:lpstr>Examples</vt:lpstr>
      <vt:lpstr>Opportunity Mapping</vt:lpstr>
      <vt:lpstr>Opportunity Mapping Challenges</vt:lpstr>
      <vt:lpstr>Question</vt:lpstr>
      <vt:lpstr>Idea Generation</vt:lpstr>
      <vt:lpstr>Evaluating Opportunities</vt:lpstr>
      <vt:lpstr>Elevator Pitch</vt:lpstr>
      <vt:lpstr>Innovation</vt:lpstr>
      <vt:lpstr>Example: Social Prescribing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136</cp:revision>
  <dcterms:created xsi:type="dcterms:W3CDTF">2026-08-12T13:36:07Z</dcterms:created>
  <dcterms:modified xsi:type="dcterms:W3CDTF">2026-08-14T10:50:38Z</dcterms:modified>
</cp:coreProperties>
</file>