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133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511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10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32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904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01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126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674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972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387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56452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111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89813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0849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7130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42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D98B9-5E03-4667-B666-D629A01E02D5}" type="datetimeFigureOut">
              <a:rPr lang="en-GB" smtClean="0"/>
              <a:t>23/09/2019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B0BB138-6AB3-433D-A504-2F28205D1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794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Care of patient with altered body temperature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Felicity Page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248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Temperature definition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Body temperature is the heat of the body.-- reflects the balance between the amount of heat produced by body processes the amount of heat lost to the external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22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Temperature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Core temperature : temperature of deep tissues (cranium, thorax, abdominal and pelvic cavity ), relatively constant </a:t>
            </a:r>
          </a:p>
          <a:p>
            <a:r>
              <a:rPr lang="en-GB" dirty="0" smtClean="0"/>
              <a:t>• Surface temperature :the temperature of the skin, the subcutaneous and the fat tissue , fluctuates from 36℃ to 38℃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099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Generation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Heat is produced in the body through metabolism. </a:t>
            </a:r>
          </a:p>
          <a:p>
            <a:r>
              <a:rPr lang="en-GB" dirty="0" smtClean="0"/>
              <a:t>The main heat production organs of the body are liver and skeletal muscles. </a:t>
            </a:r>
          </a:p>
          <a:p>
            <a:r>
              <a:rPr lang="en-GB" dirty="0" smtClean="0"/>
              <a:t> Heat production occurs during rest, voluntary movements, involuntary shivering, and </a:t>
            </a:r>
            <a:r>
              <a:rPr lang="en-GB" dirty="0" err="1" smtClean="0"/>
              <a:t>nonshivering</a:t>
            </a:r>
            <a:r>
              <a:rPr lang="en-GB" dirty="0" smtClean="0"/>
              <a:t> thermogenesis(brown adipose).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5950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Loss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Heat is lost through physical mode. </a:t>
            </a:r>
          </a:p>
          <a:p>
            <a:pPr marL="0" indent="0">
              <a:buNone/>
            </a:pPr>
            <a:r>
              <a:rPr lang="en-GB" dirty="0" smtClean="0"/>
              <a:t>The main heat loss part of the body is skin. (70%) (R29%,elimination1%) </a:t>
            </a:r>
          </a:p>
        </p:txBody>
      </p:sp>
    </p:spTree>
    <p:extLst>
      <p:ext uri="{BB962C8B-B14F-4D97-AF65-F5344CB8AC3E}">
        <p14:creationId xmlns:p14="http://schemas.microsoft.com/office/powerpoint/2010/main" val="1783532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Regulation of body temperature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Neural and Vascular Control </a:t>
            </a:r>
          </a:p>
          <a:p>
            <a:r>
              <a:rPr lang="en-GB" dirty="0" smtClean="0"/>
              <a:t>• Behavioural Contro</a:t>
            </a:r>
            <a:r>
              <a:rPr lang="en-GB" dirty="0"/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1700052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Neural and vascular control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 regulation centre :the hypothalamus , controls body temperature the same way a thermostat works in the home (reflex arc) </a:t>
            </a:r>
          </a:p>
          <a:p>
            <a:r>
              <a:rPr lang="en-GB" dirty="0" smtClean="0"/>
              <a:t>The anterior hypothalamus controls heat loss Via sweating, vasodilation, inhibition of heat production </a:t>
            </a:r>
          </a:p>
          <a:p>
            <a:r>
              <a:rPr lang="en-GB" dirty="0" smtClean="0"/>
              <a:t> The posterior hypothalamus controls heat production via muscle shivering , heat conservation by vasoconstriction of surface blood vessels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292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48000" y="-171450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163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Behavioural control of body temperature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temperature fall: </a:t>
            </a:r>
          </a:p>
          <a:p>
            <a:r>
              <a:rPr lang="en-GB" dirty="0" smtClean="0"/>
              <a:t>Add clothing </a:t>
            </a:r>
          </a:p>
          <a:p>
            <a:r>
              <a:rPr lang="en-GB" dirty="0" smtClean="0"/>
              <a:t>Move to a warmer place </a:t>
            </a:r>
          </a:p>
          <a:p>
            <a:r>
              <a:rPr lang="en-GB" dirty="0" smtClean="0"/>
              <a:t>Raise the thermostat setting</a:t>
            </a:r>
          </a:p>
          <a:p>
            <a:r>
              <a:rPr lang="en-GB" dirty="0" smtClean="0"/>
              <a:t>Increase muscular activity by running sit with arms and legs tightly wrapped together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114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Behavioral</a:t>
            </a:r>
            <a:r>
              <a:rPr lang="en-GB" dirty="0" smtClean="0"/>
              <a:t> control of temperature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ability of a person to control body temperature depends on </a:t>
            </a:r>
          </a:p>
          <a:p>
            <a:r>
              <a:rPr lang="en-GB" dirty="0" smtClean="0"/>
              <a:t>The degree of temperature extreme </a:t>
            </a:r>
          </a:p>
          <a:p>
            <a:r>
              <a:rPr lang="en-GB" dirty="0" smtClean="0"/>
              <a:t>The person’s ability to sense feeling comfortable or uncomfortable--infants, older adults </a:t>
            </a:r>
          </a:p>
          <a:p>
            <a:r>
              <a:rPr lang="en-GB" dirty="0" smtClean="0"/>
              <a:t>Thought processes or emotions--depression </a:t>
            </a:r>
          </a:p>
          <a:p>
            <a:r>
              <a:rPr lang="en-GB" dirty="0" smtClean="0"/>
              <a:t>The person’s ability to remove or add clothes —infants, children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667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48000" y="-1714500"/>
            <a:ext cx="18288000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070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 Affecting Body Temperature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Measurement site </a:t>
            </a:r>
          </a:p>
          <a:p>
            <a:r>
              <a:rPr lang="en-GB" dirty="0" smtClean="0"/>
              <a:t> Circadian rhythms : drops between 2 and 6 AM peaks between 1 and 6PM </a:t>
            </a:r>
          </a:p>
          <a:p>
            <a:r>
              <a:rPr lang="en-GB" dirty="0" smtClean="0"/>
              <a:t> Age: With age, tends to fall  infancy: temperature regulation is labile aging: control mechanisms deteriorate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60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 Affecting Body Temperature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Stress: Stimulate sympathetic nervous system -- epinephrine and norepinephrine production ,</a:t>
            </a:r>
          </a:p>
          <a:p>
            <a:r>
              <a:rPr lang="en-GB" dirty="0" smtClean="0"/>
              <a:t>Metabolic activity heat production </a:t>
            </a:r>
          </a:p>
          <a:p>
            <a:r>
              <a:rPr lang="en-GB" dirty="0" smtClean="0"/>
              <a:t> Environment: the extent of exposure, air temperature and humidity the presence of convection currents </a:t>
            </a:r>
          </a:p>
          <a:p>
            <a:r>
              <a:rPr lang="en-GB" dirty="0" smtClean="0"/>
              <a:t> Ingestion of hot/cold liquids </a:t>
            </a:r>
          </a:p>
          <a:p>
            <a:r>
              <a:rPr lang="en-GB" dirty="0" smtClean="0"/>
              <a:t> Smoking: increase body temperature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008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Fever or Hyperthermia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body temperature above the usual range is called fever.</a:t>
            </a:r>
          </a:p>
          <a:p>
            <a:r>
              <a:rPr lang="en-GB" dirty="0" smtClean="0"/>
              <a:t> A true fever results from an alteration in the hypothalamic set point. </a:t>
            </a:r>
          </a:p>
          <a:p>
            <a:r>
              <a:rPr lang="en-GB" dirty="0" err="1" smtClean="0"/>
              <a:t>Pyrogens</a:t>
            </a:r>
            <a:r>
              <a:rPr lang="en-GB" dirty="0" smtClean="0"/>
              <a:t> such as bacteria and virus cause a rise in body temperature.</a:t>
            </a:r>
          </a:p>
          <a:p>
            <a:r>
              <a:rPr lang="en-GB" dirty="0" smtClean="0"/>
              <a:t>Fever is an important defence mechanism.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008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Fever process and manifestation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Fever-chill phase: heat production&gt;heat loss; experience tiredness, paleness, dryness, chills, shivers, and feels cold (2 patterns) </a:t>
            </a:r>
          </a:p>
          <a:p>
            <a:r>
              <a:rPr lang="en-GB" dirty="0" smtClean="0"/>
              <a:t>• plateau phase : heat production=heat loss; warm , dry, Respiration increased pulse increase,  headache, faint. </a:t>
            </a:r>
          </a:p>
          <a:p>
            <a:r>
              <a:rPr lang="en-GB" dirty="0" smtClean="0"/>
              <a:t> Fever break phase: heat production less heat loss, skin warm, flushed, diaphoresis ( excessive sweating) 2 patterns.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524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Hyperthermia (clinical)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elevated body temperature related to the body’s inability to promote heat loss or reduce heat production is hyperthermia.</a:t>
            </a:r>
          </a:p>
          <a:p>
            <a:r>
              <a:rPr lang="en-GB" dirty="0" smtClean="0"/>
              <a:t> • Any disease or trauma to the hypothalamus can impair heat loss mechanisms.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1680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Classification of fever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Mild 37.5℃-37.9℃ 99.5℉-100.2℉ </a:t>
            </a:r>
          </a:p>
          <a:p>
            <a:r>
              <a:rPr lang="en-GB" dirty="0" smtClean="0"/>
              <a:t>Moderate 38.0℃-38.9℃ 100.4℉-102.0℉ </a:t>
            </a:r>
          </a:p>
          <a:p>
            <a:r>
              <a:rPr lang="en-GB" dirty="0" smtClean="0"/>
              <a:t>Severe 39.0℃-39.9℃ 102.2℉-105.6℉ </a:t>
            </a:r>
          </a:p>
          <a:p>
            <a:r>
              <a:rPr lang="en-GB" dirty="0" smtClean="0"/>
              <a:t>Profound &gt;41℃ &gt;105.8℉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2922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Patterns of Fever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modality of a temperature curve. </a:t>
            </a:r>
          </a:p>
          <a:p>
            <a:r>
              <a:rPr lang="en-GB" dirty="0" smtClean="0"/>
              <a:t>Differ depending on the causative </a:t>
            </a:r>
            <a:r>
              <a:rPr lang="en-GB" dirty="0" err="1" smtClean="0"/>
              <a:t>pyrogen</a:t>
            </a:r>
            <a:r>
              <a:rPr lang="en-GB" dirty="0" smtClean="0"/>
              <a:t>. </a:t>
            </a:r>
          </a:p>
          <a:p>
            <a:r>
              <a:rPr lang="en-GB" dirty="0" smtClean="0"/>
              <a:t> The increase or decrease in the amount of </a:t>
            </a:r>
            <a:r>
              <a:rPr lang="en-GB" dirty="0" err="1" smtClean="0"/>
              <a:t>pyrogens</a:t>
            </a:r>
            <a:r>
              <a:rPr lang="en-GB" dirty="0" smtClean="0"/>
              <a:t> results in fever spikes and declines at different times of the day. </a:t>
            </a:r>
          </a:p>
          <a:p>
            <a:r>
              <a:rPr lang="en-GB" dirty="0" smtClean="0"/>
              <a:t> The duration and degree of fever depends on the </a:t>
            </a:r>
            <a:r>
              <a:rPr lang="en-GB" dirty="0" err="1" smtClean="0"/>
              <a:t>pyrogen’s</a:t>
            </a:r>
            <a:r>
              <a:rPr lang="en-GB" dirty="0" smtClean="0"/>
              <a:t> strength and the ability of the individual to respond. ----serve a diagnostic purpose.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7480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Patterns of fever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t-BR" dirty="0" smtClean="0"/>
              <a:t>Constant Fever </a:t>
            </a:r>
            <a:r>
              <a:rPr lang="en-GB" dirty="0" smtClean="0"/>
              <a:t>sustains between 39~40℃ demonstrates little fluctuation of less than 1℃ within 24 hours. ( pneumonia , typhoid)</a:t>
            </a:r>
            <a:endParaRPr lang="pt-BR" dirty="0" smtClean="0"/>
          </a:p>
          <a:p>
            <a:r>
              <a:rPr lang="pt-BR" dirty="0" smtClean="0"/>
              <a:t> Remittent Fever </a:t>
            </a:r>
            <a:r>
              <a:rPr lang="en-GB" dirty="0" smtClean="0"/>
              <a:t>has great fluctuation above the normal with more than 1℃ in 24 hours and cannot return to normal temperature level. (</a:t>
            </a:r>
            <a:r>
              <a:rPr lang="en-GB" dirty="0" err="1" smtClean="0"/>
              <a:t>septicemia</a:t>
            </a:r>
            <a:r>
              <a:rPr lang="en-GB" dirty="0" smtClean="0"/>
              <a:t> , rheumatic fever)</a:t>
            </a:r>
            <a:endParaRPr lang="pt-BR" dirty="0" smtClean="0"/>
          </a:p>
        </p:txBody>
      </p:sp>
    </p:spTree>
    <p:extLst>
      <p:ext uri="{BB962C8B-B14F-4D97-AF65-F5344CB8AC3E}">
        <p14:creationId xmlns:p14="http://schemas.microsoft.com/office/powerpoint/2010/main" val="20709247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Patterns of Fever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dirty="0" smtClean="0"/>
              <a:t> Intermittent fever </a:t>
            </a:r>
            <a:r>
              <a:rPr lang="en-GB" dirty="0" smtClean="0"/>
              <a:t>fluctuates greatly in 24 hours, may suddenly rise above the normal then suddenly fall to or below the normal  alternates regularly between a period of fever and a period of normal temperature levels (malaria, tuberculosis)</a:t>
            </a:r>
            <a:endParaRPr lang="pt-BR" dirty="0" smtClean="0"/>
          </a:p>
          <a:p>
            <a:r>
              <a:rPr lang="pt-BR" dirty="0" smtClean="0"/>
              <a:t> Irregular Fever </a:t>
            </a:r>
            <a:r>
              <a:rPr lang="en-GB" dirty="0" smtClean="0"/>
              <a:t>irregularity alternates between a period of fever and a period of normal temperature values. ( influenza , cancer)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89248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Hypothermia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body temperature below the lower limit of normal 35℃ is called hypothermia．</a:t>
            </a:r>
          </a:p>
          <a:p>
            <a:r>
              <a:rPr lang="en-GB" dirty="0" smtClean="0"/>
              <a:t> Heat loss during prolonged exposure to cold overwhelms the body’s ability to produce heat， causing hypothermia．</a:t>
            </a:r>
          </a:p>
          <a:p>
            <a:r>
              <a:rPr lang="en-GB" dirty="0" smtClean="0"/>
              <a:t> Hypothermia may be intentionally induced during surgical procedures to reduce metabolic demand and the body’s need for oxygen．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0595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Classification of Hypothermia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℃ ℉ Mild 33.1℃-36℃ 91.5℉-96.8℉</a:t>
            </a:r>
          </a:p>
          <a:p>
            <a:r>
              <a:rPr lang="en-GB" dirty="0" smtClean="0"/>
              <a:t> Moderate 30.0℃-33℃ 86.1℉-91.4℉ </a:t>
            </a:r>
          </a:p>
          <a:p>
            <a:r>
              <a:rPr lang="en-GB" dirty="0" smtClean="0"/>
              <a:t>Severe 27℃-30℃ 80.6℉-86.0℉ </a:t>
            </a:r>
          </a:p>
          <a:p>
            <a:r>
              <a:rPr lang="en-GB" dirty="0" smtClean="0"/>
              <a:t>Profound  &lt;27℃ &lt;80.6℉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7567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Manifestation of Hypothermia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34.4-35℃: uncontrolled shivering，</a:t>
            </a:r>
          </a:p>
          <a:p>
            <a:r>
              <a:rPr lang="en-GB" dirty="0" smtClean="0"/>
              <a:t>Loss of memory</a:t>
            </a:r>
          </a:p>
          <a:p>
            <a:r>
              <a:rPr lang="en-GB" dirty="0" smtClean="0"/>
              <a:t>Depression, poor judgment </a:t>
            </a:r>
          </a:p>
          <a:p>
            <a:r>
              <a:rPr lang="en-GB" dirty="0" smtClean="0"/>
              <a:t> Falls below 34.4℃ heart and respiratory rates blood pressure fall skin ---- cyanotic </a:t>
            </a:r>
          </a:p>
          <a:p>
            <a:r>
              <a:rPr lang="en-GB" dirty="0" smtClean="0"/>
              <a:t>Progress--- cardiac dysrhythmias, loss of consciousness， unresponsive to painful stimuli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5254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Nursing Diagnosis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Nursing diagnosis Diagnostic foundation Hyperthermia Increase body temperature above usual range flushed skin, skin warm to touch Increased pulse and respiratory rate Herpetic lesions of the mouth </a:t>
            </a:r>
          </a:p>
          <a:p>
            <a:r>
              <a:rPr lang="en-GB" dirty="0" smtClean="0"/>
              <a:t>Hypothermia Decreased body temperature Pale, cool skin Decreased pulse and respiratory rate Feelings of cold and chill Ineffective Older adults or infants, weak inability to adapt thermoregulation to environmental temperature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6671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Require an individualized care plan -- maintaining </a:t>
            </a:r>
            <a:r>
              <a:rPr lang="en-GB" dirty="0" err="1" smtClean="0"/>
              <a:t>normothermia</a:t>
            </a:r>
            <a:r>
              <a:rPr lang="en-GB" dirty="0" smtClean="0"/>
              <a:t> and reducing risk factors．</a:t>
            </a:r>
          </a:p>
          <a:p>
            <a:r>
              <a:rPr lang="en-GB" dirty="0" smtClean="0"/>
              <a:t>Education is important </a:t>
            </a:r>
          </a:p>
          <a:p>
            <a:r>
              <a:rPr lang="en-GB" dirty="0" smtClean="0"/>
              <a:t> Objects: restoring </a:t>
            </a:r>
            <a:r>
              <a:rPr lang="en-GB" dirty="0" err="1" smtClean="0"/>
              <a:t>normothermia</a:t>
            </a:r>
            <a:r>
              <a:rPr lang="en-GB" dirty="0" smtClean="0"/>
              <a:t> minimizing complications promoting comfort </a:t>
            </a:r>
          </a:p>
          <a:p>
            <a:r>
              <a:rPr lang="en-GB" dirty="0" smtClean="0"/>
              <a:t>Care plan should support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0335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Nursing interventions for a patient with fever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Assess the patients vital signs </a:t>
            </a:r>
          </a:p>
          <a:p>
            <a:r>
              <a:rPr lang="en-GB" dirty="0" smtClean="0"/>
              <a:t> Assess for contributing factors such as </a:t>
            </a:r>
            <a:r>
              <a:rPr lang="en-GB" dirty="0" err="1" smtClean="0"/>
              <a:t>dehydration，infection，or</a:t>
            </a:r>
            <a:r>
              <a:rPr lang="en-GB" dirty="0" smtClean="0"/>
              <a:t> environmental temperature． </a:t>
            </a:r>
          </a:p>
          <a:p>
            <a:r>
              <a:rPr lang="en-GB" dirty="0" smtClean="0"/>
              <a:t>Assess skin temperature．</a:t>
            </a:r>
          </a:p>
          <a:p>
            <a:r>
              <a:rPr lang="en-GB" dirty="0" smtClean="0"/>
              <a:t> Observe for shivering and diaphoresis．</a:t>
            </a:r>
          </a:p>
          <a:p>
            <a:r>
              <a:rPr lang="en-GB" dirty="0" smtClean="0"/>
              <a:t> Assess patient comfort and well-being． </a:t>
            </a:r>
          </a:p>
          <a:p>
            <a:r>
              <a:rPr lang="en-GB" dirty="0" smtClean="0"/>
              <a:t>•Determine phase of fever—chill, plateau, fever break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622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Interventions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Promote heat loss and lower the temperature.</a:t>
            </a:r>
          </a:p>
          <a:p>
            <a:r>
              <a:rPr lang="en-GB" dirty="0" smtClean="0"/>
              <a:t> Limit physical activity--heat production reduce external covering--heat loss physical therapies: ice packs ; bathing with alcohol water solutions medication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1622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Interventions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Observe therapeutic effect. </a:t>
            </a:r>
          </a:p>
          <a:p>
            <a:r>
              <a:rPr lang="en-GB" dirty="0" smtClean="0"/>
              <a:t> Observe the intake of liquids and the output of urine.</a:t>
            </a:r>
          </a:p>
          <a:p>
            <a:r>
              <a:rPr lang="en-GB" dirty="0" smtClean="0"/>
              <a:t>Contact physicians promptly when find abnormal conditions.</a:t>
            </a:r>
          </a:p>
          <a:p>
            <a:r>
              <a:rPr lang="en-GB" dirty="0" smtClean="0"/>
              <a:t> Provide fluids at least 3000ml per day for patient with normal cardiac and renal functional to compensate fluids lost through insensible water loss and sweating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4752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Promote comfort and prevent complications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Provide oxygen therapy if applicable </a:t>
            </a:r>
          </a:p>
          <a:p>
            <a:pPr marL="0" indent="0">
              <a:buNone/>
            </a:pPr>
            <a:r>
              <a:rPr lang="en-GB" dirty="0" smtClean="0"/>
              <a:t>• Send diagnostic tests to find the cause of fever. </a:t>
            </a:r>
          </a:p>
          <a:p>
            <a:pPr marL="0" indent="0">
              <a:buNone/>
            </a:pPr>
            <a:r>
              <a:rPr lang="en-GB" dirty="0" smtClean="0"/>
              <a:t>• Provide psychological support.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1492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Nursing Interventions for patient With Hypothermia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Elevate body temperature. </a:t>
            </a:r>
          </a:p>
          <a:p>
            <a:r>
              <a:rPr lang="en-GB" dirty="0" smtClean="0"/>
              <a:t>Patients are monitored closely for cardiac irregularities and electrolyte imbalances. </a:t>
            </a:r>
          </a:p>
          <a:p>
            <a:r>
              <a:rPr lang="en-GB" dirty="0" smtClean="0"/>
              <a:t>Observe the vital signs, take temperature once at least per hour until the temperature returned normal and stability. </a:t>
            </a:r>
          </a:p>
          <a:p>
            <a:r>
              <a:rPr lang="en-GB" dirty="0" smtClean="0"/>
              <a:t> Eliminate pathogeny. </a:t>
            </a:r>
          </a:p>
          <a:p>
            <a:r>
              <a:rPr lang="en-GB" dirty="0" smtClean="0"/>
              <a:t> Health education.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9749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61275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35</TotalTime>
  <Words>1251</Words>
  <Application>Microsoft Office PowerPoint</Application>
  <PresentationFormat>Widescreen</PresentationFormat>
  <Paragraphs>119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Century Gothic</vt:lpstr>
      <vt:lpstr>Wingdings 3</vt:lpstr>
      <vt:lpstr>Wisp</vt:lpstr>
      <vt:lpstr>Care of patient with altered body temperature</vt:lpstr>
      <vt:lpstr>Body Temperature definition </vt:lpstr>
      <vt:lpstr>Body Temperature </vt:lpstr>
      <vt:lpstr>Heat Generation </vt:lpstr>
      <vt:lpstr>Heat Loss</vt:lpstr>
      <vt:lpstr>Regulation of body temperature </vt:lpstr>
      <vt:lpstr>Neural and vascular control </vt:lpstr>
      <vt:lpstr>PowerPoint Presentation</vt:lpstr>
      <vt:lpstr>Behavioural control of body temperature</vt:lpstr>
      <vt:lpstr>Behavioral control of temperature </vt:lpstr>
      <vt:lpstr>PowerPoint Presentation</vt:lpstr>
      <vt:lpstr>Factors Affecting Body Temperature</vt:lpstr>
      <vt:lpstr>Factors Affecting Body Temperature</vt:lpstr>
      <vt:lpstr>Fever or Hyperthermia</vt:lpstr>
      <vt:lpstr>Fever process and manifestation</vt:lpstr>
      <vt:lpstr>Hyperthermia (clinical)</vt:lpstr>
      <vt:lpstr>Classification of fever </vt:lpstr>
      <vt:lpstr>Patterns of Fever</vt:lpstr>
      <vt:lpstr>Patterns of fever</vt:lpstr>
      <vt:lpstr>Patterns of Fever</vt:lpstr>
      <vt:lpstr>Hypothermia</vt:lpstr>
      <vt:lpstr>Classification of Hypothermia</vt:lpstr>
      <vt:lpstr>Manifestation of Hypothermia</vt:lpstr>
      <vt:lpstr>Nursing Diagnosis</vt:lpstr>
      <vt:lpstr>Planning </vt:lpstr>
      <vt:lpstr>Nursing interventions for a patient with fever</vt:lpstr>
      <vt:lpstr>Interventions</vt:lpstr>
      <vt:lpstr>Interventions</vt:lpstr>
      <vt:lpstr>Promote comfort and prevent complications </vt:lpstr>
      <vt:lpstr>Nursing Interventions for patient With Hypothermia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of patient with altered body temperature</dc:title>
  <dc:creator>Felicity Page</dc:creator>
  <cp:lastModifiedBy>Felicity Page</cp:lastModifiedBy>
  <cp:revision>6</cp:revision>
  <dcterms:created xsi:type="dcterms:W3CDTF">2019-09-23T09:33:03Z</dcterms:created>
  <dcterms:modified xsi:type="dcterms:W3CDTF">2019-09-23T10:08:36Z</dcterms:modified>
</cp:coreProperties>
</file>