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3" r:id="rId16"/>
    <p:sldId id="274" r:id="rId17"/>
    <p:sldId id="272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3399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31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752F84C-5B0D-41A1-8B78-07300D4AC8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9774D6-BAD7-47CC-84AB-2C5AFA01EE2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96B12-A421-477A-AC84-1CB54C8308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742941-B922-4156-B2DF-CACA137FDB6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63223CE-0555-43BE-AA97-3EC58DD270C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B0AC6F-A1AD-4D88-86A1-093FA6877F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F6818D7-5246-4C56-A30E-97B8788D67B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5ACD3B-1456-4D9C-AED1-0D669B2B2CF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BD5111-87DA-4D65-AC8C-DE618EFEC59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8F35E6-B135-4670-8BB6-ECAB5945FA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131982-A9BC-4C8F-88FC-2CF0507BF02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8B6C815-4A66-41A3-BE3A-23ADCE21409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BCB89E5-4D85-4DF5-B1AA-C5392955FF4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Around the Rectangle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total distance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around each rectangle.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9" name="AutoShape 4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6" name="Text Box 36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7" name="AutoShape 37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8" name="AutoShape 38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0" name="Text Box 40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81" name="Text Box 41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2" name="Text Box 42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3" name="Rectangle 43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4" name="AutoShape 44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5" name="AutoShape 45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86" name="Text Box 46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87" name="Text Box 47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88" name="Text Box 48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8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9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44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42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7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19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38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66">
                  <a:gamma/>
                  <a:shade val="46275"/>
                  <a:invGamma/>
                </a:srgbClr>
              </a:gs>
              <a:gs pos="50000">
                <a:srgbClr val="339966"/>
              </a:gs>
              <a:gs pos="100000">
                <a:srgbClr val="339966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5240185" flipH="1">
            <a:off x="6453188" y="3616325"/>
            <a:ext cx="2906712" cy="1252538"/>
          </a:xfrm>
          <a:prstGeom prst="curvedDownArrow">
            <a:avLst>
              <a:gd name="adj1" fmla="val 10540"/>
              <a:gd name="adj2" fmla="val 56953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Height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>
            <a:off x="2722563" y="523875"/>
            <a:ext cx="2554287" cy="1363663"/>
          </a:xfrm>
          <a:prstGeom prst="curvedDownArrow">
            <a:avLst>
              <a:gd name="adj1" fmla="val 15254"/>
              <a:gd name="adj2" fmla="val 52716"/>
              <a:gd name="adj3" fmla="val 33333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>
                <a:solidFill>
                  <a:srgbClr val="FFFF00"/>
                </a:solidFill>
                <a:latin typeface="Comic Sans MS" pitchFamily="66" charset="0"/>
              </a:rPr>
              <a:t>Width = </a:t>
            </a:r>
            <a:endParaRPr lang="el-GR" sz="24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701925" y="2005013"/>
            <a:ext cx="4408488" cy="2266950"/>
          </a:xfrm>
          <a:prstGeom prst="rect">
            <a:avLst/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76200">
            <a:solidFill>
              <a:srgbClr val="FF33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285750" y="4446588"/>
            <a:ext cx="2936875" cy="179228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374650" y="4983163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Text Box 18"/>
          <p:cNvSpPr txBox="1">
            <a:spLocks noChangeArrowheads="1"/>
          </p:cNvSpPr>
          <p:nvPr/>
        </p:nvSpPr>
        <p:spPr bwMode="auto">
          <a:xfrm>
            <a:off x="401638" y="4445000"/>
            <a:ext cx="27051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>
                <a:solidFill>
                  <a:srgbClr val="FFFF00"/>
                </a:solidFill>
                <a:latin typeface="Comic Sans MS" pitchFamily="66" charset="0"/>
              </a:rPr>
              <a:t>PERIMETER = </a:t>
            </a:r>
            <a:endParaRPr lang="el-GR" sz="28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9" name="Text Box 19"/>
          <p:cNvSpPr txBox="1">
            <a:spLocks noChangeArrowheads="1"/>
          </p:cNvSpPr>
          <p:nvPr/>
        </p:nvSpPr>
        <p:spPr bwMode="auto">
          <a:xfrm>
            <a:off x="425450" y="4905375"/>
            <a:ext cx="1766888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50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0" name="Text Box 20"/>
          <p:cNvSpPr txBox="1">
            <a:spLocks noChangeArrowheads="1"/>
          </p:cNvSpPr>
          <p:nvPr/>
        </p:nvSpPr>
        <p:spPr bwMode="auto">
          <a:xfrm>
            <a:off x="2235200" y="5373688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258</Words>
  <Application>Microsoft Office PowerPoint</Application>
  <PresentationFormat>On-screen Show (4:3)</PresentationFormat>
  <Paragraphs>186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2011-11-25T20:01:38Z</dcterms:modified>
</cp:coreProperties>
</file>