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71" r:id="rId15"/>
    <p:sldId id="272" r:id="rId16"/>
    <p:sldId id="273" r:id="rId17"/>
    <p:sldId id="270" r:id="rId18"/>
    <p:sldId id="267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E222A5F-BF76-4D73-9743-2F8AC556537A}" v="11" dt="2026-10-19T13:17:26.9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404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illiams" userId="1d65336b-f6ac-47c2-8ab0-b39dbb7b7e80" providerId="ADAL" clId="{27BD951F-5E0C-46B8-B2AE-6C180882AAE7}"/>
    <pc:docChg chg="custSel addSld modSld">
      <pc:chgData name="Andrea Williams" userId="1d65336b-f6ac-47c2-8ab0-b39dbb7b7e80" providerId="ADAL" clId="{27BD951F-5E0C-46B8-B2AE-6C180882AAE7}" dt="2026-10-19T13:27:28.024" v="192" actId="255"/>
      <pc:docMkLst>
        <pc:docMk/>
      </pc:docMkLst>
      <pc:sldChg chg="modSp mod">
        <pc:chgData name="Andrea Williams" userId="1d65336b-f6ac-47c2-8ab0-b39dbb7b7e80" providerId="ADAL" clId="{27BD951F-5E0C-46B8-B2AE-6C180882AAE7}" dt="2026-10-19T13:02:48.558" v="14" actId="255"/>
        <pc:sldMkLst>
          <pc:docMk/>
          <pc:sldMk cId="653032812" sldId="257"/>
        </pc:sldMkLst>
        <pc:spChg chg="mod">
          <ac:chgData name="Andrea Williams" userId="1d65336b-f6ac-47c2-8ab0-b39dbb7b7e80" providerId="ADAL" clId="{27BD951F-5E0C-46B8-B2AE-6C180882AAE7}" dt="2026-10-19T13:02:48.558" v="14" actId="255"/>
          <ac:spMkLst>
            <pc:docMk/>
            <pc:sldMk cId="653032812" sldId="257"/>
            <ac:spMk id="3" creationId="{AE3BDA4B-6DD0-B1DD-FE3E-B69207703A04}"/>
          </ac:spMkLst>
        </pc:spChg>
        <pc:picChg chg="mod">
          <ac:chgData name="Andrea Williams" userId="1d65336b-f6ac-47c2-8ab0-b39dbb7b7e80" providerId="ADAL" clId="{27BD951F-5E0C-46B8-B2AE-6C180882AAE7}" dt="2026-10-19T13:02:35.258" v="11" actId="14100"/>
          <ac:picMkLst>
            <pc:docMk/>
            <pc:sldMk cId="653032812" sldId="257"/>
            <ac:picMk id="7" creationId="{5C01C10A-276E-2988-66F9-83FF92FAA7B3}"/>
          </ac:picMkLst>
        </pc:picChg>
      </pc:sldChg>
      <pc:sldChg chg="modSp mod">
        <pc:chgData name="Andrea Williams" userId="1d65336b-f6ac-47c2-8ab0-b39dbb7b7e80" providerId="ADAL" clId="{27BD951F-5E0C-46B8-B2AE-6C180882AAE7}" dt="2026-10-19T13:12:13.002" v="103" actId="20577"/>
        <pc:sldMkLst>
          <pc:docMk/>
          <pc:sldMk cId="3570253276" sldId="266"/>
        </pc:sldMkLst>
        <pc:spChg chg="mod">
          <ac:chgData name="Andrea Williams" userId="1d65336b-f6ac-47c2-8ab0-b39dbb7b7e80" providerId="ADAL" clId="{27BD951F-5E0C-46B8-B2AE-6C180882AAE7}" dt="2026-10-19T13:12:13.002" v="103" actId="20577"/>
          <ac:spMkLst>
            <pc:docMk/>
            <pc:sldMk cId="3570253276" sldId="266"/>
            <ac:spMk id="3" creationId="{1D935FB4-1029-2DAB-8A3E-E7FF4B90A22F}"/>
          </ac:spMkLst>
        </pc:spChg>
      </pc:sldChg>
      <pc:sldChg chg="modSp new mod">
        <pc:chgData name="Andrea Williams" userId="1d65336b-f6ac-47c2-8ab0-b39dbb7b7e80" providerId="ADAL" clId="{27BD951F-5E0C-46B8-B2AE-6C180882AAE7}" dt="2026-10-19T13:27:28.024" v="192" actId="255"/>
        <pc:sldMkLst>
          <pc:docMk/>
          <pc:sldMk cId="2793538058" sldId="268"/>
        </pc:sldMkLst>
        <pc:spChg chg="mod">
          <ac:chgData name="Andrea Williams" userId="1d65336b-f6ac-47c2-8ab0-b39dbb7b7e80" providerId="ADAL" clId="{27BD951F-5E0C-46B8-B2AE-6C180882AAE7}" dt="2026-10-19T13:03:56.754" v="36" actId="20577"/>
          <ac:spMkLst>
            <pc:docMk/>
            <pc:sldMk cId="2793538058" sldId="268"/>
            <ac:spMk id="2" creationId="{457BBB71-EA3F-744E-5615-678BD936D9EA}"/>
          </ac:spMkLst>
        </pc:spChg>
        <pc:spChg chg="mod">
          <ac:chgData name="Andrea Williams" userId="1d65336b-f6ac-47c2-8ab0-b39dbb7b7e80" providerId="ADAL" clId="{27BD951F-5E0C-46B8-B2AE-6C180882AAE7}" dt="2026-10-19T13:27:28.024" v="192" actId="255"/>
          <ac:spMkLst>
            <pc:docMk/>
            <pc:sldMk cId="2793538058" sldId="268"/>
            <ac:spMk id="3" creationId="{6A785488-7CE9-7206-0777-B9B7B6C7FEC5}"/>
          </ac:spMkLst>
        </pc:spChg>
      </pc:sldChg>
      <pc:sldChg chg="modSp new mod">
        <pc:chgData name="Andrea Williams" userId="1d65336b-f6ac-47c2-8ab0-b39dbb7b7e80" providerId="ADAL" clId="{27BD951F-5E0C-46B8-B2AE-6C180882AAE7}" dt="2026-10-19T13:04:50.641" v="43" actId="255"/>
        <pc:sldMkLst>
          <pc:docMk/>
          <pc:sldMk cId="562242522" sldId="269"/>
        </pc:sldMkLst>
        <pc:spChg chg="mod">
          <ac:chgData name="Andrea Williams" userId="1d65336b-f6ac-47c2-8ab0-b39dbb7b7e80" providerId="ADAL" clId="{27BD951F-5E0C-46B8-B2AE-6C180882AAE7}" dt="2026-10-19T13:04:23.576" v="39"/>
          <ac:spMkLst>
            <pc:docMk/>
            <pc:sldMk cId="562242522" sldId="269"/>
            <ac:spMk id="2" creationId="{C5C7EA1B-D7AE-049C-7FC7-7CBFDBD1FDCF}"/>
          </ac:spMkLst>
        </pc:spChg>
        <pc:spChg chg="mod">
          <ac:chgData name="Andrea Williams" userId="1d65336b-f6ac-47c2-8ab0-b39dbb7b7e80" providerId="ADAL" clId="{27BD951F-5E0C-46B8-B2AE-6C180882AAE7}" dt="2026-10-19T13:04:50.641" v="43" actId="255"/>
          <ac:spMkLst>
            <pc:docMk/>
            <pc:sldMk cId="562242522" sldId="269"/>
            <ac:spMk id="3" creationId="{A91991CA-26D6-88C4-AA28-68E01DAA35E5}"/>
          </ac:spMkLst>
        </pc:spChg>
      </pc:sldChg>
      <pc:sldChg chg="modSp new mod">
        <pc:chgData name="Andrea Williams" userId="1d65336b-f6ac-47c2-8ab0-b39dbb7b7e80" providerId="ADAL" clId="{27BD951F-5E0C-46B8-B2AE-6C180882AAE7}" dt="2026-10-19T13:10:32.098" v="70" actId="20577"/>
        <pc:sldMkLst>
          <pc:docMk/>
          <pc:sldMk cId="9911945" sldId="270"/>
        </pc:sldMkLst>
        <pc:spChg chg="mod">
          <ac:chgData name="Andrea Williams" userId="1d65336b-f6ac-47c2-8ab0-b39dbb7b7e80" providerId="ADAL" clId="{27BD951F-5E0C-46B8-B2AE-6C180882AAE7}" dt="2026-10-19T13:09:58.430" v="58" actId="20577"/>
          <ac:spMkLst>
            <pc:docMk/>
            <pc:sldMk cId="9911945" sldId="270"/>
            <ac:spMk id="2" creationId="{49FE1C54-9DFD-EE45-2F25-12AC87F05B24}"/>
          </ac:spMkLst>
        </pc:spChg>
        <pc:spChg chg="mod">
          <ac:chgData name="Andrea Williams" userId="1d65336b-f6ac-47c2-8ab0-b39dbb7b7e80" providerId="ADAL" clId="{27BD951F-5E0C-46B8-B2AE-6C180882AAE7}" dt="2026-10-19T13:10:32.098" v="70" actId="20577"/>
          <ac:spMkLst>
            <pc:docMk/>
            <pc:sldMk cId="9911945" sldId="270"/>
            <ac:spMk id="3" creationId="{CED1B821-45B7-6BCE-C755-72BE2C49A2B9}"/>
          </ac:spMkLst>
        </pc:spChg>
      </pc:sldChg>
      <pc:sldChg chg="addSp delSp modSp new mod modClrScheme chgLayout">
        <pc:chgData name="Andrea Williams" userId="1d65336b-f6ac-47c2-8ab0-b39dbb7b7e80" providerId="ADAL" clId="{27BD951F-5E0C-46B8-B2AE-6C180882AAE7}" dt="2026-10-19T13:19:41.096" v="167" actId="20577"/>
        <pc:sldMkLst>
          <pc:docMk/>
          <pc:sldMk cId="762401049" sldId="271"/>
        </pc:sldMkLst>
        <pc:spChg chg="del mod ord">
          <ac:chgData name="Andrea Williams" userId="1d65336b-f6ac-47c2-8ab0-b39dbb7b7e80" providerId="ADAL" clId="{27BD951F-5E0C-46B8-B2AE-6C180882AAE7}" dt="2026-10-19T13:11:58.450" v="85" actId="700"/>
          <ac:spMkLst>
            <pc:docMk/>
            <pc:sldMk cId="762401049" sldId="271"/>
            <ac:spMk id="2" creationId="{2C7C83FA-75F7-3295-9F40-BCB8D3D470C2}"/>
          </ac:spMkLst>
        </pc:spChg>
        <pc:spChg chg="del mod ord">
          <ac:chgData name="Andrea Williams" userId="1d65336b-f6ac-47c2-8ab0-b39dbb7b7e80" providerId="ADAL" clId="{27BD951F-5E0C-46B8-B2AE-6C180882AAE7}" dt="2026-10-19T13:11:58.450" v="85" actId="700"/>
          <ac:spMkLst>
            <pc:docMk/>
            <pc:sldMk cId="762401049" sldId="271"/>
            <ac:spMk id="3" creationId="{378118FE-892B-3EF2-0569-DE61A22EE19C}"/>
          </ac:spMkLst>
        </pc:spChg>
        <pc:spChg chg="add mod ord">
          <ac:chgData name="Andrea Williams" userId="1d65336b-f6ac-47c2-8ab0-b39dbb7b7e80" providerId="ADAL" clId="{27BD951F-5E0C-46B8-B2AE-6C180882AAE7}" dt="2026-10-19T13:19:29.544" v="166" actId="14100"/>
          <ac:spMkLst>
            <pc:docMk/>
            <pc:sldMk cId="762401049" sldId="271"/>
            <ac:spMk id="4" creationId="{E465DB06-FBF6-790E-72DA-26E9DFD57A6E}"/>
          </ac:spMkLst>
        </pc:spChg>
        <pc:spChg chg="add del mod ord">
          <ac:chgData name="Andrea Williams" userId="1d65336b-f6ac-47c2-8ab0-b39dbb7b7e80" providerId="ADAL" clId="{27BD951F-5E0C-46B8-B2AE-6C180882AAE7}" dt="2026-10-19T13:14:05.100" v="112" actId="478"/>
          <ac:spMkLst>
            <pc:docMk/>
            <pc:sldMk cId="762401049" sldId="271"/>
            <ac:spMk id="5" creationId="{209A1A18-6961-C58B-70F7-063E45CC4612}"/>
          </ac:spMkLst>
        </pc:spChg>
        <pc:spChg chg="add mod ord">
          <ac:chgData name="Andrea Williams" userId="1d65336b-f6ac-47c2-8ab0-b39dbb7b7e80" providerId="ADAL" clId="{27BD951F-5E0C-46B8-B2AE-6C180882AAE7}" dt="2026-10-19T13:19:41.096" v="167" actId="20577"/>
          <ac:spMkLst>
            <pc:docMk/>
            <pc:sldMk cId="762401049" sldId="271"/>
            <ac:spMk id="6" creationId="{92377197-65C1-6E95-2496-DEA84215BAAB}"/>
          </ac:spMkLst>
        </pc:spChg>
        <pc:spChg chg="add del mod">
          <ac:chgData name="Andrea Williams" userId="1d65336b-f6ac-47c2-8ab0-b39dbb7b7e80" providerId="ADAL" clId="{27BD951F-5E0C-46B8-B2AE-6C180882AAE7}" dt="2026-10-19T13:14:17.363" v="113" actId="478"/>
          <ac:spMkLst>
            <pc:docMk/>
            <pc:sldMk cId="762401049" sldId="271"/>
            <ac:spMk id="8" creationId="{DA1213BD-B197-8752-A118-BCA4B2EA387D}"/>
          </ac:spMkLst>
        </pc:spChg>
      </pc:sldChg>
      <pc:sldChg chg="addSp delSp modSp new mod setBg">
        <pc:chgData name="Andrea Williams" userId="1d65336b-f6ac-47c2-8ab0-b39dbb7b7e80" providerId="ADAL" clId="{27BD951F-5E0C-46B8-B2AE-6C180882AAE7}" dt="2026-10-19T13:22:10.948" v="186" actId="20577"/>
        <pc:sldMkLst>
          <pc:docMk/>
          <pc:sldMk cId="362653161" sldId="272"/>
        </pc:sldMkLst>
        <pc:spChg chg="mod">
          <ac:chgData name="Andrea Williams" userId="1d65336b-f6ac-47c2-8ab0-b39dbb7b7e80" providerId="ADAL" clId="{27BD951F-5E0C-46B8-B2AE-6C180882AAE7}" dt="2026-10-19T13:22:10.948" v="186" actId="20577"/>
          <ac:spMkLst>
            <pc:docMk/>
            <pc:sldMk cId="362653161" sldId="272"/>
            <ac:spMk id="2" creationId="{36343C15-8259-4EC5-AE71-8FB242ED28A3}"/>
          </ac:spMkLst>
        </pc:spChg>
        <pc:spChg chg="mod">
          <ac:chgData name="Andrea Williams" userId="1d65336b-f6ac-47c2-8ab0-b39dbb7b7e80" providerId="ADAL" clId="{27BD951F-5E0C-46B8-B2AE-6C180882AAE7}" dt="2026-10-19T13:22:05.100" v="175" actId="255"/>
          <ac:spMkLst>
            <pc:docMk/>
            <pc:sldMk cId="362653161" sldId="272"/>
            <ac:spMk id="3" creationId="{9C2054E1-148A-C7FC-2863-F85312127178}"/>
          </ac:spMkLst>
        </pc:spChg>
        <pc:spChg chg="del">
          <ac:chgData name="Andrea Williams" userId="1d65336b-f6ac-47c2-8ab0-b39dbb7b7e80" providerId="ADAL" clId="{27BD951F-5E0C-46B8-B2AE-6C180882AAE7}" dt="2026-10-19T13:21:49.047" v="173" actId="22"/>
          <ac:spMkLst>
            <pc:docMk/>
            <pc:sldMk cId="362653161" sldId="272"/>
            <ac:spMk id="4" creationId="{87D90643-5839-5605-AC2E-EA95B3AA3410}"/>
          </ac:spMkLst>
        </pc:spChg>
        <pc:spChg chg="add">
          <ac:chgData name="Andrea Williams" userId="1d65336b-f6ac-47c2-8ab0-b39dbb7b7e80" providerId="ADAL" clId="{27BD951F-5E0C-46B8-B2AE-6C180882AAE7}" dt="2026-10-19T13:21:51.601" v="174" actId="26606"/>
          <ac:spMkLst>
            <pc:docMk/>
            <pc:sldMk cId="362653161" sldId="272"/>
            <ac:spMk id="11" creationId="{F13C74B1-5B17-4795-BED0-7140497B445A}"/>
          </ac:spMkLst>
        </pc:spChg>
        <pc:spChg chg="add">
          <ac:chgData name="Andrea Williams" userId="1d65336b-f6ac-47c2-8ab0-b39dbb7b7e80" providerId="ADAL" clId="{27BD951F-5E0C-46B8-B2AE-6C180882AAE7}" dt="2026-10-19T13:21:51.601" v="174" actId="26606"/>
          <ac:spMkLst>
            <pc:docMk/>
            <pc:sldMk cId="362653161" sldId="272"/>
            <ac:spMk id="13" creationId="{D4974D33-8DC5-464E-8C6D-BE58F0669C17}"/>
          </ac:spMkLst>
        </pc:spChg>
        <pc:picChg chg="add mod ord">
          <ac:chgData name="Andrea Williams" userId="1d65336b-f6ac-47c2-8ab0-b39dbb7b7e80" providerId="ADAL" clId="{27BD951F-5E0C-46B8-B2AE-6C180882AAE7}" dt="2026-10-19T13:21:51.601" v="174" actId="26606"/>
          <ac:picMkLst>
            <pc:docMk/>
            <pc:sldMk cId="362653161" sldId="272"/>
            <ac:picMk id="6" creationId="{7DC41902-6CDD-6EFF-71A1-A3803600C2C6}"/>
          </ac:picMkLst>
        </pc:picChg>
      </pc:sldChg>
      <pc:sldChg chg="addSp delSp modSp new mod setBg">
        <pc:chgData name="Andrea Williams" userId="1d65336b-f6ac-47c2-8ab0-b39dbb7b7e80" providerId="ADAL" clId="{27BD951F-5E0C-46B8-B2AE-6C180882AAE7}" dt="2026-10-19T13:22:29.708" v="188" actId="14100"/>
        <pc:sldMkLst>
          <pc:docMk/>
          <pc:sldMk cId="3453631247" sldId="273"/>
        </pc:sldMkLst>
        <pc:spChg chg="mod">
          <ac:chgData name="Andrea Williams" userId="1d65336b-f6ac-47c2-8ab0-b39dbb7b7e80" providerId="ADAL" clId="{27BD951F-5E0C-46B8-B2AE-6C180882AAE7}" dt="2026-10-19T13:22:29.708" v="188" actId="14100"/>
          <ac:spMkLst>
            <pc:docMk/>
            <pc:sldMk cId="3453631247" sldId="273"/>
            <ac:spMk id="2" creationId="{A30F4F4E-F9B0-8B02-F689-49A1F4629F54}"/>
          </ac:spMkLst>
        </pc:spChg>
        <pc:spChg chg="mod">
          <ac:chgData name="Andrea Williams" userId="1d65336b-f6ac-47c2-8ab0-b39dbb7b7e80" providerId="ADAL" clId="{27BD951F-5E0C-46B8-B2AE-6C180882AAE7}" dt="2026-10-19T13:21:14.573" v="172" actId="6549"/>
          <ac:spMkLst>
            <pc:docMk/>
            <pc:sldMk cId="3453631247" sldId="273"/>
            <ac:spMk id="3" creationId="{5FB4FC5F-3607-6FFF-3613-6B6C3AACD269}"/>
          </ac:spMkLst>
        </pc:spChg>
        <pc:spChg chg="del mod">
          <ac:chgData name="Andrea Williams" userId="1d65336b-f6ac-47c2-8ab0-b39dbb7b7e80" providerId="ADAL" clId="{27BD951F-5E0C-46B8-B2AE-6C180882AAE7}" dt="2026-10-19T13:20:40.017" v="168" actId="22"/>
          <ac:spMkLst>
            <pc:docMk/>
            <pc:sldMk cId="3453631247" sldId="273"/>
            <ac:spMk id="4" creationId="{9B459C2B-2EDC-C4BB-80CA-043D193689C3}"/>
          </ac:spMkLst>
        </pc:spChg>
        <pc:spChg chg="add">
          <ac:chgData name="Andrea Williams" userId="1d65336b-f6ac-47c2-8ab0-b39dbb7b7e80" providerId="ADAL" clId="{27BD951F-5E0C-46B8-B2AE-6C180882AAE7}" dt="2026-10-19T13:20:54.538" v="169" actId="26606"/>
          <ac:spMkLst>
            <pc:docMk/>
            <pc:sldMk cId="3453631247" sldId="273"/>
            <ac:spMk id="11" creationId="{F13C74B1-5B17-4795-BED0-7140497B445A}"/>
          </ac:spMkLst>
        </pc:spChg>
        <pc:spChg chg="add">
          <ac:chgData name="Andrea Williams" userId="1d65336b-f6ac-47c2-8ab0-b39dbb7b7e80" providerId="ADAL" clId="{27BD951F-5E0C-46B8-B2AE-6C180882AAE7}" dt="2026-10-19T13:20:54.538" v="169" actId="26606"/>
          <ac:spMkLst>
            <pc:docMk/>
            <pc:sldMk cId="3453631247" sldId="273"/>
            <ac:spMk id="13" creationId="{D4974D33-8DC5-464E-8C6D-BE58F0669C17}"/>
          </ac:spMkLst>
        </pc:spChg>
        <pc:picChg chg="add mod ord">
          <ac:chgData name="Andrea Williams" userId="1d65336b-f6ac-47c2-8ab0-b39dbb7b7e80" providerId="ADAL" clId="{27BD951F-5E0C-46B8-B2AE-6C180882AAE7}" dt="2026-10-19T13:20:54.538" v="169" actId="26606"/>
          <ac:picMkLst>
            <pc:docMk/>
            <pc:sldMk cId="3453631247" sldId="273"/>
            <ac:picMk id="6" creationId="{7B01458C-A2A7-9BB4-09EA-FE6464DE89C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6B027-9CA6-A865-04C4-4CA3D72254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1E2ABD-D6FB-7E9E-120B-5BF7A779C8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65F4CF-A43A-EE80-632D-0E30B387D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CF0270-6F61-ED90-8F72-7C3C761B8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7FECB3-B4B1-0AB6-B989-7E6F9BB9A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89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A4E29-FE4B-7EC6-E7DB-C61BF9615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55343-1F13-C801-9E97-CD276460BB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CD8D8-C789-5F94-026F-44D20055A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541BB-9359-6CFA-D3BA-269CCE69F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820D0D-E811-BB18-DCA6-7A422556F7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816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6831C-DF68-2B71-F656-F20E3F011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114C9B-53FB-424F-6603-95D80124EB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52C43-B1D9-5B40-5A63-2E7C92C49E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5B19DE-B860-E965-1A33-BBC890093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2A058-D769-7C30-2B42-5DA41DD137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8482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91D0D-6571-D27E-FC0F-2A442EEB3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0D092-594B-3912-6FEA-040499FCBE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73485-82B5-8DA4-EAC9-DE1A387DED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FCCBB2-4AEC-1AE9-71D0-530F83BFB3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33AA8F-11AD-7C6D-7911-3B5474D6C1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837A7-3A11-133E-B02C-952B9D5B60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708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8FAB3-5C4B-A8C7-03F0-7502FF81D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A4E6C-C538-8A46-895F-64B9C3E747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ED1550-3DBD-6CFE-066D-BD9290444B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269883-A30B-D944-78D2-F5148F49C2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82F090-B57B-39A6-29D8-EFA30D5A9B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AF4E837-A338-A1F2-B348-71F5548FB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312FB0-AA08-48DE-2982-DED17D6FD0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F57D42-A793-BDC7-9365-1091B84E25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7317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87312-30F6-2279-8B91-82166F3596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3927E7-6C66-BD06-A826-D7F23DAC5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542CFF1-9866-7818-FBA4-983F9EF77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A2AFB8-9E50-CD26-A763-E59900A29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31032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F1B442-C372-158F-AC20-C55CE5029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C52EE5-9829-AADB-ACDB-E3E46E256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29E79B-2485-AC1C-A03F-0AD8B9E09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19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D50F7-9795-B1E0-6591-20889A206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68E91-7C42-66AA-39D0-5282EF209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F72511-5551-6928-0E1F-ED816BFD11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AE18DF-3CBD-DF0B-201D-A789DEB35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C80CED-D520-F484-648D-335353281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288A01-BF90-C510-C9E3-5C2A638AC1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8755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6012D-2BD2-D7C9-E06E-62793329C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1F1FA58-E610-C7F7-B685-5F9021F7C9D8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D1AE65-F3E9-90BC-C1F1-BC0EB3CE68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BEE319-1B07-4614-7BD3-460165005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2911A9-2B3C-49C3-B336-1A19112B2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C1CD6E-E0A5-5534-5416-89C9F487C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0610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8FB14-383A-E5CA-2A16-0722A4C40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9535C-3A1D-E467-68CE-995467843A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C93CA-8B52-786F-669C-13D3149D1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040657-1E34-9358-504A-2F0D8976A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9AC64-B6AA-F39B-808A-563E778DA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018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4BD8041-9524-ED61-B035-B090FB0B4D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CD3BF7-981D-AEC5-61A7-C41C73A916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7900F-C0E1-77A0-46B5-348518545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E0B4C2-70C4-9E12-E047-BD16EFBBC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1BD6AA-27EF-A735-AA7E-D36D2E910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678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822FE98-1D79-9AF9-7CD0-3972A5C90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4BE02-FEA2-1506-1B75-C4FB700B18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067926-2FCA-687C-FEBE-E815DC3B3B5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69F1103-47A6-47D6-AB3A-E3631BB40720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51A38-0CA0-AD7D-1E2C-56F30D5C5F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29547-8573-F98B-D8DB-EFFBF5691C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828085-0398-4B12-ABFF-0831839C19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755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89FAB-59C9-D8BB-6B7E-D58952D17A1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3810" y="1687286"/>
            <a:ext cx="4036334" cy="2808514"/>
          </a:xfrm>
        </p:spPr>
        <p:txBody>
          <a:bodyPr>
            <a:normAutofit/>
          </a:bodyPr>
          <a:lstStyle/>
          <a:p>
            <a:pPr algn="l"/>
            <a:r>
              <a:rPr lang="en-GB" sz="5400" dirty="0"/>
              <a:t>Cognitive Theory in Counselling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A44E0F-6CD9-88F6-141A-3BB26EB64C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8075" y="666728"/>
            <a:ext cx="3724835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66994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BBB71-EA3F-744E-5615-678BD936D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Roots in Psychotherapy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85488-7CE9-7206-0777-B9B7B6C7F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03775"/>
          </a:xfrm>
        </p:spPr>
        <p:txBody>
          <a:bodyPr>
            <a:normAutofit/>
          </a:bodyPr>
          <a:lstStyle/>
          <a:p>
            <a:r>
              <a:rPr lang="en-GB" sz="3600" dirty="0"/>
              <a:t>Early psychotherapy was dominated by psychoanalysis (Freud) and </a:t>
            </a:r>
            <a:r>
              <a:rPr lang="en-GB" sz="3600" dirty="0" err="1"/>
              <a:t>behaviorism</a:t>
            </a:r>
            <a:r>
              <a:rPr lang="en-GB" sz="3600" dirty="0"/>
              <a:t>.</a:t>
            </a:r>
          </a:p>
          <a:p>
            <a:r>
              <a:rPr lang="en-GB" sz="3600" dirty="0"/>
              <a:t>Psychoanalysis focused on unconscious conflicts and childhood experiences.</a:t>
            </a:r>
          </a:p>
          <a:p>
            <a:r>
              <a:rPr lang="en-GB" sz="3600" dirty="0" err="1"/>
              <a:t>Behaviorism</a:t>
            </a:r>
            <a:r>
              <a:rPr lang="en-GB" sz="3600" dirty="0"/>
              <a:t> (Watson, Skinner) emphasized observable </a:t>
            </a:r>
            <a:r>
              <a:rPr lang="en-GB" sz="3600" dirty="0" err="1"/>
              <a:t>behavior</a:t>
            </a:r>
            <a:r>
              <a:rPr lang="en-GB" sz="3600" dirty="0"/>
              <a:t> and conditioning.</a:t>
            </a:r>
          </a:p>
          <a:p>
            <a:r>
              <a:rPr lang="en-GB" sz="3600" dirty="0"/>
              <a:t>Limited focus on thoughts and cognition in understanding emotional distress</a:t>
            </a:r>
          </a:p>
        </p:txBody>
      </p:sp>
    </p:spTree>
    <p:extLst>
      <p:ext uri="{BB962C8B-B14F-4D97-AF65-F5344CB8AC3E}">
        <p14:creationId xmlns:p14="http://schemas.microsoft.com/office/powerpoint/2010/main" val="27935380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7EA1B-D7AE-049C-7FC7-7CBFDBD1F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Cognitive Revolution in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991CA-26D6-88C4-AA28-68E01DAA3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In the 1950s-60s, psychology shifted focus towards cognition (how people think). </a:t>
            </a:r>
          </a:p>
          <a:p>
            <a:r>
              <a:rPr lang="en-GB" sz="3600" dirty="0"/>
              <a:t>Key figures: Aaron Beck and Albert Ellis. </a:t>
            </a:r>
          </a:p>
          <a:p>
            <a:r>
              <a:rPr lang="en-GB" sz="3600" dirty="0"/>
              <a:t>Beck: Negative thoughts contribute to emotional distress (Cognitive Therapy). </a:t>
            </a:r>
          </a:p>
          <a:p>
            <a:r>
              <a:rPr lang="en-GB" sz="3600" dirty="0"/>
              <a:t>Ellis: Developed Rational Emotive </a:t>
            </a:r>
            <a:r>
              <a:rPr lang="en-GB" sz="3600" dirty="0" err="1"/>
              <a:t>Behavior</a:t>
            </a:r>
            <a:r>
              <a:rPr lang="en-GB" sz="3600" dirty="0"/>
              <a:t> Therapy (REBT), emphasizing irrational beliefs</a:t>
            </a:r>
          </a:p>
        </p:txBody>
      </p:sp>
    </p:spTree>
    <p:extLst>
      <p:ext uri="{BB962C8B-B14F-4D97-AF65-F5344CB8AC3E}">
        <p14:creationId xmlns:p14="http://schemas.microsoft.com/office/powerpoint/2010/main" val="562242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C01C10A-276E-2988-66F9-83FF92FAA7B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b="807"/>
          <a:stretch>
            <a:fillRect/>
          </a:stretch>
        </p:blipFill>
        <p:spPr>
          <a:xfrm>
            <a:off x="6654800" y="10"/>
            <a:ext cx="5537198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BDA4B-6DD0-B1DD-FE3E-B69207703A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0886" y="508001"/>
            <a:ext cx="6420913" cy="589756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Cognitive Theory</a:t>
            </a:r>
            <a:r>
              <a:rPr lang="en-US" dirty="0"/>
              <a:t> in counselling is based on the idea that our </a:t>
            </a:r>
            <a:r>
              <a:rPr lang="en-US" b="1" dirty="0"/>
              <a:t>thoughts influence our feelings and </a:t>
            </a:r>
            <a:r>
              <a:rPr lang="en-US" b="1" dirty="0" err="1"/>
              <a:t>behaviours</a:t>
            </a:r>
            <a:r>
              <a:rPr lang="en-US" dirty="0"/>
              <a:t>.</a:t>
            </a:r>
          </a:p>
          <a:p>
            <a:r>
              <a:rPr lang="en-US" dirty="0"/>
              <a:t> It suggests that psychological distress is often caused not by events themselves, but by the way we interpret and think about those events.</a:t>
            </a:r>
          </a:p>
          <a:p>
            <a:r>
              <a:rPr lang="en-US" dirty="0"/>
              <a:t>The theory was developed primarily by </a:t>
            </a:r>
            <a:r>
              <a:rPr lang="en-US" b="1" dirty="0"/>
              <a:t>Aaron Beck</a:t>
            </a:r>
            <a:r>
              <a:rPr lang="en-US" dirty="0"/>
              <a:t> and </a:t>
            </a:r>
            <a:r>
              <a:rPr lang="en-US" b="1" dirty="0"/>
              <a:t>Albert Ellis</a:t>
            </a:r>
            <a:r>
              <a:rPr lang="en-US" dirty="0"/>
              <a:t> during the 1950s and 1960s and forms the foundation of </a:t>
            </a:r>
            <a:r>
              <a:rPr lang="en-US" b="1" dirty="0"/>
              <a:t>Cognitive </a:t>
            </a:r>
            <a:r>
              <a:rPr lang="en-US" b="1" dirty="0" err="1"/>
              <a:t>Behavioural</a:t>
            </a:r>
            <a:r>
              <a:rPr lang="en-US" b="1" dirty="0"/>
              <a:t> Therapy (CBT)</a:t>
            </a:r>
            <a:r>
              <a:rPr lang="en-US" dirty="0"/>
              <a:t>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653032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4D6336-BA8F-7976-A3E0-A0451AAA7AB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b="9652"/>
          <a:stretch>
            <a:fillRect/>
          </a:stretch>
        </p:blipFill>
        <p:spPr>
          <a:xfrm>
            <a:off x="5312228" y="10"/>
            <a:ext cx="8969829" cy="6857990"/>
          </a:xfrm>
          <a:prstGeom prst="rect">
            <a:avLst/>
          </a:prstGeom>
        </p:spPr>
      </p:pic>
      <p:sp>
        <p:nvSpPr>
          <p:cNvPr id="33" name="Rectangle 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E0EB38-BF89-E312-D1B2-B816DBD1C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08267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000" b="1" dirty="0"/>
              <a:t>Key Principles</a:t>
            </a:r>
            <a:br>
              <a:rPr lang="en-US" sz="4000" dirty="0"/>
            </a:b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1FEBE-71EF-B987-84B1-4D52904104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2400" y="1360714"/>
            <a:ext cx="5159828" cy="53666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b="1" dirty="0"/>
              <a:t>Thoughts Affect Feelings and </a:t>
            </a:r>
            <a:r>
              <a:rPr lang="en-US" sz="2000" b="1" dirty="0" err="1"/>
              <a:t>Behaviour</a:t>
            </a:r>
            <a:endParaRPr lang="en-US" sz="2000" dirty="0"/>
          </a:p>
          <a:p>
            <a:r>
              <a:rPr lang="en-US" sz="2000" dirty="0"/>
              <a:t>Cognitive theory proposes that people experience emotions based on their interpretation of situations rather than the situations themselves.</a:t>
            </a:r>
          </a:p>
          <a:p>
            <a:r>
              <a:rPr lang="en-US" sz="2000" b="1" dirty="0"/>
              <a:t>Example:</a:t>
            </a:r>
            <a:endParaRPr lang="en-US" sz="2000" dirty="0"/>
          </a:p>
          <a:p>
            <a:pPr lvl="0"/>
            <a:r>
              <a:rPr lang="en-US" sz="2000" dirty="0"/>
              <a:t>Situation: A student receives constructive criticism.</a:t>
            </a:r>
          </a:p>
          <a:p>
            <a:pPr lvl="0"/>
            <a:r>
              <a:rPr lang="en-US" sz="2000" dirty="0"/>
              <a:t>Thought: "I'm a failure."</a:t>
            </a:r>
          </a:p>
          <a:p>
            <a:pPr lvl="0"/>
            <a:r>
              <a:rPr lang="en-US" sz="2000" dirty="0"/>
              <a:t>Feeling: Sadness, anxiety.</a:t>
            </a:r>
          </a:p>
          <a:p>
            <a:pPr lvl="0"/>
            <a:r>
              <a:rPr lang="en-US" sz="2000" dirty="0" err="1"/>
              <a:t>Behaviour</a:t>
            </a:r>
            <a:r>
              <a:rPr lang="en-US" sz="2000" dirty="0"/>
              <a:t>: Avoids future assignments.</a:t>
            </a:r>
          </a:p>
          <a:p>
            <a:r>
              <a:rPr lang="en-US" sz="2000" dirty="0"/>
              <a:t>A different interpretation such as "This feedback will help me improve" may lead to confidence and motivation instead.</a:t>
            </a:r>
          </a:p>
          <a:p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481132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42D75E-7C40-07A0-DE78-0EA22903C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Key Principles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4E08A-7735-6E14-C8E6-1B2B0586AB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829" y="1349830"/>
            <a:ext cx="6422571" cy="550817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 b="1" dirty="0"/>
              <a:t>Cognitive Distortions</a:t>
            </a:r>
            <a:endParaRPr lang="en-US" sz="2000" dirty="0"/>
          </a:p>
          <a:p>
            <a:r>
              <a:rPr lang="en-US" sz="2000" dirty="0"/>
              <a:t>People often develop inaccurate or unhelpful thinking patterns known as </a:t>
            </a:r>
            <a:r>
              <a:rPr lang="en-US" sz="2000" b="1" dirty="0"/>
              <a:t>cognitive distortions</a:t>
            </a:r>
            <a:r>
              <a:rPr lang="en-US" sz="2000" dirty="0"/>
              <a:t>.</a:t>
            </a:r>
          </a:p>
          <a:p>
            <a:r>
              <a:rPr lang="en-US" sz="2000" dirty="0"/>
              <a:t>Common examples include:</a:t>
            </a:r>
          </a:p>
          <a:p>
            <a:pPr lvl="0"/>
            <a:r>
              <a:rPr lang="en-US" sz="2000" b="1" dirty="0"/>
              <a:t>All-or-nothing thinking</a:t>
            </a:r>
            <a:r>
              <a:rPr lang="en-US" sz="2000" dirty="0"/>
              <a:t>: Seeing situations in black-and-white terms.</a:t>
            </a:r>
          </a:p>
          <a:p>
            <a:pPr lvl="0"/>
            <a:r>
              <a:rPr lang="en-US" sz="2000" b="1" dirty="0" err="1"/>
              <a:t>Catastrophising</a:t>
            </a:r>
            <a:r>
              <a:rPr lang="en-US" sz="2000" dirty="0"/>
              <a:t>: Expecting the worst possible outcome.</a:t>
            </a:r>
          </a:p>
          <a:p>
            <a:pPr lvl="0"/>
            <a:r>
              <a:rPr lang="en-US" sz="2000" b="1" dirty="0" err="1"/>
              <a:t>Overgeneralisation</a:t>
            </a:r>
            <a:r>
              <a:rPr lang="en-US" sz="2000" dirty="0"/>
              <a:t>: Drawing broad conclusions from a single event.</a:t>
            </a:r>
          </a:p>
          <a:p>
            <a:pPr lvl="0"/>
            <a:r>
              <a:rPr lang="en-US" sz="2000" b="1" dirty="0"/>
              <a:t>Mind reading</a:t>
            </a:r>
            <a:r>
              <a:rPr lang="en-US" sz="2000" dirty="0"/>
              <a:t>: Assuming others think negatively about you.</a:t>
            </a:r>
          </a:p>
          <a:p>
            <a:pPr lvl="0"/>
            <a:r>
              <a:rPr lang="en-US" sz="2000" b="1" dirty="0" err="1"/>
              <a:t>Personalisation</a:t>
            </a:r>
            <a:r>
              <a:rPr lang="en-US" sz="2000" dirty="0"/>
              <a:t>: Taking excessive responsibility for events.</a:t>
            </a:r>
          </a:p>
          <a:p>
            <a:endParaRPr lang="en-US" sz="14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E3891F9-554E-9FA6-F3ED-171112F9740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910" r="10664" b="-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24629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7006A5-B65B-5312-2629-840FD1851B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Key Principles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59238-9486-F994-6E47-C03BCE0AE4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3914" y="2090057"/>
            <a:ext cx="6106886" cy="4767942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400" b="1" dirty="0"/>
              <a:t>Core Beliefs and Schemas</a:t>
            </a:r>
            <a:endParaRPr lang="en-US" sz="2400" dirty="0"/>
          </a:p>
          <a:p>
            <a:r>
              <a:rPr lang="en-US" sz="2400" dirty="0"/>
              <a:t>Schemas are deeply held beliefs about ourselves, others, and the world, often formed during childhood.</a:t>
            </a:r>
          </a:p>
          <a:p>
            <a:r>
              <a:rPr lang="en-US" sz="2400" dirty="0"/>
              <a:t>Examples:</a:t>
            </a:r>
          </a:p>
          <a:p>
            <a:pPr lvl="0"/>
            <a:r>
              <a:rPr lang="en-US" sz="2400" dirty="0"/>
              <a:t>"I am not good enough."</a:t>
            </a:r>
          </a:p>
          <a:p>
            <a:pPr lvl="0"/>
            <a:r>
              <a:rPr lang="en-US" sz="2400" dirty="0"/>
              <a:t>"People cannot be trusted."</a:t>
            </a:r>
          </a:p>
          <a:p>
            <a:pPr lvl="0"/>
            <a:r>
              <a:rPr lang="en-US" sz="2400" dirty="0"/>
              <a:t>"I must be perfect to be valued."</a:t>
            </a:r>
          </a:p>
          <a:p>
            <a:r>
              <a:rPr lang="en-US" sz="2400" dirty="0"/>
              <a:t>These beliefs can influence how individuals interpret experiences throughout life.</a:t>
            </a:r>
          </a:p>
          <a:p>
            <a:endParaRPr lang="en-US" sz="19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A8C908F-8EA6-90D4-39E5-4C5F2FE9812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3201" r="1463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18634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711CE-328C-19EE-B869-6E9D51DF8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Goals of Cognitive Counselling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590B0D-8FF6-9688-B636-A89A365B93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9184" y="1508760"/>
            <a:ext cx="5690616" cy="4668203"/>
          </a:xfrm>
        </p:spPr>
        <p:txBody>
          <a:bodyPr>
            <a:normAutofit/>
          </a:bodyPr>
          <a:lstStyle/>
          <a:p>
            <a:r>
              <a:rPr lang="en-GB" dirty="0"/>
              <a:t>The aim is to help clients:</a:t>
            </a:r>
          </a:p>
          <a:p>
            <a:pPr lvl="0"/>
            <a:r>
              <a:rPr lang="en-GB" dirty="0"/>
              <a:t>Identify unhelpful thoughts.</a:t>
            </a:r>
          </a:p>
          <a:p>
            <a:pPr lvl="0"/>
            <a:r>
              <a:rPr lang="en-GB" dirty="0"/>
              <a:t>Challenge distorted thinking patterns.</a:t>
            </a:r>
          </a:p>
          <a:p>
            <a:pPr lvl="0"/>
            <a:r>
              <a:rPr lang="en-GB" dirty="0"/>
              <a:t>Develop more balanced and realistic perspectives.</a:t>
            </a:r>
          </a:p>
          <a:p>
            <a:pPr lvl="0"/>
            <a:r>
              <a:rPr lang="en-GB" dirty="0"/>
              <a:t>Improve emotional wellbeing.</a:t>
            </a:r>
          </a:p>
          <a:p>
            <a:pPr lvl="0"/>
            <a:r>
              <a:rPr lang="en-GB" dirty="0"/>
              <a:t>Change unhelpful behaviours.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EF6BEDB-4D91-9693-A060-618D011BC32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428581" y="1012371"/>
            <a:ext cx="5164592" cy="5164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0063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3CC8A-C60B-9A44-9B3E-B93E6AFF8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5" y="609600"/>
            <a:ext cx="3595678" cy="47897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400" b="1" dirty="0"/>
              <a:t>Counsellor's Role</a:t>
            </a:r>
            <a:br>
              <a:rPr lang="en-US" sz="3400" dirty="0"/>
            </a:br>
            <a:endParaRPr lang="en-US" sz="3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60630-5FCC-7502-2D22-8C4CA24043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830" y="1317171"/>
            <a:ext cx="6226628" cy="531222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cognitive counsellor:</a:t>
            </a:r>
          </a:p>
          <a:p>
            <a:pPr lvl="0"/>
            <a:r>
              <a:rPr lang="en-US" dirty="0"/>
              <a:t>Works collaboratively with the client.</a:t>
            </a:r>
          </a:p>
          <a:p>
            <a:pPr lvl="0"/>
            <a:r>
              <a:rPr lang="en-US" dirty="0"/>
              <a:t>Helps identify negative automatic thoughts.</a:t>
            </a:r>
          </a:p>
          <a:p>
            <a:pPr lvl="0"/>
            <a:r>
              <a:rPr lang="en-US" dirty="0"/>
              <a:t>Uses questioning and reflection to examine evidence for beliefs.</a:t>
            </a:r>
          </a:p>
          <a:p>
            <a:pPr lvl="0"/>
            <a:r>
              <a:rPr lang="en-US" dirty="0"/>
              <a:t>Encourages clients to test new ways of thinking and behaving.</a:t>
            </a:r>
          </a:p>
          <a:p>
            <a:pPr lvl="0"/>
            <a:r>
              <a:rPr lang="en-US" dirty="0"/>
              <a:t>Focuses on present difficulties rather than extensive exploration of the past.</a:t>
            </a:r>
          </a:p>
          <a:p>
            <a:endParaRPr lang="en-US" sz="16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637B31B-BEEF-23C6-229E-0C5CD36C77A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703" r="3" b="4626"/>
          <a:stretch>
            <a:fillRect/>
          </a:stretch>
        </p:blipFill>
        <p:spPr>
          <a:xfrm>
            <a:off x="6553200" y="1"/>
            <a:ext cx="5638800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82487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A24C7-F84B-B6C1-1F01-B53EFC0D1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228600" indent="-228600">
              <a:buFont typeface="Arial" panose="020B0604020202020204" pitchFamily="34" charset="0"/>
              <a:buChar char="•"/>
            </a:pPr>
            <a:r>
              <a:rPr lang="en-GB" b="1" dirty="0"/>
              <a:t>Common Techniques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2A2B2-F539-842A-BD9C-24A12B79A4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87692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b="1" dirty="0"/>
              <a:t>Socratic Questioning</a:t>
            </a:r>
            <a:endParaRPr lang="en-GB" dirty="0"/>
          </a:p>
          <a:p>
            <a:r>
              <a:rPr lang="en-GB" dirty="0"/>
              <a:t>The counsellor asks guided questions to help clients evaluate the accuracy of their thoughts.</a:t>
            </a:r>
          </a:p>
          <a:p>
            <a:r>
              <a:rPr lang="en-GB" b="1" dirty="0"/>
              <a:t>Example:</a:t>
            </a:r>
            <a:endParaRPr lang="en-GB" dirty="0"/>
          </a:p>
          <a:p>
            <a:pPr lvl="0"/>
            <a:r>
              <a:rPr lang="en-GB" dirty="0"/>
              <a:t>"What evidence supports this belief?"</a:t>
            </a:r>
          </a:p>
          <a:p>
            <a:pPr lvl="0"/>
            <a:r>
              <a:rPr lang="en-GB" dirty="0"/>
              <a:t>"Is there another way of looking at the situation?"</a:t>
            </a:r>
          </a:p>
          <a:p>
            <a:endParaRPr lang="en-GB" b="1" dirty="0"/>
          </a:p>
          <a:p>
            <a:pPr marL="0" indent="0">
              <a:buNone/>
            </a:pPr>
            <a:r>
              <a:rPr lang="en-GB" b="1" dirty="0"/>
              <a:t>Thought Records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Clients record:</a:t>
            </a:r>
          </a:p>
          <a:p>
            <a:pPr lvl="0"/>
            <a:r>
              <a:rPr lang="en-GB" dirty="0"/>
              <a:t>Situation</a:t>
            </a:r>
          </a:p>
          <a:p>
            <a:pPr lvl="0"/>
            <a:r>
              <a:rPr lang="en-GB" dirty="0"/>
              <a:t>Thoughts</a:t>
            </a:r>
          </a:p>
          <a:p>
            <a:pPr lvl="0"/>
            <a:r>
              <a:rPr lang="en-GB" dirty="0"/>
              <a:t>Feelings</a:t>
            </a:r>
          </a:p>
          <a:p>
            <a:pPr lvl="0"/>
            <a:r>
              <a:rPr lang="en-GB" dirty="0"/>
              <a:t>Alternative thoughts</a:t>
            </a:r>
          </a:p>
          <a:p>
            <a:pPr lvl="0"/>
            <a:r>
              <a:rPr lang="en-GB" dirty="0"/>
              <a:t>Outcomes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1F636F-71F7-2A20-130D-97FFA483183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/>
              <a:t>Cognitive Restructuring</a:t>
            </a:r>
            <a:endParaRPr lang="en-GB" sz="3200" dirty="0"/>
          </a:p>
          <a:p>
            <a:r>
              <a:rPr lang="en-GB" sz="3200" dirty="0"/>
              <a:t>Replacing irrational or unhelpful thoughts with more realistic and balanced alternatives.</a:t>
            </a:r>
          </a:p>
          <a:p>
            <a:endParaRPr lang="en-GB" sz="3200" b="1" dirty="0"/>
          </a:p>
          <a:p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Behavioural Experiments</a:t>
            </a:r>
            <a:endParaRPr lang="en-GB" sz="3200" dirty="0"/>
          </a:p>
          <a:p>
            <a:r>
              <a:rPr lang="en-GB" sz="3200" dirty="0"/>
              <a:t>Clients test beliefs in real-life situations to evaluate whether their assumptions are accurate.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580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97CB1-95C6-9BD7-00D4-823FEA1D5C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731520"/>
            <a:ext cx="5181600" cy="5445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Strengths of Cognitive Theory</a:t>
            </a:r>
            <a:endParaRPr lang="en-GB" dirty="0"/>
          </a:p>
          <a:p>
            <a:pPr lvl="0"/>
            <a:r>
              <a:rPr lang="en-GB" dirty="0"/>
              <a:t>Supported by extensive research.</a:t>
            </a:r>
          </a:p>
          <a:p>
            <a:pPr lvl="0"/>
            <a:r>
              <a:rPr lang="en-GB" dirty="0"/>
              <a:t>Effective for anxiety and depression.</a:t>
            </a:r>
          </a:p>
          <a:p>
            <a:pPr lvl="0"/>
            <a:r>
              <a:rPr lang="en-GB" dirty="0"/>
              <a:t>Structured and goal-oriented.</a:t>
            </a:r>
          </a:p>
          <a:p>
            <a:pPr lvl="0"/>
            <a:r>
              <a:rPr lang="en-GB" dirty="0"/>
              <a:t>Helps clients develop practical coping skills.</a:t>
            </a:r>
          </a:p>
          <a:p>
            <a:pPr lvl="0"/>
            <a:r>
              <a:rPr lang="en-GB" dirty="0"/>
              <a:t>Encourages self-awareness and self-management.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59A0A8-DF03-0632-4E13-F4900F50F1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731520"/>
            <a:ext cx="5687568" cy="5445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Limitations of Cognitive Theory</a:t>
            </a:r>
            <a:endParaRPr lang="en-GB" dirty="0"/>
          </a:p>
          <a:p>
            <a:pPr lvl="0"/>
            <a:r>
              <a:rPr lang="en-GB" dirty="0"/>
              <a:t>May place too much emphasis on conscious thought processes.</a:t>
            </a:r>
          </a:p>
          <a:p>
            <a:pPr lvl="0"/>
            <a:r>
              <a:rPr lang="en-GB" dirty="0"/>
              <a:t>Can overlook social, cultural, and unconscious influences.</a:t>
            </a:r>
          </a:p>
          <a:p>
            <a:pPr lvl="0"/>
            <a:r>
              <a:rPr lang="en-GB" dirty="0"/>
              <a:t>Less suitable for clients seeking deep exploration of past experiences.</a:t>
            </a:r>
          </a:p>
          <a:p>
            <a:pPr lvl="0"/>
            <a:r>
              <a:rPr lang="en-GB" dirty="0"/>
              <a:t>Some clients may find its structured approach restrictive.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93709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9192C51-B764-4A9B-9587-5EF8B628B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FF2568-EE66-EBD7-9659-EC0B0813CF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557190"/>
            <a:ext cx="5181510" cy="167156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28600" indent="-228600"/>
            <a:r>
              <a:rPr lang="en-US" sz="3700" b="1"/>
              <a:t>Application in Counselling</a:t>
            </a:r>
            <a:br>
              <a:rPr lang="en-US" sz="3700"/>
            </a:b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D31FF-45F7-B21B-80B2-AF471F8225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06829" y="1894114"/>
            <a:ext cx="5623609" cy="4234974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dirty="0"/>
              <a:t>Cognitive theory is widely used to treat:</a:t>
            </a:r>
          </a:p>
          <a:p>
            <a:pPr lvl="0"/>
            <a:r>
              <a:rPr lang="en-US" dirty="0"/>
              <a:t>Depression</a:t>
            </a:r>
          </a:p>
          <a:p>
            <a:pPr lvl="0"/>
            <a:r>
              <a:rPr lang="en-US" dirty="0"/>
              <a:t>Anxiety disorders</a:t>
            </a:r>
          </a:p>
          <a:p>
            <a:pPr lvl="0"/>
            <a:r>
              <a:rPr lang="en-US" dirty="0"/>
              <a:t>Panic disorder</a:t>
            </a:r>
          </a:p>
          <a:p>
            <a:pPr lvl="0"/>
            <a:r>
              <a:rPr lang="en-US" dirty="0"/>
              <a:t>Obsessive-compulsive disorder (OCD)</a:t>
            </a:r>
          </a:p>
          <a:p>
            <a:pPr lvl="0"/>
            <a:r>
              <a:rPr lang="en-US" dirty="0"/>
              <a:t>Stress-related difficulties</a:t>
            </a:r>
          </a:p>
          <a:p>
            <a:pPr lvl="0"/>
            <a:r>
              <a:rPr lang="en-US" dirty="0"/>
              <a:t>Low self-esteem</a:t>
            </a:r>
          </a:p>
          <a:p>
            <a:endParaRPr lang="en-US" sz="2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2732D41-AD96-D012-480C-F41BBE80057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4338"/>
          <a:stretch>
            <a:fillRect/>
          </a:stretch>
        </p:blipFill>
        <p:spPr>
          <a:xfrm>
            <a:off x="6189155" y="10"/>
            <a:ext cx="6002844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95474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7F059F1-B200-5BCD-CA85-047B09B29E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35FB4-1029-2DAB-8A3E-E7FF4B90A2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Cognitive theory views emotional difficulties as being strongly influenced by the way individuals think about themselves, others, and the world. </a:t>
            </a:r>
          </a:p>
          <a:p>
            <a:r>
              <a:rPr lang="en-GB" dirty="0"/>
              <a:t>By identifying and modifying unhelpful thoughts and beliefs, counselling can help clients develop healthier emotions, behaviours, and coping strategies. </a:t>
            </a:r>
          </a:p>
          <a:p>
            <a:r>
              <a:rPr lang="en-GB" dirty="0"/>
              <a:t>The approach is practical, collaborative, and forms the basis of many modern counselling interventions, particularly Cognitive Behavioural Therapy (CBT).</a:t>
            </a:r>
          </a:p>
          <a:p>
            <a:r>
              <a:rPr lang="en-GB" dirty="0"/>
              <a:t>Has inspired, and informed, other 3</a:t>
            </a:r>
            <a:r>
              <a:rPr lang="en-GB" baseline="30000" dirty="0"/>
              <a:t>rd</a:t>
            </a:r>
            <a:r>
              <a:rPr lang="en-GB" dirty="0"/>
              <a:t> wave therapies (DBT, ACT, SFT etc.)</a:t>
            </a:r>
          </a:p>
          <a:p>
            <a:r>
              <a:rPr lang="en-GB" dirty="0"/>
              <a:t>Mindfulness-based approaches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0253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65DB06-FBF6-790E-72DA-26E9DFD57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162174"/>
          </a:xfrm>
        </p:spPr>
        <p:txBody>
          <a:bodyPr>
            <a:noAutofit/>
          </a:bodyPr>
          <a:lstStyle/>
          <a:p>
            <a:r>
              <a:rPr lang="en-GB" sz="3200" b="1" dirty="0"/>
              <a:t>Mindfulness-based approaches are integrated within cognitive behavioural therapies to enhance self-awareness and emotional regulation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377197-65C1-6E95-2496-DEA84215BA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1200" y="2527299"/>
            <a:ext cx="10642600" cy="3649663"/>
          </a:xfrm>
        </p:spPr>
        <p:txBody>
          <a:bodyPr>
            <a:normAutofit fontScale="92500" lnSpcReduction="10000"/>
          </a:bodyPr>
          <a:lstStyle/>
          <a:p>
            <a:r>
              <a:rPr lang="en-GB" sz="3600" dirty="0"/>
              <a:t>Mindfulness-Based Approaches include: </a:t>
            </a:r>
          </a:p>
          <a:p>
            <a:r>
              <a:rPr lang="en-GB" sz="3600" dirty="0"/>
              <a:t>Mindfulness-Based Stress Reduction (MBSR) </a:t>
            </a:r>
          </a:p>
          <a:p>
            <a:r>
              <a:rPr lang="en-GB" sz="3600" dirty="0"/>
              <a:t>Mindfulness Based Approaches Mindfulness-Based Cognitive Therapy (MBCT) </a:t>
            </a:r>
          </a:p>
          <a:p>
            <a:r>
              <a:rPr lang="en-GB" sz="3600" dirty="0"/>
              <a:t>Dialectical Behaviour Therapy (DBT) </a:t>
            </a:r>
          </a:p>
          <a:p>
            <a:r>
              <a:rPr lang="en-GB" sz="3600" dirty="0"/>
              <a:t>Compassion-Focused Therapy (CFT)</a:t>
            </a:r>
          </a:p>
          <a:p>
            <a:r>
              <a:rPr lang="en-GB" sz="3600" dirty="0"/>
              <a:t>Acceptance and Commitment Therapy (ACT) </a:t>
            </a:r>
          </a:p>
        </p:txBody>
      </p:sp>
    </p:spTree>
    <p:extLst>
      <p:ext uri="{BB962C8B-B14F-4D97-AF65-F5344CB8AC3E}">
        <p14:creationId xmlns:p14="http://schemas.microsoft.com/office/powerpoint/2010/main" val="7624010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343C15-8259-4EC5-AE71-8FB242ED2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/>
              <a:t>Mindfulness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2054E1-148A-C7FC-2863-F8531212717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3200" dirty="0"/>
              <a:t>‘The awareness that emerges when we pay attention to experience on purpose, in the present moment, and nonjudgmentally.’ (Kabat-Zinn, 1994)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DC41902-6CDD-6EFF-71A1-A3803600C2C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34078" r="11006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2653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F4F4E-F9B0-8B02-F689-49A1F4629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478020" cy="2405131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228600" indent="-228600"/>
            <a:r>
              <a:rPr lang="en-US" sz="2800" b="1" dirty="0"/>
              <a:t>BPS Guidelines: Psychologists using mindfulness-based approaches should: </a:t>
            </a:r>
            <a:br>
              <a:rPr lang="en-US" sz="2800" b="1" dirty="0"/>
            </a:br>
            <a:endParaRPr lang="en-US" sz="2800" b="1" dirty="0"/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4FC5F-3607-6FFF-3613-6B6C3AACD2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dirty="0"/>
              <a:t>Be aware of potential unexpected effects. </a:t>
            </a:r>
          </a:p>
          <a:p>
            <a:r>
              <a:rPr lang="en-US" dirty="0"/>
              <a:t>Support individuals mindfully through these experiences.</a:t>
            </a:r>
          </a:p>
          <a:p>
            <a:r>
              <a:rPr lang="en-US" dirty="0"/>
              <a:t>Engage in supervision and reflection without judgment.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B01458C-A2A7-9BB4-09EA-FE6464DE89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4318" r="2299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3631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E1C54-9DFD-EE45-2F25-12AC87F05B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1B821-45B7-6BCE-C755-72BE2C49A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BABCP Podcast MIND website What is mindfulness? </a:t>
            </a:r>
          </a:p>
          <a:p>
            <a:pPr marL="0" indent="0">
              <a:buNone/>
            </a:pPr>
            <a:r>
              <a:rPr lang="en-GB" dirty="0"/>
              <a:t>Information and support | Mind Mindfulness-Based Approaches: A Guide for Psychologists </a:t>
            </a:r>
          </a:p>
          <a:p>
            <a:pPr marL="0" indent="0">
              <a:buNone/>
            </a:pPr>
            <a:r>
              <a:rPr lang="en-GB" dirty="0"/>
              <a:t>Davis, D., </a:t>
            </a:r>
            <a:r>
              <a:rPr lang="en-GB" dirty="0" err="1"/>
              <a:t>DeBlaere</a:t>
            </a:r>
            <a:r>
              <a:rPr lang="en-GB" dirty="0"/>
              <a:t>, C., Hook, J. N., &amp; Owen, J. (2020). Mindfulness-Based Practices in Therapy: A Cultural Humility Approach. University of Oxford Mindfulness-Based Centre </a:t>
            </a:r>
          </a:p>
        </p:txBody>
      </p:sp>
    </p:spTree>
    <p:extLst>
      <p:ext uri="{BB962C8B-B14F-4D97-AF65-F5344CB8AC3E}">
        <p14:creationId xmlns:p14="http://schemas.microsoft.com/office/powerpoint/2010/main" val="99119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D180F-71AA-D3EE-4B8D-BF0F55BA0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4DD40-1C3A-E442-3E41-4F7E707743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Beck, A. T. (1976). </a:t>
            </a:r>
            <a:r>
              <a:rPr lang="en-GB" i="1" dirty="0"/>
              <a:t>Cognitive Therapy and the Emotional Disorders</a:t>
            </a:r>
            <a:r>
              <a:rPr lang="en-GB" dirty="0"/>
              <a:t>. New York: International Universities Press.</a:t>
            </a:r>
          </a:p>
          <a:p>
            <a:r>
              <a:rPr lang="en-GB" dirty="0"/>
              <a:t>Beck, J. S. (2020). </a:t>
            </a:r>
            <a:r>
              <a:rPr lang="en-GB" i="1" dirty="0"/>
              <a:t>Cognitive </a:t>
            </a:r>
            <a:r>
              <a:rPr lang="en-GB" i="1" dirty="0" err="1"/>
              <a:t>Behavior</a:t>
            </a:r>
            <a:r>
              <a:rPr lang="en-GB" i="1" dirty="0"/>
              <a:t> Therapy: Basics and Beyond</a:t>
            </a:r>
            <a:r>
              <a:rPr lang="en-GB" dirty="0"/>
              <a:t> (3rd ed.). New York: Guilford Press.</a:t>
            </a:r>
          </a:p>
          <a:p>
            <a:r>
              <a:rPr lang="en-GB" dirty="0"/>
              <a:t>Ellis, A. (1962). </a:t>
            </a:r>
            <a:r>
              <a:rPr lang="en-GB" i="1" dirty="0"/>
              <a:t>Reason and Emotion in Psychotherapy</a:t>
            </a:r>
            <a:r>
              <a:rPr lang="en-GB" dirty="0"/>
              <a:t>. New York: Lyle Stuart.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3853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978</Words>
  <Application>Microsoft Office PowerPoint</Application>
  <PresentationFormat>Widescreen</PresentationFormat>
  <Paragraphs>121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Aptos Display</vt:lpstr>
      <vt:lpstr>Arial</vt:lpstr>
      <vt:lpstr>Office Theme</vt:lpstr>
      <vt:lpstr>Cognitive Theory in Counselling</vt:lpstr>
      <vt:lpstr>Roots in Psychotherapy</vt:lpstr>
      <vt:lpstr>The Cognitive Revolution in Psychology</vt:lpstr>
      <vt:lpstr>PowerPoint Presentation</vt:lpstr>
      <vt:lpstr>Key Principles </vt:lpstr>
      <vt:lpstr>Key Principles </vt:lpstr>
      <vt:lpstr>Key Principles</vt:lpstr>
      <vt:lpstr>Goals of Cognitive Counselling </vt:lpstr>
      <vt:lpstr>Counsellor's Role </vt:lpstr>
      <vt:lpstr>Common Techniques </vt:lpstr>
      <vt:lpstr>PowerPoint Presentation</vt:lpstr>
      <vt:lpstr>Application in Counselling </vt:lpstr>
      <vt:lpstr>Summary</vt:lpstr>
      <vt:lpstr>Mindfulness-based approaches are integrated within cognitive behavioural therapies to enhance self-awareness and emotional regulation </vt:lpstr>
      <vt:lpstr>Mindfulness</vt:lpstr>
      <vt:lpstr>BPS Guidelines: Psychologists using mindfulness-based approaches should:  </vt:lpstr>
      <vt:lpstr>Resources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Andrea Williams</dc:creator>
  <cp:lastModifiedBy>Andrea Williams</cp:lastModifiedBy>
  <cp:revision>1</cp:revision>
  <dcterms:created xsi:type="dcterms:W3CDTF">2026-10-19T12:34:52Z</dcterms:created>
  <dcterms:modified xsi:type="dcterms:W3CDTF">2026-10-19T13:27:36Z</dcterms:modified>
</cp:coreProperties>
</file>