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68" r:id="rId3"/>
    <p:sldId id="270" r:id="rId4"/>
    <p:sldId id="271" r:id="rId5"/>
    <p:sldId id="272" r:id="rId6"/>
    <p:sldId id="265" r:id="rId7"/>
    <p:sldId id="266" r:id="rId8"/>
    <p:sldId id="267" r:id="rId9"/>
    <p:sldId id="274" r:id="rId10"/>
    <p:sldId id="259" r:id="rId11"/>
    <p:sldId id="276" r:id="rId12"/>
    <p:sldId id="269" r:id="rId13"/>
    <p:sldId id="277" r:id="rId14"/>
    <p:sldId id="260" r:id="rId15"/>
    <p:sldId id="273" r:id="rId16"/>
    <p:sldId id="261" r:id="rId1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5312E0-A85E-273D-EE09-74F1F1B543FB}" v="17" dt="2025-11-09T09:54:21.870"/>
    <p1510:client id="{122E5789-2586-5BA2-DB82-B46FEE71A0EB}" v="1" dt="2025-11-09T10:30:01.380"/>
    <p1510:client id="{40A5FFB3-9DBB-77BC-93C0-8B61B06EE0FD}" v="3" dt="2025-11-09T10:39:28.100"/>
    <p1510:client id="{574B19F7-8073-C494-0CDC-287A89814ADD}" v="37" dt="2025-11-09T12:09:50.143"/>
    <p1510:client id="{64FF4EC2-8247-225D-5A89-0FBBC320E462}" v="156" dt="2025-11-09T11:25:14.635"/>
    <p1510:client id="{C5B6EFD4-F940-528D-5C3E-57B667912A01}" v="247" dt="2025-11-09T10:48:05.780"/>
    <p1510:client id="{C618A706-922D-D3A6-9905-DACF48824134}" v="693" dt="2025-11-08T09:11:44.008"/>
    <p1510:client id="{D2096AD4-E602-FD46-11A2-0F5F1C37D378}" v="59" dt="2025-11-09T12:00:14.747"/>
    <p1510:client id="{F9249F17-0BD4-5E64-E338-C938FB15E4A8}" v="190" dt="2025-11-09T12:29:31.0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dolf Balog (2119447)" userId="S::2119447@student.uwtsd.ac.uk::cffa5143-67fa-40d9-acc3-cb1e44816e68" providerId="AD" clId="Web-{0F5312E0-A85E-273D-EE09-74F1F1B543FB}"/>
    <pc:docChg chg="modSld">
      <pc:chgData name="Rudolf Balog (2119447)" userId="S::2119447@student.uwtsd.ac.uk::cffa5143-67fa-40d9-acc3-cb1e44816e68" providerId="AD" clId="Web-{0F5312E0-A85E-273D-EE09-74F1F1B543FB}" dt="2025-11-09T09:54:21.870" v="19" actId="20577"/>
      <pc:docMkLst>
        <pc:docMk/>
      </pc:docMkLst>
      <pc:sldChg chg="modSp">
        <pc:chgData name="Rudolf Balog (2119447)" userId="S::2119447@student.uwtsd.ac.uk::cffa5143-67fa-40d9-acc3-cb1e44816e68" providerId="AD" clId="Web-{0F5312E0-A85E-273D-EE09-74F1F1B543FB}" dt="2025-11-09T09:50:31.596" v="13" actId="20577"/>
        <pc:sldMkLst>
          <pc:docMk/>
          <pc:sldMk cId="1633616088" sldId="262"/>
        </pc:sldMkLst>
        <pc:spChg chg="mod">
          <ac:chgData name="Rudolf Balog (2119447)" userId="S::2119447@student.uwtsd.ac.uk::cffa5143-67fa-40d9-acc3-cb1e44816e68" providerId="AD" clId="Web-{0F5312E0-A85E-273D-EE09-74F1F1B543FB}" dt="2025-11-09T09:50:31.596" v="13" actId="20577"/>
          <ac:spMkLst>
            <pc:docMk/>
            <pc:sldMk cId="1633616088" sldId="262"/>
            <ac:spMk id="3" creationId="{E2B79AFC-9B3C-5886-8250-54BBA644EC58}"/>
          </ac:spMkLst>
        </pc:spChg>
      </pc:sldChg>
      <pc:sldChg chg="modSp">
        <pc:chgData name="Rudolf Balog (2119447)" userId="S::2119447@student.uwtsd.ac.uk::cffa5143-67fa-40d9-acc3-cb1e44816e68" providerId="AD" clId="Web-{0F5312E0-A85E-273D-EE09-74F1F1B543FB}" dt="2025-11-09T09:54:21.870" v="19" actId="20577"/>
        <pc:sldMkLst>
          <pc:docMk/>
          <pc:sldMk cId="1097783335" sldId="274"/>
        </pc:sldMkLst>
        <pc:spChg chg="mod">
          <ac:chgData name="Rudolf Balog (2119447)" userId="S::2119447@student.uwtsd.ac.uk::cffa5143-67fa-40d9-acc3-cb1e44816e68" providerId="AD" clId="Web-{0F5312E0-A85E-273D-EE09-74F1F1B543FB}" dt="2025-11-09T09:54:21.870" v="19" actId="20577"/>
          <ac:spMkLst>
            <pc:docMk/>
            <pc:sldMk cId="1097783335" sldId="274"/>
            <ac:spMk id="3" creationId="{5E09B398-5242-00EA-E84A-959A6BA95B35}"/>
          </ac:spMkLst>
        </pc:spChg>
      </pc:sldChg>
      <pc:sldChg chg="modSp">
        <pc:chgData name="Rudolf Balog (2119447)" userId="S::2119447@student.uwtsd.ac.uk::cffa5143-67fa-40d9-acc3-cb1e44816e68" providerId="AD" clId="Web-{0F5312E0-A85E-273D-EE09-74F1F1B543FB}" dt="2025-11-09T09:53:42.338" v="17" actId="20577"/>
        <pc:sldMkLst>
          <pc:docMk/>
          <pc:sldMk cId="3967122274" sldId="276"/>
        </pc:sldMkLst>
        <pc:spChg chg="mod">
          <ac:chgData name="Rudolf Balog (2119447)" userId="S::2119447@student.uwtsd.ac.uk::cffa5143-67fa-40d9-acc3-cb1e44816e68" providerId="AD" clId="Web-{0F5312E0-A85E-273D-EE09-74F1F1B543FB}" dt="2025-11-09T09:53:42.338" v="17" actId="20577"/>
          <ac:spMkLst>
            <pc:docMk/>
            <pc:sldMk cId="3967122274" sldId="276"/>
            <ac:spMk id="3" creationId="{A044D560-EFE4-F718-399B-F1ABCFB9E290}"/>
          </ac:spMkLst>
        </pc:spChg>
      </pc:sldChg>
    </pc:docChg>
  </pc:docChgLst>
  <pc:docChgLst>
    <pc:chgData name="Danielle Nordia Lewis (2516158)" userId="S::2516158@student.uwtsd.ac.uk::01aef08b-59cd-446d-bc5b-15c654458aa7" providerId="AD" clId="Web-{3F11AE55-1DE5-1584-841D-FFF835CA90E4}"/>
    <pc:docChg chg="addSld modSld">
      <pc:chgData name="Danielle Nordia Lewis (2516158)" userId="S::2516158@student.uwtsd.ac.uk::01aef08b-59cd-446d-bc5b-15c654458aa7" providerId="AD" clId="Web-{3F11AE55-1DE5-1584-841D-FFF835CA90E4}" dt="2025-10-26T12:49:03.823" v="478" actId="20577"/>
      <pc:docMkLst>
        <pc:docMk/>
      </pc:docMkLst>
      <pc:sldChg chg="modSp">
        <pc:chgData name="Danielle Nordia Lewis (2516158)" userId="S::2516158@student.uwtsd.ac.uk::01aef08b-59cd-446d-bc5b-15c654458aa7" providerId="AD" clId="Web-{3F11AE55-1DE5-1584-841D-FFF835CA90E4}" dt="2025-10-26T12:49:03.823" v="478" actId="20577"/>
        <pc:sldMkLst>
          <pc:docMk/>
          <pc:sldMk cId="3438871992" sldId="267"/>
        </pc:sldMkLst>
        <pc:spChg chg="mod">
          <ac:chgData name="Danielle Nordia Lewis (2516158)" userId="S::2516158@student.uwtsd.ac.uk::01aef08b-59cd-446d-bc5b-15c654458aa7" providerId="AD" clId="Web-{3F11AE55-1DE5-1584-841D-FFF835CA90E4}" dt="2025-10-26T12:49:03.823" v="478" actId="20577"/>
          <ac:spMkLst>
            <pc:docMk/>
            <pc:sldMk cId="3438871992" sldId="267"/>
            <ac:spMk id="3" creationId="{A8CE980D-D057-BE48-D418-6921E70F26C2}"/>
          </ac:spMkLst>
        </pc:spChg>
      </pc:sldChg>
      <pc:sldChg chg="modSp">
        <pc:chgData name="Danielle Nordia Lewis (2516158)" userId="S::2516158@student.uwtsd.ac.uk::01aef08b-59cd-446d-bc5b-15c654458aa7" providerId="AD" clId="Web-{3F11AE55-1DE5-1584-841D-FFF835CA90E4}" dt="2025-10-26T12:42:30.743" v="419" actId="20577"/>
        <pc:sldMkLst>
          <pc:docMk/>
          <pc:sldMk cId="64498198" sldId="270"/>
        </pc:sldMkLst>
        <pc:spChg chg="mod">
          <ac:chgData name="Danielle Nordia Lewis (2516158)" userId="S::2516158@student.uwtsd.ac.uk::01aef08b-59cd-446d-bc5b-15c654458aa7" providerId="AD" clId="Web-{3F11AE55-1DE5-1584-841D-FFF835CA90E4}" dt="2025-10-26T12:18:34.883" v="25" actId="20577"/>
          <ac:spMkLst>
            <pc:docMk/>
            <pc:sldMk cId="64498198" sldId="270"/>
            <ac:spMk id="2" creationId="{2D81907F-8536-4CB9-FBEF-40958BB650D7}"/>
          </ac:spMkLst>
        </pc:spChg>
        <pc:spChg chg="mod">
          <ac:chgData name="Danielle Nordia Lewis (2516158)" userId="S::2516158@student.uwtsd.ac.uk::01aef08b-59cd-446d-bc5b-15c654458aa7" providerId="AD" clId="Web-{3F11AE55-1DE5-1584-841D-FFF835CA90E4}" dt="2025-10-26T12:42:30.743" v="419" actId="20577"/>
          <ac:spMkLst>
            <pc:docMk/>
            <pc:sldMk cId="64498198" sldId="270"/>
            <ac:spMk id="3" creationId="{B68E337F-CD78-31D0-8DBE-63FB7DA161CB}"/>
          </ac:spMkLst>
        </pc:spChg>
      </pc:sldChg>
      <pc:sldChg chg="modSp new">
        <pc:chgData name="Danielle Nordia Lewis (2516158)" userId="S::2516158@student.uwtsd.ac.uk::01aef08b-59cd-446d-bc5b-15c654458aa7" providerId="AD" clId="Web-{3F11AE55-1DE5-1584-841D-FFF835CA90E4}" dt="2025-10-26T12:43:12.718" v="436" actId="20577"/>
        <pc:sldMkLst>
          <pc:docMk/>
          <pc:sldMk cId="3578210672" sldId="271"/>
        </pc:sldMkLst>
        <pc:spChg chg="mod">
          <ac:chgData name="Danielle Nordia Lewis (2516158)" userId="S::2516158@student.uwtsd.ac.uk::01aef08b-59cd-446d-bc5b-15c654458aa7" providerId="AD" clId="Web-{3F11AE55-1DE5-1584-841D-FFF835CA90E4}" dt="2025-10-26T12:43:12.718" v="436" actId="20577"/>
          <ac:spMkLst>
            <pc:docMk/>
            <pc:sldMk cId="3578210672" sldId="271"/>
            <ac:spMk id="2" creationId="{0292E9E6-D8C7-EFAE-249F-25C5798E0E36}"/>
          </ac:spMkLst>
        </pc:spChg>
      </pc:sldChg>
      <pc:sldChg chg="modSp new">
        <pc:chgData name="Danielle Nordia Lewis (2516158)" userId="S::2516158@student.uwtsd.ac.uk::01aef08b-59cd-446d-bc5b-15c654458aa7" providerId="AD" clId="Web-{3F11AE55-1DE5-1584-841D-FFF835CA90E4}" dt="2025-10-26T12:43:27.032" v="437" actId="20577"/>
        <pc:sldMkLst>
          <pc:docMk/>
          <pc:sldMk cId="488181649" sldId="272"/>
        </pc:sldMkLst>
        <pc:spChg chg="mod">
          <ac:chgData name="Danielle Nordia Lewis (2516158)" userId="S::2516158@student.uwtsd.ac.uk::01aef08b-59cd-446d-bc5b-15c654458aa7" providerId="AD" clId="Web-{3F11AE55-1DE5-1584-841D-FFF835CA90E4}" dt="2025-10-26T12:43:27.032" v="437" actId="20577"/>
          <ac:spMkLst>
            <pc:docMk/>
            <pc:sldMk cId="488181649" sldId="272"/>
            <ac:spMk id="2" creationId="{EEE45106-9FC5-3150-DDD8-A67FF6D4644D}"/>
          </ac:spMkLst>
        </pc:spChg>
      </pc:sldChg>
    </pc:docChg>
  </pc:docChgLst>
  <pc:docChgLst>
    <pc:chgData name="Elizabeth Adesaogun (2515702)" userId="S::2515702@student.uwtsd.ac.uk::b4b1b31e-da20-4fa7-8f6e-d8d7754e604c" providerId="AD" clId="Web-{64FF4EC2-8247-225D-5A89-0FBBC320E462}"/>
    <pc:docChg chg="modSld">
      <pc:chgData name="Elizabeth Adesaogun (2515702)" userId="S::2515702@student.uwtsd.ac.uk::b4b1b31e-da20-4fa7-8f6e-d8d7754e604c" providerId="AD" clId="Web-{64FF4EC2-8247-225D-5A89-0FBBC320E462}" dt="2025-11-09T11:25:14.635" v="161" actId="20577"/>
      <pc:docMkLst>
        <pc:docMk/>
      </pc:docMkLst>
      <pc:sldChg chg="modSp">
        <pc:chgData name="Elizabeth Adesaogun (2515702)" userId="S::2515702@student.uwtsd.ac.uk::b4b1b31e-da20-4fa7-8f6e-d8d7754e604c" providerId="AD" clId="Web-{64FF4EC2-8247-225D-5A89-0FBBC320E462}" dt="2025-11-09T11:11:49.142" v="70" actId="20577"/>
        <pc:sldMkLst>
          <pc:docMk/>
          <pc:sldMk cId="3202052619" sldId="261"/>
        </pc:sldMkLst>
        <pc:spChg chg="mod">
          <ac:chgData name="Elizabeth Adesaogun (2515702)" userId="S::2515702@student.uwtsd.ac.uk::b4b1b31e-da20-4fa7-8f6e-d8d7754e604c" providerId="AD" clId="Web-{64FF4EC2-8247-225D-5A89-0FBBC320E462}" dt="2025-11-09T11:11:49.142" v="70" actId="20577"/>
          <ac:spMkLst>
            <pc:docMk/>
            <pc:sldMk cId="3202052619" sldId="261"/>
            <ac:spMk id="3" creationId="{F166CE62-398B-398F-CCF2-EB94DA803BE4}"/>
          </ac:spMkLst>
        </pc:spChg>
      </pc:sldChg>
      <pc:sldChg chg="modSp">
        <pc:chgData name="Elizabeth Adesaogun (2515702)" userId="S::2515702@student.uwtsd.ac.uk::b4b1b31e-da20-4fa7-8f6e-d8d7754e604c" providerId="AD" clId="Web-{64FF4EC2-8247-225D-5A89-0FBBC320E462}" dt="2025-11-09T11:25:14.635" v="161" actId="20577"/>
        <pc:sldMkLst>
          <pc:docMk/>
          <pc:sldMk cId="1633616088" sldId="262"/>
        </pc:sldMkLst>
        <pc:spChg chg="mod">
          <ac:chgData name="Elizabeth Adesaogun (2515702)" userId="S::2515702@student.uwtsd.ac.uk::b4b1b31e-da20-4fa7-8f6e-d8d7754e604c" providerId="AD" clId="Web-{64FF4EC2-8247-225D-5A89-0FBBC320E462}" dt="2025-11-09T11:25:14.635" v="161" actId="20577"/>
          <ac:spMkLst>
            <pc:docMk/>
            <pc:sldMk cId="1633616088" sldId="262"/>
            <ac:spMk id="3" creationId="{E2B79AFC-9B3C-5886-8250-54BBA644EC58}"/>
          </ac:spMkLst>
        </pc:spChg>
      </pc:sldChg>
      <pc:sldChg chg="modSp">
        <pc:chgData name="Elizabeth Adesaogun (2515702)" userId="S::2515702@student.uwtsd.ac.uk::b4b1b31e-da20-4fa7-8f6e-d8d7754e604c" providerId="AD" clId="Web-{64FF4EC2-8247-225D-5A89-0FBBC320E462}" dt="2025-11-09T11:03:37.598" v="23" actId="20577"/>
        <pc:sldMkLst>
          <pc:docMk/>
          <pc:sldMk cId="1793687667" sldId="273"/>
        </pc:sldMkLst>
        <pc:spChg chg="mod">
          <ac:chgData name="Elizabeth Adesaogun (2515702)" userId="S::2515702@student.uwtsd.ac.uk::b4b1b31e-da20-4fa7-8f6e-d8d7754e604c" providerId="AD" clId="Web-{64FF4EC2-8247-225D-5A89-0FBBC320E462}" dt="2025-11-09T11:03:37.598" v="23" actId="20577"/>
          <ac:spMkLst>
            <pc:docMk/>
            <pc:sldMk cId="1793687667" sldId="273"/>
            <ac:spMk id="3" creationId="{0C292655-0444-2B67-7C11-46CEE30F6157}"/>
          </ac:spMkLst>
        </pc:spChg>
      </pc:sldChg>
    </pc:docChg>
  </pc:docChgLst>
  <pc:docChgLst>
    <pc:chgData name="Rudolf Balog (2119447)" userId="S::2119447@student.uwtsd.ac.uk::cffa5143-67fa-40d9-acc3-cb1e44816e68" providerId="AD" clId="Web-{40A5FFB3-9DBB-77BC-93C0-8B61B06EE0FD}"/>
    <pc:docChg chg="modSld">
      <pc:chgData name="Rudolf Balog (2119447)" userId="S::2119447@student.uwtsd.ac.uk::cffa5143-67fa-40d9-acc3-cb1e44816e68" providerId="AD" clId="Web-{40A5FFB3-9DBB-77BC-93C0-8B61B06EE0FD}" dt="2025-11-09T10:39:28.100" v="2" actId="20577"/>
      <pc:docMkLst>
        <pc:docMk/>
      </pc:docMkLst>
      <pc:sldChg chg="modSp">
        <pc:chgData name="Rudolf Balog (2119447)" userId="S::2119447@student.uwtsd.ac.uk::cffa5143-67fa-40d9-acc3-cb1e44816e68" providerId="AD" clId="Web-{40A5FFB3-9DBB-77BC-93C0-8B61B06EE0FD}" dt="2025-11-09T10:39:12.615" v="0" actId="20577"/>
        <pc:sldMkLst>
          <pc:docMk/>
          <pc:sldMk cId="1097783335" sldId="274"/>
        </pc:sldMkLst>
        <pc:spChg chg="mod">
          <ac:chgData name="Rudolf Balog (2119447)" userId="S::2119447@student.uwtsd.ac.uk::cffa5143-67fa-40d9-acc3-cb1e44816e68" providerId="AD" clId="Web-{40A5FFB3-9DBB-77BC-93C0-8B61B06EE0FD}" dt="2025-11-09T10:39:12.615" v="0" actId="20577"/>
          <ac:spMkLst>
            <pc:docMk/>
            <pc:sldMk cId="1097783335" sldId="274"/>
            <ac:spMk id="3" creationId="{5E09B398-5242-00EA-E84A-959A6BA95B35}"/>
          </ac:spMkLst>
        </pc:spChg>
      </pc:sldChg>
      <pc:sldChg chg="modSp">
        <pc:chgData name="Rudolf Balog (2119447)" userId="S::2119447@student.uwtsd.ac.uk::cffa5143-67fa-40d9-acc3-cb1e44816e68" providerId="AD" clId="Web-{40A5FFB3-9DBB-77BC-93C0-8B61B06EE0FD}" dt="2025-11-09T10:39:28.100" v="2" actId="20577"/>
        <pc:sldMkLst>
          <pc:docMk/>
          <pc:sldMk cId="3967122274" sldId="276"/>
        </pc:sldMkLst>
        <pc:spChg chg="mod">
          <ac:chgData name="Rudolf Balog (2119447)" userId="S::2119447@student.uwtsd.ac.uk::cffa5143-67fa-40d9-acc3-cb1e44816e68" providerId="AD" clId="Web-{40A5FFB3-9DBB-77BC-93C0-8B61B06EE0FD}" dt="2025-11-09T10:39:28.100" v="2" actId="20577"/>
          <ac:spMkLst>
            <pc:docMk/>
            <pc:sldMk cId="3967122274" sldId="276"/>
            <ac:spMk id="3" creationId="{A044D560-EFE4-F718-399B-F1ABCFB9E290}"/>
          </ac:spMkLst>
        </pc:spChg>
      </pc:sldChg>
    </pc:docChg>
  </pc:docChgLst>
  <pc:docChgLst>
    <pc:chgData name="Rudolf Balog (2119447)" userId="S::2119447@student.uwtsd.ac.uk::cffa5143-67fa-40d9-acc3-cb1e44816e68" providerId="AD" clId="Web-{574B19F7-8073-C494-0CDC-287A89814ADD}"/>
    <pc:docChg chg="modSld">
      <pc:chgData name="Rudolf Balog (2119447)" userId="S::2119447@student.uwtsd.ac.uk::cffa5143-67fa-40d9-acc3-cb1e44816e68" providerId="AD" clId="Web-{574B19F7-8073-C494-0CDC-287A89814ADD}" dt="2025-11-09T11:57:52.063" v="36" actId="20577"/>
      <pc:docMkLst>
        <pc:docMk/>
      </pc:docMkLst>
      <pc:sldChg chg="modSp">
        <pc:chgData name="Rudolf Balog (2119447)" userId="S::2119447@student.uwtsd.ac.uk::cffa5143-67fa-40d9-acc3-cb1e44816e68" providerId="AD" clId="Web-{574B19F7-8073-C494-0CDC-287A89814ADD}" dt="2025-11-09T11:46:42.759" v="34" actId="20577"/>
        <pc:sldMkLst>
          <pc:docMk/>
          <pc:sldMk cId="535793056" sldId="259"/>
        </pc:sldMkLst>
        <pc:spChg chg="mod">
          <ac:chgData name="Rudolf Balog (2119447)" userId="S::2119447@student.uwtsd.ac.uk::cffa5143-67fa-40d9-acc3-cb1e44816e68" providerId="AD" clId="Web-{574B19F7-8073-C494-0CDC-287A89814ADD}" dt="2025-11-09T11:46:42.759" v="34" actId="20577"/>
          <ac:spMkLst>
            <pc:docMk/>
            <pc:sldMk cId="535793056" sldId="259"/>
            <ac:spMk id="3" creationId="{AB8D426F-9C2F-FFB2-6EE0-88CC2C43DD09}"/>
          </ac:spMkLst>
        </pc:spChg>
      </pc:sldChg>
      <pc:sldChg chg="modSp">
        <pc:chgData name="Rudolf Balog (2119447)" userId="S::2119447@student.uwtsd.ac.uk::cffa5143-67fa-40d9-acc3-cb1e44816e68" providerId="AD" clId="Web-{574B19F7-8073-C494-0CDC-287A89814ADD}" dt="2025-11-09T11:04:28.894" v="8" actId="20577"/>
        <pc:sldMkLst>
          <pc:docMk/>
          <pc:sldMk cId="3202052619" sldId="261"/>
        </pc:sldMkLst>
        <pc:spChg chg="mod">
          <ac:chgData name="Rudolf Balog (2119447)" userId="S::2119447@student.uwtsd.ac.uk::cffa5143-67fa-40d9-acc3-cb1e44816e68" providerId="AD" clId="Web-{574B19F7-8073-C494-0CDC-287A89814ADD}" dt="2025-11-09T11:04:28.894" v="8" actId="20577"/>
          <ac:spMkLst>
            <pc:docMk/>
            <pc:sldMk cId="3202052619" sldId="261"/>
            <ac:spMk id="3" creationId="{F166CE62-398B-398F-CCF2-EB94DA803BE4}"/>
          </ac:spMkLst>
        </pc:spChg>
      </pc:sldChg>
      <pc:sldChg chg="modSp">
        <pc:chgData name="Rudolf Balog (2119447)" userId="S::2119447@student.uwtsd.ac.uk::cffa5143-67fa-40d9-acc3-cb1e44816e68" providerId="AD" clId="Web-{574B19F7-8073-C494-0CDC-287A89814ADD}" dt="2025-11-09T11:07:06.992" v="30" actId="20577"/>
        <pc:sldMkLst>
          <pc:docMk/>
          <pc:sldMk cId="1633616088" sldId="262"/>
        </pc:sldMkLst>
        <pc:spChg chg="mod">
          <ac:chgData name="Rudolf Balog (2119447)" userId="S::2119447@student.uwtsd.ac.uk::cffa5143-67fa-40d9-acc3-cb1e44816e68" providerId="AD" clId="Web-{574B19F7-8073-C494-0CDC-287A89814ADD}" dt="2025-11-09T11:07:06.992" v="30" actId="20577"/>
          <ac:spMkLst>
            <pc:docMk/>
            <pc:sldMk cId="1633616088" sldId="262"/>
            <ac:spMk id="3" creationId="{E2B79AFC-9B3C-5886-8250-54BBA644EC58}"/>
          </ac:spMkLst>
        </pc:spChg>
      </pc:sldChg>
      <pc:sldChg chg="modSp">
        <pc:chgData name="Rudolf Balog (2119447)" userId="S::2119447@student.uwtsd.ac.uk::cffa5143-67fa-40d9-acc3-cb1e44816e68" providerId="AD" clId="Web-{574B19F7-8073-C494-0CDC-287A89814ADD}" dt="2025-11-09T11:57:42.047" v="35" actId="20577"/>
        <pc:sldMkLst>
          <pc:docMk/>
          <pc:sldMk cId="1097783335" sldId="274"/>
        </pc:sldMkLst>
        <pc:spChg chg="mod">
          <ac:chgData name="Rudolf Balog (2119447)" userId="S::2119447@student.uwtsd.ac.uk::cffa5143-67fa-40d9-acc3-cb1e44816e68" providerId="AD" clId="Web-{574B19F7-8073-C494-0CDC-287A89814ADD}" dt="2025-11-09T11:57:42.047" v="35" actId="20577"/>
          <ac:spMkLst>
            <pc:docMk/>
            <pc:sldMk cId="1097783335" sldId="274"/>
            <ac:spMk id="3" creationId="{5E09B398-5242-00EA-E84A-959A6BA95B35}"/>
          </ac:spMkLst>
        </pc:spChg>
      </pc:sldChg>
      <pc:sldChg chg="modSp">
        <pc:chgData name="Rudolf Balog (2119447)" userId="S::2119447@student.uwtsd.ac.uk::cffa5143-67fa-40d9-acc3-cb1e44816e68" providerId="AD" clId="Web-{574B19F7-8073-C494-0CDC-287A89814ADD}" dt="2025-11-09T11:57:52.063" v="36" actId="20577"/>
        <pc:sldMkLst>
          <pc:docMk/>
          <pc:sldMk cId="3967122274" sldId="276"/>
        </pc:sldMkLst>
        <pc:spChg chg="mod">
          <ac:chgData name="Rudolf Balog (2119447)" userId="S::2119447@student.uwtsd.ac.uk::cffa5143-67fa-40d9-acc3-cb1e44816e68" providerId="AD" clId="Web-{574B19F7-8073-C494-0CDC-287A89814ADD}" dt="2025-11-09T11:57:52.063" v="36" actId="20577"/>
          <ac:spMkLst>
            <pc:docMk/>
            <pc:sldMk cId="3967122274" sldId="276"/>
            <ac:spMk id="3" creationId="{A044D560-EFE4-F718-399B-F1ABCFB9E290}"/>
          </ac:spMkLst>
        </pc:spChg>
      </pc:sldChg>
    </pc:docChg>
  </pc:docChgLst>
  <pc:docChgLst>
    <pc:chgData name="Elizabeth Adesaogun (2515702)" userId="S::2515702@student.uwtsd.ac.uk::b4b1b31e-da20-4fa7-8f6e-d8d7754e604c" providerId="AD" clId="Web-{C64CDD20-8DE8-066A-F2E9-5A2FE6505DC3}"/>
    <pc:docChg chg="addSld delSld modSld sldOrd">
      <pc:chgData name="Elizabeth Adesaogun (2515702)" userId="S::2515702@student.uwtsd.ac.uk::b4b1b31e-da20-4fa7-8f6e-d8d7754e604c" providerId="AD" clId="Web-{C64CDD20-8DE8-066A-F2E9-5A2FE6505DC3}" dt="2025-11-02T09:12:49.030" v="3917" actId="20577"/>
      <pc:docMkLst>
        <pc:docMk/>
      </pc:docMkLst>
      <pc:sldChg chg="addSp delSp modSp">
        <pc:chgData name="Elizabeth Adesaogun (2515702)" userId="S::2515702@student.uwtsd.ac.uk::b4b1b31e-da20-4fa7-8f6e-d8d7754e604c" providerId="AD" clId="Web-{C64CDD20-8DE8-066A-F2E9-5A2FE6505DC3}" dt="2025-10-26T12:41:11.176" v="2912" actId="20577"/>
        <pc:sldMkLst>
          <pc:docMk/>
          <pc:sldMk cId="109857222" sldId="256"/>
        </pc:sldMkLst>
        <pc:spChg chg="mod">
          <ac:chgData name="Elizabeth Adesaogun (2515702)" userId="S::2515702@student.uwtsd.ac.uk::b4b1b31e-da20-4fa7-8f6e-d8d7754e604c" providerId="AD" clId="Web-{C64CDD20-8DE8-066A-F2E9-5A2FE6505DC3}" dt="2025-10-26T12:40:13.752" v="2910" actId="14100"/>
          <ac:spMkLst>
            <pc:docMk/>
            <pc:sldMk cId="109857222" sldId="256"/>
            <ac:spMk id="2" creationId="{00000000-0000-0000-0000-000000000000}"/>
          </ac:spMkLst>
        </pc:spChg>
        <pc:spChg chg="mod">
          <ac:chgData name="Elizabeth Adesaogun (2515702)" userId="S::2515702@student.uwtsd.ac.uk::b4b1b31e-da20-4fa7-8f6e-d8d7754e604c" providerId="AD" clId="Web-{C64CDD20-8DE8-066A-F2E9-5A2FE6505DC3}" dt="2025-10-26T12:41:11.176" v="2912" actId="20577"/>
          <ac:spMkLst>
            <pc:docMk/>
            <pc:sldMk cId="109857222" sldId="256"/>
            <ac:spMk id="3" creationId="{00000000-0000-0000-0000-000000000000}"/>
          </ac:spMkLst>
        </pc:spChg>
        <pc:spChg chg="add mod">
          <ac:chgData name="Elizabeth Adesaogun (2515702)" userId="S::2515702@student.uwtsd.ac.uk::b4b1b31e-da20-4fa7-8f6e-d8d7754e604c" providerId="AD" clId="Web-{C64CDD20-8DE8-066A-F2E9-5A2FE6505DC3}" dt="2025-10-26T12:39:53.095" v="2909" actId="1076"/>
          <ac:spMkLst>
            <pc:docMk/>
            <pc:sldMk cId="109857222" sldId="256"/>
            <ac:spMk id="4" creationId="{32272F59-DCEC-CF9F-AB11-29DC271718F3}"/>
          </ac:spMkLst>
        </pc:spChg>
      </pc:sldChg>
      <pc:sldChg chg="modSp ord">
        <pc:chgData name="Elizabeth Adesaogun (2515702)" userId="S::2515702@student.uwtsd.ac.uk::b4b1b31e-da20-4fa7-8f6e-d8d7754e604c" providerId="AD" clId="Web-{C64CDD20-8DE8-066A-F2E9-5A2FE6505DC3}" dt="2025-10-27T21:51:00.949" v="3383" actId="20577"/>
        <pc:sldMkLst>
          <pc:docMk/>
          <pc:sldMk cId="3090719655" sldId="260"/>
        </pc:sldMkLst>
        <pc:spChg chg="mod">
          <ac:chgData name="Elizabeth Adesaogun (2515702)" userId="S::2515702@student.uwtsd.ac.uk::b4b1b31e-da20-4fa7-8f6e-d8d7754e604c" providerId="AD" clId="Web-{C64CDD20-8DE8-066A-F2E9-5A2FE6505DC3}" dt="2025-10-27T21:51:00.949" v="3383" actId="20577"/>
          <ac:spMkLst>
            <pc:docMk/>
            <pc:sldMk cId="3090719655" sldId="260"/>
            <ac:spMk id="3" creationId="{35A006A0-EB43-3A9A-CFF7-062F968D92F5}"/>
          </ac:spMkLst>
        </pc:spChg>
      </pc:sldChg>
      <pc:sldChg chg="modSp">
        <pc:chgData name="Elizabeth Adesaogun (2515702)" userId="S::2515702@student.uwtsd.ac.uk::b4b1b31e-da20-4fa7-8f6e-d8d7754e604c" providerId="AD" clId="Web-{C64CDD20-8DE8-066A-F2E9-5A2FE6505DC3}" dt="2025-10-27T21:58:46.697" v="3398" actId="20577"/>
        <pc:sldMkLst>
          <pc:docMk/>
          <pc:sldMk cId="1633616088" sldId="262"/>
        </pc:sldMkLst>
        <pc:spChg chg="mod">
          <ac:chgData name="Elizabeth Adesaogun (2515702)" userId="S::2515702@student.uwtsd.ac.uk::b4b1b31e-da20-4fa7-8f6e-d8d7754e604c" providerId="AD" clId="Web-{C64CDD20-8DE8-066A-F2E9-5A2FE6505DC3}" dt="2025-10-27T21:58:46.697" v="3398" actId="20577"/>
          <ac:spMkLst>
            <pc:docMk/>
            <pc:sldMk cId="1633616088" sldId="262"/>
            <ac:spMk id="3" creationId="{E2B79AFC-9B3C-5886-8250-54BBA644EC58}"/>
          </ac:spMkLst>
        </pc:spChg>
      </pc:sldChg>
      <pc:sldChg chg="modSp">
        <pc:chgData name="Elizabeth Adesaogun (2515702)" userId="S::2515702@student.uwtsd.ac.uk::b4b1b31e-da20-4fa7-8f6e-d8d7754e604c" providerId="AD" clId="Web-{C64CDD20-8DE8-066A-F2E9-5A2FE6505DC3}" dt="2025-11-01T11:48:50.462" v="3576" actId="20577"/>
        <pc:sldMkLst>
          <pc:docMk/>
          <pc:sldMk cId="1506283707" sldId="265"/>
        </pc:sldMkLst>
        <pc:spChg chg="mod">
          <ac:chgData name="Elizabeth Adesaogun (2515702)" userId="S::2515702@student.uwtsd.ac.uk::b4b1b31e-da20-4fa7-8f6e-d8d7754e604c" providerId="AD" clId="Web-{C64CDD20-8DE8-066A-F2E9-5A2FE6505DC3}" dt="2025-11-01T11:48:50.462" v="3576" actId="20577"/>
          <ac:spMkLst>
            <pc:docMk/>
            <pc:sldMk cId="1506283707" sldId="265"/>
            <ac:spMk id="2" creationId="{17B025E8-1165-B21E-8C69-A8CE53D0BC66}"/>
          </ac:spMkLst>
        </pc:spChg>
        <pc:spChg chg="mod">
          <ac:chgData name="Elizabeth Adesaogun (2515702)" userId="S::2515702@student.uwtsd.ac.uk::b4b1b31e-da20-4fa7-8f6e-d8d7754e604c" providerId="AD" clId="Web-{C64CDD20-8DE8-066A-F2E9-5A2FE6505DC3}" dt="2025-10-27T21:46:54.267" v="3345" actId="20577"/>
          <ac:spMkLst>
            <pc:docMk/>
            <pc:sldMk cId="1506283707" sldId="265"/>
            <ac:spMk id="3" creationId="{57041B9F-18ED-53E3-221F-A7492D17A68D}"/>
          </ac:spMkLst>
        </pc:spChg>
      </pc:sldChg>
      <pc:sldChg chg="modSp">
        <pc:chgData name="Elizabeth Adesaogun (2515702)" userId="S::2515702@student.uwtsd.ac.uk::b4b1b31e-da20-4fa7-8f6e-d8d7754e604c" providerId="AD" clId="Web-{C64CDD20-8DE8-066A-F2E9-5A2FE6505DC3}" dt="2025-11-01T11:53:01.007" v="3673" actId="20577"/>
        <pc:sldMkLst>
          <pc:docMk/>
          <pc:sldMk cId="2203452887" sldId="266"/>
        </pc:sldMkLst>
        <pc:spChg chg="mod">
          <ac:chgData name="Elizabeth Adesaogun (2515702)" userId="S::2515702@student.uwtsd.ac.uk::b4b1b31e-da20-4fa7-8f6e-d8d7754e604c" providerId="AD" clId="Web-{C64CDD20-8DE8-066A-F2E9-5A2FE6505DC3}" dt="2025-10-27T21:47:44.942" v="3355" actId="20577"/>
          <ac:spMkLst>
            <pc:docMk/>
            <pc:sldMk cId="2203452887" sldId="266"/>
            <ac:spMk id="2" creationId="{57790BF1-088A-699D-283A-11602BEE29A7}"/>
          </ac:spMkLst>
        </pc:spChg>
        <pc:spChg chg="mod">
          <ac:chgData name="Elizabeth Adesaogun (2515702)" userId="S::2515702@student.uwtsd.ac.uk::b4b1b31e-da20-4fa7-8f6e-d8d7754e604c" providerId="AD" clId="Web-{C64CDD20-8DE8-066A-F2E9-5A2FE6505DC3}" dt="2025-11-01T11:53:01.007" v="3673" actId="20577"/>
          <ac:spMkLst>
            <pc:docMk/>
            <pc:sldMk cId="2203452887" sldId="266"/>
            <ac:spMk id="3" creationId="{0491AC8B-CAFA-9BEC-E4CE-20E689C5D134}"/>
          </ac:spMkLst>
        </pc:spChg>
      </pc:sldChg>
      <pc:sldChg chg="modSp">
        <pc:chgData name="Elizabeth Adesaogun (2515702)" userId="S::2515702@student.uwtsd.ac.uk::b4b1b31e-da20-4fa7-8f6e-d8d7754e604c" providerId="AD" clId="Web-{C64CDD20-8DE8-066A-F2E9-5A2FE6505DC3}" dt="2025-11-02T09:12:49.030" v="3917" actId="20577"/>
        <pc:sldMkLst>
          <pc:docMk/>
          <pc:sldMk cId="3438871992" sldId="267"/>
        </pc:sldMkLst>
        <pc:spChg chg="mod">
          <ac:chgData name="Elizabeth Adesaogun (2515702)" userId="S::2515702@student.uwtsd.ac.uk::b4b1b31e-da20-4fa7-8f6e-d8d7754e604c" providerId="AD" clId="Web-{C64CDD20-8DE8-066A-F2E9-5A2FE6505DC3}" dt="2025-10-27T21:48:13.349" v="3361" actId="20577"/>
          <ac:spMkLst>
            <pc:docMk/>
            <pc:sldMk cId="3438871992" sldId="267"/>
            <ac:spMk id="2" creationId="{D4265E99-3865-6679-DAE7-53C7D5E469F7}"/>
          </ac:spMkLst>
        </pc:spChg>
        <pc:spChg chg="mod">
          <ac:chgData name="Elizabeth Adesaogun (2515702)" userId="S::2515702@student.uwtsd.ac.uk::b4b1b31e-da20-4fa7-8f6e-d8d7754e604c" providerId="AD" clId="Web-{C64CDD20-8DE8-066A-F2E9-5A2FE6505DC3}" dt="2025-11-02T09:12:49.030" v="3917" actId="20577"/>
          <ac:spMkLst>
            <pc:docMk/>
            <pc:sldMk cId="3438871992" sldId="267"/>
            <ac:spMk id="3" creationId="{A8CE980D-D057-BE48-D418-6921E70F26C2}"/>
          </ac:spMkLst>
        </pc:spChg>
      </pc:sldChg>
      <pc:sldChg chg="addSp delSp modSp new">
        <pc:chgData name="Elizabeth Adesaogun (2515702)" userId="S::2515702@student.uwtsd.ac.uk::b4b1b31e-da20-4fa7-8f6e-d8d7754e604c" providerId="AD" clId="Web-{C64CDD20-8DE8-066A-F2E9-5A2FE6505DC3}" dt="2025-10-27T21:44:31.289" v="3316" actId="20577"/>
        <pc:sldMkLst>
          <pc:docMk/>
          <pc:sldMk cId="3023290064" sldId="268"/>
        </pc:sldMkLst>
        <pc:spChg chg="mod">
          <ac:chgData name="Elizabeth Adesaogun (2515702)" userId="S::2515702@student.uwtsd.ac.uk::b4b1b31e-da20-4fa7-8f6e-d8d7754e604c" providerId="AD" clId="Web-{C64CDD20-8DE8-066A-F2E9-5A2FE6505DC3}" dt="2025-10-27T21:44:31.289" v="3316" actId="20577"/>
          <ac:spMkLst>
            <pc:docMk/>
            <pc:sldMk cId="3023290064" sldId="268"/>
            <ac:spMk id="2" creationId="{AA344DE4-79C9-6485-C165-77C21DC149B6}"/>
          </ac:spMkLst>
        </pc:spChg>
        <pc:graphicFrameChg chg="add mod ord modGraphic">
          <ac:chgData name="Elizabeth Adesaogun (2515702)" userId="S::2515702@student.uwtsd.ac.uk::b4b1b31e-da20-4fa7-8f6e-d8d7754e604c" providerId="AD" clId="Web-{C64CDD20-8DE8-066A-F2E9-5A2FE6505DC3}" dt="2025-10-26T12:30:14.485" v="2667"/>
          <ac:graphicFrameMkLst>
            <pc:docMk/>
            <pc:sldMk cId="3023290064" sldId="268"/>
            <ac:graphicFrameMk id="4" creationId="{179BD5FF-F237-3B8B-F178-825F76401653}"/>
          </ac:graphicFrameMkLst>
        </pc:graphicFrameChg>
      </pc:sldChg>
      <pc:sldChg chg="modSp new">
        <pc:chgData name="Elizabeth Adesaogun (2515702)" userId="S::2515702@student.uwtsd.ac.uk::b4b1b31e-da20-4fa7-8f6e-d8d7754e604c" providerId="AD" clId="Web-{C64CDD20-8DE8-066A-F2E9-5A2FE6505DC3}" dt="2025-10-26T12:47:34.059" v="3080" actId="20577"/>
        <pc:sldMkLst>
          <pc:docMk/>
          <pc:sldMk cId="1145510620" sldId="269"/>
        </pc:sldMkLst>
        <pc:spChg chg="mod">
          <ac:chgData name="Elizabeth Adesaogun (2515702)" userId="S::2515702@student.uwtsd.ac.uk::b4b1b31e-da20-4fa7-8f6e-d8d7754e604c" providerId="AD" clId="Web-{C64CDD20-8DE8-066A-F2E9-5A2FE6505DC3}" dt="2025-10-26T12:08:34.690" v="2130" actId="20577"/>
          <ac:spMkLst>
            <pc:docMk/>
            <pc:sldMk cId="1145510620" sldId="269"/>
            <ac:spMk id="2" creationId="{B4AFB855-4A36-210B-959E-024B6802DF19}"/>
          </ac:spMkLst>
        </pc:spChg>
        <pc:spChg chg="mod">
          <ac:chgData name="Elizabeth Adesaogun (2515702)" userId="S::2515702@student.uwtsd.ac.uk::b4b1b31e-da20-4fa7-8f6e-d8d7754e604c" providerId="AD" clId="Web-{C64CDD20-8DE8-066A-F2E9-5A2FE6505DC3}" dt="2025-10-26T12:47:34.059" v="3080" actId="20577"/>
          <ac:spMkLst>
            <pc:docMk/>
            <pc:sldMk cId="1145510620" sldId="269"/>
            <ac:spMk id="3" creationId="{51864919-3ED6-302F-2975-4A1AEA77F742}"/>
          </ac:spMkLst>
        </pc:spChg>
      </pc:sldChg>
      <pc:sldChg chg="modSp new">
        <pc:chgData name="Elizabeth Adesaogun (2515702)" userId="S::2515702@student.uwtsd.ac.uk::b4b1b31e-da20-4fa7-8f6e-d8d7754e604c" providerId="AD" clId="Web-{C64CDD20-8DE8-066A-F2E9-5A2FE6505DC3}" dt="2025-11-01T11:48:24.040" v="3565" actId="20577"/>
        <pc:sldMkLst>
          <pc:docMk/>
          <pc:sldMk cId="64498198" sldId="270"/>
        </pc:sldMkLst>
        <pc:spChg chg="mod">
          <ac:chgData name="Elizabeth Adesaogun (2515702)" userId="S::2515702@student.uwtsd.ac.uk::b4b1b31e-da20-4fa7-8f6e-d8d7754e604c" providerId="AD" clId="Web-{C64CDD20-8DE8-066A-F2E9-5A2FE6505DC3}" dt="2025-11-01T11:48:24.040" v="3565" actId="20577"/>
          <ac:spMkLst>
            <pc:docMk/>
            <pc:sldMk cId="64498198" sldId="270"/>
            <ac:spMk id="2" creationId="{2D81907F-8536-4CB9-FBEF-40958BB650D7}"/>
          </ac:spMkLst>
        </pc:spChg>
        <pc:spChg chg="mod">
          <ac:chgData name="Elizabeth Adesaogun (2515702)" userId="S::2515702@student.uwtsd.ac.uk::b4b1b31e-da20-4fa7-8f6e-d8d7754e604c" providerId="AD" clId="Web-{C64CDD20-8DE8-066A-F2E9-5A2FE6505DC3}" dt="2025-10-27T21:45:22.683" v="3338" actId="20577"/>
          <ac:spMkLst>
            <pc:docMk/>
            <pc:sldMk cId="64498198" sldId="270"/>
            <ac:spMk id="3" creationId="{B68E337F-CD78-31D0-8DBE-63FB7DA161CB}"/>
          </ac:spMkLst>
        </pc:spChg>
      </pc:sldChg>
      <pc:sldChg chg="modSp">
        <pc:chgData name="Elizabeth Adesaogun (2515702)" userId="S::2515702@student.uwtsd.ac.uk::b4b1b31e-da20-4fa7-8f6e-d8d7754e604c" providerId="AD" clId="Web-{C64CDD20-8DE8-066A-F2E9-5A2FE6505DC3}" dt="2025-11-01T11:48:05.366" v="3563" actId="20577"/>
        <pc:sldMkLst>
          <pc:docMk/>
          <pc:sldMk cId="3578210672" sldId="271"/>
        </pc:sldMkLst>
        <pc:spChg chg="mod">
          <ac:chgData name="Elizabeth Adesaogun (2515702)" userId="S::2515702@student.uwtsd.ac.uk::b4b1b31e-da20-4fa7-8f6e-d8d7754e604c" providerId="AD" clId="Web-{C64CDD20-8DE8-066A-F2E9-5A2FE6505DC3}" dt="2025-10-27T21:48:00.880" v="3358" actId="20577"/>
          <ac:spMkLst>
            <pc:docMk/>
            <pc:sldMk cId="3578210672" sldId="271"/>
            <ac:spMk id="2" creationId="{0292E9E6-D8C7-EFAE-249F-25C5798E0E36}"/>
          </ac:spMkLst>
        </pc:spChg>
        <pc:spChg chg="mod">
          <ac:chgData name="Elizabeth Adesaogun (2515702)" userId="S::2515702@student.uwtsd.ac.uk::b4b1b31e-da20-4fa7-8f6e-d8d7754e604c" providerId="AD" clId="Web-{C64CDD20-8DE8-066A-F2E9-5A2FE6505DC3}" dt="2025-11-01T11:48:05.366" v="3563" actId="20577"/>
          <ac:spMkLst>
            <pc:docMk/>
            <pc:sldMk cId="3578210672" sldId="271"/>
            <ac:spMk id="3" creationId="{EF611322-B043-F0DC-F9D6-6CB79499B3CB}"/>
          </ac:spMkLst>
        </pc:spChg>
      </pc:sldChg>
      <pc:sldChg chg="modSp">
        <pc:chgData name="Elizabeth Adesaogun (2515702)" userId="S::2515702@student.uwtsd.ac.uk::b4b1b31e-da20-4fa7-8f6e-d8d7754e604c" providerId="AD" clId="Web-{C64CDD20-8DE8-066A-F2E9-5A2FE6505DC3}" dt="2025-11-01T11:46:16.315" v="3518" actId="20577"/>
        <pc:sldMkLst>
          <pc:docMk/>
          <pc:sldMk cId="488181649" sldId="272"/>
        </pc:sldMkLst>
        <pc:spChg chg="mod">
          <ac:chgData name="Elizabeth Adesaogun (2515702)" userId="S::2515702@student.uwtsd.ac.uk::b4b1b31e-da20-4fa7-8f6e-d8d7754e604c" providerId="AD" clId="Web-{C64CDD20-8DE8-066A-F2E9-5A2FE6505DC3}" dt="2025-10-27T21:47:40.270" v="3352" actId="20577"/>
          <ac:spMkLst>
            <pc:docMk/>
            <pc:sldMk cId="488181649" sldId="272"/>
            <ac:spMk id="2" creationId="{EEE45106-9FC5-3150-DDD8-A67FF6D4644D}"/>
          </ac:spMkLst>
        </pc:spChg>
        <pc:spChg chg="mod">
          <ac:chgData name="Elizabeth Adesaogun (2515702)" userId="S::2515702@student.uwtsd.ac.uk::b4b1b31e-da20-4fa7-8f6e-d8d7754e604c" providerId="AD" clId="Web-{C64CDD20-8DE8-066A-F2E9-5A2FE6505DC3}" dt="2025-11-01T11:46:16.315" v="3518" actId="20577"/>
          <ac:spMkLst>
            <pc:docMk/>
            <pc:sldMk cId="488181649" sldId="272"/>
            <ac:spMk id="3" creationId="{6F30A1DD-2150-2960-D56C-2F0A90914E95}"/>
          </ac:spMkLst>
        </pc:spChg>
      </pc:sldChg>
      <pc:sldChg chg="modSp new">
        <pc:chgData name="Elizabeth Adesaogun (2515702)" userId="S::2515702@student.uwtsd.ac.uk::b4b1b31e-da20-4fa7-8f6e-d8d7754e604c" providerId="AD" clId="Web-{C64CDD20-8DE8-066A-F2E9-5A2FE6505DC3}" dt="2025-10-27T21:58:31.010" v="3389" actId="20577"/>
        <pc:sldMkLst>
          <pc:docMk/>
          <pc:sldMk cId="1793687667" sldId="273"/>
        </pc:sldMkLst>
        <pc:spChg chg="mod">
          <ac:chgData name="Elizabeth Adesaogun (2515702)" userId="S::2515702@student.uwtsd.ac.uk::b4b1b31e-da20-4fa7-8f6e-d8d7754e604c" providerId="AD" clId="Web-{C64CDD20-8DE8-066A-F2E9-5A2FE6505DC3}" dt="2025-10-27T21:49:51.056" v="3370" actId="1076"/>
          <ac:spMkLst>
            <pc:docMk/>
            <pc:sldMk cId="1793687667" sldId="273"/>
            <ac:spMk id="2" creationId="{90BBA397-6FDF-9402-93BB-AACD296BE2AD}"/>
          </ac:spMkLst>
        </pc:spChg>
        <pc:spChg chg="mod">
          <ac:chgData name="Elizabeth Adesaogun (2515702)" userId="S::2515702@student.uwtsd.ac.uk::b4b1b31e-da20-4fa7-8f6e-d8d7754e604c" providerId="AD" clId="Web-{C64CDD20-8DE8-066A-F2E9-5A2FE6505DC3}" dt="2025-10-27T21:58:31.010" v="3389" actId="20577"/>
          <ac:spMkLst>
            <pc:docMk/>
            <pc:sldMk cId="1793687667" sldId="273"/>
            <ac:spMk id="3" creationId="{0C292655-0444-2B67-7C11-46CEE30F6157}"/>
          </ac:spMkLst>
        </pc:spChg>
      </pc:sldChg>
      <pc:sldChg chg="modSp new ord">
        <pc:chgData name="Elizabeth Adesaogun (2515702)" userId="S::2515702@student.uwtsd.ac.uk::b4b1b31e-da20-4fa7-8f6e-d8d7754e604c" providerId="AD" clId="Web-{C64CDD20-8DE8-066A-F2E9-5A2FE6505DC3}" dt="2025-11-01T09:03:57.538" v="3429" actId="1076"/>
        <pc:sldMkLst>
          <pc:docMk/>
          <pc:sldMk cId="1097783335" sldId="274"/>
        </pc:sldMkLst>
        <pc:spChg chg="mod">
          <ac:chgData name="Elizabeth Adesaogun (2515702)" userId="S::2515702@student.uwtsd.ac.uk::b4b1b31e-da20-4fa7-8f6e-d8d7754e604c" providerId="AD" clId="Web-{C64CDD20-8DE8-066A-F2E9-5A2FE6505DC3}" dt="2025-11-01T09:03:57.538" v="3429" actId="1076"/>
          <ac:spMkLst>
            <pc:docMk/>
            <pc:sldMk cId="1097783335" sldId="274"/>
            <ac:spMk id="2" creationId="{AC2B1281-AE22-F938-419E-C2F42DFC3130}"/>
          </ac:spMkLst>
        </pc:spChg>
      </pc:sldChg>
    </pc:docChg>
  </pc:docChgLst>
  <pc:docChgLst>
    <pc:chgData name="Grace Carolina Carrera Echeverria (2517020)" userId="S::2517020@student.uwtsd.ac.uk::1a8bbebe-02b0-4028-a670-720e4dbee90a" providerId="AD" clId="Web-{129F3525-8E95-A234-B667-108E9D9FB5A6}"/>
    <pc:docChg chg="modSld">
      <pc:chgData name="Grace Carolina Carrera Echeverria (2517020)" userId="S::2517020@student.uwtsd.ac.uk::1a8bbebe-02b0-4028-a670-720e4dbee90a" providerId="AD" clId="Web-{129F3525-8E95-A234-B667-108E9D9FB5A6}" dt="2025-10-19T10:18:15.210" v="14" actId="20577"/>
      <pc:docMkLst>
        <pc:docMk/>
      </pc:docMkLst>
    </pc:docChg>
  </pc:docChgLst>
  <pc:docChgLst>
    <pc:chgData name="Elizabeth Adesaogun (2515702)" userId="S::2515702@student.uwtsd.ac.uk::b4b1b31e-da20-4fa7-8f6e-d8d7754e604c" providerId="AD" clId="Web-{F9249F17-0BD4-5E64-E338-C938FB15E4A8}"/>
    <pc:docChg chg="delSld modSld">
      <pc:chgData name="Elizabeth Adesaogun (2515702)" userId="S::2515702@student.uwtsd.ac.uk::b4b1b31e-da20-4fa7-8f6e-d8d7754e604c" providerId="AD" clId="Web-{F9249F17-0BD4-5E64-E338-C938FB15E4A8}" dt="2025-11-09T12:29:30.454" v="186" actId="20577"/>
      <pc:docMkLst>
        <pc:docMk/>
      </pc:docMkLst>
      <pc:sldChg chg="modSp">
        <pc:chgData name="Elizabeth Adesaogun (2515702)" userId="S::2515702@student.uwtsd.ac.uk::b4b1b31e-da20-4fa7-8f6e-d8d7754e604c" providerId="AD" clId="Web-{F9249F17-0BD4-5E64-E338-C938FB15E4A8}" dt="2025-11-09T12:28:31.094" v="181" actId="20577"/>
        <pc:sldMkLst>
          <pc:docMk/>
          <pc:sldMk cId="3090719655" sldId="260"/>
        </pc:sldMkLst>
        <pc:spChg chg="mod">
          <ac:chgData name="Elizabeth Adesaogun (2515702)" userId="S::2515702@student.uwtsd.ac.uk::b4b1b31e-da20-4fa7-8f6e-d8d7754e604c" providerId="AD" clId="Web-{F9249F17-0BD4-5E64-E338-C938FB15E4A8}" dt="2025-11-09T12:28:31.094" v="181" actId="20577"/>
          <ac:spMkLst>
            <pc:docMk/>
            <pc:sldMk cId="3090719655" sldId="260"/>
            <ac:spMk id="3" creationId="{35A006A0-EB43-3A9A-CFF7-062F968D92F5}"/>
          </ac:spMkLst>
        </pc:spChg>
      </pc:sldChg>
      <pc:sldChg chg="modSp">
        <pc:chgData name="Elizabeth Adesaogun (2515702)" userId="S::2515702@student.uwtsd.ac.uk::b4b1b31e-da20-4fa7-8f6e-d8d7754e604c" providerId="AD" clId="Web-{F9249F17-0BD4-5E64-E338-C938FB15E4A8}" dt="2025-11-09T12:14:06.403" v="97" actId="20577"/>
        <pc:sldMkLst>
          <pc:docMk/>
          <pc:sldMk cId="3202052619" sldId="261"/>
        </pc:sldMkLst>
        <pc:spChg chg="mod">
          <ac:chgData name="Elizabeth Adesaogun (2515702)" userId="S::2515702@student.uwtsd.ac.uk::b4b1b31e-da20-4fa7-8f6e-d8d7754e604c" providerId="AD" clId="Web-{F9249F17-0BD4-5E64-E338-C938FB15E4A8}" dt="2025-11-09T12:14:06.403" v="97" actId="20577"/>
          <ac:spMkLst>
            <pc:docMk/>
            <pc:sldMk cId="3202052619" sldId="261"/>
            <ac:spMk id="3" creationId="{F166CE62-398B-398F-CCF2-EB94DA803BE4}"/>
          </ac:spMkLst>
        </pc:spChg>
      </pc:sldChg>
      <pc:sldChg chg="modSp del">
        <pc:chgData name="Elizabeth Adesaogun (2515702)" userId="S::2515702@student.uwtsd.ac.uk::b4b1b31e-da20-4fa7-8f6e-d8d7754e604c" providerId="AD" clId="Web-{F9249F17-0BD4-5E64-E338-C938FB15E4A8}" dt="2025-11-09T12:14:07.403" v="98"/>
        <pc:sldMkLst>
          <pc:docMk/>
          <pc:sldMk cId="1633616088" sldId="262"/>
        </pc:sldMkLst>
        <pc:spChg chg="mod">
          <ac:chgData name="Elizabeth Adesaogun (2515702)" userId="S::2515702@student.uwtsd.ac.uk::b4b1b31e-da20-4fa7-8f6e-d8d7754e604c" providerId="AD" clId="Web-{F9249F17-0BD4-5E64-E338-C938FB15E4A8}" dt="2025-11-09T11:55:04.620" v="69" actId="20577"/>
          <ac:spMkLst>
            <pc:docMk/>
            <pc:sldMk cId="1633616088" sldId="262"/>
            <ac:spMk id="3" creationId="{E2B79AFC-9B3C-5886-8250-54BBA644EC58}"/>
          </ac:spMkLst>
        </pc:spChg>
      </pc:sldChg>
      <pc:sldChg chg="modSp">
        <pc:chgData name="Elizabeth Adesaogun (2515702)" userId="S::2515702@student.uwtsd.ac.uk::b4b1b31e-da20-4fa7-8f6e-d8d7754e604c" providerId="AD" clId="Web-{F9249F17-0BD4-5E64-E338-C938FB15E4A8}" dt="2025-11-09T12:29:30.454" v="186" actId="20577"/>
        <pc:sldMkLst>
          <pc:docMk/>
          <pc:sldMk cId="2203452887" sldId="266"/>
        </pc:sldMkLst>
        <pc:spChg chg="mod">
          <ac:chgData name="Elizabeth Adesaogun (2515702)" userId="S::2515702@student.uwtsd.ac.uk::b4b1b31e-da20-4fa7-8f6e-d8d7754e604c" providerId="AD" clId="Web-{F9249F17-0BD4-5E64-E338-C938FB15E4A8}" dt="2025-11-09T12:29:30.454" v="186" actId="20577"/>
          <ac:spMkLst>
            <pc:docMk/>
            <pc:sldMk cId="2203452887" sldId="266"/>
            <ac:spMk id="3" creationId="{0491AC8B-CAFA-9BEC-E4CE-20E689C5D134}"/>
          </ac:spMkLst>
        </pc:spChg>
      </pc:sldChg>
      <pc:sldChg chg="modSp">
        <pc:chgData name="Elizabeth Adesaogun (2515702)" userId="S::2515702@student.uwtsd.ac.uk::b4b1b31e-da20-4fa7-8f6e-d8d7754e604c" providerId="AD" clId="Web-{F9249F17-0BD4-5E64-E338-C938FB15E4A8}" dt="2025-11-09T12:29:03.110" v="183" actId="20577"/>
        <pc:sldMkLst>
          <pc:docMk/>
          <pc:sldMk cId="3438871992" sldId="267"/>
        </pc:sldMkLst>
        <pc:spChg chg="mod">
          <ac:chgData name="Elizabeth Adesaogun (2515702)" userId="S::2515702@student.uwtsd.ac.uk::b4b1b31e-da20-4fa7-8f6e-d8d7754e604c" providerId="AD" clId="Web-{F9249F17-0BD4-5E64-E338-C938FB15E4A8}" dt="2025-11-09T12:29:03.110" v="183" actId="20577"/>
          <ac:spMkLst>
            <pc:docMk/>
            <pc:sldMk cId="3438871992" sldId="267"/>
            <ac:spMk id="3" creationId="{A8CE980D-D057-BE48-D418-6921E70F26C2}"/>
          </ac:spMkLst>
        </pc:spChg>
      </pc:sldChg>
      <pc:sldChg chg="modSp">
        <pc:chgData name="Elizabeth Adesaogun (2515702)" userId="S::2515702@student.uwtsd.ac.uk::b4b1b31e-da20-4fa7-8f6e-d8d7754e604c" providerId="AD" clId="Web-{F9249F17-0BD4-5E64-E338-C938FB15E4A8}" dt="2025-11-09T12:01:43.474" v="76" actId="20577"/>
        <pc:sldMkLst>
          <pc:docMk/>
          <pc:sldMk cId="488181649" sldId="272"/>
        </pc:sldMkLst>
        <pc:spChg chg="mod">
          <ac:chgData name="Elizabeth Adesaogun (2515702)" userId="S::2515702@student.uwtsd.ac.uk::b4b1b31e-da20-4fa7-8f6e-d8d7754e604c" providerId="AD" clId="Web-{F9249F17-0BD4-5E64-E338-C938FB15E4A8}" dt="2025-11-09T12:01:43.474" v="76" actId="20577"/>
          <ac:spMkLst>
            <pc:docMk/>
            <pc:sldMk cId="488181649" sldId="272"/>
            <ac:spMk id="3" creationId="{6F30A1DD-2150-2960-D56C-2F0A90914E95}"/>
          </ac:spMkLst>
        </pc:spChg>
      </pc:sldChg>
      <pc:sldChg chg="modSp">
        <pc:chgData name="Elizabeth Adesaogun (2515702)" userId="S::2515702@student.uwtsd.ac.uk::b4b1b31e-da20-4fa7-8f6e-d8d7754e604c" providerId="AD" clId="Web-{F9249F17-0BD4-5E64-E338-C938FB15E4A8}" dt="2025-11-09T12:26:55.216" v="168" actId="20577"/>
        <pc:sldMkLst>
          <pc:docMk/>
          <pc:sldMk cId="1793687667" sldId="273"/>
        </pc:sldMkLst>
        <pc:spChg chg="mod">
          <ac:chgData name="Elizabeth Adesaogun (2515702)" userId="S::2515702@student.uwtsd.ac.uk::b4b1b31e-da20-4fa7-8f6e-d8d7754e604c" providerId="AD" clId="Web-{F9249F17-0BD4-5E64-E338-C938FB15E4A8}" dt="2025-11-09T12:26:55.216" v="168" actId="20577"/>
          <ac:spMkLst>
            <pc:docMk/>
            <pc:sldMk cId="1793687667" sldId="273"/>
            <ac:spMk id="3" creationId="{0C292655-0444-2B67-7C11-46CEE30F6157}"/>
          </ac:spMkLst>
        </pc:spChg>
      </pc:sldChg>
      <pc:sldChg chg="modSp">
        <pc:chgData name="Elizabeth Adesaogun (2515702)" userId="S::2515702@student.uwtsd.ac.uk::b4b1b31e-da20-4fa7-8f6e-d8d7754e604c" providerId="AD" clId="Web-{F9249F17-0BD4-5E64-E338-C938FB15E4A8}" dt="2025-11-09T12:25:24.885" v="117" actId="20577"/>
        <pc:sldMkLst>
          <pc:docMk/>
          <pc:sldMk cId="1097783335" sldId="274"/>
        </pc:sldMkLst>
        <pc:spChg chg="mod">
          <ac:chgData name="Elizabeth Adesaogun (2515702)" userId="S::2515702@student.uwtsd.ac.uk::b4b1b31e-da20-4fa7-8f6e-d8d7754e604c" providerId="AD" clId="Web-{F9249F17-0BD4-5E64-E338-C938FB15E4A8}" dt="2025-11-09T12:25:24.885" v="117" actId="20577"/>
          <ac:spMkLst>
            <pc:docMk/>
            <pc:sldMk cId="1097783335" sldId="274"/>
            <ac:spMk id="3" creationId="{5E09B398-5242-00EA-E84A-959A6BA95B35}"/>
          </ac:spMkLst>
        </pc:spChg>
      </pc:sldChg>
      <pc:sldChg chg="modSp">
        <pc:chgData name="Elizabeth Adesaogun (2515702)" userId="S::2515702@student.uwtsd.ac.uk::b4b1b31e-da20-4fa7-8f6e-d8d7754e604c" providerId="AD" clId="Web-{F9249F17-0BD4-5E64-E338-C938FB15E4A8}" dt="2025-11-09T12:25:35.760" v="119" actId="20577"/>
        <pc:sldMkLst>
          <pc:docMk/>
          <pc:sldMk cId="3967122274" sldId="276"/>
        </pc:sldMkLst>
        <pc:spChg chg="mod">
          <ac:chgData name="Elizabeth Adesaogun (2515702)" userId="S::2515702@student.uwtsd.ac.uk::b4b1b31e-da20-4fa7-8f6e-d8d7754e604c" providerId="AD" clId="Web-{F9249F17-0BD4-5E64-E338-C938FB15E4A8}" dt="2025-11-09T12:25:35.760" v="119" actId="20577"/>
          <ac:spMkLst>
            <pc:docMk/>
            <pc:sldMk cId="3967122274" sldId="276"/>
            <ac:spMk id="3" creationId="{A044D560-EFE4-F718-399B-F1ABCFB9E290}"/>
          </ac:spMkLst>
        </pc:spChg>
      </pc:sldChg>
      <pc:sldChg chg="modSp">
        <pc:chgData name="Elizabeth Adesaogun (2515702)" userId="S::2515702@student.uwtsd.ac.uk::b4b1b31e-da20-4fa7-8f6e-d8d7754e604c" providerId="AD" clId="Web-{F9249F17-0BD4-5E64-E338-C938FB15E4A8}" dt="2025-11-09T12:26:20.871" v="127" actId="20577"/>
        <pc:sldMkLst>
          <pc:docMk/>
          <pc:sldMk cId="2180255519" sldId="277"/>
        </pc:sldMkLst>
        <pc:spChg chg="mod">
          <ac:chgData name="Elizabeth Adesaogun (2515702)" userId="S::2515702@student.uwtsd.ac.uk::b4b1b31e-da20-4fa7-8f6e-d8d7754e604c" providerId="AD" clId="Web-{F9249F17-0BD4-5E64-E338-C938FB15E4A8}" dt="2025-11-09T12:26:20.871" v="127" actId="20577"/>
          <ac:spMkLst>
            <pc:docMk/>
            <pc:sldMk cId="2180255519" sldId="277"/>
            <ac:spMk id="3" creationId="{28515661-BD5F-905E-6E2D-F9F232EF974C}"/>
          </ac:spMkLst>
        </pc:spChg>
      </pc:sldChg>
    </pc:docChg>
  </pc:docChgLst>
  <pc:docChgLst>
    <pc:chgData name="Rudolf Balog (2119447)" userId="S::2119447@student.uwtsd.ac.uk::cffa5143-67fa-40d9-acc3-cb1e44816e68" providerId="AD" clId="Web-{B2E404D4-F327-7326-6A38-0E595401FD65}"/>
    <pc:docChg chg="modSld">
      <pc:chgData name="Rudolf Balog (2119447)" userId="S::2119447@student.uwtsd.ac.uk::cffa5143-67fa-40d9-acc3-cb1e44816e68" providerId="AD" clId="Web-{B2E404D4-F327-7326-6A38-0E595401FD65}" dt="2025-11-01T17:52:19.640" v="1" actId="20577"/>
      <pc:docMkLst>
        <pc:docMk/>
      </pc:docMkLst>
      <pc:sldChg chg="modSp">
        <pc:chgData name="Rudolf Balog (2119447)" userId="S::2119447@student.uwtsd.ac.uk::cffa5143-67fa-40d9-acc3-cb1e44816e68" providerId="AD" clId="Web-{B2E404D4-F327-7326-6A38-0E595401FD65}" dt="2025-11-01T17:52:19.640" v="1" actId="20577"/>
        <pc:sldMkLst>
          <pc:docMk/>
          <pc:sldMk cId="1097783335" sldId="274"/>
        </pc:sldMkLst>
        <pc:spChg chg="mod">
          <ac:chgData name="Rudolf Balog (2119447)" userId="S::2119447@student.uwtsd.ac.uk::cffa5143-67fa-40d9-acc3-cb1e44816e68" providerId="AD" clId="Web-{B2E404D4-F327-7326-6A38-0E595401FD65}" dt="2025-11-01T17:52:19.640" v="1" actId="20577"/>
          <ac:spMkLst>
            <pc:docMk/>
            <pc:sldMk cId="1097783335" sldId="274"/>
            <ac:spMk id="3" creationId="{5E09B398-5242-00EA-E84A-959A6BA95B35}"/>
          </ac:spMkLst>
        </pc:spChg>
      </pc:sldChg>
    </pc:docChg>
  </pc:docChgLst>
  <pc:docChgLst>
    <pc:chgData name="Volodymyr Kalhin (2514104)" userId="S::2514104@student.uwtsd.ac.uk::7f23d9f2-1631-4913-a7a9-b48ed939fcfe" providerId="AD" clId="Web-{122E5789-2586-5BA2-DB82-B46FEE71A0EB}"/>
    <pc:docChg chg="sldOrd">
      <pc:chgData name="Volodymyr Kalhin (2514104)" userId="S::2514104@student.uwtsd.ac.uk::7f23d9f2-1631-4913-a7a9-b48ed939fcfe" providerId="AD" clId="Web-{122E5789-2586-5BA2-DB82-B46FEE71A0EB}" dt="2025-11-09T10:30:01.380" v="0"/>
      <pc:docMkLst>
        <pc:docMk/>
      </pc:docMkLst>
      <pc:sldChg chg="ord">
        <pc:chgData name="Volodymyr Kalhin (2514104)" userId="S::2514104@student.uwtsd.ac.uk::7f23d9f2-1631-4913-a7a9-b48ed939fcfe" providerId="AD" clId="Web-{122E5789-2586-5BA2-DB82-B46FEE71A0EB}" dt="2025-11-09T10:30:01.380" v="0"/>
        <pc:sldMkLst>
          <pc:docMk/>
          <pc:sldMk cId="64498198" sldId="270"/>
        </pc:sldMkLst>
      </pc:sldChg>
    </pc:docChg>
  </pc:docChgLst>
  <pc:docChgLst>
    <pc:chgData name="Elizabeth Adesaogun (2515702)" userId="S::2515702@student.uwtsd.ac.uk::b4b1b31e-da20-4fa7-8f6e-d8d7754e604c" providerId="AD" clId="Web-{E3FE724B-2FF3-B253-50CE-89C1AEDDF625}"/>
    <pc:docChg chg="addSld delSld modSld">
      <pc:chgData name="Elizabeth Adesaogun (2515702)" userId="S::2515702@student.uwtsd.ac.uk::b4b1b31e-da20-4fa7-8f6e-d8d7754e604c" providerId="AD" clId="Web-{E3FE724B-2FF3-B253-50CE-89C1AEDDF625}" dt="2025-11-02T10:26:58.969" v="1300" actId="20577"/>
      <pc:docMkLst>
        <pc:docMk/>
      </pc:docMkLst>
      <pc:sldChg chg="modSp">
        <pc:chgData name="Elizabeth Adesaogun (2515702)" userId="S::2515702@student.uwtsd.ac.uk::b4b1b31e-da20-4fa7-8f6e-d8d7754e604c" providerId="AD" clId="Web-{E3FE724B-2FF3-B253-50CE-89C1AEDDF625}" dt="2025-11-02T10:23:01.171" v="1296" actId="20577"/>
        <pc:sldMkLst>
          <pc:docMk/>
          <pc:sldMk cId="109857222" sldId="256"/>
        </pc:sldMkLst>
        <pc:spChg chg="mod">
          <ac:chgData name="Elizabeth Adesaogun (2515702)" userId="S::2515702@student.uwtsd.ac.uk::b4b1b31e-da20-4fa7-8f6e-d8d7754e604c" providerId="AD" clId="Web-{E3FE724B-2FF3-B253-50CE-89C1AEDDF625}" dt="2025-11-02T10:23:01.171" v="1296" actId="20577"/>
          <ac:spMkLst>
            <pc:docMk/>
            <pc:sldMk cId="109857222" sldId="256"/>
            <ac:spMk id="2" creationId="{00000000-0000-0000-0000-000000000000}"/>
          </ac:spMkLst>
        </pc:spChg>
      </pc:sldChg>
      <pc:sldChg chg="modSp">
        <pc:chgData name="Elizabeth Adesaogun (2515702)" userId="S::2515702@student.uwtsd.ac.uk::b4b1b31e-da20-4fa7-8f6e-d8d7754e604c" providerId="AD" clId="Web-{E3FE724B-2FF3-B253-50CE-89C1AEDDF625}" dt="2025-11-02T09:41:29.866" v="522" actId="20577"/>
        <pc:sldMkLst>
          <pc:docMk/>
          <pc:sldMk cId="535793056" sldId="259"/>
        </pc:sldMkLst>
        <pc:spChg chg="mod">
          <ac:chgData name="Elizabeth Adesaogun (2515702)" userId="S::2515702@student.uwtsd.ac.uk::b4b1b31e-da20-4fa7-8f6e-d8d7754e604c" providerId="AD" clId="Web-{E3FE724B-2FF3-B253-50CE-89C1AEDDF625}" dt="2025-11-02T09:41:29.866" v="522" actId="20577"/>
          <ac:spMkLst>
            <pc:docMk/>
            <pc:sldMk cId="535793056" sldId="259"/>
            <ac:spMk id="3" creationId="{AB8D426F-9C2F-FFB2-6EE0-88CC2C43DD09}"/>
          </ac:spMkLst>
        </pc:spChg>
      </pc:sldChg>
      <pc:sldChg chg="modSp">
        <pc:chgData name="Elizabeth Adesaogun (2515702)" userId="S::2515702@student.uwtsd.ac.uk::b4b1b31e-da20-4fa7-8f6e-d8d7754e604c" providerId="AD" clId="Web-{E3FE724B-2FF3-B253-50CE-89C1AEDDF625}" dt="2025-11-02T10:26:40.438" v="1298" actId="20577"/>
        <pc:sldMkLst>
          <pc:docMk/>
          <pc:sldMk cId="3090719655" sldId="260"/>
        </pc:sldMkLst>
        <pc:spChg chg="mod">
          <ac:chgData name="Elizabeth Adesaogun (2515702)" userId="S::2515702@student.uwtsd.ac.uk::b4b1b31e-da20-4fa7-8f6e-d8d7754e604c" providerId="AD" clId="Web-{E3FE724B-2FF3-B253-50CE-89C1AEDDF625}" dt="2025-11-02T10:26:40.438" v="1298" actId="20577"/>
          <ac:spMkLst>
            <pc:docMk/>
            <pc:sldMk cId="3090719655" sldId="260"/>
            <ac:spMk id="3" creationId="{35A006A0-EB43-3A9A-CFF7-062F968D92F5}"/>
          </ac:spMkLst>
        </pc:spChg>
      </pc:sldChg>
      <pc:sldChg chg="modSp">
        <pc:chgData name="Elizabeth Adesaogun (2515702)" userId="S::2515702@student.uwtsd.ac.uk::b4b1b31e-da20-4fa7-8f6e-d8d7754e604c" providerId="AD" clId="Web-{E3FE724B-2FF3-B253-50CE-89C1AEDDF625}" dt="2025-11-02T09:42:38.617" v="533" actId="20577"/>
        <pc:sldMkLst>
          <pc:docMk/>
          <pc:sldMk cId="2203452887" sldId="266"/>
        </pc:sldMkLst>
        <pc:spChg chg="mod">
          <ac:chgData name="Elizabeth Adesaogun (2515702)" userId="S::2515702@student.uwtsd.ac.uk::b4b1b31e-da20-4fa7-8f6e-d8d7754e604c" providerId="AD" clId="Web-{E3FE724B-2FF3-B253-50CE-89C1AEDDF625}" dt="2025-11-02T09:42:38.617" v="533" actId="20577"/>
          <ac:spMkLst>
            <pc:docMk/>
            <pc:sldMk cId="2203452887" sldId="266"/>
            <ac:spMk id="3" creationId="{0491AC8B-CAFA-9BEC-E4CE-20E689C5D134}"/>
          </ac:spMkLst>
        </pc:spChg>
      </pc:sldChg>
      <pc:sldChg chg="modSp">
        <pc:chgData name="Elizabeth Adesaogun (2515702)" userId="S::2515702@student.uwtsd.ac.uk::b4b1b31e-da20-4fa7-8f6e-d8d7754e604c" providerId="AD" clId="Web-{E3FE724B-2FF3-B253-50CE-89C1AEDDF625}" dt="2025-11-02T09:37:33.591" v="375"/>
        <pc:sldMkLst>
          <pc:docMk/>
          <pc:sldMk cId="3023290064" sldId="268"/>
        </pc:sldMkLst>
        <pc:graphicFrameChg chg="mod modGraphic">
          <ac:chgData name="Elizabeth Adesaogun (2515702)" userId="S::2515702@student.uwtsd.ac.uk::b4b1b31e-da20-4fa7-8f6e-d8d7754e604c" providerId="AD" clId="Web-{E3FE724B-2FF3-B253-50CE-89C1AEDDF625}" dt="2025-11-02T09:37:33.591" v="375"/>
          <ac:graphicFrameMkLst>
            <pc:docMk/>
            <pc:sldMk cId="3023290064" sldId="268"/>
            <ac:graphicFrameMk id="4" creationId="{179BD5FF-F237-3B8B-F178-825F76401653}"/>
          </ac:graphicFrameMkLst>
        </pc:graphicFrameChg>
      </pc:sldChg>
      <pc:sldChg chg="modSp">
        <pc:chgData name="Elizabeth Adesaogun (2515702)" userId="S::2515702@student.uwtsd.ac.uk::b4b1b31e-da20-4fa7-8f6e-d8d7754e604c" providerId="AD" clId="Web-{E3FE724B-2FF3-B253-50CE-89C1AEDDF625}" dt="2025-11-02T09:41:54.773" v="529" actId="20577"/>
        <pc:sldMkLst>
          <pc:docMk/>
          <pc:sldMk cId="1145510620" sldId="269"/>
        </pc:sldMkLst>
        <pc:spChg chg="mod">
          <ac:chgData name="Elizabeth Adesaogun (2515702)" userId="S::2515702@student.uwtsd.ac.uk::b4b1b31e-da20-4fa7-8f6e-d8d7754e604c" providerId="AD" clId="Web-{E3FE724B-2FF3-B253-50CE-89C1AEDDF625}" dt="2025-11-02T09:41:54.773" v="529" actId="20577"/>
          <ac:spMkLst>
            <pc:docMk/>
            <pc:sldMk cId="1145510620" sldId="269"/>
            <ac:spMk id="3" creationId="{51864919-3ED6-302F-2975-4A1AEA77F742}"/>
          </ac:spMkLst>
        </pc:spChg>
      </pc:sldChg>
      <pc:sldChg chg="modSp">
        <pc:chgData name="Elizabeth Adesaogun (2515702)" userId="S::2515702@student.uwtsd.ac.uk::b4b1b31e-da20-4fa7-8f6e-d8d7754e604c" providerId="AD" clId="Web-{E3FE724B-2FF3-B253-50CE-89C1AEDDF625}" dt="2025-11-02T09:35:43.558" v="279" actId="20577"/>
        <pc:sldMkLst>
          <pc:docMk/>
          <pc:sldMk cId="64498198" sldId="270"/>
        </pc:sldMkLst>
        <pc:spChg chg="mod">
          <ac:chgData name="Elizabeth Adesaogun (2515702)" userId="S::2515702@student.uwtsd.ac.uk::b4b1b31e-da20-4fa7-8f6e-d8d7754e604c" providerId="AD" clId="Web-{E3FE724B-2FF3-B253-50CE-89C1AEDDF625}" dt="2025-11-02T09:35:43.558" v="279" actId="20577"/>
          <ac:spMkLst>
            <pc:docMk/>
            <pc:sldMk cId="64498198" sldId="270"/>
            <ac:spMk id="3" creationId="{B68E337F-CD78-31D0-8DBE-63FB7DA161CB}"/>
          </ac:spMkLst>
        </pc:spChg>
      </pc:sldChg>
      <pc:sldChg chg="modSp">
        <pc:chgData name="Elizabeth Adesaogun (2515702)" userId="S::2515702@student.uwtsd.ac.uk::b4b1b31e-da20-4fa7-8f6e-d8d7754e604c" providerId="AD" clId="Web-{E3FE724B-2FF3-B253-50CE-89C1AEDDF625}" dt="2025-11-02T09:59:18.654" v="992" actId="20577"/>
        <pc:sldMkLst>
          <pc:docMk/>
          <pc:sldMk cId="1793687667" sldId="273"/>
        </pc:sldMkLst>
        <pc:spChg chg="mod">
          <ac:chgData name="Elizabeth Adesaogun (2515702)" userId="S::2515702@student.uwtsd.ac.uk::b4b1b31e-da20-4fa7-8f6e-d8d7754e604c" providerId="AD" clId="Web-{E3FE724B-2FF3-B253-50CE-89C1AEDDF625}" dt="2025-11-02T09:59:18.654" v="992" actId="20577"/>
          <ac:spMkLst>
            <pc:docMk/>
            <pc:sldMk cId="1793687667" sldId="273"/>
            <ac:spMk id="3" creationId="{0C292655-0444-2B67-7C11-46CEE30F6157}"/>
          </ac:spMkLst>
        </pc:spChg>
      </pc:sldChg>
      <pc:sldChg chg="modSp">
        <pc:chgData name="Elizabeth Adesaogun (2515702)" userId="S::2515702@student.uwtsd.ac.uk::b4b1b31e-da20-4fa7-8f6e-d8d7754e604c" providerId="AD" clId="Web-{E3FE724B-2FF3-B253-50CE-89C1AEDDF625}" dt="2025-11-02T09:31:25.581" v="21" actId="20577"/>
        <pc:sldMkLst>
          <pc:docMk/>
          <pc:sldMk cId="1097783335" sldId="274"/>
        </pc:sldMkLst>
        <pc:spChg chg="mod">
          <ac:chgData name="Elizabeth Adesaogun (2515702)" userId="S::2515702@student.uwtsd.ac.uk::b4b1b31e-da20-4fa7-8f6e-d8d7754e604c" providerId="AD" clId="Web-{E3FE724B-2FF3-B253-50CE-89C1AEDDF625}" dt="2025-11-02T09:31:25.581" v="21" actId="20577"/>
          <ac:spMkLst>
            <pc:docMk/>
            <pc:sldMk cId="1097783335" sldId="274"/>
            <ac:spMk id="3" creationId="{5E09B398-5242-00EA-E84A-959A6BA95B35}"/>
          </ac:spMkLst>
        </pc:spChg>
      </pc:sldChg>
      <pc:sldChg chg="modSp new">
        <pc:chgData name="Elizabeth Adesaogun (2515702)" userId="S::2515702@student.uwtsd.ac.uk::b4b1b31e-da20-4fa7-8f6e-d8d7754e604c" providerId="AD" clId="Web-{E3FE724B-2FF3-B253-50CE-89C1AEDDF625}" dt="2025-11-02T09:42:56.461" v="537" actId="20577"/>
        <pc:sldMkLst>
          <pc:docMk/>
          <pc:sldMk cId="3967122274" sldId="276"/>
        </pc:sldMkLst>
        <pc:spChg chg="mod">
          <ac:chgData name="Elizabeth Adesaogun (2515702)" userId="S::2515702@student.uwtsd.ac.uk::b4b1b31e-da20-4fa7-8f6e-d8d7754e604c" providerId="AD" clId="Web-{E3FE724B-2FF3-B253-50CE-89C1AEDDF625}" dt="2025-11-02T09:39:34.801" v="447" actId="20577"/>
          <ac:spMkLst>
            <pc:docMk/>
            <pc:sldMk cId="3967122274" sldId="276"/>
            <ac:spMk id="2" creationId="{90D14774-31DA-FB65-297C-0A6A326A9338}"/>
          </ac:spMkLst>
        </pc:spChg>
        <pc:spChg chg="mod">
          <ac:chgData name="Elizabeth Adesaogun (2515702)" userId="S::2515702@student.uwtsd.ac.uk::b4b1b31e-da20-4fa7-8f6e-d8d7754e604c" providerId="AD" clId="Web-{E3FE724B-2FF3-B253-50CE-89C1AEDDF625}" dt="2025-11-02T09:42:56.461" v="537" actId="20577"/>
          <ac:spMkLst>
            <pc:docMk/>
            <pc:sldMk cId="3967122274" sldId="276"/>
            <ac:spMk id="3" creationId="{A044D560-EFE4-F718-399B-F1ABCFB9E290}"/>
          </ac:spMkLst>
        </pc:spChg>
      </pc:sldChg>
      <pc:sldChg chg="modSp new">
        <pc:chgData name="Elizabeth Adesaogun (2515702)" userId="S::2515702@student.uwtsd.ac.uk::b4b1b31e-da20-4fa7-8f6e-d8d7754e604c" providerId="AD" clId="Web-{E3FE724B-2FF3-B253-50CE-89C1AEDDF625}" dt="2025-11-02T10:26:58.969" v="1300" actId="20577"/>
        <pc:sldMkLst>
          <pc:docMk/>
          <pc:sldMk cId="2180255519" sldId="277"/>
        </pc:sldMkLst>
        <pc:spChg chg="mod">
          <ac:chgData name="Elizabeth Adesaogun (2515702)" userId="S::2515702@student.uwtsd.ac.uk::b4b1b31e-da20-4fa7-8f6e-d8d7754e604c" providerId="AD" clId="Web-{E3FE724B-2FF3-B253-50CE-89C1AEDDF625}" dt="2025-11-02T09:45:40.182" v="541" actId="1076"/>
          <ac:spMkLst>
            <pc:docMk/>
            <pc:sldMk cId="2180255519" sldId="277"/>
            <ac:spMk id="2" creationId="{76C49E3F-9281-858B-4167-A4C3A1CFE5C8}"/>
          </ac:spMkLst>
        </pc:spChg>
        <pc:spChg chg="mod">
          <ac:chgData name="Elizabeth Adesaogun (2515702)" userId="S::2515702@student.uwtsd.ac.uk::b4b1b31e-da20-4fa7-8f6e-d8d7754e604c" providerId="AD" clId="Web-{E3FE724B-2FF3-B253-50CE-89C1AEDDF625}" dt="2025-11-02T10:26:58.969" v="1300" actId="20577"/>
          <ac:spMkLst>
            <pc:docMk/>
            <pc:sldMk cId="2180255519" sldId="277"/>
            <ac:spMk id="3" creationId="{28515661-BD5F-905E-6E2D-F9F232EF974C}"/>
          </ac:spMkLst>
        </pc:spChg>
      </pc:sldChg>
    </pc:docChg>
  </pc:docChgLst>
  <pc:docChgLst>
    <pc:chgData name="Volodymyr Kalhin (2514104)" userId="S::2514104@student.uwtsd.ac.uk::7f23d9f2-1631-4913-a7a9-b48ed939fcfe" providerId="AD" clId="Web-{2428E65B-D625-2896-6D76-2FCE62353F10}"/>
    <pc:docChg chg="modSld">
      <pc:chgData name="Volodymyr Kalhin (2514104)" userId="S::2514104@student.uwtsd.ac.uk::7f23d9f2-1631-4913-a7a9-b48ed939fcfe" providerId="AD" clId="Web-{2428E65B-D625-2896-6D76-2FCE62353F10}" dt="2025-11-02T09:13:14.598" v="10" actId="20577"/>
      <pc:docMkLst>
        <pc:docMk/>
      </pc:docMkLst>
      <pc:sldChg chg="modSp">
        <pc:chgData name="Volodymyr Kalhin (2514104)" userId="S::2514104@student.uwtsd.ac.uk::7f23d9f2-1631-4913-a7a9-b48ed939fcfe" providerId="AD" clId="Web-{2428E65B-D625-2896-6D76-2FCE62353F10}" dt="2025-11-02T09:13:14.598" v="10" actId="20577"/>
        <pc:sldMkLst>
          <pc:docMk/>
          <pc:sldMk cId="2203452887" sldId="266"/>
        </pc:sldMkLst>
        <pc:spChg chg="mod">
          <ac:chgData name="Volodymyr Kalhin (2514104)" userId="S::2514104@student.uwtsd.ac.uk::7f23d9f2-1631-4913-a7a9-b48ed939fcfe" providerId="AD" clId="Web-{2428E65B-D625-2896-6D76-2FCE62353F10}" dt="2025-11-02T09:13:14.598" v="10" actId="20577"/>
          <ac:spMkLst>
            <pc:docMk/>
            <pc:sldMk cId="2203452887" sldId="266"/>
            <ac:spMk id="3" creationId="{0491AC8B-CAFA-9BEC-E4CE-20E689C5D134}"/>
          </ac:spMkLst>
        </pc:spChg>
      </pc:sldChg>
    </pc:docChg>
  </pc:docChgLst>
  <pc:docChgLst>
    <pc:chgData name="Elizabeth Adesaogun (2515702)" userId="S::2515702@student.uwtsd.ac.uk::b4b1b31e-da20-4fa7-8f6e-d8d7754e604c" providerId="AD" clId="Web-{7EDBE875-0B74-BBBD-5CF5-39820E64BC6B}"/>
    <pc:docChg chg="modSld">
      <pc:chgData name="Elizabeth Adesaogun (2515702)" userId="S::2515702@student.uwtsd.ac.uk::b4b1b31e-da20-4fa7-8f6e-d8d7754e604c" providerId="AD" clId="Web-{7EDBE875-0B74-BBBD-5CF5-39820E64BC6B}" dt="2025-11-02T11:11:45.290" v="109" actId="20577"/>
      <pc:docMkLst>
        <pc:docMk/>
      </pc:docMkLst>
      <pc:sldChg chg="modSp">
        <pc:chgData name="Elizabeth Adesaogun (2515702)" userId="S::2515702@student.uwtsd.ac.uk::b4b1b31e-da20-4fa7-8f6e-d8d7754e604c" providerId="AD" clId="Web-{7EDBE875-0B74-BBBD-5CF5-39820E64BC6B}" dt="2025-11-02T11:07:04.880" v="25" actId="20577"/>
        <pc:sldMkLst>
          <pc:docMk/>
          <pc:sldMk cId="535793056" sldId="259"/>
        </pc:sldMkLst>
        <pc:spChg chg="mod">
          <ac:chgData name="Elizabeth Adesaogun (2515702)" userId="S::2515702@student.uwtsd.ac.uk::b4b1b31e-da20-4fa7-8f6e-d8d7754e604c" providerId="AD" clId="Web-{7EDBE875-0B74-BBBD-5CF5-39820E64BC6B}" dt="2025-11-02T11:07:04.880" v="25" actId="20577"/>
          <ac:spMkLst>
            <pc:docMk/>
            <pc:sldMk cId="535793056" sldId="259"/>
            <ac:spMk id="2" creationId="{FA83BC73-EBA0-0D5A-3250-855468A89226}"/>
          </ac:spMkLst>
        </pc:spChg>
      </pc:sldChg>
      <pc:sldChg chg="modSp">
        <pc:chgData name="Elizabeth Adesaogun (2515702)" userId="S::2515702@student.uwtsd.ac.uk::b4b1b31e-da20-4fa7-8f6e-d8d7754e604c" providerId="AD" clId="Web-{7EDBE875-0B74-BBBD-5CF5-39820E64BC6B}" dt="2025-11-02T11:11:45.290" v="109" actId="20577"/>
        <pc:sldMkLst>
          <pc:docMk/>
          <pc:sldMk cId="1097783335" sldId="274"/>
        </pc:sldMkLst>
        <pc:spChg chg="mod">
          <ac:chgData name="Elizabeth Adesaogun (2515702)" userId="S::2515702@student.uwtsd.ac.uk::b4b1b31e-da20-4fa7-8f6e-d8d7754e604c" providerId="AD" clId="Web-{7EDBE875-0B74-BBBD-5CF5-39820E64BC6B}" dt="2025-11-02T11:11:45.290" v="109" actId="20577"/>
          <ac:spMkLst>
            <pc:docMk/>
            <pc:sldMk cId="1097783335" sldId="274"/>
            <ac:spMk id="3" creationId="{5E09B398-5242-00EA-E84A-959A6BA95B35}"/>
          </ac:spMkLst>
        </pc:spChg>
      </pc:sldChg>
    </pc:docChg>
  </pc:docChgLst>
  <pc:docChgLst>
    <pc:chgData name="Elizabeth Adesaogun (2515702)" userId="S::2515702@student.uwtsd.ac.uk::b4b1b31e-da20-4fa7-8f6e-d8d7754e604c" providerId="AD" clId="Web-{AC98580E-B865-BC9B-F563-47D26456137B}"/>
    <pc:docChg chg="mod addSld modSld addMainMaster delMainMaster">
      <pc:chgData name="Elizabeth Adesaogun (2515702)" userId="S::2515702@student.uwtsd.ac.uk::b4b1b31e-da20-4fa7-8f6e-d8d7754e604c" providerId="AD" clId="Web-{AC98580E-B865-BC9B-F563-47D26456137B}" dt="2025-10-19T10:06:19.868" v="692" actId="20577"/>
      <pc:docMkLst>
        <pc:docMk/>
      </pc:docMkLst>
      <pc:sldChg chg="addSp modSp mod modClrScheme chgLayout">
        <pc:chgData name="Elizabeth Adesaogun (2515702)" userId="S::2515702@student.uwtsd.ac.uk::b4b1b31e-da20-4fa7-8f6e-d8d7754e604c" providerId="AD" clId="Web-{AC98580E-B865-BC9B-F563-47D26456137B}" dt="2025-10-19T10:05:53.368" v="690" actId="1076"/>
        <pc:sldMkLst>
          <pc:docMk/>
          <pc:sldMk cId="109857222" sldId="256"/>
        </pc:sldMkLst>
        <pc:spChg chg="mod ord">
          <ac:chgData name="Elizabeth Adesaogun (2515702)" userId="S::2515702@student.uwtsd.ac.uk::b4b1b31e-da20-4fa7-8f6e-d8d7754e604c" providerId="AD" clId="Web-{AC98580E-B865-BC9B-F563-47D26456137B}" dt="2025-10-19T10:05:53.368" v="690" actId="1076"/>
          <ac:spMkLst>
            <pc:docMk/>
            <pc:sldMk cId="109857222" sldId="256"/>
            <ac:spMk id="2" creationId="{00000000-0000-0000-0000-000000000000}"/>
          </ac:spMkLst>
        </pc:spChg>
        <pc:spChg chg="mod ord">
          <ac:chgData name="Elizabeth Adesaogun (2515702)" userId="S::2515702@student.uwtsd.ac.uk::b4b1b31e-da20-4fa7-8f6e-d8d7754e604c" providerId="AD" clId="Web-{AC98580E-B865-BC9B-F563-47D26456137B}" dt="2025-10-19T09:51:29.126" v="431" actId="20577"/>
          <ac:spMkLst>
            <pc:docMk/>
            <pc:sldMk cId="109857222" sldId="256"/>
            <ac:spMk id="3" creationId="{00000000-0000-0000-0000-000000000000}"/>
          </ac:spMkLst>
        </pc:spChg>
      </pc:sldChg>
      <pc:sldChg chg="modSp new mod modClrScheme chgLayout">
        <pc:chgData name="Elizabeth Adesaogun (2515702)" userId="S::2515702@student.uwtsd.ac.uk::b4b1b31e-da20-4fa7-8f6e-d8d7754e604c" providerId="AD" clId="Web-{AC98580E-B865-BC9B-F563-47D26456137B}" dt="2025-10-19T10:06:19.868" v="692" actId="20577"/>
        <pc:sldMkLst>
          <pc:docMk/>
          <pc:sldMk cId="535793056" sldId="259"/>
        </pc:sldMkLst>
        <pc:spChg chg="mod ord">
          <ac:chgData name="Elizabeth Adesaogun (2515702)" userId="S::2515702@student.uwtsd.ac.uk::b4b1b31e-da20-4fa7-8f6e-d8d7754e604c" providerId="AD" clId="Web-{AC98580E-B865-BC9B-F563-47D26456137B}" dt="2025-10-19T09:38:51.770" v="185" actId="20577"/>
          <ac:spMkLst>
            <pc:docMk/>
            <pc:sldMk cId="535793056" sldId="259"/>
            <ac:spMk id="2" creationId="{FA83BC73-EBA0-0D5A-3250-855468A89226}"/>
          </ac:spMkLst>
        </pc:spChg>
        <pc:spChg chg="mod ord">
          <ac:chgData name="Elizabeth Adesaogun (2515702)" userId="S::2515702@student.uwtsd.ac.uk::b4b1b31e-da20-4fa7-8f6e-d8d7754e604c" providerId="AD" clId="Web-{AC98580E-B865-BC9B-F563-47D26456137B}" dt="2025-10-19T10:06:19.868" v="692" actId="20577"/>
          <ac:spMkLst>
            <pc:docMk/>
            <pc:sldMk cId="535793056" sldId="259"/>
            <ac:spMk id="3" creationId="{AB8D426F-9C2F-FFB2-6EE0-88CC2C43DD09}"/>
          </ac:spMkLst>
        </pc:spChg>
      </pc:sldChg>
      <pc:sldChg chg="modSp new mod modClrScheme chgLayout">
        <pc:chgData name="Elizabeth Adesaogun (2515702)" userId="S::2515702@student.uwtsd.ac.uk::b4b1b31e-da20-4fa7-8f6e-d8d7754e604c" providerId="AD" clId="Web-{AC98580E-B865-BC9B-F563-47D26456137B}" dt="2025-10-19T10:02:51.724" v="639" actId="20577"/>
        <pc:sldMkLst>
          <pc:docMk/>
          <pc:sldMk cId="3090719655" sldId="260"/>
        </pc:sldMkLst>
        <pc:spChg chg="mod ord">
          <ac:chgData name="Elizabeth Adesaogun (2515702)" userId="S::2515702@student.uwtsd.ac.uk::b4b1b31e-da20-4fa7-8f6e-d8d7754e604c" providerId="AD" clId="Web-{AC98580E-B865-BC9B-F563-47D26456137B}" dt="2025-10-19T09:39:09.834" v="195" actId="20577"/>
          <ac:spMkLst>
            <pc:docMk/>
            <pc:sldMk cId="3090719655" sldId="260"/>
            <ac:spMk id="2" creationId="{DF64FAFD-8C08-AE55-3B80-40263E395384}"/>
          </ac:spMkLst>
        </pc:spChg>
        <pc:spChg chg="mod ord">
          <ac:chgData name="Elizabeth Adesaogun (2515702)" userId="S::2515702@student.uwtsd.ac.uk::b4b1b31e-da20-4fa7-8f6e-d8d7754e604c" providerId="AD" clId="Web-{AC98580E-B865-BC9B-F563-47D26456137B}" dt="2025-10-19T10:02:51.724" v="639" actId="20577"/>
          <ac:spMkLst>
            <pc:docMk/>
            <pc:sldMk cId="3090719655" sldId="260"/>
            <ac:spMk id="3" creationId="{35A006A0-EB43-3A9A-CFF7-062F968D92F5}"/>
          </ac:spMkLst>
        </pc:spChg>
      </pc:sldChg>
      <pc:sldChg chg="modSp new mod modClrScheme chgLayout">
        <pc:chgData name="Elizabeth Adesaogun (2515702)" userId="S::2515702@student.uwtsd.ac.uk::b4b1b31e-da20-4fa7-8f6e-d8d7754e604c" providerId="AD" clId="Web-{AC98580E-B865-BC9B-F563-47D26456137B}" dt="2025-10-19T09:46:43.215" v="375" actId="20577"/>
        <pc:sldMkLst>
          <pc:docMk/>
          <pc:sldMk cId="3202052619" sldId="261"/>
        </pc:sldMkLst>
        <pc:spChg chg="mod ord">
          <ac:chgData name="Elizabeth Adesaogun (2515702)" userId="S::2515702@student.uwtsd.ac.uk::b4b1b31e-da20-4fa7-8f6e-d8d7754e604c" providerId="AD" clId="Web-{AC98580E-B865-BC9B-F563-47D26456137B}" dt="2025-10-19T09:36:23.100" v="119"/>
          <ac:spMkLst>
            <pc:docMk/>
            <pc:sldMk cId="3202052619" sldId="261"/>
            <ac:spMk id="2" creationId="{D11212A8-9C58-D524-A314-D102FA810E44}"/>
          </ac:spMkLst>
        </pc:spChg>
        <pc:spChg chg="mod ord">
          <ac:chgData name="Elizabeth Adesaogun (2515702)" userId="S::2515702@student.uwtsd.ac.uk::b4b1b31e-da20-4fa7-8f6e-d8d7754e604c" providerId="AD" clId="Web-{AC98580E-B865-BC9B-F563-47D26456137B}" dt="2025-10-19T09:46:43.215" v="375" actId="20577"/>
          <ac:spMkLst>
            <pc:docMk/>
            <pc:sldMk cId="3202052619" sldId="261"/>
            <ac:spMk id="3" creationId="{F166CE62-398B-398F-CCF2-EB94DA803BE4}"/>
          </ac:spMkLst>
        </pc:spChg>
      </pc:sldChg>
      <pc:sldChg chg="modSp new">
        <pc:chgData name="Elizabeth Adesaogun (2515702)" userId="S::2515702@student.uwtsd.ac.uk::b4b1b31e-da20-4fa7-8f6e-d8d7754e604c" providerId="AD" clId="Web-{AC98580E-B865-BC9B-F563-47D26456137B}" dt="2025-10-19T09:47:02.106" v="383" actId="20577"/>
        <pc:sldMkLst>
          <pc:docMk/>
          <pc:sldMk cId="1633616088" sldId="262"/>
        </pc:sldMkLst>
        <pc:spChg chg="mod">
          <ac:chgData name="Elizabeth Adesaogun (2515702)" userId="S::2515702@student.uwtsd.ac.uk::b4b1b31e-da20-4fa7-8f6e-d8d7754e604c" providerId="AD" clId="Web-{AC98580E-B865-BC9B-F563-47D26456137B}" dt="2025-10-19T09:46:49.949" v="382" actId="20577"/>
          <ac:spMkLst>
            <pc:docMk/>
            <pc:sldMk cId="1633616088" sldId="262"/>
            <ac:spMk id="2" creationId="{C398F5AB-3CC3-FCB6-707E-D45A6DB597F8}"/>
          </ac:spMkLst>
        </pc:spChg>
        <pc:spChg chg="mod">
          <ac:chgData name="Elizabeth Adesaogun (2515702)" userId="S::2515702@student.uwtsd.ac.uk::b4b1b31e-da20-4fa7-8f6e-d8d7754e604c" providerId="AD" clId="Web-{AC98580E-B865-BC9B-F563-47D26456137B}" dt="2025-10-19T09:47:02.106" v="383" actId="20577"/>
          <ac:spMkLst>
            <pc:docMk/>
            <pc:sldMk cId="1633616088" sldId="262"/>
            <ac:spMk id="3" creationId="{E2B79AFC-9B3C-5886-8250-54BBA644EC58}"/>
          </ac:spMkLst>
        </pc:spChg>
      </pc:sldChg>
      <pc:sldMasterChg chg="add addSldLayout modSldLayout">
        <pc:chgData name="Elizabeth Adesaogun (2515702)" userId="S::2515702@student.uwtsd.ac.uk::b4b1b31e-da20-4fa7-8f6e-d8d7754e604c" providerId="AD" clId="Web-{AC98580E-B865-BC9B-F563-47D26456137B}" dt="2025-10-19T09:36:23.100" v="119"/>
        <pc:sldMasterMkLst>
          <pc:docMk/>
          <pc:sldMasterMk cId="2532987876" sldId="2147483672"/>
        </pc:sldMasterMkLst>
        <pc:sldLayoutChg chg="add mod replId">
          <pc:chgData name="Elizabeth Adesaogun (2515702)" userId="S::2515702@student.uwtsd.ac.uk::b4b1b31e-da20-4fa7-8f6e-d8d7754e604c" providerId="AD" clId="Web-{AC98580E-B865-BC9B-F563-47D26456137B}" dt="2025-10-19T09:36:23.100" v="119"/>
          <pc:sldLayoutMkLst>
            <pc:docMk/>
            <pc:sldMasterMk cId="2532987876" sldId="2147483672"/>
            <pc:sldLayoutMk cId="366481283" sldId="2147483673"/>
          </pc:sldLayoutMkLst>
        </pc:sldLayoutChg>
        <pc:sldLayoutChg chg="add mod replId">
          <pc:chgData name="Elizabeth Adesaogun (2515702)" userId="S::2515702@student.uwtsd.ac.uk::b4b1b31e-da20-4fa7-8f6e-d8d7754e604c" providerId="AD" clId="Web-{AC98580E-B865-BC9B-F563-47D26456137B}" dt="2025-10-19T09:36:23.100" v="119"/>
          <pc:sldLayoutMkLst>
            <pc:docMk/>
            <pc:sldMasterMk cId="2532987876" sldId="2147483672"/>
            <pc:sldLayoutMk cId="2465589247" sldId="2147483674"/>
          </pc:sldLayoutMkLst>
        </pc:sldLayoutChg>
        <pc:sldLayoutChg chg="add mod replId">
          <pc:chgData name="Elizabeth Adesaogun (2515702)" userId="S::2515702@student.uwtsd.ac.uk::b4b1b31e-da20-4fa7-8f6e-d8d7754e604c" providerId="AD" clId="Web-{AC98580E-B865-BC9B-F563-47D26456137B}" dt="2025-10-19T09:36:23.100" v="119"/>
          <pc:sldLayoutMkLst>
            <pc:docMk/>
            <pc:sldMasterMk cId="2532987876" sldId="2147483672"/>
            <pc:sldLayoutMk cId="2112735219" sldId="2147483675"/>
          </pc:sldLayoutMkLst>
        </pc:sldLayoutChg>
        <pc:sldLayoutChg chg="add mod replId">
          <pc:chgData name="Elizabeth Adesaogun (2515702)" userId="S::2515702@student.uwtsd.ac.uk::b4b1b31e-da20-4fa7-8f6e-d8d7754e604c" providerId="AD" clId="Web-{AC98580E-B865-BC9B-F563-47D26456137B}" dt="2025-10-19T09:36:23.100" v="119"/>
          <pc:sldLayoutMkLst>
            <pc:docMk/>
            <pc:sldMasterMk cId="2532987876" sldId="2147483672"/>
            <pc:sldLayoutMk cId="3567580393" sldId="2147483676"/>
          </pc:sldLayoutMkLst>
        </pc:sldLayoutChg>
        <pc:sldLayoutChg chg="add mod replId">
          <pc:chgData name="Elizabeth Adesaogun (2515702)" userId="S::2515702@student.uwtsd.ac.uk::b4b1b31e-da20-4fa7-8f6e-d8d7754e604c" providerId="AD" clId="Web-{AC98580E-B865-BC9B-F563-47D26456137B}" dt="2025-10-19T09:36:23.100" v="119"/>
          <pc:sldLayoutMkLst>
            <pc:docMk/>
            <pc:sldMasterMk cId="2532987876" sldId="2147483672"/>
            <pc:sldLayoutMk cId="2331909494" sldId="2147483677"/>
          </pc:sldLayoutMkLst>
        </pc:sldLayoutChg>
        <pc:sldLayoutChg chg="add mod replId">
          <pc:chgData name="Elizabeth Adesaogun (2515702)" userId="S::2515702@student.uwtsd.ac.uk::b4b1b31e-da20-4fa7-8f6e-d8d7754e604c" providerId="AD" clId="Web-{AC98580E-B865-BC9B-F563-47D26456137B}" dt="2025-10-19T09:36:23.100" v="119"/>
          <pc:sldLayoutMkLst>
            <pc:docMk/>
            <pc:sldMasterMk cId="2532987876" sldId="2147483672"/>
            <pc:sldLayoutMk cId="2981374960" sldId="2147483678"/>
          </pc:sldLayoutMkLst>
        </pc:sldLayoutChg>
        <pc:sldLayoutChg chg="add mod replId">
          <pc:chgData name="Elizabeth Adesaogun (2515702)" userId="S::2515702@student.uwtsd.ac.uk::b4b1b31e-da20-4fa7-8f6e-d8d7754e604c" providerId="AD" clId="Web-{AC98580E-B865-BC9B-F563-47D26456137B}" dt="2025-10-19T09:36:23.100" v="119"/>
          <pc:sldLayoutMkLst>
            <pc:docMk/>
            <pc:sldMasterMk cId="2532987876" sldId="2147483672"/>
            <pc:sldLayoutMk cId="920596670" sldId="2147483679"/>
          </pc:sldLayoutMkLst>
        </pc:sldLayoutChg>
        <pc:sldLayoutChg chg="add mod replId">
          <pc:chgData name="Elizabeth Adesaogun (2515702)" userId="S::2515702@student.uwtsd.ac.uk::b4b1b31e-da20-4fa7-8f6e-d8d7754e604c" providerId="AD" clId="Web-{AC98580E-B865-BC9B-F563-47D26456137B}" dt="2025-10-19T09:36:23.100" v="119"/>
          <pc:sldLayoutMkLst>
            <pc:docMk/>
            <pc:sldMasterMk cId="2532987876" sldId="2147483672"/>
            <pc:sldLayoutMk cId="2714352615" sldId="2147483680"/>
          </pc:sldLayoutMkLst>
        </pc:sldLayoutChg>
        <pc:sldLayoutChg chg="add mod replId">
          <pc:chgData name="Elizabeth Adesaogun (2515702)" userId="S::2515702@student.uwtsd.ac.uk::b4b1b31e-da20-4fa7-8f6e-d8d7754e604c" providerId="AD" clId="Web-{AC98580E-B865-BC9B-F563-47D26456137B}" dt="2025-10-19T09:36:23.100" v="119"/>
          <pc:sldLayoutMkLst>
            <pc:docMk/>
            <pc:sldMasterMk cId="2532987876" sldId="2147483672"/>
            <pc:sldLayoutMk cId="4067001784" sldId="2147483681"/>
          </pc:sldLayoutMkLst>
        </pc:sldLayoutChg>
        <pc:sldLayoutChg chg="add mod replId">
          <pc:chgData name="Elizabeth Adesaogun (2515702)" userId="S::2515702@student.uwtsd.ac.uk::b4b1b31e-da20-4fa7-8f6e-d8d7754e604c" providerId="AD" clId="Web-{AC98580E-B865-BC9B-F563-47D26456137B}" dt="2025-10-19T09:36:23.100" v="119"/>
          <pc:sldLayoutMkLst>
            <pc:docMk/>
            <pc:sldMasterMk cId="2532987876" sldId="2147483672"/>
            <pc:sldLayoutMk cId="648779746" sldId="2147483682"/>
          </pc:sldLayoutMkLst>
        </pc:sldLayoutChg>
        <pc:sldLayoutChg chg="add mod replId">
          <pc:chgData name="Elizabeth Adesaogun (2515702)" userId="S::2515702@student.uwtsd.ac.uk::b4b1b31e-da20-4fa7-8f6e-d8d7754e604c" providerId="AD" clId="Web-{AC98580E-B865-BC9B-F563-47D26456137B}" dt="2025-10-19T09:36:23.100" v="119"/>
          <pc:sldLayoutMkLst>
            <pc:docMk/>
            <pc:sldMasterMk cId="2532987876" sldId="2147483672"/>
            <pc:sldLayoutMk cId="2302608691" sldId="2147483683"/>
          </pc:sldLayoutMkLst>
        </pc:sldLayoutChg>
        <pc:sldLayoutChg chg="add mod replId">
          <pc:chgData name="Elizabeth Adesaogun (2515702)" userId="S::2515702@student.uwtsd.ac.uk::b4b1b31e-da20-4fa7-8f6e-d8d7754e604c" providerId="AD" clId="Web-{AC98580E-B865-BC9B-F563-47D26456137B}" dt="2025-10-19T09:36:23.100" v="119"/>
          <pc:sldLayoutMkLst>
            <pc:docMk/>
            <pc:sldMasterMk cId="2532987876" sldId="2147483672"/>
            <pc:sldLayoutMk cId="1901472455" sldId="2147483684"/>
          </pc:sldLayoutMkLst>
        </pc:sldLayoutChg>
        <pc:sldLayoutChg chg="add mod replId">
          <pc:chgData name="Elizabeth Adesaogun (2515702)" userId="S::2515702@student.uwtsd.ac.uk::b4b1b31e-da20-4fa7-8f6e-d8d7754e604c" providerId="AD" clId="Web-{AC98580E-B865-BC9B-F563-47D26456137B}" dt="2025-10-19T09:36:23.100" v="119"/>
          <pc:sldLayoutMkLst>
            <pc:docMk/>
            <pc:sldMasterMk cId="2532987876" sldId="2147483672"/>
            <pc:sldLayoutMk cId="891760933" sldId="2147483685"/>
          </pc:sldLayoutMkLst>
        </pc:sldLayoutChg>
        <pc:sldLayoutChg chg="add mod replId">
          <pc:chgData name="Elizabeth Adesaogun (2515702)" userId="S::2515702@student.uwtsd.ac.uk::b4b1b31e-da20-4fa7-8f6e-d8d7754e604c" providerId="AD" clId="Web-{AC98580E-B865-BC9B-F563-47D26456137B}" dt="2025-10-19T09:36:23.100" v="119"/>
          <pc:sldLayoutMkLst>
            <pc:docMk/>
            <pc:sldMasterMk cId="2532987876" sldId="2147483672"/>
            <pc:sldLayoutMk cId="18832774" sldId="2147483686"/>
          </pc:sldLayoutMkLst>
        </pc:sldLayoutChg>
        <pc:sldLayoutChg chg="add mod replId">
          <pc:chgData name="Elizabeth Adesaogun (2515702)" userId="S::2515702@student.uwtsd.ac.uk::b4b1b31e-da20-4fa7-8f6e-d8d7754e604c" providerId="AD" clId="Web-{AC98580E-B865-BC9B-F563-47D26456137B}" dt="2025-10-19T09:36:23.100" v="119"/>
          <pc:sldLayoutMkLst>
            <pc:docMk/>
            <pc:sldMasterMk cId="2532987876" sldId="2147483672"/>
            <pc:sldLayoutMk cId="135220208" sldId="2147483687"/>
          </pc:sldLayoutMkLst>
        </pc:sldLayoutChg>
        <pc:sldLayoutChg chg="add mod replId">
          <pc:chgData name="Elizabeth Adesaogun (2515702)" userId="S::2515702@student.uwtsd.ac.uk::b4b1b31e-da20-4fa7-8f6e-d8d7754e604c" providerId="AD" clId="Web-{AC98580E-B865-BC9B-F563-47D26456137B}" dt="2025-10-19T09:36:23.100" v="119"/>
          <pc:sldLayoutMkLst>
            <pc:docMk/>
            <pc:sldMasterMk cId="2532987876" sldId="2147483672"/>
            <pc:sldLayoutMk cId="4183721656" sldId="2147483688"/>
          </pc:sldLayoutMkLst>
        </pc:sldLayoutChg>
        <pc:sldLayoutChg chg="add mod replId">
          <pc:chgData name="Elizabeth Adesaogun (2515702)" userId="S::2515702@student.uwtsd.ac.uk::b4b1b31e-da20-4fa7-8f6e-d8d7754e604c" providerId="AD" clId="Web-{AC98580E-B865-BC9B-F563-47D26456137B}" dt="2025-10-19T09:36:23.100" v="119"/>
          <pc:sldLayoutMkLst>
            <pc:docMk/>
            <pc:sldMasterMk cId="2532987876" sldId="2147483672"/>
            <pc:sldLayoutMk cId="712196755" sldId="2147483689"/>
          </pc:sldLayoutMkLst>
        </pc:sldLayoutChg>
      </pc:sldMasterChg>
    </pc:docChg>
  </pc:docChgLst>
  <pc:docChgLst>
    <pc:chgData name="Danielle Nordia Lewis (2516158)" userId="01aef08b-59cd-446d-bc5b-15c654458aa7" providerId="ADAL" clId="{5C38AD78-FD61-4BE2-A362-FC980E0FCF9E}"/>
    <pc:docChg chg="custSel modSld">
      <pc:chgData name="Danielle Nordia Lewis (2516158)" userId="01aef08b-59cd-446d-bc5b-15c654458aa7" providerId="ADAL" clId="{5C38AD78-FD61-4BE2-A362-FC980E0FCF9E}" dt="2025-10-27T15:00:04.842" v="2443" actId="255"/>
      <pc:docMkLst>
        <pc:docMk/>
      </pc:docMkLst>
      <pc:sldChg chg="modSp mod">
        <pc:chgData name="Danielle Nordia Lewis (2516158)" userId="01aef08b-59cd-446d-bc5b-15c654458aa7" providerId="ADAL" clId="{5C38AD78-FD61-4BE2-A362-FC980E0FCF9E}" dt="2025-10-27T15:00:04.842" v="2443" actId="255"/>
        <pc:sldMkLst>
          <pc:docMk/>
          <pc:sldMk cId="3578210672" sldId="271"/>
        </pc:sldMkLst>
        <pc:spChg chg="mod">
          <ac:chgData name="Danielle Nordia Lewis (2516158)" userId="01aef08b-59cd-446d-bc5b-15c654458aa7" providerId="ADAL" clId="{5C38AD78-FD61-4BE2-A362-FC980E0FCF9E}" dt="2025-10-27T15:00:04.842" v="2443" actId="255"/>
          <ac:spMkLst>
            <pc:docMk/>
            <pc:sldMk cId="3578210672" sldId="271"/>
            <ac:spMk id="3" creationId="{EF611322-B043-F0DC-F9D6-6CB79499B3CB}"/>
          </ac:spMkLst>
        </pc:spChg>
      </pc:sldChg>
      <pc:sldChg chg="modSp mod">
        <pc:chgData name="Danielle Nordia Lewis (2516158)" userId="01aef08b-59cd-446d-bc5b-15c654458aa7" providerId="ADAL" clId="{5C38AD78-FD61-4BE2-A362-FC980E0FCF9E}" dt="2025-10-27T14:57:44.334" v="2442" actId="113"/>
        <pc:sldMkLst>
          <pc:docMk/>
          <pc:sldMk cId="488181649" sldId="272"/>
        </pc:sldMkLst>
        <pc:spChg chg="mod">
          <ac:chgData name="Danielle Nordia Lewis (2516158)" userId="01aef08b-59cd-446d-bc5b-15c654458aa7" providerId="ADAL" clId="{5C38AD78-FD61-4BE2-A362-FC980E0FCF9E}" dt="2025-10-27T13:20:17.681" v="16" actId="20577"/>
          <ac:spMkLst>
            <pc:docMk/>
            <pc:sldMk cId="488181649" sldId="272"/>
            <ac:spMk id="2" creationId="{EEE45106-9FC5-3150-DDD8-A67FF6D4644D}"/>
          </ac:spMkLst>
        </pc:spChg>
        <pc:spChg chg="mod">
          <ac:chgData name="Danielle Nordia Lewis (2516158)" userId="01aef08b-59cd-446d-bc5b-15c654458aa7" providerId="ADAL" clId="{5C38AD78-FD61-4BE2-A362-FC980E0FCF9E}" dt="2025-10-27T14:57:44.334" v="2442" actId="113"/>
          <ac:spMkLst>
            <pc:docMk/>
            <pc:sldMk cId="488181649" sldId="272"/>
            <ac:spMk id="3" creationId="{6F30A1DD-2150-2960-D56C-2F0A90914E95}"/>
          </ac:spMkLst>
        </pc:spChg>
      </pc:sldChg>
    </pc:docChg>
  </pc:docChgLst>
  <pc:docChgLst>
    <pc:chgData name="Elizabeth Adesaogun (2515702)" userId="S::2515702@student.uwtsd.ac.uk::b4b1b31e-da20-4fa7-8f6e-d8d7754e604c" providerId="AD" clId="Web-{1001A00F-9321-AA6E-5FCD-9304853AB6ED}"/>
    <pc:docChg chg="delSld modSld sldOrd">
      <pc:chgData name="Elizabeth Adesaogun (2515702)" userId="S::2515702@student.uwtsd.ac.uk::b4b1b31e-da20-4fa7-8f6e-d8d7754e604c" providerId="AD" clId="Web-{1001A00F-9321-AA6E-5FCD-9304853AB6ED}" dt="2025-10-26T09:50:53.851" v="696"/>
      <pc:docMkLst>
        <pc:docMk/>
      </pc:docMkLst>
      <pc:sldChg chg="modSp">
        <pc:chgData name="Elizabeth Adesaogun (2515702)" userId="S::2515702@student.uwtsd.ac.uk::b4b1b31e-da20-4fa7-8f6e-d8d7754e604c" providerId="AD" clId="Web-{1001A00F-9321-AA6E-5FCD-9304853AB6ED}" dt="2025-10-26T09:20:08.844" v="11" actId="20577"/>
        <pc:sldMkLst>
          <pc:docMk/>
          <pc:sldMk cId="535793056" sldId="259"/>
        </pc:sldMkLst>
        <pc:spChg chg="mod">
          <ac:chgData name="Elizabeth Adesaogun (2515702)" userId="S::2515702@student.uwtsd.ac.uk::b4b1b31e-da20-4fa7-8f6e-d8d7754e604c" providerId="AD" clId="Web-{1001A00F-9321-AA6E-5FCD-9304853AB6ED}" dt="2025-10-26T09:20:08.844" v="11" actId="20577"/>
          <ac:spMkLst>
            <pc:docMk/>
            <pc:sldMk cId="535793056" sldId="259"/>
            <ac:spMk id="3" creationId="{AB8D426F-9C2F-FFB2-6EE0-88CC2C43DD09}"/>
          </ac:spMkLst>
        </pc:spChg>
      </pc:sldChg>
      <pc:sldChg chg="modSp ord">
        <pc:chgData name="Elizabeth Adesaogun (2515702)" userId="S::2515702@student.uwtsd.ac.uk::b4b1b31e-da20-4fa7-8f6e-d8d7754e604c" providerId="AD" clId="Web-{1001A00F-9321-AA6E-5FCD-9304853AB6ED}" dt="2025-10-26T09:31:13.768" v="616"/>
        <pc:sldMkLst>
          <pc:docMk/>
          <pc:sldMk cId="3090719655" sldId="260"/>
        </pc:sldMkLst>
        <pc:spChg chg="mod">
          <ac:chgData name="Elizabeth Adesaogun (2515702)" userId="S::2515702@student.uwtsd.ac.uk::b4b1b31e-da20-4fa7-8f6e-d8d7754e604c" providerId="AD" clId="Web-{1001A00F-9321-AA6E-5FCD-9304853AB6ED}" dt="2025-10-26T09:22:27.739" v="198" actId="20577"/>
          <ac:spMkLst>
            <pc:docMk/>
            <pc:sldMk cId="3090719655" sldId="260"/>
            <ac:spMk id="3" creationId="{35A006A0-EB43-3A9A-CFF7-062F968D92F5}"/>
          </ac:spMkLst>
        </pc:spChg>
      </pc:sldChg>
    </pc:docChg>
  </pc:docChgLst>
  <pc:docChgLst>
    <pc:chgData name="Rudolf Balog (2119447)" userId="S::2119447@student.uwtsd.ac.uk::cffa5143-67fa-40d9-acc3-cb1e44816e68" providerId="AD" clId="Web-{C618A706-922D-D3A6-9905-DACF48824134}"/>
    <pc:docChg chg="modSld">
      <pc:chgData name="Rudolf Balog (2119447)" userId="S::2119447@student.uwtsd.ac.uk::cffa5143-67fa-40d9-acc3-cb1e44816e68" providerId="AD" clId="Web-{C618A706-922D-D3A6-9905-DACF48824134}" dt="2025-11-08T09:11:44.008" v="691" actId="20577"/>
      <pc:docMkLst>
        <pc:docMk/>
      </pc:docMkLst>
      <pc:sldChg chg="modSp">
        <pc:chgData name="Rudolf Balog (2119447)" userId="S::2119447@student.uwtsd.ac.uk::cffa5143-67fa-40d9-acc3-cb1e44816e68" providerId="AD" clId="Web-{C618A706-922D-D3A6-9905-DACF48824134}" dt="2025-11-08T08:31:52.584" v="193" actId="14100"/>
        <pc:sldMkLst>
          <pc:docMk/>
          <pc:sldMk cId="535793056" sldId="259"/>
        </pc:sldMkLst>
        <pc:spChg chg="mod">
          <ac:chgData name="Rudolf Balog (2119447)" userId="S::2119447@student.uwtsd.ac.uk::cffa5143-67fa-40d9-acc3-cb1e44816e68" providerId="AD" clId="Web-{C618A706-922D-D3A6-9905-DACF48824134}" dt="2025-11-08T08:31:52.584" v="193" actId="14100"/>
          <ac:spMkLst>
            <pc:docMk/>
            <pc:sldMk cId="535793056" sldId="259"/>
            <ac:spMk id="3" creationId="{AB8D426F-9C2F-FFB2-6EE0-88CC2C43DD09}"/>
          </ac:spMkLst>
        </pc:spChg>
      </pc:sldChg>
      <pc:sldChg chg="modSp">
        <pc:chgData name="Rudolf Balog (2119447)" userId="S::2119447@student.uwtsd.ac.uk::cffa5143-67fa-40d9-acc3-cb1e44816e68" providerId="AD" clId="Web-{C618A706-922D-D3A6-9905-DACF48824134}" dt="2025-11-08T09:11:44.008" v="691" actId="20577"/>
        <pc:sldMkLst>
          <pc:docMk/>
          <pc:sldMk cId="3967122274" sldId="276"/>
        </pc:sldMkLst>
        <pc:spChg chg="mod">
          <ac:chgData name="Rudolf Balog (2119447)" userId="S::2119447@student.uwtsd.ac.uk::cffa5143-67fa-40d9-acc3-cb1e44816e68" providerId="AD" clId="Web-{C618A706-922D-D3A6-9905-DACF48824134}" dt="2025-11-08T09:11:44.008" v="691" actId="20577"/>
          <ac:spMkLst>
            <pc:docMk/>
            <pc:sldMk cId="3967122274" sldId="276"/>
            <ac:spMk id="3" creationId="{A044D560-EFE4-F718-399B-F1ABCFB9E290}"/>
          </ac:spMkLst>
        </pc:spChg>
      </pc:sldChg>
    </pc:docChg>
  </pc:docChgLst>
  <pc:docChgLst>
    <pc:chgData name="Volodymyr Kalhin (2514104)" userId="S::2514104@student.uwtsd.ac.uk::7f23d9f2-1631-4913-a7a9-b48ed939fcfe" providerId="AD" clId="Web-{06D2873B-1390-7A24-E6CD-977DE6F64243}"/>
    <pc:docChg chg="modSld">
      <pc:chgData name="Volodymyr Kalhin (2514104)" userId="S::2514104@student.uwtsd.ac.uk::7f23d9f2-1631-4913-a7a9-b48ed939fcfe" providerId="AD" clId="Web-{06D2873B-1390-7A24-E6CD-977DE6F64243}" dt="2025-11-01T11:59:57.313" v="57" actId="20577"/>
      <pc:docMkLst>
        <pc:docMk/>
      </pc:docMkLst>
      <pc:sldChg chg="modSp">
        <pc:chgData name="Volodymyr Kalhin (2514104)" userId="S::2514104@student.uwtsd.ac.uk::7f23d9f2-1631-4913-a7a9-b48ed939fcfe" providerId="AD" clId="Web-{06D2873B-1390-7A24-E6CD-977DE6F64243}" dt="2025-11-01T11:54:29.434" v="38" actId="20577"/>
        <pc:sldMkLst>
          <pc:docMk/>
          <pc:sldMk cId="2203452887" sldId="266"/>
        </pc:sldMkLst>
        <pc:spChg chg="mod">
          <ac:chgData name="Volodymyr Kalhin (2514104)" userId="S::2514104@student.uwtsd.ac.uk::7f23d9f2-1631-4913-a7a9-b48ed939fcfe" providerId="AD" clId="Web-{06D2873B-1390-7A24-E6CD-977DE6F64243}" dt="2025-11-01T11:54:29.434" v="38" actId="20577"/>
          <ac:spMkLst>
            <pc:docMk/>
            <pc:sldMk cId="2203452887" sldId="266"/>
            <ac:spMk id="3" creationId="{0491AC8B-CAFA-9BEC-E4CE-20E689C5D134}"/>
          </ac:spMkLst>
        </pc:spChg>
      </pc:sldChg>
      <pc:sldChg chg="modSp">
        <pc:chgData name="Volodymyr Kalhin (2514104)" userId="S::2514104@student.uwtsd.ac.uk::7f23d9f2-1631-4913-a7a9-b48ed939fcfe" providerId="AD" clId="Web-{06D2873B-1390-7A24-E6CD-977DE6F64243}" dt="2025-11-01T11:59:57.313" v="57" actId="20577"/>
        <pc:sldMkLst>
          <pc:docMk/>
          <pc:sldMk cId="3438871992" sldId="267"/>
        </pc:sldMkLst>
        <pc:spChg chg="mod">
          <ac:chgData name="Volodymyr Kalhin (2514104)" userId="S::2514104@student.uwtsd.ac.uk::7f23d9f2-1631-4913-a7a9-b48ed939fcfe" providerId="AD" clId="Web-{06D2873B-1390-7A24-E6CD-977DE6F64243}" dt="2025-11-01T11:59:57.313" v="57" actId="20577"/>
          <ac:spMkLst>
            <pc:docMk/>
            <pc:sldMk cId="3438871992" sldId="267"/>
            <ac:spMk id="3" creationId="{A8CE980D-D057-BE48-D418-6921E70F26C2}"/>
          </ac:spMkLst>
        </pc:spChg>
      </pc:sldChg>
    </pc:docChg>
  </pc:docChgLst>
  <pc:docChgLst>
    <pc:chgData name="Rudolf Balog (2119447)" userId="S::2119447@student.uwtsd.ac.uk::cffa5143-67fa-40d9-acc3-cb1e44816e68" providerId="AD" clId="Web-{EDB37D2D-3199-373E-3212-AD99765C48D1}"/>
    <pc:docChg chg="modSld">
      <pc:chgData name="Rudolf Balog (2119447)" userId="S::2119447@student.uwtsd.ac.uk::cffa5143-67fa-40d9-acc3-cb1e44816e68" providerId="AD" clId="Web-{EDB37D2D-3199-373E-3212-AD99765C48D1}" dt="2025-10-19T10:41:07.065" v="9" actId="20577"/>
      <pc:docMkLst>
        <pc:docMk/>
      </pc:docMkLst>
      <pc:sldChg chg="modSp">
        <pc:chgData name="Rudolf Balog (2119447)" userId="S::2119447@student.uwtsd.ac.uk::cffa5143-67fa-40d9-acc3-cb1e44816e68" providerId="AD" clId="Web-{EDB37D2D-3199-373E-3212-AD99765C48D1}" dt="2025-10-19T10:41:07.065" v="9" actId="20577"/>
        <pc:sldMkLst>
          <pc:docMk/>
          <pc:sldMk cId="535793056" sldId="259"/>
        </pc:sldMkLst>
        <pc:spChg chg="mod">
          <ac:chgData name="Rudolf Balog (2119447)" userId="S::2119447@student.uwtsd.ac.uk::cffa5143-67fa-40d9-acc3-cb1e44816e68" providerId="AD" clId="Web-{EDB37D2D-3199-373E-3212-AD99765C48D1}" dt="2025-10-19T10:41:07.065" v="9" actId="20577"/>
          <ac:spMkLst>
            <pc:docMk/>
            <pc:sldMk cId="535793056" sldId="259"/>
            <ac:spMk id="3" creationId="{AB8D426F-9C2F-FFB2-6EE0-88CC2C43DD09}"/>
          </ac:spMkLst>
        </pc:spChg>
      </pc:sldChg>
    </pc:docChg>
  </pc:docChgLst>
  <pc:docChgLst>
    <pc:chgData name="Elizabeth Adesaogun (2515702)" userId="S::2515702@student.uwtsd.ac.uk::b4b1b31e-da20-4fa7-8f6e-d8d7754e604c" providerId="AD" clId="Web-{C5B6EFD4-F940-528D-5C3E-57B667912A01}"/>
    <pc:docChg chg="delSld modSld sldOrd">
      <pc:chgData name="Elizabeth Adesaogun (2515702)" userId="S::2515702@student.uwtsd.ac.uk::b4b1b31e-da20-4fa7-8f6e-d8d7754e604c" providerId="AD" clId="Web-{C5B6EFD4-F940-528D-5C3E-57B667912A01}" dt="2025-11-09T10:48:05.780" v="242" actId="20577"/>
      <pc:docMkLst>
        <pc:docMk/>
      </pc:docMkLst>
      <pc:sldChg chg="modSp">
        <pc:chgData name="Elizabeth Adesaogun (2515702)" userId="S::2515702@student.uwtsd.ac.uk::b4b1b31e-da20-4fa7-8f6e-d8d7754e604c" providerId="AD" clId="Web-{C5B6EFD4-F940-528D-5C3E-57B667912A01}" dt="2025-11-08T11:18:53.440" v="134" actId="1076"/>
        <pc:sldMkLst>
          <pc:docMk/>
          <pc:sldMk cId="535793056" sldId="259"/>
        </pc:sldMkLst>
        <pc:spChg chg="mod">
          <ac:chgData name="Elizabeth Adesaogun (2515702)" userId="S::2515702@student.uwtsd.ac.uk::b4b1b31e-da20-4fa7-8f6e-d8d7754e604c" providerId="AD" clId="Web-{C5B6EFD4-F940-528D-5C3E-57B667912A01}" dt="2025-11-08T11:18:53.440" v="134" actId="1076"/>
          <ac:spMkLst>
            <pc:docMk/>
            <pc:sldMk cId="535793056" sldId="259"/>
            <ac:spMk id="3" creationId="{AB8D426F-9C2F-FFB2-6EE0-88CC2C43DD09}"/>
          </ac:spMkLst>
        </pc:spChg>
      </pc:sldChg>
      <pc:sldChg chg="modSp">
        <pc:chgData name="Elizabeth Adesaogun (2515702)" userId="S::2515702@student.uwtsd.ac.uk::b4b1b31e-da20-4fa7-8f6e-d8d7754e604c" providerId="AD" clId="Web-{C5B6EFD4-F940-528D-5C3E-57B667912A01}" dt="2025-11-09T10:40:16.260" v="221" actId="20577"/>
        <pc:sldMkLst>
          <pc:docMk/>
          <pc:sldMk cId="3090719655" sldId="260"/>
        </pc:sldMkLst>
        <pc:spChg chg="mod">
          <ac:chgData name="Elizabeth Adesaogun (2515702)" userId="S::2515702@student.uwtsd.ac.uk::b4b1b31e-da20-4fa7-8f6e-d8d7754e604c" providerId="AD" clId="Web-{C5B6EFD4-F940-528D-5C3E-57B667912A01}" dt="2025-11-08T11:25:29.389" v="150" actId="1076"/>
          <ac:spMkLst>
            <pc:docMk/>
            <pc:sldMk cId="3090719655" sldId="260"/>
            <ac:spMk id="2" creationId="{DF64FAFD-8C08-AE55-3B80-40263E395384}"/>
          </ac:spMkLst>
        </pc:spChg>
        <pc:spChg chg="mod">
          <ac:chgData name="Elizabeth Adesaogun (2515702)" userId="S::2515702@student.uwtsd.ac.uk::b4b1b31e-da20-4fa7-8f6e-d8d7754e604c" providerId="AD" clId="Web-{C5B6EFD4-F940-528D-5C3E-57B667912A01}" dt="2025-11-09T10:40:16.260" v="221" actId="20577"/>
          <ac:spMkLst>
            <pc:docMk/>
            <pc:sldMk cId="3090719655" sldId="260"/>
            <ac:spMk id="3" creationId="{35A006A0-EB43-3A9A-CFF7-062F968D92F5}"/>
          </ac:spMkLst>
        </pc:spChg>
      </pc:sldChg>
      <pc:sldChg chg="modSp">
        <pc:chgData name="Elizabeth Adesaogun (2515702)" userId="S::2515702@student.uwtsd.ac.uk::b4b1b31e-da20-4fa7-8f6e-d8d7754e604c" providerId="AD" clId="Web-{C5B6EFD4-F940-528D-5C3E-57B667912A01}" dt="2025-11-09T10:32:13.847" v="204" actId="20577"/>
        <pc:sldMkLst>
          <pc:docMk/>
          <pc:sldMk cId="1633616088" sldId="262"/>
        </pc:sldMkLst>
        <pc:spChg chg="mod">
          <ac:chgData name="Elizabeth Adesaogun (2515702)" userId="S::2515702@student.uwtsd.ac.uk::b4b1b31e-da20-4fa7-8f6e-d8d7754e604c" providerId="AD" clId="Web-{C5B6EFD4-F940-528D-5C3E-57B667912A01}" dt="2025-11-09T10:32:13.847" v="204" actId="20577"/>
          <ac:spMkLst>
            <pc:docMk/>
            <pc:sldMk cId="1633616088" sldId="262"/>
            <ac:spMk id="3" creationId="{E2B79AFC-9B3C-5886-8250-54BBA644EC58}"/>
          </ac:spMkLst>
        </pc:spChg>
      </pc:sldChg>
      <pc:sldChg chg="modSp">
        <pc:chgData name="Elizabeth Adesaogun (2515702)" userId="S::2515702@student.uwtsd.ac.uk::b4b1b31e-da20-4fa7-8f6e-d8d7754e604c" providerId="AD" clId="Web-{C5B6EFD4-F940-528D-5C3E-57B667912A01}" dt="2025-11-08T11:24:15.120" v="148" actId="20577"/>
        <pc:sldMkLst>
          <pc:docMk/>
          <pc:sldMk cId="2203452887" sldId="266"/>
        </pc:sldMkLst>
        <pc:spChg chg="mod">
          <ac:chgData name="Elizabeth Adesaogun (2515702)" userId="S::2515702@student.uwtsd.ac.uk::b4b1b31e-da20-4fa7-8f6e-d8d7754e604c" providerId="AD" clId="Web-{C5B6EFD4-F940-528D-5C3E-57B667912A01}" dt="2025-11-08T11:24:15.120" v="148" actId="20577"/>
          <ac:spMkLst>
            <pc:docMk/>
            <pc:sldMk cId="2203452887" sldId="266"/>
            <ac:spMk id="3" creationId="{0491AC8B-CAFA-9BEC-E4CE-20E689C5D134}"/>
          </ac:spMkLst>
        </pc:spChg>
      </pc:sldChg>
      <pc:sldChg chg="modSp">
        <pc:chgData name="Elizabeth Adesaogun (2515702)" userId="S::2515702@student.uwtsd.ac.uk::b4b1b31e-da20-4fa7-8f6e-d8d7754e604c" providerId="AD" clId="Web-{C5B6EFD4-F940-528D-5C3E-57B667912A01}" dt="2025-11-09T10:47:12.248" v="241" actId="20577"/>
        <pc:sldMkLst>
          <pc:docMk/>
          <pc:sldMk cId="3438871992" sldId="267"/>
        </pc:sldMkLst>
        <pc:spChg chg="mod">
          <ac:chgData name="Elizabeth Adesaogun (2515702)" userId="S::2515702@student.uwtsd.ac.uk::b4b1b31e-da20-4fa7-8f6e-d8d7754e604c" providerId="AD" clId="Web-{C5B6EFD4-F940-528D-5C3E-57B667912A01}" dt="2025-11-09T10:47:12.248" v="241" actId="20577"/>
          <ac:spMkLst>
            <pc:docMk/>
            <pc:sldMk cId="3438871992" sldId="267"/>
            <ac:spMk id="3" creationId="{A8CE980D-D057-BE48-D418-6921E70F26C2}"/>
          </ac:spMkLst>
        </pc:spChg>
      </pc:sldChg>
      <pc:sldChg chg="modSp">
        <pc:chgData name="Elizabeth Adesaogun (2515702)" userId="S::2515702@student.uwtsd.ac.uk::b4b1b31e-da20-4fa7-8f6e-d8d7754e604c" providerId="AD" clId="Web-{C5B6EFD4-F940-528D-5C3E-57B667912A01}" dt="2025-11-08T11:14:12.377" v="28" actId="20577"/>
        <pc:sldMkLst>
          <pc:docMk/>
          <pc:sldMk cId="3023290064" sldId="268"/>
        </pc:sldMkLst>
        <pc:spChg chg="mod">
          <ac:chgData name="Elizabeth Adesaogun (2515702)" userId="S::2515702@student.uwtsd.ac.uk::b4b1b31e-da20-4fa7-8f6e-d8d7754e604c" providerId="AD" clId="Web-{C5B6EFD4-F940-528D-5C3E-57B667912A01}" dt="2025-11-08T11:14:12.377" v="28" actId="20577"/>
          <ac:spMkLst>
            <pc:docMk/>
            <pc:sldMk cId="3023290064" sldId="268"/>
            <ac:spMk id="2" creationId="{AA344DE4-79C9-6485-C165-77C21DC149B6}"/>
          </ac:spMkLst>
        </pc:spChg>
      </pc:sldChg>
      <pc:sldChg chg="modSp">
        <pc:chgData name="Elizabeth Adesaogun (2515702)" userId="S::2515702@student.uwtsd.ac.uk::b4b1b31e-da20-4fa7-8f6e-d8d7754e604c" providerId="AD" clId="Web-{C5B6EFD4-F940-528D-5C3E-57B667912A01}" dt="2025-11-08T11:29:30.952" v="161" actId="20577"/>
        <pc:sldMkLst>
          <pc:docMk/>
          <pc:sldMk cId="1145510620" sldId="269"/>
        </pc:sldMkLst>
        <pc:spChg chg="mod">
          <ac:chgData name="Elizabeth Adesaogun (2515702)" userId="S::2515702@student.uwtsd.ac.uk::b4b1b31e-da20-4fa7-8f6e-d8d7754e604c" providerId="AD" clId="Web-{C5B6EFD4-F940-528D-5C3E-57B667912A01}" dt="2025-11-08T11:29:30.952" v="161" actId="20577"/>
          <ac:spMkLst>
            <pc:docMk/>
            <pc:sldMk cId="1145510620" sldId="269"/>
            <ac:spMk id="3" creationId="{51864919-3ED6-302F-2975-4A1AEA77F742}"/>
          </ac:spMkLst>
        </pc:spChg>
      </pc:sldChg>
      <pc:sldChg chg="modSp ord">
        <pc:chgData name="Elizabeth Adesaogun (2515702)" userId="S::2515702@student.uwtsd.ac.uk::b4b1b31e-da20-4fa7-8f6e-d8d7754e604c" providerId="AD" clId="Web-{C5B6EFD4-F940-528D-5C3E-57B667912A01}" dt="2025-11-09T10:45:01.964" v="236" actId="20577"/>
        <pc:sldMkLst>
          <pc:docMk/>
          <pc:sldMk cId="64498198" sldId="270"/>
        </pc:sldMkLst>
        <pc:spChg chg="mod">
          <ac:chgData name="Elizabeth Adesaogun (2515702)" userId="S::2515702@student.uwtsd.ac.uk::b4b1b31e-da20-4fa7-8f6e-d8d7754e604c" providerId="AD" clId="Web-{C5B6EFD4-F940-528D-5C3E-57B667912A01}" dt="2025-11-09T10:45:01.964" v="236" actId="20577"/>
          <ac:spMkLst>
            <pc:docMk/>
            <pc:sldMk cId="64498198" sldId="270"/>
            <ac:spMk id="3" creationId="{B68E337F-CD78-31D0-8DBE-63FB7DA161CB}"/>
          </ac:spMkLst>
        </pc:spChg>
      </pc:sldChg>
      <pc:sldChg chg="modSp">
        <pc:chgData name="Elizabeth Adesaogun (2515702)" userId="S::2515702@student.uwtsd.ac.uk::b4b1b31e-da20-4fa7-8f6e-d8d7754e604c" providerId="AD" clId="Web-{C5B6EFD4-F940-528D-5C3E-57B667912A01}" dt="2025-11-08T11:28:31.698" v="159" actId="20577"/>
        <pc:sldMkLst>
          <pc:docMk/>
          <pc:sldMk cId="3578210672" sldId="271"/>
        </pc:sldMkLst>
        <pc:spChg chg="mod">
          <ac:chgData name="Elizabeth Adesaogun (2515702)" userId="S::2515702@student.uwtsd.ac.uk::b4b1b31e-da20-4fa7-8f6e-d8d7754e604c" providerId="AD" clId="Web-{C5B6EFD4-F940-528D-5C3E-57B667912A01}" dt="2025-11-08T11:28:31.698" v="159" actId="20577"/>
          <ac:spMkLst>
            <pc:docMk/>
            <pc:sldMk cId="3578210672" sldId="271"/>
            <ac:spMk id="3" creationId="{EF611322-B043-F0DC-F9D6-6CB79499B3CB}"/>
          </ac:spMkLst>
        </pc:spChg>
      </pc:sldChg>
      <pc:sldChg chg="modSp">
        <pc:chgData name="Elizabeth Adesaogun (2515702)" userId="S::2515702@student.uwtsd.ac.uk::b4b1b31e-da20-4fa7-8f6e-d8d7754e604c" providerId="AD" clId="Web-{C5B6EFD4-F940-528D-5C3E-57B667912A01}" dt="2025-11-09T10:48:05.780" v="242" actId="20577"/>
        <pc:sldMkLst>
          <pc:docMk/>
          <pc:sldMk cId="1097783335" sldId="274"/>
        </pc:sldMkLst>
        <pc:spChg chg="mod">
          <ac:chgData name="Elizabeth Adesaogun (2515702)" userId="S::2515702@student.uwtsd.ac.uk::b4b1b31e-da20-4fa7-8f6e-d8d7754e604c" providerId="AD" clId="Web-{C5B6EFD4-F940-528D-5C3E-57B667912A01}" dt="2025-11-09T10:48:05.780" v="242" actId="20577"/>
          <ac:spMkLst>
            <pc:docMk/>
            <pc:sldMk cId="1097783335" sldId="274"/>
            <ac:spMk id="3" creationId="{5E09B398-5242-00EA-E84A-959A6BA95B35}"/>
          </ac:spMkLst>
        </pc:spChg>
      </pc:sldChg>
      <pc:sldChg chg="del">
        <pc:chgData name="Elizabeth Adesaogun (2515702)" userId="S::2515702@student.uwtsd.ac.uk::b4b1b31e-da20-4fa7-8f6e-d8d7754e604c" providerId="AD" clId="Web-{C5B6EFD4-F940-528D-5C3E-57B667912A01}" dt="2025-11-09T10:45:04.011" v="237"/>
        <pc:sldMkLst>
          <pc:docMk/>
          <pc:sldMk cId="1327101214" sldId="275"/>
        </pc:sldMkLst>
      </pc:sldChg>
      <pc:sldChg chg="modSp">
        <pc:chgData name="Elizabeth Adesaogun (2515702)" userId="S::2515702@student.uwtsd.ac.uk::b4b1b31e-da20-4fa7-8f6e-d8d7754e604c" providerId="AD" clId="Web-{C5B6EFD4-F940-528D-5C3E-57B667912A01}" dt="2025-11-09T10:46:28.732" v="239" actId="20577"/>
        <pc:sldMkLst>
          <pc:docMk/>
          <pc:sldMk cId="3967122274" sldId="276"/>
        </pc:sldMkLst>
        <pc:spChg chg="mod">
          <ac:chgData name="Elizabeth Adesaogun (2515702)" userId="S::2515702@student.uwtsd.ac.uk::b4b1b31e-da20-4fa7-8f6e-d8d7754e604c" providerId="AD" clId="Web-{C5B6EFD4-F940-528D-5C3E-57B667912A01}" dt="2025-11-09T10:46:28.732" v="239" actId="20577"/>
          <ac:spMkLst>
            <pc:docMk/>
            <pc:sldMk cId="3967122274" sldId="276"/>
            <ac:spMk id="3" creationId="{A044D560-EFE4-F718-399B-F1ABCFB9E290}"/>
          </ac:spMkLst>
        </pc:spChg>
      </pc:sldChg>
      <pc:sldChg chg="modSp">
        <pc:chgData name="Elizabeth Adesaogun (2515702)" userId="S::2515702@student.uwtsd.ac.uk::b4b1b31e-da20-4fa7-8f6e-d8d7754e604c" providerId="AD" clId="Web-{C5B6EFD4-F940-528D-5C3E-57B667912A01}" dt="2025-11-09T10:30:38.767" v="194" actId="20577"/>
        <pc:sldMkLst>
          <pc:docMk/>
          <pc:sldMk cId="2180255519" sldId="277"/>
        </pc:sldMkLst>
        <pc:spChg chg="mod">
          <ac:chgData name="Elizabeth Adesaogun (2515702)" userId="S::2515702@student.uwtsd.ac.uk::b4b1b31e-da20-4fa7-8f6e-d8d7754e604c" providerId="AD" clId="Web-{C5B6EFD4-F940-528D-5C3E-57B667912A01}" dt="2025-11-09T10:30:38.767" v="194" actId="20577"/>
          <ac:spMkLst>
            <pc:docMk/>
            <pc:sldMk cId="2180255519" sldId="277"/>
            <ac:spMk id="3" creationId="{28515661-BD5F-905E-6E2D-F9F232EF974C}"/>
          </ac:spMkLst>
        </pc:spChg>
      </pc:sldChg>
      <pc:sldChg chg="del">
        <pc:chgData name="Elizabeth Adesaogun (2515702)" userId="S::2515702@student.uwtsd.ac.uk::b4b1b31e-da20-4fa7-8f6e-d8d7754e604c" providerId="AD" clId="Web-{C5B6EFD4-F940-528D-5C3E-57B667912A01}" dt="2025-11-08T11:14:20.081" v="29"/>
        <pc:sldMkLst>
          <pc:docMk/>
          <pc:sldMk cId="2552335950" sldId="278"/>
        </pc:sldMkLst>
      </pc:sldChg>
      <pc:sldChg chg="del">
        <pc:chgData name="Elizabeth Adesaogun (2515702)" userId="S::2515702@student.uwtsd.ac.uk::b4b1b31e-da20-4fa7-8f6e-d8d7754e604c" providerId="AD" clId="Web-{C5B6EFD4-F940-528D-5C3E-57B667912A01}" dt="2025-11-08T11:14:30.878" v="30"/>
        <pc:sldMkLst>
          <pc:docMk/>
          <pc:sldMk cId="4211894153" sldId="279"/>
        </pc:sldMkLst>
      </pc:sldChg>
    </pc:docChg>
  </pc:docChgLst>
  <pc:docChgLst>
    <pc:chgData name="Elizabeth Adesaogun (2515702)" userId="S::2515702@student.uwtsd.ac.uk::b4b1b31e-da20-4fa7-8f6e-d8d7754e604c" providerId="AD" clId="Web-{F0AA6EE8-D3A7-6F9C-BF92-EDA426D33DF5}"/>
    <pc:docChg chg="modSld">
      <pc:chgData name="Elizabeth Adesaogun (2515702)" userId="S::2515702@student.uwtsd.ac.uk::b4b1b31e-da20-4fa7-8f6e-d8d7754e604c" providerId="AD" clId="Web-{F0AA6EE8-D3A7-6F9C-BF92-EDA426D33DF5}" dt="2025-10-19T11:01:22.434" v="250" actId="20577"/>
      <pc:docMkLst>
        <pc:docMk/>
      </pc:docMkLst>
      <pc:sldChg chg="modSp">
        <pc:chgData name="Elizabeth Adesaogun (2515702)" userId="S::2515702@student.uwtsd.ac.uk::b4b1b31e-da20-4fa7-8f6e-d8d7754e604c" providerId="AD" clId="Web-{F0AA6EE8-D3A7-6F9C-BF92-EDA426D33DF5}" dt="2025-10-19T10:46:29.377" v="45" actId="20577"/>
        <pc:sldMkLst>
          <pc:docMk/>
          <pc:sldMk cId="109857222" sldId="256"/>
        </pc:sldMkLst>
      </pc:sldChg>
      <pc:sldChg chg="modSp">
        <pc:chgData name="Elizabeth Adesaogun (2515702)" userId="S::2515702@student.uwtsd.ac.uk::b4b1b31e-da20-4fa7-8f6e-d8d7754e604c" providerId="AD" clId="Web-{F0AA6EE8-D3A7-6F9C-BF92-EDA426D33DF5}" dt="2025-10-19T11:01:22.434" v="250" actId="20577"/>
        <pc:sldMkLst>
          <pc:docMk/>
          <pc:sldMk cId="535793056" sldId="259"/>
        </pc:sldMkLst>
        <pc:spChg chg="mod">
          <ac:chgData name="Elizabeth Adesaogun (2515702)" userId="S::2515702@student.uwtsd.ac.uk::b4b1b31e-da20-4fa7-8f6e-d8d7754e604c" providerId="AD" clId="Web-{F0AA6EE8-D3A7-6F9C-BF92-EDA426D33DF5}" dt="2025-10-19T11:01:22.434" v="250" actId="20577"/>
          <ac:spMkLst>
            <pc:docMk/>
            <pc:sldMk cId="535793056" sldId="259"/>
            <ac:spMk id="3" creationId="{AB8D426F-9C2F-FFB2-6EE0-88CC2C43DD09}"/>
          </ac:spMkLst>
        </pc:spChg>
      </pc:sldChg>
    </pc:docChg>
  </pc:docChgLst>
  <pc:docChgLst>
    <pc:chgData name="Volodymyr Kalhin (2514104)" userId="S::2514104@student.uwtsd.ac.uk::7f23d9f2-1631-4913-a7a9-b48ed939fcfe" providerId="AD" clId="Web-{5429014A-DFED-8E05-8004-9A29B0C0B225}"/>
    <pc:docChg chg="modSld">
      <pc:chgData name="Volodymyr Kalhin (2514104)" userId="S::2514104@student.uwtsd.ac.uk::7f23d9f2-1631-4913-a7a9-b48ed939fcfe" providerId="AD" clId="Web-{5429014A-DFED-8E05-8004-9A29B0C0B225}" dt="2025-10-29T20:22:12.161" v="364" actId="20577"/>
      <pc:docMkLst>
        <pc:docMk/>
      </pc:docMkLst>
      <pc:sldChg chg="modSp">
        <pc:chgData name="Volodymyr Kalhin (2514104)" userId="S::2514104@student.uwtsd.ac.uk::7f23d9f2-1631-4913-a7a9-b48ed939fcfe" providerId="AD" clId="Web-{5429014A-DFED-8E05-8004-9A29B0C0B225}" dt="2025-10-29T20:22:12.161" v="364" actId="20577"/>
        <pc:sldMkLst>
          <pc:docMk/>
          <pc:sldMk cId="1506283707" sldId="265"/>
        </pc:sldMkLst>
        <pc:spChg chg="mod">
          <ac:chgData name="Volodymyr Kalhin (2514104)" userId="S::2514104@student.uwtsd.ac.uk::7f23d9f2-1631-4913-a7a9-b48ed939fcfe" providerId="AD" clId="Web-{5429014A-DFED-8E05-8004-9A29B0C0B225}" dt="2025-10-29T20:22:12.161" v="364" actId="20577"/>
          <ac:spMkLst>
            <pc:docMk/>
            <pc:sldMk cId="1506283707" sldId="265"/>
            <ac:spMk id="3" creationId="{57041B9F-18ED-53E3-221F-A7492D17A68D}"/>
          </ac:spMkLst>
        </pc:spChg>
      </pc:sldChg>
      <pc:sldChg chg="modSp">
        <pc:chgData name="Volodymyr Kalhin (2514104)" userId="S::2514104@student.uwtsd.ac.uk::7f23d9f2-1631-4913-a7a9-b48ed939fcfe" providerId="AD" clId="Web-{5429014A-DFED-8E05-8004-9A29B0C0B225}" dt="2025-10-29T19:32:01.233" v="71" actId="20577"/>
        <pc:sldMkLst>
          <pc:docMk/>
          <pc:sldMk cId="2203452887" sldId="266"/>
        </pc:sldMkLst>
        <pc:spChg chg="mod">
          <ac:chgData name="Volodymyr Kalhin (2514104)" userId="S::2514104@student.uwtsd.ac.uk::7f23d9f2-1631-4913-a7a9-b48ed939fcfe" providerId="AD" clId="Web-{5429014A-DFED-8E05-8004-9A29B0C0B225}" dt="2025-10-29T19:32:01.233" v="71" actId="20577"/>
          <ac:spMkLst>
            <pc:docMk/>
            <pc:sldMk cId="2203452887" sldId="266"/>
            <ac:spMk id="3" creationId="{0491AC8B-CAFA-9BEC-E4CE-20E689C5D134}"/>
          </ac:spMkLst>
        </pc:spChg>
      </pc:sldChg>
      <pc:sldChg chg="addSp delSp modSp">
        <pc:chgData name="Volodymyr Kalhin (2514104)" userId="S::2514104@student.uwtsd.ac.uk::7f23d9f2-1631-4913-a7a9-b48ed939fcfe" providerId="AD" clId="Web-{5429014A-DFED-8E05-8004-9A29B0C0B225}" dt="2025-10-29T20:20:09.359" v="362" actId="20577"/>
        <pc:sldMkLst>
          <pc:docMk/>
          <pc:sldMk cId="3438871992" sldId="267"/>
        </pc:sldMkLst>
        <pc:spChg chg="mod">
          <ac:chgData name="Volodymyr Kalhin (2514104)" userId="S::2514104@student.uwtsd.ac.uk::7f23d9f2-1631-4913-a7a9-b48ed939fcfe" providerId="AD" clId="Web-{5429014A-DFED-8E05-8004-9A29B0C0B225}" dt="2025-10-29T20:20:09.359" v="362" actId="20577"/>
          <ac:spMkLst>
            <pc:docMk/>
            <pc:sldMk cId="3438871992" sldId="267"/>
            <ac:spMk id="3" creationId="{A8CE980D-D057-BE48-D418-6921E70F26C2}"/>
          </ac:spMkLst>
        </pc:spChg>
      </pc:sldChg>
    </pc:docChg>
  </pc:docChgLst>
  <pc:docChgLst>
    <pc:chgData name="Volodymyr Kalhin (2514104)" userId="S::2514104@student.uwtsd.ac.uk::7f23d9f2-1631-4913-a7a9-b48ed939fcfe" providerId="AD" clId="Web-{3767B021-EA46-5522-7F58-AE780E087278}"/>
    <pc:docChg chg="addSld modSld sldOrd">
      <pc:chgData name="Volodymyr Kalhin (2514104)" userId="S::2514104@student.uwtsd.ac.uk::7f23d9f2-1631-4913-a7a9-b48ed939fcfe" providerId="AD" clId="Web-{3767B021-EA46-5522-7F58-AE780E087278}" dt="2025-10-26T12:44:02.058" v="1532" actId="20577"/>
      <pc:docMkLst>
        <pc:docMk/>
      </pc:docMkLst>
      <pc:sldChg chg="modSp new">
        <pc:chgData name="Volodymyr Kalhin (2514104)" userId="S::2514104@student.uwtsd.ac.uk::7f23d9f2-1631-4913-a7a9-b48ed939fcfe" providerId="AD" clId="Web-{3767B021-EA46-5522-7F58-AE780E087278}" dt="2025-10-26T12:19:13.258" v="510" actId="20577"/>
        <pc:sldMkLst>
          <pc:docMk/>
          <pc:sldMk cId="1506283707" sldId="265"/>
        </pc:sldMkLst>
        <pc:spChg chg="mod">
          <ac:chgData name="Volodymyr Kalhin (2514104)" userId="S::2514104@student.uwtsd.ac.uk::7f23d9f2-1631-4913-a7a9-b48ed939fcfe" providerId="AD" clId="Web-{3767B021-EA46-5522-7F58-AE780E087278}" dt="2025-10-26T11:11:44.973" v="295" actId="20577"/>
          <ac:spMkLst>
            <pc:docMk/>
            <pc:sldMk cId="1506283707" sldId="265"/>
            <ac:spMk id="2" creationId="{17B025E8-1165-B21E-8C69-A8CE53D0BC66}"/>
          </ac:spMkLst>
        </pc:spChg>
        <pc:spChg chg="mod">
          <ac:chgData name="Volodymyr Kalhin (2514104)" userId="S::2514104@student.uwtsd.ac.uk::7f23d9f2-1631-4913-a7a9-b48ed939fcfe" providerId="AD" clId="Web-{3767B021-EA46-5522-7F58-AE780E087278}" dt="2025-10-26T12:19:13.258" v="510" actId="20577"/>
          <ac:spMkLst>
            <pc:docMk/>
            <pc:sldMk cId="1506283707" sldId="265"/>
            <ac:spMk id="3" creationId="{57041B9F-18ED-53E3-221F-A7492D17A68D}"/>
          </ac:spMkLst>
        </pc:spChg>
      </pc:sldChg>
      <pc:sldChg chg="modSp new ord">
        <pc:chgData name="Volodymyr Kalhin (2514104)" userId="S::2514104@student.uwtsd.ac.uk::7f23d9f2-1631-4913-a7a9-b48ed939fcfe" providerId="AD" clId="Web-{3767B021-EA46-5522-7F58-AE780E087278}" dt="2025-10-26T12:44:02.058" v="1532" actId="20577"/>
        <pc:sldMkLst>
          <pc:docMk/>
          <pc:sldMk cId="2203452887" sldId="266"/>
        </pc:sldMkLst>
        <pc:spChg chg="mod">
          <ac:chgData name="Volodymyr Kalhin (2514104)" userId="S::2514104@student.uwtsd.ac.uk::7f23d9f2-1631-4913-a7a9-b48ed939fcfe" providerId="AD" clId="Web-{3767B021-EA46-5522-7F58-AE780E087278}" dt="2025-10-26T11:13:32.555" v="332" actId="20577"/>
          <ac:spMkLst>
            <pc:docMk/>
            <pc:sldMk cId="2203452887" sldId="266"/>
            <ac:spMk id="2" creationId="{57790BF1-088A-699D-283A-11602BEE29A7}"/>
          </ac:spMkLst>
        </pc:spChg>
        <pc:spChg chg="mod">
          <ac:chgData name="Volodymyr Kalhin (2514104)" userId="S::2514104@student.uwtsd.ac.uk::7f23d9f2-1631-4913-a7a9-b48ed939fcfe" providerId="AD" clId="Web-{3767B021-EA46-5522-7F58-AE780E087278}" dt="2025-10-26T12:44:02.058" v="1532" actId="20577"/>
          <ac:spMkLst>
            <pc:docMk/>
            <pc:sldMk cId="2203452887" sldId="266"/>
            <ac:spMk id="3" creationId="{0491AC8B-CAFA-9BEC-E4CE-20E689C5D134}"/>
          </ac:spMkLst>
        </pc:spChg>
      </pc:sldChg>
      <pc:sldChg chg="modSp new">
        <pc:chgData name="Volodymyr Kalhin (2514104)" userId="S::2514104@student.uwtsd.ac.uk::7f23d9f2-1631-4913-a7a9-b48ed939fcfe" providerId="AD" clId="Web-{3767B021-EA46-5522-7F58-AE780E087278}" dt="2025-10-26T11:17:15.295" v="346" actId="20577"/>
        <pc:sldMkLst>
          <pc:docMk/>
          <pc:sldMk cId="3438871992" sldId="267"/>
        </pc:sldMkLst>
        <pc:spChg chg="mod">
          <ac:chgData name="Volodymyr Kalhin (2514104)" userId="S::2514104@student.uwtsd.ac.uk::7f23d9f2-1631-4913-a7a9-b48ed939fcfe" providerId="AD" clId="Web-{3767B021-EA46-5522-7F58-AE780E087278}" dt="2025-10-26T11:17:15.295" v="346" actId="20577"/>
          <ac:spMkLst>
            <pc:docMk/>
            <pc:sldMk cId="3438871992" sldId="267"/>
            <ac:spMk id="2" creationId="{D4265E99-3865-6679-DAE7-53C7D5E469F7}"/>
          </ac:spMkLst>
        </pc:spChg>
      </pc:sldChg>
      <pc:sldChg chg="modSp">
        <pc:chgData name="Volodymyr Kalhin (2514104)" userId="S::2514104@student.uwtsd.ac.uk::7f23d9f2-1631-4913-a7a9-b48ed939fcfe" providerId="AD" clId="Web-{3767B021-EA46-5522-7F58-AE780E087278}" dt="2025-10-26T12:18:21.507" v="508" actId="20577"/>
        <pc:sldMkLst>
          <pc:docMk/>
          <pc:sldMk cId="3023290064" sldId="268"/>
        </pc:sldMkLst>
        <pc:spChg chg="mod">
          <ac:chgData name="Volodymyr Kalhin (2514104)" userId="S::2514104@student.uwtsd.ac.uk::7f23d9f2-1631-4913-a7a9-b48ed939fcfe" providerId="AD" clId="Web-{3767B021-EA46-5522-7F58-AE780E087278}" dt="2025-10-26T12:18:21.507" v="508" actId="20577"/>
          <ac:spMkLst>
            <pc:docMk/>
            <pc:sldMk cId="3023290064" sldId="268"/>
            <ac:spMk id="2" creationId="{AA344DE4-79C9-6485-C165-77C21DC149B6}"/>
          </ac:spMkLst>
        </pc:spChg>
      </pc:sldChg>
    </pc:docChg>
  </pc:docChgLst>
  <pc:docChgLst>
    <pc:chgData name="Danielle Nordia Lewis (2516158)" userId="S::2516158@student.uwtsd.ac.uk::01aef08b-59cd-446d-bc5b-15c654458aa7" providerId="AD" clId="Web-{D2096AD4-E602-FD46-11A2-0F5F1C37D378}"/>
    <pc:docChg chg="modSld">
      <pc:chgData name="Danielle Nordia Lewis (2516158)" userId="S::2516158@student.uwtsd.ac.uk::01aef08b-59cd-446d-bc5b-15c654458aa7" providerId="AD" clId="Web-{D2096AD4-E602-FD46-11A2-0F5F1C37D378}" dt="2025-11-09T12:00:14.747" v="59" actId="20577"/>
      <pc:docMkLst>
        <pc:docMk/>
      </pc:docMkLst>
      <pc:sldChg chg="modSp">
        <pc:chgData name="Danielle Nordia Lewis (2516158)" userId="S::2516158@student.uwtsd.ac.uk::01aef08b-59cd-446d-bc5b-15c654458aa7" providerId="AD" clId="Web-{D2096AD4-E602-FD46-11A2-0F5F1C37D378}" dt="2025-11-09T11:29:24.505" v="13" actId="20577"/>
        <pc:sldMkLst>
          <pc:docMk/>
          <pc:sldMk cId="3202052619" sldId="261"/>
        </pc:sldMkLst>
        <pc:spChg chg="mod">
          <ac:chgData name="Danielle Nordia Lewis (2516158)" userId="S::2516158@student.uwtsd.ac.uk::01aef08b-59cd-446d-bc5b-15c654458aa7" providerId="AD" clId="Web-{D2096AD4-E602-FD46-11A2-0F5F1C37D378}" dt="2025-11-09T11:29:24.505" v="13" actId="20577"/>
          <ac:spMkLst>
            <pc:docMk/>
            <pc:sldMk cId="3202052619" sldId="261"/>
            <ac:spMk id="3" creationId="{F166CE62-398B-398F-CCF2-EB94DA803BE4}"/>
          </ac:spMkLst>
        </pc:spChg>
      </pc:sldChg>
      <pc:sldChg chg="modSp">
        <pc:chgData name="Danielle Nordia Lewis (2516158)" userId="S::2516158@student.uwtsd.ac.uk::01aef08b-59cd-446d-bc5b-15c654458aa7" providerId="AD" clId="Web-{D2096AD4-E602-FD46-11A2-0F5F1C37D378}" dt="2025-11-09T10:39:05.413" v="7" actId="20577"/>
        <pc:sldMkLst>
          <pc:docMk/>
          <pc:sldMk cId="64498198" sldId="270"/>
        </pc:sldMkLst>
        <pc:spChg chg="mod">
          <ac:chgData name="Danielle Nordia Lewis (2516158)" userId="S::2516158@student.uwtsd.ac.uk::01aef08b-59cd-446d-bc5b-15c654458aa7" providerId="AD" clId="Web-{D2096AD4-E602-FD46-11A2-0F5F1C37D378}" dt="2025-11-09T10:39:05.413" v="7" actId="20577"/>
          <ac:spMkLst>
            <pc:docMk/>
            <pc:sldMk cId="64498198" sldId="270"/>
            <ac:spMk id="3" creationId="{B68E337F-CD78-31D0-8DBE-63FB7DA161CB}"/>
          </ac:spMkLst>
        </pc:spChg>
      </pc:sldChg>
      <pc:sldChg chg="modSp">
        <pc:chgData name="Danielle Nordia Lewis (2516158)" userId="S::2516158@student.uwtsd.ac.uk::01aef08b-59cd-446d-bc5b-15c654458aa7" providerId="AD" clId="Web-{D2096AD4-E602-FD46-11A2-0F5F1C37D378}" dt="2025-11-09T12:00:14.747" v="59" actId="20577"/>
        <pc:sldMkLst>
          <pc:docMk/>
          <pc:sldMk cId="488181649" sldId="272"/>
        </pc:sldMkLst>
        <pc:spChg chg="mod">
          <ac:chgData name="Danielle Nordia Lewis (2516158)" userId="S::2516158@student.uwtsd.ac.uk::01aef08b-59cd-446d-bc5b-15c654458aa7" providerId="AD" clId="Web-{D2096AD4-E602-FD46-11A2-0F5F1C37D378}" dt="2025-11-09T12:00:14.747" v="59" actId="20577"/>
          <ac:spMkLst>
            <pc:docMk/>
            <pc:sldMk cId="488181649" sldId="272"/>
            <ac:spMk id="3" creationId="{6F30A1DD-2150-2960-D56C-2F0A90914E95}"/>
          </ac:spMkLst>
        </pc:sp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11/9/2025</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6481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2647F38-B617-4D2F-AE0A-013F0C4D2C57}" type="datetimeFigureOut">
              <a:rPr lang="en-US" dirty="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a:p>
        </p:txBody>
      </p:sp>
    </p:spTree>
    <p:extLst>
      <p:ext uri="{BB962C8B-B14F-4D97-AF65-F5344CB8AC3E}">
        <p14:creationId xmlns:p14="http://schemas.microsoft.com/office/powerpoint/2010/main" val="24655892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127352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5BFA754-D5C3-4E66-96A6-867B257F58DC}" type="datetimeFigureOut">
              <a:rPr lang="en-US" dirty="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a:p>
        </p:txBody>
      </p:sp>
    </p:spTree>
    <p:extLst>
      <p:ext uri="{BB962C8B-B14F-4D97-AF65-F5344CB8AC3E}">
        <p14:creationId xmlns:p14="http://schemas.microsoft.com/office/powerpoint/2010/main" val="3567580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319094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813749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9205966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143526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670017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6487797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026086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14724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917609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8327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52202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837216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12196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11/9/2025</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53298787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5942" y="1938366"/>
            <a:ext cx="6910919" cy="1470708"/>
          </a:xfrm>
        </p:spPr>
        <p:txBody>
          <a:bodyPr/>
          <a:lstStyle/>
          <a:p>
            <a:r>
              <a:rPr lang="en-GB" sz="2000"/>
              <a:t>Digital skills and Research Methods </a:t>
            </a:r>
            <a:br>
              <a:rPr lang="en-GB" sz="2000"/>
            </a:br>
            <a:r>
              <a:rPr lang="en-GB" sz="2000" b="1">
                <a:ea typeface="+mj-lt"/>
                <a:cs typeface="+mj-lt"/>
              </a:rPr>
              <a:t>LCHS4007</a:t>
            </a:r>
            <a:br>
              <a:rPr lang="en-GB" sz="2000" b="1">
                <a:ea typeface="+mj-lt"/>
                <a:cs typeface="+mj-lt"/>
              </a:rPr>
            </a:br>
            <a:endParaRPr lang="en-GB" sz="2000" b="1">
              <a:solidFill>
                <a:srgbClr val="FF0000"/>
              </a:solidFill>
              <a:ea typeface="+mj-lt"/>
              <a:cs typeface="+mj-lt"/>
            </a:endParaRPr>
          </a:p>
        </p:txBody>
      </p:sp>
      <p:sp>
        <p:nvSpPr>
          <p:cNvPr id="3" name="Subtitle 2"/>
          <p:cNvSpPr>
            <a:spLocks noGrp="1"/>
          </p:cNvSpPr>
          <p:nvPr>
            <p:ph type="subTitle" idx="1"/>
          </p:nvPr>
        </p:nvSpPr>
        <p:spPr>
          <a:xfrm>
            <a:off x="2585942" y="5534582"/>
            <a:ext cx="6815669" cy="1320802"/>
          </a:xfrm>
        </p:spPr>
        <p:txBody>
          <a:bodyPr vert="horz" lIns="91440" tIns="45720" rIns="91440" bIns="45720" rtlCol="0" anchor="t">
            <a:normAutofit/>
          </a:bodyPr>
          <a:lstStyle/>
          <a:p>
            <a:pPr>
              <a:buSzPct val="114999"/>
            </a:pPr>
            <a:endParaRPr lang="en-GB" sz="1200">
              <a:solidFill>
                <a:srgbClr val="262626"/>
              </a:solidFill>
            </a:endParaRPr>
          </a:p>
          <a:p>
            <a:pPr marL="171450" indent="-171450">
              <a:buSzPct val="114999"/>
              <a:buChar char="•"/>
            </a:pPr>
            <a:endParaRPr lang="en-GB" sz="1200">
              <a:solidFill>
                <a:srgbClr val="262626"/>
              </a:solidFill>
            </a:endParaRPr>
          </a:p>
          <a:p>
            <a:pPr marL="171450" indent="-171450">
              <a:buSzPct val="114999"/>
              <a:buChar char="•"/>
            </a:pPr>
            <a:endParaRPr lang="en-GB" sz="1200">
              <a:solidFill>
                <a:srgbClr val="262626"/>
              </a:solidFill>
            </a:endParaRPr>
          </a:p>
          <a:p>
            <a:pPr marL="171450" indent="-171450">
              <a:buSzPct val="114999"/>
              <a:buChar char="•"/>
            </a:pPr>
            <a:endParaRPr lang="en-GB" sz="1200">
              <a:solidFill>
                <a:srgbClr val="262626"/>
              </a:solidFill>
            </a:endParaRPr>
          </a:p>
          <a:p>
            <a:pPr marL="171450" indent="-171450">
              <a:buSzPct val="114999"/>
              <a:buChar char="•"/>
            </a:pPr>
            <a:endParaRPr lang="en-GB" sz="1200">
              <a:solidFill>
                <a:srgbClr val="262626"/>
              </a:solidFill>
            </a:endParaRPr>
          </a:p>
          <a:p>
            <a:pPr marL="171450" indent="-171450">
              <a:buSzPct val="114999"/>
              <a:buChar char="•"/>
            </a:pPr>
            <a:endParaRPr lang="en-GB" sz="1200"/>
          </a:p>
        </p:txBody>
      </p:sp>
      <p:sp>
        <p:nvSpPr>
          <p:cNvPr id="4" name="TextBox 3">
            <a:extLst>
              <a:ext uri="{FF2B5EF4-FFF2-40B4-BE49-F238E27FC236}">
                <a16:creationId xmlns:a16="http://schemas.microsoft.com/office/drawing/2014/main" id="{32272F59-DCEC-CF9F-AB11-29DC271718F3}"/>
              </a:ext>
            </a:extLst>
          </p:cNvPr>
          <p:cNvSpPr txBox="1"/>
          <p:nvPr/>
        </p:nvSpPr>
        <p:spPr>
          <a:xfrm>
            <a:off x="2683809" y="3585883"/>
            <a:ext cx="7026088"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u="sng"/>
              <a:t>Assessment 1 Group Presentation:</a:t>
            </a:r>
            <a:r>
              <a:rPr lang="en-US"/>
              <a:t> Group 1 </a:t>
            </a:r>
          </a:p>
          <a:p>
            <a:endParaRPr lang="en-US"/>
          </a:p>
          <a:p>
            <a:r>
              <a:rPr lang="en-US" u="sng" err="1"/>
              <a:t>Programme</a:t>
            </a:r>
            <a:r>
              <a:rPr lang="en-US" u="sng"/>
              <a:t>:</a:t>
            </a:r>
            <a:r>
              <a:rPr lang="en-US"/>
              <a:t> Certificate of Higher Education in Health and Social Care </a:t>
            </a:r>
          </a:p>
          <a:p>
            <a:endParaRPr lang="en-US"/>
          </a:p>
          <a:p>
            <a:r>
              <a:rPr lang="en-US" u="sng"/>
              <a:t>Lecturer name</a:t>
            </a:r>
            <a:r>
              <a:rPr lang="en-US"/>
              <a:t>: Dr Md </a:t>
            </a:r>
            <a:r>
              <a:rPr lang="en-US" err="1"/>
              <a:t>Sadeque</a:t>
            </a:r>
            <a:r>
              <a:rPr lang="en-US"/>
              <a:t> Imam </a:t>
            </a:r>
            <a:r>
              <a:rPr lang="en-US" err="1"/>
              <a:t>Shakih</a:t>
            </a:r>
            <a:r>
              <a:rPr lang="en-US"/>
              <a:t> </a:t>
            </a:r>
          </a:p>
          <a:p>
            <a:pPr algn="ctr"/>
            <a:endParaRPr lang="en-GB"/>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44DE4-79C9-6485-C165-77C21DC149B6}"/>
              </a:ext>
            </a:extLst>
          </p:cNvPr>
          <p:cNvSpPr>
            <a:spLocks noGrp="1"/>
          </p:cNvSpPr>
          <p:nvPr>
            <p:ph type="title"/>
          </p:nvPr>
        </p:nvSpPr>
        <p:spPr/>
        <p:txBody>
          <a:bodyPr/>
          <a:lstStyle/>
          <a:p>
            <a:r>
              <a:rPr lang="en-GB"/>
              <a:t>Students</a:t>
            </a:r>
            <a:endParaRPr lang="en-GB" err="1"/>
          </a:p>
        </p:txBody>
      </p:sp>
      <p:graphicFrame>
        <p:nvGraphicFramePr>
          <p:cNvPr id="4" name="Content Placeholder 3">
            <a:extLst>
              <a:ext uri="{FF2B5EF4-FFF2-40B4-BE49-F238E27FC236}">
                <a16:creationId xmlns:a16="http://schemas.microsoft.com/office/drawing/2014/main" id="{179BD5FF-F237-3B8B-F178-825F76401653}"/>
              </a:ext>
            </a:extLst>
          </p:cNvPr>
          <p:cNvGraphicFramePr>
            <a:graphicFrameLocks noGrp="1"/>
          </p:cNvGraphicFramePr>
          <p:nvPr>
            <p:ph idx="1"/>
            <p:extLst>
              <p:ext uri="{D42A27DB-BD31-4B8C-83A1-F6EECF244321}">
                <p14:modId xmlns:p14="http://schemas.microsoft.com/office/powerpoint/2010/main" val="1530304522"/>
              </p:ext>
            </p:extLst>
          </p:nvPr>
        </p:nvGraphicFramePr>
        <p:xfrm>
          <a:off x="1295400" y="2557463"/>
          <a:ext cx="9601200" cy="2219959"/>
        </p:xfrm>
        <a:graphic>
          <a:graphicData uri="http://schemas.openxmlformats.org/drawingml/2006/table">
            <a:tbl>
              <a:tblPr firstRow="1" bandRow="1">
                <a:tableStyleId>{5C22544A-7EE6-4342-B048-85BDC9FD1C3A}</a:tableStyleId>
              </a:tblPr>
              <a:tblGrid>
                <a:gridCol w="4800600">
                  <a:extLst>
                    <a:ext uri="{9D8B030D-6E8A-4147-A177-3AD203B41FA5}">
                      <a16:colId xmlns:a16="http://schemas.microsoft.com/office/drawing/2014/main" val="3628136640"/>
                    </a:ext>
                  </a:extLst>
                </a:gridCol>
                <a:gridCol w="4800600">
                  <a:extLst>
                    <a:ext uri="{9D8B030D-6E8A-4147-A177-3AD203B41FA5}">
                      <a16:colId xmlns:a16="http://schemas.microsoft.com/office/drawing/2014/main" val="3591884119"/>
                    </a:ext>
                  </a:extLst>
                </a:gridCol>
              </a:tblGrid>
              <a:tr h="370840">
                <a:tc>
                  <a:txBody>
                    <a:bodyPr/>
                    <a:lstStyle/>
                    <a:p>
                      <a:r>
                        <a:rPr lang="en-GB"/>
                        <a:t>Student Name </a:t>
                      </a:r>
                    </a:p>
                  </a:txBody>
                  <a:tcPr/>
                </a:tc>
                <a:tc>
                  <a:txBody>
                    <a:bodyPr/>
                    <a:lstStyle/>
                    <a:p>
                      <a:r>
                        <a:rPr lang="en-GB"/>
                        <a:t>Student Number </a:t>
                      </a:r>
                    </a:p>
                  </a:txBody>
                  <a:tcPr/>
                </a:tc>
                <a:extLst>
                  <a:ext uri="{0D108BD9-81ED-4DB2-BD59-A6C34878D82A}">
                    <a16:rowId xmlns:a16="http://schemas.microsoft.com/office/drawing/2014/main" val="1062032607"/>
                  </a:ext>
                </a:extLst>
              </a:tr>
              <a:tr h="370840">
                <a:tc>
                  <a:txBody>
                    <a:bodyPr/>
                    <a:lstStyle/>
                    <a:p>
                      <a:pPr lvl="0">
                        <a:buNone/>
                      </a:pPr>
                      <a:r>
                        <a:rPr lang="en-GB" sz="1800" b="0" i="0" u="none" strike="noStrike" noProof="0">
                          <a:latin typeface="Garamond"/>
                        </a:rPr>
                        <a:t>Danielle </a:t>
                      </a:r>
                      <a:endParaRPr lang="en-US"/>
                    </a:p>
                  </a:txBody>
                  <a:tcPr/>
                </a:tc>
                <a:tc>
                  <a:txBody>
                    <a:bodyPr/>
                    <a:lstStyle/>
                    <a:p>
                      <a:pPr lvl="0">
                        <a:buNone/>
                      </a:pPr>
                      <a:r>
                        <a:rPr lang="en-GB" sz="1800" b="0" i="0" u="none" strike="noStrike" noProof="0">
                          <a:latin typeface="Garamond"/>
                        </a:rPr>
                        <a:t>2516158</a:t>
                      </a:r>
                      <a:endParaRPr lang="en-US"/>
                    </a:p>
                  </a:txBody>
                  <a:tcPr/>
                </a:tc>
                <a:extLst>
                  <a:ext uri="{0D108BD9-81ED-4DB2-BD59-A6C34878D82A}">
                    <a16:rowId xmlns:a16="http://schemas.microsoft.com/office/drawing/2014/main" val="3645183771"/>
                  </a:ext>
                </a:extLst>
              </a:tr>
              <a:tr h="370839">
                <a:tc>
                  <a:txBody>
                    <a:bodyPr/>
                    <a:lstStyle/>
                    <a:p>
                      <a:pPr lvl="0">
                        <a:buNone/>
                      </a:pPr>
                      <a:r>
                        <a:rPr lang="en-GB" sz="1800" b="0" i="0" u="none" strike="noStrike" noProof="0">
                          <a:latin typeface="Garamond"/>
                        </a:rPr>
                        <a:t>Grace</a:t>
                      </a:r>
                    </a:p>
                  </a:txBody>
                  <a:tcPr/>
                </a:tc>
                <a:tc>
                  <a:txBody>
                    <a:bodyPr/>
                    <a:lstStyle/>
                    <a:p>
                      <a:pPr lvl="0">
                        <a:buNone/>
                      </a:pPr>
                      <a:r>
                        <a:rPr lang="en-GB" sz="1800" b="0" i="0" u="none" strike="noStrike" noProof="0">
                          <a:latin typeface="Garamond"/>
                        </a:rPr>
                        <a:t>2517020 </a:t>
                      </a:r>
                      <a:endParaRPr lang="en-US"/>
                    </a:p>
                  </a:txBody>
                  <a:tcPr/>
                </a:tc>
                <a:extLst>
                  <a:ext uri="{0D108BD9-81ED-4DB2-BD59-A6C34878D82A}">
                    <a16:rowId xmlns:a16="http://schemas.microsoft.com/office/drawing/2014/main" val="2002707507"/>
                  </a:ext>
                </a:extLst>
              </a:tr>
              <a:tr h="370840">
                <a:tc>
                  <a:txBody>
                    <a:bodyPr/>
                    <a:lstStyle/>
                    <a:p>
                      <a:pPr lvl="0">
                        <a:buNone/>
                      </a:pPr>
                      <a:r>
                        <a:rPr lang="en-GB" sz="1800" b="0" i="0" u="none" strike="noStrike" noProof="0">
                          <a:latin typeface="Garamond"/>
                        </a:rPr>
                        <a:t>Volodymyr </a:t>
                      </a:r>
                      <a:endParaRPr lang="en-US"/>
                    </a:p>
                  </a:txBody>
                  <a:tcPr/>
                </a:tc>
                <a:tc>
                  <a:txBody>
                    <a:bodyPr/>
                    <a:lstStyle/>
                    <a:p>
                      <a:pPr lvl="0">
                        <a:buNone/>
                      </a:pPr>
                      <a:r>
                        <a:rPr lang="en-GB" sz="1800" b="0" i="0" u="none" strike="noStrike" noProof="0">
                          <a:latin typeface="Garamond"/>
                        </a:rPr>
                        <a:t>2514104</a:t>
                      </a:r>
                      <a:endParaRPr lang="en-US"/>
                    </a:p>
                  </a:txBody>
                  <a:tcPr/>
                </a:tc>
                <a:extLst>
                  <a:ext uri="{0D108BD9-81ED-4DB2-BD59-A6C34878D82A}">
                    <a16:rowId xmlns:a16="http://schemas.microsoft.com/office/drawing/2014/main" val="2553351340"/>
                  </a:ext>
                </a:extLst>
              </a:tr>
              <a:tr h="0">
                <a:tc>
                  <a:txBody>
                    <a:bodyPr/>
                    <a:lstStyle/>
                    <a:p>
                      <a:r>
                        <a:rPr lang="en-GB"/>
                        <a:t>Rudolf </a:t>
                      </a:r>
                    </a:p>
                  </a:txBody>
                  <a:tcPr/>
                </a:tc>
                <a:tc>
                  <a:txBody>
                    <a:bodyPr/>
                    <a:lstStyle/>
                    <a:p>
                      <a:pPr lvl="0">
                        <a:buNone/>
                      </a:pPr>
                      <a:r>
                        <a:rPr lang="en-GB" sz="1800" b="0" i="0" u="none" strike="noStrike" noProof="0">
                          <a:latin typeface="Garamond"/>
                        </a:rPr>
                        <a:t>2119447</a:t>
                      </a:r>
                      <a:endParaRPr lang="en-US"/>
                    </a:p>
                  </a:txBody>
                  <a:tcPr/>
                </a:tc>
                <a:extLst>
                  <a:ext uri="{0D108BD9-81ED-4DB2-BD59-A6C34878D82A}">
                    <a16:rowId xmlns:a16="http://schemas.microsoft.com/office/drawing/2014/main" val="700239133"/>
                  </a:ext>
                </a:extLst>
              </a:tr>
              <a:tr h="370840">
                <a:tc>
                  <a:txBody>
                    <a:bodyPr/>
                    <a:lstStyle/>
                    <a:p>
                      <a:pPr lvl="0">
                        <a:buNone/>
                      </a:pPr>
                      <a:r>
                        <a:rPr lang="en-GB" sz="1800" b="0" i="0" u="none" strike="noStrike" noProof="0">
                          <a:latin typeface="Garamond"/>
                        </a:rPr>
                        <a:t>Elizabeth </a:t>
                      </a:r>
                      <a:endParaRPr lang="en-US"/>
                    </a:p>
                  </a:txBody>
                  <a:tcPr/>
                </a:tc>
                <a:tc>
                  <a:txBody>
                    <a:bodyPr/>
                    <a:lstStyle/>
                    <a:p>
                      <a:pPr lvl="0">
                        <a:buNone/>
                      </a:pPr>
                      <a:r>
                        <a:rPr lang="en-GB" sz="1800" b="0" i="0" u="none" strike="noStrike" noProof="0">
                          <a:latin typeface="Garamond"/>
                        </a:rPr>
                        <a:t>2515702</a:t>
                      </a:r>
                      <a:endParaRPr lang="en-US"/>
                    </a:p>
                  </a:txBody>
                  <a:tcPr/>
                </a:tc>
                <a:extLst>
                  <a:ext uri="{0D108BD9-81ED-4DB2-BD59-A6C34878D82A}">
                    <a16:rowId xmlns:a16="http://schemas.microsoft.com/office/drawing/2014/main" val="1371921535"/>
                  </a:ext>
                </a:extLst>
              </a:tr>
            </a:tbl>
          </a:graphicData>
        </a:graphic>
      </p:graphicFrame>
    </p:spTree>
    <p:extLst>
      <p:ext uri="{BB962C8B-B14F-4D97-AF65-F5344CB8AC3E}">
        <p14:creationId xmlns:p14="http://schemas.microsoft.com/office/powerpoint/2010/main" val="30232900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81907F-8536-4CB9-FBEF-40958BB650D7}"/>
              </a:ext>
            </a:extLst>
          </p:cNvPr>
          <p:cNvSpPr>
            <a:spLocks noGrp="1"/>
          </p:cNvSpPr>
          <p:nvPr>
            <p:ph type="title"/>
          </p:nvPr>
        </p:nvSpPr>
        <p:spPr/>
        <p:txBody>
          <a:bodyPr/>
          <a:lstStyle/>
          <a:p>
            <a:r>
              <a:rPr lang="en-GB"/>
              <a:t>Danielle (2516158)</a:t>
            </a:r>
          </a:p>
        </p:txBody>
      </p:sp>
      <p:sp>
        <p:nvSpPr>
          <p:cNvPr id="3" name="Content Placeholder 2">
            <a:extLst>
              <a:ext uri="{FF2B5EF4-FFF2-40B4-BE49-F238E27FC236}">
                <a16:creationId xmlns:a16="http://schemas.microsoft.com/office/drawing/2014/main" id="{B68E337F-CD78-31D0-8DBE-63FB7DA161CB}"/>
              </a:ext>
            </a:extLst>
          </p:cNvPr>
          <p:cNvSpPr>
            <a:spLocks noGrp="1"/>
          </p:cNvSpPr>
          <p:nvPr>
            <p:ph idx="1"/>
          </p:nvPr>
        </p:nvSpPr>
        <p:spPr/>
        <p:txBody>
          <a:bodyPr/>
          <a:lstStyle/>
          <a:p>
            <a:pPr marL="0" indent="0">
              <a:buNone/>
            </a:pPr>
            <a:endParaRPr lang="en-GB"/>
          </a:p>
          <a:p>
            <a:pPr marL="0" indent="0" algn="ctr">
              <a:buNone/>
            </a:pPr>
            <a:r>
              <a:rPr lang="en-GB"/>
              <a:t>Hello everyone, my name is Danielle, today I am presenting to you </a:t>
            </a:r>
            <a:r>
              <a:rPr lang="en-GB">
                <a:solidFill>
                  <a:srgbClr val="262626"/>
                </a:solidFill>
                <a:ea typeface="+mn-lt"/>
                <a:cs typeface="+mn-lt"/>
              </a:rPr>
              <a:t>the </a:t>
            </a:r>
            <a:r>
              <a:rPr lang="en-GB" b="1">
                <a:solidFill>
                  <a:schemeClr val="accent1"/>
                </a:solidFill>
                <a:ea typeface="+mn-lt"/>
                <a:cs typeface="+mn-lt"/>
              </a:rPr>
              <a:t>advantages</a:t>
            </a:r>
            <a:r>
              <a:rPr lang="en-GB">
                <a:ea typeface="+mn-lt"/>
                <a:cs typeface="+mn-lt"/>
              </a:rPr>
              <a:t> </a:t>
            </a:r>
            <a:r>
              <a:rPr lang="en-GB"/>
              <a:t>and </a:t>
            </a:r>
            <a:r>
              <a:rPr lang="en-GB" b="1">
                <a:solidFill>
                  <a:srgbClr val="FF0000"/>
                </a:solidFill>
              </a:rPr>
              <a:t>disadvantages </a:t>
            </a:r>
            <a:r>
              <a:rPr lang="en-GB"/>
              <a:t>of Microsoft Word for</a:t>
            </a:r>
            <a:r>
              <a:rPr lang="en-GB">
                <a:solidFill>
                  <a:schemeClr val="tx1"/>
                </a:solidFill>
              </a:rPr>
              <a:t> Sunrise residential care home</a:t>
            </a:r>
            <a:r>
              <a:rPr lang="en-GB"/>
              <a:t>. This is so the staff are familiar on knowing how to operate documents using Microsoft Word. </a:t>
            </a:r>
            <a:endParaRPr lang="en-US"/>
          </a:p>
        </p:txBody>
      </p:sp>
    </p:spTree>
    <p:extLst>
      <p:ext uri="{BB962C8B-B14F-4D97-AF65-F5344CB8AC3E}">
        <p14:creationId xmlns:p14="http://schemas.microsoft.com/office/powerpoint/2010/main" val="644981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2E9E6-D8C7-EFAE-249F-25C5798E0E36}"/>
              </a:ext>
            </a:extLst>
          </p:cNvPr>
          <p:cNvSpPr>
            <a:spLocks noGrp="1"/>
          </p:cNvSpPr>
          <p:nvPr>
            <p:ph type="title"/>
          </p:nvPr>
        </p:nvSpPr>
        <p:spPr/>
        <p:txBody>
          <a:bodyPr/>
          <a:lstStyle/>
          <a:p>
            <a:r>
              <a:rPr lang="en-GB">
                <a:solidFill>
                  <a:schemeClr val="accent1"/>
                </a:solidFill>
              </a:rPr>
              <a:t>Advantages of Microsoft Word </a:t>
            </a:r>
          </a:p>
        </p:txBody>
      </p:sp>
      <p:sp>
        <p:nvSpPr>
          <p:cNvPr id="3" name="Content Placeholder 2">
            <a:extLst>
              <a:ext uri="{FF2B5EF4-FFF2-40B4-BE49-F238E27FC236}">
                <a16:creationId xmlns:a16="http://schemas.microsoft.com/office/drawing/2014/main" id="{EF611322-B043-F0DC-F9D6-6CB79499B3CB}"/>
              </a:ext>
            </a:extLst>
          </p:cNvPr>
          <p:cNvSpPr>
            <a:spLocks noGrp="1"/>
          </p:cNvSpPr>
          <p:nvPr>
            <p:ph idx="1"/>
          </p:nvPr>
        </p:nvSpPr>
        <p:spPr/>
        <p:txBody>
          <a:bodyPr>
            <a:normAutofit lnSpcReduction="10000"/>
          </a:bodyPr>
          <a:lstStyle/>
          <a:p>
            <a:r>
              <a:rPr lang="en-GB" sz="1800"/>
              <a:t>Word is super user friendly and simple, this means for sunrise care home staff can pick it up super quickly and will be able to access and share important documents regardless of their technology skills.</a:t>
            </a:r>
          </a:p>
          <a:p>
            <a:r>
              <a:rPr lang="en-GB" sz="1800"/>
              <a:t>The</a:t>
            </a:r>
            <a:r>
              <a:rPr lang="en-GB" sz="1800" b="1"/>
              <a:t> templates </a:t>
            </a:r>
            <a:r>
              <a:rPr lang="en-GB" sz="1800"/>
              <a:t>on word are already pre-designed documents this is perfect for the staff as it will save them a lot of time and they can easily adapt from these templates for their own use. These templates offer things like layouts for things such as letters , reports and forms.</a:t>
            </a:r>
          </a:p>
          <a:p>
            <a:r>
              <a:rPr lang="en-GB" sz="1800"/>
              <a:t>Word also offers </a:t>
            </a:r>
            <a:r>
              <a:rPr lang="en-GB" sz="1800" b="1"/>
              <a:t>offline access </a:t>
            </a:r>
            <a:r>
              <a:rPr lang="en-GB" sz="1800"/>
              <a:t>, this would be great for sunrise care home and the staff as it allows them to still be able to work on important documents even when the internet is down , they can update care plans , write reports and track reports ensuring everything stays up to date and current.</a:t>
            </a:r>
          </a:p>
          <a:p>
            <a:r>
              <a:rPr lang="en-GB" sz="1800"/>
              <a:t> Microsoft word is very good with</a:t>
            </a:r>
            <a:r>
              <a:rPr lang="en-GB" sz="1800" b="1"/>
              <a:t> integration </a:t>
            </a:r>
            <a:r>
              <a:rPr lang="en-GB" sz="1800"/>
              <a:t>, information such as a care plan and documents can quickly be shared via outlook or data from an Excel sheet can be inserted into a report this will also improve staff communication.</a:t>
            </a:r>
          </a:p>
          <a:p>
            <a:pPr marL="0" indent="0">
              <a:buNone/>
            </a:pPr>
            <a:endParaRPr lang="en-GB"/>
          </a:p>
        </p:txBody>
      </p:sp>
    </p:spTree>
    <p:extLst>
      <p:ext uri="{BB962C8B-B14F-4D97-AF65-F5344CB8AC3E}">
        <p14:creationId xmlns:p14="http://schemas.microsoft.com/office/powerpoint/2010/main" val="35782106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45106-9FC5-3150-DDD8-A67FF6D4644D}"/>
              </a:ext>
            </a:extLst>
          </p:cNvPr>
          <p:cNvSpPr>
            <a:spLocks noGrp="1"/>
          </p:cNvSpPr>
          <p:nvPr>
            <p:ph type="title"/>
          </p:nvPr>
        </p:nvSpPr>
        <p:spPr/>
        <p:txBody>
          <a:bodyPr/>
          <a:lstStyle/>
          <a:p>
            <a:r>
              <a:rPr lang="en-GB">
                <a:solidFill>
                  <a:srgbClr val="FF0000"/>
                </a:solidFill>
              </a:rPr>
              <a:t>Disadvantages of Microsoft Word</a:t>
            </a:r>
          </a:p>
        </p:txBody>
      </p:sp>
      <p:sp>
        <p:nvSpPr>
          <p:cNvPr id="3" name="Content Placeholder 2">
            <a:extLst>
              <a:ext uri="{FF2B5EF4-FFF2-40B4-BE49-F238E27FC236}">
                <a16:creationId xmlns:a16="http://schemas.microsoft.com/office/drawing/2014/main" id="{6F30A1DD-2150-2960-D56C-2F0A90914E95}"/>
              </a:ext>
            </a:extLst>
          </p:cNvPr>
          <p:cNvSpPr>
            <a:spLocks noGrp="1"/>
          </p:cNvSpPr>
          <p:nvPr>
            <p:ph idx="1"/>
          </p:nvPr>
        </p:nvSpPr>
        <p:spPr/>
        <p:txBody>
          <a:bodyPr>
            <a:normAutofit lnSpcReduction="10000"/>
          </a:bodyPr>
          <a:lstStyle/>
          <a:p>
            <a:r>
              <a:rPr lang="en-GB" sz="1800" b="1"/>
              <a:t>Software licence </a:t>
            </a:r>
            <a:r>
              <a:rPr lang="en-GB" sz="1800"/>
              <a:t>may come with restrictions for sunrise care home such as how many devices can be used , how it can be used and for how long , typically for care homes these licences can be a recurring cost and need strict management to keep it compliant.</a:t>
            </a:r>
          </a:p>
          <a:p>
            <a:r>
              <a:rPr lang="en-GB" sz="1800" b="1"/>
              <a:t>Staff training </a:t>
            </a:r>
            <a:r>
              <a:rPr lang="en-GB" sz="1800"/>
              <a:t>would be extremely important and time consuming for sunrise care home, if staff aren’t properly trained the care home may see lower efficiency more mistakes and frustration with employees. Poor staff training could also mean the care home are not getting the full benefit from the software they invested in.</a:t>
            </a:r>
          </a:p>
          <a:p>
            <a:r>
              <a:rPr lang="en-GB" sz="1800" b="1"/>
              <a:t>Relying on heavy digital document </a:t>
            </a:r>
            <a:r>
              <a:rPr lang="en-GB" sz="1800"/>
              <a:t>in sunrise care home this is extremely risky because if the system goes down the staff will be affected by not being able to access essential care information , this could lead to resident safety and the quality of care provided.</a:t>
            </a:r>
            <a:endParaRPr lang="en-GB" sz="1800">
              <a:solidFill>
                <a:srgbClr val="262626"/>
              </a:solidFill>
              <a:latin typeface="Garamond"/>
              <a:ea typeface="Calibri"/>
              <a:cs typeface="Calibri"/>
            </a:endParaRPr>
          </a:p>
          <a:p>
            <a:pPr>
              <a:buSzPct val="114999"/>
            </a:pPr>
            <a:r>
              <a:rPr lang="en-GB" sz="1400">
                <a:solidFill>
                  <a:srgbClr val="2C3E50"/>
                </a:solidFill>
                <a:latin typeface="Noto Sans"/>
                <a:ea typeface="Noto Sans"/>
                <a:cs typeface="Noto Sans"/>
              </a:rPr>
              <a:t>Jesssica Scott. (2024). </a:t>
            </a:r>
            <a:r>
              <a:rPr lang="en-GB" sz="1400" i="1">
                <a:solidFill>
                  <a:srgbClr val="2C3E50"/>
                </a:solidFill>
                <a:latin typeface="Noto Sans"/>
                <a:ea typeface="Noto Sans"/>
                <a:cs typeface="Noto Sans"/>
              </a:rPr>
              <a:t>18 Advantages And Disadvantages Of Microsoft Word</a:t>
            </a:r>
            <a:r>
              <a:rPr lang="en-GB" sz="1400">
                <a:solidFill>
                  <a:srgbClr val="2C3E50"/>
                </a:solidFill>
                <a:latin typeface="Noto Sans"/>
                <a:ea typeface="Noto Sans"/>
                <a:cs typeface="Noto Sans"/>
              </a:rPr>
              <a:t>. </a:t>
            </a:r>
            <a:endParaRPr lang="en-GB" sz="1800">
              <a:solidFill>
                <a:srgbClr val="262626"/>
              </a:solidFill>
              <a:latin typeface="Garamond"/>
              <a:ea typeface="Calibri"/>
              <a:cs typeface="Calibri"/>
            </a:endParaRPr>
          </a:p>
          <a:p>
            <a:pPr marL="0" indent="0">
              <a:buSzPct val="114999"/>
              <a:buNone/>
            </a:pPr>
            <a:endParaRPr lang="en-GB" sz="1400">
              <a:solidFill>
                <a:srgbClr val="2C3E50"/>
              </a:solidFill>
              <a:latin typeface="Noto Sans"/>
              <a:ea typeface="Calibri"/>
              <a:cs typeface="Calibri"/>
            </a:endParaRPr>
          </a:p>
        </p:txBody>
      </p:sp>
    </p:spTree>
    <p:extLst>
      <p:ext uri="{BB962C8B-B14F-4D97-AF65-F5344CB8AC3E}">
        <p14:creationId xmlns:p14="http://schemas.microsoft.com/office/powerpoint/2010/main" val="4881816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B025E8-1165-B21E-8C69-A8CE53D0BC66}"/>
              </a:ext>
            </a:extLst>
          </p:cNvPr>
          <p:cNvSpPr>
            <a:spLocks noGrp="1"/>
          </p:cNvSpPr>
          <p:nvPr>
            <p:ph type="title"/>
          </p:nvPr>
        </p:nvSpPr>
        <p:spPr/>
        <p:txBody>
          <a:bodyPr>
            <a:normAutofit/>
          </a:bodyPr>
          <a:lstStyle/>
          <a:p>
            <a:r>
              <a:rPr lang="en-GB">
                <a:latin typeface="Garamond"/>
                <a:cs typeface="Times New Roman"/>
              </a:rPr>
              <a:t>Volodymyr  </a:t>
            </a:r>
            <a:r>
              <a:rPr lang="en-GB" err="1">
                <a:latin typeface="Garamond"/>
                <a:cs typeface="Times New Roman"/>
              </a:rPr>
              <a:t>Kalhin</a:t>
            </a:r>
            <a:r>
              <a:rPr lang="en-GB">
                <a:latin typeface="Garamond"/>
                <a:cs typeface="Times New Roman"/>
              </a:rPr>
              <a:t> (2514104)</a:t>
            </a:r>
            <a:endParaRPr lang="ru-RU" sz="5400">
              <a:latin typeface="Garamond"/>
              <a:cs typeface="Times New Roman"/>
            </a:endParaRPr>
          </a:p>
        </p:txBody>
      </p:sp>
      <p:sp>
        <p:nvSpPr>
          <p:cNvPr id="3" name="Объект 2">
            <a:extLst>
              <a:ext uri="{FF2B5EF4-FFF2-40B4-BE49-F238E27FC236}">
                <a16:creationId xmlns:a16="http://schemas.microsoft.com/office/drawing/2014/main" id="{57041B9F-18ED-53E3-221F-A7492D17A68D}"/>
              </a:ext>
            </a:extLst>
          </p:cNvPr>
          <p:cNvSpPr>
            <a:spLocks noGrp="1"/>
          </p:cNvSpPr>
          <p:nvPr>
            <p:ph idx="1"/>
          </p:nvPr>
        </p:nvSpPr>
        <p:spPr/>
        <p:txBody>
          <a:bodyPr>
            <a:normAutofit/>
          </a:bodyPr>
          <a:lstStyle/>
          <a:p>
            <a:pPr marL="0" indent="0" algn="ctr">
              <a:buNone/>
            </a:pPr>
            <a:endParaRPr lang="en-GB"/>
          </a:p>
          <a:p>
            <a:pPr marL="0" indent="0" algn="ctr">
              <a:buNone/>
            </a:pPr>
            <a:r>
              <a:rPr lang="en-GB"/>
              <a:t>Hello everyone, my name is Volodymyr </a:t>
            </a:r>
            <a:r>
              <a:rPr lang="en-GB" err="1"/>
              <a:t>Kalhin</a:t>
            </a:r>
            <a:r>
              <a:rPr lang="en-GB"/>
              <a:t> and today I will be explaining the </a:t>
            </a:r>
            <a:r>
              <a:rPr lang="en-GB" b="1">
                <a:solidFill>
                  <a:schemeClr val="accent1"/>
                </a:solidFill>
              </a:rPr>
              <a:t>advantages </a:t>
            </a:r>
            <a:r>
              <a:rPr lang="en-GB"/>
              <a:t>and </a:t>
            </a:r>
            <a:r>
              <a:rPr lang="en-GB" b="1">
                <a:solidFill>
                  <a:srgbClr val="FF0000"/>
                </a:solidFill>
              </a:rPr>
              <a:t>disadvantages </a:t>
            </a:r>
            <a:r>
              <a:rPr lang="en-GB">
                <a:solidFill>
                  <a:schemeClr val="tx1"/>
                </a:solidFill>
              </a:rPr>
              <a:t>of using Outlook for the staff. </a:t>
            </a:r>
            <a:r>
              <a:rPr lang="en-GB"/>
              <a:t>This is important and useful for Sunrise care home </a:t>
            </a:r>
            <a:r>
              <a:rPr lang="en-GB">
                <a:solidFill>
                  <a:srgbClr val="262626"/>
                </a:solidFill>
              </a:rPr>
              <a:t>to use Outlook so their staff can learn how to handle private information online. </a:t>
            </a:r>
            <a:endParaRPr lang="en-GB" b="1"/>
          </a:p>
        </p:txBody>
      </p:sp>
    </p:spTree>
    <p:extLst>
      <p:ext uri="{BB962C8B-B14F-4D97-AF65-F5344CB8AC3E}">
        <p14:creationId xmlns:p14="http://schemas.microsoft.com/office/powerpoint/2010/main" val="15062837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7790BF1-088A-699D-283A-11602BEE29A7}"/>
              </a:ext>
            </a:extLst>
          </p:cNvPr>
          <p:cNvSpPr>
            <a:spLocks noGrp="1"/>
          </p:cNvSpPr>
          <p:nvPr>
            <p:ph type="title"/>
          </p:nvPr>
        </p:nvSpPr>
        <p:spPr/>
        <p:txBody>
          <a:bodyPr>
            <a:normAutofit/>
          </a:bodyPr>
          <a:lstStyle/>
          <a:p>
            <a:r>
              <a:rPr lang="en-GB" sz="4800">
                <a:solidFill>
                  <a:schemeClr val="accent1"/>
                </a:solidFill>
              </a:rPr>
              <a:t>Advantages of Outlook </a:t>
            </a:r>
            <a:endParaRPr lang="ru-RU" sz="4800">
              <a:solidFill>
                <a:schemeClr val="accent1"/>
              </a:solidFill>
            </a:endParaRPr>
          </a:p>
        </p:txBody>
      </p:sp>
      <p:sp>
        <p:nvSpPr>
          <p:cNvPr id="3" name="Объект 2">
            <a:extLst>
              <a:ext uri="{FF2B5EF4-FFF2-40B4-BE49-F238E27FC236}">
                <a16:creationId xmlns:a16="http://schemas.microsoft.com/office/drawing/2014/main" id="{0491AC8B-CAFA-9BEC-E4CE-20E689C5D134}"/>
              </a:ext>
            </a:extLst>
          </p:cNvPr>
          <p:cNvSpPr>
            <a:spLocks noGrp="1"/>
          </p:cNvSpPr>
          <p:nvPr>
            <p:ph idx="1"/>
          </p:nvPr>
        </p:nvSpPr>
        <p:spPr/>
        <p:txBody>
          <a:bodyPr>
            <a:normAutofit/>
          </a:bodyPr>
          <a:lstStyle/>
          <a:p>
            <a:r>
              <a:rPr lang="en-GB" sz="1800"/>
              <a:t>With the help of Outlook calendar, you can create rota for workers, and everyone will get an e-mail when rota is created and </a:t>
            </a:r>
            <a:r>
              <a:rPr lang="en-GB" sz="1800">
                <a:ea typeface="+mn-lt"/>
                <a:cs typeface="+mn-lt"/>
              </a:rPr>
              <a:t>notifications before their shift. The main advantage of this is that the staffs can see the rota and try to change it if it's not suitable for them.</a:t>
            </a:r>
          </a:p>
          <a:p>
            <a:pPr>
              <a:buSzPct val="114999"/>
            </a:pPr>
            <a:r>
              <a:rPr lang="en-GB" sz="1800">
                <a:ea typeface="+mn-lt"/>
                <a:cs typeface="+mn-lt"/>
              </a:rPr>
              <a:t>The shift manager of Sunrise can also create "To do list" for staff  and do not miss important things to do such as give medicine, clean the rooms and check-in new patients </a:t>
            </a:r>
          </a:p>
          <a:p>
            <a:pPr>
              <a:buSzPct val="114999"/>
            </a:pPr>
            <a:r>
              <a:rPr lang="en-GB" sz="1800">
                <a:ea typeface="+mn-lt"/>
                <a:cs typeface="+mn-lt"/>
              </a:rPr>
              <a:t>If you need to update the information about patients</a:t>
            </a:r>
            <a:r>
              <a:rPr lang="en-GB" sz="1800">
                <a:solidFill>
                  <a:srgbClr val="262626"/>
                </a:solidFill>
                <a:ea typeface="+mn-lt"/>
                <a:cs typeface="+mn-lt"/>
              </a:rPr>
              <a:t> or request medication you</a:t>
            </a:r>
            <a:r>
              <a:rPr lang="en-GB" sz="1800">
                <a:ea typeface="+mn-lt"/>
                <a:cs typeface="+mn-lt"/>
              </a:rPr>
              <a:t> can send the message to GP, physiotherapist or to the Pharmacy team </a:t>
            </a:r>
          </a:p>
          <a:p>
            <a:pPr>
              <a:buSzPct val="114999"/>
            </a:pPr>
            <a:r>
              <a:rPr lang="en-GB" sz="1800">
                <a:solidFill>
                  <a:srgbClr val="262626"/>
                </a:solidFill>
                <a:ea typeface="+mn-lt"/>
                <a:cs typeface="+mn-lt"/>
              </a:rPr>
              <a:t>And one of the most important things is HISTORY of e-mails, rotas, notifications that's all will always be in easy access if you need to proof something you can do it very easy</a:t>
            </a:r>
            <a:r>
              <a:rPr lang="ru-RU" sz="1800">
                <a:solidFill>
                  <a:srgbClr val="262626"/>
                </a:solidFill>
                <a:ea typeface="+mn-lt"/>
                <a:cs typeface="+mn-lt"/>
              </a:rPr>
              <a:t> </a:t>
            </a:r>
          </a:p>
          <a:p>
            <a:pPr>
              <a:buSzPct val="114999"/>
            </a:pPr>
            <a:r>
              <a:rPr lang="en-GB" sz="1400">
                <a:solidFill>
                  <a:srgbClr val="2C3E50"/>
                </a:solidFill>
                <a:latin typeface="Noto Sans"/>
                <a:ea typeface="Noto Sans"/>
                <a:cs typeface="Noto Sans"/>
              </a:rPr>
              <a:t>Samantha. (2024). </a:t>
            </a:r>
            <a:r>
              <a:rPr lang="en-GB" sz="1400" i="1">
                <a:solidFill>
                  <a:srgbClr val="2C3E50"/>
                </a:solidFill>
                <a:latin typeface="Noto Sans"/>
                <a:ea typeface="Noto Sans"/>
                <a:cs typeface="Noto Sans"/>
              </a:rPr>
              <a:t>Advantages of Using Microsoft Outlook</a:t>
            </a:r>
            <a:r>
              <a:rPr lang="en-GB" sz="1400">
                <a:solidFill>
                  <a:srgbClr val="2C3E50"/>
                </a:solidFill>
                <a:latin typeface="Noto Sans"/>
                <a:ea typeface="Noto Sans"/>
                <a:cs typeface="Noto Sans"/>
              </a:rPr>
              <a:t>.</a:t>
            </a:r>
            <a:endParaRPr lang="ru-RU" sz="1800"/>
          </a:p>
        </p:txBody>
      </p:sp>
    </p:spTree>
    <p:extLst>
      <p:ext uri="{BB962C8B-B14F-4D97-AF65-F5344CB8AC3E}">
        <p14:creationId xmlns:p14="http://schemas.microsoft.com/office/powerpoint/2010/main" val="22034528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4265E99-3865-6679-DAE7-53C7D5E469F7}"/>
              </a:ext>
            </a:extLst>
          </p:cNvPr>
          <p:cNvSpPr>
            <a:spLocks noGrp="1"/>
          </p:cNvSpPr>
          <p:nvPr>
            <p:ph type="title"/>
          </p:nvPr>
        </p:nvSpPr>
        <p:spPr/>
        <p:txBody>
          <a:bodyPr>
            <a:normAutofit/>
          </a:bodyPr>
          <a:lstStyle/>
          <a:p>
            <a:r>
              <a:rPr lang="en-GB" sz="4000">
                <a:solidFill>
                  <a:srgbClr val="FF0000"/>
                </a:solidFill>
                <a:latin typeface="Times New Roman"/>
                <a:cs typeface="Times New Roman"/>
              </a:rPr>
              <a:t>Disadvantages of Outlook</a:t>
            </a:r>
            <a:endParaRPr lang="ru-RU" sz="4000">
              <a:latin typeface="Times New Roman"/>
              <a:cs typeface="Times New Roman"/>
            </a:endParaRPr>
          </a:p>
        </p:txBody>
      </p:sp>
      <p:sp>
        <p:nvSpPr>
          <p:cNvPr id="3" name="Объект 2">
            <a:extLst>
              <a:ext uri="{FF2B5EF4-FFF2-40B4-BE49-F238E27FC236}">
                <a16:creationId xmlns:a16="http://schemas.microsoft.com/office/drawing/2014/main" id="{A8CE980D-D057-BE48-D418-6921E70F26C2}"/>
              </a:ext>
            </a:extLst>
          </p:cNvPr>
          <p:cNvSpPr>
            <a:spLocks noGrp="1"/>
          </p:cNvSpPr>
          <p:nvPr>
            <p:ph idx="1"/>
          </p:nvPr>
        </p:nvSpPr>
        <p:spPr/>
        <p:txBody>
          <a:bodyPr>
            <a:normAutofit lnSpcReduction="10000"/>
          </a:bodyPr>
          <a:lstStyle/>
          <a:p>
            <a:pPr>
              <a:buSzPct val="114999"/>
            </a:pPr>
            <a:r>
              <a:rPr lang="en-GB" sz="1800">
                <a:solidFill>
                  <a:schemeClr val="tx1">
                    <a:lumMod val="95000"/>
                    <a:lumOff val="5000"/>
                  </a:schemeClr>
                </a:solidFill>
              </a:rPr>
              <a:t>The functionality of Outlook depends on the internet connection, access to Outlook servers and if staff use of PC and electricity and there is no one of them  their work could either be paralyzed for hours, days and weeks </a:t>
            </a:r>
            <a:endParaRPr lang="en-GB" sz="1800">
              <a:solidFill>
                <a:schemeClr val="tx1">
                  <a:lumMod val="95000"/>
                  <a:lumOff val="5000"/>
                </a:schemeClr>
              </a:solidFill>
              <a:ea typeface="+mn-lt"/>
              <a:cs typeface="+mn-lt"/>
            </a:endParaRPr>
          </a:p>
          <a:p>
            <a:pPr>
              <a:buSzPct val="114999"/>
            </a:pPr>
            <a:r>
              <a:rPr lang="en-GB" sz="1800">
                <a:ea typeface="+mn-lt"/>
                <a:cs typeface="+mn-lt"/>
              </a:rPr>
              <a:t>Vulnerability of personal data: Although Outlook has security protocols and encryption,  but it's still not fully protected from hacking or cyberattacks, which can lead to the loss of databases such as personal correspondence, names, address, mental or physical health of patients , and personal data in general.</a:t>
            </a:r>
            <a:endParaRPr lang="en-GB" sz="1800"/>
          </a:p>
          <a:p>
            <a:pPr>
              <a:buSzPct val="114999"/>
            </a:pPr>
            <a:r>
              <a:rPr lang="en-GB" sz="1800">
                <a:ea typeface="+mn-lt"/>
                <a:cs typeface="+mn-lt"/>
              </a:rPr>
              <a:t>If the number of emails and the amount of information is very high, sunrise care home data could be poor and there is a high risk of losing critical information.</a:t>
            </a:r>
            <a:endParaRPr lang="en-GB" sz="1800"/>
          </a:p>
          <a:p>
            <a:pPr>
              <a:buSzPct val="114999"/>
            </a:pPr>
            <a:r>
              <a:rPr lang="en-GB" sz="1400">
                <a:solidFill>
                  <a:srgbClr val="2C3E50"/>
                </a:solidFill>
                <a:latin typeface="Noto Sans"/>
                <a:ea typeface="Noto Sans"/>
                <a:cs typeface="Noto Sans"/>
              </a:rPr>
              <a:t>Anonymous. (2024). </a:t>
            </a:r>
            <a:r>
              <a:rPr lang="en-GB" sz="1400" i="1">
                <a:solidFill>
                  <a:srgbClr val="2C3E50"/>
                </a:solidFill>
                <a:latin typeface="Noto Sans"/>
                <a:ea typeface="Noto Sans"/>
                <a:cs typeface="Noto Sans"/>
              </a:rPr>
              <a:t>What are the advantages and disadvantages to using Microsoft Outlook workspaces for hot desk booking</a:t>
            </a:r>
            <a:endParaRPr lang="en-GB" sz="1800">
              <a:latin typeface="Noto Sans"/>
              <a:ea typeface="Noto Sans"/>
              <a:cs typeface="Noto Sans"/>
            </a:endParaRPr>
          </a:p>
          <a:p>
            <a:pPr>
              <a:buSzPct val="114999"/>
            </a:pPr>
            <a:endParaRPr lang="en-GB" sz="1800"/>
          </a:p>
          <a:p>
            <a:pPr>
              <a:buSzPct val="114999"/>
            </a:pPr>
            <a:endParaRPr lang="en-GB" sz="1800"/>
          </a:p>
        </p:txBody>
      </p:sp>
    </p:spTree>
    <p:extLst>
      <p:ext uri="{BB962C8B-B14F-4D97-AF65-F5344CB8AC3E}">
        <p14:creationId xmlns:p14="http://schemas.microsoft.com/office/powerpoint/2010/main" val="34388719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B1281-AE22-F938-419E-C2F42DFC3130}"/>
              </a:ext>
            </a:extLst>
          </p:cNvPr>
          <p:cNvSpPr>
            <a:spLocks noGrp="1"/>
          </p:cNvSpPr>
          <p:nvPr>
            <p:ph type="title"/>
          </p:nvPr>
        </p:nvSpPr>
        <p:spPr>
          <a:xfrm>
            <a:off x="1295402" y="1251073"/>
            <a:ext cx="9601196" cy="1303867"/>
          </a:xfrm>
        </p:spPr>
        <p:txBody>
          <a:bodyPr>
            <a:normAutofit/>
          </a:bodyPr>
          <a:lstStyle/>
          <a:p>
            <a:r>
              <a:rPr lang="en-GB"/>
              <a:t>Rudolf (</a:t>
            </a:r>
            <a:r>
              <a:rPr lang="en-GB">
                <a:ea typeface="+mj-lt"/>
                <a:cs typeface="+mj-lt"/>
              </a:rPr>
              <a:t>2119447)</a:t>
            </a:r>
          </a:p>
          <a:p>
            <a:endParaRPr lang="en-GB"/>
          </a:p>
        </p:txBody>
      </p:sp>
      <p:sp>
        <p:nvSpPr>
          <p:cNvPr id="3" name="Content Placeholder 2">
            <a:extLst>
              <a:ext uri="{FF2B5EF4-FFF2-40B4-BE49-F238E27FC236}">
                <a16:creationId xmlns:a16="http://schemas.microsoft.com/office/drawing/2014/main" id="{5E09B398-5242-00EA-E84A-959A6BA95B35}"/>
              </a:ext>
            </a:extLst>
          </p:cNvPr>
          <p:cNvSpPr>
            <a:spLocks noGrp="1"/>
          </p:cNvSpPr>
          <p:nvPr>
            <p:ph idx="1"/>
          </p:nvPr>
        </p:nvSpPr>
        <p:spPr/>
        <p:txBody>
          <a:bodyPr>
            <a:normAutofit/>
          </a:bodyPr>
          <a:lstStyle/>
          <a:p>
            <a:pPr marL="0" indent="0">
              <a:buNone/>
            </a:pPr>
            <a:endParaRPr lang="en-GB">
              <a:solidFill>
                <a:srgbClr val="222222"/>
              </a:solidFill>
              <a:latin typeface="Garamond"/>
              <a:cs typeface="Arial"/>
            </a:endParaRPr>
          </a:p>
          <a:p>
            <a:pPr marL="0" indent="0" algn="ctr">
              <a:buNone/>
            </a:pPr>
            <a:r>
              <a:rPr lang="en-GB">
                <a:solidFill>
                  <a:srgbClr val="222222"/>
                </a:solidFill>
                <a:latin typeface="Garamond"/>
                <a:cs typeface="Arial"/>
              </a:rPr>
              <a:t>Hello everyone, my name is Rudolf Balog and today I will be explaining the </a:t>
            </a:r>
            <a:r>
              <a:rPr lang="en-GB" b="1">
                <a:solidFill>
                  <a:srgbClr val="222222"/>
                </a:solidFill>
                <a:latin typeface="Garamond"/>
                <a:cs typeface="Arial"/>
              </a:rPr>
              <a:t>impacts of limited digital skills</a:t>
            </a:r>
            <a:r>
              <a:rPr lang="en-GB">
                <a:solidFill>
                  <a:srgbClr val="222222"/>
                </a:solidFill>
                <a:latin typeface="Garamond"/>
                <a:cs typeface="Arial"/>
              </a:rPr>
              <a:t> among staffs in the</a:t>
            </a:r>
            <a:r>
              <a:rPr lang="en-GB">
                <a:solidFill>
                  <a:srgbClr val="FF0000"/>
                </a:solidFill>
                <a:latin typeface="Garamond"/>
                <a:cs typeface="Arial"/>
              </a:rPr>
              <a:t> </a:t>
            </a:r>
            <a:r>
              <a:rPr lang="en-GB">
                <a:solidFill>
                  <a:schemeClr val="tx1"/>
                </a:solidFill>
                <a:latin typeface="Garamond"/>
                <a:cs typeface="Arial"/>
              </a:rPr>
              <a:t>Sunrise residential care home</a:t>
            </a:r>
            <a:r>
              <a:rPr lang="en-GB">
                <a:solidFill>
                  <a:srgbClr val="222222"/>
                </a:solidFill>
                <a:latin typeface="Garamond"/>
                <a:cs typeface="Arial"/>
              </a:rPr>
              <a:t> and how important for staff to improve their digital skills.</a:t>
            </a:r>
            <a:endParaRPr lang="en-GB">
              <a:solidFill>
                <a:srgbClr val="262626"/>
              </a:solidFill>
              <a:latin typeface="Garamond"/>
              <a:cs typeface="Arial"/>
            </a:endParaRPr>
          </a:p>
        </p:txBody>
      </p:sp>
    </p:spTree>
    <p:extLst>
      <p:ext uri="{BB962C8B-B14F-4D97-AF65-F5344CB8AC3E}">
        <p14:creationId xmlns:p14="http://schemas.microsoft.com/office/powerpoint/2010/main" val="10977833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3BC73-EBA0-0D5A-3250-855468A89226}"/>
              </a:ext>
            </a:extLst>
          </p:cNvPr>
          <p:cNvSpPr>
            <a:spLocks noGrp="1"/>
          </p:cNvSpPr>
          <p:nvPr>
            <p:ph type="title"/>
          </p:nvPr>
        </p:nvSpPr>
        <p:spPr/>
        <p:txBody>
          <a:bodyPr/>
          <a:lstStyle/>
          <a:p>
            <a:r>
              <a:rPr lang="en-GB"/>
              <a:t>Impact of limited digital skills </a:t>
            </a:r>
          </a:p>
        </p:txBody>
      </p:sp>
      <p:sp>
        <p:nvSpPr>
          <p:cNvPr id="3" name="Content Placeholder 2">
            <a:extLst>
              <a:ext uri="{FF2B5EF4-FFF2-40B4-BE49-F238E27FC236}">
                <a16:creationId xmlns:a16="http://schemas.microsoft.com/office/drawing/2014/main" id="{AB8D426F-9C2F-FFB2-6EE0-88CC2C43DD09}"/>
              </a:ext>
            </a:extLst>
          </p:cNvPr>
          <p:cNvSpPr>
            <a:spLocks noGrp="1"/>
          </p:cNvSpPr>
          <p:nvPr>
            <p:ph idx="1"/>
          </p:nvPr>
        </p:nvSpPr>
        <p:spPr>
          <a:xfrm>
            <a:off x="1295401" y="2287991"/>
            <a:ext cx="9601196" cy="4181577"/>
          </a:xfrm>
        </p:spPr>
        <p:txBody>
          <a:bodyPr vert="horz" lIns="91440" tIns="45720" rIns="91440" bIns="45720" rtlCol="0" anchor="t">
            <a:noAutofit/>
          </a:bodyPr>
          <a:lstStyle/>
          <a:p>
            <a:endParaRPr lang="en-GB" sz="1400">
              <a:latin typeface="Garamond"/>
            </a:endParaRPr>
          </a:p>
          <a:p>
            <a:pPr>
              <a:buSzPct val="114999"/>
            </a:pPr>
            <a:r>
              <a:rPr lang="en-GB" sz="2000">
                <a:latin typeface="Garamond"/>
              </a:rPr>
              <a:t>Digital literacy is the set of skills, knowledge and understanding needed to effectively and safely use digital devices, applications and networks.</a:t>
            </a:r>
          </a:p>
          <a:p>
            <a:pPr>
              <a:buSzPct val="114999"/>
            </a:pPr>
            <a:endParaRPr lang="en-GB" sz="2000">
              <a:latin typeface="Garamond"/>
            </a:endParaRPr>
          </a:p>
          <a:p>
            <a:pPr marL="0" indent="0">
              <a:buSzPct val="114999"/>
              <a:buNone/>
            </a:pPr>
            <a:endParaRPr lang="en-GB" sz="2000">
              <a:latin typeface="Garamond"/>
            </a:endParaRPr>
          </a:p>
          <a:p>
            <a:pPr>
              <a:buSzPct val="114999"/>
            </a:pPr>
            <a:r>
              <a:rPr lang="en-GB" sz="2000">
                <a:latin typeface="Garamond"/>
              </a:rPr>
              <a:t>Care delivery: Care delivery refers to system and process through which healthcare services are provided to individuals, hospitals and care homes.</a:t>
            </a:r>
          </a:p>
          <a:p>
            <a:pPr marL="0" indent="0">
              <a:buSzPct val="114999"/>
              <a:buNone/>
            </a:pPr>
            <a:endParaRPr lang="en-GB" sz="2000">
              <a:latin typeface="Garamond"/>
            </a:endParaRPr>
          </a:p>
          <a:p>
            <a:pPr marL="0" indent="0">
              <a:buSzPct val="114999"/>
              <a:buNone/>
            </a:pPr>
            <a:endParaRPr lang="en-GB" sz="2000">
              <a:latin typeface="Garamond"/>
            </a:endParaRPr>
          </a:p>
          <a:p>
            <a:pPr>
              <a:buSzPct val="114999"/>
            </a:pPr>
            <a:endParaRPr lang="en-GB" sz="2000">
              <a:latin typeface="Garamond"/>
            </a:endParaRPr>
          </a:p>
          <a:p>
            <a:pPr>
              <a:buSzPct val="114999"/>
            </a:pPr>
            <a:endParaRPr lang="en-GB">
              <a:latin typeface="Garamond"/>
            </a:endParaRPr>
          </a:p>
          <a:p>
            <a:pPr>
              <a:buSzPct val="114999"/>
            </a:pPr>
            <a:endParaRPr lang="en-GB">
              <a:latin typeface="Garamond"/>
            </a:endParaRPr>
          </a:p>
        </p:txBody>
      </p:sp>
    </p:spTree>
    <p:extLst>
      <p:ext uri="{BB962C8B-B14F-4D97-AF65-F5344CB8AC3E}">
        <p14:creationId xmlns:p14="http://schemas.microsoft.com/office/powerpoint/2010/main" val="5357930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14774-31DA-FB65-297C-0A6A326A9338}"/>
              </a:ext>
            </a:extLst>
          </p:cNvPr>
          <p:cNvSpPr>
            <a:spLocks noGrp="1"/>
          </p:cNvSpPr>
          <p:nvPr>
            <p:ph type="title"/>
          </p:nvPr>
        </p:nvSpPr>
        <p:spPr/>
        <p:txBody>
          <a:bodyPr/>
          <a:lstStyle/>
          <a:p>
            <a:r>
              <a:rPr lang="en-GB"/>
              <a:t>Impact of limited digital skills</a:t>
            </a:r>
            <a:endParaRPr lang="en-US"/>
          </a:p>
        </p:txBody>
      </p:sp>
      <p:sp>
        <p:nvSpPr>
          <p:cNvPr id="3" name="Content Placeholder 2">
            <a:extLst>
              <a:ext uri="{FF2B5EF4-FFF2-40B4-BE49-F238E27FC236}">
                <a16:creationId xmlns:a16="http://schemas.microsoft.com/office/drawing/2014/main" id="{A044D560-EFE4-F718-399B-F1ABCFB9E290}"/>
              </a:ext>
            </a:extLst>
          </p:cNvPr>
          <p:cNvSpPr>
            <a:spLocks noGrp="1"/>
          </p:cNvSpPr>
          <p:nvPr>
            <p:ph idx="1"/>
          </p:nvPr>
        </p:nvSpPr>
        <p:spPr/>
        <p:txBody>
          <a:bodyPr vert="horz" lIns="91440" tIns="45720" rIns="91440" bIns="45720" rtlCol="0" anchor="t">
            <a:normAutofit lnSpcReduction="10000"/>
          </a:bodyPr>
          <a:lstStyle/>
          <a:p>
            <a:r>
              <a:rPr lang="en-GB" sz="2000"/>
              <a:t>Limited digital skills among staff in</a:t>
            </a:r>
            <a:r>
              <a:rPr lang="en-GB" sz="2000">
                <a:solidFill>
                  <a:srgbClr val="FF0000"/>
                </a:solidFill>
              </a:rPr>
              <a:t> </a:t>
            </a:r>
            <a:r>
              <a:rPr lang="en-GB" sz="2000">
                <a:solidFill>
                  <a:schemeClr val="tx1"/>
                </a:solidFill>
              </a:rPr>
              <a:t>Sunrise residential care home</a:t>
            </a:r>
            <a:r>
              <a:rPr lang="en-GB" sz="2000">
                <a:solidFill>
                  <a:srgbClr val="FF0000"/>
                </a:solidFill>
              </a:rPr>
              <a:t> </a:t>
            </a:r>
            <a:r>
              <a:rPr lang="en-GB" sz="2000"/>
              <a:t>can have bad impact of care delivery, communication and teamwork. Firstly, the staff can struggle to provide electronic health records effectively. This can result in incomplete documentation, miscommunication regarding patients histories and medication errors. Secondly the communication tools are very important for sending emails, messages and more for consultation between healthcare professional and families.</a:t>
            </a:r>
          </a:p>
          <a:p>
            <a:pPr>
              <a:buSzPct val="114999"/>
            </a:pPr>
            <a:r>
              <a:rPr lang="en-GB" sz="2000"/>
              <a:t>Additionally, teamwork is very important for effective communication, scheduling, sharing of resources and planning. Staff with limited digital skills can feel disconnected from the team which can affect sharing digital skills between the staff members.</a:t>
            </a:r>
          </a:p>
          <a:p>
            <a:pPr>
              <a:buSzPct val="114999"/>
            </a:pPr>
            <a:r>
              <a:rPr lang="en-GB" sz="1400">
                <a:solidFill>
                  <a:srgbClr val="2C3E50"/>
                </a:solidFill>
                <a:latin typeface="Noto Sans"/>
                <a:ea typeface="Calibri"/>
                <a:cs typeface="Calibri"/>
              </a:rPr>
              <a:t>Nuffield trust (2023). </a:t>
            </a:r>
            <a:endParaRPr lang="en-GB" sz="1400" i="1">
              <a:solidFill>
                <a:srgbClr val="2C3E50"/>
              </a:solidFill>
              <a:latin typeface="Noto Sans"/>
              <a:ea typeface="Calibri"/>
              <a:cs typeface="Calibri"/>
            </a:endParaRPr>
          </a:p>
          <a:p>
            <a:pPr>
              <a:buSzPct val="114999"/>
            </a:pPr>
            <a:endParaRPr lang="en-GB"/>
          </a:p>
        </p:txBody>
      </p:sp>
    </p:spTree>
    <p:extLst>
      <p:ext uri="{BB962C8B-B14F-4D97-AF65-F5344CB8AC3E}">
        <p14:creationId xmlns:p14="http://schemas.microsoft.com/office/powerpoint/2010/main" val="39671222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FB855-4A36-210B-959E-024B6802DF19}"/>
              </a:ext>
            </a:extLst>
          </p:cNvPr>
          <p:cNvSpPr>
            <a:spLocks noGrp="1"/>
          </p:cNvSpPr>
          <p:nvPr>
            <p:ph type="title"/>
          </p:nvPr>
        </p:nvSpPr>
        <p:spPr/>
        <p:txBody>
          <a:bodyPr/>
          <a:lstStyle/>
          <a:p>
            <a:r>
              <a:rPr lang="en-GB"/>
              <a:t>Elizabeth (</a:t>
            </a:r>
            <a:r>
              <a:rPr lang="en-GB">
                <a:ea typeface="+mj-lt"/>
                <a:cs typeface="+mj-lt"/>
              </a:rPr>
              <a:t>2515702)</a:t>
            </a:r>
            <a:endParaRPr lang="en-GB"/>
          </a:p>
        </p:txBody>
      </p:sp>
      <p:sp>
        <p:nvSpPr>
          <p:cNvPr id="3" name="Content Placeholder 2">
            <a:extLst>
              <a:ext uri="{FF2B5EF4-FFF2-40B4-BE49-F238E27FC236}">
                <a16:creationId xmlns:a16="http://schemas.microsoft.com/office/drawing/2014/main" id="{51864919-3ED6-302F-2975-4A1AEA77F742}"/>
              </a:ext>
            </a:extLst>
          </p:cNvPr>
          <p:cNvSpPr>
            <a:spLocks noGrp="1"/>
          </p:cNvSpPr>
          <p:nvPr>
            <p:ph idx="1"/>
          </p:nvPr>
        </p:nvSpPr>
        <p:spPr/>
        <p:txBody>
          <a:bodyPr/>
          <a:lstStyle/>
          <a:p>
            <a:endParaRPr lang="en-GB"/>
          </a:p>
          <a:p>
            <a:pPr marL="0" indent="0" algn="ctr">
              <a:buSzPct val="114999"/>
              <a:buNone/>
            </a:pPr>
            <a:r>
              <a:rPr lang="en-GB"/>
              <a:t>Hello Everyone, my name is Elizabeth. Today I will be presenting to you on why it is important for Sunrise care home to have a </a:t>
            </a:r>
            <a:r>
              <a:rPr lang="en-GB" b="1"/>
              <a:t>checklist for digital safety</a:t>
            </a:r>
            <a:r>
              <a:rPr lang="en-GB"/>
              <a:t> practice to help and improve on their staff digital knowledge. </a:t>
            </a:r>
          </a:p>
        </p:txBody>
      </p:sp>
    </p:spTree>
    <p:extLst>
      <p:ext uri="{BB962C8B-B14F-4D97-AF65-F5344CB8AC3E}">
        <p14:creationId xmlns:p14="http://schemas.microsoft.com/office/powerpoint/2010/main" val="11455106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49E3F-9281-858B-4167-A4C3A1CFE5C8}"/>
              </a:ext>
            </a:extLst>
          </p:cNvPr>
          <p:cNvSpPr>
            <a:spLocks noGrp="1"/>
          </p:cNvSpPr>
          <p:nvPr>
            <p:ph type="title"/>
          </p:nvPr>
        </p:nvSpPr>
        <p:spPr>
          <a:xfrm>
            <a:off x="1295402" y="1253853"/>
            <a:ext cx="9601196" cy="1303867"/>
          </a:xfrm>
        </p:spPr>
        <p:txBody>
          <a:bodyPr/>
          <a:lstStyle/>
          <a:p>
            <a:r>
              <a:rPr lang="en-GB"/>
              <a:t>Checklist for digital safety practices</a:t>
            </a:r>
          </a:p>
          <a:p>
            <a:endParaRPr lang="en-GB"/>
          </a:p>
        </p:txBody>
      </p:sp>
      <p:sp>
        <p:nvSpPr>
          <p:cNvPr id="3" name="Content Placeholder 2">
            <a:extLst>
              <a:ext uri="{FF2B5EF4-FFF2-40B4-BE49-F238E27FC236}">
                <a16:creationId xmlns:a16="http://schemas.microsoft.com/office/drawing/2014/main" id="{28515661-BD5F-905E-6E2D-F9F232EF974C}"/>
              </a:ext>
            </a:extLst>
          </p:cNvPr>
          <p:cNvSpPr>
            <a:spLocks noGrp="1"/>
          </p:cNvSpPr>
          <p:nvPr>
            <p:ph idx="1"/>
          </p:nvPr>
        </p:nvSpPr>
        <p:spPr/>
        <p:txBody>
          <a:bodyPr>
            <a:normAutofit lnSpcReduction="10000"/>
          </a:bodyPr>
          <a:lstStyle/>
          <a:p>
            <a:r>
              <a:rPr lang="en-GB" sz="2000"/>
              <a:t> Digital safety practices in healthcare involves the entire collection of guidelines, protocols and technological safeguards intended to guarantee that patients and staffs avoid causing harm as a result of using digital technology. This entails using technology to improve safety and care quality whilst detecting, evaluating, reducing clinical hazards related to IT systems in health. </a:t>
            </a:r>
            <a:endParaRPr lang="en-US"/>
          </a:p>
          <a:p>
            <a:pPr>
              <a:buSzPct val="114999"/>
            </a:pPr>
            <a:endParaRPr lang="en-GB" sz="2000"/>
          </a:p>
          <a:p>
            <a:pPr>
              <a:buSzPct val="114999"/>
            </a:pPr>
            <a:endParaRPr lang="en-GB" sz="2000"/>
          </a:p>
          <a:p>
            <a:pPr>
              <a:buSzPct val="114999"/>
            </a:pPr>
            <a:endParaRPr lang="en-GB" sz="2000"/>
          </a:p>
          <a:p>
            <a:pPr>
              <a:buSzPct val="114999"/>
            </a:pPr>
            <a:r>
              <a:rPr lang="en-GB" sz="1400">
                <a:solidFill>
                  <a:srgbClr val="2C3E50"/>
                </a:solidFill>
                <a:latin typeface="Noto Sans"/>
                <a:ea typeface="Noto Sans"/>
                <a:cs typeface="Noto Sans"/>
              </a:rPr>
              <a:t>NHS. (2021). </a:t>
            </a:r>
            <a:r>
              <a:rPr lang="en-GB" sz="1400" i="1">
                <a:solidFill>
                  <a:srgbClr val="2C3E50"/>
                </a:solidFill>
                <a:latin typeface="Noto Sans"/>
                <a:ea typeface="Noto Sans"/>
                <a:cs typeface="Noto Sans"/>
              </a:rPr>
              <a:t>Digital Clinical Safety Strategy</a:t>
            </a:r>
            <a:r>
              <a:rPr lang="en-GB" sz="1400">
                <a:solidFill>
                  <a:srgbClr val="2C3E50"/>
                </a:solidFill>
                <a:latin typeface="Noto Sans"/>
                <a:ea typeface="Noto Sans"/>
                <a:cs typeface="Noto Sans"/>
              </a:rPr>
              <a:t>. </a:t>
            </a:r>
            <a:endParaRPr lang="en-US" sz="1400">
              <a:latin typeface="Noto Sans"/>
              <a:ea typeface="Noto Sans"/>
              <a:cs typeface="Noto Sans"/>
            </a:endParaRPr>
          </a:p>
          <a:p>
            <a:pPr>
              <a:buSzPct val="114999"/>
            </a:pPr>
            <a:endParaRPr lang="en-GB" sz="2000"/>
          </a:p>
        </p:txBody>
      </p:sp>
    </p:spTree>
    <p:extLst>
      <p:ext uri="{BB962C8B-B14F-4D97-AF65-F5344CB8AC3E}">
        <p14:creationId xmlns:p14="http://schemas.microsoft.com/office/powerpoint/2010/main" val="21802555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4FAFD-8C08-AE55-3B80-40263E395384}"/>
              </a:ext>
            </a:extLst>
          </p:cNvPr>
          <p:cNvSpPr>
            <a:spLocks noGrp="1"/>
          </p:cNvSpPr>
          <p:nvPr>
            <p:ph type="title"/>
          </p:nvPr>
        </p:nvSpPr>
        <p:spPr>
          <a:xfrm>
            <a:off x="1295402" y="1059623"/>
            <a:ext cx="9601196" cy="1303867"/>
          </a:xfrm>
        </p:spPr>
        <p:txBody>
          <a:bodyPr/>
          <a:lstStyle/>
          <a:p>
            <a:r>
              <a:rPr lang="en-GB"/>
              <a:t>Checklist for digital safety practices</a:t>
            </a:r>
          </a:p>
        </p:txBody>
      </p:sp>
      <p:sp>
        <p:nvSpPr>
          <p:cNvPr id="3" name="Content Placeholder 2">
            <a:extLst>
              <a:ext uri="{FF2B5EF4-FFF2-40B4-BE49-F238E27FC236}">
                <a16:creationId xmlns:a16="http://schemas.microsoft.com/office/drawing/2014/main" id="{35A006A0-EB43-3A9A-CFF7-062F968D92F5}"/>
              </a:ext>
            </a:extLst>
          </p:cNvPr>
          <p:cNvSpPr>
            <a:spLocks noGrp="1"/>
          </p:cNvSpPr>
          <p:nvPr>
            <p:ph idx="1"/>
          </p:nvPr>
        </p:nvSpPr>
        <p:spPr>
          <a:xfrm>
            <a:off x="1295401" y="2423884"/>
            <a:ext cx="9601196" cy="3318936"/>
          </a:xfrm>
        </p:spPr>
        <p:txBody>
          <a:bodyPr vert="horz" lIns="91440" tIns="45720" rIns="91440" bIns="45720" rtlCol="0" anchor="t">
            <a:noAutofit/>
          </a:bodyPr>
          <a:lstStyle/>
          <a:p>
            <a:pPr>
              <a:buSzPct val="114999"/>
            </a:pPr>
            <a:r>
              <a:rPr lang="en-GB" sz="1800" b="1">
                <a:solidFill>
                  <a:schemeClr val="tx1"/>
                </a:solidFill>
                <a:ea typeface="+mn-lt"/>
                <a:cs typeface="+mn-lt"/>
              </a:rPr>
              <a:t>Safe logins that can generate strong distinctive passwords – </a:t>
            </a:r>
            <a:r>
              <a:rPr lang="en-GB" sz="1800">
                <a:solidFill>
                  <a:srgbClr val="262626"/>
                </a:solidFill>
                <a:ea typeface="+mn-lt"/>
                <a:cs typeface="+mn-lt"/>
              </a:rPr>
              <a:t>changing</a:t>
            </a:r>
            <a:r>
              <a:rPr lang="en-GB" sz="1800">
                <a:ea typeface="+mn-lt"/>
                <a:cs typeface="+mn-lt"/>
              </a:rPr>
              <a:t> your password every 3 months, do not use the same password, do not share with others such as your family because that is breaking confidentiality, make sure your device is encrypted and nothing is shared with individuals who are within or not within of the care home. This is to prevent exposing patients documentations and personal information.</a:t>
            </a:r>
            <a:endParaRPr lang="en-GB" sz="1800">
              <a:solidFill>
                <a:srgbClr val="262626"/>
              </a:solidFill>
              <a:ea typeface="+mn-lt"/>
              <a:cs typeface="+mn-lt"/>
            </a:endParaRPr>
          </a:p>
          <a:p>
            <a:r>
              <a:rPr lang="en-GB" sz="1800" b="1">
                <a:solidFill>
                  <a:schemeClr val="tx1"/>
                </a:solidFill>
                <a:ea typeface="+mn-lt"/>
                <a:cs typeface="+mn-lt"/>
              </a:rPr>
              <a:t>Be cautious when opening emails in public</a:t>
            </a:r>
            <a:r>
              <a:rPr lang="en-GB" sz="1800">
                <a:solidFill>
                  <a:schemeClr val="tx1"/>
                </a:solidFill>
                <a:ea typeface="+mn-lt"/>
                <a:cs typeface="+mn-lt"/>
              </a:rPr>
              <a:t>- staff in the care home should be careful with this, so they should not be reading emails on public transport, coffee shops or anywhere that’s not in the care home, they should also not have their work emails on their phone only on their work laptop, so information is less accessible and exposed to the public.</a:t>
            </a:r>
            <a:endParaRPr lang="en-GB" sz="1800">
              <a:solidFill>
                <a:schemeClr val="tx1"/>
              </a:solidFill>
            </a:endParaRPr>
          </a:p>
          <a:p>
            <a:pPr marL="0" indent="0">
              <a:buSzPct val="114999"/>
              <a:buNone/>
            </a:pPr>
            <a:endParaRPr lang="en-GB" sz="1800">
              <a:solidFill>
                <a:schemeClr val="tx1"/>
              </a:solidFill>
              <a:latin typeface="Garamond"/>
              <a:ea typeface="Noto Sans"/>
              <a:cs typeface="Noto Sans"/>
            </a:endParaRPr>
          </a:p>
          <a:p>
            <a:pPr>
              <a:buSzPct val="114999"/>
            </a:pPr>
            <a:r>
              <a:rPr lang="en-GB" sz="1400">
                <a:solidFill>
                  <a:srgbClr val="262626"/>
                </a:solidFill>
                <a:latin typeface="Noto Sans"/>
                <a:ea typeface="Noto Sans"/>
                <a:cs typeface="Noto Sans"/>
              </a:rPr>
              <a:t>Verena Cooper. (2025). </a:t>
            </a:r>
            <a:r>
              <a:rPr lang="en-GB" sz="1400" i="1">
                <a:solidFill>
                  <a:srgbClr val="262626"/>
                </a:solidFill>
                <a:latin typeface="Noto Sans"/>
                <a:ea typeface="Noto Sans"/>
                <a:cs typeface="Noto Sans"/>
              </a:rPr>
              <a:t>The Importance of Cybersecurity in Healthcare</a:t>
            </a:r>
            <a:r>
              <a:rPr lang="en-GB" sz="1400">
                <a:solidFill>
                  <a:srgbClr val="262626"/>
                </a:solidFill>
                <a:latin typeface="Noto Sans"/>
                <a:ea typeface="Noto Sans"/>
                <a:cs typeface="Noto Sans"/>
              </a:rPr>
              <a:t>. </a:t>
            </a:r>
            <a:endParaRPr lang="en-US" sz="1400">
              <a:solidFill>
                <a:schemeClr val="tx1"/>
              </a:solidFill>
              <a:latin typeface="Noto Sans"/>
              <a:ea typeface="Noto Sans"/>
              <a:cs typeface="Noto Sans"/>
            </a:endParaRPr>
          </a:p>
          <a:p>
            <a:pPr>
              <a:buSzPct val="114999"/>
            </a:pPr>
            <a:endParaRPr lang="en-GB" sz="1800">
              <a:solidFill>
                <a:schemeClr val="tx1"/>
              </a:solidFill>
              <a:latin typeface="Garamond"/>
              <a:ea typeface="+mn-lt"/>
              <a:cs typeface="Arial"/>
            </a:endParaRPr>
          </a:p>
          <a:p>
            <a:pPr>
              <a:buSzPct val="114999"/>
            </a:pPr>
            <a:endParaRPr lang="en-GB" sz="1800">
              <a:solidFill>
                <a:srgbClr val="000000"/>
              </a:solidFill>
              <a:latin typeface="Garamond"/>
              <a:ea typeface="Noto Sans"/>
              <a:cs typeface="Arial"/>
            </a:endParaRPr>
          </a:p>
          <a:p>
            <a:pPr>
              <a:buSzPct val="114999"/>
            </a:pPr>
            <a:endParaRPr lang="en-GB" sz="1400">
              <a:solidFill>
                <a:srgbClr val="262626"/>
              </a:solidFill>
              <a:latin typeface="Noto Sans"/>
              <a:ea typeface="Noto Sans"/>
              <a:cs typeface="Noto Sans"/>
            </a:endParaRPr>
          </a:p>
          <a:p>
            <a:pPr marL="0" indent="0">
              <a:buNone/>
            </a:pPr>
            <a:endParaRPr lang="en-GB" sz="1800">
              <a:solidFill>
                <a:srgbClr val="000000"/>
              </a:solidFill>
              <a:latin typeface="Garamond"/>
              <a:cs typeface="Arial"/>
            </a:endParaRPr>
          </a:p>
          <a:p>
            <a:pPr>
              <a:buSzPct val="114999"/>
            </a:pPr>
            <a:endParaRPr lang="en-GB" sz="1800">
              <a:latin typeface="Garamond"/>
              <a:cs typeface="Arial"/>
            </a:endParaRPr>
          </a:p>
          <a:p>
            <a:pPr>
              <a:buSzPct val="114999"/>
            </a:pPr>
            <a:endParaRPr lang="en-GB">
              <a:latin typeface="ArialMT"/>
              <a:cs typeface="Arial"/>
            </a:endParaRPr>
          </a:p>
          <a:p>
            <a:pPr marL="0" indent="0">
              <a:buSzPct val="114999"/>
              <a:buNone/>
            </a:pPr>
            <a:endParaRPr lang="en-GB">
              <a:latin typeface="Garamond" panose="02020404030301010803"/>
              <a:cs typeface="Arial"/>
            </a:endParaRPr>
          </a:p>
          <a:p>
            <a:pPr>
              <a:buSzPct val="114999"/>
            </a:pPr>
            <a:endParaRPr lang="en-GB">
              <a:latin typeface="ArialMT"/>
              <a:cs typeface="Arial"/>
            </a:endParaRPr>
          </a:p>
          <a:p>
            <a:endParaRPr lang="en-GB">
              <a:latin typeface="Garamond" panose="02020404030301010803"/>
              <a:cs typeface="Arial"/>
            </a:endParaRPr>
          </a:p>
        </p:txBody>
      </p:sp>
    </p:spTree>
    <p:extLst>
      <p:ext uri="{BB962C8B-B14F-4D97-AF65-F5344CB8AC3E}">
        <p14:creationId xmlns:p14="http://schemas.microsoft.com/office/powerpoint/2010/main" val="30907196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A397-6FDF-9402-93BB-AACD296BE2AD}"/>
              </a:ext>
            </a:extLst>
          </p:cNvPr>
          <p:cNvSpPr>
            <a:spLocks noGrp="1"/>
          </p:cNvSpPr>
          <p:nvPr>
            <p:ph type="title"/>
          </p:nvPr>
        </p:nvSpPr>
        <p:spPr>
          <a:xfrm>
            <a:off x="1295402" y="1452779"/>
            <a:ext cx="9601196" cy="1303867"/>
          </a:xfrm>
        </p:spPr>
        <p:txBody>
          <a:bodyPr>
            <a:normAutofit/>
          </a:bodyPr>
          <a:lstStyle/>
          <a:p>
            <a:r>
              <a:rPr lang="en-GB"/>
              <a:t>Checklist for digital safety practices</a:t>
            </a:r>
          </a:p>
          <a:p>
            <a:endParaRPr lang="en-GB"/>
          </a:p>
        </p:txBody>
      </p:sp>
      <p:sp>
        <p:nvSpPr>
          <p:cNvPr id="3" name="Content Placeholder 2">
            <a:extLst>
              <a:ext uri="{FF2B5EF4-FFF2-40B4-BE49-F238E27FC236}">
                <a16:creationId xmlns:a16="http://schemas.microsoft.com/office/drawing/2014/main" id="{0C292655-0444-2B67-7C11-46CEE30F6157}"/>
              </a:ext>
            </a:extLst>
          </p:cNvPr>
          <p:cNvSpPr>
            <a:spLocks noGrp="1"/>
          </p:cNvSpPr>
          <p:nvPr>
            <p:ph idx="1"/>
          </p:nvPr>
        </p:nvSpPr>
        <p:spPr/>
        <p:txBody>
          <a:bodyPr vert="horz" lIns="91440" tIns="45720" rIns="91440" bIns="45720" rtlCol="0" anchor="t">
            <a:noAutofit/>
          </a:bodyPr>
          <a:lstStyle/>
          <a:p>
            <a:r>
              <a:rPr lang="en-GB" sz="1800" b="1">
                <a:solidFill>
                  <a:schemeClr val="tx1"/>
                </a:solidFill>
              </a:rPr>
              <a:t>Secure document storing</a:t>
            </a:r>
            <a:r>
              <a:rPr lang="en-GB" sz="1800">
                <a:solidFill>
                  <a:schemeClr val="tx1"/>
                </a:solidFill>
              </a:rPr>
              <a:t> - staffs should be doing regular backups for documentations to avoid data loss, this can be stored in the cloud. Staff should only have access to the information required for their specific job role. To guarantee that staff cannot examine information they do not need access to, restrictions should be put into place. Confidential documents (digital or physical) that are outdated need to be disposed correctly. For physical documents they should be shredded with a shredder and digital documents should be deleted professionally including the software it is on. </a:t>
            </a:r>
          </a:p>
          <a:p>
            <a:pPr>
              <a:buSzPct val="114999"/>
            </a:pPr>
            <a:r>
              <a:rPr lang="en-GB" sz="1800" b="1">
                <a:solidFill>
                  <a:schemeClr val="tx1"/>
                </a:solidFill>
              </a:rPr>
              <a:t>Ensuring patient confidentiality</a:t>
            </a:r>
            <a:r>
              <a:rPr lang="en-GB" sz="1800">
                <a:solidFill>
                  <a:schemeClr val="tx1"/>
                </a:solidFill>
              </a:rPr>
              <a:t>– </a:t>
            </a:r>
            <a:r>
              <a:rPr lang="en-GB" sz="1800">
                <a:solidFill>
                  <a:schemeClr val="tx1"/>
                </a:solidFill>
                <a:ea typeface="+mn-lt"/>
                <a:cs typeface="+mn-lt"/>
              </a:rPr>
              <a:t>such</a:t>
            </a:r>
            <a:r>
              <a:rPr lang="en-GB" sz="1800">
                <a:solidFill>
                  <a:schemeClr val="tx1"/>
                </a:solidFill>
              </a:rPr>
              <a:t> as gain the appropriate consent of accessing patients information, so some staff who do not work with the patient can be restricted from gaining access about the patients personal formation. Only the staff who thoroughly work with patient should be allowed access, this promotes privacy, following the GDPR and maintaining trust with the patient. </a:t>
            </a:r>
          </a:p>
          <a:p>
            <a:pPr>
              <a:buSzPct val="114999"/>
            </a:pPr>
            <a:r>
              <a:rPr lang="en-GB" sz="1400">
                <a:solidFill>
                  <a:srgbClr val="262626"/>
                </a:solidFill>
                <a:latin typeface="Noto Sans"/>
                <a:ea typeface="Noto Sans"/>
                <a:cs typeface="Noto Sans"/>
              </a:rPr>
              <a:t>Indeed Editorial Team. (2025).</a:t>
            </a:r>
            <a:endParaRPr lang="en-US" sz="1400">
              <a:solidFill>
                <a:schemeClr val="tx1"/>
              </a:solidFill>
              <a:latin typeface="Noto Sans"/>
              <a:ea typeface="Noto Sans"/>
              <a:cs typeface="Noto Sans"/>
            </a:endParaRPr>
          </a:p>
          <a:p>
            <a:pPr>
              <a:buSzPct val="114999"/>
            </a:pPr>
            <a:endParaRPr lang="en-GB" sz="1800">
              <a:solidFill>
                <a:schemeClr val="tx1"/>
              </a:solidFill>
            </a:endParaRPr>
          </a:p>
          <a:p>
            <a:pPr>
              <a:buSzPct val="114999"/>
            </a:pPr>
            <a:endParaRPr lang="en-GB" sz="1800">
              <a:solidFill>
                <a:srgbClr val="000000"/>
              </a:solidFill>
            </a:endParaRPr>
          </a:p>
          <a:p>
            <a:pPr>
              <a:buSzPct val="114999"/>
            </a:pPr>
            <a:endParaRPr lang="en-GB"/>
          </a:p>
        </p:txBody>
      </p:sp>
    </p:spTree>
    <p:extLst>
      <p:ext uri="{BB962C8B-B14F-4D97-AF65-F5344CB8AC3E}">
        <p14:creationId xmlns:p14="http://schemas.microsoft.com/office/powerpoint/2010/main" val="17936876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212A8-9C58-D524-A314-D102FA810E44}"/>
              </a:ext>
            </a:extLst>
          </p:cNvPr>
          <p:cNvSpPr>
            <a:spLocks noGrp="1"/>
          </p:cNvSpPr>
          <p:nvPr>
            <p:ph type="title"/>
          </p:nvPr>
        </p:nvSpPr>
        <p:spPr/>
        <p:txBody>
          <a:bodyPr/>
          <a:lstStyle/>
          <a:p>
            <a:r>
              <a:rPr lang="en-GB"/>
              <a:t>References</a:t>
            </a:r>
          </a:p>
        </p:txBody>
      </p:sp>
      <p:sp>
        <p:nvSpPr>
          <p:cNvPr id="3" name="Content Placeholder 2">
            <a:extLst>
              <a:ext uri="{FF2B5EF4-FFF2-40B4-BE49-F238E27FC236}">
                <a16:creationId xmlns:a16="http://schemas.microsoft.com/office/drawing/2014/main" id="{F166CE62-398B-398F-CCF2-EB94DA803BE4}"/>
              </a:ext>
            </a:extLst>
          </p:cNvPr>
          <p:cNvSpPr>
            <a:spLocks noGrp="1"/>
          </p:cNvSpPr>
          <p:nvPr>
            <p:ph idx="1"/>
          </p:nvPr>
        </p:nvSpPr>
        <p:spPr/>
        <p:txBody>
          <a:bodyPr vert="horz" lIns="91440" tIns="45720" rIns="91440" bIns="45720" rtlCol="0" anchor="t">
            <a:noAutofit/>
          </a:bodyPr>
          <a:lstStyle/>
          <a:p>
            <a:pPr>
              <a:buSzPct val="114999"/>
            </a:pPr>
            <a:r>
              <a:rPr lang="en-GB" sz="1400">
                <a:solidFill>
                  <a:srgbClr val="2C3E50"/>
                </a:solidFill>
                <a:latin typeface="Noto Sans"/>
                <a:ea typeface="Noto Sans"/>
                <a:cs typeface="Noto Sans"/>
              </a:rPr>
              <a:t>Jesssica Scott. (2024). </a:t>
            </a:r>
            <a:r>
              <a:rPr lang="en-GB" sz="1400" i="1">
                <a:solidFill>
                  <a:srgbClr val="2C3E50"/>
                </a:solidFill>
                <a:latin typeface="Noto Sans"/>
                <a:ea typeface="Noto Sans"/>
                <a:cs typeface="Noto Sans"/>
              </a:rPr>
              <a:t>18 Advantages And Disadvantages Of Microsoft Word</a:t>
            </a:r>
            <a:r>
              <a:rPr lang="en-GB" sz="1400">
                <a:solidFill>
                  <a:srgbClr val="2C3E50"/>
                </a:solidFill>
                <a:latin typeface="Noto Sans"/>
                <a:ea typeface="Noto Sans"/>
                <a:cs typeface="Noto Sans"/>
              </a:rPr>
              <a:t>. </a:t>
            </a:r>
            <a:endParaRPr lang="en-GB" sz="1400">
              <a:solidFill>
                <a:srgbClr val="2C3E50"/>
              </a:solidFill>
              <a:latin typeface="Calibri"/>
              <a:ea typeface="Calibri"/>
              <a:cs typeface="Calibri"/>
            </a:endParaRPr>
          </a:p>
          <a:p>
            <a:pPr>
              <a:buSzPct val="114999"/>
            </a:pPr>
            <a:r>
              <a:rPr lang="en-GB" sz="1400">
                <a:solidFill>
                  <a:srgbClr val="2C3E50"/>
                </a:solidFill>
                <a:latin typeface="Noto Sans"/>
                <a:ea typeface="Noto Sans"/>
                <a:cs typeface="Noto Sans"/>
              </a:rPr>
              <a:t>Anonymous. (2024). </a:t>
            </a:r>
            <a:r>
              <a:rPr lang="en-GB" sz="1400" i="1">
                <a:solidFill>
                  <a:srgbClr val="2C3E50"/>
                </a:solidFill>
                <a:latin typeface="Noto Sans"/>
                <a:ea typeface="Noto Sans"/>
                <a:cs typeface="Noto Sans"/>
              </a:rPr>
              <a:t>What are the advantages and disadvantages to using Microsoft Outlook workspaces for hot desk booking?</a:t>
            </a:r>
            <a:r>
              <a:rPr lang="en-GB" sz="1400">
                <a:solidFill>
                  <a:srgbClr val="2C3E50"/>
                </a:solidFill>
                <a:latin typeface="Noto Sans"/>
                <a:ea typeface="Noto Sans"/>
                <a:cs typeface="Noto Sans"/>
              </a:rPr>
              <a:t>. </a:t>
            </a:r>
            <a:endParaRPr lang="en-GB" sz="1400">
              <a:solidFill>
                <a:srgbClr val="2C3E50"/>
              </a:solidFill>
              <a:latin typeface="Calibri"/>
              <a:ea typeface="Calibri"/>
              <a:cs typeface="Calibri"/>
            </a:endParaRPr>
          </a:p>
          <a:p>
            <a:pPr>
              <a:buSzPct val="114999"/>
            </a:pPr>
            <a:r>
              <a:rPr lang="en-GB" sz="1400">
                <a:solidFill>
                  <a:srgbClr val="2C3E50"/>
                </a:solidFill>
                <a:latin typeface="Noto Sans"/>
                <a:ea typeface="+mn-lt"/>
                <a:cs typeface="+mn-lt"/>
              </a:rPr>
              <a:t>Samantha. (2024). </a:t>
            </a:r>
            <a:r>
              <a:rPr lang="en-GB" sz="1400" i="1">
                <a:solidFill>
                  <a:srgbClr val="2C3E50"/>
                </a:solidFill>
                <a:latin typeface="Noto Sans"/>
                <a:ea typeface="+mn-lt"/>
                <a:cs typeface="+mn-lt"/>
              </a:rPr>
              <a:t>Advantages of Using Microsoft Outlook</a:t>
            </a:r>
            <a:r>
              <a:rPr lang="en-GB" sz="1400">
                <a:solidFill>
                  <a:srgbClr val="2C3E50"/>
                </a:solidFill>
                <a:latin typeface="Noto Sans"/>
                <a:ea typeface="+mn-lt"/>
                <a:cs typeface="+mn-lt"/>
              </a:rPr>
              <a:t>. </a:t>
            </a:r>
            <a:endParaRPr lang="en-GB" sz="1400">
              <a:solidFill>
                <a:srgbClr val="262626"/>
              </a:solidFill>
              <a:latin typeface="Noto Sans"/>
              <a:ea typeface="Noto Sans"/>
              <a:cs typeface="Noto Sans"/>
            </a:endParaRPr>
          </a:p>
          <a:p>
            <a:pPr>
              <a:buSzPct val="114999"/>
            </a:pPr>
            <a:r>
              <a:rPr lang="en-GB" sz="1400">
                <a:solidFill>
                  <a:srgbClr val="2C3E50"/>
                </a:solidFill>
                <a:latin typeface="Noto Sans"/>
                <a:ea typeface="Calibri"/>
                <a:cs typeface="Calibri"/>
              </a:rPr>
              <a:t>Nuffield trust (2023). </a:t>
            </a:r>
            <a:r>
              <a:rPr lang="en-GB" sz="1400" i="1">
                <a:solidFill>
                  <a:srgbClr val="2C3E50"/>
                </a:solidFill>
                <a:latin typeface="Noto Sans"/>
                <a:ea typeface="Calibri"/>
                <a:cs typeface="Calibri"/>
              </a:rPr>
              <a:t>Home</a:t>
            </a:r>
            <a:r>
              <a:rPr lang="en-GB" sz="1400">
                <a:solidFill>
                  <a:srgbClr val="2C3E50"/>
                </a:solidFill>
                <a:latin typeface="Noto Sans"/>
                <a:ea typeface="Calibri"/>
                <a:cs typeface="Calibri"/>
              </a:rPr>
              <a:t>. </a:t>
            </a:r>
            <a:endParaRPr lang="en-GB" sz="1400">
              <a:solidFill>
                <a:srgbClr val="262626"/>
              </a:solidFill>
              <a:latin typeface="Noto Sans"/>
              <a:ea typeface="Noto Sans"/>
              <a:cs typeface="Noto Sans"/>
            </a:endParaRPr>
          </a:p>
          <a:p>
            <a:pPr>
              <a:buSzPct val="114999"/>
            </a:pPr>
            <a:r>
              <a:rPr lang="en-GB" sz="1400">
                <a:solidFill>
                  <a:srgbClr val="2C3E50"/>
                </a:solidFill>
                <a:latin typeface="Noto Sans"/>
                <a:ea typeface="Noto Sans"/>
                <a:cs typeface="Noto Sans"/>
              </a:rPr>
              <a:t>NHS. (2021). </a:t>
            </a:r>
            <a:r>
              <a:rPr lang="en-GB" sz="1400" i="1">
                <a:solidFill>
                  <a:srgbClr val="2C3E50"/>
                </a:solidFill>
                <a:latin typeface="Noto Sans"/>
                <a:ea typeface="Noto Sans"/>
                <a:cs typeface="Noto Sans"/>
              </a:rPr>
              <a:t>Digital Clinical Safety Strategy</a:t>
            </a:r>
            <a:r>
              <a:rPr lang="en-GB" sz="1400">
                <a:solidFill>
                  <a:srgbClr val="2C3E50"/>
                </a:solidFill>
                <a:latin typeface="Noto Sans"/>
                <a:ea typeface="Noto Sans"/>
                <a:cs typeface="Noto Sans"/>
              </a:rPr>
              <a:t>. </a:t>
            </a:r>
          </a:p>
          <a:p>
            <a:pPr>
              <a:buSzPct val="114999"/>
            </a:pPr>
            <a:r>
              <a:rPr lang="en-GB" sz="1400">
                <a:solidFill>
                  <a:srgbClr val="262626"/>
                </a:solidFill>
                <a:latin typeface="Noto Sans"/>
                <a:ea typeface="Noto Sans"/>
                <a:cs typeface="Noto Sans"/>
              </a:rPr>
              <a:t>Verena Cooper. (2025). </a:t>
            </a:r>
            <a:r>
              <a:rPr lang="en-GB" sz="1400" i="1">
                <a:solidFill>
                  <a:srgbClr val="262626"/>
                </a:solidFill>
                <a:latin typeface="Noto Sans"/>
                <a:ea typeface="Noto Sans"/>
                <a:cs typeface="Noto Sans"/>
              </a:rPr>
              <a:t>The Importance of Cybersecurity in Healthcare</a:t>
            </a:r>
            <a:r>
              <a:rPr lang="en-GB" sz="1400">
                <a:solidFill>
                  <a:srgbClr val="262626"/>
                </a:solidFill>
                <a:latin typeface="Noto Sans"/>
                <a:ea typeface="Noto Sans"/>
                <a:cs typeface="Noto Sans"/>
              </a:rPr>
              <a:t>. </a:t>
            </a:r>
          </a:p>
          <a:p>
            <a:pPr>
              <a:buSzPct val="114999"/>
            </a:pPr>
            <a:r>
              <a:rPr lang="en-GB" sz="1400">
                <a:solidFill>
                  <a:srgbClr val="262626"/>
                </a:solidFill>
                <a:latin typeface="Noto Sans"/>
                <a:ea typeface="Noto Sans"/>
                <a:cs typeface="Noto Sans"/>
              </a:rPr>
              <a:t>Giannis Kostakis. (2024). </a:t>
            </a:r>
            <a:r>
              <a:rPr lang="en-GB" sz="1400" i="1">
                <a:solidFill>
                  <a:srgbClr val="262626"/>
                </a:solidFill>
                <a:latin typeface="Noto Sans"/>
                <a:ea typeface="Noto Sans"/>
                <a:cs typeface="Noto Sans"/>
              </a:rPr>
              <a:t>5 Strategies To Secure Your Digital Health Technology Against Cyber Threats</a:t>
            </a:r>
            <a:r>
              <a:rPr lang="en-GB" sz="1400">
                <a:solidFill>
                  <a:srgbClr val="262626"/>
                </a:solidFill>
                <a:latin typeface="Noto Sans"/>
                <a:ea typeface="Noto Sans"/>
                <a:cs typeface="Noto Sans"/>
              </a:rPr>
              <a:t>. </a:t>
            </a:r>
          </a:p>
          <a:p>
            <a:pPr>
              <a:buSzPct val="114999"/>
            </a:pPr>
            <a:r>
              <a:rPr lang="en-GB" sz="1400">
                <a:solidFill>
                  <a:srgbClr val="262626"/>
                </a:solidFill>
                <a:latin typeface="Noto Sans"/>
                <a:ea typeface="Noto Sans"/>
                <a:cs typeface="Noto Sans"/>
              </a:rPr>
              <a:t>Indeed Editorial Team. (2025).</a:t>
            </a:r>
          </a:p>
        </p:txBody>
      </p:sp>
    </p:spTree>
    <p:extLst>
      <p:ext uri="{BB962C8B-B14F-4D97-AF65-F5344CB8AC3E}">
        <p14:creationId xmlns:p14="http://schemas.microsoft.com/office/powerpoint/2010/main" val="320205261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16</Slides>
  <Notes>0</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Organic</vt:lpstr>
      <vt:lpstr>Digital skills and Research Methods  LCHS4007 </vt:lpstr>
      <vt:lpstr>Students</vt:lpstr>
      <vt:lpstr>Danielle (2516158)</vt:lpstr>
      <vt:lpstr>Advantages of Microsoft Word </vt:lpstr>
      <vt:lpstr>Disadvantages of Microsoft Word</vt:lpstr>
      <vt:lpstr>Volodymyr  Kalhin (2514104)</vt:lpstr>
      <vt:lpstr>Advantages of Outlook </vt:lpstr>
      <vt:lpstr>Disadvantages of Outlook</vt:lpstr>
      <vt:lpstr>Rudolf (2119447) </vt:lpstr>
      <vt:lpstr>Impact of limited digital skills </vt:lpstr>
      <vt:lpstr>Impact of limited digital skills</vt:lpstr>
      <vt:lpstr>Elizabeth (2515702)</vt:lpstr>
      <vt:lpstr>Checklist for digital safety practices </vt:lpstr>
      <vt:lpstr>Checklist for digital safety practices</vt:lpstr>
      <vt:lpstr>Checklist for digital safety practices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and Research Methods  LCHS4007 Submit 16/11/25!</dc:title>
  <dc:creator/>
  <cp:revision>1</cp:revision>
  <dcterms:created xsi:type="dcterms:W3CDTF">2025-10-19T09:25:29Z</dcterms:created>
  <dcterms:modified xsi:type="dcterms:W3CDTF">2025-11-09T12:29:46Z</dcterms:modified>
</cp:coreProperties>
</file>