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FE0826-0232-4700-8951-63689448490C}" v="797" dt="2022-09-26T20:01:58.943"/>
    <p1510:client id="{3CBB624C-692E-F260-E9F4-7B468757A840}" v="525" dt="2022-09-26T21:35:35.392"/>
    <p1510:client id="{5A58B04F-4523-976C-0F24-052C31376724}" v="1108" dt="2022-09-28T21:49:19.441"/>
    <p1510:client id="{9184CBE4-1FBD-D5A2-BA71-534B968EDAFF}" v="1410" dt="2022-09-29T21:41:14.091"/>
    <p1510:client id="{9460CDA9-ECEA-787A-1203-9C020E80D513}" v="365" dt="2022-09-30T18:46:27.542"/>
    <p1510:client id="{E85FE270-90FF-CFFC-82B6-F2121570B385}" v="706" dt="2022-09-27T17:33:51.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Harris (2000690)" userId="S::2000690@student.uwtsd.ac.uk::88bf64a7-b7f1-4fcf-bff2-213b035588eb" providerId="AD" clId="Web-{5A58B04F-4523-976C-0F24-052C31376724}"/>
    <pc:docChg chg="delSld modSld">
      <pc:chgData name="Georgia Harris (2000690)" userId="S::2000690@student.uwtsd.ac.uk::88bf64a7-b7f1-4fcf-bff2-213b035588eb" providerId="AD" clId="Web-{5A58B04F-4523-976C-0F24-052C31376724}" dt="2022-09-28T21:49:19.441" v="1096"/>
      <pc:docMkLst>
        <pc:docMk/>
      </pc:docMkLst>
      <pc:sldChg chg="addSp delSp modSp">
        <pc:chgData name="Georgia Harris (2000690)" userId="S::2000690@student.uwtsd.ac.uk::88bf64a7-b7f1-4fcf-bff2-213b035588eb" providerId="AD" clId="Web-{5A58B04F-4523-976C-0F24-052C31376724}" dt="2022-09-28T21:48:05.049" v="1092" actId="1076"/>
        <pc:sldMkLst>
          <pc:docMk/>
          <pc:sldMk cId="109857222" sldId="256"/>
        </pc:sldMkLst>
        <pc:spChg chg="mod">
          <ac:chgData name="Georgia Harris (2000690)" userId="S::2000690@student.uwtsd.ac.uk::88bf64a7-b7f1-4fcf-bff2-213b035588eb" providerId="AD" clId="Web-{5A58B04F-4523-976C-0F24-052C31376724}" dt="2022-09-28T21:43:55.544" v="1054" actId="14100"/>
          <ac:spMkLst>
            <pc:docMk/>
            <pc:sldMk cId="109857222" sldId="256"/>
            <ac:spMk id="2" creationId="{39A70A20-28DB-9FBA-BD16-7FF9217D0525}"/>
          </ac:spMkLst>
        </pc:spChg>
        <pc:spChg chg="mod">
          <ac:chgData name="Georgia Harris (2000690)" userId="S::2000690@student.uwtsd.ac.uk::88bf64a7-b7f1-4fcf-bff2-213b035588eb" providerId="AD" clId="Web-{5A58B04F-4523-976C-0F24-052C31376724}" dt="2022-09-28T21:40:20.149" v="989" actId="1076"/>
          <ac:spMkLst>
            <pc:docMk/>
            <pc:sldMk cId="109857222" sldId="256"/>
            <ac:spMk id="3" creationId="{7DCD153C-153B-3648-0C96-B3F54EEC3AC3}"/>
          </ac:spMkLst>
        </pc:spChg>
        <pc:spChg chg="mod">
          <ac:chgData name="Georgia Harris (2000690)" userId="S::2000690@student.uwtsd.ac.uk::88bf64a7-b7f1-4fcf-bff2-213b035588eb" providerId="AD" clId="Web-{5A58B04F-4523-976C-0F24-052C31376724}" dt="2022-09-28T21:48:02.971" v="1090" actId="20577"/>
          <ac:spMkLst>
            <pc:docMk/>
            <pc:sldMk cId="109857222" sldId="256"/>
            <ac:spMk id="4" creationId="{0832578F-D655-D151-D1E6-AF772B28A66E}"/>
          </ac:spMkLst>
        </pc:spChg>
        <pc:spChg chg="add mod">
          <ac:chgData name="Georgia Harris (2000690)" userId="S::2000690@student.uwtsd.ac.uk::88bf64a7-b7f1-4fcf-bff2-213b035588eb" providerId="AD" clId="Web-{5A58B04F-4523-976C-0F24-052C31376724}" dt="2022-09-28T21:46:41.438" v="1066" actId="20577"/>
          <ac:spMkLst>
            <pc:docMk/>
            <pc:sldMk cId="109857222" sldId="256"/>
            <ac:spMk id="5" creationId="{60D0CBAD-9A97-03E7-4267-C32E8E2A32DF}"/>
          </ac:spMkLst>
        </pc:spChg>
        <pc:spChg chg="mod">
          <ac:chgData name="Georgia Harris (2000690)" userId="S::2000690@student.uwtsd.ac.uk::88bf64a7-b7f1-4fcf-bff2-213b035588eb" providerId="AD" clId="Web-{5A58B04F-4523-976C-0F24-052C31376724}" dt="2022-09-28T21:43:09.934" v="1047" actId="1076"/>
          <ac:spMkLst>
            <pc:docMk/>
            <pc:sldMk cId="109857222" sldId="256"/>
            <ac:spMk id="6" creationId="{7EFA1ED0-3DDB-F690-906B-A708944B9BA6}"/>
          </ac:spMkLst>
        </pc:spChg>
        <pc:spChg chg="add del">
          <ac:chgData name="Georgia Harris (2000690)" userId="S::2000690@student.uwtsd.ac.uk::88bf64a7-b7f1-4fcf-bff2-213b035588eb" providerId="AD" clId="Web-{5A58B04F-4523-976C-0F24-052C31376724}" dt="2022-09-28T21:38:13.819" v="960"/>
          <ac:spMkLst>
            <pc:docMk/>
            <pc:sldMk cId="109857222" sldId="256"/>
            <ac:spMk id="9" creationId="{9B068C8A-9005-C08F-87C2-D982ACEEF9E3}"/>
          </ac:spMkLst>
        </pc:spChg>
        <pc:spChg chg="mod">
          <ac:chgData name="Georgia Harris (2000690)" userId="S::2000690@student.uwtsd.ac.uk::88bf64a7-b7f1-4fcf-bff2-213b035588eb" providerId="AD" clId="Web-{5A58B04F-4523-976C-0F24-052C31376724}" dt="2022-09-28T21:40:05.212" v="985" actId="1076"/>
          <ac:spMkLst>
            <pc:docMk/>
            <pc:sldMk cId="109857222" sldId="256"/>
            <ac:spMk id="11" creationId="{239A461E-A70F-A7BF-7F01-ABD730F55BD2}"/>
          </ac:spMkLst>
        </pc:spChg>
        <pc:picChg chg="del">
          <ac:chgData name="Georgia Harris (2000690)" userId="S::2000690@student.uwtsd.ac.uk::88bf64a7-b7f1-4fcf-bff2-213b035588eb" providerId="AD" clId="Web-{5A58B04F-4523-976C-0F24-052C31376724}" dt="2022-09-27T21:15:45.098" v="89"/>
          <ac:picMkLst>
            <pc:docMk/>
            <pc:sldMk cId="109857222" sldId="256"/>
            <ac:picMk id="5" creationId="{A185E66F-00E3-559D-1B1B-062FC1C46EB0}"/>
          </ac:picMkLst>
        </pc:picChg>
        <pc:picChg chg="mod">
          <ac:chgData name="Georgia Harris (2000690)" userId="S::2000690@student.uwtsd.ac.uk::88bf64a7-b7f1-4fcf-bff2-213b035588eb" providerId="AD" clId="Web-{5A58B04F-4523-976C-0F24-052C31376724}" dt="2022-09-28T21:48:05.049" v="1092" actId="1076"/>
          <ac:picMkLst>
            <pc:docMk/>
            <pc:sldMk cId="109857222" sldId="256"/>
            <ac:picMk id="7" creationId="{C0C32E9C-2996-8052-3C0A-75788B099AD3}"/>
          </ac:picMkLst>
        </pc:picChg>
        <pc:picChg chg="add mod">
          <ac:chgData name="Georgia Harris (2000690)" userId="S::2000690@student.uwtsd.ac.uk::88bf64a7-b7f1-4fcf-bff2-213b035588eb" providerId="AD" clId="Web-{5A58B04F-4523-976C-0F24-052C31376724}" dt="2022-09-28T21:43:05.403" v="1046" actId="1076"/>
          <ac:picMkLst>
            <pc:docMk/>
            <pc:sldMk cId="109857222" sldId="256"/>
            <ac:picMk id="8" creationId="{12601F6B-A448-B6BE-1643-F4BA52200D05}"/>
          </ac:picMkLst>
        </pc:picChg>
      </pc:sldChg>
      <pc:sldChg chg="modSp">
        <pc:chgData name="Georgia Harris (2000690)" userId="S::2000690@student.uwtsd.ac.uk::88bf64a7-b7f1-4fcf-bff2-213b035588eb" providerId="AD" clId="Web-{5A58B04F-4523-976C-0F24-052C31376724}" dt="2022-09-28T19:26:10.542" v="608" actId="20577"/>
        <pc:sldMkLst>
          <pc:docMk/>
          <pc:sldMk cId="103942564" sldId="257"/>
        </pc:sldMkLst>
        <pc:spChg chg="mod">
          <ac:chgData name="Georgia Harris (2000690)" userId="S::2000690@student.uwtsd.ac.uk::88bf64a7-b7f1-4fcf-bff2-213b035588eb" providerId="AD" clId="Web-{5A58B04F-4523-976C-0F24-052C31376724}" dt="2022-09-28T18:40:34.329" v="236" actId="20577"/>
          <ac:spMkLst>
            <pc:docMk/>
            <pc:sldMk cId="103942564" sldId="257"/>
            <ac:spMk id="2" creationId="{7F4CDB2C-71AE-D1D5-A94C-97542E52D8CD}"/>
          </ac:spMkLst>
        </pc:spChg>
        <pc:spChg chg="mod">
          <ac:chgData name="Georgia Harris (2000690)" userId="S::2000690@student.uwtsd.ac.uk::88bf64a7-b7f1-4fcf-bff2-213b035588eb" providerId="AD" clId="Web-{5A58B04F-4523-976C-0F24-052C31376724}" dt="2022-09-28T19:26:10.542" v="608" actId="20577"/>
          <ac:spMkLst>
            <pc:docMk/>
            <pc:sldMk cId="103942564" sldId="257"/>
            <ac:spMk id="3" creationId="{2BDE6A1C-33C3-974C-B7A5-52A2D5EF0CC5}"/>
          </ac:spMkLst>
        </pc:spChg>
      </pc:sldChg>
      <pc:sldChg chg="modSp del">
        <pc:chgData name="Georgia Harris (2000690)" userId="S::2000690@student.uwtsd.ac.uk::88bf64a7-b7f1-4fcf-bff2-213b035588eb" providerId="AD" clId="Web-{5A58B04F-4523-976C-0F24-052C31376724}" dt="2022-09-28T21:49:17.707" v="1095"/>
        <pc:sldMkLst>
          <pc:docMk/>
          <pc:sldMk cId="1718431931" sldId="258"/>
        </pc:sldMkLst>
        <pc:spChg chg="mod">
          <ac:chgData name="Georgia Harris (2000690)" userId="S::2000690@student.uwtsd.ac.uk::88bf64a7-b7f1-4fcf-bff2-213b035588eb" providerId="AD" clId="Web-{5A58B04F-4523-976C-0F24-052C31376724}" dt="2022-09-28T21:48:46.113" v="1093" actId="20577"/>
          <ac:spMkLst>
            <pc:docMk/>
            <pc:sldMk cId="1718431931" sldId="258"/>
            <ac:spMk id="3" creationId="{D784B498-BDBE-A2A4-2B7B-9C7BA6AA12DC}"/>
          </ac:spMkLst>
        </pc:spChg>
      </pc:sldChg>
      <pc:sldChg chg="modSp del">
        <pc:chgData name="Georgia Harris (2000690)" userId="S::2000690@student.uwtsd.ac.uk::88bf64a7-b7f1-4fcf-bff2-213b035588eb" providerId="AD" clId="Web-{5A58B04F-4523-976C-0F24-052C31376724}" dt="2022-09-28T21:49:19.441" v="1096"/>
        <pc:sldMkLst>
          <pc:docMk/>
          <pc:sldMk cId="3365348237" sldId="259"/>
        </pc:sldMkLst>
        <pc:spChg chg="mod">
          <ac:chgData name="Georgia Harris (2000690)" userId="S::2000690@student.uwtsd.ac.uk::88bf64a7-b7f1-4fcf-bff2-213b035588eb" providerId="AD" clId="Web-{5A58B04F-4523-976C-0F24-052C31376724}" dt="2022-09-28T21:48:56.582" v="1094" actId="20577"/>
          <ac:spMkLst>
            <pc:docMk/>
            <pc:sldMk cId="3365348237" sldId="259"/>
            <ac:spMk id="3" creationId="{AF3B4F5E-5979-58EB-02B4-4BF2449BE762}"/>
          </ac:spMkLst>
        </pc:spChg>
      </pc:sldChg>
    </pc:docChg>
  </pc:docChgLst>
  <pc:docChgLst>
    <pc:chgData name="Georgia Harris (2000690)" userId="S::2000690@student.uwtsd.ac.uk::88bf64a7-b7f1-4fcf-bff2-213b035588eb" providerId="AD" clId="Web-{9460CDA9-ECEA-787A-1203-9C020E80D513}"/>
    <pc:docChg chg="modSld">
      <pc:chgData name="Georgia Harris (2000690)" userId="S::2000690@student.uwtsd.ac.uk::88bf64a7-b7f1-4fcf-bff2-213b035588eb" providerId="AD" clId="Web-{9460CDA9-ECEA-787A-1203-9C020E80D513}" dt="2022-09-30T18:46:27.542" v="371" actId="20577"/>
      <pc:docMkLst>
        <pc:docMk/>
      </pc:docMkLst>
      <pc:sldChg chg="modSp">
        <pc:chgData name="Georgia Harris (2000690)" userId="S::2000690@student.uwtsd.ac.uk::88bf64a7-b7f1-4fcf-bff2-213b035588eb" providerId="AD" clId="Web-{9460CDA9-ECEA-787A-1203-9C020E80D513}" dt="2022-09-30T18:46:27.542" v="371" actId="20577"/>
        <pc:sldMkLst>
          <pc:docMk/>
          <pc:sldMk cId="109857222" sldId="256"/>
        </pc:sldMkLst>
        <pc:spChg chg="mod">
          <ac:chgData name="Georgia Harris (2000690)" userId="S::2000690@student.uwtsd.ac.uk::88bf64a7-b7f1-4fcf-bff2-213b035588eb" providerId="AD" clId="Web-{9460CDA9-ECEA-787A-1203-9C020E80D513}" dt="2022-09-30T18:45:33.884" v="353" actId="1076"/>
          <ac:spMkLst>
            <pc:docMk/>
            <pc:sldMk cId="109857222" sldId="256"/>
            <ac:spMk id="2" creationId="{39A70A20-28DB-9FBA-BD16-7FF9217D0525}"/>
          </ac:spMkLst>
        </pc:spChg>
        <pc:spChg chg="mod">
          <ac:chgData name="Georgia Harris (2000690)" userId="S::2000690@student.uwtsd.ac.uk::88bf64a7-b7f1-4fcf-bff2-213b035588eb" providerId="AD" clId="Web-{9460CDA9-ECEA-787A-1203-9C020E80D513}" dt="2022-09-30T18:45:42.931" v="358" actId="20577"/>
          <ac:spMkLst>
            <pc:docMk/>
            <pc:sldMk cId="109857222" sldId="256"/>
            <ac:spMk id="3" creationId="{7DCD153C-153B-3648-0C96-B3F54EEC3AC3}"/>
          </ac:spMkLst>
        </pc:spChg>
        <pc:spChg chg="mod">
          <ac:chgData name="Georgia Harris (2000690)" userId="S::2000690@student.uwtsd.ac.uk::88bf64a7-b7f1-4fcf-bff2-213b035588eb" providerId="AD" clId="Web-{9460CDA9-ECEA-787A-1203-9C020E80D513}" dt="2022-09-30T18:46:27.542" v="371" actId="20577"/>
          <ac:spMkLst>
            <pc:docMk/>
            <pc:sldMk cId="109857222" sldId="256"/>
            <ac:spMk id="4" creationId="{0832578F-D655-D151-D1E6-AF772B28A66E}"/>
          </ac:spMkLst>
        </pc:spChg>
        <pc:spChg chg="mod">
          <ac:chgData name="Georgia Harris (2000690)" userId="S::2000690@student.uwtsd.ac.uk::88bf64a7-b7f1-4fcf-bff2-213b035588eb" providerId="AD" clId="Web-{9460CDA9-ECEA-787A-1203-9C020E80D513}" dt="2022-09-30T18:45:45.541" v="359" actId="20577"/>
          <ac:spMkLst>
            <pc:docMk/>
            <pc:sldMk cId="109857222" sldId="256"/>
            <ac:spMk id="6" creationId="{7EFA1ED0-3DDB-F690-906B-A708944B9BA6}"/>
          </ac:spMkLst>
        </pc:spChg>
        <pc:spChg chg="mod">
          <ac:chgData name="Georgia Harris (2000690)" userId="S::2000690@student.uwtsd.ac.uk::88bf64a7-b7f1-4fcf-bff2-213b035588eb" providerId="AD" clId="Web-{9460CDA9-ECEA-787A-1203-9C020E80D513}" dt="2022-09-30T18:45:39.306" v="357" actId="20577"/>
          <ac:spMkLst>
            <pc:docMk/>
            <pc:sldMk cId="109857222" sldId="256"/>
            <ac:spMk id="11" creationId="{239A461E-A70F-A7BF-7F01-ABD730F55BD2}"/>
          </ac:spMkLst>
        </pc:spChg>
        <pc:picChg chg="mod">
          <ac:chgData name="Georgia Harris (2000690)" userId="S::2000690@student.uwtsd.ac.uk::88bf64a7-b7f1-4fcf-bff2-213b035588eb" providerId="AD" clId="Web-{9460CDA9-ECEA-787A-1203-9C020E80D513}" dt="2022-09-30T18:46:15.073" v="370" actId="1076"/>
          <ac:picMkLst>
            <pc:docMk/>
            <pc:sldMk cId="109857222" sldId="256"/>
            <ac:picMk id="7" creationId="{C0C32E9C-2996-8052-3C0A-75788B099AD3}"/>
          </ac:picMkLst>
        </pc:picChg>
      </pc:sldChg>
      <pc:sldChg chg="modSp">
        <pc:chgData name="Georgia Harris (2000690)" userId="S::2000690@student.uwtsd.ac.uk::88bf64a7-b7f1-4fcf-bff2-213b035588eb" providerId="AD" clId="Web-{9460CDA9-ECEA-787A-1203-9C020E80D513}" dt="2022-09-30T18:39:59.965" v="130" actId="20577"/>
        <pc:sldMkLst>
          <pc:docMk/>
          <pc:sldMk cId="103942564" sldId="257"/>
        </pc:sldMkLst>
        <pc:spChg chg="mod">
          <ac:chgData name="Georgia Harris (2000690)" userId="S::2000690@student.uwtsd.ac.uk::88bf64a7-b7f1-4fcf-bff2-213b035588eb" providerId="AD" clId="Web-{9460CDA9-ECEA-787A-1203-9C020E80D513}" dt="2022-09-30T18:39:59.965" v="130" actId="20577"/>
          <ac:spMkLst>
            <pc:docMk/>
            <pc:sldMk cId="103942564" sldId="257"/>
            <ac:spMk id="3" creationId="{2BDE6A1C-33C3-974C-B7A5-52A2D5EF0CC5}"/>
          </ac:spMkLst>
        </pc:spChg>
      </pc:sldChg>
    </pc:docChg>
  </pc:docChgLst>
  <pc:docChgLst>
    <pc:chgData name="Georgia Harris (2000690)" userId="S::2000690@student.uwtsd.ac.uk::88bf64a7-b7f1-4fcf-bff2-213b035588eb" providerId="AD" clId="Web-{E85FE270-90FF-CFFC-82B6-F2121570B385}"/>
    <pc:docChg chg="addSld modSld">
      <pc:chgData name="Georgia Harris (2000690)" userId="S::2000690@student.uwtsd.ac.uk::88bf64a7-b7f1-4fcf-bff2-213b035588eb" providerId="AD" clId="Web-{E85FE270-90FF-CFFC-82B6-F2121570B385}" dt="2022-09-27T17:33:51.709" v="696" actId="20577"/>
      <pc:docMkLst>
        <pc:docMk/>
      </pc:docMkLst>
      <pc:sldChg chg="addSp delSp modSp">
        <pc:chgData name="Georgia Harris (2000690)" userId="S::2000690@student.uwtsd.ac.uk::88bf64a7-b7f1-4fcf-bff2-213b035588eb" providerId="AD" clId="Web-{E85FE270-90FF-CFFC-82B6-F2121570B385}" dt="2022-09-27T17:32:19.828" v="694" actId="20577"/>
        <pc:sldMkLst>
          <pc:docMk/>
          <pc:sldMk cId="109857222" sldId="256"/>
        </pc:sldMkLst>
        <pc:spChg chg="mod">
          <ac:chgData name="Georgia Harris (2000690)" userId="S::2000690@student.uwtsd.ac.uk::88bf64a7-b7f1-4fcf-bff2-213b035588eb" providerId="AD" clId="Web-{E85FE270-90FF-CFFC-82B6-F2121570B385}" dt="2022-09-27T17:08:06.061" v="585" actId="1076"/>
          <ac:spMkLst>
            <pc:docMk/>
            <pc:sldMk cId="109857222" sldId="256"/>
            <ac:spMk id="2" creationId="{39A70A20-28DB-9FBA-BD16-7FF9217D0525}"/>
          </ac:spMkLst>
        </pc:spChg>
        <pc:spChg chg="mod">
          <ac:chgData name="Georgia Harris (2000690)" userId="S::2000690@student.uwtsd.ac.uk::88bf64a7-b7f1-4fcf-bff2-213b035588eb" providerId="AD" clId="Web-{E85FE270-90FF-CFFC-82B6-F2121570B385}" dt="2022-09-27T17:26:00.540" v="586" actId="1076"/>
          <ac:spMkLst>
            <pc:docMk/>
            <pc:sldMk cId="109857222" sldId="256"/>
            <ac:spMk id="3" creationId="{7DCD153C-153B-3648-0C96-B3F54EEC3AC3}"/>
          </ac:spMkLst>
        </pc:spChg>
        <pc:spChg chg="mod">
          <ac:chgData name="Georgia Harris (2000690)" userId="S::2000690@student.uwtsd.ac.uk::88bf64a7-b7f1-4fcf-bff2-213b035588eb" providerId="AD" clId="Web-{E85FE270-90FF-CFFC-82B6-F2121570B385}" dt="2022-09-27T17:32:12.343" v="693" actId="20577"/>
          <ac:spMkLst>
            <pc:docMk/>
            <pc:sldMk cId="109857222" sldId="256"/>
            <ac:spMk id="4" creationId="{0832578F-D655-D151-D1E6-AF772B28A66E}"/>
          </ac:spMkLst>
        </pc:spChg>
        <pc:spChg chg="add mod">
          <ac:chgData name="Georgia Harris (2000690)" userId="S::2000690@student.uwtsd.ac.uk::88bf64a7-b7f1-4fcf-bff2-213b035588eb" providerId="AD" clId="Web-{E85FE270-90FF-CFFC-82B6-F2121570B385}" dt="2022-09-27T17:32:19.828" v="694" actId="20577"/>
          <ac:spMkLst>
            <pc:docMk/>
            <pc:sldMk cId="109857222" sldId="256"/>
            <ac:spMk id="6" creationId="{7EFA1ED0-3DDB-F690-906B-A708944B9BA6}"/>
          </ac:spMkLst>
        </pc:spChg>
        <pc:spChg chg="mod">
          <ac:chgData name="Georgia Harris (2000690)" userId="S::2000690@student.uwtsd.ac.uk::88bf64a7-b7f1-4fcf-bff2-213b035588eb" providerId="AD" clId="Web-{E85FE270-90FF-CFFC-82B6-F2121570B385}" dt="2022-09-27T17:31:06.918" v="635" actId="20577"/>
          <ac:spMkLst>
            <pc:docMk/>
            <pc:sldMk cId="109857222" sldId="256"/>
            <ac:spMk id="11" creationId="{239A461E-A70F-A7BF-7F01-ABD730F55BD2}"/>
          </ac:spMkLst>
        </pc:spChg>
        <pc:picChg chg="add del mod">
          <ac:chgData name="Georgia Harris (2000690)" userId="S::2000690@student.uwtsd.ac.uk::88bf64a7-b7f1-4fcf-bff2-213b035588eb" providerId="AD" clId="Web-{E85FE270-90FF-CFFC-82B6-F2121570B385}" dt="2022-09-27T17:07:40.497" v="577" actId="1076"/>
          <ac:picMkLst>
            <pc:docMk/>
            <pc:sldMk cId="109857222" sldId="256"/>
            <ac:picMk id="5" creationId="{A185E66F-00E3-559D-1B1B-062FC1C46EB0}"/>
          </ac:picMkLst>
        </pc:picChg>
        <pc:picChg chg="add mod">
          <ac:chgData name="Georgia Harris (2000690)" userId="S::2000690@student.uwtsd.ac.uk::88bf64a7-b7f1-4fcf-bff2-213b035588eb" providerId="AD" clId="Web-{E85FE270-90FF-CFFC-82B6-F2121570B385}" dt="2022-09-27T17:27:51.234" v="604" actId="1076"/>
          <ac:picMkLst>
            <pc:docMk/>
            <pc:sldMk cId="109857222" sldId="256"/>
            <ac:picMk id="7" creationId="{C0C32E9C-2996-8052-3C0A-75788B099AD3}"/>
          </ac:picMkLst>
        </pc:picChg>
      </pc:sldChg>
      <pc:sldChg chg="modSp">
        <pc:chgData name="Georgia Harris (2000690)" userId="S::2000690@student.uwtsd.ac.uk::88bf64a7-b7f1-4fcf-bff2-213b035588eb" providerId="AD" clId="Web-{E85FE270-90FF-CFFC-82B6-F2121570B385}" dt="2022-09-27T17:33:51.709" v="696" actId="20577"/>
        <pc:sldMkLst>
          <pc:docMk/>
          <pc:sldMk cId="103942564" sldId="257"/>
        </pc:sldMkLst>
        <pc:spChg chg="mod">
          <ac:chgData name="Georgia Harris (2000690)" userId="S::2000690@student.uwtsd.ac.uk::88bf64a7-b7f1-4fcf-bff2-213b035588eb" providerId="AD" clId="Web-{E85FE270-90FF-CFFC-82B6-F2121570B385}" dt="2022-09-27T17:33:51.709" v="696" actId="20577"/>
          <ac:spMkLst>
            <pc:docMk/>
            <pc:sldMk cId="103942564" sldId="257"/>
            <ac:spMk id="3" creationId="{2BDE6A1C-33C3-974C-B7A5-52A2D5EF0CC5}"/>
          </ac:spMkLst>
        </pc:spChg>
      </pc:sldChg>
      <pc:sldChg chg="modSp new">
        <pc:chgData name="Georgia Harris (2000690)" userId="S::2000690@student.uwtsd.ac.uk::88bf64a7-b7f1-4fcf-bff2-213b035588eb" providerId="AD" clId="Web-{E85FE270-90FF-CFFC-82B6-F2121570B385}" dt="2022-09-27T15:51:51.660" v="3" actId="20577"/>
        <pc:sldMkLst>
          <pc:docMk/>
          <pc:sldMk cId="3365348237" sldId="259"/>
        </pc:sldMkLst>
        <pc:spChg chg="mod">
          <ac:chgData name="Georgia Harris (2000690)" userId="S::2000690@student.uwtsd.ac.uk::88bf64a7-b7f1-4fcf-bff2-213b035588eb" providerId="AD" clId="Web-{E85FE270-90FF-CFFC-82B6-F2121570B385}" dt="2022-09-27T15:51:51.660" v="3" actId="20577"/>
          <ac:spMkLst>
            <pc:docMk/>
            <pc:sldMk cId="3365348237" sldId="259"/>
            <ac:spMk id="3" creationId="{AF3B4F5E-5979-58EB-02B4-4BF2449BE762}"/>
          </ac:spMkLst>
        </pc:spChg>
      </pc:sldChg>
    </pc:docChg>
  </pc:docChgLst>
  <pc:docChgLst>
    <pc:chgData name="Georgia Harris (2000690)" userId="S::2000690@student.uwtsd.ac.uk::88bf64a7-b7f1-4fcf-bff2-213b035588eb" providerId="AD" clId="Web-{9184CBE4-1FBD-D5A2-BA71-534B968EDAFF}"/>
    <pc:docChg chg="addSld delSld modSld">
      <pc:chgData name="Georgia Harris (2000690)" userId="S::2000690@student.uwtsd.ac.uk::88bf64a7-b7f1-4fcf-bff2-213b035588eb" providerId="AD" clId="Web-{9184CBE4-1FBD-D5A2-BA71-534B968EDAFF}" dt="2022-09-29T21:41:14.091" v="1368" actId="20577"/>
      <pc:docMkLst>
        <pc:docMk/>
      </pc:docMkLst>
      <pc:sldChg chg="addSp delSp modSp">
        <pc:chgData name="Georgia Harris (2000690)" userId="S::2000690@student.uwtsd.ac.uk::88bf64a7-b7f1-4fcf-bff2-213b035588eb" providerId="AD" clId="Web-{9184CBE4-1FBD-D5A2-BA71-534B968EDAFF}" dt="2022-09-29T21:41:14.091" v="1368" actId="20577"/>
        <pc:sldMkLst>
          <pc:docMk/>
          <pc:sldMk cId="109857222" sldId="256"/>
        </pc:sldMkLst>
        <pc:spChg chg="mod">
          <ac:chgData name="Georgia Harris (2000690)" userId="S::2000690@student.uwtsd.ac.uk::88bf64a7-b7f1-4fcf-bff2-213b035588eb" providerId="AD" clId="Web-{9184CBE4-1FBD-D5A2-BA71-534B968EDAFF}" dt="2022-09-29T21:23:21.733" v="1184" actId="20577"/>
          <ac:spMkLst>
            <pc:docMk/>
            <pc:sldMk cId="109857222" sldId="256"/>
            <ac:spMk id="2" creationId="{39A70A20-28DB-9FBA-BD16-7FF9217D0525}"/>
          </ac:spMkLst>
        </pc:spChg>
        <pc:spChg chg="mod">
          <ac:chgData name="Georgia Harris (2000690)" userId="S::2000690@student.uwtsd.ac.uk::88bf64a7-b7f1-4fcf-bff2-213b035588eb" providerId="AD" clId="Web-{9184CBE4-1FBD-D5A2-BA71-534B968EDAFF}" dt="2022-09-29T16:43:20.014" v="379" actId="1076"/>
          <ac:spMkLst>
            <pc:docMk/>
            <pc:sldMk cId="109857222" sldId="256"/>
            <ac:spMk id="3" creationId="{7DCD153C-153B-3648-0C96-B3F54EEC3AC3}"/>
          </ac:spMkLst>
        </pc:spChg>
        <pc:spChg chg="add del mod">
          <ac:chgData name="Georgia Harris (2000690)" userId="S::2000690@student.uwtsd.ac.uk::88bf64a7-b7f1-4fcf-bff2-213b035588eb" providerId="AD" clId="Web-{9184CBE4-1FBD-D5A2-BA71-534B968EDAFF}" dt="2022-09-29T21:24:22.641" v="1199" actId="20577"/>
          <ac:spMkLst>
            <pc:docMk/>
            <pc:sldMk cId="109857222" sldId="256"/>
            <ac:spMk id="4" creationId="{0832578F-D655-D151-D1E6-AF772B28A66E}"/>
          </ac:spMkLst>
        </pc:spChg>
        <pc:spChg chg="mod">
          <ac:chgData name="Georgia Harris (2000690)" userId="S::2000690@student.uwtsd.ac.uk::88bf64a7-b7f1-4fcf-bff2-213b035588eb" providerId="AD" clId="Web-{9184CBE4-1FBD-D5A2-BA71-534B968EDAFF}" dt="2022-09-29T21:41:14.091" v="1368" actId="20577"/>
          <ac:spMkLst>
            <pc:docMk/>
            <pc:sldMk cId="109857222" sldId="256"/>
            <ac:spMk id="5" creationId="{60D0CBAD-9A97-03E7-4267-C32E8E2A32DF}"/>
          </ac:spMkLst>
        </pc:spChg>
        <pc:spChg chg="mod">
          <ac:chgData name="Georgia Harris (2000690)" userId="S::2000690@student.uwtsd.ac.uk::88bf64a7-b7f1-4fcf-bff2-213b035588eb" providerId="AD" clId="Web-{9184CBE4-1FBD-D5A2-BA71-534B968EDAFF}" dt="2022-09-29T21:33:43.266" v="1342" actId="20577"/>
          <ac:spMkLst>
            <pc:docMk/>
            <pc:sldMk cId="109857222" sldId="256"/>
            <ac:spMk id="6" creationId="{7EFA1ED0-3DDB-F690-906B-A708944B9BA6}"/>
          </ac:spMkLst>
        </pc:spChg>
        <pc:spChg chg="add del mod">
          <ac:chgData name="Georgia Harris (2000690)" userId="S::2000690@student.uwtsd.ac.uk::88bf64a7-b7f1-4fcf-bff2-213b035588eb" providerId="AD" clId="Web-{9184CBE4-1FBD-D5A2-BA71-534B968EDAFF}" dt="2022-09-29T17:10:41.780" v="463" actId="20577"/>
          <ac:spMkLst>
            <pc:docMk/>
            <pc:sldMk cId="109857222" sldId="256"/>
            <ac:spMk id="9" creationId="{733EB36B-4E90-B1A7-F98C-A6C8605CD5ED}"/>
          </ac:spMkLst>
        </pc:spChg>
        <pc:spChg chg="add mod">
          <ac:chgData name="Georgia Harris (2000690)" userId="S::2000690@student.uwtsd.ac.uk::88bf64a7-b7f1-4fcf-bff2-213b035588eb" providerId="AD" clId="Web-{9184CBE4-1FBD-D5A2-BA71-534B968EDAFF}" dt="2022-09-29T17:11:09.813" v="479" actId="1076"/>
          <ac:spMkLst>
            <pc:docMk/>
            <pc:sldMk cId="109857222" sldId="256"/>
            <ac:spMk id="10" creationId="{CCC90D47-148D-0803-0126-DE115983F0C7}"/>
          </ac:spMkLst>
        </pc:spChg>
        <pc:spChg chg="mod">
          <ac:chgData name="Georgia Harris (2000690)" userId="S::2000690@student.uwtsd.ac.uk::88bf64a7-b7f1-4fcf-bff2-213b035588eb" providerId="AD" clId="Web-{9184CBE4-1FBD-D5A2-BA71-534B968EDAFF}" dt="2022-09-29T21:24:44.314" v="1212" actId="20577"/>
          <ac:spMkLst>
            <pc:docMk/>
            <pc:sldMk cId="109857222" sldId="256"/>
            <ac:spMk id="11" creationId="{239A461E-A70F-A7BF-7F01-ABD730F55BD2}"/>
          </ac:spMkLst>
        </pc:spChg>
        <pc:picChg chg="mod">
          <ac:chgData name="Georgia Harris (2000690)" userId="S::2000690@student.uwtsd.ac.uk::88bf64a7-b7f1-4fcf-bff2-213b035588eb" providerId="AD" clId="Web-{9184CBE4-1FBD-D5A2-BA71-534B968EDAFF}" dt="2022-09-29T17:09:52.263" v="440" actId="1076"/>
          <ac:picMkLst>
            <pc:docMk/>
            <pc:sldMk cId="109857222" sldId="256"/>
            <ac:picMk id="7" creationId="{C0C32E9C-2996-8052-3C0A-75788B099AD3}"/>
          </ac:picMkLst>
        </pc:picChg>
        <pc:picChg chg="mod">
          <ac:chgData name="Georgia Harris (2000690)" userId="S::2000690@student.uwtsd.ac.uk::88bf64a7-b7f1-4fcf-bff2-213b035588eb" providerId="AD" clId="Web-{9184CBE4-1FBD-D5A2-BA71-534B968EDAFF}" dt="2022-09-29T16:42:57.467" v="371" actId="1076"/>
          <ac:picMkLst>
            <pc:docMk/>
            <pc:sldMk cId="109857222" sldId="256"/>
            <ac:picMk id="8" creationId="{12601F6B-A448-B6BE-1643-F4BA52200D05}"/>
          </ac:picMkLst>
        </pc:picChg>
      </pc:sldChg>
      <pc:sldChg chg="modSp">
        <pc:chgData name="Georgia Harris (2000690)" userId="S::2000690@student.uwtsd.ac.uk::88bf64a7-b7f1-4fcf-bff2-213b035588eb" providerId="AD" clId="Web-{9184CBE4-1FBD-D5A2-BA71-534B968EDAFF}" dt="2022-09-29T21:35:21.691" v="1352" actId="20577"/>
        <pc:sldMkLst>
          <pc:docMk/>
          <pc:sldMk cId="103942564" sldId="257"/>
        </pc:sldMkLst>
        <pc:spChg chg="mod">
          <ac:chgData name="Georgia Harris (2000690)" userId="S::2000690@student.uwtsd.ac.uk::88bf64a7-b7f1-4fcf-bff2-213b035588eb" providerId="AD" clId="Web-{9184CBE4-1FBD-D5A2-BA71-534B968EDAFF}" dt="2022-09-29T21:30:19.370" v="1292" actId="20577"/>
          <ac:spMkLst>
            <pc:docMk/>
            <pc:sldMk cId="103942564" sldId="257"/>
            <ac:spMk id="2" creationId="{7F4CDB2C-71AE-D1D5-A94C-97542E52D8CD}"/>
          </ac:spMkLst>
        </pc:spChg>
        <pc:spChg chg="mod">
          <ac:chgData name="Georgia Harris (2000690)" userId="S::2000690@student.uwtsd.ac.uk::88bf64a7-b7f1-4fcf-bff2-213b035588eb" providerId="AD" clId="Web-{9184CBE4-1FBD-D5A2-BA71-534B968EDAFF}" dt="2022-09-29T21:35:21.691" v="1352" actId="20577"/>
          <ac:spMkLst>
            <pc:docMk/>
            <pc:sldMk cId="103942564" sldId="257"/>
            <ac:spMk id="3" creationId="{2BDE6A1C-33C3-974C-B7A5-52A2D5EF0CC5}"/>
          </ac:spMkLst>
        </pc:spChg>
      </pc:sldChg>
      <pc:sldChg chg="delSp modSp new del">
        <pc:chgData name="Georgia Harris (2000690)" userId="S::2000690@student.uwtsd.ac.uk::88bf64a7-b7f1-4fcf-bff2-213b035588eb" providerId="AD" clId="Web-{9184CBE4-1FBD-D5A2-BA71-534B968EDAFF}" dt="2022-09-29T21:37:15.413" v="1354"/>
        <pc:sldMkLst>
          <pc:docMk/>
          <pc:sldMk cId="1492319473" sldId="258"/>
        </pc:sldMkLst>
        <pc:spChg chg="del">
          <ac:chgData name="Georgia Harris (2000690)" userId="S::2000690@student.uwtsd.ac.uk::88bf64a7-b7f1-4fcf-bff2-213b035588eb" providerId="AD" clId="Web-{9184CBE4-1FBD-D5A2-BA71-534B968EDAFF}" dt="2022-09-29T20:34:13.186" v="981"/>
          <ac:spMkLst>
            <pc:docMk/>
            <pc:sldMk cId="1492319473" sldId="258"/>
            <ac:spMk id="2" creationId="{F661F458-E0D3-1D59-2D6A-7C7CDB7EEE4C}"/>
          </ac:spMkLst>
        </pc:spChg>
        <pc:spChg chg="mod">
          <ac:chgData name="Georgia Harris (2000690)" userId="S::2000690@student.uwtsd.ac.uk::88bf64a7-b7f1-4fcf-bff2-213b035588eb" providerId="AD" clId="Web-{9184CBE4-1FBD-D5A2-BA71-534B968EDAFF}" dt="2022-09-29T21:35:36.191" v="1353" actId="20577"/>
          <ac:spMkLst>
            <pc:docMk/>
            <pc:sldMk cId="1492319473" sldId="258"/>
            <ac:spMk id="3" creationId="{37BF014C-EE60-67F5-EDF9-BD12E9CA6FD0}"/>
          </ac:spMkLst>
        </pc:spChg>
      </pc:sldChg>
    </pc:docChg>
  </pc:docChgLst>
  <pc:docChgLst>
    <pc:chgData name="Georgia Harris (2000690)" userId="S::2000690@student.uwtsd.ac.uk::88bf64a7-b7f1-4fcf-bff2-213b035588eb" providerId="AD" clId="Web-{3CBB624C-692E-F260-E9F4-7B468757A840}"/>
    <pc:docChg chg="modSld">
      <pc:chgData name="Georgia Harris (2000690)" userId="S::2000690@student.uwtsd.ac.uk::88bf64a7-b7f1-4fcf-bff2-213b035588eb" providerId="AD" clId="Web-{3CBB624C-692E-F260-E9F4-7B468757A840}" dt="2022-09-26T21:35:35.392" v="520" actId="20577"/>
      <pc:docMkLst>
        <pc:docMk/>
      </pc:docMkLst>
      <pc:sldChg chg="addSp modSp">
        <pc:chgData name="Georgia Harris (2000690)" userId="S::2000690@student.uwtsd.ac.uk::88bf64a7-b7f1-4fcf-bff2-213b035588eb" providerId="AD" clId="Web-{3CBB624C-692E-F260-E9F4-7B468757A840}" dt="2022-09-26T21:35:35.392" v="520" actId="20577"/>
        <pc:sldMkLst>
          <pc:docMk/>
          <pc:sldMk cId="109857222" sldId="256"/>
        </pc:sldMkLst>
        <pc:spChg chg="mod">
          <ac:chgData name="Georgia Harris (2000690)" userId="S::2000690@student.uwtsd.ac.uk::88bf64a7-b7f1-4fcf-bff2-213b035588eb" providerId="AD" clId="Web-{3CBB624C-692E-F260-E9F4-7B468757A840}" dt="2022-09-26T21:28:52.178" v="408" actId="20577"/>
          <ac:spMkLst>
            <pc:docMk/>
            <pc:sldMk cId="109857222" sldId="256"/>
            <ac:spMk id="2" creationId="{39A70A20-28DB-9FBA-BD16-7FF9217D0525}"/>
          </ac:spMkLst>
        </pc:spChg>
        <pc:spChg chg="mod">
          <ac:chgData name="Georgia Harris (2000690)" userId="S::2000690@student.uwtsd.ac.uk::88bf64a7-b7f1-4fcf-bff2-213b035588eb" providerId="AD" clId="Web-{3CBB624C-692E-F260-E9F4-7B468757A840}" dt="2022-09-26T21:24:21.764" v="230" actId="1076"/>
          <ac:spMkLst>
            <pc:docMk/>
            <pc:sldMk cId="109857222" sldId="256"/>
            <ac:spMk id="4" creationId="{0832578F-D655-D151-D1E6-AF772B28A66E}"/>
          </ac:spMkLst>
        </pc:spChg>
        <pc:spChg chg="mod">
          <ac:chgData name="Georgia Harris (2000690)" userId="S::2000690@student.uwtsd.ac.uk::88bf64a7-b7f1-4fcf-bff2-213b035588eb" providerId="AD" clId="Web-{3CBB624C-692E-F260-E9F4-7B468757A840}" dt="2022-09-26T21:35:35.392" v="520" actId="20577"/>
          <ac:spMkLst>
            <pc:docMk/>
            <pc:sldMk cId="109857222" sldId="256"/>
            <ac:spMk id="11" creationId="{239A461E-A70F-A7BF-7F01-ABD730F55BD2}"/>
          </ac:spMkLst>
        </pc:spChg>
        <pc:picChg chg="add mod">
          <ac:chgData name="Georgia Harris (2000690)" userId="S::2000690@student.uwtsd.ac.uk::88bf64a7-b7f1-4fcf-bff2-213b035588eb" providerId="AD" clId="Web-{3CBB624C-692E-F260-E9F4-7B468757A840}" dt="2022-09-26T21:32:07.777" v="438" actId="1076"/>
          <ac:picMkLst>
            <pc:docMk/>
            <pc:sldMk cId="109857222" sldId="256"/>
            <ac:picMk id="5" creationId="{A185E66F-00E3-559D-1B1B-062FC1C46EB0}"/>
          </ac:picMkLst>
        </pc:picChg>
      </pc:sldChg>
      <pc:sldChg chg="modSp">
        <pc:chgData name="Georgia Harris (2000690)" userId="S::2000690@student.uwtsd.ac.uk::88bf64a7-b7f1-4fcf-bff2-213b035588eb" providerId="AD" clId="Web-{3CBB624C-692E-F260-E9F4-7B468757A840}" dt="2022-09-26T21:29:58.227" v="433" actId="20577"/>
        <pc:sldMkLst>
          <pc:docMk/>
          <pc:sldMk cId="103942564" sldId="257"/>
        </pc:sldMkLst>
        <pc:spChg chg="mod">
          <ac:chgData name="Georgia Harris (2000690)" userId="S::2000690@student.uwtsd.ac.uk::88bf64a7-b7f1-4fcf-bff2-213b035588eb" providerId="AD" clId="Web-{3CBB624C-692E-F260-E9F4-7B468757A840}" dt="2022-09-26T21:29:58.227" v="433" actId="20577"/>
          <ac:spMkLst>
            <pc:docMk/>
            <pc:sldMk cId="103942564" sldId="257"/>
            <ac:spMk id="3" creationId="{2BDE6A1C-33C3-974C-B7A5-52A2D5EF0CC5}"/>
          </ac:spMkLst>
        </pc:spChg>
      </pc:sldChg>
      <pc:sldChg chg="modSp">
        <pc:chgData name="Georgia Harris (2000690)" userId="S::2000690@student.uwtsd.ac.uk::88bf64a7-b7f1-4fcf-bff2-213b035588eb" providerId="AD" clId="Web-{3CBB624C-692E-F260-E9F4-7B468757A840}" dt="2022-09-26T21:28:08.849" v="405" actId="20577"/>
        <pc:sldMkLst>
          <pc:docMk/>
          <pc:sldMk cId="1718431931" sldId="258"/>
        </pc:sldMkLst>
        <pc:spChg chg="mod">
          <ac:chgData name="Georgia Harris (2000690)" userId="S::2000690@student.uwtsd.ac.uk::88bf64a7-b7f1-4fcf-bff2-213b035588eb" providerId="AD" clId="Web-{3CBB624C-692E-F260-E9F4-7B468757A840}" dt="2022-09-26T21:28:08.849" v="405" actId="20577"/>
          <ac:spMkLst>
            <pc:docMk/>
            <pc:sldMk cId="1718431931" sldId="258"/>
            <ac:spMk id="3" creationId="{D784B498-BDBE-A2A4-2B7B-9C7BA6AA12DC}"/>
          </ac:spMkLst>
        </pc:spChg>
      </pc:sldChg>
    </pc:docChg>
  </pc:docChgLst>
  <pc:docChgLst>
    <pc:chgData name="Georgia Harris (2000690)" userId="S::2000690@student.uwtsd.ac.uk::88bf64a7-b7f1-4fcf-bff2-213b035588eb" providerId="AD" clId="Web-{19FE0826-0232-4700-8951-63689448490C}"/>
    <pc:docChg chg="addSld modSld addMainMaster delMainMaster">
      <pc:chgData name="Georgia Harris (2000690)" userId="S::2000690@student.uwtsd.ac.uk::88bf64a7-b7f1-4fcf-bff2-213b035588eb" providerId="AD" clId="Web-{19FE0826-0232-4700-8951-63689448490C}" dt="2022-09-26T20:01:58.943" v="786" actId="20577"/>
      <pc:docMkLst>
        <pc:docMk/>
      </pc:docMkLst>
      <pc:sldChg chg="addSp delSp modSp mod modClrScheme chgLayout">
        <pc:chgData name="Georgia Harris (2000690)" userId="S::2000690@student.uwtsd.ac.uk::88bf64a7-b7f1-4fcf-bff2-213b035588eb" providerId="AD" clId="Web-{19FE0826-0232-4700-8951-63689448490C}" dt="2022-09-26T20:01:58.943" v="786" actId="20577"/>
        <pc:sldMkLst>
          <pc:docMk/>
          <pc:sldMk cId="109857222" sldId="256"/>
        </pc:sldMkLst>
        <pc:spChg chg="del">
          <ac:chgData name="Georgia Harris (2000690)" userId="S::2000690@student.uwtsd.ac.uk::88bf64a7-b7f1-4fcf-bff2-213b035588eb" providerId="AD" clId="Web-{19FE0826-0232-4700-8951-63689448490C}" dt="2022-09-26T16:31:17.968" v="3"/>
          <ac:spMkLst>
            <pc:docMk/>
            <pc:sldMk cId="109857222" sldId="256"/>
            <ac:spMk id="2" creationId="{00000000-0000-0000-0000-000000000000}"/>
          </ac:spMkLst>
        </pc:spChg>
        <pc:spChg chg="add mod">
          <ac:chgData name="Georgia Harris (2000690)" userId="S::2000690@student.uwtsd.ac.uk::88bf64a7-b7f1-4fcf-bff2-213b035588eb" providerId="AD" clId="Web-{19FE0826-0232-4700-8951-63689448490C}" dt="2022-09-26T20:01:58.943" v="786" actId="20577"/>
          <ac:spMkLst>
            <pc:docMk/>
            <pc:sldMk cId="109857222" sldId="256"/>
            <ac:spMk id="2" creationId="{39A70A20-28DB-9FBA-BD16-7FF9217D0525}"/>
          </ac:spMkLst>
        </pc:spChg>
        <pc:spChg chg="del">
          <ac:chgData name="Georgia Harris (2000690)" userId="S::2000690@student.uwtsd.ac.uk::88bf64a7-b7f1-4fcf-bff2-213b035588eb" providerId="AD" clId="Web-{19FE0826-0232-4700-8951-63689448490C}" dt="2022-09-26T16:31:19.843" v="4"/>
          <ac:spMkLst>
            <pc:docMk/>
            <pc:sldMk cId="109857222" sldId="256"/>
            <ac:spMk id="3" creationId="{00000000-0000-0000-0000-000000000000}"/>
          </ac:spMkLst>
        </pc:spChg>
        <pc:spChg chg="add mod">
          <ac:chgData name="Georgia Harris (2000690)" userId="S::2000690@student.uwtsd.ac.uk::88bf64a7-b7f1-4fcf-bff2-213b035588eb" providerId="AD" clId="Web-{19FE0826-0232-4700-8951-63689448490C}" dt="2022-09-26T19:55:28.743" v="701" actId="20577"/>
          <ac:spMkLst>
            <pc:docMk/>
            <pc:sldMk cId="109857222" sldId="256"/>
            <ac:spMk id="3" creationId="{7DCD153C-153B-3648-0C96-B3F54EEC3AC3}"/>
          </ac:spMkLst>
        </pc:spChg>
        <pc:spChg chg="add mod">
          <ac:chgData name="Georgia Harris (2000690)" userId="S::2000690@student.uwtsd.ac.uk::88bf64a7-b7f1-4fcf-bff2-213b035588eb" providerId="AD" clId="Web-{19FE0826-0232-4700-8951-63689448490C}" dt="2022-09-26T19:54:26.194" v="667" actId="1076"/>
          <ac:spMkLst>
            <pc:docMk/>
            <pc:sldMk cId="109857222" sldId="256"/>
            <ac:spMk id="4" creationId="{0832578F-D655-D151-D1E6-AF772B28A66E}"/>
          </ac:spMkLst>
        </pc:spChg>
        <pc:spChg chg="add del mod">
          <ac:chgData name="Georgia Harris (2000690)" userId="S::2000690@student.uwtsd.ac.uk::88bf64a7-b7f1-4fcf-bff2-213b035588eb" providerId="AD" clId="Web-{19FE0826-0232-4700-8951-63689448490C}" dt="2022-09-26T20:00:32.675" v="723" actId="20577"/>
          <ac:spMkLst>
            <pc:docMk/>
            <pc:sldMk cId="109857222" sldId="256"/>
            <ac:spMk id="11" creationId="{239A461E-A70F-A7BF-7F01-ABD730F55BD2}"/>
          </ac:spMkLst>
        </pc:spChg>
        <pc:graphicFrameChg chg="add del mod modGraphic">
          <ac:chgData name="Georgia Harris (2000690)" userId="S::2000690@student.uwtsd.ac.uk::88bf64a7-b7f1-4fcf-bff2-213b035588eb" providerId="AD" clId="Web-{19FE0826-0232-4700-8951-63689448490C}" dt="2022-09-26T16:31:12.937" v="2"/>
          <ac:graphicFrameMkLst>
            <pc:docMk/>
            <pc:sldMk cId="109857222" sldId="256"/>
            <ac:graphicFrameMk id="4" creationId="{6ED28015-45EF-0A31-0D93-AB350746FA2F}"/>
          </ac:graphicFrameMkLst>
        </pc:graphicFrameChg>
      </pc:sldChg>
      <pc:sldChg chg="modSp new mod modClrScheme chgLayout">
        <pc:chgData name="Georgia Harris (2000690)" userId="S::2000690@student.uwtsd.ac.uk::88bf64a7-b7f1-4fcf-bff2-213b035588eb" providerId="AD" clId="Web-{19FE0826-0232-4700-8951-63689448490C}" dt="2022-09-26T19:21:41.595" v="307" actId="20577"/>
        <pc:sldMkLst>
          <pc:docMk/>
          <pc:sldMk cId="103942564" sldId="257"/>
        </pc:sldMkLst>
        <pc:spChg chg="mod ord">
          <ac:chgData name="Georgia Harris (2000690)" userId="S::2000690@student.uwtsd.ac.uk::88bf64a7-b7f1-4fcf-bff2-213b035588eb" providerId="AD" clId="Web-{19FE0826-0232-4700-8951-63689448490C}" dt="2022-09-26T16:31:34.406" v="6"/>
          <ac:spMkLst>
            <pc:docMk/>
            <pc:sldMk cId="103942564" sldId="257"/>
            <ac:spMk id="2" creationId="{7F4CDB2C-71AE-D1D5-A94C-97542E52D8CD}"/>
          </ac:spMkLst>
        </pc:spChg>
        <pc:spChg chg="mod ord">
          <ac:chgData name="Georgia Harris (2000690)" userId="S::2000690@student.uwtsd.ac.uk::88bf64a7-b7f1-4fcf-bff2-213b035588eb" providerId="AD" clId="Web-{19FE0826-0232-4700-8951-63689448490C}" dt="2022-09-26T19:21:41.595" v="307" actId="20577"/>
          <ac:spMkLst>
            <pc:docMk/>
            <pc:sldMk cId="103942564" sldId="257"/>
            <ac:spMk id="3" creationId="{2BDE6A1C-33C3-974C-B7A5-52A2D5EF0CC5}"/>
          </ac:spMkLst>
        </pc:spChg>
      </pc:sldChg>
      <pc:sldChg chg="modSp new">
        <pc:chgData name="Georgia Harris (2000690)" userId="S::2000690@student.uwtsd.ac.uk::88bf64a7-b7f1-4fcf-bff2-213b035588eb" providerId="AD" clId="Web-{19FE0826-0232-4700-8951-63689448490C}" dt="2022-09-26T19:44:11.704" v="441" actId="20577"/>
        <pc:sldMkLst>
          <pc:docMk/>
          <pc:sldMk cId="1718431931" sldId="258"/>
        </pc:sldMkLst>
        <pc:spChg chg="mod">
          <ac:chgData name="Georgia Harris (2000690)" userId="S::2000690@student.uwtsd.ac.uk::88bf64a7-b7f1-4fcf-bff2-213b035588eb" providerId="AD" clId="Web-{19FE0826-0232-4700-8951-63689448490C}" dt="2022-09-26T19:44:11.704" v="441" actId="20577"/>
          <ac:spMkLst>
            <pc:docMk/>
            <pc:sldMk cId="1718431931" sldId="258"/>
            <ac:spMk id="3" creationId="{D784B498-BDBE-A2A4-2B7B-9C7BA6AA12DC}"/>
          </ac:spMkLst>
        </pc:spChg>
      </pc:sldChg>
      <pc:sldMasterChg chg="del delSldLayout">
        <pc:chgData name="Georgia Harris (2000690)" userId="S::2000690@student.uwtsd.ac.uk::88bf64a7-b7f1-4fcf-bff2-213b035588eb" providerId="AD" clId="Web-{19FE0826-0232-4700-8951-63689448490C}" dt="2022-09-26T16:31:32.109" v="5"/>
        <pc:sldMasterMkLst>
          <pc:docMk/>
          <pc:sldMasterMk cId="2460954070" sldId="2147483660"/>
        </pc:sldMasterMkLst>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2385387890" sldId="2147483661"/>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949138452" sldId="2147483662"/>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2591524520" sldId="2147483663"/>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1203092039" sldId="2147483664"/>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733172339" sldId="2147483665"/>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210312558" sldId="2147483666"/>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146388984" sldId="2147483667"/>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171841454" sldId="2147483668"/>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1718958274" sldId="2147483669"/>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2202905451" sldId="2147483670"/>
          </pc:sldLayoutMkLst>
        </pc:sldLayoutChg>
        <pc:sldLayoutChg chg="del">
          <pc:chgData name="Georgia Harris (2000690)" userId="S::2000690@student.uwtsd.ac.uk::88bf64a7-b7f1-4fcf-bff2-213b035588eb" providerId="AD" clId="Web-{19FE0826-0232-4700-8951-63689448490C}" dt="2022-09-26T16:31:32.109" v="5"/>
          <pc:sldLayoutMkLst>
            <pc:docMk/>
            <pc:sldMasterMk cId="2460954070" sldId="2147483660"/>
            <pc:sldLayoutMk cId="3479445657" sldId="2147483671"/>
          </pc:sldLayoutMkLst>
        </pc:sldLayoutChg>
      </pc:sldMasterChg>
      <pc:sldMasterChg chg="add del addSldLayout delSldLayout modSldLayout">
        <pc:chgData name="Georgia Harris (2000690)" userId="S::2000690@student.uwtsd.ac.uk::88bf64a7-b7f1-4fcf-bff2-213b035588eb" providerId="AD" clId="Web-{19FE0826-0232-4700-8951-63689448490C}" dt="2022-09-26T16:31:34.406" v="6"/>
        <pc:sldMasterMkLst>
          <pc:docMk/>
          <pc:sldMasterMk cId="2794153824" sldId="2147483672"/>
        </pc:sldMasterMkLst>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393620311" sldId="2147483673"/>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2955637353" sldId="2147483674"/>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90846047" sldId="2147483675"/>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581271478" sldId="2147483676"/>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267657193" sldId="2147483677"/>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836800208" sldId="2147483678"/>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174439504" sldId="2147483679"/>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326320164" sldId="2147483680"/>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4011536923" sldId="2147483681"/>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1480845936" sldId="2147483682"/>
          </pc:sldLayoutMkLst>
        </pc:sldLayoutChg>
        <pc:sldLayoutChg chg="add del mod replId">
          <pc:chgData name="Georgia Harris (2000690)" userId="S::2000690@student.uwtsd.ac.uk::88bf64a7-b7f1-4fcf-bff2-213b035588eb" providerId="AD" clId="Web-{19FE0826-0232-4700-8951-63689448490C}" dt="2022-09-26T16:31:34.406" v="6"/>
          <pc:sldLayoutMkLst>
            <pc:docMk/>
            <pc:sldMasterMk cId="2794153824" sldId="2147483672"/>
            <pc:sldLayoutMk cId="3767471811" sldId="2147483683"/>
          </pc:sldLayoutMkLst>
        </pc:sldLayoutChg>
      </pc:sldMasterChg>
      <pc:sldMasterChg chg="add addSldLayout modSldLayout">
        <pc:chgData name="Georgia Harris (2000690)" userId="S::2000690@student.uwtsd.ac.uk::88bf64a7-b7f1-4fcf-bff2-213b035588eb" providerId="AD" clId="Web-{19FE0826-0232-4700-8951-63689448490C}" dt="2022-09-26T16:31:34.406" v="6"/>
        <pc:sldMasterMkLst>
          <pc:docMk/>
          <pc:sldMasterMk cId="1134836990" sldId="2147483684"/>
        </pc:sldMasterMkLst>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617724186" sldId="2147483685"/>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2654625790" sldId="2147483686"/>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640263029" sldId="2147483687"/>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992133362" sldId="2147483688"/>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776732796" sldId="2147483689"/>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2424870515" sldId="2147483690"/>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1852854888" sldId="2147483691"/>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631756570" sldId="2147483692"/>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2935435437" sldId="2147483693"/>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3032665281" sldId="2147483694"/>
          </pc:sldLayoutMkLst>
        </pc:sldLayoutChg>
        <pc:sldLayoutChg chg="add mod replId">
          <pc:chgData name="Georgia Harris (2000690)" userId="S::2000690@student.uwtsd.ac.uk::88bf64a7-b7f1-4fcf-bff2-213b035588eb" providerId="AD" clId="Web-{19FE0826-0232-4700-8951-63689448490C}" dt="2022-09-26T16:31:34.406" v="6"/>
          <pc:sldLayoutMkLst>
            <pc:docMk/>
            <pc:sldMasterMk cId="1134836990" sldId="2147483684"/>
            <pc:sldLayoutMk cId="2882497394"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17724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4625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40263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2133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6732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24870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2854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31756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5435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32665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2497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9/30/2022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348369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moodle.uwtsd.ac.uk/course/view.php?id=854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doi.org/10.1037/edu0000282" TargetMode="External"/><Relationship Id="rId2" Type="http://schemas.openxmlformats.org/officeDocument/2006/relationships/hyperlink" Target="https://academicresourcecenter.harvard.edu/note-taking%C2%A0" TargetMode="External"/><Relationship Id="rId1" Type="http://schemas.openxmlformats.org/officeDocument/2006/relationships/slideLayout" Target="../slideLayouts/slideLayout2.xml"/><Relationship Id="rId6" Type="http://schemas.openxmlformats.org/officeDocument/2006/relationships/hyperlink" Target="https://fickeducation.com/2017/12/07/study-skills/" TargetMode="External"/><Relationship Id="rId5" Type="http://schemas.openxmlformats.org/officeDocument/2006/relationships/hyperlink" Target="https://www.oxfordlearnersdictionaries.com/definition/english/critical-thinking" TargetMode="External"/><Relationship Id="rId4" Type="http://schemas.openxmlformats.org/officeDocument/2006/relationships/hyperlink" Target="https://kodosurvey.com/blog/blooms-taxonomy-levels-learning-complete-po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39A461E-A70F-A7BF-7F01-ABD730F55BD2}"/>
              </a:ext>
            </a:extLst>
          </p:cNvPr>
          <p:cNvSpPr/>
          <p:nvPr/>
        </p:nvSpPr>
        <p:spPr>
          <a:xfrm>
            <a:off x="69194" y="733752"/>
            <a:ext cx="3780241" cy="3495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sz="800" u="sng" dirty="0">
              <a:cs typeface="Calibri"/>
            </a:endParaRPr>
          </a:p>
          <a:p>
            <a:r>
              <a:rPr lang="en-US" sz="800" u="sng" dirty="0">
                <a:cs typeface="Calibri"/>
              </a:rPr>
              <a:t>What is Critical Thinking?</a:t>
            </a:r>
          </a:p>
          <a:p>
            <a:endParaRPr lang="en-US" sz="800" u="sng" dirty="0">
              <a:ea typeface="+mn-lt"/>
              <a:cs typeface="+mn-lt"/>
            </a:endParaRPr>
          </a:p>
          <a:p>
            <a:r>
              <a:rPr lang="en-US" sz="800" dirty="0">
                <a:ea typeface="+mn-lt"/>
                <a:cs typeface="+mn-lt"/>
              </a:rPr>
              <a:t>The Oxford Dictionary provides a definition of critical thinking which is 'the process of </a:t>
            </a:r>
            <a:r>
              <a:rPr lang="en-US" sz="800" dirty="0" err="1">
                <a:ea typeface="+mn-lt"/>
                <a:cs typeface="+mn-lt"/>
              </a:rPr>
              <a:t>analysing</a:t>
            </a:r>
            <a:r>
              <a:rPr lang="en-US" sz="800" dirty="0">
                <a:ea typeface="+mn-lt"/>
                <a:cs typeface="+mn-lt"/>
              </a:rPr>
              <a:t> information in order to make a logical decision about the extent to which you believe something to be true or false'.</a:t>
            </a:r>
          </a:p>
          <a:p>
            <a:r>
              <a:rPr lang="en-US" sz="800" dirty="0">
                <a:ea typeface="+mn-lt"/>
                <a:cs typeface="+mn-lt"/>
              </a:rPr>
              <a:t>Critical thinking is when an individual uses a procedure of assessing and evaluating information that has been created from many different sources such as observations and making a judgement based on it. </a:t>
            </a:r>
          </a:p>
          <a:p>
            <a:r>
              <a:rPr lang="en-US" sz="800" dirty="0">
                <a:ea typeface="+mn-lt"/>
                <a:cs typeface="+mn-lt"/>
              </a:rPr>
              <a:t>Everyone is a critical thinker, especially whilst studying in University. Students are encouraged to observe, </a:t>
            </a:r>
            <a:r>
              <a:rPr lang="en-US" sz="800" dirty="0" err="1">
                <a:ea typeface="+mn-lt"/>
                <a:cs typeface="+mn-lt"/>
              </a:rPr>
              <a:t>analyse</a:t>
            </a:r>
            <a:r>
              <a:rPr lang="en-US" sz="800" dirty="0">
                <a:ea typeface="+mn-lt"/>
                <a:cs typeface="+mn-lt"/>
              </a:rPr>
              <a:t> and create an argument based on evidence from research. </a:t>
            </a:r>
          </a:p>
          <a:p>
            <a:r>
              <a:rPr lang="en-US" sz="800" dirty="0">
                <a:ea typeface="+mn-lt"/>
                <a:cs typeface="+mn-lt"/>
              </a:rPr>
              <a:t>Bloom et al (1956) devised a pyramid based on how critical thinking is created, it involves six compartments which are:</a:t>
            </a:r>
          </a:p>
          <a:p>
            <a:r>
              <a:rPr lang="en-US" sz="800" dirty="0">
                <a:ea typeface="+mn-lt"/>
                <a:cs typeface="+mn-lt"/>
              </a:rPr>
              <a:t>- Evaluation</a:t>
            </a:r>
          </a:p>
          <a:p>
            <a:r>
              <a:rPr lang="en-US" sz="800" dirty="0">
                <a:cs typeface="Calibri" panose="020F0502020204030204"/>
              </a:rPr>
              <a:t>- Synthesis</a:t>
            </a:r>
          </a:p>
          <a:p>
            <a:r>
              <a:rPr lang="en-US" sz="800" dirty="0">
                <a:cs typeface="Calibri" panose="020F0502020204030204"/>
              </a:rPr>
              <a:t>- Application</a:t>
            </a:r>
          </a:p>
          <a:p>
            <a:r>
              <a:rPr lang="en-US" sz="800" dirty="0">
                <a:cs typeface="Calibri" panose="020F0502020204030204"/>
              </a:rPr>
              <a:t>- Understanding</a:t>
            </a:r>
          </a:p>
          <a:p>
            <a:r>
              <a:rPr lang="en-US" sz="800" dirty="0">
                <a:cs typeface="Calibri" panose="020F0502020204030204"/>
              </a:rPr>
              <a:t>- Knowledge</a:t>
            </a:r>
          </a:p>
          <a:p>
            <a:r>
              <a:rPr lang="en-US" sz="800" dirty="0">
                <a:ea typeface="+mn-lt"/>
                <a:cs typeface="+mn-lt"/>
              </a:rPr>
              <a:t>Bloom's Taxonomy is a higher order of learning style which has affected the way educational research is carried out in educational settings such as classrooms and even the way that practitioners plan and prepare lessons. It allows the learner to pass through the different key points of the pyramid whilst acknowledging and creating a judgement before reaching a reasoned conclusion. (</a:t>
            </a:r>
            <a:r>
              <a:rPr lang="en-US" sz="800" dirty="0" err="1">
                <a:ea typeface="+mn-lt"/>
                <a:cs typeface="+mn-lt"/>
              </a:rPr>
              <a:t>Argawal</a:t>
            </a:r>
            <a:r>
              <a:rPr lang="en-US" sz="800" dirty="0">
                <a:ea typeface="+mn-lt"/>
                <a:cs typeface="+mn-lt"/>
              </a:rPr>
              <a:t>, 2019) </a:t>
            </a:r>
          </a:p>
          <a:p>
            <a:endParaRPr lang="en-US" sz="1000" dirty="0">
              <a:cs typeface="Calibri"/>
            </a:endParaRPr>
          </a:p>
        </p:txBody>
      </p:sp>
      <p:sp>
        <p:nvSpPr>
          <p:cNvPr id="2" name="Rectangle 1">
            <a:extLst>
              <a:ext uri="{FF2B5EF4-FFF2-40B4-BE49-F238E27FC236}">
                <a16:creationId xmlns:a16="http://schemas.microsoft.com/office/drawing/2014/main" id="{39A70A20-28DB-9FBA-BD16-7FF9217D0525}"/>
              </a:ext>
            </a:extLst>
          </p:cNvPr>
          <p:cNvSpPr/>
          <p:nvPr/>
        </p:nvSpPr>
        <p:spPr>
          <a:xfrm>
            <a:off x="3962285" y="794389"/>
            <a:ext cx="4018767" cy="31745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sz="800" u="sng" dirty="0">
              <a:cs typeface="Calibri"/>
            </a:endParaRPr>
          </a:p>
          <a:p>
            <a:endParaRPr lang="en-US" sz="800" u="sng" dirty="0">
              <a:cs typeface="Calibri"/>
            </a:endParaRPr>
          </a:p>
          <a:p>
            <a:r>
              <a:rPr lang="en-US" sz="800" u="sng" dirty="0">
                <a:cs typeface="Calibri"/>
              </a:rPr>
              <a:t>Time Management</a:t>
            </a:r>
            <a:endParaRPr lang="en-US" sz="800">
              <a:cs typeface="Calibri"/>
            </a:endParaRPr>
          </a:p>
          <a:p>
            <a:endParaRPr lang="en-US" sz="800" u="sng" dirty="0">
              <a:cs typeface="Calibri"/>
            </a:endParaRPr>
          </a:p>
          <a:p>
            <a:r>
              <a:rPr lang="en-US" sz="800" dirty="0">
                <a:cs typeface="Calibri"/>
              </a:rPr>
              <a:t>Time Management is a crucial part of undertaking any sort of activity whether it is education related or not. It is important that time is managed well using different methods such as planning well beforehand as it will lead to more productive outcomes. </a:t>
            </a:r>
          </a:p>
          <a:p>
            <a:r>
              <a:rPr lang="en-US" sz="800" dirty="0">
                <a:cs typeface="Calibri"/>
              </a:rPr>
              <a:t>It is essential to remain realistic when dealing with time management in regards to deadlines and having a balance of life otherwise, it will be ineffective.</a:t>
            </a:r>
          </a:p>
          <a:p>
            <a:r>
              <a:rPr lang="en-US" sz="800" dirty="0">
                <a:cs typeface="Calibri"/>
              </a:rPr>
              <a:t>Taking regular breaks whilst researching is very important to ensure effective studying and good management of time.</a:t>
            </a:r>
            <a:endParaRPr lang="en-US" sz="800">
              <a:cs typeface="Calibri"/>
            </a:endParaRPr>
          </a:p>
          <a:p>
            <a:r>
              <a:rPr lang="en-US" sz="800" dirty="0">
                <a:cs typeface="Calibri"/>
              </a:rPr>
              <a:t>Planning, perfectionism and procrastination are three major issues students may come across whilst studying. (Cottrell, 2019)</a:t>
            </a:r>
          </a:p>
          <a:p>
            <a:r>
              <a:rPr lang="en-US" sz="800" dirty="0">
                <a:ea typeface="+mn-lt"/>
                <a:cs typeface="+mn-lt"/>
              </a:rPr>
              <a:t>Distractions can lead to ineffective time management so it is important that learners ensure that these are eliminated as best as possible to ensure more studying can take place.</a:t>
            </a:r>
            <a:endParaRPr lang="en-US" sz="800" dirty="0">
              <a:cs typeface="Calibri"/>
            </a:endParaRPr>
          </a:p>
          <a:p>
            <a:endParaRPr lang="en-US" sz="800" dirty="0">
              <a:cs typeface="Calibri"/>
            </a:endParaRPr>
          </a:p>
          <a:p>
            <a:r>
              <a:rPr lang="en-US" sz="800" dirty="0">
                <a:cs typeface="Calibri"/>
              </a:rPr>
              <a:t>McMillan (2012) states that time management is a vital part of completing a successful career in regards to university. Work and life balance is also very important when managing time effectively to ensure that productive research and assignments are created. </a:t>
            </a:r>
            <a:r>
              <a:rPr lang="en-US" sz="800" dirty="0" err="1">
                <a:cs typeface="Calibri"/>
              </a:rPr>
              <a:t>Prioritising</a:t>
            </a:r>
            <a:r>
              <a:rPr lang="en-US" sz="800" dirty="0">
                <a:cs typeface="Calibri"/>
              </a:rPr>
              <a:t> is also another key factor in regards to effective time management. </a:t>
            </a:r>
            <a:r>
              <a:rPr lang="en-US" sz="800" dirty="0" err="1">
                <a:cs typeface="Calibri"/>
              </a:rPr>
              <a:t>Prioritising</a:t>
            </a:r>
            <a:r>
              <a:rPr lang="en-US" sz="800" dirty="0">
                <a:cs typeface="Calibri"/>
              </a:rPr>
              <a:t> tasks will guarantee that studies will take place in plenty of time instead of being rushed. Being </a:t>
            </a:r>
            <a:r>
              <a:rPr lang="en-US" sz="800" dirty="0" err="1">
                <a:cs typeface="Calibri"/>
              </a:rPr>
              <a:t>organised</a:t>
            </a:r>
            <a:r>
              <a:rPr lang="en-US" sz="800" dirty="0">
                <a:cs typeface="Calibri"/>
              </a:rPr>
              <a:t> whilst studying is key as it will ensure that learners will have more time to research and study instead of missing deadlines and receiving low grades as a result of having poor </a:t>
            </a:r>
            <a:r>
              <a:rPr lang="en-US" sz="800" dirty="0" err="1">
                <a:cs typeface="Calibri"/>
              </a:rPr>
              <a:t>organisational</a:t>
            </a:r>
            <a:r>
              <a:rPr lang="en-US" sz="800" dirty="0">
                <a:cs typeface="Calibri"/>
              </a:rPr>
              <a:t> skills.</a:t>
            </a:r>
          </a:p>
          <a:p>
            <a:endParaRPr lang="en-US" sz="2000" dirty="0">
              <a:cs typeface="Calibri"/>
            </a:endParaRPr>
          </a:p>
          <a:p>
            <a:pPr algn="ctr"/>
            <a:endParaRPr lang="en-US" dirty="0">
              <a:cs typeface="Calibri"/>
            </a:endParaRPr>
          </a:p>
        </p:txBody>
      </p:sp>
      <p:sp>
        <p:nvSpPr>
          <p:cNvPr id="3" name="Rectangle 2">
            <a:extLst>
              <a:ext uri="{FF2B5EF4-FFF2-40B4-BE49-F238E27FC236}">
                <a16:creationId xmlns:a16="http://schemas.microsoft.com/office/drawing/2014/main" id="{7DCD153C-153B-3648-0C96-B3F54EEC3AC3}"/>
              </a:ext>
            </a:extLst>
          </p:cNvPr>
          <p:cNvSpPr/>
          <p:nvPr/>
        </p:nvSpPr>
        <p:spPr>
          <a:xfrm>
            <a:off x="8090801" y="960532"/>
            <a:ext cx="3919165" cy="27255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sz="1100" u="sng" dirty="0">
              <a:cs typeface="Calibri"/>
            </a:endParaRPr>
          </a:p>
          <a:p>
            <a:endParaRPr lang="en-US" sz="800" u="sng" dirty="0">
              <a:cs typeface="Calibri"/>
            </a:endParaRPr>
          </a:p>
          <a:p>
            <a:r>
              <a:rPr lang="en-US" sz="800" u="sng" dirty="0">
                <a:cs typeface="Calibri"/>
              </a:rPr>
              <a:t>Note Taking</a:t>
            </a:r>
            <a:endParaRPr lang="en-US" sz="800" dirty="0">
              <a:cs typeface="Calibri"/>
            </a:endParaRPr>
          </a:p>
          <a:p>
            <a:endParaRPr lang="en-US" sz="800" u="sng" dirty="0">
              <a:cs typeface="Calibri"/>
            </a:endParaRPr>
          </a:p>
          <a:p>
            <a:r>
              <a:rPr lang="en-US" sz="800" dirty="0">
                <a:cs typeface="Calibri"/>
              </a:rPr>
              <a:t>Note taking is an essential part of academic studies. Students should ensure that notes are recorded during lectures to ensure understanding of topics. </a:t>
            </a:r>
          </a:p>
          <a:p>
            <a:r>
              <a:rPr lang="en-US" sz="800" dirty="0">
                <a:cs typeface="Calibri"/>
              </a:rPr>
              <a:t>Not everything will need to be recorded and written down, students are expected to remain selective when it comes to note taking to only nominate key points which will help with studies. </a:t>
            </a:r>
            <a:endParaRPr lang="en-US" sz="800">
              <a:cs typeface="Calibri"/>
            </a:endParaRPr>
          </a:p>
          <a:p>
            <a:r>
              <a:rPr lang="en-US" sz="800" dirty="0">
                <a:cs typeface="Calibri"/>
              </a:rPr>
              <a:t>Note taking is essential for aiding exam revision, research as well as own understanding for future lectures. It is important that notes are recorded during lessons at university to allow further reading to prepare for learning about other topics. (McMillan, 2012)</a:t>
            </a:r>
          </a:p>
          <a:p>
            <a:r>
              <a:rPr lang="en-US" sz="800" dirty="0">
                <a:cs typeface="Calibri"/>
              </a:rPr>
              <a:t>Learners need to ensure that notes are be assessed and evaluated prior to starting assignments to allow further understanding of the topic. (Harvard University, 2022)</a:t>
            </a:r>
          </a:p>
          <a:p>
            <a:endParaRPr lang="en-US" sz="1200" dirty="0">
              <a:cs typeface="Calibri"/>
            </a:endParaRPr>
          </a:p>
          <a:p>
            <a:endParaRPr lang="en-US" dirty="0">
              <a:cs typeface="Calibri" panose="020F0502020204030204"/>
            </a:endParaRPr>
          </a:p>
        </p:txBody>
      </p:sp>
      <p:sp>
        <p:nvSpPr>
          <p:cNvPr id="4" name="Rectangle 3">
            <a:extLst>
              <a:ext uri="{FF2B5EF4-FFF2-40B4-BE49-F238E27FC236}">
                <a16:creationId xmlns:a16="http://schemas.microsoft.com/office/drawing/2014/main" id="{0832578F-D655-D151-D1E6-AF772B28A66E}"/>
              </a:ext>
            </a:extLst>
          </p:cNvPr>
          <p:cNvSpPr/>
          <p:nvPr/>
        </p:nvSpPr>
        <p:spPr>
          <a:xfrm>
            <a:off x="8774511" y="3727857"/>
            <a:ext cx="3252126" cy="17239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900" u="sng" dirty="0">
                <a:cs typeface="Calibri"/>
              </a:rPr>
              <a:t>Conclusion</a:t>
            </a:r>
            <a:endParaRPr lang="en-US" u="sng" dirty="0">
              <a:cs typeface="Calibri"/>
            </a:endParaRPr>
          </a:p>
          <a:p>
            <a:endParaRPr lang="en-US" sz="900" u="sng" dirty="0">
              <a:cs typeface="Calibri"/>
            </a:endParaRPr>
          </a:p>
          <a:p>
            <a:r>
              <a:rPr lang="en-US" sz="900" dirty="0">
                <a:cs typeface="Calibri"/>
              </a:rPr>
              <a:t>To conclude this presentation, it is fair to say that there are many different study skills needed for university. Many will contribute towards being </a:t>
            </a:r>
            <a:r>
              <a:rPr lang="en-US" sz="900" dirty="0" err="1">
                <a:cs typeface="Calibri"/>
              </a:rPr>
              <a:t>organised</a:t>
            </a:r>
            <a:r>
              <a:rPr lang="en-US" sz="900">
                <a:cs typeface="Calibri"/>
              </a:rPr>
              <a:t> and prepared for further learning and </a:t>
            </a:r>
            <a:r>
              <a:rPr lang="en-US" sz="900" dirty="0">
                <a:cs typeface="Calibri"/>
              </a:rPr>
              <a:t>future successful careers. It is essential that skills such as time management, note taking and referencing are applied to all academic studies in order to ensure effective learning as well as being able to manage own workload. I chose these topics to speak about as I believe that these are a few of  the most important study skills needed for university and influence the development of critical thinking. </a:t>
            </a:r>
          </a:p>
        </p:txBody>
      </p:sp>
      <p:sp>
        <p:nvSpPr>
          <p:cNvPr id="6" name="Rectangle 5">
            <a:extLst>
              <a:ext uri="{FF2B5EF4-FFF2-40B4-BE49-F238E27FC236}">
                <a16:creationId xmlns:a16="http://schemas.microsoft.com/office/drawing/2014/main" id="{7EFA1ED0-3DDB-F690-906B-A708944B9BA6}"/>
              </a:ext>
            </a:extLst>
          </p:cNvPr>
          <p:cNvSpPr/>
          <p:nvPr/>
        </p:nvSpPr>
        <p:spPr>
          <a:xfrm>
            <a:off x="2235896" y="4360102"/>
            <a:ext cx="6430022" cy="240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sz="1100" dirty="0">
              <a:cs typeface="Calibri"/>
            </a:endParaRPr>
          </a:p>
          <a:p>
            <a:endParaRPr lang="en-US" sz="800" dirty="0">
              <a:cs typeface="Calibri"/>
            </a:endParaRPr>
          </a:p>
          <a:p>
            <a:r>
              <a:rPr lang="en-US" sz="800" u="sng" dirty="0">
                <a:cs typeface="Calibri"/>
              </a:rPr>
              <a:t>Referencing and Paraphrasing</a:t>
            </a:r>
          </a:p>
          <a:p>
            <a:endParaRPr lang="en-US" sz="800" u="sng" dirty="0">
              <a:cs typeface="Calibri"/>
            </a:endParaRPr>
          </a:p>
          <a:p>
            <a:r>
              <a:rPr lang="en-US" sz="800" dirty="0">
                <a:cs typeface="Calibri"/>
              </a:rPr>
              <a:t>Referencing and paraphrasing are very important whilst studying, it allows the learner to gather information and acknowledge other professionals work. Some students may use a style of referencing which is called 'Harvard' and this is where all references are shown at the end of a piece of work alphabetically. (Bottomley, 2018)</a:t>
            </a:r>
          </a:p>
          <a:p>
            <a:r>
              <a:rPr lang="en-US" sz="800" dirty="0">
                <a:cs typeface="Calibri"/>
              </a:rPr>
              <a:t>Neville (2009) states that referencing a piece of work is essential to ensure that both sides of  a debate are defended and that information has a high level of reliability and </a:t>
            </a:r>
            <a:r>
              <a:rPr lang="en-US" sz="800" dirty="0" err="1">
                <a:cs typeface="Calibri"/>
              </a:rPr>
              <a:t>believeability</a:t>
            </a:r>
            <a:r>
              <a:rPr lang="en-US" sz="800" dirty="0">
                <a:cs typeface="Calibri"/>
              </a:rPr>
              <a:t>. Referencing will also allow lecturers to track where all information  gathered has come from and whether it is academically strong enough to support an argument and research.</a:t>
            </a:r>
          </a:p>
          <a:p>
            <a:r>
              <a:rPr lang="en-US" sz="800" dirty="0">
                <a:cs typeface="Calibri"/>
              </a:rPr>
              <a:t>Referencing work can also ensure that learners avoid plagiarism. Plagiarism is when learners do not </a:t>
            </a:r>
            <a:r>
              <a:rPr lang="en-US" sz="800" dirty="0" err="1">
                <a:cs typeface="Calibri"/>
              </a:rPr>
              <a:t>honour</a:t>
            </a:r>
            <a:r>
              <a:rPr lang="en-US" sz="800" dirty="0">
                <a:cs typeface="Calibri"/>
              </a:rPr>
              <a:t> any sources that have been used in order to generate ideas for own research, it is essentially copying without recognition. (Murray &amp; Hughes 2008)</a:t>
            </a:r>
          </a:p>
          <a:p>
            <a:endParaRPr lang="en-US" sz="1600" dirty="0">
              <a:cs typeface="Calibri"/>
            </a:endParaRPr>
          </a:p>
          <a:p>
            <a:endParaRPr lang="en-US" sz="1600" dirty="0">
              <a:cs typeface="Calibri"/>
            </a:endParaRPr>
          </a:p>
        </p:txBody>
      </p:sp>
      <p:pic>
        <p:nvPicPr>
          <p:cNvPr id="7" name="Picture 7" descr="A picture containing text&#10;&#10;Description automatically generated">
            <a:extLst>
              <a:ext uri="{FF2B5EF4-FFF2-40B4-BE49-F238E27FC236}">
                <a16:creationId xmlns:a16="http://schemas.microsoft.com/office/drawing/2014/main" id="{C0C32E9C-2996-8052-3C0A-75788B099AD3}"/>
              </a:ext>
            </a:extLst>
          </p:cNvPr>
          <p:cNvPicPr>
            <a:picLocks noChangeAspect="1"/>
          </p:cNvPicPr>
          <p:nvPr/>
        </p:nvPicPr>
        <p:blipFill>
          <a:blip r:embed="rId2"/>
          <a:stretch>
            <a:fillRect/>
          </a:stretch>
        </p:blipFill>
        <p:spPr>
          <a:xfrm>
            <a:off x="8910180" y="5484051"/>
            <a:ext cx="2294353" cy="1296967"/>
          </a:xfrm>
          <a:prstGeom prst="rect">
            <a:avLst/>
          </a:prstGeom>
        </p:spPr>
      </p:pic>
      <p:pic>
        <p:nvPicPr>
          <p:cNvPr id="8" name="Picture 8" descr="Diagram&#10;&#10;Description automatically generated">
            <a:extLst>
              <a:ext uri="{FF2B5EF4-FFF2-40B4-BE49-F238E27FC236}">
                <a16:creationId xmlns:a16="http://schemas.microsoft.com/office/drawing/2014/main" id="{12601F6B-A448-B6BE-1643-F4BA52200D05}"/>
              </a:ext>
            </a:extLst>
          </p:cNvPr>
          <p:cNvPicPr>
            <a:picLocks noChangeAspect="1"/>
          </p:cNvPicPr>
          <p:nvPr/>
        </p:nvPicPr>
        <p:blipFill>
          <a:blip r:embed="rId3"/>
          <a:stretch>
            <a:fillRect/>
          </a:stretch>
        </p:blipFill>
        <p:spPr>
          <a:xfrm>
            <a:off x="68894" y="4677256"/>
            <a:ext cx="2085584" cy="1459629"/>
          </a:xfrm>
          <a:prstGeom prst="rect">
            <a:avLst/>
          </a:prstGeom>
        </p:spPr>
      </p:pic>
      <p:sp>
        <p:nvSpPr>
          <p:cNvPr id="5" name="Rectangle: Rounded Corners 4">
            <a:extLst>
              <a:ext uri="{FF2B5EF4-FFF2-40B4-BE49-F238E27FC236}">
                <a16:creationId xmlns:a16="http://schemas.microsoft.com/office/drawing/2014/main" id="{60D0CBAD-9A97-03E7-4267-C32E8E2A32DF}"/>
              </a:ext>
            </a:extLst>
          </p:cNvPr>
          <p:cNvSpPr/>
          <p:nvPr/>
        </p:nvSpPr>
        <p:spPr>
          <a:xfrm>
            <a:off x="8185755" y="101250"/>
            <a:ext cx="3726493" cy="814192"/>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100" dirty="0">
              <a:cs typeface="Calibri"/>
            </a:endParaRPr>
          </a:p>
          <a:p>
            <a:pPr algn="ctr"/>
            <a:r>
              <a:rPr lang="en-US" sz="1200" dirty="0">
                <a:cs typeface="Calibri"/>
              </a:rPr>
              <a:t>The Range of Skills and Personal Qualities that Influence the Development of Critical Thinking</a:t>
            </a:r>
          </a:p>
          <a:p>
            <a:pPr algn="ctr"/>
            <a:r>
              <a:rPr lang="en-US" sz="1200" dirty="0">
                <a:cs typeface="Calibri"/>
              </a:rPr>
              <a:t>Georgia Harris (2000690)</a:t>
            </a:r>
          </a:p>
          <a:p>
            <a:pPr algn="ctr"/>
            <a:r>
              <a:rPr lang="en-US" sz="1200" dirty="0">
                <a:cs typeface="Calibri"/>
              </a:rPr>
              <a:t>Module Code: </a:t>
            </a:r>
            <a:r>
              <a:rPr lang="en-US" sz="1200" dirty="0">
                <a:ea typeface="+mn-lt"/>
                <a:cs typeface="+mn-lt"/>
                <a:hlinkClick r:id="rId4"/>
              </a:rPr>
              <a:t>ECGE4005P</a:t>
            </a:r>
            <a:endParaRPr lang="en-US" sz="1200" dirty="0">
              <a:cs typeface="Calibri"/>
            </a:endParaRPr>
          </a:p>
          <a:p>
            <a:pPr algn="ctr"/>
            <a:endParaRPr lang="en-US" sz="1400" dirty="0">
              <a:cs typeface="Calibri"/>
            </a:endParaRPr>
          </a:p>
        </p:txBody>
      </p:sp>
      <p:sp>
        <p:nvSpPr>
          <p:cNvPr id="9" name="TextBox 8">
            <a:extLst>
              <a:ext uri="{FF2B5EF4-FFF2-40B4-BE49-F238E27FC236}">
                <a16:creationId xmlns:a16="http://schemas.microsoft.com/office/drawing/2014/main" id="{733EB36B-4E90-B1A7-F98C-A6C8605CD5ED}"/>
              </a:ext>
            </a:extLst>
          </p:cNvPr>
          <p:cNvSpPr txBox="1"/>
          <p:nvPr/>
        </p:nvSpPr>
        <p:spPr>
          <a:xfrm>
            <a:off x="208768" y="6137754"/>
            <a:ext cx="245301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cs typeface="Calibri"/>
              </a:rPr>
              <a:t>(Source: Kodo Survey, 2019)</a:t>
            </a:r>
          </a:p>
        </p:txBody>
      </p:sp>
      <p:sp>
        <p:nvSpPr>
          <p:cNvPr id="10" name="TextBox 9">
            <a:extLst>
              <a:ext uri="{FF2B5EF4-FFF2-40B4-BE49-F238E27FC236}">
                <a16:creationId xmlns:a16="http://schemas.microsoft.com/office/drawing/2014/main" id="{CCC90D47-148D-0803-0126-DE115983F0C7}"/>
              </a:ext>
            </a:extLst>
          </p:cNvPr>
          <p:cNvSpPr txBox="1"/>
          <p:nvPr/>
        </p:nvSpPr>
        <p:spPr>
          <a:xfrm>
            <a:off x="11158602" y="5965520"/>
            <a:ext cx="112212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cs typeface="Calibri"/>
              </a:rPr>
              <a:t>(Source: Fick Education, 2017)</a:t>
            </a:r>
            <a:endParaRPr lang="en-US" sz="8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CDB2C-71AE-D1D5-A94C-97542E52D8CD}"/>
              </a:ext>
            </a:extLst>
          </p:cNvPr>
          <p:cNvSpPr>
            <a:spLocks noGrp="1"/>
          </p:cNvSpPr>
          <p:nvPr>
            <p:ph type="title"/>
          </p:nvPr>
        </p:nvSpPr>
        <p:spPr/>
        <p:txBody>
          <a:bodyPr>
            <a:normAutofit/>
          </a:bodyPr>
          <a:lstStyle/>
          <a:p>
            <a:r>
              <a:rPr lang="en-US" sz="2800" u="sng" dirty="0">
                <a:cs typeface="Calibri Light"/>
              </a:rPr>
              <a:t>Reference List</a:t>
            </a:r>
            <a:endParaRPr lang="en-US" sz="3600" u="sng" dirty="0">
              <a:cs typeface="Calibri Light" panose="020F0302020204030204"/>
            </a:endParaRPr>
          </a:p>
        </p:txBody>
      </p:sp>
      <p:sp>
        <p:nvSpPr>
          <p:cNvPr id="3" name="Content Placeholder 2">
            <a:extLst>
              <a:ext uri="{FF2B5EF4-FFF2-40B4-BE49-F238E27FC236}">
                <a16:creationId xmlns:a16="http://schemas.microsoft.com/office/drawing/2014/main" id="{2BDE6A1C-33C3-974C-B7A5-52A2D5EF0CC5}"/>
              </a:ext>
            </a:extLst>
          </p:cNvPr>
          <p:cNvSpPr>
            <a:spLocks noGrp="1"/>
          </p:cNvSpPr>
          <p:nvPr>
            <p:ph idx="1"/>
          </p:nvPr>
        </p:nvSpPr>
        <p:spPr>
          <a:xfrm>
            <a:off x="838200" y="1355899"/>
            <a:ext cx="10515600" cy="5311666"/>
          </a:xfrm>
        </p:spPr>
        <p:txBody>
          <a:bodyPr vert="horz" lIns="91440" tIns="45720" rIns="91440" bIns="45720" rtlCol="0" anchor="t">
            <a:normAutofit fontScale="85000" lnSpcReduction="10000"/>
          </a:bodyPr>
          <a:lstStyle/>
          <a:p>
            <a:r>
              <a:rPr lang="en-US" sz="2000" dirty="0">
                <a:ea typeface="+mn-lt"/>
                <a:cs typeface="+mn-lt"/>
              </a:rPr>
              <a:t>Academic Resource Centre at Harvard University (2022) </a:t>
            </a:r>
            <a:r>
              <a:rPr lang="en-US" sz="2000" i="1" dirty="0">
                <a:ea typeface="+mn-lt"/>
                <a:cs typeface="+mn-lt"/>
              </a:rPr>
              <a:t>Note-taking. </a:t>
            </a:r>
            <a:r>
              <a:rPr lang="en-US" sz="2000" dirty="0">
                <a:ea typeface="+mn-lt"/>
                <a:cs typeface="+mn-lt"/>
              </a:rPr>
              <a:t>Available at: </a:t>
            </a:r>
            <a:r>
              <a:rPr lang="en-US" sz="2000" dirty="0">
                <a:ea typeface="+mn-lt"/>
                <a:cs typeface="+mn-lt"/>
                <a:hlinkClick r:id="rId2"/>
              </a:rPr>
              <a:t>https://academicresourcecenter.harvard.edu/note-taking </a:t>
            </a:r>
            <a:r>
              <a:rPr lang="en-US" sz="2000" dirty="0">
                <a:ea typeface="+mn-lt"/>
                <a:cs typeface="+mn-lt"/>
              </a:rPr>
              <a:t>(Accessed: 25/09/22)</a:t>
            </a:r>
          </a:p>
          <a:p>
            <a:r>
              <a:rPr lang="en-US" sz="2000" dirty="0">
                <a:ea typeface="+mn-lt"/>
                <a:cs typeface="+mn-lt"/>
              </a:rPr>
              <a:t>Agarwal, P. K. (2019) Retrieval Practice &amp; Bloom’s Taxonomy: Do Students Need Fact Knowledge Before Higher Order Learning? </a:t>
            </a:r>
            <a:r>
              <a:rPr lang="en-US" sz="2000" i="1" dirty="0">
                <a:ea typeface="+mn-lt"/>
                <a:cs typeface="+mn-lt"/>
              </a:rPr>
              <a:t>Journal of Educational Psychology</a:t>
            </a:r>
            <a:r>
              <a:rPr lang="en-US" sz="2000" dirty="0">
                <a:ea typeface="+mn-lt"/>
                <a:cs typeface="+mn-lt"/>
              </a:rPr>
              <a:t>. Available at:  </a:t>
            </a:r>
            <a:r>
              <a:rPr lang="en-US" sz="2000" dirty="0">
                <a:ea typeface="+mn-lt"/>
                <a:cs typeface="+mn-lt"/>
                <a:hlinkClick r:id="rId3"/>
              </a:rPr>
              <a:t>https://doi.org/10.1037/edu0000282</a:t>
            </a:r>
            <a:endParaRPr lang="en-US" sz="2000" dirty="0">
              <a:ea typeface="+mn-lt"/>
              <a:cs typeface="+mn-lt"/>
            </a:endParaRPr>
          </a:p>
          <a:p>
            <a:r>
              <a:rPr lang="en-US" sz="2000" dirty="0">
                <a:latin typeface="Calibri" panose="020F0502020204030204"/>
                <a:ea typeface="+mn-lt"/>
                <a:cs typeface="+mn-lt"/>
              </a:rPr>
              <a:t>Bottomley, Jane, et al. (2018) </a:t>
            </a:r>
            <a:r>
              <a:rPr lang="en-US" sz="2000" i="1" dirty="0">
                <a:latin typeface="Calibri" panose="020F0502020204030204"/>
                <a:ea typeface="+mn-lt"/>
                <a:cs typeface="+mn-lt"/>
              </a:rPr>
              <a:t>Academic Writing and Referencing for your Education Degree</a:t>
            </a:r>
            <a:r>
              <a:rPr lang="en-US" sz="2000" dirty="0">
                <a:latin typeface="Calibri" panose="020F0502020204030204"/>
                <a:ea typeface="+mn-lt"/>
                <a:cs typeface="+mn-lt"/>
              </a:rPr>
              <a:t>, St Albans: Critical Publishing.</a:t>
            </a:r>
          </a:p>
          <a:p>
            <a:r>
              <a:rPr lang="en-US" sz="2000" dirty="0">
                <a:latin typeface="Arial Nova"/>
                <a:ea typeface="+mn-lt"/>
                <a:cs typeface="+mn-lt"/>
              </a:rPr>
              <a:t>Cottrell, Stella. (2019) </a:t>
            </a:r>
            <a:r>
              <a:rPr lang="en-US" sz="2000" i="1" dirty="0">
                <a:latin typeface="Arial Nova"/>
                <a:ea typeface="+mn-lt"/>
                <a:cs typeface="+mn-lt"/>
              </a:rPr>
              <a:t>The Study Skills Handbook</a:t>
            </a:r>
            <a:r>
              <a:rPr lang="en-US" sz="2000" dirty="0">
                <a:latin typeface="Arial Nova"/>
                <a:ea typeface="+mn-lt"/>
                <a:cs typeface="+mn-lt"/>
              </a:rPr>
              <a:t>, 5th </a:t>
            </a:r>
            <a:r>
              <a:rPr lang="en-US" sz="2000" dirty="0" err="1">
                <a:latin typeface="Arial Nova"/>
                <a:ea typeface="+mn-lt"/>
                <a:cs typeface="+mn-lt"/>
              </a:rPr>
              <a:t>edn</a:t>
            </a:r>
            <a:r>
              <a:rPr lang="en-US" sz="2000" dirty="0">
                <a:latin typeface="Arial Nova"/>
                <a:ea typeface="+mn-lt"/>
                <a:cs typeface="+mn-lt"/>
              </a:rPr>
              <a:t>. London: Bloomsbury Publishing Plc</a:t>
            </a:r>
            <a:endParaRPr lang="en-US" sz="2000" i="1" dirty="0">
              <a:latin typeface="Arial Nova"/>
              <a:ea typeface="+mn-lt"/>
              <a:cs typeface="+mn-lt"/>
            </a:endParaRPr>
          </a:p>
          <a:p>
            <a:r>
              <a:rPr lang="en-US" sz="2000" dirty="0">
                <a:ea typeface="+mn-lt"/>
                <a:cs typeface="+mn-lt"/>
              </a:rPr>
              <a:t>Deller, J. (2019)</a:t>
            </a:r>
            <a:r>
              <a:rPr lang="en-US" sz="2000" i="1" dirty="0">
                <a:ea typeface="+mn-lt"/>
                <a:cs typeface="+mn-lt"/>
              </a:rPr>
              <a:t> Bloom's Taxonomy Levels of Learning: The Complete Post. </a:t>
            </a:r>
            <a:r>
              <a:rPr lang="en-US" sz="2000" dirty="0">
                <a:ea typeface="+mn-lt"/>
                <a:cs typeface="+mn-lt"/>
              </a:rPr>
              <a:t>[photograph</a:t>
            </a:r>
            <a:r>
              <a:rPr lang="en-US" sz="2000" i="1" dirty="0">
                <a:ea typeface="+mn-lt"/>
                <a:cs typeface="+mn-lt"/>
              </a:rPr>
              <a:t>] </a:t>
            </a:r>
            <a:r>
              <a:rPr lang="en-US" sz="2000" dirty="0">
                <a:ea typeface="+mn-lt"/>
                <a:cs typeface="+mn-lt"/>
              </a:rPr>
              <a:t>Available at: </a:t>
            </a:r>
            <a:r>
              <a:rPr lang="en-US" sz="2000" dirty="0">
                <a:latin typeface="Calibri"/>
                <a:ea typeface="+mn-lt"/>
                <a:cs typeface="+mn-lt"/>
                <a:hlinkClick r:id="rId4"/>
              </a:rPr>
              <a:t>https://kodosurvey.com/blog/blooms-taxonomy-levels-learning-complete-post</a:t>
            </a:r>
            <a:r>
              <a:rPr lang="en-US" sz="2000" dirty="0">
                <a:latin typeface="Calibri"/>
                <a:ea typeface="+mn-lt"/>
                <a:cs typeface="+mn-lt"/>
              </a:rPr>
              <a:t> (Accessed: 27/09/22)</a:t>
            </a:r>
            <a:endParaRPr lang="en-US" sz="2000" dirty="0">
              <a:latin typeface="Arial Nova"/>
              <a:ea typeface="+mn-lt"/>
              <a:cs typeface="+mn-lt"/>
            </a:endParaRPr>
          </a:p>
          <a:p>
            <a:r>
              <a:rPr lang="en-US" sz="2000" dirty="0">
                <a:ea typeface="+mn-lt"/>
                <a:cs typeface="+mn-lt"/>
              </a:rPr>
              <a:t>Harris, G. (2022) </a:t>
            </a:r>
            <a:r>
              <a:rPr lang="en-US" sz="2000" i="1" dirty="0">
                <a:ea typeface="+mn-lt"/>
                <a:cs typeface="+mn-lt"/>
              </a:rPr>
              <a:t>Timetable</a:t>
            </a:r>
            <a:r>
              <a:rPr lang="en-US" sz="2000" dirty="0">
                <a:ea typeface="+mn-lt"/>
                <a:cs typeface="+mn-lt"/>
              </a:rPr>
              <a:t> [photograph] (Georgia Harris' own private collection)</a:t>
            </a:r>
          </a:p>
          <a:p>
            <a:r>
              <a:rPr lang="en-US" sz="2000" dirty="0">
                <a:ea typeface="+mn-lt"/>
                <a:cs typeface="+mn-lt"/>
              </a:rPr>
              <a:t>McMillan. (2012) </a:t>
            </a:r>
            <a:r>
              <a:rPr lang="en-US" sz="2000" i="1" dirty="0">
                <a:ea typeface="+mn-lt"/>
                <a:cs typeface="+mn-lt"/>
              </a:rPr>
              <a:t>The study skills book, </a:t>
            </a:r>
            <a:r>
              <a:rPr lang="en-US" sz="2000" dirty="0">
                <a:ea typeface="+mn-lt"/>
                <a:cs typeface="+mn-lt"/>
              </a:rPr>
              <a:t>3rd </a:t>
            </a:r>
            <a:r>
              <a:rPr lang="en-US" sz="2000" dirty="0" err="1">
                <a:ea typeface="+mn-lt"/>
                <a:cs typeface="+mn-lt"/>
              </a:rPr>
              <a:t>edn</a:t>
            </a:r>
            <a:r>
              <a:rPr lang="en-US" sz="2000" dirty="0">
                <a:ea typeface="+mn-lt"/>
                <a:cs typeface="+mn-lt"/>
              </a:rPr>
              <a:t>. Essex: Pearson Education Limited </a:t>
            </a:r>
            <a:endParaRPr lang="en-US" sz="2000" dirty="0">
              <a:latin typeface="Calibri"/>
              <a:ea typeface="+mn-lt"/>
              <a:cs typeface="+mn-lt"/>
            </a:endParaRPr>
          </a:p>
          <a:p>
            <a:r>
              <a:rPr lang="en-US" sz="2000" dirty="0">
                <a:ea typeface="+mn-lt"/>
                <a:cs typeface="+mn-lt"/>
              </a:rPr>
              <a:t>Murray, &amp; Hughes, G. (2008). </a:t>
            </a:r>
            <a:r>
              <a:rPr lang="en-US" sz="2000" i="1" dirty="0">
                <a:ea typeface="+mn-lt"/>
                <a:cs typeface="+mn-lt"/>
              </a:rPr>
              <a:t>Writing up your university assignments and research projects : a practical handbook</a:t>
            </a:r>
            <a:r>
              <a:rPr lang="en-US" sz="2000" dirty="0">
                <a:ea typeface="+mn-lt"/>
                <a:cs typeface="+mn-lt"/>
              </a:rPr>
              <a:t>. Berkshire: McGraw-Hill Open University Press.</a:t>
            </a:r>
          </a:p>
          <a:p>
            <a:r>
              <a:rPr lang="en-US" sz="2000" dirty="0">
                <a:ea typeface="+mn-lt"/>
                <a:cs typeface="+mn-lt"/>
              </a:rPr>
              <a:t>Neville, C. (2009). </a:t>
            </a:r>
            <a:r>
              <a:rPr lang="en-US" sz="2000" i="1" dirty="0">
                <a:ea typeface="+mn-lt"/>
                <a:cs typeface="+mn-lt"/>
              </a:rPr>
              <a:t>How to improve your assignment results</a:t>
            </a:r>
            <a:r>
              <a:rPr lang="en-US" sz="2000" dirty="0">
                <a:ea typeface="+mn-lt"/>
                <a:cs typeface="+mn-lt"/>
              </a:rPr>
              <a:t>. Berkshire: McGraw Hill Open University Press. </a:t>
            </a:r>
            <a:endParaRPr lang="en-US" sz="2000" dirty="0">
              <a:latin typeface="Calibri"/>
              <a:ea typeface="+mn-lt"/>
              <a:cs typeface="+mn-lt"/>
            </a:endParaRPr>
          </a:p>
          <a:p>
            <a:r>
              <a:rPr lang="en-US" sz="2000" dirty="0">
                <a:latin typeface="Arial Nova"/>
                <a:ea typeface="+mn-lt"/>
                <a:cs typeface="+mn-lt"/>
              </a:rPr>
              <a:t>Oxford Learner's Dictionaries (2022) </a:t>
            </a:r>
            <a:r>
              <a:rPr lang="en-US" sz="2000" i="1" dirty="0">
                <a:latin typeface="Arial Nova"/>
                <a:ea typeface="+mn-lt"/>
                <a:cs typeface="+mn-lt"/>
              </a:rPr>
              <a:t>Critical Thinking. </a:t>
            </a:r>
            <a:r>
              <a:rPr lang="en-US" sz="2000" dirty="0">
                <a:latin typeface="Arial Nova"/>
                <a:ea typeface="+mn-lt"/>
                <a:cs typeface="+mn-lt"/>
              </a:rPr>
              <a:t>Available at: </a:t>
            </a:r>
            <a:r>
              <a:rPr lang="en-US" sz="2000" dirty="0">
                <a:latin typeface="Arial Nova"/>
                <a:ea typeface="+mn-lt"/>
                <a:cs typeface="+mn-lt"/>
                <a:hlinkClick r:id="rId5"/>
              </a:rPr>
              <a:t>https://www.oxfordlearnersdictionaries.com/definition/english/critical-thinking</a:t>
            </a:r>
            <a:r>
              <a:rPr lang="en-US" sz="2000" dirty="0">
                <a:latin typeface="Arial Nova"/>
                <a:ea typeface="+mn-lt"/>
                <a:cs typeface="+mn-lt"/>
              </a:rPr>
              <a:t> (Accessed 26/09/22)</a:t>
            </a:r>
            <a:endParaRPr lang="en-US" dirty="0">
              <a:latin typeface="Arial Nova"/>
              <a:cs typeface="Calibri" panose="020F0502020204030204"/>
            </a:endParaRPr>
          </a:p>
          <a:p>
            <a:r>
              <a:rPr lang="en-US" sz="2000" dirty="0">
                <a:latin typeface="Arial Nova"/>
                <a:ea typeface="+mn-lt"/>
                <a:cs typeface="+mn-lt"/>
              </a:rPr>
              <a:t> </a:t>
            </a:r>
            <a:r>
              <a:rPr lang="en-US" sz="2000" i="1" dirty="0">
                <a:latin typeface="Arial Nova"/>
                <a:ea typeface="+mn-lt"/>
                <a:cs typeface="+mn-lt"/>
              </a:rPr>
              <a:t>Study Skills</a:t>
            </a:r>
            <a:r>
              <a:rPr lang="en-US" sz="2000" dirty="0">
                <a:latin typeface="Arial Nova"/>
                <a:ea typeface="+mn-lt"/>
                <a:cs typeface="+mn-lt"/>
              </a:rPr>
              <a:t>, Fick Education, 2017. [photograph] Available at: </a:t>
            </a:r>
            <a:r>
              <a:rPr lang="en-US" sz="2000" dirty="0">
                <a:ea typeface="+mn-lt"/>
                <a:cs typeface="+mn-lt"/>
                <a:hlinkClick r:id="rId6"/>
              </a:rPr>
              <a:t>https://fickeducation.com/2017/12/07/study-skills/</a:t>
            </a:r>
            <a:r>
              <a:rPr lang="en-US" sz="2000" dirty="0">
                <a:ea typeface="+mn-lt"/>
                <a:cs typeface="+mn-lt"/>
              </a:rPr>
              <a:t> (Accessed 27/09/22)</a:t>
            </a:r>
            <a:endParaRPr lang="en-US" sz="2000" dirty="0">
              <a:latin typeface="Arial Nova"/>
              <a:ea typeface="+mn-lt"/>
              <a:cs typeface="+mn-lt"/>
            </a:endParaRPr>
          </a:p>
          <a:p>
            <a:endParaRPr lang="en-US" sz="2000" dirty="0">
              <a:latin typeface="Calibri" panose="020F0502020204030204"/>
              <a:ea typeface="+mn-lt"/>
              <a:cs typeface="+mn-lt"/>
            </a:endParaRPr>
          </a:p>
          <a:p>
            <a:endParaRPr lang="en-US" sz="2000" dirty="0">
              <a:latin typeface="Calibri" panose="020F0502020204030204"/>
              <a:ea typeface="+mn-lt"/>
              <a:cs typeface="+mn-lt"/>
            </a:endParaRPr>
          </a:p>
          <a:p>
            <a:endParaRPr lang="en-US" sz="2000" dirty="0">
              <a:ea typeface="+mn-lt"/>
              <a:cs typeface="+mn-lt"/>
            </a:endParaRPr>
          </a:p>
          <a:p>
            <a:endParaRPr lang="en-US" sz="2000" dirty="0">
              <a:ea typeface="+mn-lt"/>
              <a:cs typeface="+mn-lt"/>
            </a:endParaRPr>
          </a:p>
        </p:txBody>
      </p:sp>
    </p:spTree>
    <p:extLst>
      <p:ext uri="{BB962C8B-B14F-4D97-AF65-F5344CB8AC3E}">
        <p14:creationId xmlns:p14="http://schemas.microsoft.com/office/powerpoint/2010/main" val="1039425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1140</cp:revision>
  <dcterms:created xsi:type="dcterms:W3CDTF">2022-09-26T16:30:41Z</dcterms:created>
  <dcterms:modified xsi:type="dcterms:W3CDTF">2022-09-30T18:46:32Z</dcterms:modified>
</cp:coreProperties>
</file>