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785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638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644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999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91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724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103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306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324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419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592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51682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493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7152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5904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648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942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C0EC54-40B8-4187-8245-38A861FF94D4}" type="datetimeFigureOut">
              <a:rPr lang="en-US" smtClean="0"/>
              <a:t>11-Jan-23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74EFDF-5037-45D4-9D37-EB608B4CA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6429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10" r:id="rId1"/>
    <p:sldLayoutId id="2147484111" r:id="rId2"/>
    <p:sldLayoutId id="2147484112" r:id="rId3"/>
    <p:sldLayoutId id="2147484113" r:id="rId4"/>
    <p:sldLayoutId id="2147484114" r:id="rId5"/>
    <p:sldLayoutId id="2147484115" r:id="rId6"/>
    <p:sldLayoutId id="2147484116" r:id="rId7"/>
    <p:sldLayoutId id="2147484117" r:id="rId8"/>
    <p:sldLayoutId id="2147484118" r:id="rId9"/>
    <p:sldLayoutId id="2147484119" r:id="rId10"/>
    <p:sldLayoutId id="2147484120" r:id="rId11"/>
    <p:sldLayoutId id="2147484121" r:id="rId12"/>
    <p:sldLayoutId id="2147484122" r:id="rId13"/>
    <p:sldLayoutId id="2147484123" r:id="rId14"/>
    <p:sldLayoutId id="2147484124" r:id="rId15"/>
    <p:sldLayoutId id="2147484125" r:id="rId16"/>
    <p:sldLayoutId id="214748412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698378" y="4955178"/>
            <a:ext cx="1326376" cy="74813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000" dirty="0" smtClean="0"/>
              <a:t>AIRCRAFT EGRESS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381237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 smtClean="0"/>
              <a:t>Introduction</a:t>
            </a:r>
            <a:endParaRPr lang="en-US" sz="5400" dirty="0"/>
          </a:p>
        </p:txBody>
      </p:sp>
      <p:sp>
        <p:nvSpPr>
          <p:cNvPr id="4" name="TextBox 3"/>
          <p:cNvSpPr txBox="1"/>
          <p:nvPr/>
        </p:nvSpPr>
        <p:spPr>
          <a:xfrm>
            <a:off x="583473" y="3160847"/>
            <a:ext cx="577378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Ejection Seat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Boeing CH-47 Chinook Egress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Commercial Airline Egress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4172" y="2804160"/>
            <a:ext cx="3555400" cy="2929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88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 smtClean="0"/>
              <a:t>Ejection Seat</a:t>
            </a:r>
            <a:endParaRPr lang="en-US" sz="5400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6787379" y="2916218"/>
            <a:ext cx="4690519" cy="2703513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3" name="TextBox 2"/>
          <p:cNvSpPr txBox="1"/>
          <p:nvPr/>
        </p:nvSpPr>
        <p:spPr>
          <a:xfrm>
            <a:off x="680321" y="3113813"/>
            <a:ext cx="55996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Purpose of the ejection </a:t>
            </a:r>
            <a:r>
              <a:rPr lang="en-GB" sz="2400" dirty="0" smtClean="0"/>
              <a:t>seat.</a:t>
            </a:r>
            <a:endParaRPr lang="en-GB" sz="2400" dirty="0" smtClean="0"/>
          </a:p>
          <a:p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4 Main components.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How the ejection system functions.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8936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 smtClean="0"/>
              <a:t>CH-47 </a:t>
            </a:r>
            <a:r>
              <a:rPr lang="en-GB" sz="5400" dirty="0" smtClean="0"/>
              <a:t>Chinook Egress</a:t>
            </a:r>
            <a:endParaRPr lang="en-US" sz="54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6114269" y="2414337"/>
            <a:ext cx="5695406" cy="3823061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4" name="TextBox 3"/>
          <p:cNvSpPr txBox="1"/>
          <p:nvPr/>
        </p:nvSpPr>
        <p:spPr>
          <a:xfrm>
            <a:off x="680321" y="2987040"/>
            <a:ext cx="50586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>
                <a:latin typeface="+mj-lt"/>
                <a:cs typeface="Times New Roman" panose="02020603050405020304" pitchFamily="18" charset="0"/>
              </a:rPr>
              <a:t>Backround</a:t>
            </a:r>
            <a:r>
              <a:rPr lang="en-GB" sz="2400" dirty="0" smtClean="0">
                <a:latin typeface="+mj-lt"/>
                <a:cs typeface="Times New Roman" panose="02020603050405020304" pitchFamily="18" charset="0"/>
              </a:rPr>
              <a:t> </a:t>
            </a:r>
            <a:r>
              <a:rPr lang="en-GB" sz="2400" dirty="0" smtClean="0">
                <a:latin typeface="+mj-lt"/>
                <a:cs typeface="Times New Roman" panose="02020603050405020304" pitchFamily="18" charset="0"/>
              </a:rPr>
              <a:t>of the Boeing CH-47 </a:t>
            </a:r>
            <a:r>
              <a:rPr lang="en-GB" sz="2400" dirty="0" smtClean="0">
                <a:latin typeface="+mj-lt"/>
                <a:cs typeface="Times New Roman" panose="02020603050405020304" pitchFamily="18" charset="0"/>
              </a:rPr>
              <a:t>Chinook.</a:t>
            </a:r>
            <a:endParaRPr lang="en-GB" sz="2400" dirty="0" smtClean="0">
              <a:latin typeface="+mj-lt"/>
              <a:cs typeface="Times New Roman" panose="02020603050405020304" pitchFamily="18" charset="0"/>
            </a:endParaRPr>
          </a:p>
          <a:p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+mj-lt"/>
                <a:cs typeface="Times New Roman" panose="02020603050405020304" pitchFamily="18" charset="0"/>
              </a:rPr>
              <a:t>Access points and danger </a:t>
            </a:r>
            <a:r>
              <a:rPr lang="en-GB" sz="2400" dirty="0" smtClean="0">
                <a:latin typeface="+mj-lt"/>
                <a:cs typeface="Times New Roman" panose="02020603050405020304" pitchFamily="18" charset="0"/>
              </a:rPr>
              <a:t>area’s.</a:t>
            </a:r>
            <a:endParaRPr lang="en-GB" sz="2400" dirty="0" smtClean="0">
              <a:latin typeface="+mj-lt"/>
              <a:cs typeface="Times New Roman" panose="02020603050405020304" pitchFamily="18" charset="0"/>
            </a:endParaRPr>
          </a:p>
          <a:p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+mj-lt"/>
                <a:cs typeface="Times New Roman" panose="02020603050405020304" pitchFamily="18" charset="0"/>
              </a:rPr>
              <a:t>Procedures of ingress &amp; egress during operations in conflict.</a:t>
            </a:r>
            <a:endParaRPr lang="en-US" sz="2400" dirty="0">
              <a:latin typeface="+mj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65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 smtClean="0"/>
              <a:t>Commercial Airline Egress</a:t>
            </a:r>
            <a:endParaRPr lang="en-US" sz="54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6367690" y="2666267"/>
            <a:ext cx="5378450" cy="3496945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5" name="TextBox 4"/>
          <p:cNvSpPr txBox="1"/>
          <p:nvPr/>
        </p:nvSpPr>
        <p:spPr>
          <a:xfrm>
            <a:off x="896983" y="2891246"/>
            <a:ext cx="50074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Purpose of Commercial airline egress.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3 types of airline doors and emergency slides.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Safety brief and emergency egress procedure.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7844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 smtClean="0"/>
              <a:t>Summary</a:t>
            </a:r>
            <a:endParaRPr lang="en-US" sz="5400" dirty="0"/>
          </a:p>
        </p:txBody>
      </p:sp>
      <p:sp>
        <p:nvSpPr>
          <p:cNvPr id="3" name="TextBox 2"/>
          <p:cNvSpPr txBox="1"/>
          <p:nvPr/>
        </p:nvSpPr>
        <p:spPr>
          <a:xfrm>
            <a:off x="783772" y="2804160"/>
            <a:ext cx="891757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Ejection Seat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Boeing CH-47 Chinook Egress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Commercial Airline Egress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90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6A9C41"/>
      </a:dk2>
      <a:lt2>
        <a:srgbClr val="E7E6E6"/>
      </a:lt2>
      <a:accent1>
        <a:srgbClr val="A7D535"/>
      </a:accent1>
      <a:accent2>
        <a:srgbClr val="EACA4F"/>
      </a:accent2>
      <a:accent3>
        <a:srgbClr val="FD9850"/>
      </a:accent3>
      <a:accent4>
        <a:srgbClr val="F46442"/>
      </a:accent4>
      <a:accent5>
        <a:srgbClr val="54D289"/>
      </a:accent5>
      <a:accent6>
        <a:srgbClr val="6AD8CB"/>
      </a:accent6>
      <a:hlink>
        <a:srgbClr val="CAFB50"/>
      </a:hlink>
      <a:folHlink>
        <a:srgbClr val="DEFF8B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458</TotalTime>
  <Words>92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Times New Roman</vt:lpstr>
      <vt:lpstr>Trebuchet MS</vt:lpstr>
      <vt:lpstr>Berlin</vt:lpstr>
      <vt:lpstr>AIRCRAFT EGRESS</vt:lpstr>
      <vt:lpstr>Introduction</vt:lpstr>
      <vt:lpstr>Ejection Seat</vt:lpstr>
      <vt:lpstr>CH-47 Chinook Egress</vt:lpstr>
      <vt:lpstr>Commercial Airline Egress</vt:lpstr>
      <vt:lpstr>Summary</vt:lpstr>
    </vt:vector>
  </TitlesOfParts>
  <Company>General Dynamics Mission Systems UK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Nicholas Sterry</dc:creator>
  <cp:lastModifiedBy>Nicholas Sterry</cp:lastModifiedBy>
  <cp:revision>19</cp:revision>
  <dcterms:created xsi:type="dcterms:W3CDTF">2023-01-04T20:00:22Z</dcterms:created>
  <dcterms:modified xsi:type="dcterms:W3CDTF">2023-01-11T19:26:23Z</dcterms:modified>
</cp:coreProperties>
</file>