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C1D12-0949-2E6A-0C0B-6E5D7DA63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D029FB-8E6A-DB7E-5750-5B95131C17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61E7D7-1237-43A4-E23E-8B41307D5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F6E5A-598E-72AD-531F-F4CAF5258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1FD38-A690-0F17-1D9E-7FF780A86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165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0D867-05FE-151F-2A9D-8B094FA5D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D3665-05B1-B05C-0F4F-143CF1F99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98605-BB12-6C32-6FC9-D29442D21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B4727-DCC5-1BD8-0E9B-63D1EEDEE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5B2CA8-A5D3-30D2-BAD3-6D065FA69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680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BD1F-7D3F-2520-FFF5-B01C1010E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8BBD0-D674-03B4-1E66-53347DDE45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A445D-8D9E-EC57-41F5-9750605C6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1F26D-3653-BD90-DD1A-4AD06E120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9F0FE-BE38-249F-8515-913594090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083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A5D55-1960-DA91-C3D1-CD80E8D14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834C8-F8A3-3124-7BD0-74BF0A45B5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CB4FEC-B734-966E-987D-CBF7D77912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E10BFE-7229-4C77-9EA4-35D4FE525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73312-9690-603C-0179-DC7BCE30A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62F7D9-26EC-CBA4-B86C-CE772F24F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142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C10EA-5DDB-FA59-EC66-AD8D8E468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C25C82-1174-39D9-2080-DF558DDA18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DD31DF-C45A-E007-DB2F-E889FBACB5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7F1509-EEB3-C3A4-E106-32C002E85C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3C64F7-53FF-BB07-38A5-53279051DD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E2E1AD-F5BE-5DD8-F405-3F39C692D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A31A6A-F6F4-BA8B-807F-75516497B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CF83F7-FEA9-7ADE-CA0C-6B4C6A1B4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175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D7270-B412-F6A2-1F52-31317A85D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3CF4F1-D9C2-0FB3-C75C-0168F12AD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DD8621-5F77-119D-3152-188544691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3948FC-6C6F-73BF-4FE4-BBB20E974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138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AD57AF-B2E8-D312-FC16-26F9B6C9E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E22F87-6EAD-B801-995D-079F8D47D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DC9E95-7EA6-B4E7-791B-A3AB231AB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311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6354-131D-C7D7-3C03-F41926F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2300F-68D8-4F30-6237-54D70F99F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1E03A0-2E72-DD5F-D4EC-C850AEAE30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9433E1-DC23-0549-7830-95CA19455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817FDD-E32B-F0CB-D144-EF5BFA53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F6862E-0951-E5FE-85EC-68C6CA082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628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77154-A43A-D815-C0CE-610F43231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62DD5B-3B70-6E7D-2E9E-9950D12249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943203-DDC1-3B4A-CD5B-0B0AD76B62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12264A-85E2-FA6D-E587-B36703DBE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2E52F8-9AB0-F40B-BC24-66CF61D9A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94DB72-8EE8-C2F5-8AF3-A4404E2A3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974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7B693-9DD6-E7AC-D4C1-F283F281A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BFB3DF-ECF3-E244-0CE3-000303B743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7CCCF-8097-B7BE-6261-1D47DBE23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ADD6B-6490-3FE5-9CC6-B164FDD04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7B155-128B-FF29-3DF9-D5D1CA68A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419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EDF5D9-AD80-D2FA-2EAB-9ABAD72F2C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A3BDC7-6F27-1DF2-2F6A-9595747C99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365E58-5174-069D-C18B-E26B73D86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ED5725-2D2F-ACAF-2478-F455A990C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65640-EEE0-C609-8CEE-04FAF570A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700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ED5C58-6B32-19A6-9D60-96121292A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8CC7E-A95A-A28D-52FE-7F49E58EF2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65840E-B3B7-E439-6E7E-3DEF4FAA3B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5FEA71-7870-4323-A1A6-A1C07E9470BE}" type="datetimeFigureOut">
              <a:rPr lang="en-US" smtClean="0"/>
              <a:t>5/21/2023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CD16C-033A-C10E-4EAD-6449D7F195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FDE8-CBF4-AE2F-A62A-DBAC17D126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04074A-9058-4146-B05D-FD811150E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564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53DA9F2-9DC4-3C58-34C1-13628B903289}"/>
              </a:ext>
            </a:extLst>
          </p:cNvPr>
          <p:cNvSpPr txBox="1"/>
          <p:nvPr/>
        </p:nvSpPr>
        <p:spPr>
          <a:xfrm>
            <a:off x="3047301" y="1999936"/>
            <a:ext cx="609460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FESTUS TUMI: 2121888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BMIH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5003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FOREIGN LANGUAGES AND CULTURAL AWARENESS 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dirty="0"/>
              <a:t>Je voudrais faire une </a:t>
            </a:r>
            <a:r>
              <a:rPr lang="fr-FR"/>
              <a:t>réservation French Oral.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 RODRIGO F. AGUILERA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3766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6362F-90B3-412B-1F84-8A1C624FFF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216352"/>
            <a:ext cx="9144000" cy="773549"/>
          </a:xfrm>
        </p:spPr>
        <p:txBody>
          <a:bodyPr>
            <a:normAutofit/>
          </a:bodyPr>
          <a:lstStyle/>
          <a:p>
            <a:r>
              <a:rPr lang="fr-FR" sz="4800" dirty="0"/>
              <a:t>Je voudrais faire une réservation.</a:t>
            </a: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F61292-00A8-32A8-6833-236901547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8165" y="942327"/>
            <a:ext cx="9144000" cy="1020697"/>
          </a:xfrm>
        </p:spPr>
        <p:txBody>
          <a:bodyPr/>
          <a:lstStyle/>
          <a:p>
            <a:r>
              <a:rPr lang="en-GB" dirty="0"/>
              <a:t>Audio File</a:t>
            </a:r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86C225-AB6C-B087-2780-5CE6F33B34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91128" y="1342369"/>
            <a:ext cx="487363" cy="4873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043674-08E0-2721-F5E0-A79D6B2C6E96}"/>
              </a:ext>
            </a:extLst>
          </p:cNvPr>
          <p:cNvSpPr txBox="1"/>
          <p:nvPr/>
        </p:nvSpPr>
        <p:spPr>
          <a:xfrm>
            <a:off x="763397" y="1904301"/>
            <a:ext cx="10830187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600" dirty="0"/>
              <a:t>A: Bonjour ! Hôtel San Marino. Comment puis-je vous aider ? (How </a:t>
            </a:r>
            <a:r>
              <a:rPr lang="fr-FR" sz="1600" dirty="0" err="1"/>
              <a:t>may</a:t>
            </a:r>
            <a:r>
              <a:rPr lang="fr-FR" sz="1600" dirty="0"/>
              <a:t> I help </a:t>
            </a:r>
            <a:r>
              <a:rPr lang="fr-FR" sz="1600" dirty="0" err="1"/>
              <a:t>you</a:t>
            </a:r>
            <a:r>
              <a:rPr lang="fr-FR" sz="1600" dirty="0"/>
              <a:t>?)</a:t>
            </a:r>
          </a:p>
          <a:p>
            <a:r>
              <a:rPr lang="fr-FR" sz="1600" dirty="0"/>
              <a:t>B: Bonjour ! Je voudrais réserver une chambre à l'hôtel. (I </a:t>
            </a:r>
            <a:r>
              <a:rPr lang="fr-FR" sz="1600" dirty="0" err="1"/>
              <a:t>would</a:t>
            </a:r>
            <a:r>
              <a:rPr lang="fr-FR" sz="1600" dirty="0"/>
              <a:t> like to book a room at the </a:t>
            </a:r>
            <a:r>
              <a:rPr lang="fr-FR" sz="1600" dirty="0" err="1"/>
              <a:t>hotel</a:t>
            </a:r>
            <a:r>
              <a:rPr lang="fr-FR" sz="1600" dirty="0"/>
              <a:t>)</a:t>
            </a:r>
          </a:p>
          <a:p>
            <a:r>
              <a:rPr lang="fr-FR" sz="1600" dirty="0"/>
              <a:t>A: Très bien. Comment vous appelez-vous? May I have </a:t>
            </a:r>
            <a:r>
              <a:rPr lang="fr-FR" sz="1600" dirty="0" err="1"/>
              <a:t>your</a:t>
            </a:r>
            <a:r>
              <a:rPr lang="fr-FR" sz="1600" dirty="0"/>
              <a:t> </a:t>
            </a:r>
            <a:r>
              <a:rPr lang="fr-FR" sz="1600" dirty="0" err="1"/>
              <a:t>name</a:t>
            </a:r>
            <a:r>
              <a:rPr lang="fr-FR" sz="1600" dirty="0"/>
              <a:t>??</a:t>
            </a:r>
          </a:p>
          <a:p>
            <a:r>
              <a:rPr lang="fr-FR" sz="1600" dirty="0"/>
              <a:t>B: Je m'appelle Festus Tumi. </a:t>
            </a:r>
          </a:p>
          <a:p>
            <a:r>
              <a:rPr lang="fr-FR" sz="1600" dirty="0"/>
              <a:t>A: Très bien, Monsieur Tumi. Pour combien de personnes ? (How </a:t>
            </a:r>
            <a:r>
              <a:rPr lang="fr-FR" sz="1600" dirty="0" err="1"/>
              <a:t>many</a:t>
            </a:r>
            <a:r>
              <a:rPr lang="fr-FR" sz="1600" dirty="0"/>
              <a:t>?) </a:t>
            </a:r>
          </a:p>
          <a:p>
            <a:r>
              <a:rPr lang="fr-FR" sz="1600" dirty="0"/>
              <a:t>B: Pour sept personnes, non pardon me pour  huit personnes.  (For </a:t>
            </a:r>
            <a:r>
              <a:rPr lang="fr-FR" sz="1600" dirty="0" err="1"/>
              <a:t>seven</a:t>
            </a:r>
            <a:r>
              <a:rPr lang="fr-FR" sz="1600" dirty="0"/>
              <a:t>, no </a:t>
            </a:r>
            <a:r>
              <a:rPr lang="fr-FR" sz="1600" dirty="0" err="1"/>
              <a:t>eight</a:t>
            </a:r>
            <a:r>
              <a:rPr lang="fr-FR" sz="1600" dirty="0"/>
              <a:t> people) </a:t>
            </a:r>
          </a:p>
          <a:p>
            <a:r>
              <a:rPr lang="fr-FR" sz="1600" dirty="0"/>
              <a:t>A: Combien chambres ? (How </a:t>
            </a:r>
            <a:r>
              <a:rPr lang="fr-FR" sz="1600" dirty="0" err="1"/>
              <a:t>many</a:t>
            </a:r>
            <a:r>
              <a:rPr lang="fr-FR" sz="1600" dirty="0"/>
              <a:t> </a:t>
            </a:r>
            <a:r>
              <a:rPr lang="fr-FR" sz="1600" dirty="0" err="1"/>
              <a:t>rooms</a:t>
            </a:r>
            <a:r>
              <a:rPr lang="fr-FR" sz="1600" dirty="0"/>
              <a:t>) </a:t>
            </a:r>
          </a:p>
          <a:p>
            <a:r>
              <a:rPr lang="fr-FR" sz="1600" dirty="0"/>
              <a:t>B: Quatre </a:t>
            </a:r>
            <a:r>
              <a:rPr lang="fr-FR" sz="1600" dirty="0" err="1"/>
              <a:t>rchambres</a:t>
            </a:r>
            <a:r>
              <a:rPr lang="fr-FR" sz="1600" dirty="0"/>
              <a:t>. (Four </a:t>
            </a:r>
            <a:r>
              <a:rPr lang="fr-FR" sz="1600" dirty="0" err="1"/>
              <a:t>rooms</a:t>
            </a:r>
            <a:r>
              <a:rPr lang="fr-FR" sz="1600" dirty="0"/>
              <a:t>)</a:t>
            </a:r>
          </a:p>
          <a:p>
            <a:r>
              <a:rPr lang="fr-FR" sz="1600" dirty="0"/>
              <a:t>A: Lit double ou deux lits simples?? (Double or </a:t>
            </a:r>
            <a:r>
              <a:rPr lang="fr-FR" sz="1600" dirty="0" err="1"/>
              <a:t>twin</a:t>
            </a:r>
            <a:r>
              <a:rPr lang="fr-FR" sz="1600" dirty="0"/>
              <a:t> </a:t>
            </a:r>
            <a:r>
              <a:rPr lang="fr-FR" sz="1600" dirty="0" err="1"/>
              <a:t>beds</a:t>
            </a:r>
            <a:r>
              <a:rPr lang="fr-FR" sz="1600" dirty="0"/>
              <a:t>?) </a:t>
            </a:r>
          </a:p>
          <a:p>
            <a:r>
              <a:rPr lang="fr-FR" sz="1600" dirty="0"/>
              <a:t>B: Trois lit double, et une chambre avec deux lit simple. ( 3 </a:t>
            </a:r>
            <a:r>
              <a:rPr lang="fr-FR" sz="1600" dirty="0" err="1"/>
              <a:t>with</a:t>
            </a:r>
            <a:r>
              <a:rPr lang="fr-FR" sz="1600" dirty="0"/>
              <a:t> double </a:t>
            </a:r>
            <a:r>
              <a:rPr lang="fr-FR" sz="1600" dirty="0" err="1"/>
              <a:t>beds</a:t>
            </a:r>
            <a:r>
              <a:rPr lang="fr-FR" sz="1600" dirty="0"/>
              <a:t>, and one room </a:t>
            </a:r>
            <a:r>
              <a:rPr lang="fr-FR" sz="1600" dirty="0" err="1"/>
              <a:t>with</a:t>
            </a:r>
            <a:r>
              <a:rPr lang="fr-FR" sz="1600" dirty="0"/>
              <a:t> </a:t>
            </a:r>
            <a:r>
              <a:rPr lang="fr-FR" sz="1600" dirty="0" err="1"/>
              <a:t>twin</a:t>
            </a:r>
            <a:r>
              <a:rPr lang="fr-FR" sz="1600" dirty="0"/>
              <a:t> </a:t>
            </a:r>
            <a:r>
              <a:rPr lang="fr-FR" sz="1600" dirty="0" err="1"/>
              <a:t>beds</a:t>
            </a:r>
            <a:r>
              <a:rPr lang="fr-FR" sz="1600" dirty="0"/>
              <a:t>)</a:t>
            </a:r>
          </a:p>
          <a:p>
            <a:r>
              <a:rPr lang="fr-FR" sz="1600" dirty="0"/>
              <a:t>A: Pour quelle date? (</a:t>
            </a:r>
            <a:r>
              <a:rPr lang="fr-FR" sz="1600" dirty="0" err="1"/>
              <a:t>What</a:t>
            </a:r>
            <a:r>
              <a:rPr lang="fr-FR" sz="1600" dirty="0"/>
              <a:t> date)</a:t>
            </a:r>
          </a:p>
          <a:p>
            <a:r>
              <a:rPr lang="fr-FR" sz="1600" dirty="0"/>
              <a:t>B: Pour le 5 Juli. (For 5 July)</a:t>
            </a:r>
          </a:p>
          <a:p>
            <a:r>
              <a:rPr lang="fr-FR" sz="1600" dirty="0"/>
              <a:t>A: Pour combien de nuits? (How </a:t>
            </a:r>
            <a:r>
              <a:rPr lang="fr-FR" sz="1600" dirty="0" err="1"/>
              <a:t>many</a:t>
            </a:r>
            <a:r>
              <a:rPr lang="fr-FR" sz="1600" dirty="0"/>
              <a:t> </a:t>
            </a:r>
            <a:r>
              <a:rPr lang="fr-FR" sz="1600" dirty="0" err="1"/>
              <a:t>nights</a:t>
            </a:r>
            <a:r>
              <a:rPr lang="fr-FR" sz="1600" dirty="0"/>
              <a:t>)</a:t>
            </a:r>
          </a:p>
          <a:p>
            <a:r>
              <a:rPr lang="fr-FR" sz="1600" dirty="0"/>
              <a:t>B: Pour sept nuits. (For </a:t>
            </a:r>
            <a:r>
              <a:rPr lang="fr-FR" sz="1600" dirty="0" err="1"/>
              <a:t>seven</a:t>
            </a:r>
            <a:r>
              <a:rPr lang="fr-FR" sz="1600" dirty="0"/>
              <a:t> </a:t>
            </a:r>
            <a:r>
              <a:rPr lang="fr-FR" sz="1600" dirty="0" err="1"/>
              <a:t>nights</a:t>
            </a:r>
            <a:r>
              <a:rPr lang="fr-FR" sz="1600" dirty="0"/>
              <a:t>) </a:t>
            </a:r>
          </a:p>
          <a:p>
            <a:r>
              <a:rPr lang="fr-FR" sz="1600" dirty="0"/>
              <a:t>A: Très bien. Tout est réservé. Puis-je avoir votre numéro de téléphone, s'il vous plaît ? (Can I have </a:t>
            </a:r>
            <a:r>
              <a:rPr lang="fr-FR" sz="1600" dirty="0" err="1"/>
              <a:t>your</a:t>
            </a:r>
            <a:r>
              <a:rPr lang="fr-FR" sz="1600" dirty="0"/>
              <a:t> phone </a:t>
            </a:r>
            <a:r>
              <a:rPr lang="fr-FR" sz="1600" dirty="0" err="1"/>
              <a:t>number</a:t>
            </a:r>
            <a:r>
              <a:rPr lang="fr-FR" sz="1600" dirty="0"/>
              <a:t>?)</a:t>
            </a:r>
          </a:p>
          <a:p>
            <a:r>
              <a:rPr lang="fr-FR" sz="1600" dirty="0"/>
              <a:t>B: Bien sûr, mon numéro de téléphone est le 214-518-374. (Of course, </a:t>
            </a:r>
            <a:r>
              <a:rPr lang="fr-FR" sz="1600" dirty="0" err="1"/>
              <a:t>my</a:t>
            </a:r>
            <a:r>
              <a:rPr lang="fr-FR" sz="1600" dirty="0"/>
              <a:t> </a:t>
            </a:r>
            <a:r>
              <a:rPr lang="fr-FR" sz="1600" dirty="0" err="1"/>
              <a:t>number</a:t>
            </a:r>
            <a:r>
              <a:rPr lang="fr-FR" sz="1600" dirty="0"/>
              <a:t> </a:t>
            </a:r>
            <a:r>
              <a:rPr lang="fr-FR" sz="1600" dirty="0" err="1"/>
              <a:t>is</a:t>
            </a:r>
            <a:r>
              <a:rPr lang="fr-FR" sz="1600" dirty="0"/>
              <a:t> 214-518-374) </a:t>
            </a:r>
          </a:p>
          <a:p>
            <a:r>
              <a:rPr lang="fr-FR" sz="1600" dirty="0"/>
              <a:t>A: Parfait. Tout est en ordre. Merci beaucoup, Monsieur Tumi. Au revoir. (</a:t>
            </a:r>
            <a:r>
              <a:rPr lang="fr-FR" sz="1600" dirty="0" err="1"/>
              <a:t>Everything</a:t>
            </a:r>
            <a:r>
              <a:rPr lang="fr-FR" sz="1600" dirty="0"/>
              <a:t> </a:t>
            </a:r>
            <a:r>
              <a:rPr lang="fr-FR" sz="1600" dirty="0" err="1"/>
              <a:t>is</a:t>
            </a:r>
            <a:r>
              <a:rPr lang="fr-FR" sz="1600" dirty="0"/>
              <a:t> in </a:t>
            </a:r>
            <a:r>
              <a:rPr lang="fr-FR" sz="1600" dirty="0" err="1"/>
              <a:t>order</a:t>
            </a:r>
            <a:r>
              <a:rPr lang="fr-FR" sz="1600" dirty="0"/>
              <a:t>, </a:t>
            </a:r>
            <a:r>
              <a:rPr lang="fr-FR" sz="1600" dirty="0" err="1"/>
              <a:t>thank</a:t>
            </a:r>
            <a:r>
              <a:rPr lang="fr-FR" sz="1600" dirty="0"/>
              <a:t> </a:t>
            </a:r>
            <a:r>
              <a:rPr lang="fr-FR" sz="1600" dirty="0" err="1"/>
              <a:t>you</a:t>
            </a:r>
            <a:r>
              <a:rPr lang="fr-FR" sz="1600" dirty="0"/>
              <a:t> Mr Tumi. </a:t>
            </a:r>
            <a:r>
              <a:rPr lang="fr-FR" sz="1600" dirty="0" err="1"/>
              <a:t>See</a:t>
            </a:r>
            <a:r>
              <a:rPr lang="fr-FR" sz="1600" dirty="0"/>
              <a:t> </a:t>
            </a:r>
            <a:r>
              <a:rPr lang="fr-FR" sz="1600" dirty="0" err="1"/>
              <a:t>you</a:t>
            </a:r>
            <a:r>
              <a:rPr lang="fr-FR" sz="1600" dirty="0"/>
              <a:t> </a:t>
            </a:r>
            <a:r>
              <a:rPr lang="fr-FR" sz="1600" dirty="0" err="1"/>
              <a:t>soon</a:t>
            </a:r>
            <a:r>
              <a:rPr lang="fr-FR" sz="1600" dirty="0"/>
              <a:t>) </a:t>
            </a:r>
          </a:p>
          <a:p>
            <a:r>
              <a:rPr lang="fr-FR" sz="1600" dirty="0"/>
              <a:t>B: Merci beaucoup. Au revoir (</a:t>
            </a:r>
            <a:r>
              <a:rPr lang="fr-FR" sz="1600" dirty="0" err="1"/>
              <a:t>Thank</a:t>
            </a:r>
            <a:r>
              <a:rPr lang="fr-FR" sz="1600" dirty="0"/>
              <a:t> </a:t>
            </a:r>
            <a:r>
              <a:rPr lang="fr-FR" sz="1600" dirty="0" err="1"/>
              <a:t>you</a:t>
            </a:r>
            <a:r>
              <a:rPr lang="fr-FR" sz="1600" dirty="0"/>
              <a:t> </a:t>
            </a:r>
            <a:r>
              <a:rPr lang="fr-FR" sz="1600" dirty="0" err="1"/>
              <a:t>very</a:t>
            </a:r>
            <a:r>
              <a:rPr lang="fr-FR" sz="1600" dirty="0"/>
              <a:t> </a:t>
            </a:r>
            <a:r>
              <a:rPr lang="fr-FR" sz="1600" dirty="0" err="1"/>
              <a:t>much</a:t>
            </a:r>
            <a:r>
              <a:rPr lang="fr-FR" sz="1600" dirty="0"/>
              <a:t>.)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655877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1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349</Words>
  <Application>Microsoft Office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Je voudrais faire une réservation.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Festus Tumi</dc:creator>
  <cp:lastModifiedBy>Festus Tumi</cp:lastModifiedBy>
  <cp:revision>2</cp:revision>
  <dcterms:created xsi:type="dcterms:W3CDTF">2023-05-21T15:36:29Z</dcterms:created>
  <dcterms:modified xsi:type="dcterms:W3CDTF">2023-05-21T16:15:43Z</dcterms:modified>
</cp:coreProperties>
</file>