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67413" autoAdjust="0"/>
  </p:normalViewPr>
  <p:slideViewPr>
    <p:cSldViewPr snapToGrid="0">
      <p:cViewPr varScale="1">
        <p:scale>
          <a:sx n="75" d="100"/>
          <a:sy n="75" d="100"/>
        </p:scale>
        <p:origin x="10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259E0C-C4EC-435D-8200-7DD5032E789C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90A94-7B50-41D5-8B03-6BB545D72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522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432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9830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0388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567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90A94-7B50-41D5-8B03-6BB545D72F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5026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557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963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636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011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315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625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339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127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84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410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813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32E3A-8776-4D80-86D1-3986C5EC70EA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01850-B16A-41DA-A796-D7611053C2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3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/AnthonyBurn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Facebook Personal Branding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733" y="3605423"/>
            <a:ext cx="2133333" cy="16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8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Defining your brand on Facebook</a:t>
            </a:r>
          </a:p>
        </p:txBody>
      </p:sp>
    </p:spTree>
    <p:extLst>
      <p:ext uri="{BB962C8B-B14F-4D97-AF65-F5344CB8AC3E}">
        <p14:creationId xmlns:p14="http://schemas.microsoft.com/office/powerpoint/2010/main" val="716097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Facebook &amp; Personal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Facebook &amp; Branding Why?</a:t>
            </a:r>
          </a:p>
          <a:p>
            <a:endParaRPr lang="en-GB" dirty="0"/>
          </a:p>
          <a:p>
            <a:r>
              <a:rPr lang="en-GB" dirty="0"/>
              <a:t>Defining yourself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723" y="2610678"/>
            <a:ext cx="5308090" cy="206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112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Facebook &amp; Personal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your friends carefully</a:t>
            </a:r>
          </a:p>
          <a:p>
            <a:endParaRPr lang="en-GB" dirty="0"/>
          </a:p>
          <a:p>
            <a:r>
              <a:rPr lang="en-GB" dirty="0"/>
              <a:t>Decide on a strategy</a:t>
            </a:r>
          </a:p>
          <a:p>
            <a:endParaRPr lang="en-GB" dirty="0"/>
          </a:p>
          <a:p>
            <a:r>
              <a:rPr lang="en-GB" dirty="0"/>
              <a:t>Change your privacy </a:t>
            </a:r>
            <a:br>
              <a:rPr lang="en-GB" dirty="0"/>
            </a:br>
            <a:r>
              <a:rPr lang="en-GB" dirty="0"/>
              <a:t>settings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3737" y="2588323"/>
            <a:ext cx="6971428" cy="34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862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Facebook &amp; Personal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Turn off the tagging option for pictures</a:t>
            </a:r>
          </a:p>
          <a:p>
            <a:endParaRPr lang="en-GB" dirty="0"/>
          </a:p>
          <a:p>
            <a:r>
              <a:rPr lang="en-GB" dirty="0"/>
              <a:t>Get a vanity URL </a:t>
            </a:r>
            <a:r>
              <a:rPr lang="en-GB" dirty="0">
                <a:hlinkClick r:id="rId3"/>
              </a:rPr>
              <a:t>www.facebook/AnthonyBurns</a:t>
            </a:r>
            <a:endParaRPr lang="en-GB" dirty="0"/>
          </a:p>
          <a:p>
            <a:endParaRPr lang="en-GB" dirty="0"/>
          </a:p>
          <a:p>
            <a:r>
              <a:rPr lang="en-GB" dirty="0"/>
              <a:t> Fill in your professional details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638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Facebook &amp; Personal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networking properly</a:t>
            </a:r>
          </a:p>
          <a:p>
            <a:endParaRPr lang="en-GB" dirty="0"/>
          </a:p>
          <a:p>
            <a:r>
              <a:rPr lang="en-GB" dirty="0"/>
              <a:t>Post updates</a:t>
            </a:r>
          </a:p>
          <a:p>
            <a:endParaRPr lang="en-GB" dirty="0"/>
          </a:p>
          <a:p>
            <a:r>
              <a:rPr lang="en-GB" dirty="0"/>
              <a:t>Useful status updates</a:t>
            </a:r>
          </a:p>
          <a:p>
            <a:endParaRPr lang="en-GB" dirty="0"/>
          </a:p>
          <a:p>
            <a:r>
              <a:rPr lang="en-GB" dirty="0"/>
              <a:t>Time to quit games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202" y="4214192"/>
            <a:ext cx="3418315" cy="225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604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Facebook &amp; Personal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Put up a professional-quality profile photo</a:t>
            </a:r>
          </a:p>
          <a:p>
            <a:endParaRPr lang="en-GB" dirty="0"/>
          </a:p>
          <a:p>
            <a:r>
              <a:rPr lang="en-GB" dirty="0"/>
              <a:t>Link your Facebook page to your blog or Twitter page or any other social network </a:t>
            </a:r>
          </a:p>
          <a:p>
            <a:endParaRPr lang="en-GB" dirty="0"/>
          </a:p>
          <a:p>
            <a:r>
              <a:rPr lang="en-GB" dirty="0"/>
              <a:t>Use Facebook events to your advantage</a:t>
            </a:r>
          </a:p>
          <a:p>
            <a:endParaRPr lang="en-GB" dirty="0"/>
          </a:p>
          <a:p>
            <a:r>
              <a:rPr lang="en-GB" dirty="0"/>
              <a:t>Look into Groups and Pages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126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Facebook &amp; Personal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Defining your brand on Facebook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9669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127</Words>
  <Application>Microsoft Office PowerPoint</Application>
  <PresentationFormat>Widescreen</PresentationFormat>
  <Paragraphs>43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Facebook Personal Branding</vt:lpstr>
      <vt:lpstr>Objectives</vt:lpstr>
      <vt:lpstr>Facebook &amp; Personal Branding</vt:lpstr>
      <vt:lpstr>Facebook &amp; Personal Branding</vt:lpstr>
      <vt:lpstr>Facebook &amp; Personal Branding</vt:lpstr>
      <vt:lpstr>Facebook &amp; Personal Branding</vt:lpstr>
      <vt:lpstr>Facebook &amp; Personal Branding</vt:lpstr>
      <vt:lpstr>Facebook &amp; Personal Branding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Facebook Personal Branding</dc:title>
  <dc:creator>Anthony Burns</dc:creator>
  <cp:lastModifiedBy>Anthony Burns</cp:lastModifiedBy>
  <cp:revision>15</cp:revision>
  <dcterms:created xsi:type="dcterms:W3CDTF">2018-07-19T10:47:52Z</dcterms:created>
  <dcterms:modified xsi:type="dcterms:W3CDTF">2020-09-02T11:22:16Z</dcterms:modified>
</cp:coreProperties>
</file>