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307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4"/>
  </p:normalViewPr>
  <p:slideViewPr>
    <p:cSldViewPr>
      <p:cViewPr varScale="1">
        <p:scale>
          <a:sx n="121" d="100"/>
          <a:sy n="121" d="100"/>
        </p:scale>
        <p:origin x="200" y="1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10/6/22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10/6/22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7537702" y="0"/>
            <a:ext cx="4654550" cy="6858000"/>
          </a:xfrm>
          <a:custGeom>
            <a:avLst/>
            <a:gdLst/>
            <a:ahLst/>
            <a:cxnLst/>
            <a:rect l="l" t="t" r="r" b="b"/>
            <a:pathLst>
              <a:path w="4654550" h="6858000">
                <a:moveTo>
                  <a:pt x="0" y="6857999"/>
                </a:moveTo>
                <a:lnTo>
                  <a:pt x="4654297" y="6857999"/>
                </a:lnTo>
                <a:lnTo>
                  <a:pt x="4654297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-1" y="0"/>
            <a:ext cx="7538084" cy="6858000"/>
          </a:xfrm>
          <a:custGeom>
            <a:avLst/>
            <a:gdLst/>
            <a:ahLst/>
            <a:cxnLst/>
            <a:rect l="l" t="t" r="r" b="b"/>
            <a:pathLst>
              <a:path w="7538084" h="6858000">
                <a:moveTo>
                  <a:pt x="7537703" y="0"/>
                </a:moveTo>
                <a:lnTo>
                  <a:pt x="0" y="0"/>
                </a:lnTo>
                <a:lnTo>
                  <a:pt x="0" y="6857999"/>
                </a:lnTo>
                <a:lnTo>
                  <a:pt x="7537703" y="6857999"/>
                </a:lnTo>
                <a:lnTo>
                  <a:pt x="7537703" y="0"/>
                </a:lnTo>
                <a:close/>
              </a:path>
            </a:pathLst>
          </a:custGeom>
          <a:solidFill>
            <a:srgbClr val="4A535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963504" y="2258166"/>
            <a:ext cx="5610860" cy="2341880"/>
          </a:xfrm>
          <a:custGeom>
            <a:avLst/>
            <a:gdLst/>
            <a:ahLst/>
            <a:cxnLst/>
            <a:rect l="l" t="t" r="r" b="b"/>
            <a:pathLst>
              <a:path w="5610859" h="2341879">
                <a:moveTo>
                  <a:pt x="0" y="0"/>
                </a:moveTo>
                <a:lnTo>
                  <a:pt x="5610692" y="0"/>
                </a:lnTo>
                <a:lnTo>
                  <a:pt x="5610692" y="2341666"/>
                </a:lnTo>
                <a:lnTo>
                  <a:pt x="0" y="2341666"/>
                </a:lnTo>
                <a:lnTo>
                  <a:pt x="0" y="0"/>
                </a:lnTo>
                <a:close/>
              </a:path>
            </a:pathLst>
          </a:custGeom>
          <a:ln w="317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8313672" y="1531111"/>
            <a:ext cx="3094354" cy="41040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500" b="0" i="0">
                <a:solidFill>
                  <a:srgbClr val="262626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10/6/22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10/6/22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10/6/22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04672" y="2386744"/>
            <a:ext cx="4486910" cy="1645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872295" y="2328164"/>
            <a:ext cx="5115559" cy="20770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Gill Sans MT"/>
                <a:cs typeface="Gill Sans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10/6/22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1"/>
            <a:ext cx="4654550" cy="6858000"/>
          </a:xfrm>
          <a:custGeom>
            <a:avLst/>
            <a:gdLst/>
            <a:ahLst/>
            <a:cxnLst/>
            <a:rect l="l" t="t" r="r" b="b"/>
            <a:pathLst>
              <a:path w="4654550" h="6858000">
                <a:moveTo>
                  <a:pt x="4654296" y="0"/>
                </a:moveTo>
                <a:lnTo>
                  <a:pt x="0" y="0"/>
                </a:lnTo>
                <a:lnTo>
                  <a:pt x="0" y="6857999"/>
                </a:lnTo>
                <a:lnTo>
                  <a:pt x="4654296" y="6857999"/>
                </a:lnTo>
                <a:lnTo>
                  <a:pt x="4654296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04672" y="2404872"/>
            <a:ext cx="3045460" cy="1628139"/>
          </a:xfrm>
          <a:prstGeom prst="rect">
            <a:avLst/>
          </a:prstGeo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2550">
              <a:latin typeface="Times New Roman"/>
              <a:cs typeface="Times New Roman"/>
            </a:endParaRPr>
          </a:p>
          <a:p>
            <a:pPr marR="17780" algn="ctr">
              <a:lnSpc>
                <a:spcPts val="3180"/>
              </a:lnSpc>
            </a:pPr>
            <a:r>
              <a:rPr sz="2800" spc="155" dirty="0">
                <a:solidFill>
                  <a:srgbClr val="262626"/>
                </a:solidFill>
                <a:latin typeface="Gill Sans MT"/>
                <a:cs typeface="Gill Sans MT"/>
              </a:rPr>
              <a:t>DESIGN</a:t>
            </a:r>
            <a:endParaRPr sz="2800">
              <a:latin typeface="Gill Sans MT"/>
              <a:cs typeface="Gill Sans MT"/>
            </a:endParaRPr>
          </a:p>
          <a:p>
            <a:pPr marR="17780" algn="ctr">
              <a:lnSpc>
                <a:spcPts val="3180"/>
              </a:lnSpc>
            </a:pPr>
            <a:r>
              <a:rPr sz="2800" spc="165" dirty="0">
                <a:solidFill>
                  <a:srgbClr val="262626"/>
                </a:solidFill>
                <a:latin typeface="Gill Sans MT"/>
                <a:cs typeface="Gill Sans MT"/>
              </a:rPr>
              <a:t>PRINCIPLES</a:t>
            </a:r>
            <a:endParaRPr sz="2800">
              <a:latin typeface="Gill Sans MT"/>
              <a:cs typeface="Gill Sans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294376" y="276642"/>
            <a:ext cx="6257544" cy="287531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537708" y="4029964"/>
            <a:ext cx="4436745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4000" dirty="0">
                <a:latin typeface="Gill Sans MT"/>
                <a:cs typeface="Gill Sans MT"/>
              </a:rPr>
              <a:t>What</a:t>
            </a:r>
            <a:r>
              <a:rPr sz="4000" spc="-45" dirty="0">
                <a:latin typeface="Gill Sans MT"/>
                <a:cs typeface="Gill Sans MT"/>
              </a:rPr>
              <a:t> </a:t>
            </a:r>
            <a:r>
              <a:rPr sz="4000" dirty="0">
                <a:latin typeface="Gill Sans MT"/>
                <a:cs typeface="Gill Sans MT"/>
              </a:rPr>
              <a:t>we</a:t>
            </a:r>
            <a:r>
              <a:rPr sz="4000" spc="-50" dirty="0">
                <a:latin typeface="Gill Sans MT"/>
                <a:cs typeface="Gill Sans MT"/>
              </a:rPr>
              <a:t> </a:t>
            </a:r>
            <a:r>
              <a:rPr sz="4000" spc="-1230" dirty="0">
                <a:latin typeface="Gill Sans MT"/>
                <a:cs typeface="Gill Sans MT"/>
              </a:rPr>
              <a:t>s</a:t>
            </a:r>
            <a:r>
              <a:rPr sz="4000" dirty="0">
                <a:latin typeface="Gill Sans MT"/>
                <a:cs typeface="Gill Sans MT"/>
              </a:rPr>
              <a:t> </a:t>
            </a:r>
            <a:r>
              <a:rPr lang="en-GB" sz="4000" dirty="0" err="1">
                <a:latin typeface="Gill Sans MT"/>
                <a:cs typeface="Gill Sans MT"/>
              </a:rPr>
              <a:t>ee</a:t>
            </a:r>
            <a:r>
              <a:rPr lang="en-GB" sz="4000" dirty="0">
                <a:latin typeface="Gill Sans MT"/>
                <a:cs typeface="Gill Sans MT"/>
              </a:rPr>
              <a:t> </a:t>
            </a:r>
            <a:r>
              <a:rPr sz="4000" dirty="0">
                <a:latin typeface="Gill Sans MT"/>
                <a:cs typeface="Gill Sans MT"/>
              </a:rPr>
              <a:t>and </a:t>
            </a:r>
            <a:r>
              <a:rPr sz="4000" spc="-25" dirty="0">
                <a:latin typeface="Gill Sans MT"/>
                <a:cs typeface="Gill Sans MT"/>
              </a:rPr>
              <a:t>the </a:t>
            </a:r>
            <a:r>
              <a:rPr sz="4000" dirty="0">
                <a:latin typeface="Gill Sans MT"/>
                <a:cs typeface="Gill Sans MT"/>
              </a:rPr>
              <a:t>nature</a:t>
            </a:r>
            <a:r>
              <a:rPr sz="4000" spc="-80" dirty="0">
                <a:latin typeface="Gill Sans MT"/>
                <a:cs typeface="Gill Sans MT"/>
              </a:rPr>
              <a:t> </a:t>
            </a:r>
            <a:r>
              <a:rPr sz="4000" spc="-25" dirty="0">
                <a:latin typeface="Gill Sans MT"/>
                <a:cs typeface="Gill Sans MT"/>
              </a:rPr>
              <a:t>of </a:t>
            </a:r>
            <a:r>
              <a:rPr sz="4000" spc="-10" dirty="0">
                <a:latin typeface="Gill Sans MT"/>
                <a:cs typeface="Gill Sans MT"/>
              </a:rPr>
              <a:t>visual story telling.</a:t>
            </a:r>
            <a:endParaRPr sz="4000" dirty="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93495" y="791972"/>
            <a:ext cx="10605135" cy="5274310"/>
            <a:chOff x="793495" y="791972"/>
            <a:chExt cx="10605135" cy="5274310"/>
          </a:xfrm>
        </p:grpSpPr>
        <p:sp>
          <p:nvSpPr>
            <p:cNvPr id="4" name="object 4"/>
            <p:cNvSpPr/>
            <p:nvPr/>
          </p:nvSpPr>
          <p:spPr>
            <a:xfrm>
              <a:off x="806195" y="804672"/>
              <a:ext cx="10579735" cy="5248910"/>
            </a:xfrm>
            <a:custGeom>
              <a:avLst/>
              <a:gdLst/>
              <a:ahLst/>
              <a:cxnLst/>
              <a:rect l="l" t="t" r="r" b="b"/>
              <a:pathLst>
                <a:path w="10579735" h="5248910">
                  <a:moveTo>
                    <a:pt x="10579608" y="0"/>
                  </a:moveTo>
                  <a:lnTo>
                    <a:pt x="0" y="0"/>
                  </a:lnTo>
                  <a:lnTo>
                    <a:pt x="0" y="5248655"/>
                  </a:lnTo>
                  <a:lnTo>
                    <a:pt x="10579608" y="5248655"/>
                  </a:lnTo>
                  <a:lnTo>
                    <a:pt x="105796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06195" y="804672"/>
              <a:ext cx="10579735" cy="5248910"/>
            </a:xfrm>
            <a:custGeom>
              <a:avLst/>
              <a:gdLst/>
              <a:ahLst/>
              <a:cxnLst/>
              <a:rect l="l" t="t" r="r" b="b"/>
              <a:pathLst>
                <a:path w="10579735" h="5248910">
                  <a:moveTo>
                    <a:pt x="0" y="0"/>
                  </a:moveTo>
                  <a:lnTo>
                    <a:pt x="10579608" y="0"/>
                  </a:lnTo>
                  <a:lnTo>
                    <a:pt x="10579608" y="5248656"/>
                  </a:lnTo>
                  <a:lnTo>
                    <a:pt x="0" y="5248656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00951" y="1124712"/>
              <a:ext cx="7790096" cy="460857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1"/>
            <a:ext cx="4654550" cy="6858000"/>
          </a:xfrm>
          <a:custGeom>
            <a:avLst/>
            <a:gdLst/>
            <a:ahLst/>
            <a:cxnLst/>
            <a:rect l="l" t="t" r="r" b="b"/>
            <a:pathLst>
              <a:path w="4654550" h="6858000">
                <a:moveTo>
                  <a:pt x="4654296" y="0"/>
                </a:moveTo>
                <a:lnTo>
                  <a:pt x="0" y="0"/>
                </a:lnTo>
                <a:lnTo>
                  <a:pt x="0" y="6857999"/>
                </a:lnTo>
                <a:lnTo>
                  <a:pt x="4654296" y="6857999"/>
                </a:lnTo>
                <a:lnTo>
                  <a:pt x="4654296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02777" y="2771139"/>
            <a:ext cx="1849120" cy="833119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574675" marR="5080" indent="-562610">
              <a:lnSpc>
                <a:spcPts val="3000"/>
              </a:lnSpc>
              <a:spcBef>
                <a:spcPts val="500"/>
              </a:spcBef>
            </a:pPr>
            <a:r>
              <a:rPr sz="2800" spc="70" dirty="0">
                <a:solidFill>
                  <a:srgbClr val="262626"/>
                </a:solidFill>
              </a:rPr>
              <a:t>WHAT</a:t>
            </a:r>
            <a:r>
              <a:rPr sz="2800" spc="60" dirty="0">
                <a:solidFill>
                  <a:srgbClr val="262626"/>
                </a:solidFill>
              </a:rPr>
              <a:t> </a:t>
            </a:r>
            <a:r>
              <a:rPr sz="2800" spc="165" dirty="0">
                <a:solidFill>
                  <a:srgbClr val="262626"/>
                </a:solidFill>
              </a:rPr>
              <a:t>WE </a:t>
            </a:r>
            <a:r>
              <a:rPr sz="2800" spc="125" dirty="0">
                <a:solidFill>
                  <a:srgbClr val="262626"/>
                </a:solidFill>
              </a:rPr>
              <a:t>SEE.</a:t>
            </a:r>
            <a:endParaRPr sz="28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41660" y="1175397"/>
            <a:ext cx="6147210" cy="421609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1"/>
            <a:ext cx="4654550" cy="6858000"/>
          </a:xfrm>
          <a:custGeom>
            <a:avLst/>
            <a:gdLst/>
            <a:ahLst/>
            <a:cxnLst/>
            <a:rect l="l" t="t" r="r" b="b"/>
            <a:pathLst>
              <a:path w="4654550" h="6858000">
                <a:moveTo>
                  <a:pt x="4654296" y="0"/>
                </a:moveTo>
                <a:lnTo>
                  <a:pt x="0" y="0"/>
                </a:lnTo>
                <a:lnTo>
                  <a:pt x="0" y="6857999"/>
                </a:lnTo>
                <a:lnTo>
                  <a:pt x="4654296" y="6857999"/>
                </a:lnTo>
                <a:lnTo>
                  <a:pt x="4654296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02777" y="2771139"/>
            <a:ext cx="1849120" cy="833119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574675" marR="5080" indent="-562610">
              <a:lnSpc>
                <a:spcPts val="3000"/>
              </a:lnSpc>
              <a:spcBef>
                <a:spcPts val="500"/>
              </a:spcBef>
            </a:pPr>
            <a:r>
              <a:rPr sz="2800" spc="70" dirty="0">
                <a:solidFill>
                  <a:srgbClr val="262626"/>
                </a:solidFill>
              </a:rPr>
              <a:t>WHAT</a:t>
            </a:r>
            <a:r>
              <a:rPr sz="2800" spc="60" dirty="0">
                <a:solidFill>
                  <a:srgbClr val="262626"/>
                </a:solidFill>
              </a:rPr>
              <a:t> </a:t>
            </a:r>
            <a:r>
              <a:rPr sz="2800" spc="165" dirty="0">
                <a:solidFill>
                  <a:srgbClr val="262626"/>
                </a:solidFill>
              </a:rPr>
              <a:t>WE </a:t>
            </a:r>
            <a:r>
              <a:rPr sz="2800" spc="125" dirty="0">
                <a:solidFill>
                  <a:srgbClr val="262626"/>
                </a:solidFill>
              </a:rPr>
              <a:t>SEE.</a:t>
            </a:r>
            <a:endParaRPr sz="28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44493" y="1741773"/>
            <a:ext cx="6185947" cy="298092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1"/>
            <a:ext cx="4654550" cy="6858000"/>
          </a:xfrm>
          <a:custGeom>
            <a:avLst/>
            <a:gdLst/>
            <a:ahLst/>
            <a:cxnLst/>
            <a:rect l="l" t="t" r="r" b="b"/>
            <a:pathLst>
              <a:path w="4654550" h="6858000">
                <a:moveTo>
                  <a:pt x="4654296" y="0"/>
                </a:moveTo>
                <a:lnTo>
                  <a:pt x="0" y="0"/>
                </a:lnTo>
                <a:lnTo>
                  <a:pt x="0" y="6857999"/>
                </a:lnTo>
                <a:lnTo>
                  <a:pt x="4654296" y="6857999"/>
                </a:lnTo>
                <a:lnTo>
                  <a:pt x="4654296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04672" y="2404872"/>
            <a:ext cx="3045460" cy="1628139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237490" rIns="0" bIns="0" rtlCol="0">
            <a:spAutoFit/>
          </a:bodyPr>
          <a:lstStyle/>
          <a:p>
            <a:pPr marL="706755" marR="652780" indent="-71755" algn="just">
              <a:lnSpc>
                <a:spcPts val="3000"/>
              </a:lnSpc>
              <a:spcBef>
                <a:spcPts val="1870"/>
              </a:spcBef>
            </a:pPr>
            <a:r>
              <a:rPr sz="2800" spc="155" dirty="0">
                <a:solidFill>
                  <a:srgbClr val="262626"/>
                </a:solidFill>
              </a:rPr>
              <a:t>WESTERN </a:t>
            </a:r>
            <a:r>
              <a:rPr sz="2800" spc="185" dirty="0">
                <a:solidFill>
                  <a:srgbClr val="262626"/>
                </a:solidFill>
              </a:rPr>
              <a:t>COLOUR </a:t>
            </a:r>
            <a:r>
              <a:rPr sz="2800" spc="105" dirty="0">
                <a:solidFill>
                  <a:srgbClr val="262626"/>
                </a:solidFill>
              </a:rPr>
              <a:t>THEORY</a:t>
            </a:r>
            <a:endParaRPr sz="28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00846" y="1732085"/>
            <a:ext cx="6251072" cy="331199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4D4065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93495" y="791972"/>
            <a:ext cx="10605135" cy="5274310"/>
            <a:chOff x="793495" y="791972"/>
            <a:chExt cx="10605135" cy="5274310"/>
          </a:xfrm>
        </p:grpSpPr>
        <p:sp>
          <p:nvSpPr>
            <p:cNvPr id="4" name="object 4"/>
            <p:cNvSpPr/>
            <p:nvPr/>
          </p:nvSpPr>
          <p:spPr>
            <a:xfrm>
              <a:off x="806195" y="804672"/>
              <a:ext cx="10579735" cy="5248910"/>
            </a:xfrm>
            <a:custGeom>
              <a:avLst/>
              <a:gdLst/>
              <a:ahLst/>
              <a:cxnLst/>
              <a:rect l="l" t="t" r="r" b="b"/>
              <a:pathLst>
                <a:path w="10579735" h="5248910">
                  <a:moveTo>
                    <a:pt x="10579608" y="0"/>
                  </a:moveTo>
                  <a:lnTo>
                    <a:pt x="0" y="0"/>
                  </a:lnTo>
                  <a:lnTo>
                    <a:pt x="0" y="5248655"/>
                  </a:lnTo>
                  <a:lnTo>
                    <a:pt x="10579608" y="5248655"/>
                  </a:lnTo>
                  <a:lnTo>
                    <a:pt x="105796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06195" y="804672"/>
              <a:ext cx="10579735" cy="5248910"/>
            </a:xfrm>
            <a:custGeom>
              <a:avLst/>
              <a:gdLst/>
              <a:ahLst/>
              <a:cxnLst/>
              <a:rect l="l" t="t" r="r" b="b"/>
              <a:pathLst>
                <a:path w="10579735" h="5248910">
                  <a:moveTo>
                    <a:pt x="0" y="0"/>
                  </a:moveTo>
                  <a:lnTo>
                    <a:pt x="10579608" y="0"/>
                  </a:lnTo>
                  <a:lnTo>
                    <a:pt x="10579608" y="5248656"/>
                  </a:lnTo>
                  <a:lnTo>
                    <a:pt x="0" y="5248656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20923" y="1124712"/>
              <a:ext cx="5950151" cy="460857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44477C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93495" y="791972"/>
            <a:ext cx="10605135" cy="5274310"/>
            <a:chOff x="793495" y="791972"/>
            <a:chExt cx="10605135" cy="5274310"/>
          </a:xfrm>
        </p:grpSpPr>
        <p:sp>
          <p:nvSpPr>
            <p:cNvPr id="4" name="object 4"/>
            <p:cNvSpPr/>
            <p:nvPr/>
          </p:nvSpPr>
          <p:spPr>
            <a:xfrm>
              <a:off x="806195" y="804672"/>
              <a:ext cx="10579735" cy="5248910"/>
            </a:xfrm>
            <a:custGeom>
              <a:avLst/>
              <a:gdLst/>
              <a:ahLst/>
              <a:cxnLst/>
              <a:rect l="l" t="t" r="r" b="b"/>
              <a:pathLst>
                <a:path w="10579735" h="5248910">
                  <a:moveTo>
                    <a:pt x="10579608" y="0"/>
                  </a:moveTo>
                  <a:lnTo>
                    <a:pt x="0" y="0"/>
                  </a:lnTo>
                  <a:lnTo>
                    <a:pt x="0" y="5248655"/>
                  </a:lnTo>
                  <a:lnTo>
                    <a:pt x="10579608" y="5248655"/>
                  </a:lnTo>
                  <a:lnTo>
                    <a:pt x="105796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06195" y="804672"/>
              <a:ext cx="10579735" cy="5248910"/>
            </a:xfrm>
            <a:custGeom>
              <a:avLst/>
              <a:gdLst/>
              <a:ahLst/>
              <a:cxnLst/>
              <a:rect l="l" t="t" r="r" b="b"/>
              <a:pathLst>
                <a:path w="10579735" h="5248910">
                  <a:moveTo>
                    <a:pt x="0" y="0"/>
                  </a:moveTo>
                  <a:lnTo>
                    <a:pt x="10579608" y="0"/>
                  </a:lnTo>
                  <a:lnTo>
                    <a:pt x="10579608" y="5248656"/>
                  </a:lnTo>
                  <a:lnTo>
                    <a:pt x="0" y="5248656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967426" y="1124712"/>
              <a:ext cx="6257146" cy="460857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54296" y="0"/>
            <a:ext cx="7538084" cy="6858000"/>
          </a:xfrm>
          <a:custGeom>
            <a:avLst/>
            <a:gdLst/>
            <a:ahLst/>
            <a:cxnLst/>
            <a:rect l="l" t="t" r="r" b="b"/>
            <a:pathLst>
              <a:path w="7538084" h="6858000">
                <a:moveTo>
                  <a:pt x="0" y="6857999"/>
                </a:moveTo>
                <a:lnTo>
                  <a:pt x="7537704" y="6857999"/>
                </a:lnTo>
                <a:lnTo>
                  <a:pt x="7537704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38910" cy="6858000"/>
          </a:xfrm>
          <a:custGeom>
            <a:avLst/>
            <a:gdLst/>
            <a:ahLst/>
            <a:cxnLst/>
            <a:rect l="l" t="t" r="r" b="b"/>
            <a:pathLst>
              <a:path w="1438910" h="6858000">
                <a:moveTo>
                  <a:pt x="0" y="6857999"/>
                </a:moveTo>
                <a:lnTo>
                  <a:pt x="1438656" y="6857999"/>
                </a:lnTo>
                <a:lnTo>
                  <a:pt x="1438656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6146996" y="1340611"/>
            <a:ext cx="4565650" cy="4058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5470"/>
              </a:lnSpc>
              <a:spcBef>
                <a:spcPts val="100"/>
              </a:spcBef>
            </a:pPr>
            <a:r>
              <a:rPr sz="4800" spc="160" dirty="0">
                <a:solidFill>
                  <a:srgbClr val="FFFFFF"/>
                </a:solidFill>
                <a:latin typeface="Gill Sans MT"/>
                <a:cs typeface="Gill Sans MT"/>
              </a:rPr>
              <a:t>USING</a:t>
            </a:r>
            <a:r>
              <a:rPr sz="4800" spc="-20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4800" spc="180" dirty="0">
                <a:solidFill>
                  <a:srgbClr val="FFFFFF"/>
                </a:solidFill>
                <a:latin typeface="Gill Sans MT"/>
                <a:cs typeface="Gill Sans MT"/>
              </a:rPr>
              <a:t>THESE</a:t>
            </a:r>
            <a:endParaRPr sz="4800">
              <a:latin typeface="Gill Sans MT"/>
              <a:cs typeface="Gill Sans MT"/>
            </a:endParaRPr>
          </a:p>
          <a:p>
            <a:pPr marL="12700" marR="5080">
              <a:lnSpc>
                <a:spcPts val="5210"/>
              </a:lnSpc>
              <a:spcBef>
                <a:spcPts val="340"/>
              </a:spcBef>
            </a:pPr>
            <a:r>
              <a:rPr sz="4800" spc="170" dirty="0">
                <a:solidFill>
                  <a:srgbClr val="FFFFFF"/>
                </a:solidFill>
                <a:latin typeface="Gill Sans MT"/>
                <a:cs typeface="Gill Sans MT"/>
              </a:rPr>
              <a:t>ELEMENTS</a:t>
            </a:r>
            <a:r>
              <a:rPr sz="4800" spc="-6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4800" spc="-235" dirty="0">
                <a:solidFill>
                  <a:srgbClr val="FFFFFF"/>
                </a:solidFill>
                <a:latin typeface="Gill Sans MT"/>
                <a:cs typeface="Gill Sans MT"/>
              </a:rPr>
              <a:t>AND </a:t>
            </a:r>
            <a:r>
              <a:rPr sz="4800" spc="170" dirty="0">
                <a:solidFill>
                  <a:srgbClr val="FFFFFF"/>
                </a:solidFill>
                <a:latin typeface="Gill Sans MT"/>
                <a:cs typeface="Gill Sans MT"/>
              </a:rPr>
              <a:t>PRINCIPLES,</a:t>
            </a:r>
            <a:endParaRPr sz="4800">
              <a:latin typeface="Gill Sans MT"/>
              <a:cs typeface="Gill Sans MT"/>
            </a:endParaRPr>
          </a:p>
          <a:p>
            <a:pPr marL="12700" marR="316230">
              <a:lnSpc>
                <a:spcPts val="5180"/>
              </a:lnSpc>
              <a:spcBef>
                <a:spcPts val="25"/>
              </a:spcBef>
            </a:pPr>
            <a:r>
              <a:rPr sz="4800" spc="175" dirty="0">
                <a:solidFill>
                  <a:srgbClr val="FFFFFF"/>
                </a:solidFill>
                <a:latin typeface="Gill Sans MT"/>
                <a:cs typeface="Gill Sans MT"/>
              </a:rPr>
              <a:t>CRITIQUE</a:t>
            </a:r>
            <a:r>
              <a:rPr sz="4800" spc="-2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4800" spc="-95" dirty="0">
                <a:solidFill>
                  <a:srgbClr val="FFFFFF"/>
                </a:solidFill>
                <a:latin typeface="Gill Sans MT"/>
                <a:cs typeface="Gill Sans MT"/>
              </a:rPr>
              <a:t>THE </a:t>
            </a:r>
            <a:r>
              <a:rPr sz="4800" spc="150" dirty="0">
                <a:solidFill>
                  <a:srgbClr val="FFFFFF"/>
                </a:solidFill>
                <a:latin typeface="Gill Sans MT"/>
                <a:cs typeface="Gill Sans MT"/>
              </a:rPr>
              <a:t>NEXT</a:t>
            </a:r>
            <a:r>
              <a:rPr sz="4800" spc="-2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4800" spc="40" dirty="0">
                <a:solidFill>
                  <a:srgbClr val="FFFFFF"/>
                </a:solidFill>
                <a:latin typeface="Gill Sans MT"/>
                <a:cs typeface="Gill Sans MT"/>
              </a:rPr>
              <a:t>TWO</a:t>
            </a:r>
            <a:endParaRPr sz="4800">
              <a:latin typeface="Gill Sans MT"/>
              <a:cs typeface="Gill Sans MT"/>
            </a:endParaRPr>
          </a:p>
          <a:p>
            <a:pPr marL="12700">
              <a:lnSpc>
                <a:spcPts val="5135"/>
              </a:lnSpc>
            </a:pPr>
            <a:r>
              <a:rPr sz="4800" spc="160" dirty="0">
                <a:solidFill>
                  <a:srgbClr val="FFFFFF"/>
                </a:solidFill>
                <a:latin typeface="Gill Sans MT"/>
                <a:cs typeface="Gill Sans MT"/>
              </a:rPr>
              <a:t>DESIGNS.</a:t>
            </a:r>
            <a:endParaRPr sz="4800">
              <a:latin typeface="Gill Sans MT"/>
              <a:cs typeface="Gill Sans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654550" cy="6858000"/>
            <a:chOff x="0" y="0"/>
            <a:chExt cx="465455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1438910" cy="6858000"/>
            </a:xfrm>
            <a:custGeom>
              <a:avLst/>
              <a:gdLst/>
              <a:ahLst/>
              <a:cxnLst/>
              <a:rect l="l" t="t" r="r" b="b"/>
              <a:pathLst>
                <a:path w="1438910" h="6858000">
                  <a:moveTo>
                    <a:pt x="1438656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1438656" y="6857999"/>
                  </a:lnTo>
                  <a:lnTo>
                    <a:pt x="1438656" y="0"/>
                  </a:lnTo>
                  <a:close/>
                </a:path>
              </a:pathLst>
            </a:custGeom>
            <a:solidFill>
              <a:srgbClr val="4A5356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438655" y="0"/>
              <a:ext cx="3215640" cy="6858000"/>
            </a:xfrm>
            <a:custGeom>
              <a:avLst/>
              <a:gdLst/>
              <a:ahLst/>
              <a:cxnLst/>
              <a:rect l="l" t="t" r="r" b="b"/>
              <a:pathLst>
                <a:path w="3215640" h="6858000">
                  <a:moveTo>
                    <a:pt x="3215640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215640" y="6857999"/>
                  </a:lnTo>
                  <a:lnTo>
                    <a:pt x="3215640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1"/>
            <a:ext cx="4654550" cy="6858000"/>
          </a:xfrm>
          <a:custGeom>
            <a:avLst/>
            <a:gdLst/>
            <a:ahLst/>
            <a:cxnLst/>
            <a:rect l="l" t="t" r="r" b="b"/>
            <a:pathLst>
              <a:path w="4654550" h="6858000">
                <a:moveTo>
                  <a:pt x="4654296" y="0"/>
                </a:moveTo>
                <a:lnTo>
                  <a:pt x="0" y="0"/>
                </a:lnTo>
                <a:lnTo>
                  <a:pt x="0" y="6857999"/>
                </a:lnTo>
                <a:lnTo>
                  <a:pt x="4654296" y="6857999"/>
                </a:lnTo>
                <a:lnTo>
                  <a:pt x="4654296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04672" y="2404872"/>
            <a:ext cx="3045460" cy="1628139"/>
          </a:xfrm>
          <a:prstGeom prst="rect">
            <a:avLst/>
          </a:prstGeo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408305" marR="426720" algn="ctr">
              <a:lnSpc>
                <a:spcPct val="89700"/>
              </a:lnSpc>
              <a:spcBef>
                <a:spcPts val="1620"/>
              </a:spcBef>
              <a:tabLst>
                <a:tab pos="1433830" algn="l"/>
                <a:tab pos="1480185" algn="l"/>
              </a:tabLst>
            </a:pPr>
            <a:r>
              <a:rPr sz="2200" spc="195" dirty="0">
                <a:solidFill>
                  <a:srgbClr val="262626"/>
                </a:solidFill>
              </a:rPr>
              <a:t>WH</a:t>
            </a:r>
            <a:r>
              <a:rPr sz="2200" spc="-25" dirty="0">
                <a:solidFill>
                  <a:srgbClr val="262626"/>
                </a:solidFill>
              </a:rPr>
              <a:t>A</a:t>
            </a:r>
            <a:r>
              <a:rPr sz="2200" dirty="0">
                <a:solidFill>
                  <a:srgbClr val="262626"/>
                </a:solidFill>
              </a:rPr>
              <a:t>T	</a:t>
            </a:r>
            <a:r>
              <a:rPr sz="2200" spc="195" dirty="0">
                <a:solidFill>
                  <a:srgbClr val="262626"/>
                </a:solidFill>
              </a:rPr>
              <a:t>D</a:t>
            </a:r>
            <a:r>
              <a:rPr sz="2200" dirty="0">
                <a:solidFill>
                  <a:srgbClr val="262626"/>
                </a:solidFill>
              </a:rPr>
              <a:t>O</a:t>
            </a:r>
            <a:r>
              <a:rPr sz="2200" spc="70" dirty="0">
                <a:solidFill>
                  <a:srgbClr val="262626"/>
                </a:solidFill>
              </a:rPr>
              <a:t> </a:t>
            </a:r>
            <a:r>
              <a:rPr sz="2200" spc="15" dirty="0">
                <a:solidFill>
                  <a:srgbClr val="262626"/>
                </a:solidFill>
              </a:rPr>
              <a:t>Y</a:t>
            </a:r>
            <a:r>
              <a:rPr sz="2200" spc="200" dirty="0">
                <a:solidFill>
                  <a:srgbClr val="262626"/>
                </a:solidFill>
              </a:rPr>
              <a:t>O</a:t>
            </a:r>
            <a:r>
              <a:rPr sz="2200" dirty="0">
                <a:solidFill>
                  <a:srgbClr val="262626"/>
                </a:solidFill>
              </a:rPr>
              <a:t>U </a:t>
            </a:r>
            <a:r>
              <a:rPr sz="2200" spc="195" dirty="0">
                <a:solidFill>
                  <a:srgbClr val="262626"/>
                </a:solidFill>
              </a:rPr>
              <a:t>TH</a:t>
            </a:r>
            <a:r>
              <a:rPr sz="2200" spc="200" dirty="0">
                <a:solidFill>
                  <a:srgbClr val="262626"/>
                </a:solidFill>
              </a:rPr>
              <a:t>I</a:t>
            </a:r>
            <a:r>
              <a:rPr sz="2200" spc="190" dirty="0">
                <a:solidFill>
                  <a:srgbClr val="262626"/>
                </a:solidFill>
              </a:rPr>
              <a:t>N</a:t>
            </a:r>
            <a:r>
              <a:rPr sz="2200" dirty="0">
                <a:solidFill>
                  <a:srgbClr val="262626"/>
                </a:solidFill>
              </a:rPr>
              <a:t>K		</a:t>
            </a:r>
            <a:r>
              <a:rPr sz="2200" spc="190" dirty="0">
                <a:solidFill>
                  <a:srgbClr val="262626"/>
                </a:solidFill>
              </a:rPr>
              <a:t>MAK</a:t>
            </a:r>
            <a:r>
              <a:rPr sz="2200" spc="200" dirty="0">
                <a:solidFill>
                  <a:srgbClr val="262626"/>
                </a:solidFill>
              </a:rPr>
              <a:t>E</a:t>
            </a:r>
            <a:r>
              <a:rPr sz="2200" dirty="0">
                <a:solidFill>
                  <a:srgbClr val="262626"/>
                </a:solidFill>
              </a:rPr>
              <a:t>S </a:t>
            </a:r>
            <a:r>
              <a:rPr sz="2200" spc="195" dirty="0">
                <a:solidFill>
                  <a:srgbClr val="262626"/>
                </a:solidFill>
              </a:rPr>
              <a:t>G</a:t>
            </a:r>
            <a:r>
              <a:rPr sz="2200" spc="200" dirty="0">
                <a:solidFill>
                  <a:srgbClr val="262626"/>
                </a:solidFill>
              </a:rPr>
              <a:t>OO</a:t>
            </a:r>
            <a:r>
              <a:rPr sz="2200" dirty="0">
                <a:solidFill>
                  <a:srgbClr val="262626"/>
                </a:solidFill>
              </a:rPr>
              <a:t>D		</a:t>
            </a:r>
            <a:r>
              <a:rPr sz="2200" spc="-540" dirty="0">
                <a:solidFill>
                  <a:srgbClr val="262626"/>
                </a:solidFill>
              </a:rPr>
              <a:t> </a:t>
            </a:r>
            <a:r>
              <a:rPr sz="2200" spc="204" dirty="0">
                <a:solidFill>
                  <a:srgbClr val="262626"/>
                </a:solidFill>
              </a:rPr>
              <a:t>S</a:t>
            </a:r>
            <a:r>
              <a:rPr sz="2200" spc="50" dirty="0">
                <a:solidFill>
                  <a:srgbClr val="262626"/>
                </a:solidFill>
              </a:rPr>
              <a:t>T</a:t>
            </a:r>
            <a:r>
              <a:rPr sz="2200" spc="200" dirty="0">
                <a:solidFill>
                  <a:srgbClr val="262626"/>
                </a:solidFill>
              </a:rPr>
              <a:t>O</a:t>
            </a:r>
            <a:r>
              <a:rPr sz="2200" spc="-25" dirty="0">
                <a:solidFill>
                  <a:srgbClr val="262626"/>
                </a:solidFill>
              </a:rPr>
              <a:t>R</a:t>
            </a:r>
            <a:r>
              <a:rPr sz="2200" dirty="0">
                <a:solidFill>
                  <a:srgbClr val="262626"/>
                </a:solidFill>
              </a:rPr>
              <a:t>Y </a:t>
            </a:r>
            <a:r>
              <a:rPr sz="2200" spc="195" dirty="0">
                <a:solidFill>
                  <a:srgbClr val="262626"/>
                </a:solidFill>
              </a:rPr>
              <a:t>T</a:t>
            </a:r>
            <a:r>
              <a:rPr sz="2200" spc="200" dirty="0">
                <a:solidFill>
                  <a:srgbClr val="262626"/>
                </a:solidFill>
              </a:rPr>
              <a:t>E</a:t>
            </a:r>
            <a:r>
              <a:rPr sz="2200" spc="195" dirty="0">
                <a:solidFill>
                  <a:srgbClr val="262626"/>
                </a:solidFill>
              </a:rPr>
              <a:t>LL</a:t>
            </a:r>
            <a:r>
              <a:rPr sz="2200" spc="200" dirty="0">
                <a:solidFill>
                  <a:srgbClr val="262626"/>
                </a:solidFill>
              </a:rPr>
              <a:t>I</a:t>
            </a:r>
            <a:r>
              <a:rPr sz="2200" spc="190" dirty="0">
                <a:solidFill>
                  <a:srgbClr val="262626"/>
                </a:solidFill>
              </a:rPr>
              <a:t>N</a:t>
            </a:r>
            <a:r>
              <a:rPr sz="2200" spc="195" dirty="0">
                <a:solidFill>
                  <a:srgbClr val="262626"/>
                </a:solidFill>
              </a:rPr>
              <a:t>G?</a:t>
            </a:r>
            <a:endParaRPr sz="22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67432" y="1824591"/>
            <a:ext cx="5984487" cy="289411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092431" y="0"/>
            <a:ext cx="6099810" cy="6858000"/>
          </a:xfrm>
          <a:custGeom>
            <a:avLst/>
            <a:gdLst/>
            <a:ahLst/>
            <a:cxnLst/>
            <a:rect l="l" t="t" r="r" b="b"/>
            <a:pathLst>
              <a:path w="6099809" h="6858000">
                <a:moveTo>
                  <a:pt x="0" y="6857999"/>
                </a:moveTo>
                <a:lnTo>
                  <a:pt x="6099568" y="6857999"/>
                </a:lnTo>
                <a:lnTo>
                  <a:pt x="6099568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E8E3C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38910" cy="6858000"/>
          </a:xfrm>
          <a:custGeom>
            <a:avLst/>
            <a:gdLst/>
            <a:ahLst/>
            <a:cxnLst/>
            <a:rect l="l" t="t" r="r" b="b"/>
            <a:pathLst>
              <a:path w="1438910" h="6858000">
                <a:moveTo>
                  <a:pt x="0" y="6857999"/>
                </a:moveTo>
                <a:lnTo>
                  <a:pt x="1438656" y="6857999"/>
                </a:lnTo>
                <a:lnTo>
                  <a:pt x="1438656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E8E3C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0" y="0"/>
            <a:ext cx="6092825" cy="6858000"/>
            <a:chOff x="0" y="0"/>
            <a:chExt cx="6092825" cy="6858000"/>
          </a:xfrm>
        </p:grpSpPr>
        <p:sp>
          <p:nvSpPr>
            <p:cNvPr id="5" name="object 5"/>
            <p:cNvSpPr/>
            <p:nvPr/>
          </p:nvSpPr>
          <p:spPr>
            <a:xfrm>
              <a:off x="0" y="0"/>
              <a:ext cx="1438910" cy="6858000"/>
            </a:xfrm>
            <a:custGeom>
              <a:avLst/>
              <a:gdLst/>
              <a:ahLst/>
              <a:cxnLst/>
              <a:rect l="l" t="t" r="r" b="b"/>
              <a:pathLst>
                <a:path w="1438910" h="6858000">
                  <a:moveTo>
                    <a:pt x="1438656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1438656" y="6857999"/>
                  </a:lnTo>
                  <a:lnTo>
                    <a:pt x="1438656" y="0"/>
                  </a:lnTo>
                  <a:close/>
                </a:path>
              </a:pathLst>
            </a:custGeom>
            <a:solidFill>
              <a:srgbClr val="9BAFB5">
                <a:alpha val="501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38655" y="0"/>
              <a:ext cx="4653915" cy="6858000"/>
            </a:xfrm>
            <a:custGeom>
              <a:avLst/>
              <a:gdLst/>
              <a:ahLst/>
              <a:cxnLst/>
              <a:rect l="l" t="t" r="r" b="b"/>
              <a:pathLst>
                <a:path w="4653915" h="6858000">
                  <a:moveTo>
                    <a:pt x="4653775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4653775" y="6857999"/>
                  </a:lnTo>
                  <a:lnTo>
                    <a:pt x="4653775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19167" rIns="0" bIns="0" rtlCol="0">
            <a:spAutoFit/>
          </a:bodyPr>
          <a:lstStyle/>
          <a:p>
            <a:pPr marL="1585595">
              <a:lnSpc>
                <a:spcPct val="100000"/>
              </a:lnSpc>
              <a:spcBef>
                <a:spcPts val="100"/>
              </a:spcBef>
            </a:pPr>
            <a:r>
              <a:rPr sz="3600" u="sng" spc="5" dirty="0">
                <a:uFill>
                  <a:solidFill>
                    <a:srgbClr val="FFFFFF"/>
                  </a:solidFill>
                </a:uFill>
              </a:rPr>
              <a:t>DEFINITION</a:t>
            </a:r>
            <a:endParaRPr sz="3600"/>
          </a:p>
        </p:txBody>
      </p:sp>
      <p:sp>
        <p:nvSpPr>
          <p:cNvPr id="8" name="object 8"/>
          <p:cNvSpPr txBox="1"/>
          <p:nvPr/>
        </p:nvSpPr>
        <p:spPr>
          <a:xfrm>
            <a:off x="6757848" y="2306828"/>
            <a:ext cx="4465320" cy="195053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499"/>
              </a:lnSpc>
              <a:spcBef>
                <a:spcPts val="90"/>
              </a:spcBef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lang="en-GB" dirty="0">
                <a:solidFill>
                  <a:srgbClr val="262626"/>
                </a:solidFill>
                <a:latin typeface="Gill Sans MT"/>
                <a:cs typeface="Gill Sans MT"/>
              </a:rPr>
              <a:t>C</a:t>
            </a:r>
            <a:r>
              <a:rPr lang="en-GB" sz="1800" dirty="0">
                <a:solidFill>
                  <a:srgbClr val="262626"/>
                </a:solidFill>
                <a:latin typeface="Gill Sans MT"/>
                <a:cs typeface="Gill Sans MT"/>
              </a:rPr>
              <a:t>onveying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words,</a:t>
            </a:r>
            <a:r>
              <a:rPr lang="en-GB" sz="1800" spc="-25" dirty="0">
                <a:solidFill>
                  <a:srgbClr val="262626"/>
                </a:solidFill>
                <a:latin typeface="Gill Sans MT"/>
                <a:cs typeface="Gill Sans MT"/>
              </a:rPr>
              <a:t> ideas</a:t>
            </a:r>
            <a:r>
              <a:rPr sz="1800" spc="-15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sound</a:t>
            </a:r>
            <a:r>
              <a:rPr lang="en-GB" sz="1800" spc="-10" dirty="0">
                <a:solidFill>
                  <a:srgbClr val="262626"/>
                </a:solidFill>
                <a:latin typeface="Gill Sans MT"/>
                <a:cs typeface="Gill Sans MT"/>
              </a:rPr>
              <a:t>s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and/or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images,</a:t>
            </a:r>
            <a:r>
              <a:rPr sz="1800" spc="-17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often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by</a:t>
            </a:r>
            <a:r>
              <a:rPr sz="1800" spc="-7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improvisation</a:t>
            </a:r>
            <a:r>
              <a:rPr sz="1800" spc="-6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or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embellishment.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Stories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or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narratives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have</a:t>
            </a:r>
            <a:r>
              <a:rPr sz="1800" spc="-7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been</a:t>
            </a:r>
            <a:r>
              <a:rPr sz="1800" spc="-5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shared</a:t>
            </a:r>
            <a:r>
              <a:rPr sz="1800" spc="-6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in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every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culture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as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a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means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of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entertainment, education,</a:t>
            </a:r>
            <a:r>
              <a:rPr sz="1800" spc="-114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cultural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preservation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and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instilling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moral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values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- the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earliest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forms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of</a:t>
            </a:r>
            <a:r>
              <a:rPr sz="1800" spc="50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storytelling</a:t>
            </a:r>
            <a:r>
              <a:rPr sz="1800" spc="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usually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were</a:t>
            </a:r>
            <a:r>
              <a:rPr sz="1800" spc="-6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verbal</a:t>
            </a:r>
            <a:r>
              <a:rPr sz="1800" spc="-6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combined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with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gestures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and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expressions.</a:t>
            </a:r>
            <a:endParaRPr sz="1800" dirty="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54296" y="0"/>
            <a:ext cx="7538084" cy="6858000"/>
          </a:xfrm>
          <a:custGeom>
            <a:avLst/>
            <a:gdLst/>
            <a:ahLst/>
            <a:cxnLst/>
            <a:rect l="l" t="t" r="r" b="b"/>
            <a:pathLst>
              <a:path w="7538084" h="6858000">
                <a:moveTo>
                  <a:pt x="0" y="6857999"/>
                </a:moveTo>
                <a:lnTo>
                  <a:pt x="7537704" y="6857999"/>
                </a:lnTo>
                <a:lnTo>
                  <a:pt x="7537704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38910" cy="6858000"/>
          </a:xfrm>
          <a:custGeom>
            <a:avLst/>
            <a:gdLst/>
            <a:ahLst/>
            <a:cxnLst/>
            <a:rect l="l" t="t" r="r" b="b"/>
            <a:pathLst>
              <a:path w="1438910" h="6858000">
                <a:moveTo>
                  <a:pt x="0" y="6857999"/>
                </a:moveTo>
                <a:lnTo>
                  <a:pt x="1438656" y="6857999"/>
                </a:lnTo>
                <a:lnTo>
                  <a:pt x="1438656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804128" y="1583436"/>
            <a:ext cx="5253990" cy="405175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ts val="2780"/>
              </a:lnSpc>
              <a:spcBef>
                <a:spcPts val="475"/>
              </a:spcBef>
              <a:tabLst>
                <a:tab pos="607695" algn="l"/>
                <a:tab pos="2999740" algn="l"/>
              </a:tabLst>
            </a:pPr>
            <a:r>
              <a:rPr sz="2600" spc="85" dirty="0">
                <a:solidFill>
                  <a:srgbClr val="FFFFFF"/>
                </a:solidFill>
                <a:latin typeface="Gill Sans MT"/>
                <a:cs typeface="Gill Sans MT"/>
              </a:rPr>
              <a:t>WHAT</a:t>
            </a:r>
            <a:r>
              <a:rPr sz="2600" spc="135" dirty="0">
                <a:solidFill>
                  <a:srgbClr val="FFFFFF"/>
                </a:solidFill>
                <a:latin typeface="Gill Sans MT"/>
                <a:cs typeface="Gill Sans MT"/>
              </a:rPr>
              <a:t> ARE</a:t>
            </a:r>
            <a:r>
              <a:rPr sz="260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2600" spc="75" dirty="0">
                <a:solidFill>
                  <a:srgbClr val="FFFFFF"/>
                </a:solidFill>
                <a:latin typeface="Gill Sans MT"/>
                <a:cs typeface="Gill Sans MT"/>
              </a:rPr>
              <a:t>YOUR</a:t>
            </a:r>
            <a:r>
              <a:rPr sz="2600" dirty="0">
                <a:solidFill>
                  <a:srgbClr val="FFFFFF"/>
                </a:solidFill>
                <a:latin typeface="Gill Sans MT"/>
                <a:cs typeface="Gill Sans MT"/>
              </a:rPr>
              <a:t>	</a:t>
            </a:r>
            <a:r>
              <a:rPr sz="2600" spc="95" dirty="0">
                <a:solidFill>
                  <a:srgbClr val="FFFFFF"/>
                </a:solidFill>
                <a:latin typeface="Gill Sans MT"/>
                <a:cs typeface="Gill Sans MT"/>
              </a:rPr>
              <a:t>EXPERIENCES </a:t>
            </a:r>
            <a:r>
              <a:rPr sz="2600" spc="7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2600" dirty="0">
                <a:solidFill>
                  <a:srgbClr val="FFFFFF"/>
                </a:solidFill>
                <a:latin typeface="Gill Sans MT"/>
                <a:cs typeface="Gill Sans MT"/>
              </a:rPr>
              <a:t>	</a:t>
            </a:r>
            <a:r>
              <a:rPr sz="2600" spc="70" dirty="0">
                <a:solidFill>
                  <a:srgbClr val="FFFFFF"/>
                </a:solidFill>
                <a:latin typeface="Gill Sans MT"/>
                <a:cs typeface="Gill Sans MT"/>
              </a:rPr>
              <a:t>STOR</a:t>
            </a:r>
            <a:r>
              <a:rPr lang="en-GB" sz="2600" spc="70" dirty="0">
                <a:solidFill>
                  <a:srgbClr val="FFFFFF"/>
                </a:solidFill>
                <a:latin typeface="Gill Sans MT"/>
                <a:cs typeface="Gill Sans MT"/>
              </a:rPr>
              <a:t>Y TELLING</a:t>
            </a:r>
            <a:endParaRPr sz="2600" dirty="0">
              <a:latin typeface="Gill Sans MT"/>
              <a:cs typeface="Gill Sans MT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400" dirty="0">
              <a:latin typeface="Gill Sans MT"/>
              <a:cs typeface="Gill Sans MT"/>
            </a:endParaRPr>
          </a:p>
          <a:p>
            <a:pPr marL="12700" marR="655320">
              <a:lnSpc>
                <a:spcPts val="2780"/>
              </a:lnSpc>
            </a:pPr>
            <a:r>
              <a:rPr sz="2600" spc="140" dirty="0">
                <a:solidFill>
                  <a:srgbClr val="FFFFFF"/>
                </a:solidFill>
                <a:latin typeface="Gill Sans MT"/>
                <a:cs typeface="Gill Sans MT"/>
              </a:rPr>
              <a:t>THEATRE,</a:t>
            </a:r>
            <a:r>
              <a:rPr sz="2600" spc="15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2600" spc="150" dirty="0">
                <a:solidFill>
                  <a:srgbClr val="FFFFFF"/>
                </a:solidFill>
                <a:latin typeface="Gill Sans MT"/>
                <a:cs typeface="Gill Sans MT"/>
              </a:rPr>
              <a:t>BOOKS</a:t>
            </a:r>
            <a:r>
              <a:rPr lang="en-GB" sz="2600" spc="150" dirty="0">
                <a:solidFill>
                  <a:srgbClr val="FFFFFF"/>
                </a:solidFill>
                <a:latin typeface="Gill Sans MT"/>
                <a:cs typeface="Gill Sans MT"/>
              </a:rPr>
              <a:t>, PODCASTS, YOUTUBE CHANNELS, </a:t>
            </a:r>
            <a:r>
              <a:rPr sz="2600" spc="160" dirty="0">
                <a:solidFill>
                  <a:srgbClr val="FFFFFF"/>
                </a:solidFill>
                <a:latin typeface="Gill Sans MT"/>
                <a:cs typeface="Gill Sans MT"/>
              </a:rPr>
              <a:t>FILMS,</a:t>
            </a:r>
            <a:r>
              <a:rPr sz="2600" spc="18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2600" spc="160" dirty="0">
                <a:solidFill>
                  <a:srgbClr val="FFFFFF"/>
                </a:solidFill>
                <a:latin typeface="Gill Sans MT"/>
                <a:cs typeface="Gill Sans MT"/>
              </a:rPr>
              <a:t>MUSIC, </a:t>
            </a:r>
            <a:r>
              <a:rPr sz="2600" spc="110" dirty="0">
                <a:solidFill>
                  <a:srgbClr val="FFFFFF"/>
                </a:solidFill>
                <a:latin typeface="Gill Sans MT"/>
                <a:cs typeface="Gill Sans MT"/>
              </a:rPr>
              <a:t>POETRY</a:t>
            </a:r>
            <a:r>
              <a:rPr lang="en-GB" sz="2600" spc="110" dirty="0">
                <a:solidFill>
                  <a:srgbClr val="FFFFFF"/>
                </a:solidFill>
                <a:latin typeface="Gill Sans MT"/>
                <a:cs typeface="Gill Sans MT"/>
              </a:rPr>
              <a:t> ETC</a:t>
            </a:r>
            <a:endParaRPr sz="2600" dirty="0">
              <a:latin typeface="Gill Sans MT"/>
              <a:cs typeface="Gill Sans MT"/>
            </a:endParaRPr>
          </a:p>
          <a:p>
            <a:pPr marL="12700">
              <a:lnSpc>
                <a:spcPct val="100000"/>
              </a:lnSpc>
              <a:spcBef>
                <a:spcPts val="2465"/>
              </a:spcBef>
              <a:tabLst>
                <a:tab pos="1266825" algn="l"/>
                <a:tab pos="1906905" algn="l"/>
              </a:tabLst>
            </a:pPr>
            <a:r>
              <a:rPr sz="2600" spc="125" dirty="0">
                <a:solidFill>
                  <a:srgbClr val="FFFFFF"/>
                </a:solidFill>
                <a:latin typeface="Gill Sans MT"/>
                <a:cs typeface="Gill Sans MT"/>
              </a:rPr>
              <a:t>GOOD</a:t>
            </a:r>
            <a:r>
              <a:rPr sz="2600" dirty="0">
                <a:solidFill>
                  <a:srgbClr val="FFFFFF"/>
                </a:solidFill>
                <a:latin typeface="Gill Sans MT"/>
                <a:cs typeface="Gill Sans MT"/>
              </a:rPr>
              <a:t>	</a:t>
            </a:r>
            <a:r>
              <a:rPr sz="2600" spc="70" dirty="0">
                <a:solidFill>
                  <a:srgbClr val="FFFFFF"/>
                </a:solidFill>
                <a:latin typeface="Gill Sans MT"/>
                <a:cs typeface="Gill Sans MT"/>
              </a:rPr>
              <a:t>OR</a:t>
            </a:r>
            <a:r>
              <a:rPr sz="2600" dirty="0">
                <a:solidFill>
                  <a:srgbClr val="FFFFFF"/>
                </a:solidFill>
                <a:latin typeface="Gill Sans MT"/>
                <a:cs typeface="Gill Sans MT"/>
              </a:rPr>
              <a:t>	</a:t>
            </a:r>
            <a:r>
              <a:rPr sz="2600" spc="190" dirty="0">
                <a:solidFill>
                  <a:srgbClr val="FFFFFF"/>
                </a:solidFill>
                <a:latin typeface="Gill Sans MT"/>
                <a:cs typeface="Gill Sans MT"/>
              </a:rPr>
              <a:t>BAD?</a:t>
            </a:r>
            <a:endParaRPr sz="2600" dirty="0">
              <a:latin typeface="Gill Sans MT"/>
              <a:cs typeface="Gill Sans MT"/>
            </a:endParaRPr>
          </a:p>
          <a:p>
            <a:pPr marL="12700">
              <a:lnSpc>
                <a:spcPct val="100000"/>
              </a:lnSpc>
              <a:spcBef>
                <a:spcPts val="2570"/>
              </a:spcBef>
              <a:tabLst>
                <a:tab pos="992505" algn="l"/>
                <a:tab pos="1393825" algn="l"/>
                <a:tab pos="1844039" algn="l"/>
              </a:tabLst>
            </a:pPr>
            <a:r>
              <a:rPr sz="2600" spc="110" dirty="0">
                <a:solidFill>
                  <a:srgbClr val="FFFFFF"/>
                </a:solidFill>
                <a:latin typeface="Gill Sans MT"/>
                <a:cs typeface="Gill Sans MT"/>
              </a:rPr>
              <a:t>WHY</a:t>
            </a:r>
            <a:r>
              <a:rPr sz="2600" dirty="0">
                <a:solidFill>
                  <a:srgbClr val="FFFFFF"/>
                </a:solidFill>
                <a:latin typeface="Gill Sans MT"/>
                <a:cs typeface="Gill Sans MT"/>
              </a:rPr>
              <a:t>	</a:t>
            </a:r>
            <a:r>
              <a:rPr sz="2600" spc="75" dirty="0">
                <a:solidFill>
                  <a:srgbClr val="FFFFFF"/>
                </a:solidFill>
                <a:latin typeface="Gill Sans MT"/>
                <a:cs typeface="Gill Sans MT"/>
              </a:rPr>
              <a:t>IS</a:t>
            </a:r>
            <a:r>
              <a:rPr sz="2600" dirty="0">
                <a:solidFill>
                  <a:srgbClr val="FFFFFF"/>
                </a:solidFill>
                <a:latin typeface="Gill Sans MT"/>
                <a:cs typeface="Gill Sans MT"/>
              </a:rPr>
              <a:t>	</a:t>
            </a:r>
            <a:r>
              <a:rPr sz="2600" spc="75" dirty="0">
                <a:solidFill>
                  <a:srgbClr val="FFFFFF"/>
                </a:solidFill>
                <a:latin typeface="Gill Sans MT"/>
                <a:cs typeface="Gill Sans MT"/>
              </a:rPr>
              <a:t>IT</a:t>
            </a:r>
            <a:r>
              <a:rPr sz="2600" dirty="0">
                <a:solidFill>
                  <a:srgbClr val="FFFFFF"/>
                </a:solidFill>
                <a:latin typeface="Gill Sans MT"/>
                <a:cs typeface="Gill Sans MT"/>
              </a:rPr>
              <a:t>	</a:t>
            </a:r>
            <a:r>
              <a:rPr sz="2600" spc="114" dirty="0">
                <a:solidFill>
                  <a:srgbClr val="FFFFFF"/>
                </a:solidFill>
                <a:latin typeface="Gill Sans MT"/>
                <a:cs typeface="Gill Sans MT"/>
              </a:rPr>
              <a:t>IMPORTANT?</a:t>
            </a:r>
            <a:endParaRPr sz="2600" dirty="0">
              <a:latin typeface="Gill Sans MT"/>
              <a:cs typeface="Gill Sans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654550" cy="6858000"/>
            <a:chOff x="0" y="0"/>
            <a:chExt cx="465455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1438910" cy="6858000"/>
            </a:xfrm>
            <a:custGeom>
              <a:avLst/>
              <a:gdLst/>
              <a:ahLst/>
              <a:cxnLst/>
              <a:rect l="l" t="t" r="r" b="b"/>
              <a:pathLst>
                <a:path w="1438910" h="6858000">
                  <a:moveTo>
                    <a:pt x="1438656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1438656" y="6857999"/>
                  </a:lnTo>
                  <a:lnTo>
                    <a:pt x="1438656" y="0"/>
                  </a:lnTo>
                  <a:close/>
                </a:path>
              </a:pathLst>
            </a:custGeom>
            <a:solidFill>
              <a:srgbClr val="4A5356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438655" y="0"/>
              <a:ext cx="3215640" cy="6858000"/>
            </a:xfrm>
            <a:custGeom>
              <a:avLst/>
              <a:gdLst/>
              <a:ahLst/>
              <a:cxnLst/>
              <a:rect l="l" t="t" r="r" b="b"/>
              <a:pathLst>
                <a:path w="3215640" h="6858000">
                  <a:moveTo>
                    <a:pt x="3215640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215640" y="6857999"/>
                  </a:lnTo>
                  <a:lnTo>
                    <a:pt x="3215640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3F3F3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805044" y="788459"/>
            <a:ext cx="10582275" cy="5134610"/>
            <a:chOff x="805044" y="788459"/>
            <a:chExt cx="10582275" cy="5134610"/>
          </a:xfrm>
        </p:grpSpPr>
        <p:sp>
          <p:nvSpPr>
            <p:cNvPr id="4" name="object 4"/>
            <p:cNvSpPr/>
            <p:nvPr/>
          </p:nvSpPr>
          <p:spPr>
            <a:xfrm>
              <a:off x="820919" y="804334"/>
              <a:ext cx="10550525" cy="5102860"/>
            </a:xfrm>
            <a:custGeom>
              <a:avLst/>
              <a:gdLst/>
              <a:ahLst/>
              <a:cxnLst/>
              <a:rect l="l" t="t" r="r" b="b"/>
              <a:pathLst>
                <a:path w="10550525" h="5102860">
                  <a:moveTo>
                    <a:pt x="0" y="0"/>
                  </a:moveTo>
                  <a:lnTo>
                    <a:pt x="10550161" y="0"/>
                  </a:lnTo>
                  <a:lnTo>
                    <a:pt x="10550161" y="5102266"/>
                  </a:lnTo>
                  <a:lnTo>
                    <a:pt x="0" y="5102266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84504" y="968883"/>
              <a:ext cx="10223500" cy="4773295"/>
            </a:xfrm>
            <a:custGeom>
              <a:avLst/>
              <a:gdLst/>
              <a:ahLst/>
              <a:cxnLst/>
              <a:rect l="l" t="t" r="r" b="b"/>
              <a:pathLst>
                <a:path w="10223500" h="4773295">
                  <a:moveTo>
                    <a:pt x="10222992" y="0"/>
                  </a:moveTo>
                  <a:lnTo>
                    <a:pt x="0" y="0"/>
                  </a:lnTo>
                  <a:lnTo>
                    <a:pt x="0" y="4773167"/>
                  </a:lnTo>
                  <a:lnTo>
                    <a:pt x="10222992" y="4773167"/>
                  </a:lnTo>
                  <a:lnTo>
                    <a:pt x="1022299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04544" y="1293321"/>
              <a:ext cx="9582912" cy="412429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" y="0"/>
            <a:ext cx="5105400" cy="6858000"/>
            <a:chOff x="1" y="0"/>
            <a:chExt cx="5105400" cy="6858000"/>
          </a:xfrm>
        </p:grpSpPr>
        <p:sp>
          <p:nvSpPr>
            <p:cNvPr id="3" name="object 3"/>
            <p:cNvSpPr/>
            <p:nvPr/>
          </p:nvSpPr>
          <p:spPr>
            <a:xfrm>
              <a:off x="1" y="0"/>
              <a:ext cx="3070225" cy="6858000"/>
            </a:xfrm>
            <a:custGeom>
              <a:avLst/>
              <a:gdLst/>
              <a:ahLst/>
              <a:cxnLst/>
              <a:rect l="l" t="t" r="r" b="b"/>
              <a:pathLst>
                <a:path w="3070225" h="6858000">
                  <a:moveTo>
                    <a:pt x="3070171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070171" y="6857999"/>
                  </a:lnTo>
                  <a:lnTo>
                    <a:pt x="3070171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1985965" y="0"/>
                  </a:moveTo>
                  <a:lnTo>
                    <a:pt x="1937713" y="574"/>
                  </a:lnTo>
                  <a:lnTo>
                    <a:pt x="1889743" y="2290"/>
                  </a:lnTo>
                  <a:lnTo>
                    <a:pt x="1842069" y="5133"/>
                  </a:lnTo>
                  <a:lnTo>
                    <a:pt x="1794703" y="9091"/>
                  </a:lnTo>
                  <a:lnTo>
                    <a:pt x="1747659" y="14150"/>
                  </a:lnTo>
                  <a:lnTo>
                    <a:pt x="1700949" y="20299"/>
                  </a:lnTo>
                  <a:lnTo>
                    <a:pt x="1654587" y="27523"/>
                  </a:lnTo>
                  <a:lnTo>
                    <a:pt x="1608585" y="35809"/>
                  </a:lnTo>
                  <a:lnTo>
                    <a:pt x="1562957" y="45146"/>
                  </a:lnTo>
                  <a:lnTo>
                    <a:pt x="1517715" y="55519"/>
                  </a:lnTo>
                  <a:lnTo>
                    <a:pt x="1472873" y="66916"/>
                  </a:lnTo>
                  <a:lnTo>
                    <a:pt x="1428443" y="79323"/>
                  </a:lnTo>
                  <a:lnTo>
                    <a:pt x="1384439" y="92729"/>
                  </a:lnTo>
                  <a:lnTo>
                    <a:pt x="1340873" y="107119"/>
                  </a:lnTo>
                  <a:lnTo>
                    <a:pt x="1297759" y="122480"/>
                  </a:lnTo>
                  <a:lnTo>
                    <a:pt x="1255110" y="138801"/>
                  </a:lnTo>
                  <a:lnTo>
                    <a:pt x="1212937" y="156067"/>
                  </a:lnTo>
                  <a:lnTo>
                    <a:pt x="1171256" y="174265"/>
                  </a:lnTo>
                  <a:lnTo>
                    <a:pt x="1130078" y="193383"/>
                  </a:lnTo>
                  <a:lnTo>
                    <a:pt x="1089416" y="213408"/>
                  </a:lnTo>
                  <a:lnTo>
                    <a:pt x="1049284" y="234327"/>
                  </a:lnTo>
                  <a:lnTo>
                    <a:pt x="1009695" y="256126"/>
                  </a:lnTo>
                  <a:lnTo>
                    <a:pt x="970661" y="278793"/>
                  </a:lnTo>
                  <a:lnTo>
                    <a:pt x="932196" y="302315"/>
                  </a:lnTo>
                  <a:lnTo>
                    <a:pt x="894312" y="326678"/>
                  </a:lnTo>
                  <a:lnTo>
                    <a:pt x="857023" y="351870"/>
                  </a:lnTo>
                  <a:lnTo>
                    <a:pt x="820342" y="377877"/>
                  </a:lnTo>
                  <a:lnTo>
                    <a:pt x="784281" y="404688"/>
                  </a:lnTo>
                  <a:lnTo>
                    <a:pt x="748853" y="432287"/>
                  </a:lnTo>
                  <a:lnTo>
                    <a:pt x="714072" y="460664"/>
                  </a:lnTo>
                  <a:lnTo>
                    <a:pt x="679951" y="489804"/>
                  </a:lnTo>
                  <a:lnTo>
                    <a:pt x="646503" y="519694"/>
                  </a:lnTo>
                  <a:lnTo>
                    <a:pt x="613740" y="550323"/>
                  </a:lnTo>
                  <a:lnTo>
                    <a:pt x="581675" y="581675"/>
                  </a:lnTo>
                  <a:lnTo>
                    <a:pt x="550322" y="613740"/>
                  </a:lnTo>
                  <a:lnTo>
                    <a:pt x="519694" y="646503"/>
                  </a:lnTo>
                  <a:lnTo>
                    <a:pt x="489804" y="679951"/>
                  </a:lnTo>
                  <a:lnTo>
                    <a:pt x="460664" y="714073"/>
                  </a:lnTo>
                  <a:lnTo>
                    <a:pt x="432287" y="748853"/>
                  </a:lnTo>
                  <a:lnTo>
                    <a:pt x="404687" y="784281"/>
                  </a:lnTo>
                  <a:lnTo>
                    <a:pt x="377877" y="820342"/>
                  </a:lnTo>
                  <a:lnTo>
                    <a:pt x="351870" y="857023"/>
                  </a:lnTo>
                  <a:lnTo>
                    <a:pt x="326678" y="894313"/>
                  </a:lnTo>
                  <a:lnTo>
                    <a:pt x="302315" y="932196"/>
                  </a:lnTo>
                  <a:lnTo>
                    <a:pt x="278793" y="970661"/>
                  </a:lnTo>
                  <a:lnTo>
                    <a:pt x="256126" y="1009695"/>
                  </a:lnTo>
                  <a:lnTo>
                    <a:pt x="234327" y="1049285"/>
                  </a:lnTo>
                  <a:lnTo>
                    <a:pt x="213408" y="1089417"/>
                  </a:lnTo>
                  <a:lnTo>
                    <a:pt x="193383" y="1130078"/>
                  </a:lnTo>
                  <a:lnTo>
                    <a:pt x="174265" y="1171256"/>
                  </a:lnTo>
                  <a:lnTo>
                    <a:pt x="156066" y="1212938"/>
                  </a:lnTo>
                  <a:lnTo>
                    <a:pt x="138800" y="1255110"/>
                  </a:lnTo>
                  <a:lnTo>
                    <a:pt x="122480" y="1297759"/>
                  </a:lnTo>
                  <a:lnTo>
                    <a:pt x="107119" y="1340873"/>
                  </a:lnTo>
                  <a:lnTo>
                    <a:pt x="92729" y="1384439"/>
                  </a:lnTo>
                  <a:lnTo>
                    <a:pt x="79323" y="1428443"/>
                  </a:lnTo>
                  <a:lnTo>
                    <a:pt x="66916" y="1472873"/>
                  </a:lnTo>
                  <a:lnTo>
                    <a:pt x="55519" y="1517715"/>
                  </a:lnTo>
                  <a:lnTo>
                    <a:pt x="45146" y="1562957"/>
                  </a:lnTo>
                  <a:lnTo>
                    <a:pt x="35809" y="1608585"/>
                  </a:lnTo>
                  <a:lnTo>
                    <a:pt x="27523" y="1654587"/>
                  </a:lnTo>
                  <a:lnTo>
                    <a:pt x="20299" y="1700949"/>
                  </a:lnTo>
                  <a:lnTo>
                    <a:pt x="14150" y="1747659"/>
                  </a:lnTo>
                  <a:lnTo>
                    <a:pt x="9091" y="1794703"/>
                  </a:lnTo>
                  <a:lnTo>
                    <a:pt x="5133" y="1842069"/>
                  </a:lnTo>
                  <a:lnTo>
                    <a:pt x="2290" y="1889743"/>
                  </a:lnTo>
                  <a:lnTo>
                    <a:pt x="574" y="1937712"/>
                  </a:lnTo>
                  <a:lnTo>
                    <a:pt x="0" y="1985965"/>
                  </a:lnTo>
                  <a:lnTo>
                    <a:pt x="574" y="2034217"/>
                  </a:lnTo>
                  <a:lnTo>
                    <a:pt x="2290" y="2082186"/>
                  </a:lnTo>
                  <a:lnTo>
                    <a:pt x="5133" y="2129860"/>
                  </a:lnTo>
                  <a:lnTo>
                    <a:pt x="9091" y="2177226"/>
                  </a:lnTo>
                  <a:lnTo>
                    <a:pt x="14150" y="2224270"/>
                  </a:lnTo>
                  <a:lnTo>
                    <a:pt x="20299" y="2270980"/>
                  </a:lnTo>
                  <a:lnTo>
                    <a:pt x="27523" y="2317342"/>
                  </a:lnTo>
                  <a:lnTo>
                    <a:pt x="35809" y="2363344"/>
                  </a:lnTo>
                  <a:lnTo>
                    <a:pt x="45146" y="2408972"/>
                  </a:lnTo>
                  <a:lnTo>
                    <a:pt x="55519" y="2454214"/>
                  </a:lnTo>
                  <a:lnTo>
                    <a:pt x="66916" y="2499056"/>
                  </a:lnTo>
                  <a:lnTo>
                    <a:pt x="79323" y="2543486"/>
                  </a:lnTo>
                  <a:lnTo>
                    <a:pt x="92729" y="2587490"/>
                  </a:lnTo>
                  <a:lnTo>
                    <a:pt x="107119" y="2631056"/>
                  </a:lnTo>
                  <a:lnTo>
                    <a:pt x="122480" y="2674170"/>
                  </a:lnTo>
                  <a:lnTo>
                    <a:pt x="138800" y="2716819"/>
                  </a:lnTo>
                  <a:lnTo>
                    <a:pt x="156066" y="2758992"/>
                  </a:lnTo>
                  <a:lnTo>
                    <a:pt x="174265" y="2800673"/>
                  </a:lnTo>
                  <a:lnTo>
                    <a:pt x="193383" y="2841851"/>
                  </a:lnTo>
                  <a:lnTo>
                    <a:pt x="213408" y="2882513"/>
                  </a:lnTo>
                  <a:lnTo>
                    <a:pt x="234327" y="2922644"/>
                  </a:lnTo>
                  <a:lnTo>
                    <a:pt x="256126" y="2962234"/>
                  </a:lnTo>
                  <a:lnTo>
                    <a:pt x="278793" y="3001268"/>
                  </a:lnTo>
                  <a:lnTo>
                    <a:pt x="302315" y="3039733"/>
                  </a:lnTo>
                  <a:lnTo>
                    <a:pt x="326678" y="3077617"/>
                  </a:lnTo>
                  <a:lnTo>
                    <a:pt x="351870" y="3114906"/>
                  </a:lnTo>
                  <a:lnTo>
                    <a:pt x="377877" y="3151587"/>
                  </a:lnTo>
                  <a:lnTo>
                    <a:pt x="404687" y="3187648"/>
                  </a:lnTo>
                  <a:lnTo>
                    <a:pt x="432287" y="3223076"/>
                  </a:lnTo>
                  <a:lnTo>
                    <a:pt x="460664" y="3257856"/>
                  </a:lnTo>
                  <a:lnTo>
                    <a:pt x="489804" y="3291978"/>
                  </a:lnTo>
                  <a:lnTo>
                    <a:pt x="519694" y="3325426"/>
                  </a:lnTo>
                  <a:lnTo>
                    <a:pt x="550322" y="3358189"/>
                  </a:lnTo>
                  <a:lnTo>
                    <a:pt x="581675" y="3390254"/>
                  </a:lnTo>
                  <a:lnTo>
                    <a:pt x="613740" y="3421607"/>
                  </a:lnTo>
                  <a:lnTo>
                    <a:pt x="646503" y="3452235"/>
                  </a:lnTo>
                  <a:lnTo>
                    <a:pt x="679951" y="3482125"/>
                  </a:lnTo>
                  <a:lnTo>
                    <a:pt x="714072" y="3511265"/>
                  </a:lnTo>
                  <a:lnTo>
                    <a:pt x="748853" y="3539642"/>
                  </a:lnTo>
                  <a:lnTo>
                    <a:pt x="784281" y="3567241"/>
                  </a:lnTo>
                  <a:lnTo>
                    <a:pt x="820342" y="3594052"/>
                  </a:lnTo>
                  <a:lnTo>
                    <a:pt x="857023" y="3620059"/>
                  </a:lnTo>
                  <a:lnTo>
                    <a:pt x="894312" y="3645251"/>
                  </a:lnTo>
                  <a:lnTo>
                    <a:pt x="932196" y="3669614"/>
                  </a:lnTo>
                  <a:lnTo>
                    <a:pt x="970661" y="3693136"/>
                  </a:lnTo>
                  <a:lnTo>
                    <a:pt x="1009695" y="3715803"/>
                  </a:lnTo>
                  <a:lnTo>
                    <a:pt x="1049284" y="3737602"/>
                  </a:lnTo>
                  <a:lnTo>
                    <a:pt x="1089416" y="3758521"/>
                  </a:lnTo>
                  <a:lnTo>
                    <a:pt x="1130078" y="3778546"/>
                  </a:lnTo>
                  <a:lnTo>
                    <a:pt x="1171256" y="3797664"/>
                  </a:lnTo>
                  <a:lnTo>
                    <a:pt x="1212937" y="3815863"/>
                  </a:lnTo>
                  <a:lnTo>
                    <a:pt x="1255110" y="3833129"/>
                  </a:lnTo>
                  <a:lnTo>
                    <a:pt x="1297759" y="3849449"/>
                  </a:lnTo>
                  <a:lnTo>
                    <a:pt x="1340873" y="3864810"/>
                  </a:lnTo>
                  <a:lnTo>
                    <a:pt x="1384439" y="3879200"/>
                  </a:lnTo>
                  <a:lnTo>
                    <a:pt x="1428443" y="3892606"/>
                  </a:lnTo>
                  <a:lnTo>
                    <a:pt x="1472873" y="3905013"/>
                  </a:lnTo>
                  <a:lnTo>
                    <a:pt x="1517715" y="3916410"/>
                  </a:lnTo>
                  <a:lnTo>
                    <a:pt x="1562957" y="3926783"/>
                  </a:lnTo>
                  <a:lnTo>
                    <a:pt x="1608585" y="3936120"/>
                  </a:lnTo>
                  <a:lnTo>
                    <a:pt x="1654587" y="3944406"/>
                  </a:lnTo>
                  <a:lnTo>
                    <a:pt x="1700949" y="3951630"/>
                  </a:lnTo>
                  <a:lnTo>
                    <a:pt x="1747659" y="3957779"/>
                  </a:lnTo>
                  <a:lnTo>
                    <a:pt x="1794703" y="3962838"/>
                  </a:lnTo>
                  <a:lnTo>
                    <a:pt x="1842069" y="3966796"/>
                  </a:lnTo>
                  <a:lnTo>
                    <a:pt x="1889743" y="3969639"/>
                  </a:lnTo>
                  <a:lnTo>
                    <a:pt x="1937713" y="3971355"/>
                  </a:lnTo>
                  <a:lnTo>
                    <a:pt x="1985965" y="3971930"/>
                  </a:lnTo>
                  <a:lnTo>
                    <a:pt x="2034217" y="3971355"/>
                  </a:lnTo>
                  <a:lnTo>
                    <a:pt x="2082187" y="3969639"/>
                  </a:lnTo>
                  <a:lnTo>
                    <a:pt x="2129861" y="3966796"/>
                  </a:lnTo>
                  <a:lnTo>
                    <a:pt x="2177227" y="3962838"/>
                  </a:lnTo>
                  <a:lnTo>
                    <a:pt x="2224271" y="3957779"/>
                  </a:lnTo>
                  <a:lnTo>
                    <a:pt x="2270981" y="3951630"/>
                  </a:lnTo>
                  <a:lnTo>
                    <a:pt x="2317343" y="3944406"/>
                  </a:lnTo>
                  <a:lnTo>
                    <a:pt x="2363345" y="3936120"/>
                  </a:lnTo>
                  <a:lnTo>
                    <a:pt x="2408973" y="3926783"/>
                  </a:lnTo>
                  <a:lnTo>
                    <a:pt x="2454215" y="3916410"/>
                  </a:lnTo>
                  <a:lnTo>
                    <a:pt x="2499057" y="3905013"/>
                  </a:lnTo>
                  <a:lnTo>
                    <a:pt x="2543487" y="3892606"/>
                  </a:lnTo>
                  <a:lnTo>
                    <a:pt x="2587491" y="3879200"/>
                  </a:lnTo>
                  <a:lnTo>
                    <a:pt x="2631057" y="3864810"/>
                  </a:lnTo>
                  <a:lnTo>
                    <a:pt x="2674171" y="3849449"/>
                  </a:lnTo>
                  <a:lnTo>
                    <a:pt x="2716821" y="3833129"/>
                  </a:lnTo>
                  <a:lnTo>
                    <a:pt x="2758993" y="3815863"/>
                  </a:lnTo>
                  <a:lnTo>
                    <a:pt x="2800674" y="3797664"/>
                  </a:lnTo>
                  <a:lnTo>
                    <a:pt x="2841852" y="3778546"/>
                  </a:lnTo>
                  <a:lnTo>
                    <a:pt x="2882514" y="3758521"/>
                  </a:lnTo>
                  <a:lnTo>
                    <a:pt x="2922646" y="3737602"/>
                  </a:lnTo>
                  <a:lnTo>
                    <a:pt x="2962235" y="3715803"/>
                  </a:lnTo>
                  <a:lnTo>
                    <a:pt x="3001269" y="3693136"/>
                  </a:lnTo>
                  <a:lnTo>
                    <a:pt x="3039734" y="3669614"/>
                  </a:lnTo>
                  <a:lnTo>
                    <a:pt x="3077618" y="3645251"/>
                  </a:lnTo>
                  <a:lnTo>
                    <a:pt x="3114907" y="3620059"/>
                  </a:lnTo>
                  <a:lnTo>
                    <a:pt x="3151589" y="3594052"/>
                  </a:lnTo>
                  <a:lnTo>
                    <a:pt x="3187650" y="3567241"/>
                  </a:lnTo>
                  <a:lnTo>
                    <a:pt x="3223077" y="3539642"/>
                  </a:lnTo>
                  <a:lnTo>
                    <a:pt x="3257858" y="3511265"/>
                  </a:lnTo>
                  <a:lnTo>
                    <a:pt x="3291979" y="3482125"/>
                  </a:lnTo>
                  <a:lnTo>
                    <a:pt x="3325428" y="3452235"/>
                  </a:lnTo>
                  <a:lnTo>
                    <a:pt x="3358191" y="3421607"/>
                  </a:lnTo>
                  <a:lnTo>
                    <a:pt x="3390255" y="3390254"/>
                  </a:lnTo>
                  <a:lnTo>
                    <a:pt x="3421608" y="3358189"/>
                  </a:lnTo>
                  <a:lnTo>
                    <a:pt x="3452236" y="3325426"/>
                  </a:lnTo>
                  <a:lnTo>
                    <a:pt x="3482127" y="3291978"/>
                  </a:lnTo>
                  <a:lnTo>
                    <a:pt x="3511267" y="3257856"/>
                  </a:lnTo>
                  <a:lnTo>
                    <a:pt x="3539643" y="3223076"/>
                  </a:lnTo>
                  <a:lnTo>
                    <a:pt x="3567243" y="3187648"/>
                  </a:lnTo>
                  <a:lnTo>
                    <a:pt x="3594053" y="3151587"/>
                  </a:lnTo>
                  <a:lnTo>
                    <a:pt x="3620061" y="3114906"/>
                  </a:lnTo>
                  <a:lnTo>
                    <a:pt x="3645253" y="3077617"/>
                  </a:lnTo>
                  <a:lnTo>
                    <a:pt x="3669616" y="3039733"/>
                  </a:lnTo>
                  <a:lnTo>
                    <a:pt x="3693138" y="3001268"/>
                  </a:lnTo>
                  <a:lnTo>
                    <a:pt x="3715804" y="2962234"/>
                  </a:lnTo>
                  <a:lnTo>
                    <a:pt x="3737604" y="2922644"/>
                  </a:lnTo>
                  <a:lnTo>
                    <a:pt x="3758522" y="2882513"/>
                  </a:lnTo>
                  <a:lnTo>
                    <a:pt x="3778547" y="2841851"/>
                  </a:lnTo>
                  <a:lnTo>
                    <a:pt x="3797666" y="2800673"/>
                  </a:lnTo>
                  <a:lnTo>
                    <a:pt x="3815864" y="2758992"/>
                  </a:lnTo>
                  <a:lnTo>
                    <a:pt x="3833130" y="2716819"/>
                  </a:lnTo>
                  <a:lnTo>
                    <a:pt x="3849451" y="2674170"/>
                  </a:lnTo>
                  <a:lnTo>
                    <a:pt x="3864812" y="2631056"/>
                  </a:lnTo>
                  <a:lnTo>
                    <a:pt x="3879202" y="2587490"/>
                  </a:lnTo>
                  <a:lnTo>
                    <a:pt x="3892607" y="2543486"/>
                  </a:lnTo>
                  <a:lnTo>
                    <a:pt x="3905015" y="2499056"/>
                  </a:lnTo>
                  <a:lnTo>
                    <a:pt x="3916412" y="2454214"/>
                  </a:lnTo>
                  <a:lnTo>
                    <a:pt x="3926785" y="2408972"/>
                  </a:lnTo>
                  <a:lnTo>
                    <a:pt x="3936121" y="2363344"/>
                  </a:lnTo>
                  <a:lnTo>
                    <a:pt x="3944408" y="2317342"/>
                  </a:lnTo>
                  <a:lnTo>
                    <a:pt x="3951632" y="2270980"/>
                  </a:lnTo>
                  <a:lnTo>
                    <a:pt x="3957781" y="2224270"/>
                  </a:lnTo>
                  <a:lnTo>
                    <a:pt x="3962840" y="2177226"/>
                  </a:lnTo>
                  <a:lnTo>
                    <a:pt x="3966798" y="2129860"/>
                  </a:lnTo>
                  <a:lnTo>
                    <a:pt x="3969641" y="2082186"/>
                  </a:lnTo>
                  <a:lnTo>
                    <a:pt x="3971357" y="2034217"/>
                  </a:lnTo>
                  <a:lnTo>
                    <a:pt x="3971931" y="1985965"/>
                  </a:lnTo>
                  <a:lnTo>
                    <a:pt x="3971357" y="1937712"/>
                  </a:lnTo>
                  <a:lnTo>
                    <a:pt x="3969641" y="1889743"/>
                  </a:lnTo>
                  <a:lnTo>
                    <a:pt x="3966798" y="1842069"/>
                  </a:lnTo>
                  <a:lnTo>
                    <a:pt x="3962840" y="1794703"/>
                  </a:lnTo>
                  <a:lnTo>
                    <a:pt x="3957781" y="1747659"/>
                  </a:lnTo>
                  <a:lnTo>
                    <a:pt x="3951632" y="1700949"/>
                  </a:lnTo>
                  <a:lnTo>
                    <a:pt x="3944408" y="1654587"/>
                  </a:lnTo>
                  <a:lnTo>
                    <a:pt x="3936121" y="1608585"/>
                  </a:lnTo>
                  <a:lnTo>
                    <a:pt x="3926785" y="1562957"/>
                  </a:lnTo>
                  <a:lnTo>
                    <a:pt x="3916412" y="1517715"/>
                  </a:lnTo>
                  <a:lnTo>
                    <a:pt x="3905015" y="1472873"/>
                  </a:lnTo>
                  <a:lnTo>
                    <a:pt x="3892607" y="1428443"/>
                  </a:lnTo>
                  <a:lnTo>
                    <a:pt x="3879202" y="1384439"/>
                  </a:lnTo>
                  <a:lnTo>
                    <a:pt x="3864812" y="1340873"/>
                  </a:lnTo>
                  <a:lnTo>
                    <a:pt x="3849451" y="1297759"/>
                  </a:lnTo>
                  <a:lnTo>
                    <a:pt x="3833130" y="1255110"/>
                  </a:lnTo>
                  <a:lnTo>
                    <a:pt x="3815864" y="1212938"/>
                  </a:lnTo>
                  <a:lnTo>
                    <a:pt x="3797666" y="1171256"/>
                  </a:lnTo>
                  <a:lnTo>
                    <a:pt x="3778547" y="1130078"/>
                  </a:lnTo>
                  <a:lnTo>
                    <a:pt x="3758522" y="1089417"/>
                  </a:lnTo>
                  <a:lnTo>
                    <a:pt x="3737604" y="1049285"/>
                  </a:lnTo>
                  <a:lnTo>
                    <a:pt x="3715804" y="1009695"/>
                  </a:lnTo>
                  <a:lnTo>
                    <a:pt x="3693138" y="970661"/>
                  </a:lnTo>
                  <a:lnTo>
                    <a:pt x="3669616" y="932196"/>
                  </a:lnTo>
                  <a:lnTo>
                    <a:pt x="3645253" y="894313"/>
                  </a:lnTo>
                  <a:lnTo>
                    <a:pt x="3620061" y="857023"/>
                  </a:lnTo>
                  <a:lnTo>
                    <a:pt x="3594053" y="820342"/>
                  </a:lnTo>
                  <a:lnTo>
                    <a:pt x="3567243" y="784281"/>
                  </a:lnTo>
                  <a:lnTo>
                    <a:pt x="3539643" y="748853"/>
                  </a:lnTo>
                  <a:lnTo>
                    <a:pt x="3511267" y="714073"/>
                  </a:lnTo>
                  <a:lnTo>
                    <a:pt x="3482127" y="679951"/>
                  </a:lnTo>
                  <a:lnTo>
                    <a:pt x="3452236" y="646503"/>
                  </a:lnTo>
                  <a:lnTo>
                    <a:pt x="3421608" y="613740"/>
                  </a:lnTo>
                  <a:lnTo>
                    <a:pt x="3390255" y="581675"/>
                  </a:lnTo>
                  <a:lnTo>
                    <a:pt x="3358191" y="550323"/>
                  </a:lnTo>
                  <a:lnTo>
                    <a:pt x="3325428" y="519694"/>
                  </a:lnTo>
                  <a:lnTo>
                    <a:pt x="3291979" y="489804"/>
                  </a:lnTo>
                  <a:lnTo>
                    <a:pt x="3257858" y="460664"/>
                  </a:lnTo>
                  <a:lnTo>
                    <a:pt x="3223077" y="432287"/>
                  </a:lnTo>
                  <a:lnTo>
                    <a:pt x="3187650" y="404688"/>
                  </a:lnTo>
                  <a:lnTo>
                    <a:pt x="3151589" y="377877"/>
                  </a:lnTo>
                  <a:lnTo>
                    <a:pt x="3114907" y="351870"/>
                  </a:lnTo>
                  <a:lnTo>
                    <a:pt x="3077618" y="326678"/>
                  </a:lnTo>
                  <a:lnTo>
                    <a:pt x="3039734" y="302315"/>
                  </a:lnTo>
                  <a:lnTo>
                    <a:pt x="3001269" y="278793"/>
                  </a:lnTo>
                  <a:lnTo>
                    <a:pt x="2962235" y="256126"/>
                  </a:lnTo>
                  <a:lnTo>
                    <a:pt x="2922646" y="234327"/>
                  </a:lnTo>
                  <a:lnTo>
                    <a:pt x="2882514" y="213408"/>
                  </a:lnTo>
                  <a:lnTo>
                    <a:pt x="2841852" y="193383"/>
                  </a:lnTo>
                  <a:lnTo>
                    <a:pt x="2800674" y="174265"/>
                  </a:lnTo>
                  <a:lnTo>
                    <a:pt x="2758993" y="156067"/>
                  </a:lnTo>
                  <a:lnTo>
                    <a:pt x="2716821" y="138801"/>
                  </a:lnTo>
                  <a:lnTo>
                    <a:pt x="2674171" y="122480"/>
                  </a:lnTo>
                  <a:lnTo>
                    <a:pt x="2631057" y="107119"/>
                  </a:lnTo>
                  <a:lnTo>
                    <a:pt x="2587491" y="92729"/>
                  </a:lnTo>
                  <a:lnTo>
                    <a:pt x="2543487" y="79323"/>
                  </a:lnTo>
                  <a:lnTo>
                    <a:pt x="2499057" y="66916"/>
                  </a:lnTo>
                  <a:lnTo>
                    <a:pt x="2454215" y="55519"/>
                  </a:lnTo>
                  <a:lnTo>
                    <a:pt x="2408973" y="45146"/>
                  </a:lnTo>
                  <a:lnTo>
                    <a:pt x="2363345" y="35809"/>
                  </a:lnTo>
                  <a:lnTo>
                    <a:pt x="2317343" y="27523"/>
                  </a:lnTo>
                  <a:lnTo>
                    <a:pt x="2270981" y="20299"/>
                  </a:lnTo>
                  <a:lnTo>
                    <a:pt x="2224271" y="14150"/>
                  </a:lnTo>
                  <a:lnTo>
                    <a:pt x="2177227" y="9091"/>
                  </a:lnTo>
                  <a:lnTo>
                    <a:pt x="2129861" y="5133"/>
                  </a:lnTo>
                  <a:lnTo>
                    <a:pt x="2082187" y="2290"/>
                  </a:lnTo>
                  <a:lnTo>
                    <a:pt x="2034217" y="574"/>
                  </a:lnTo>
                  <a:lnTo>
                    <a:pt x="19859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0" y="1985965"/>
                  </a:moveTo>
                  <a:lnTo>
                    <a:pt x="574" y="1937712"/>
                  </a:lnTo>
                  <a:lnTo>
                    <a:pt x="2290" y="1889743"/>
                  </a:lnTo>
                  <a:lnTo>
                    <a:pt x="5133" y="1842069"/>
                  </a:lnTo>
                  <a:lnTo>
                    <a:pt x="9091" y="1794703"/>
                  </a:lnTo>
                  <a:lnTo>
                    <a:pt x="14150" y="1747659"/>
                  </a:lnTo>
                  <a:lnTo>
                    <a:pt x="20299" y="1700949"/>
                  </a:lnTo>
                  <a:lnTo>
                    <a:pt x="27523" y="1654587"/>
                  </a:lnTo>
                  <a:lnTo>
                    <a:pt x="35809" y="1608585"/>
                  </a:lnTo>
                  <a:lnTo>
                    <a:pt x="45146" y="1562957"/>
                  </a:lnTo>
                  <a:lnTo>
                    <a:pt x="55519" y="1517715"/>
                  </a:lnTo>
                  <a:lnTo>
                    <a:pt x="66916" y="1472873"/>
                  </a:lnTo>
                  <a:lnTo>
                    <a:pt x="79323" y="1428443"/>
                  </a:lnTo>
                  <a:lnTo>
                    <a:pt x="92729" y="1384439"/>
                  </a:lnTo>
                  <a:lnTo>
                    <a:pt x="107119" y="1340873"/>
                  </a:lnTo>
                  <a:lnTo>
                    <a:pt x="122480" y="1297759"/>
                  </a:lnTo>
                  <a:lnTo>
                    <a:pt x="138801" y="1255109"/>
                  </a:lnTo>
                  <a:lnTo>
                    <a:pt x="156067" y="1212937"/>
                  </a:lnTo>
                  <a:lnTo>
                    <a:pt x="174265" y="1171256"/>
                  </a:lnTo>
                  <a:lnTo>
                    <a:pt x="193383" y="1130078"/>
                  </a:lnTo>
                  <a:lnTo>
                    <a:pt x="213408" y="1089416"/>
                  </a:lnTo>
                  <a:lnTo>
                    <a:pt x="234327" y="1049284"/>
                  </a:lnTo>
                  <a:lnTo>
                    <a:pt x="256126" y="1009695"/>
                  </a:lnTo>
                  <a:lnTo>
                    <a:pt x="278793" y="970661"/>
                  </a:lnTo>
                  <a:lnTo>
                    <a:pt x="302315" y="932196"/>
                  </a:lnTo>
                  <a:lnTo>
                    <a:pt x="326678" y="894312"/>
                  </a:lnTo>
                  <a:lnTo>
                    <a:pt x="351870" y="857023"/>
                  </a:lnTo>
                  <a:lnTo>
                    <a:pt x="377877" y="820342"/>
                  </a:lnTo>
                  <a:lnTo>
                    <a:pt x="404688" y="784281"/>
                  </a:lnTo>
                  <a:lnTo>
                    <a:pt x="432287" y="748853"/>
                  </a:lnTo>
                  <a:lnTo>
                    <a:pt x="460664" y="714072"/>
                  </a:lnTo>
                  <a:lnTo>
                    <a:pt x="489804" y="679951"/>
                  </a:lnTo>
                  <a:lnTo>
                    <a:pt x="519694" y="646503"/>
                  </a:lnTo>
                  <a:lnTo>
                    <a:pt x="550323" y="613740"/>
                  </a:lnTo>
                  <a:lnTo>
                    <a:pt x="581675" y="581675"/>
                  </a:lnTo>
                  <a:lnTo>
                    <a:pt x="613740" y="550322"/>
                  </a:lnTo>
                  <a:lnTo>
                    <a:pt x="646503" y="519694"/>
                  </a:lnTo>
                  <a:lnTo>
                    <a:pt x="679952" y="489804"/>
                  </a:lnTo>
                  <a:lnTo>
                    <a:pt x="714073" y="460664"/>
                  </a:lnTo>
                  <a:lnTo>
                    <a:pt x="748854" y="432287"/>
                  </a:lnTo>
                  <a:lnTo>
                    <a:pt x="784281" y="404687"/>
                  </a:lnTo>
                  <a:lnTo>
                    <a:pt x="820342" y="377877"/>
                  </a:lnTo>
                  <a:lnTo>
                    <a:pt x="857024" y="351870"/>
                  </a:lnTo>
                  <a:lnTo>
                    <a:pt x="894313" y="326678"/>
                  </a:lnTo>
                  <a:lnTo>
                    <a:pt x="932196" y="302315"/>
                  </a:lnTo>
                  <a:lnTo>
                    <a:pt x="970662" y="278793"/>
                  </a:lnTo>
                  <a:lnTo>
                    <a:pt x="1009695" y="256126"/>
                  </a:lnTo>
                  <a:lnTo>
                    <a:pt x="1049285" y="234327"/>
                  </a:lnTo>
                  <a:lnTo>
                    <a:pt x="1089417" y="213408"/>
                  </a:lnTo>
                  <a:lnTo>
                    <a:pt x="1130078" y="193383"/>
                  </a:lnTo>
                  <a:lnTo>
                    <a:pt x="1171256" y="174265"/>
                  </a:lnTo>
                  <a:lnTo>
                    <a:pt x="1212938" y="156066"/>
                  </a:lnTo>
                  <a:lnTo>
                    <a:pt x="1255110" y="138800"/>
                  </a:lnTo>
                  <a:lnTo>
                    <a:pt x="1297760" y="122480"/>
                  </a:lnTo>
                  <a:lnTo>
                    <a:pt x="1340874" y="107119"/>
                  </a:lnTo>
                  <a:lnTo>
                    <a:pt x="1384440" y="92729"/>
                  </a:lnTo>
                  <a:lnTo>
                    <a:pt x="1428444" y="79323"/>
                  </a:lnTo>
                  <a:lnTo>
                    <a:pt x="1472873" y="66916"/>
                  </a:lnTo>
                  <a:lnTo>
                    <a:pt x="1517716" y="55519"/>
                  </a:lnTo>
                  <a:lnTo>
                    <a:pt x="1562957" y="45146"/>
                  </a:lnTo>
                  <a:lnTo>
                    <a:pt x="1608586" y="35809"/>
                  </a:lnTo>
                  <a:lnTo>
                    <a:pt x="1654587" y="27523"/>
                  </a:lnTo>
                  <a:lnTo>
                    <a:pt x="1700950" y="20299"/>
                  </a:lnTo>
                  <a:lnTo>
                    <a:pt x="1747659" y="14150"/>
                  </a:lnTo>
                  <a:lnTo>
                    <a:pt x="1794704" y="9091"/>
                  </a:lnTo>
                  <a:lnTo>
                    <a:pt x="1842069" y="5133"/>
                  </a:lnTo>
                  <a:lnTo>
                    <a:pt x="1889744" y="2290"/>
                  </a:lnTo>
                  <a:lnTo>
                    <a:pt x="1937713" y="574"/>
                  </a:lnTo>
                  <a:lnTo>
                    <a:pt x="1985966" y="0"/>
                  </a:lnTo>
                  <a:lnTo>
                    <a:pt x="2034218" y="574"/>
                  </a:lnTo>
                  <a:lnTo>
                    <a:pt x="2082187" y="2290"/>
                  </a:lnTo>
                  <a:lnTo>
                    <a:pt x="2129862" y="5133"/>
                  </a:lnTo>
                  <a:lnTo>
                    <a:pt x="2177227" y="9091"/>
                  </a:lnTo>
                  <a:lnTo>
                    <a:pt x="2224272" y="14150"/>
                  </a:lnTo>
                  <a:lnTo>
                    <a:pt x="2270981" y="20299"/>
                  </a:lnTo>
                  <a:lnTo>
                    <a:pt x="2317344" y="27523"/>
                  </a:lnTo>
                  <a:lnTo>
                    <a:pt x="2363345" y="35809"/>
                  </a:lnTo>
                  <a:lnTo>
                    <a:pt x="2408974" y="45146"/>
                  </a:lnTo>
                  <a:lnTo>
                    <a:pt x="2454215" y="55519"/>
                  </a:lnTo>
                  <a:lnTo>
                    <a:pt x="2499058" y="66916"/>
                  </a:lnTo>
                  <a:lnTo>
                    <a:pt x="2543487" y="79323"/>
                  </a:lnTo>
                  <a:lnTo>
                    <a:pt x="2587492" y="92729"/>
                  </a:lnTo>
                  <a:lnTo>
                    <a:pt x="2631057" y="107119"/>
                  </a:lnTo>
                  <a:lnTo>
                    <a:pt x="2674171" y="122480"/>
                  </a:lnTo>
                  <a:lnTo>
                    <a:pt x="2716821" y="138800"/>
                  </a:lnTo>
                  <a:lnTo>
                    <a:pt x="2758993" y="156066"/>
                  </a:lnTo>
                  <a:lnTo>
                    <a:pt x="2800675" y="174265"/>
                  </a:lnTo>
                  <a:lnTo>
                    <a:pt x="2841853" y="193383"/>
                  </a:lnTo>
                  <a:lnTo>
                    <a:pt x="2882514" y="213408"/>
                  </a:lnTo>
                  <a:lnTo>
                    <a:pt x="2922646" y="234327"/>
                  </a:lnTo>
                  <a:lnTo>
                    <a:pt x="2962236" y="256126"/>
                  </a:lnTo>
                  <a:lnTo>
                    <a:pt x="3001269" y="278793"/>
                  </a:lnTo>
                  <a:lnTo>
                    <a:pt x="3039735" y="302315"/>
                  </a:lnTo>
                  <a:lnTo>
                    <a:pt x="3077618" y="326678"/>
                  </a:lnTo>
                  <a:lnTo>
                    <a:pt x="3114908" y="351870"/>
                  </a:lnTo>
                  <a:lnTo>
                    <a:pt x="3151589" y="377877"/>
                  </a:lnTo>
                  <a:lnTo>
                    <a:pt x="3187650" y="404687"/>
                  </a:lnTo>
                  <a:lnTo>
                    <a:pt x="3223078" y="432287"/>
                  </a:lnTo>
                  <a:lnTo>
                    <a:pt x="3257858" y="460664"/>
                  </a:lnTo>
                  <a:lnTo>
                    <a:pt x="3291980" y="489804"/>
                  </a:lnTo>
                  <a:lnTo>
                    <a:pt x="3325428" y="519694"/>
                  </a:lnTo>
                  <a:lnTo>
                    <a:pt x="3358191" y="550322"/>
                  </a:lnTo>
                  <a:lnTo>
                    <a:pt x="3390256" y="581675"/>
                  </a:lnTo>
                  <a:lnTo>
                    <a:pt x="3421609" y="613740"/>
                  </a:lnTo>
                  <a:lnTo>
                    <a:pt x="3452237" y="646503"/>
                  </a:lnTo>
                  <a:lnTo>
                    <a:pt x="3482127" y="679951"/>
                  </a:lnTo>
                  <a:lnTo>
                    <a:pt x="3511267" y="714072"/>
                  </a:lnTo>
                  <a:lnTo>
                    <a:pt x="3539644" y="748853"/>
                  </a:lnTo>
                  <a:lnTo>
                    <a:pt x="3567243" y="784281"/>
                  </a:lnTo>
                  <a:lnTo>
                    <a:pt x="3594054" y="820342"/>
                  </a:lnTo>
                  <a:lnTo>
                    <a:pt x="3620061" y="857023"/>
                  </a:lnTo>
                  <a:lnTo>
                    <a:pt x="3645253" y="894312"/>
                  </a:lnTo>
                  <a:lnTo>
                    <a:pt x="3669616" y="932196"/>
                  </a:lnTo>
                  <a:lnTo>
                    <a:pt x="3693138" y="970661"/>
                  </a:lnTo>
                  <a:lnTo>
                    <a:pt x="3715805" y="1009695"/>
                  </a:lnTo>
                  <a:lnTo>
                    <a:pt x="3737604" y="1049284"/>
                  </a:lnTo>
                  <a:lnTo>
                    <a:pt x="3758523" y="1089416"/>
                  </a:lnTo>
                  <a:lnTo>
                    <a:pt x="3778548" y="1130078"/>
                  </a:lnTo>
                  <a:lnTo>
                    <a:pt x="3797666" y="1171256"/>
                  </a:lnTo>
                  <a:lnTo>
                    <a:pt x="3815865" y="1212937"/>
                  </a:lnTo>
                  <a:lnTo>
                    <a:pt x="3833131" y="1255109"/>
                  </a:lnTo>
                  <a:lnTo>
                    <a:pt x="3849451" y="1297759"/>
                  </a:lnTo>
                  <a:lnTo>
                    <a:pt x="3864812" y="1340873"/>
                  </a:lnTo>
                  <a:lnTo>
                    <a:pt x="3879202" y="1384439"/>
                  </a:lnTo>
                  <a:lnTo>
                    <a:pt x="3892608" y="1428443"/>
                  </a:lnTo>
                  <a:lnTo>
                    <a:pt x="3905015" y="1472873"/>
                  </a:lnTo>
                  <a:lnTo>
                    <a:pt x="3916412" y="1517715"/>
                  </a:lnTo>
                  <a:lnTo>
                    <a:pt x="3926785" y="1562957"/>
                  </a:lnTo>
                  <a:lnTo>
                    <a:pt x="3936122" y="1608585"/>
                  </a:lnTo>
                  <a:lnTo>
                    <a:pt x="3944408" y="1654587"/>
                  </a:lnTo>
                  <a:lnTo>
                    <a:pt x="3951632" y="1700949"/>
                  </a:lnTo>
                  <a:lnTo>
                    <a:pt x="3957781" y="1747659"/>
                  </a:lnTo>
                  <a:lnTo>
                    <a:pt x="3962840" y="1794703"/>
                  </a:lnTo>
                  <a:lnTo>
                    <a:pt x="3966798" y="1842069"/>
                  </a:lnTo>
                  <a:lnTo>
                    <a:pt x="3969641" y="1889743"/>
                  </a:lnTo>
                  <a:lnTo>
                    <a:pt x="3971357" y="1937712"/>
                  </a:lnTo>
                  <a:lnTo>
                    <a:pt x="3971932" y="1985965"/>
                  </a:lnTo>
                  <a:lnTo>
                    <a:pt x="3971357" y="2034217"/>
                  </a:lnTo>
                  <a:lnTo>
                    <a:pt x="3969641" y="2082186"/>
                  </a:lnTo>
                  <a:lnTo>
                    <a:pt x="3966798" y="2129860"/>
                  </a:lnTo>
                  <a:lnTo>
                    <a:pt x="3962840" y="2177226"/>
                  </a:lnTo>
                  <a:lnTo>
                    <a:pt x="3957781" y="2224270"/>
                  </a:lnTo>
                  <a:lnTo>
                    <a:pt x="3951632" y="2270980"/>
                  </a:lnTo>
                  <a:lnTo>
                    <a:pt x="3944408" y="2317342"/>
                  </a:lnTo>
                  <a:lnTo>
                    <a:pt x="3936122" y="2363344"/>
                  </a:lnTo>
                  <a:lnTo>
                    <a:pt x="3926785" y="2408972"/>
                  </a:lnTo>
                  <a:lnTo>
                    <a:pt x="3916412" y="2454214"/>
                  </a:lnTo>
                  <a:lnTo>
                    <a:pt x="3905015" y="2499056"/>
                  </a:lnTo>
                  <a:lnTo>
                    <a:pt x="3892608" y="2543486"/>
                  </a:lnTo>
                  <a:lnTo>
                    <a:pt x="3879202" y="2587490"/>
                  </a:lnTo>
                  <a:lnTo>
                    <a:pt x="3864812" y="2631056"/>
                  </a:lnTo>
                  <a:lnTo>
                    <a:pt x="3849451" y="2674170"/>
                  </a:lnTo>
                  <a:lnTo>
                    <a:pt x="3833131" y="2716820"/>
                  </a:lnTo>
                  <a:lnTo>
                    <a:pt x="3815865" y="2758992"/>
                  </a:lnTo>
                  <a:lnTo>
                    <a:pt x="3797666" y="2800673"/>
                  </a:lnTo>
                  <a:lnTo>
                    <a:pt x="3778548" y="2841851"/>
                  </a:lnTo>
                  <a:lnTo>
                    <a:pt x="3758523" y="2882513"/>
                  </a:lnTo>
                  <a:lnTo>
                    <a:pt x="3737604" y="2922645"/>
                  </a:lnTo>
                  <a:lnTo>
                    <a:pt x="3715805" y="2962234"/>
                  </a:lnTo>
                  <a:lnTo>
                    <a:pt x="3693138" y="3001268"/>
                  </a:lnTo>
                  <a:lnTo>
                    <a:pt x="3669616" y="3039733"/>
                  </a:lnTo>
                  <a:lnTo>
                    <a:pt x="3645253" y="3077617"/>
                  </a:lnTo>
                  <a:lnTo>
                    <a:pt x="3620061" y="3114906"/>
                  </a:lnTo>
                  <a:lnTo>
                    <a:pt x="3594054" y="3151587"/>
                  </a:lnTo>
                  <a:lnTo>
                    <a:pt x="3567243" y="3187648"/>
                  </a:lnTo>
                  <a:lnTo>
                    <a:pt x="3539644" y="3223076"/>
                  </a:lnTo>
                  <a:lnTo>
                    <a:pt x="3511267" y="3257857"/>
                  </a:lnTo>
                  <a:lnTo>
                    <a:pt x="3482127" y="3291978"/>
                  </a:lnTo>
                  <a:lnTo>
                    <a:pt x="3452237" y="3325426"/>
                  </a:lnTo>
                  <a:lnTo>
                    <a:pt x="3421609" y="3358189"/>
                  </a:lnTo>
                  <a:lnTo>
                    <a:pt x="3390256" y="3390254"/>
                  </a:lnTo>
                  <a:lnTo>
                    <a:pt x="3358191" y="3421607"/>
                  </a:lnTo>
                  <a:lnTo>
                    <a:pt x="3325428" y="3452235"/>
                  </a:lnTo>
                  <a:lnTo>
                    <a:pt x="3291980" y="3482125"/>
                  </a:lnTo>
                  <a:lnTo>
                    <a:pt x="3257858" y="3511265"/>
                  </a:lnTo>
                  <a:lnTo>
                    <a:pt x="3223078" y="3539642"/>
                  </a:lnTo>
                  <a:lnTo>
                    <a:pt x="3187650" y="3567242"/>
                  </a:lnTo>
                  <a:lnTo>
                    <a:pt x="3151589" y="3594052"/>
                  </a:lnTo>
                  <a:lnTo>
                    <a:pt x="3114908" y="3620059"/>
                  </a:lnTo>
                  <a:lnTo>
                    <a:pt x="3077618" y="3645251"/>
                  </a:lnTo>
                  <a:lnTo>
                    <a:pt x="3039735" y="3669614"/>
                  </a:lnTo>
                  <a:lnTo>
                    <a:pt x="3001269" y="3693136"/>
                  </a:lnTo>
                  <a:lnTo>
                    <a:pt x="2962236" y="3715803"/>
                  </a:lnTo>
                  <a:lnTo>
                    <a:pt x="2922646" y="3737602"/>
                  </a:lnTo>
                  <a:lnTo>
                    <a:pt x="2882514" y="3758521"/>
                  </a:lnTo>
                  <a:lnTo>
                    <a:pt x="2841853" y="3778546"/>
                  </a:lnTo>
                  <a:lnTo>
                    <a:pt x="2800675" y="3797664"/>
                  </a:lnTo>
                  <a:lnTo>
                    <a:pt x="2758993" y="3815863"/>
                  </a:lnTo>
                  <a:lnTo>
                    <a:pt x="2716821" y="3833129"/>
                  </a:lnTo>
                  <a:lnTo>
                    <a:pt x="2674171" y="3849449"/>
                  </a:lnTo>
                  <a:lnTo>
                    <a:pt x="2631057" y="3864810"/>
                  </a:lnTo>
                  <a:lnTo>
                    <a:pt x="2587492" y="3879200"/>
                  </a:lnTo>
                  <a:lnTo>
                    <a:pt x="2543487" y="3892606"/>
                  </a:lnTo>
                  <a:lnTo>
                    <a:pt x="2499058" y="3905013"/>
                  </a:lnTo>
                  <a:lnTo>
                    <a:pt x="2454215" y="3916410"/>
                  </a:lnTo>
                  <a:lnTo>
                    <a:pt x="2408974" y="3926783"/>
                  </a:lnTo>
                  <a:lnTo>
                    <a:pt x="2363345" y="3936120"/>
                  </a:lnTo>
                  <a:lnTo>
                    <a:pt x="2317344" y="3944406"/>
                  </a:lnTo>
                  <a:lnTo>
                    <a:pt x="2270981" y="3951630"/>
                  </a:lnTo>
                  <a:lnTo>
                    <a:pt x="2224272" y="3957779"/>
                  </a:lnTo>
                  <a:lnTo>
                    <a:pt x="2177227" y="3962838"/>
                  </a:lnTo>
                  <a:lnTo>
                    <a:pt x="2129862" y="3966796"/>
                  </a:lnTo>
                  <a:lnTo>
                    <a:pt x="2082187" y="3969639"/>
                  </a:lnTo>
                  <a:lnTo>
                    <a:pt x="2034218" y="3971355"/>
                  </a:lnTo>
                  <a:lnTo>
                    <a:pt x="1985966" y="3971930"/>
                  </a:lnTo>
                  <a:lnTo>
                    <a:pt x="1937713" y="3971355"/>
                  </a:lnTo>
                  <a:lnTo>
                    <a:pt x="1889744" y="3969639"/>
                  </a:lnTo>
                  <a:lnTo>
                    <a:pt x="1842069" y="3966796"/>
                  </a:lnTo>
                  <a:lnTo>
                    <a:pt x="1794704" y="3962838"/>
                  </a:lnTo>
                  <a:lnTo>
                    <a:pt x="1747659" y="3957779"/>
                  </a:lnTo>
                  <a:lnTo>
                    <a:pt x="1700950" y="3951630"/>
                  </a:lnTo>
                  <a:lnTo>
                    <a:pt x="1654587" y="3944406"/>
                  </a:lnTo>
                  <a:lnTo>
                    <a:pt x="1608586" y="3936120"/>
                  </a:lnTo>
                  <a:lnTo>
                    <a:pt x="1562957" y="3926783"/>
                  </a:lnTo>
                  <a:lnTo>
                    <a:pt x="1517716" y="3916410"/>
                  </a:lnTo>
                  <a:lnTo>
                    <a:pt x="1472873" y="3905013"/>
                  </a:lnTo>
                  <a:lnTo>
                    <a:pt x="1428444" y="3892606"/>
                  </a:lnTo>
                  <a:lnTo>
                    <a:pt x="1384440" y="3879200"/>
                  </a:lnTo>
                  <a:lnTo>
                    <a:pt x="1340874" y="3864810"/>
                  </a:lnTo>
                  <a:lnTo>
                    <a:pt x="1297760" y="3849449"/>
                  </a:lnTo>
                  <a:lnTo>
                    <a:pt x="1255110" y="3833129"/>
                  </a:lnTo>
                  <a:lnTo>
                    <a:pt x="1212938" y="3815863"/>
                  </a:lnTo>
                  <a:lnTo>
                    <a:pt x="1171256" y="3797664"/>
                  </a:lnTo>
                  <a:lnTo>
                    <a:pt x="1130078" y="3778546"/>
                  </a:lnTo>
                  <a:lnTo>
                    <a:pt x="1089417" y="3758521"/>
                  </a:lnTo>
                  <a:lnTo>
                    <a:pt x="1049285" y="3737602"/>
                  </a:lnTo>
                  <a:lnTo>
                    <a:pt x="1009695" y="3715803"/>
                  </a:lnTo>
                  <a:lnTo>
                    <a:pt x="970662" y="3693136"/>
                  </a:lnTo>
                  <a:lnTo>
                    <a:pt x="932196" y="3669614"/>
                  </a:lnTo>
                  <a:lnTo>
                    <a:pt x="894313" y="3645251"/>
                  </a:lnTo>
                  <a:lnTo>
                    <a:pt x="857024" y="3620059"/>
                  </a:lnTo>
                  <a:lnTo>
                    <a:pt x="820342" y="3594052"/>
                  </a:lnTo>
                  <a:lnTo>
                    <a:pt x="784281" y="3567242"/>
                  </a:lnTo>
                  <a:lnTo>
                    <a:pt x="748854" y="3539642"/>
                  </a:lnTo>
                  <a:lnTo>
                    <a:pt x="714073" y="3511265"/>
                  </a:lnTo>
                  <a:lnTo>
                    <a:pt x="679952" y="3482125"/>
                  </a:lnTo>
                  <a:lnTo>
                    <a:pt x="646503" y="3452235"/>
                  </a:lnTo>
                  <a:lnTo>
                    <a:pt x="613740" y="3421607"/>
                  </a:lnTo>
                  <a:lnTo>
                    <a:pt x="581675" y="3390254"/>
                  </a:lnTo>
                  <a:lnTo>
                    <a:pt x="550323" y="3358189"/>
                  </a:lnTo>
                  <a:lnTo>
                    <a:pt x="519694" y="3325426"/>
                  </a:lnTo>
                  <a:lnTo>
                    <a:pt x="489804" y="3291978"/>
                  </a:lnTo>
                  <a:lnTo>
                    <a:pt x="460664" y="3257857"/>
                  </a:lnTo>
                  <a:lnTo>
                    <a:pt x="432287" y="3223076"/>
                  </a:lnTo>
                  <a:lnTo>
                    <a:pt x="404688" y="3187648"/>
                  </a:lnTo>
                  <a:lnTo>
                    <a:pt x="377877" y="3151587"/>
                  </a:lnTo>
                  <a:lnTo>
                    <a:pt x="351870" y="3114906"/>
                  </a:lnTo>
                  <a:lnTo>
                    <a:pt x="326678" y="3077617"/>
                  </a:lnTo>
                  <a:lnTo>
                    <a:pt x="302315" y="3039733"/>
                  </a:lnTo>
                  <a:lnTo>
                    <a:pt x="278793" y="3001268"/>
                  </a:lnTo>
                  <a:lnTo>
                    <a:pt x="256126" y="2962234"/>
                  </a:lnTo>
                  <a:lnTo>
                    <a:pt x="234327" y="2922645"/>
                  </a:lnTo>
                  <a:lnTo>
                    <a:pt x="213408" y="2882513"/>
                  </a:lnTo>
                  <a:lnTo>
                    <a:pt x="193383" y="2841851"/>
                  </a:lnTo>
                  <a:lnTo>
                    <a:pt x="174265" y="2800673"/>
                  </a:lnTo>
                  <a:lnTo>
                    <a:pt x="156067" y="2758992"/>
                  </a:lnTo>
                  <a:lnTo>
                    <a:pt x="138801" y="2716820"/>
                  </a:lnTo>
                  <a:lnTo>
                    <a:pt x="122480" y="2674170"/>
                  </a:lnTo>
                  <a:lnTo>
                    <a:pt x="107119" y="2631056"/>
                  </a:lnTo>
                  <a:lnTo>
                    <a:pt x="92729" y="2587490"/>
                  </a:lnTo>
                  <a:lnTo>
                    <a:pt x="79323" y="2543486"/>
                  </a:lnTo>
                  <a:lnTo>
                    <a:pt x="66916" y="2499056"/>
                  </a:lnTo>
                  <a:lnTo>
                    <a:pt x="55519" y="2454214"/>
                  </a:lnTo>
                  <a:lnTo>
                    <a:pt x="45146" y="2408972"/>
                  </a:lnTo>
                  <a:lnTo>
                    <a:pt x="35809" y="2363344"/>
                  </a:lnTo>
                  <a:lnTo>
                    <a:pt x="27523" y="2317342"/>
                  </a:lnTo>
                  <a:lnTo>
                    <a:pt x="20299" y="2270980"/>
                  </a:lnTo>
                  <a:lnTo>
                    <a:pt x="14150" y="2224270"/>
                  </a:lnTo>
                  <a:lnTo>
                    <a:pt x="9091" y="2177226"/>
                  </a:lnTo>
                  <a:lnTo>
                    <a:pt x="5133" y="2129860"/>
                  </a:lnTo>
                  <a:lnTo>
                    <a:pt x="2290" y="2082186"/>
                  </a:lnTo>
                  <a:lnTo>
                    <a:pt x="574" y="2034217"/>
                  </a:lnTo>
                  <a:lnTo>
                    <a:pt x="0" y="1985965"/>
                  </a:lnTo>
                  <a:close/>
                </a:path>
              </a:pathLst>
            </a:custGeom>
            <a:ln w="31750">
              <a:solidFill>
                <a:srgbClr val="6B88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260872" y="1586483"/>
              <a:ext cx="3685540" cy="3685540"/>
            </a:xfrm>
            <a:custGeom>
              <a:avLst/>
              <a:gdLst/>
              <a:ahLst/>
              <a:cxnLst/>
              <a:rect l="l" t="t" r="r" b="b"/>
              <a:pathLst>
                <a:path w="3685540" h="3685540">
                  <a:moveTo>
                    <a:pt x="1842515" y="0"/>
                  </a:moveTo>
                  <a:lnTo>
                    <a:pt x="1794206" y="620"/>
                  </a:lnTo>
                  <a:lnTo>
                    <a:pt x="1746204" y="2473"/>
                  </a:lnTo>
                  <a:lnTo>
                    <a:pt x="1698524" y="5543"/>
                  </a:lnTo>
                  <a:lnTo>
                    <a:pt x="1651180" y="9814"/>
                  </a:lnTo>
                  <a:lnTo>
                    <a:pt x="1604188" y="15272"/>
                  </a:lnTo>
                  <a:lnTo>
                    <a:pt x="1557563" y="21900"/>
                  </a:lnTo>
                  <a:lnTo>
                    <a:pt x="1511321" y="29685"/>
                  </a:lnTo>
                  <a:lnTo>
                    <a:pt x="1465476" y="38610"/>
                  </a:lnTo>
                  <a:lnTo>
                    <a:pt x="1420043" y="48662"/>
                  </a:lnTo>
                  <a:lnTo>
                    <a:pt x="1375039" y="59823"/>
                  </a:lnTo>
                  <a:lnTo>
                    <a:pt x="1330477" y="72080"/>
                  </a:lnTo>
                  <a:lnTo>
                    <a:pt x="1286374" y="85418"/>
                  </a:lnTo>
                  <a:lnTo>
                    <a:pt x="1242744" y="99820"/>
                  </a:lnTo>
                  <a:lnTo>
                    <a:pt x="1199602" y="115272"/>
                  </a:lnTo>
                  <a:lnTo>
                    <a:pt x="1156964" y="131759"/>
                  </a:lnTo>
                  <a:lnTo>
                    <a:pt x="1114845" y="149265"/>
                  </a:lnTo>
                  <a:lnTo>
                    <a:pt x="1073260" y="167775"/>
                  </a:lnTo>
                  <a:lnTo>
                    <a:pt x="1032224" y="187275"/>
                  </a:lnTo>
                  <a:lnTo>
                    <a:pt x="991752" y="207748"/>
                  </a:lnTo>
                  <a:lnTo>
                    <a:pt x="951860" y="229181"/>
                  </a:lnTo>
                  <a:lnTo>
                    <a:pt x="912562" y="251557"/>
                  </a:lnTo>
                  <a:lnTo>
                    <a:pt x="873875" y="274861"/>
                  </a:lnTo>
                  <a:lnTo>
                    <a:pt x="835812" y="299079"/>
                  </a:lnTo>
                  <a:lnTo>
                    <a:pt x="798390" y="324195"/>
                  </a:lnTo>
                  <a:lnTo>
                    <a:pt x="761623" y="350194"/>
                  </a:lnTo>
                  <a:lnTo>
                    <a:pt x="725527" y="377060"/>
                  </a:lnTo>
                  <a:lnTo>
                    <a:pt x="690116" y="404779"/>
                  </a:lnTo>
                  <a:lnTo>
                    <a:pt x="655406" y="433336"/>
                  </a:lnTo>
                  <a:lnTo>
                    <a:pt x="621412" y="462715"/>
                  </a:lnTo>
                  <a:lnTo>
                    <a:pt x="588150" y="492901"/>
                  </a:lnTo>
                  <a:lnTo>
                    <a:pt x="555633" y="523879"/>
                  </a:lnTo>
                  <a:lnTo>
                    <a:pt x="523879" y="555633"/>
                  </a:lnTo>
                  <a:lnTo>
                    <a:pt x="492901" y="588149"/>
                  </a:lnTo>
                  <a:lnTo>
                    <a:pt x="462715" y="621412"/>
                  </a:lnTo>
                  <a:lnTo>
                    <a:pt x="433336" y="655406"/>
                  </a:lnTo>
                  <a:lnTo>
                    <a:pt x="404780" y="690116"/>
                  </a:lnTo>
                  <a:lnTo>
                    <a:pt x="377060" y="725526"/>
                  </a:lnTo>
                  <a:lnTo>
                    <a:pt x="350194" y="761623"/>
                  </a:lnTo>
                  <a:lnTo>
                    <a:pt x="324195" y="798390"/>
                  </a:lnTo>
                  <a:lnTo>
                    <a:pt x="299079" y="835812"/>
                  </a:lnTo>
                  <a:lnTo>
                    <a:pt x="274861" y="873875"/>
                  </a:lnTo>
                  <a:lnTo>
                    <a:pt x="251557" y="912562"/>
                  </a:lnTo>
                  <a:lnTo>
                    <a:pt x="229181" y="951860"/>
                  </a:lnTo>
                  <a:lnTo>
                    <a:pt x="207749" y="991752"/>
                  </a:lnTo>
                  <a:lnTo>
                    <a:pt x="187275" y="1032223"/>
                  </a:lnTo>
                  <a:lnTo>
                    <a:pt x="167775" y="1073259"/>
                  </a:lnTo>
                  <a:lnTo>
                    <a:pt x="149265" y="1114845"/>
                  </a:lnTo>
                  <a:lnTo>
                    <a:pt x="131759" y="1156964"/>
                  </a:lnTo>
                  <a:lnTo>
                    <a:pt x="115272" y="1199602"/>
                  </a:lnTo>
                  <a:lnTo>
                    <a:pt x="99820" y="1242744"/>
                  </a:lnTo>
                  <a:lnTo>
                    <a:pt x="85418" y="1286374"/>
                  </a:lnTo>
                  <a:lnTo>
                    <a:pt x="72080" y="1330477"/>
                  </a:lnTo>
                  <a:lnTo>
                    <a:pt x="59823" y="1375039"/>
                  </a:lnTo>
                  <a:lnTo>
                    <a:pt x="48662" y="1420043"/>
                  </a:lnTo>
                  <a:lnTo>
                    <a:pt x="38610" y="1465476"/>
                  </a:lnTo>
                  <a:lnTo>
                    <a:pt x="29685" y="1511321"/>
                  </a:lnTo>
                  <a:lnTo>
                    <a:pt x="21900" y="1557563"/>
                  </a:lnTo>
                  <a:lnTo>
                    <a:pt x="15272" y="1604188"/>
                  </a:lnTo>
                  <a:lnTo>
                    <a:pt x="9814" y="1651180"/>
                  </a:lnTo>
                  <a:lnTo>
                    <a:pt x="5543" y="1698524"/>
                  </a:lnTo>
                  <a:lnTo>
                    <a:pt x="2473" y="1746205"/>
                  </a:lnTo>
                  <a:lnTo>
                    <a:pt x="620" y="1794207"/>
                  </a:lnTo>
                  <a:lnTo>
                    <a:pt x="0" y="1842515"/>
                  </a:lnTo>
                  <a:lnTo>
                    <a:pt x="620" y="1890824"/>
                  </a:lnTo>
                  <a:lnTo>
                    <a:pt x="2473" y="1938826"/>
                  </a:lnTo>
                  <a:lnTo>
                    <a:pt x="5543" y="1986507"/>
                  </a:lnTo>
                  <a:lnTo>
                    <a:pt x="9814" y="2033851"/>
                  </a:lnTo>
                  <a:lnTo>
                    <a:pt x="15272" y="2080843"/>
                  </a:lnTo>
                  <a:lnTo>
                    <a:pt x="21900" y="2127468"/>
                  </a:lnTo>
                  <a:lnTo>
                    <a:pt x="29685" y="2173710"/>
                  </a:lnTo>
                  <a:lnTo>
                    <a:pt x="38610" y="2219555"/>
                  </a:lnTo>
                  <a:lnTo>
                    <a:pt x="48662" y="2264988"/>
                  </a:lnTo>
                  <a:lnTo>
                    <a:pt x="59823" y="2309992"/>
                  </a:lnTo>
                  <a:lnTo>
                    <a:pt x="72080" y="2354554"/>
                  </a:lnTo>
                  <a:lnTo>
                    <a:pt x="85418" y="2398657"/>
                  </a:lnTo>
                  <a:lnTo>
                    <a:pt x="99820" y="2442287"/>
                  </a:lnTo>
                  <a:lnTo>
                    <a:pt x="115272" y="2485429"/>
                  </a:lnTo>
                  <a:lnTo>
                    <a:pt x="131759" y="2528067"/>
                  </a:lnTo>
                  <a:lnTo>
                    <a:pt x="149265" y="2570186"/>
                  </a:lnTo>
                  <a:lnTo>
                    <a:pt x="167775" y="2611772"/>
                  </a:lnTo>
                  <a:lnTo>
                    <a:pt x="187275" y="2652808"/>
                  </a:lnTo>
                  <a:lnTo>
                    <a:pt x="207749" y="2693279"/>
                  </a:lnTo>
                  <a:lnTo>
                    <a:pt x="229181" y="2733171"/>
                  </a:lnTo>
                  <a:lnTo>
                    <a:pt x="251557" y="2772469"/>
                  </a:lnTo>
                  <a:lnTo>
                    <a:pt x="274861" y="2811156"/>
                  </a:lnTo>
                  <a:lnTo>
                    <a:pt x="299079" y="2849219"/>
                  </a:lnTo>
                  <a:lnTo>
                    <a:pt x="324195" y="2886641"/>
                  </a:lnTo>
                  <a:lnTo>
                    <a:pt x="350194" y="2923408"/>
                  </a:lnTo>
                  <a:lnTo>
                    <a:pt x="377060" y="2959505"/>
                  </a:lnTo>
                  <a:lnTo>
                    <a:pt x="404780" y="2994915"/>
                  </a:lnTo>
                  <a:lnTo>
                    <a:pt x="433336" y="3029625"/>
                  </a:lnTo>
                  <a:lnTo>
                    <a:pt x="462715" y="3063619"/>
                  </a:lnTo>
                  <a:lnTo>
                    <a:pt x="492901" y="3096882"/>
                  </a:lnTo>
                  <a:lnTo>
                    <a:pt x="523879" y="3129398"/>
                  </a:lnTo>
                  <a:lnTo>
                    <a:pt x="555633" y="3161152"/>
                  </a:lnTo>
                  <a:lnTo>
                    <a:pt x="588150" y="3192130"/>
                  </a:lnTo>
                  <a:lnTo>
                    <a:pt x="621412" y="3222316"/>
                  </a:lnTo>
                  <a:lnTo>
                    <a:pt x="655406" y="3251695"/>
                  </a:lnTo>
                  <a:lnTo>
                    <a:pt x="690116" y="3280252"/>
                  </a:lnTo>
                  <a:lnTo>
                    <a:pt x="725527" y="3307971"/>
                  </a:lnTo>
                  <a:lnTo>
                    <a:pt x="761623" y="3334837"/>
                  </a:lnTo>
                  <a:lnTo>
                    <a:pt x="798390" y="3360836"/>
                  </a:lnTo>
                  <a:lnTo>
                    <a:pt x="835812" y="3385952"/>
                  </a:lnTo>
                  <a:lnTo>
                    <a:pt x="873875" y="3410170"/>
                  </a:lnTo>
                  <a:lnTo>
                    <a:pt x="912562" y="3433474"/>
                  </a:lnTo>
                  <a:lnTo>
                    <a:pt x="951860" y="3455850"/>
                  </a:lnTo>
                  <a:lnTo>
                    <a:pt x="991752" y="3477283"/>
                  </a:lnTo>
                  <a:lnTo>
                    <a:pt x="1032224" y="3497756"/>
                  </a:lnTo>
                  <a:lnTo>
                    <a:pt x="1073260" y="3517256"/>
                  </a:lnTo>
                  <a:lnTo>
                    <a:pt x="1114845" y="3535766"/>
                  </a:lnTo>
                  <a:lnTo>
                    <a:pt x="1156964" y="3553272"/>
                  </a:lnTo>
                  <a:lnTo>
                    <a:pt x="1199602" y="3569759"/>
                  </a:lnTo>
                  <a:lnTo>
                    <a:pt x="1242744" y="3585211"/>
                  </a:lnTo>
                  <a:lnTo>
                    <a:pt x="1286374" y="3599613"/>
                  </a:lnTo>
                  <a:lnTo>
                    <a:pt x="1330477" y="3612951"/>
                  </a:lnTo>
                  <a:lnTo>
                    <a:pt x="1375039" y="3625208"/>
                  </a:lnTo>
                  <a:lnTo>
                    <a:pt x="1420043" y="3636369"/>
                  </a:lnTo>
                  <a:lnTo>
                    <a:pt x="1465476" y="3646421"/>
                  </a:lnTo>
                  <a:lnTo>
                    <a:pt x="1511321" y="3655346"/>
                  </a:lnTo>
                  <a:lnTo>
                    <a:pt x="1557563" y="3663131"/>
                  </a:lnTo>
                  <a:lnTo>
                    <a:pt x="1604188" y="3669759"/>
                  </a:lnTo>
                  <a:lnTo>
                    <a:pt x="1651180" y="3675217"/>
                  </a:lnTo>
                  <a:lnTo>
                    <a:pt x="1698524" y="3679488"/>
                  </a:lnTo>
                  <a:lnTo>
                    <a:pt x="1746204" y="3682558"/>
                  </a:lnTo>
                  <a:lnTo>
                    <a:pt x="1794206" y="3684411"/>
                  </a:lnTo>
                  <a:lnTo>
                    <a:pt x="1842515" y="3685031"/>
                  </a:lnTo>
                  <a:lnTo>
                    <a:pt x="1890824" y="3684411"/>
                  </a:lnTo>
                  <a:lnTo>
                    <a:pt x="1938826" y="3682558"/>
                  </a:lnTo>
                  <a:lnTo>
                    <a:pt x="1986507" y="3679488"/>
                  </a:lnTo>
                  <a:lnTo>
                    <a:pt x="2033850" y="3675217"/>
                  </a:lnTo>
                  <a:lnTo>
                    <a:pt x="2080842" y="3669759"/>
                  </a:lnTo>
                  <a:lnTo>
                    <a:pt x="2127467" y="3663131"/>
                  </a:lnTo>
                  <a:lnTo>
                    <a:pt x="2173710" y="3655346"/>
                  </a:lnTo>
                  <a:lnTo>
                    <a:pt x="2219555" y="3646421"/>
                  </a:lnTo>
                  <a:lnTo>
                    <a:pt x="2264987" y="3636369"/>
                  </a:lnTo>
                  <a:lnTo>
                    <a:pt x="2309992" y="3625208"/>
                  </a:lnTo>
                  <a:lnTo>
                    <a:pt x="2354553" y="3612951"/>
                  </a:lnTo>
                  <a:lnTo>
                    <a:pt x="2398657" y="3599613"/>
                  </a:lnTo>
                  <a:lnTo>
                    <a:pt x="2442287" y="3585211"/>
                  </a:lnTo>
                  <a:lnTo>
                    <a:pt x="2485429" y="3569759"/>
                  </a:lnTo>
                  <a:lnTo>
                    <a:pt x="2528067" y="3553272"/>
                  </a:lnTo>
                  <a:lnTo>
                    <a:pt x="2570186" y="3535766"/>
                  </a:lnTo>
                  <a:lnTo>
                    <a:pt x="2611771" y="3517256"/>
                  </a:lnTo>
                  <a:lnTo>
                    <a:pt x="2652807" y="3497756"/>
                  </a:lnTo>
                  <a:lnTo>
                    <a:pt x="2693279" y="3477283"/>
                  </a:lnTo>
                  <a:lnTo>
                    <a:pt x="2733171" y="3455850"/>
                  </a:lnTo>
                  <a:lnTo>
                    <a:pt x="2772468" y="3433474"/>
                  </a:lnTo>
                  <a:lnTo>
                    <a:pt x="2811156" y="3410170"/>
                  </a:lnTo>
                  <a:lnTo>
                    <a:pt x="2849218" y="3385952"/>
                  </a:lnTo>
                  <a:lnTo>
                    <a:pt x="2886641" y="3360836"/>
                  </a:lnTo>
                  <a:lnTo>
                    <a:pt x="2923408" y="3334837"/>
                  </a:lnTo>
                  <a:lnTo>
                    <a:pt x="2959504" y="3307971"/>
                  </a:lnTo>
                  <a:lnTo>
                    <a:pt x="2994915" y="3280252"/>
                  </a:lnTo>
                  <a:lnTo>
                    <a:pt x="3029625" y="3251695"/>
                  </a:lnTo>
                  <a:lnTo>
                    <a:pt x="3063619" y="3222316"/>
                  </a:lnTo>
                  <a:lnTo>
                    <a:pt x="3096881" y="3192130"/>
                  </a:lnTo>
                  <a:lnTo>
                    <a:pt x="3129397" y="3161152"/>
                  </a:lnTo>
                  <a:lnTo>
                    <a:pt x="3161152" y="3129398"/>
                  </a:lnTo>
                  <a:lnTo>
                    <a:pt x="3192130" y="3096882"/>
                  </a:lnTo>
                  <a:lnTo>
                    <a:pt x="3222316" y="3063619"/>
                  </a:lnTo>
                  <a:lnTo>
                    <a:pt x="3251694" y="3029625"/>
                  </a:lnTo>
                  <a:lnTo>
                    <a:pt x="3280251" y="2994915"/>
                  </a:lnTo>
                  <a:lnTo>
                    <a:pt x="3307970" y="2959505"/>
                  </a:lnTo>
                  <a:lnTo>
                    <a:pt x="3334837" y="2923408"/>
                  </a:lnTo>
                  <a:lnTo>
                    <a:pt x="3360836" y="2886641"/>
                  </a:lnTo>
                  <a:lnTo>
                    <a:pt x="3385951" y="2849219"/>
                  </a:lnTo>
                  <a:lnTo>
                    <a:pt x="3410169" y="2811156"/>
                  </a:lnTo>
                  <a:lnTo>
                    <a:pt x="3433474" y="2772469"/>
                  </a:lnTo>
                  <a:lnTo>
                    <a:pt x="3455850" y="2733171"/>
                  </a:lnTo>
                  <a:lnTo>
                    <a:pt x="3477282" y="2693279"/>
                  </a:lnTo>
                  <a:lnTo>
                    <a:pt x="3497756" y="2652808"/>
                  </a:lnTo>
                  <a:lnTo>
                    <a:pt x="3517255" y="2611772"/>
                  </a:lnTo>
                  <a:lnTo>
                    <a:pt x="3535766" y="2570186"/>
                  </a:lnTo>
                  <a:lnTo>
                    <a:pt x="3553272" y="2528067"/>
                  </a:lnTo>
                  <a:lnTo>
                    <a:pt x="3569759" y="2485429"/>
                  </a:lnTo>
                  <a:lnTo>
                    <a:pt x="3585211" y="2442287"/>
                  </a:lnTo>
                  <a:lnTo>
                    <a:pt x="3599613" y="2398657"/>
                  </a:lnTo>
                  <a:lnTo>
                    <a:pt x="3612950" y="2354554"/>
                  </a:lnTo>
                  <a:lnTo>
                    <a:pt x="3625207" y="2309992"/>
                  </a:lnTo>
                  <a:lnTo>
                    <a:pt x="3636369" y="2264988"/>
                  </a:lnTo>
                  <a:lnTo>
                    <a:pt x="3646420" y="2219555"/>
                  </a:lnTo>
                  <a:lnTo>
                    <a:pt x="3655346" y="2173710"/>
                  </a:lnTo>
                  <a:lnTo>
                    <a:pt x="3663130" y="2127468"/>
                  </a:lnTo>
                  <a:lnTo>
                    <a:pt x="3669759" y="2080843"/>
                  </a:lnTo>
                  <a:lnTo>
                    <a:pt x="3675216" y="2033851"/>
                  </a:lnTo>
                  <a:lnTo>
                    <a:pt x="3679488" y="1986507"/>
                  </a:lnTo>
                  <a:lnTo>
                    <a:pt x="3682557" y="1938826"/>
                  </a:lnTo>
                  <a:lnTo>
                    <a:pt x="3684410" y="1890824"/>
                  </a:lnTo>
                  <a:lnTo>
                    <a:pt x="3685031" y="1842515"/>
                  </a:lnTo>
                  <a:lnTo>
                    <a:pt x="3684410" y="1794207"/>
                  </a:lnTo>
                  <a:lnTo>
                    <a:pt x="3682557" y="1746205"/>
                  </a:lnTo>
                  <a:lnTo>
                    <a:pt x="3679488" y="1698524"/>
                  </a:lnTo>
                  <a:lnTo>
                    <a:pt x="3675216" y="1651180"/>
                  </a:lnTo>
                  <a:lnTo>
                    <a:pt x="3669759" y="1604188"/>
                  </a:lnTo>
                  <a:lnTo>
                    <a:pt x="3663130" y="1557563"/>
                  </a:lnTo>
                  <a:lnTo>
                    <a:pt x="3655346" y="1511321"/>
                  </a:lnTo>
                  <a:lnTo>
                    <a:pt x="3646420" y="1465476"/>
                  </a:lnTo>
                  <a:lnTo>
                    <a:pt x="3636369" y="1420043"/>
                  </a:lnTo>
                  <a:lnTo>
                    <a:pt x="3625207" y="1375039"/>
                  </a:lnTo>
                  <a:lnTo>
                    <a:pt x="3612950" y="1330477"/>
                  </a:lnTo>
                  <a:lnTo>
                    <a:pt x="3599613" y="1286374"/>
                  </a:lnTo>
                  <a:lnTo>
                    <a:pt x="3585211" y="1242744"/>
                  </a:lnTo>
                  <a:lnTo>
                    <a:pt x="3569759" y="1199602"/>
                  </a:lnTo>
                  <a:lnTo>
                    <a:pt x="3553272" y="1156964"/>
                  </a:lnTo>
                  <a:lnTo>
                    <a:pt x="3535766" y="1114845"/>
                  </a:lnTo>
                  <a:lnTo>
                    <a:pt x="3517255" y="1073259"/>
                  </a:lnTo>
                  <a:lnTo>
                    <a:pt x="3497756" y="1032223"/>
                  </a:lnTo>
                  <a:lnTo>
                    <a:pt x="3477282" y="991752"/>
                  </a:lnTo>
                  <a:lnTo>
                    <a:pt x="3455850" y="951860"/>
                  </a:lnTo>
                  <a:lnTo>
                    <a:pt x="3433474" y="912562"/>
                  </a:lnTo>
                  <a:lnTo>
                    <a:pt x="3410169" y="873875"/>
                  </a:lnTo>
                  <a:lnTo>
                    <a:pt x="3385951" y="835812"/>
                  </a:lnTo>
                  <a:lnTo>
                    <a:pt x="3360836" y="798390"/>
                  </a:lnTo>
                  <a:lnTo>
                    <a:pt x="3334837" y="761623"/>
                  </a:lnTo>
                  <a:lnTo>
                    <a:pt x="3307970" y="725526"/>
                  </a:lnTo>
                  <a:lnTo>
                    <a:pt x="3280251" y="690116"/>
                  </a:lnTo>
                  <a:lnTo>
                    <a:pt x="3251694" y="655406"/>
                  </a:lnTo>
                  <a:lnTo>
                    <a:pt x="3222316" y="621412"/>
                  </a:lnTo>
                  <a:lnTo>
                    <a:pt x="3192130" y="588149"/>
                  </a:lnTo>
                  <a:lnTo>
                    <a:pt x="3161152" y="555633"/>
                  </a:lnTo>
                  <a:lnTo>
                    <a:pt x="3129397" y="523879"/>
                  </a:lnTo>
                  <a:lnTo>
                    <a:pt x="3096881" y="492901"/>
                  </a:lnTo>
                  <a:lnTo>
                    <a:pt x="3063619" y="462715"/>
                  </a:lnTo>
                  <a:lnTo>
                    <a:pt x="3029625" y="433336"/>
                  </a:lnTo>
                  <a:lnTo>
                    <a:pt x="2994915" y="404779"/>
                  </a:lnTo>
                  <a:lnTo>
                    <a:pt x="2959504" y="377060"/>
                  </a:lnTo>
                  <a:lnTo>
                    <a:pt x="2923408" y="350194"/>
                  </a:lnTo>
                  <a:lnTo>
                    <a:pt x="2886641" y="324195"/>
                  </a:lnTo>
                  <a:lnTo>
                    <a:pt x="2849218" y="299079"/>
                  </a:lnTo>
                  <a:lnTo>
                    <a:pt x="2811156" y="274861"/>
                  </a:lnTo>
                  <a:lnTo>
                    <a:pt x="2772468" y="251557"/>
                  </a:lnTo>
                  <a:lnTo>
                    <a:pt x="2733171" y="229181"/>
                  </a:lnTo>
                  <a:lnTo>
                    <a:pt x="2693279" y="207748"/>
                  </a:lnTo>
                  <a:lnTo>
                    <a:pt x="2652807" y="187275"/>
                  </a:lnTo>
                  <a:lnTo>
                    <a:pt x="2611771" y="167775"/>
                  </a:lnTo>
                  <a:lnTo>
                    <a:pt x="2570186" y="149265"/>
                  </a:lnTo>
                  <a:lnTo>
                    <a:pt x="2528067" y="131759"/>
                  </a:lnTo>
                  <a:lnTo>
                    <a:pt x="2485429" y="115272"/>
                  </a:lnTo>
                  <a:lnTo>
                    <a:pt x="2442287" y="99820"/>
                  </a:lnTo>
                  <a:lnTo>
                    <a:pt x="2398657" y="85418"/>
                  </a:lnTo>
                  <a:lnTo>
                    <a:pt x="2354553" y="72080"/>
                  </a:lnTo>
                  <a:lnTo>
                    <a:pt x="2309992" y="59823"/>
                  </a:lnTo>
                  <a:lnTo>
                    <a:pt x="2264987" y="48662"/>
                  </a:lnTo>
                  <a:lnTo>
                    <a:pt x="2219555" y="38610"/>
                  </a:lnTo>
                  <a:lnTo>
                    <a:pt x="2173710" y="29685"/>
                  </a:lnTo>
                  <a:lnTo>
                    <a:pt x="2127467" y="21900"/>
                  </a:lnTo>
                  <a:lnTo>
                    <a:pt x="2080842" y="15272"/>
                  </a:lnTo>
                  <a:lnTo>
                    <a:pt x="2033850" y="9814"/>
                  </a:lnTo>
                  <a:lnTo>
                    <a:pt x="1986507" y="5543"/>
                  </a:lnTo>
                  <a:lnTo>
                    <a:pt x="1938826" y="2473"/>
                  </a:lnTo>
                  <a:lnTo>
                    <a:pt x="1890824" y="620"/>
                  </a:lnTo>
                  <a:lnTo>
                    <a:pt x="1842515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785094" y="2734055"/>
            <a:ext cx="636905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170" dirty="0">
                <a:solidFill>
                  <a:srgbClr val="FFFFFF"/>
                </a:solidFill>
                <a:latin typeface="Gill Sans MT"/>
                <a:cs typeface="Gill Sans MT"/>
              </a:rPr>
              <a:t>THE</a:t>
            </a:r>
            <a:endParaRPr sz="23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81768" y="3051047"/>
            <a:ext cx="201803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85" dirty="0">
                <a:solidFill>
                  <a:srgbClr val="FFFFFF"/>
                </a:solidFill>
                <a:latin typeface="Gill Sans MT"/>
                <a:cs typeface="Gill Sans MT"/>
              </a:rPr>
              <a:t>IMPORTANCE</a:t>
            </a:r>
            <a:endParaRPr sz="23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33736" y="3368040"/>
            <a:ext cx="151511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46100" algn="l"/>
              </a:tabLst>
            </a:pPr>
            <a:r>
              <a:rPr sz="2300" spc="-3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2300" dirty="0">
                <a:solidFill>
                  <a:srgbClr val="FFFFFF"/>
                </a:solidFill>
                <a:latin typeface="Gill Sans MT"/>
                <a:cs typeface="Gill Sans MT"/>
              </a:rPr>
              <a:t>	</a:t>
            </a:r>
            <a:r>
              <a:rPr sz="2300" spc="65" dirty="0">
                <a:solidFill>
                  <a:srgbClr val="FFFFFF"/>
                </a:solidFill>
                <a:latin typeface="Gill Sans MT"/>
                <a:cs typeface="Gill Sans MT"/>
              </a:rPr>
              <a:t>STORY</a:t>
            </a:r>
            <a:endParaRPr sz="23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39019" y="3688079"/>
            <a:ext cx="130429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155" dirty="0">
                <a:solidFill>
                  <a:srgbClr val="FFFFFF"/>
                </a:solidFill>
                <a:latin typeface="Gill Sans MT"/>
                <a:cs typeface="Gill Sans MT"/>
              </a:rPr>
              <a:t>TELLING</a:t>
            </a:r>
            <a:endParaRPr sz="2300">
              <a:latin typeface="Gill Sans MT"/>
              <a:cs typeface="Gill Sans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689170" y="670051"/>
            <a:ext cx="5035550" cy="1256113"/>
          </a:xfrm>
          <a:prstGeom prst="rect">
            <a:avLst/>
          </a:prstGeom>
        </p:spPr>
        <p:txBody>
          <a:bodyPr vert="horz" wrap="square" lIns="0" tIns="146685" rIns="0" bIns="0" rtlCol="0">
            <a:spAutoFit/>
          </a:bodyPr>
          <a:lstStyle/>
          <a:p>
            <a:pPr marL="469900" indent="-228600">
              <a:lnSpc>
                <a:spcPct val="100000"/>
              </a:lnSpc>
              <a:spcBef>
                <a:spcPts val="1155"/>
              </a:spcBef>
              <a:buClr>
                <a:srgbClr val="9BAFB5"/>
              </a:buClr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Storytelling</a:t>
            </a:r>
            <a:r>
              <a:rPr lang="en-GB" spc="4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involves</a:t>
            </a:r>
            <a:r>
              <a:rPr sz="1800" spc="-4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35" dirty="0">
                <a:solidFill>
                  <a:srgbClr val="262626"/>
                </a:solidFill>
                <a:latin typeface="Gill Sans MT"/>
                <a:cs typeface="Gill Sans MT"/>
              </a:rPr>
              <a:t>a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two-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way</a:t>
            </a:r>
            <a:r>
              <a:rPr sz="1800" spc="-8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interaction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between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storyteller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and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listeners.</a:t>
            </a:r>
            <a:r>
              <a:rPr lang="en-GB"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The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responses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of</a:t>
            </a:r>
            <a:r>
              <a:rPr sz="1800" spc="-4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the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listeners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influence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the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telling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of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the</a:t>
            </a:r>
            <a:r>
              <a:rPr sz="1800" spc="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story</a:t>
            </a:r>
            <a:endParaRPr sz="1800" dirty="0">
              <a:latin typeface="Gill Sans MT"/>
              <a:cs typeface="Gill Sans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929249" y="4833620"/>
            <a:ext cx="6515734" cy="1391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0607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Storytelling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uses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actions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such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vocalisation, </a:t>
            </a:r>
            <a:r>
              <a:rPr sz="2400" dirty="0">
                <a:latin typeface="Arial"/>
                <a:cs typeface="Arial"/>
              </a:rPr>
              <a:t>physical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movement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and/or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gesture.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ct val="102200"/>
              </a:lnSpc>
              <a:spcBef>
                <a:spcPts val="575"/>
              </a:spcBef>
            </a:pPr>
            <a:r>
              <a:rPr sz="1800" dirty="0">
                <a:latin typeface="Arial"/>
                <a:cs typeface="Arial"/>
              </a:rPr>
              <a:t>These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actions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are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parts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spoken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manual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language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other </a:t>
            </a:r>
            <a:r>
              <a:rPr sz="1800" dirty="0">
                <a:latin typeface="Arial"/>
                <a:cs typeface="Arial"/>
              </a:rPr>
              <a:t>than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words.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483001" y="2499867"/>
            <a:ext cx="6210935" cy="1203960"/>
          </a:xfrm>
          <a:prstGeom prst="rect">
            <a:avLst/>
          </a:prstGeom>
        </p:spPr>
        <p:txBody>
          <a:bodyPr vert="horz" wrap="square" lIns="0" tIns="1181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30"/>
              </a:spcBef>
            </a:pPr>
            <a:r>
              <a:rPr sz="2400" dirty="0">
                <a:latin typeface="Arial"/>
                <a:cs typeface="Arial"/>
              </a:rPr>
              <a:t>Storytelling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uses</a:t>
            </a:r>
            <a:r>
              <a:rPr sz="2400" spc="-10" dirty="0">
                <a:latin typeface="Arial"/>
                <a:cs typeface="Arial"/>
              </a:rPr>
              <a:t> words/gesture.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ct val="128899"/>
              </a:lnSpc>
            </a:pPr>
            <a:r>
              <a:rPr sz="1800" dirty="0">
                <a:latin typeface="Arial"/>
                <a:cs typeface="Arial"/>
              </a:rPr>
              <a:t>Storytelling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uses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language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-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whether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be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spoken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language </a:t>
            </a:r>
            <a:r>
              <a:rPr sz="1800" dirty="0">
                <a:latin typeface="Arial"/>
                <a:cs typeface="Arial"/>
              </a:rPr>
              <a:t>or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visual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language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" y="0"/>
            <a:ext cx="7545070" cy="6858000"/>
            <a:chOff x="-1" y="0"/>
            <a:chExt cx="7545070" cy="6858000"/>
          </a:xfrm>
        </p:grpSpPr>
        <p:sp>
          <p:nvSpPr>
            <p:cNvPr id="3" name="object 3"/>
            <p:cNvSpPr/>
            <p:nvPr/>
          </p:nvSpPr>
          <p:spPr>
            <a:xfrm>
              <a:off x="-1" y="0"/>
              <a:ext cx="7545070" cy="6858000"/>
            </a:xfrm>
            <a:custGeom>
              <a:avLst/>
              <a:gdLst/>
              <a:ahLst/>
              <a:cxnLst/>
              <a:rect l="l" t="t" r="r" b="b"/>
              <a:pathLst>
                <a:path w="7545070" h="6858000">
                  <a:moveTo>
                    <a:pt x="7544653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7544653" y="6857999"/>
                  </a:lnTo>
                  <a:lnTo>
                    <a:pt x="7544653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643465" y="643467"/>
              <a:ext cx="6243320" cy="1728470"/>
            </a:xfrm>
            <a:custGeom>
              <a:avLst/>
              <a:gdLst/>
              <a:ahLst/>
              <a:cxnLst/>
              <a:rect l="l" t="t" r="r" b="b"/>
              <a:pathLst>
                <a:path w="6243320" h="1728470">
                  <a:moveTo>
                    <a:pt x="0" y="0"/>
                  </a:moveTo>
                  <a:lnTo>
                    <a:pt x="6242719" y="0"/>
                  </a:lnTo>
                  <a:lnTo>
                    <a:pt x="6242719" y="1728044"/>
                  </a:lnTo>
                  <a:lnTo>
                    <a:pt x="0" y="172804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722206" y="766064"/>
            <a:ext cx="5979795" cy="477012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81280" algn="ctr">
              <a:lnSpc>
                <a:spcPct val="100000"/>
              </a:lnSpc>
              <a:spcBef>
                <a:spcPts val="480"/>
              </a:spcBef>
            </a:pP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45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RY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00" dirty="0">
                <a:solidFill>
                  <a:srgbClr val="FFFFFF"/>
                </a:solidFill>
                <a:latin typeface="Gill Sans MT"/>
                <a:cs typeface="Gill Sans MT"/>
              </a:rPr>
              <a:t>EL</a:t>
            </a:r>
            <a:r>
              <a:rPr sz="1500" spc="-2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L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00" dirty="0">
                <a:solidFill>
                  <a:srgbClr val="FFFFFF"/>
                </a:solidFill>
                <a:latin typeface="Gill Sans MT"/>
                <a:cs typeface="Gill Sans MT"/>
              </a:rPr>
              <a:t>IN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G</a:t>
            </a:r>
            <a:r>
              <a:rPr sz="1500" spc="4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95" dirty="0">
                <a:solidFill>
                  <a:srgbClr val="FFFFFF"/>
                </a:solidFill>
                <a:latin typeface="Gill Sans MT"/>
                <a:cs typeface="Gill Sans MT"/>
              </a:rPr>
              <a:t>PR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2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4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45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500" spc="-2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25" dirty="0">
                <a:solidFill>
                  <a:srgbClr val="FFFFFF"/>
                </a:solidFill>
                <a:latin typeface="Gill Sans MT"/>
                <a:cs typeface="Gill Sans MT"/>
              </a:rPr>
              <a:t>RY.</a:t>
            </a:r>
            <a:endParaRPr sz="1500">
              <a:latin typeface="Gill Sans MT"/>
              <a:cs typeface="Gill Sans MT"/>
            </a:endParaRPr>
          </a:p>
          <a:p>
            <a:pPr marL="153035" marR="64135" algn="ctr">
              <a:lnSpc>
                <a:spcPts val="1610"/>
              </a:lnSpc>
              <a:spcBef>
                <a:spcPts val="600"/>
              </a:spcBef>
            </a:pP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95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4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Y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2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L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L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20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G</a:t>
            </a:r>
            <a:r>
              <a:rPr sz="1500" spc="2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50" dirty="0">
                <a:solidFill>
                  <a:srgbClr val="FFFFFF"/>
                </a:solidFill>
                <a:latin typeface="Gill Sans MT"/>
                <a:cs typeface="Gill Sans MT"/>
              </a:rPr>
              <a:t>L</a:t>
            </a:r>
            <a:r>
              <a:rPr sz="1500" spc="75" dirty="0">
                <a:solidFill>
                  <a:srgbClr val="FFFFFF"/>
                </a:solidFill>
                <a:latin typeface="Gill Sans MT"/>
                <a:cs typeface="Gill Sans MT"/>
              </a:rPr>
              <a:t>W</a:t>
            </a:r>
            <a:r>
              <a:rPr sz="1500" spc="3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160" dirty="0">
                <a:solidFill>
                  <a:srgbClr val="FFFFFF"/>
                </a:solidFill>
                <a:latin typeface="Gill Sans MT"/>
                <a:cs typeface="Gill Sans MT"/>
              </a:rPr>
              <a:t>Y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3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20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30" dirty="0">
                <a:solidFill>
                  <a:srgbClr val="FFFFFF"/>
                </a:solidFill>
                <a:latin typeface="Gill Sans MT"/>
                <a:cs typeface="Gill Sans MT"/>
              </a:rPr>
              <a:t>V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50" dirty="0">
                <a:solidFill>
                  <a:srgbClr val="FFFFFF"/>
                </a:solidFill>
                <a:latin typeface="Gill Sans MT"/>
                <a:cs typeface="Gill Sans MT"/>
              </a:rPr>
              <a:t>L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V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2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204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H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3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P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200" dirty="0">
                <a:solidFill>
                  <a:srgbClr val="FFFFFF"/>
                </a:solidFill>
                <a:latin typeface="Gill Sans MT"/>
                <a:cs typeface="Gill Sans MT"/>
              </a:rPr>
              <a:t>ESE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4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45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20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1145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2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F</a:t>
            </a:r>
            <a:r>
              <a:rPr sz="1500" spc="24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3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95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4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Y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—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3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95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45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95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V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95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.</a:t>
            </a:r>
            <a:r>
              <a:rPr sz="1500" spc="24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95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V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4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Y</a:t>
            </a:r>
            <a:r>
              <a:rPr sz="1500" spc="38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C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U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50" dirty="0">
                <a:solidFill>
                  <a:srgbClr val="FFFFFF"/>
                </a:solidFill>
                <a:latin typeface="Gill Sans MT"/>
                <a:cs typeface="Gill Sans MT"/>
              </a:rPr>
              <a:t>L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U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3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H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95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3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4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spc="-55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 </a:t>
            </a:r>
            <a:r>
              <a:rPr sz="1500" spc="14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W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3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D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F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3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F</a:t>
            </a:r>
            <a:r>
              <a:rPr sz="1500" spc="3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95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4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spc="-5" dirty="0">
                <a:solidFill>
                  <a:srgbClr val="FFFFFF"/>
                </a:solidFill>
                <a:latin typeface="Gill Sans MT"/>
                <a:cs typeface="Gill Sans MT"/>
              </a:rPr>
              <a:t>Y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.</a:t>
            </a:r>
            <a:r>
              <a:rPr sz="1500" spc="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W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H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5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38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3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19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C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G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D</a:t>
            </a:r>
            <a:endParaRPr sz="1500">
              <a:latin typeface="Gill Sans MT"/>
              <a:cs typeface="Gill Sans MT"/>
            </a:endParaRPr>
          </a:p>
          <a:p>
            <a:pPr marL="79375" algn="ctr">
              <a:lnSpc>
                <a:spcPts val="1510"/>
              </a:lnSpc>
            </a:pPr>
            <a:r>
              <a:rPr sz="1500" spc="95" dirty="0">
                <a:solidFill>
                  <a:srgbClr val="FFFFFF"/>
                </a:solidFill>
                <a:latin typeface="Gill Sans MT"/>
                <a:cs typeface="Gill Sans MT"/>
              </a:rPr>
              <a:t>AS</a:t>
            </a:r>
            <a:r>
              <a:rPr sz="1500" spc="2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4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45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RY</a:t>
            </a:r>
            <a:r>
              <a:rPr sz="1500" spc="3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95" dirty="0">
                <a:solidFill>
                  <a:srgbClr val="FFFFFF"/>
                </a:solidFill>
                <a:latin typeface="Gill Sans MT"/>
                <a:cs typeface="Gill Sans MT"/>
              </a:rPr>
              <a:t>IN</a:t>
            </a:r>
            <a:r>
              <a:rPr sz="1500" spc="4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4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95" dirty="0">
                <a:solidFill>
                  <a:srgbClr val="FFFFFF"/>
                </a:solidFill>
                <a:latin typeface="Gill Sans MT"/>
                <a:cs typeface="Gill Sans MT"/>
              </a:rPr>
              <a:t>IT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65" dirty="0">
                <a:solidFill>
                  <a:srgbClr val="FFFFFF"/>
                </a:solidFill>
                <a:latin typeface="Gill Sans MT"/>
                <a:cs typeface="Gill Sans MT"/>
              </a:rPr>
              <a:t>UAT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95" dirty="0">
                <a:solidFill>
                  <a:srgbClr val="FFFFFF"/>
                </a:solidFill>
                <a:latin typeface="Gill Sans MT"/>
                <a:cs typeface="Gill Sans MT"/>
              </a:rPr>
              <a:t>IO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40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M</a:t>
            </a:r>
            <a:r>
              <a:rPr sz="1500" spc="-2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AY</a:t>
            </a:r>
            <a:r>
              <a:rPr sz="1500" spc="3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50" dirty="0">
                <a:solidFill>
                  <a:srgbClr val="FFFFFF"/>
                </a:solidFill>
                <a:latin typeface="Gill Sans MT"/>
                <a:cs typeface="Gill Sans MT"/>
              </a:rPr>
              <a:t>OT</a:t>
            </a:r>
            <a:r>
              <a:rPr sz="1500" spc="39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B</a:t>
            </a:r>
            <a:r>
              <a:rPr sz="1500" spc="-2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5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endParaRPr sz="1500">
              <a:latin typeface="Gill Sans MT"/>
              <a:cs typeface="Gill Sans MT"/>
            </a:endParaRPr>
          </a:p>
          <a:p>
            <a:pPr marL="80010" algn="ctr">
              <a:lnSpc>
                <a:spcPts val="1750"/>
              </a:lnSpc>
            </a:pPr>
            <a:r>
              <a:rPr sz="1500" spc="65" dirty="0">
                <a:solidFill>
                  <a:srgbClr val="FFFFFF"/>
                </a:solidFill>
                <a:latin typeface="Gill Sans MT"/>
                <a:cs typeface="Gill Sans MT"/>
              </a:rPr>
              <a:t>AC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C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P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D</a:t>
            </a:r>
            <a:r>
              <a:rPr sz="1500" spc="24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S</a:t>
            </a:r>
            <a:r>
              <a:rPr sz="1500" spc="3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O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39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I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2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N</a:t>
            </a:r>
            <a:r>
              <a:rPr sz="1500" spc="-2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50" dirty="0">
                <a:solidFill>
                  <a:srgbClr val="FFFFFF"/>
                </a:solidFill>
                <a:latin typeface="Gill Sans MT"/>
                <a:cs typeface="Gill Sans MT"/>
              </a:rPr>
              <a:t>OT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H</a:t>
            </a:r>
            <a:r>
              <a:rPr sz="1500" spc="-2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E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FFFFFF"/>
                </a:solidFill>
                <a:latin typeface="Gill Sans MT"/>
                <a:cs typeface="Gill Sans MT"/>
              </a:rPr>
              <a:t>R</a:t>
            </a:r>
            <a:r>
              <a:rPr sz="1500" spc="-2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500" spc="-50" dirty="0">
                <a:solidFill>
                  <a:srgbClr val="FFFFFF"/>
                </a:solidFill>
                <a:latin typeface="Gill Sans MT"/>
                <a:cs typeface="Gill Sans MT"/>
              </a:rPr>
              <a:t>.</a:t>
            </a:r>
            <a:endParaRPr sz="1500">
              <a:latin typeface="Gill Sans MT"/>
              <a:cs typeface="Gill Sans MT"/>
            </a:endParaRPr>
          </a:p>
          <a:p>
            <a:pPr>
              <a:lnSpc>
                <a:spcPct val="100000"/>
              </a:lnSpc>
            </a:pPr>
            <a:endParaRPr sz="1700">
              <a:latin typeface="Gill Sans MT"/>
              <a:cs typeface="Gill Sans M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750">
              <a:latin typeface="Gill Sans MT"/>
              <a:cs typeface="Gill Sans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Storytelling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encourages</a:t>
            </a:r>
            <a:r>
              <a:rPr sz="1800" spc="-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the</a:t>
            </a:r>
            <a:r>
              <a:rPr sz="180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1580" dirty="0">
                <a:solidFill>
                  <a:srgbClr val="FFFFFF"/>
                </a:solidFill>
                <a:latin typeface="Gill Sans MT"/>
                <a:cs typeface="Gill Sans MT"/>
              </a:rPr>
              <a:t>active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 imagination</a:t>
            </a:r>
            <a:r>
              <a:rPr sz="1800" spc="-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the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 listeners.</a:t>
            </a:r>
            <a:endParaRPr sz="1800">
              <a:latin typeface="Gill Sans MT"/>
              <a:cs typeface="Gill Sans MT"/>
            </a:endParaRPr>
          </a:p>
          <a:p>
            <a:pPr marL="12700" marR="5080">
              <a:lnSpc>
                <a:spcPct val="100000"/>
              </a:lnSpc>
              <a:spcBef>
                <a:spcPts val="1055"/>
              </a:spcBef>
            </a:pP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In</a:t>
            </a:r>
            <a:r>
              <a:rPr sz="180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storytelling,</a:t>
            </a:r>
            <a:r>
              <a:rPr sz="1800" spc="-17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the</a:t>
            </a:r>
            <a:r>
              <a:rPr sz="180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listener </a:t>
            </a:r>
            <a:r>
              <a:rPr sz="1800" spc="-1655" dirty="0">
                <a:solidFill>
                  <a:srgbClr val="FFFFFF"/>
                </a:solidFill>
                <a:latin typeface="Gill Sans MT"/>
                <a:cs typeface="Gill Sans MT"/>
              </a:rPr>
              <a:t>imagines</a:t>
            </a:r>
            <a:r>
              <a:rPr sz="180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the</a:t>
            </a:r>
            <a:r>
              <a:rPr sz="180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story.</a:t>
            </a:r>
            <a:r>
              <a:rPr sz="1800" spc="-16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In</a:t>
            </a:r>
            <a:r>
              <a:rPr sz="180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most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traditional</a:t>
            </a:r>
            <a:r>
              <a:rPr sz="1800" spc="-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theatre</a:t>
            </a:r>
            <a:r>
              <a:rPr sz="1800" spc="-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or</a:t>
            </a:r>
            <a:r>
              <a:rPr sz="1800" spc="-3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film,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the</a:t>
            </a:r>
            <a:r>
              <a:rPr sz="1800" spc="-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listener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enjoys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the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illusion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that</a:t>
            </a:r>
            <a:r>
              <a:rPr sz="1800" spc="-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they</a:t>
            </a:r>
            <a:r>
              <a:rPr sz="1800" spc="-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are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actually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witnessing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 the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character</a:t>
            </a:r>
            <a:r>
              <a:rPr sz="1800" spc="-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or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events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described</a:t>
            </a:r>
            <a:r>
              <a:rPr sz="1800" spc="-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in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the</a:t>
            </a:r>
            <a:r>
              <a:rPr sz="1800" spc="-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story.</a:t>
            </a:r>
            <a:endParaRPr sz="1800">
              <a:latin typeface="Gill Sans MT"/>
              <a:cs typeface="Gill Sans MT"/>
            </a:endParaRPr>
          </a:p>
          <a:p>
            <a:pPr>
              <a:lnSpc>
                <a:spcPct val="100000"/>
              </a:lnSpc>
            </a:pPr>
            <a:endParaRPr sz="2100">
              <a:latin typeface="Gill Sans MT"/>
              <a:cs typeface="Gill Sans MT"/>
            </a:endParaRPr>
          </a:p>
          <a:p>
            <a:pPr marL="12700" marR="262255">
              <a:lnSpc>
                <a:spcPct val="99400"/>
              </a:lnSpc>
              <a:spcBef>
                <a:spcPts val="1730"/>
              </a:spcBef>
            </a:pP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Storytelling can</a:t>
            </a:r>
            <a:r>
              <a:rPr sz="1800" spc="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be</a:t>
            </a:r>
            <a:r>
              <a:rPr sz="1800" spc="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100" dirty="0">
                <a:solidFill>
                  <a:srgbClr val="FFFFFF"/>
                </a:solidFill>
                <a:latin typeface="Gill Sans MT"/>
                <a:cs typeface="Gill Sans MT"/>
              </a:rPr>
              <a:t>combined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with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other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art</a:t>
            </a:r>
            <a:r>
              <a:rPr sz="1800" spc="-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forms</a:t>
            </a:r>
            <a:r>
              <a:rPr sz="1800" spc="-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50" dirty="0">
                <a:solidFill>
                  <a:srgbClr val="FFFFFF"/>
                </a:solidFill>
                <a:latin typeface="Gill Sans MT"/>
                <a:cs typeface="Gill Sans MT"/>
              </a:rPr>
              <a:t>-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drama,</a:t>
            </a:r>
            <a:r>
              <a:rPr sz="1800" spc="-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music,</a:t>
            </a:r>
            <a:r>
              <a:rPr sz="1800" spc="-17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dance,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comedy,</a:t>
            </a:r>
            <a:r>
              <a:rPr sz="1800" spc="-16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puppetry</a:t>
            </a:r>
            <a:r>
              <a:rPr sz="1800" spc="3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and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numerous</a:t>
            </a:r>
            <a:r>
              <a:rPr sz="1800" spc="-6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other</a:t>
            </a:r>
            <a:r>
              <a:rPr sz="1800" spc="-5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forms</a:t>
            </a:r>
            <a:r>
              <a:rPr sz="1800" spc="-5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of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expression</a:t>
            </a:r>
            <a:r>
              <a:rPr sz="1800" spc="-8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50" dirty="0">
                <a:solidFill>
                  <a:srgbClr val="FFFFFF"/>
                </a:solidFill>
                <a:latin typeface="Gill Sans MT"/>
                <a:cs typeface="Gill Sans MT"/>
              </a:rPr>
              <a:t>…</a:t>
            </a:r>
            <a:endParaRPr sz="1800">
              <a:latin typeface="Gill Sans MT"/>
              <a:cs typeface="Gill Sans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19869" y="2700601"/>
            <a:ext cx="3428662" cy="125596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182177" y="1432052"/>
            <a:ext cx="76695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977765" algn="l"/>
              </a:tabLst>
            </a:pPr>
            <a:r>
              <a:rPr sz="2400" dirty="0">
                <a:latin typeface="Times New Roman"/>
                <a:cs typeface="Times New Roman"/>
              </a:rPr>
              <a:t>Big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idea/Lots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ideas</a:t>
            </a:r>
            <a:r>
              <a:rPr sz="2400" dirty="0">
                <a:latin typeface="Times New Roman"/>
                <a:cs typeface="Times New Roman"/>
              </a:rPr>
              <a:t>	Relevant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idea/thought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58377" y="5089652"/>
            <a:ext cx="27216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Times New Roman"/>
                <a:cs typeface="Times New Roman"/>
              </a:rPr>
              <a:t>Relevant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Idea/thought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239681" y="5089652"/>
            <a:ext cx="26028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Times New Roman"/>
                <a:cs typeface="Times New Roman"/>
              </a:rPr>
              <a:t>Big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idea/lots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ideas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7172325" y="2057400"/>
            <a:ext cx="2743200" cy="2814955"/>
            <a:chOff x="7172325" y="2057400"/>
            <a:chExt cx="2743200" cy="2814955"/>
          </a:xfrm>
        </p:grpSpPr>
        <p:sp>
          <p:nvSpPr>
            <p:cNvPr id="6" name="object 6"/>
            <p:cNvSpPr/>
            <p:nvPr/>
          </p:nvSpPr>
          <p:spPr>
            <a:xfrm>
              <a:off x="7175500" y="2060575"/>
              <a:ext cx="2736850" cy="2808605"/>
            </a:xfrm>
            <a:custGeom>
              <a:avLst/>
              <a:gdLst/>
              <a:ahLst/>
              <a:cxnLst/>
              <a:rect l="l" t="t" r="r" b="b"/>
              <a:pathLst>
                <a:path w="2736850" h="2808604">
                  <a:moveTo>
                    <a:pt x="1368425" y="0"/>
                  </a:moveTo>
                  <a:lnTo>
                    <a:pt x="0" y="2808287"/>
                  </a:lnTo>
                  <a:lnTo>
                    <a:pt x="2736850" y="2808287"/>
                  </a:lnTo>
                  <a:lnTo>
                    <a:pt x="1368425" y="0"/>
                  </a:lnTo>
                  <a:close/>
                </a:path>
              </a:pathLst>
            </a:custGeom>
            <a:solidFill>
              <a:srgbClr val="C5B88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7175500" y="2060575"/>
              <a:ext cx="2736850" cy="2808605"/>
            </a:xfrm>
            <a:custGeom>
              <a:avLst/>
              <a:gdLst/>
              <a:ahLst/>
              <a:cxnLst/>
              <a:rect l="l" t="t" r="r" b="b"/>
              <a:pathLst>
                <a:path w="2736850" h="2808604">
                  <a:moveTo>
                    <a:pt x="0" y="2808288"/>
                  </a:moveTo>
                  <a:lnTo>
                    <a:pt x="1368425" y="0"/>
                  </a:lnTo>
                  <a:lnTo>
                    <a:pt x="2736850" y="2808288"/>
                  </a:lnTo>
                  <a:lnTo>
                    <a:pt x="0" y="2808288"/>
                  </a:lnTo>
                  <a:close/>
                </a:path>
              </a:pathLst>
            </a:custGeom>
            <a:ln w="6350">
              <a:solidFill>
                <a:srgbClr val="F6A21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8492223" y="2060575"/>
              <a:ext cx="103505" cy="2089785"/>
            </a:xfrm>
            <a:custGeom>
              <a:avLst/>
              <a:gdLst/>
              <a:ahLst/>
              <a:cxnLst/>
              <a:rect l="l" t="t" r="r" b="b"/>
              <a:pathLst>
                <a:path w="103504" h="2089785">
                  <a:moveTo>
                    <a:pt x="7082" y="1993125"/>
                  </a:moveTo>
                  <a:lnTo>
                    <a:pt x="1023" y="1996659"/>
                  </a:lnTo>
                  <a:lnTo>
                    <a:pt x="0" y="2000547"/>
                  </a:lnTo>
                  <a:lnTo>
                    <a:pt x="51702" y="2089179"/>
                  </a:lnTo>
                  <a:lnTo>
                    <a:pt x="59054" y="2076577"/>
                  </a:lnTo>
                  <a:lnTo>
                    <a:pt x="45352" y="2076577"/>
                  </a:lnTo>
                  <a:lnTo>
                    <a:pt x="45352" y="2053088"/>
                  </a:lnTo>
                  <a:lnTo>
                    <a:pt x="10970" y="1994147"/>
                  </a:lnTo>
                  <a:lnTo>
                    <a:pt x="7082" y="1993125"/>
                  </a:lnTo>
                  <a:close/>
                </a:path>
                <a:path w="103504" h="2089785">
                  <a:moveTo>
                    <a:pt x="45352" y="2053089"/>
                  </a:moveTo>
                  <a:lnTo>
                    <a:pt x="45352" y="2076577"/>
                  </a:lnTo>
                  <a:lnTo>
                    <a:pt x="58052" y="2076577"/>
                  </a:lnTo>
                  <a:lnTo>
                    <a:pt x="58052" y="2073377"/>
                  </a:lnTo>
                  <a:lnTo>
                    <a:pt x="46217" y="2073377"/>
                  </a:lnTo>
                  <a:lnTo>
                    <a:pt x="51702" y="2063974"/>
                  </a:lnTo>
                  <a:lnTo>
                    <a:pt x="45352" y="2053089"/>
                  </a:lnTo>
                  <a:close/>
                </a:path>
                <a:path w="103504" h="2089785">
                  <a:moveTo>
                    <a:pt x="96323" y="1993125"/>
                  </a:moveTo>
                  <a:lnTo>
                    <a:pt x="92434" y="1994147"/>
                  </a:lnTo>
                  <a:lnTo>
                    <a:pt x="58052" y="2053088"/>
                  </a:lnTo>
                  <a:lnTo>
                    <a:pt x="58052" y="2076577"/>
                  </a:lnTo>
                  <a:lnTo>
                    <a:pt x="59054" y="2076577"/>
                  </a:lnTo>
                  <a:lnTo>
                    <a:pt x="103404" y="2000547"/>
                  </a:lnTo>
                  <a:lnTo>
                    <a:pt x="102381" y="1996659"/>
                  </a:lnTo>
                  <a:lnTo>
                    <a:pt x="96323" y="1993125"/>
                  </a:lnTo>
                  <a:close/>
                </a:path>
                <a:path w="103504" h="2089785">
                  <a:moveTo>
                    <a:pt x="51702" y="2063974"/>
                  </a:moveTo>
                  <a:lnTo>
                    <a:pt x="46217" y="2073377"/>
                  </a:lnTo>
                  <a:lnTo>
                    <a:pt x="57188" y="2073377"/>
                  </a:lnTo>
                  <a:lnTo>
                    <a:pt x="51702" y="2063974"/>
                  </a:lnTo>
                  <a:close/>
                </a:path>
                <a:path w="103504" h="2089785">
                  <a:moveTo>
                    <a:pt x="58052" y="2053088"/>
                  </a:moveTo>
                  <a:lnTo>
                    <a:pt x="51702" y="2063974"/>
                  </a:lnTo>
                  <a:lnTo>
                    <a:pt x="57188" y="2073377"/>
                  </a:lnTo>
                  <a:lnTo>
                    <a:pt x="58052" y="2073377"/>
                  </a:lnTo>
                  <a:lnTo>
                    <a:pt x="58052" y="2053088"/>
                  </a:lnTo>
                  <a:close/>
                </a:path>
                <a:path w="103504" h="2089785">
                  <a:moveTo>
                    <a:pt x="58051" y="0"/>
                  </a:moveTo>
                  <a:lnTo>
                    <a:pt x="45351" y="0"/>
                  </a:lnTo>
                  <a:lnTo>
                    <a:pt x="45352" y="2053089"/>
                  </a:lnTo>
                  <a:lnTo>
                    <a:pt x="51702" y="2063974"/>
                  </a:lnTo>
                  <a:lnTo>
                    <a:pt x="58052" y="2053089"/>
                  </a:lnTo>
                  <a:lnTo>
                    <a:pt x="5805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2132012" y="2130424"/>
            <a:ext cx="2743200" cy="2814955"/>
            <a:chOff x="2132012" y="2130424"/>
            <a:chExt cx="2743200" cy="2814955"/>
          </a:xfrm>
        </p:grpSpPr>
        <p:sp>
          <p:nvSpPr>
            <p:cNvPr id="10" name="object 10"/>
            <p:cNvSpPr/>
            <p:nvPr/>
          </p:nvSpPr>
          <p:spPr>
            <a:xfrm>
              <a:off x="2135187" y="2133599"/>
              <a:ext cx="2736850" cy="2808605"/>
            </a:xfrm>
            <a:custGeom>
              <a:avLst/>
              <a:gdLst/>
              <a:ahLst/>
              <a:cxnLst/>
              <a:rect l="l" t="t" r="r" b="b"/>
              <a:pathLst>
                <a:path w="2736850" h="2808604">
                  <a:moveTo>
                    <a:pt x="2736850" y="0"/>
                  </a:moveTo>
                  <a:lnTo>
                    <a:pt x="0" y="0"/>
                  </a:lnTo>
                  <a:lnTo>
                    <a:pt x="1368425" y="2808287"/>
                  </a:lnTo>
                  <a:lnTo>
                    <a:pt x="2736850" y="0"/>
                  </a:lnTo>
                  <a:close/>
                </a:path>
              </a:pathLst>
            </a:custGeom>
            <a:solidFill>
              <a:srgbClr val="C5B88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135187" y="2133599"/>
              <a:ext cx="2736850" cy="2808605"/>
            </a:xfrm>
            <a:custGeom>
              <a:avLst/>
              <a:gdLst/>
              <a:ahLst/>
              <a:cxnLst/>
              <a:rect l="l" t="t" r="r" b="b"/>
              <a:pathLst>
                <a:path w="2736850" h="2808604">
                  <a:moveTo>
                    <a:pt x="2736850" y="0"/>
                  </a:moveTo>
                  <a:lnTo>
                    <a:pt x="1368425" y="2808288"/>
                  </a:lnTo>
                  <a:lnTo>
                    <a:pt x="0" y="0"/>
                  </a:lnTo>
                  <a:lnTo>
                    <a:pt x="2736850" y="0"/>
                  </a:lnTo>
                  <a:close/>
                </a:path>
              </a:pathLst>
            </a:custGeom>
            <a:ln w="6350">
              <a:solidFill>
                <a:srgbClr val="F6A21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451912" y="2133601"/>
              <a:ext cx="103505" cy="2016760"/>
            </a:xfrm>
            <a:custGeom>
              <a:avLst/>
              <a:gdLst/>
              <a:ahLst/>
              <a:cxnLst/>
              <a:rect l="l" t="t" r="r" b="b"/>
              <a:pathLst>
                <a:path w="103504" h="2016760">
                  <a:moveTo>
                    <a:pt x="7081" y="1920099"/>
                  </a:moveTo>
                  <a:lnTo>
                    <a:pt x="1023" y="1923633"/>
                  </a:lnTo>
                  <a:lnTo>
                    <a:pt x="0" y="1927522"/>
                  </a:lnTo>
                  <a:lnTo>
                    <a:pt x="51701" y="2016154"/>
                  </a:lnTo>
                  <a:lnTo>
                    <a:pt x="59052" y="2003552"/>
                  </a:lnTo>
                  <a:lnTo>
                    <a:pt x="45351" y="2003552"/>
                  </a:lnTo>
                  <a:lnTo>
                    <a:pt x="45351" y="1980062"/>
                  </a:lnTo>
                  <a:lnTo>
                    <a:pt x="10970" y="1921122"/>
                  </a:lnTo>
                  <a:lnTo>
                    <a:pt x="7081" y="1920099"/>
                  </a:lnTo>
                  <a:close/>
                </a:path>
                <a:path w="103504" h="2016760">
                  <a:moveTo>
                    <a:pt x="45351" y="1980062"/>
                  </a:moveTo>
                  <a:lnTo>
                    <a:pt x="45351" y="2003552"/>
                  </a:lnTo>
                  <a:lnTo>
                    <a:pt x="58051" y="2003552"/>
                  </a:lnTo>
                  <a:lnTo>
                    <a:pt x="58051" y="2000351"/>
                  </a:lnTo>
                  <a:lnTo>
                    <a:pt x="46216" y="2000351"/>
                  </a:lnTo>
                  <a:lnTo>
                    <a:pt x="51701" y="1990948"/>
                  </a:lnTo>
                  <a:lnTo>
                    <a:pt x="45351" y="1980062"/>
                  </a:lnTo>
                  <a:close/>
                </a:path>
                <a:path w="103504" h="2016760">
                  <a:moveTo>
                    <a:pt x="96321" y="1920099"/>
                  </a:moveTo>
                  <a:lnTo>
                    <a:pt x="92434" y="1921122"/>
                  </a:lnTo>
                  <a:lnTo>
                    <a:pt x="58052" y="1980062"/>
                  </a:lnTo>
                  <a:lnTo>
                    <a:pt x="58051" y="2003552"/>
                  </a:lnTo>
                  <a:lnTo>
                    <a:pt x="59052" y="2003552"/>
                  </a:lnTo>
                  <a:lnTo>
                    <a:pt x="103403" y="1927522"/>
                  </a:lnTo>
                  <a:lnTo>
                    <a:pt x="102381" y="1923633"/>
                  </a:lnTo>
                  <a:lnTo>
                    <a:pt x="96321" y="1920099"/>
                  </a:lnTo>
                  <a:close/>
                </a:path>
                <a:path w="103504" h="2016760">
                  <a:moveTo>
                    <a:pt x="51701" y="1990948"/>
                  </a:moveTo>
                  <a:lnTo>
                    <a:pt x="46216" y="2000351"/>
                  </a:lnTo>
                  <a:lnTo>
                    <a:pt x="57186" y="2000351"/>
                  </a:lnTo>
                  <a:lnTo>
                    <a:pt x="51701" y="1990948"/>
                  </a:lnTo>
                  <a:close/>
                </a:path>
                <a:path w="103504" h="2016760">
                  <a:moveTo>
                    <a:pt x="58051" y="1980063"/>
                  </a:moveTo>
                  <a:lnTo>
                    <a:pt x="51701" y="1990948"/>
                  </a:lnTo>
                  <a:lnTo>
                    <a:pt x="57186" y="2000351"/>
                  </a:lnTo>
                  <a:lnTo>
                    <a:pt x="58051" y="2000351"/>
                  </a:lnTo>
                  <a:lnTo>
                    <a:pt x="58051" y="1980063"/>
                  </a:lnTo>
                  <a:close/>
                </a:path>
                <a:path w="103504" h="2016760">
                  <a:moveTo>
                    <a:pt x="58050" y="0"/>
                  </a:moveTo>
                  <a:lnTo>
                    <a:pt x="45350" y="0"/>
                  </a:lnTo>
                  <a:lnTo>
                    <a:pt x="45352" y="1980063"/>
                  </a:lnTo>
                  <a:lnTo>
                    <a:pt x="51701" y="1990948"/>
                  </a:lnTo>
                  <a:lnTo>
                    <a:pt x="58051" y="1980063"/>
                  </a:lnTo>
                  <a:lnTo>
                    <a:pt x="5805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2821685" y="413003"/>
            <a:ext cx="64763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70" dirty="0">
                <a:solidFill>
                  <a:srgbClr val="000000"/>
                </a:solidFill>
                <a:latin typeface="Times New Roman"/>
                <a:cs typeface="Times New Roman"/>
              </a:rPr>
              <a:t>How</a:t>
            </a:r>
            <a:r>
              <a:rPr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pc="229" dirty="0">
                <a:solidFill>
                  <a:srgbClr val="000000"/>
                </a:solidFill>
                <a:latin typeface="Times New Roman"/>
                <a:cs typeface="Times New Roman"/>
              </a:rPr>
              <a:t>do</a:t>
            </a:r>
            <a:r>
              <a:rPr spc="1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pc="220" dirty="0">
                <a:solidFill>
                  <a:srgbClr val="000000"/>
                </a:solidFill>
                <a:latin typeface="Times New Roman"/>
                <a:cs typeface="Times New Roman"/>
              </a:rPr>
              <a:t>we</a:t>
            </a:r>
            <a:r>
              <a:rPr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pc="300" dirty="0">
                <a:solidFill>
                  <a:srgbClr val="000000"/>
                </a:solidFill>
                <a:latin typeface="Times New Roman"/>
                <a:cs typeface="Times New Roman"/>
              </a:rPr>
              <a:t>talk</a:t>
            </a:r>
            <a:r>
              <a:rPr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pc="290" dirty="0">
                <a:solidFill>
                  <a:srgbClr val="000000"/>
                </a:solidFill>
                <a:latin typeface="Times New Roman"/>
                <a:cs typeface="Times New Roman"/>
              </a:rPr>
              <a:t>about</a:t>
            </a:r>
            <a:r>
              <a:rPr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pc="330" dirty="0">
                <a:solidFill>
                  <a:srgbClr val="000000"/>
                </a:solidFill>
                <a:latin typeface="Times New Roman"/>
                <a:cs typeface="Times New Roman"/>
              </a:rPr>
              <a:t>our</a:t>
            </a:r>
            <a:r>
              <a:rPr spc="1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pc="270" dirty="0">
                <a:solidFill>
                  <a:srgbClr val="000000"/>
                </a:solidFill>
                <a:latin typeface="Times New Roman"/>
                <a:cs typeface="Times New Roman"/>
              </a:rPr>
              <a:t>ideas</a:t>
            </a:r>
            <a:r>
              <a:rPr spc="1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pc="-660" dirty="0">
                <a:solidFill>
                  <a:srgbClr val="000000"/>
                </a:solidFill>
                <a:latin typeface="Times New Roman"/>
                <a:cs typeface="Times New Roman"/>
              </a:rPr>
              <a:t>…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" y="0"/>
            <a:ext cx="12192000" cy="6858000"/>
            <a:chOff x="-1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-1" y="0"/>
              <a:ext cx="4635500" cy="6858000"/>
            </a:xfrm>
            <a:custGeom>
              <a:avLst/>
              <a:gdLst/>
              <a:ahLst/>
              <a:cxnLst/>
              <a:rect l="l" t="t" r="r" b="b"/>
              <a:pathLst>
                <a:path w="4635500" h="6858000">
                  <a:moveTo>
                    <a:pt x="4635437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4635437" y="6857999"/>
                  </a:lnTo>
                  <a:lnTo>
                    <a:pt x="463543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635436" y="0"/>
              <a:ext cx="7557134" cy="6858000"/>
            </a:xfrm>
            <a:custGeom>
              <a:avLst/>
              <a:gdLst/>
              <a:ahLst/>
              <a:cxnLst/>
              <a:rect l="l" t="t" r="r" b="b"/>
              <a:pathLst>
                <a:path w="7557134" h="6858000">
                  <a:moveTo>
                    <a:pt x="7556563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7556563" y="6857999"/>
                  </a:lnTo>
                  <a:lnTo>
                    <a:pt x="7556563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458969" y="2386744"/>
              <a:ext cx="5928360" cy="1645920"/>
            </a:xfrm>
            <a:custGeom>
              <a:avLst/>
              <a:gdLst/>
              <a:ahLst/>
              <a:cxnLst/>
              <a:rect l="l" t="t" r="r" b="b"/>
              <a:pathLst>
                <a:path w="5928359" h="1645920">
                  <a:moveTo>
                    <a:pt x="0" y="0"/>
                  </a:moveTo>
                  <a:lnTo>
                    <a:pt x="5928358" y="0"/>
                  </a:lnTo>
                  <a:lnTo>
                    <a:pt x="5928358" y="1645920"/>
                  </a:lnTo>
                  <a:lnTo>
                    <a:pt x="0" y="164592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152230" y="2598420"/>
            <a:ext cx="4517390" cy="112585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4604" marR="5080" indent="-2540">
              <a:lnSpc>
                <a:spcPts val="4100"/>
              </a:lnSpc>
              <a:spcBef>
                <a:spcPts val="620"/>
              </a:spcBef>
            </a:pPr>
            <a:r>
              <a:rPr sz="3800" spc="165" dirty="0"/>
              <a:t>MEDIUMS</a:t>
            </a:r>
            <a:r>
              <a:rPr sz="3800" spc="395" dirty="0"/>
              <a:t> </a:t>
            </a:r>
            <a:r>
              <a:rPr sz="3800" dirty="0"/>
              <a:t>&amp;</a:t>
            </a:r>
            <a:r>
              <a:rPr sz="3800" spc="400" dirty="0"/>
              <a:t> </a:t>
            </a:r>
            <a:r>
              <a:rPr sz="3800" spc="-365" dirty="0"/>
              <a:t>STYLES </a:t>
            </a:r>
            <a:r>
              <a:rPr sz="3800" spc="95" dirty="0"/>
              <a:t>OF</a:t>
            </a:r>
            <a:r>
              <a:rPr sz="3800" spc="495" dirty="0"/>
              <a:t> </a:t>
            </a:r>
            <a:r>
              <a:rPr sz="3800" dirty="0"/>
              <a:t>STORY</a:t>
            </a:r>
            <a:r>
              <a:rPr sz="3800" spc="-10" dirty="0"/>
              <a:t> </a:t>
            </a:r>
            <a:r>
              <a:rPr sz="3800" spc="-125" dirty="0"/>
              <a:t>TELLING</a:t>
            </a:r>
            <a:endParaRPr sz="3800"/>
          </a:p>
        </p:txBody>
      </p:sp>
      <p:grpSp>
        <p:nvGrpSpPr>
          <p:cNvPr id="7" name="object 7"/>
          <p:cNvGrpSpPr/>
          <p:nvPr/>
        </p:nvGrpSpPr>
        <p:grpSpPr>
          <a:xfrm>
            <a:off x="0" y="0"/>
            <a:ext cx="4635500" cy="6858000"/>
            <a:chOff x="0" y="0"/>
            <a:chExt cx="4635500" cy="685800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4635435" cy="340304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" y="3447288"/>
              <a:ext cx="4635416" cy="341071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" y="0"/>
            <a:ext cx="5105400" cy="6858000"/>
            <a:chOff x="1" y="0"/>
            <a:chExt cx="5105400" cy="6858000"/>
          </a:xfrm>
        </p:grpSpPr>
        <p:sp>
          <p:nvSpPr>
            <p:cNvPr id="3" name="object 3"/>
            <p:cNvSpPr/>
            <p:nvPr/>
          </p:nvSpPr>
          <p:spPr>
            <a:xfrm>
              <a:off x="1" y="0"/>
              <a:ext cx="3070225" cy="6858000"/>
            </a:xfrm>
            <a:custGeom>
              <a:avLst/>
              <a:gdLst/>
              <a:ahLst/>
              <a:cxnLst/>
              <a:rect l="l" t="t" r="r" b="b"/>
              <a:pathLst>
                <a:path w="3070225" h="6858000">
                  <a:moveTo>
                    <a:pt x="3070171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070171" y="6857999"/>
                  </a:lnTo>
                  <a:lnTo>
                    <a:pt x="3070171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1985965" y="0"/>
                  </a:moveTo>
                  <a:lnTo>
                    <a:pt x="1937713" y="574"/>
                  </a:lnTo>
                  <a:lnTo>
                    <a:pt x="1889743" y="2290"/>
                  </a:lnTo>
                  <a:lnTo>
                    <a:pt x="1842069" y="5133"/>
                  </a:lnTo>
                  <a:lnTo>
                    <a:pt x="1794703" y="9091"/>
                  </a:lnTo>
                  <a:lnTo>
                    <a:pt x="1747659" y="14150"/>
                  </a:lnTo>
                  <a:lnTo>
                    <a:pt x="1700949" y="20299"/>
                  </a:lnTo>
                  <a:lnTo>
                    <a:pt x="1654587" y="27523"/>
                  </a:lnTo>
                  <a:lnTo>
                    <a:pt x="1608585" y="35809"/>
                  </a:lnTo>
                  <a:lnTo>
                    <a:pt x="1562957" y="45146"/>
                  </a:lnTo>
                  <a:lnTo>
                    <a:pt x="1517715" y="55519"/>
                  </a:lnTo>
                  <a:lnTo>
                    <a:pt x="1472873" y="66916"/>
                  </a:lnTo>
                  <a:lnTo>
                    <a:pt x="1428443" y="79323"/>
                  </a:lnTo>
                  <a:lnTo>
                    <a:pt x="1384439" y="92729"/>
                  </a:lnTo>
                  <a:lnTo>
                    <a:pt x="1340873" y="107119"/>
                  </a:lnTo>
                  <a:lnTo>
                    <a:pt x="1297759" y="122480"/>
                  </a:lnTo>
                  <a:lnTo>
                    <a:pt x="1255110" y="138801"/>
                  </a:lnTo>
                  <a:lnTo>
                    <a:pt x="1212937" y="156067"/>
                  </a:lnTo>
                  <a:lnTo>
                    <a:pt x="1171256" y="174265"/>
                  </a:lnTo>
                  <a:lnTo>
                    <a:pt x="1130078" y="193383"/>
                  </a:lnTo>
                  <a:lnTo>
                    <a:pt x="1089416" y="213408"/>
                  </a:lnTo>
                  <a:lnTo>
                    <a:pt x="1049284" y="234327"/>
                  </a:lnTo>
                  <a:lnTo>
                    <a:pt x="1009695" y="256126"/>
                  </a:lnTo>
                  <a:lnTo>
                    <a:pt x="970661" y="278793"/>
                  </a:lnTo>
                  <a:lnTo>
                    <a:pt x="932196" y="302315"/>
                  </a:lnTo>
                  <a:lnTo>
                    <a:pt x="894312" y="326678"/>
                  </a:lnTo>
                  <a:lnTo>
                    <a:pt x="857023" y="351870"/>
                  </a:lnTo>
                  <a:lnTo>
                    <a:pt x="820342" y="377877"/>
                  </a:lnTo>
                  <a:lnTo>
                    <a:pt x="784281" y="404688"/>
                  </a:lnTo>
                  <a:lnTo>
                    <a:pt x="748853" y="432287"/>
                  </a:lnTo>
                  <a:lnTo>
                    <a:pt x="714072" y="460664"/>
                  </a:lnTo>
                  <a:lnTo>
                    <a:pt x="679951" y="489804"/>
                  </a:lnTo>
                  <a:lnTo>
                    <a:pt x="646503" y="519694"/>
                  </a:lnTo>
                  <a:lnTo>
                    <a:pt x="613740" y="550323"/>
                  </a:lnTo>
                  <a:lnTo>
                    <a:pt x="581675" y="581675"/>
                  </a:lnTo>
                  <a:lnTo>
                    <a:pt x="550322" y="613740"/>
                  </a:lnTo>
                  <a:lnTo>
                    <a:pt x="519694" y="646503"/>
                  </a:lnTo>
                  <a:lnTo>
                    <a:pt x="489804" y="679951"/>
                  </a:lnTo>
                  <a:lnTo>
                    <a:pt x="460664" y="714073"/>
                  </a:lnTo>
                  <a:lnTo>
                    <a:pt x="432287" y="748853"/>
                  </a:lnTo>
                  <a:lnTo>
                    <a:pt x="404687" y="784281"/>
                  </a:lnTo>
                  <a:lnTo>
                    <a:pt x="377877" y="820342"/>
                  </a:lnTo>
                  <a:lnTo>
                    <a:pt x="351870" y="857023"/>
                  </a:lnTo>
                  <a:lnTo>
                    <a:pt x="326678" y="894313"/>
                  </a:lnTo>
                  <a:lnTo>
                    <a:pt x="302315" y="932196"/>
                  </a:lnTo>
                  <a:lnTo>
                    <a:pt x="278793" y="970661"/>
                  </a:lnTo>
                  <a:lnTo>
                    <a:pt x="256126" y="1009695"/>
                  </a:lnTo>
                  <a:lnTo>
                    <a:pt x="234327" y="1049285"/>
                  </a:lnTo>
                  <a:lnTo>
                    <a:pt x="213408" y="1089417"/>
                  </a:lnTo>
                  <a:lnTo>
                    <a:pt x="193383" y="1130078"/>
                  </a:lnTo>
                  <a:lnTo>
                    <a:pt x="174265" y="1171256"/>
                  </a:lnTo>
                  <a:lnTo>
                    <a:pt x="156066" y="1212938"/>
                  </a:lnTo>
                  <a:lnTo>
                    <a:pt x="138800" y="1255110"/>
                  </a:lnTo>
                  <a:lnTo>
                    <a:pt x="122480" y="1297759"/>
                  </a:lnTo>
                  <a:lnTo>
                    <a:pt x="107119" y="1340873"/>
                  </a:lnTo>
                  <a:lnTo>
                    <a:pt x="92729" y="1384439"/>
                  </a:lnTo>
                  <a:lnTo>
                    <a:pt x="79323" y="1428443"/>
                  </a:lnTo>
                  <a:lnTo>
                    <a:pt x="66916" y="1472873"/>
                  </a:lnTo>
                  <a:lnTo>
                    <a:pt x="55519" y="1517715"/>
                  </a:lnTo>
                  <a:lnTo>
                    <a:pt x="45146" y="1562957"/>
                  </a:lnTo>
                  <a:lnTo>
                    <a:pt x="35809" y="1608585"/>
                  </a:lnTo>
                  <a:lnTo>
                    <a:pt x="27523" y="1654587"/>
                  </a:lnTo>
                  <a:lnTo>
                    <a:pt x="20299" y="1700949"/>
                  </a:lnTo>
                  <a:lnTo>
                    <a:pt x="14150" y="1747659"/>
                  </a:lnTo>
                  <a:lnTo>
                    <a:pt x="9091" y="1794703"/>
                  </a:lnTo>
                  <a:lnTo>
                    <a:pt x="5133" y="1842069"/>
                  </a:lnTo>
                  <a:lnTo>
                    <a:pt x="2290" y="1889743"/>
                  </a:lnTo>
                  <a:lnTo>
                    <a:pt x="574" y="1937712"/>
                  </a:lnTo>
                  <a:lnTo>
                    <a:pt x="0" y="1985965"/>
                  </a:lnTo>
                  <a:lnTo>
                    <a:pt x="574" y="2034217"/>
                  </a:lnTo>
                  <a:lnTo>
                    <a:pt x="2290" y="2082186"/>
                  </a:lnTo>
                  <a:lnTo>
                    <a:pt x="5133" y="2129860"/>
                  </a:lnTo>
                  <a:lnTo>
                    <a:pt x="9091" y="2177226"/>
                  </a:lnTo>
                  <a:lnTo>
                    <a:pt x="14150" y="2224270"/>
                  </a:lnTo>
                  <a:lnTo>
                    <a:pt x="20299" y="2270980"/>
                  </a:lnTo>
                  <a:lnTo>
                    <a:pt x="27523" y="2317342"/>
                  </a:lnTo>
                  <a:lnTo>
                    <a:pt x="35809" y="2363344"/>
                  </a:lnTo>
                  <a:lnTo>
                    <a:pt x="45146" y="2408972"/>
                  </a:lnTo>
                  <a:lnTo>
                    <a:pt x="55519" y="2454214"/>
                  </a:lnTo>
                  <a:lnTo>
                    <a:pt x="66916" y="2499056"/>
                  </a:lnTo>
                  <a:lnTo>
                    <a:pt x="79323" y="2543486"/>
                  </a:lnTo>
                  <a:lnTo>
                    <a:pt x="92729" y="2587490"/>
                  </a:lnTo>
                  <a:lnTo>
                    <a:pt x="107119" y="2631056"/>
                  </a:lnTo>
                  <a:lnTo>
                    <a:pt x="122480" y="2674170"/>
                  </a:lnTo>
                  <a:lnTo>
                    <a:pt x="138800" y="2716819"/>
                  </a:lnTo>
                  <a:lnTo>
                    <a:pt x="156066" y="2758992"/>
                  </a:lnTo>
                  <a:lnTo>
                    <a:pt x="174265" y="2800673"/>
                  </a:lnTo>
                  <a:lnTo>
                    <a:pt x="193383" y="2841851"/>
                  </a:lnTo>
                  <a:lnTo>
                    <a:pt x="213408" y="2882513"/>
                  </a:lnTo>
                  <a:lnTo>
                    <a:pt x="234327" y="2922644"/>
                  </a:lnTo>
                  <a:lnTo>
                    <a:pt x="256126" y="2962234"/>
                  </a:lnTo>
                  <a:lnTo>
                    <a:pt x="278793" y="3001268"/>
                  </a:lnTo>
                  <a:lnTo>
                    <a:pt x="302315" y="3039733"/>
                  </a:lnTo>
                  <a:lnTo>
                    <a:pt x="326678" y="3077617"/>
                  </a:lnTo>
                  <a:lnTo>
                    <a:pt x="351870" y="3114906"/>
                  </a:lnTo>
                  <a:lnTo>
                    <a:pt x="377877" y="3151587"/>
                  </a:lnTo>
                  <a:lnTo>
                    <a:pt x="404687" y="3187648"/>
                  </a:lnTo>
                  <a:lnTo>
                    <a:pt x="432287" y="3223076"/>
                  </a:lnTo>
                  <a:lnTo>
                    <a:pt x="460664" y="3257856"/>
                  </a:lnTo>
                  <a:lnTo>
                    <a:pt x="489804" y="3291978"/>
                  </a:lnTo>
                  <a:lnTo>
                    <a:pt x="519694" y="3325426"/>
                  </a:lnTo>
                  <a:lnTo>
                    <a:pt x="550322" y="3358189"/>
                  </a:lnTo>
                  <a:lnTo>
                    <a:pt x="581675" y="3390254"/>
                  </a:lnTo>
                  <a:lnTo>
                    <a:pt x="613740" y="3421607"/>
                  </a:lnTo>
                  <a:lnTo>
                    <a:pt x="646503" y="3452235"/>
                  </a:lnTo>
                  <a:lnTo>
                    <a:pt x="679951" y="3482125"/>
                  </a:lnTo>
                  <a:lnTo>
                    <a:pt x="714072" y="3511265"/>
                  </a:lnTo>
                  <a:lnTo>
                    <a:pt x="748853" y="3539642"/>
                  </a:lnTo>
                  <a:lnTo>
                    <a:pt x="784281" y="3567241"/>
                  </a:lnTo>
                  <a:lnTo>
                    <a:pt x="820342" y="3594052"/>
                  </a:lnTo>
                  <a:lnTo>
                    <a:pt x="857023" y="3620059"/>
                  </a:lnTo>
                  <a:lnTo>
                    <a:pt x="894312" y="3645251"/>
                  </a:lnTo>
                  <a:lnTo>
                    <a:pt x="932196" y="3669614"/>
                  </a:lnTo>
                  <a:lnTo>
                    <a:pt x="970661" y="3693136"/>
                  </a:lnTo>
                  <a:lnTo>
                    <a:pt x="1009695" y="3715803"/>
                  </a:lnTo>
                  <a:lnTo>
                    <a:pt x="1049284" y="3737602"/>
                  </a:lnTo>
                  <a:lnTo>
                    <a:pt x="1089416" y="3758521"/>
                  </a:lnTo>
                  <a:lnTo>
                    <a:pt x="1130078" y="3778546"/>
                  </a:lnTo>
                  <a:lnTo>
                    <a:pt x="1171256" y="3797664"/>
                  </a:lnTo>
                  <a:lnTo>
                    <a:pt x="1212937" y="3815863"/>
                  </a:lnTo>
                  <a:lnTo>
                    <a:pt x="1255110" y="3833129"/>
                  </a:lnTo>
                  <a:lnTo>
                    <a:pt x="1297759" y="3849449"/>
                  </a:lnTo>
                  <a:lnTo>
                    <a:pt x="1340873" y="3864810"/>
                  </a:lnTo>
                  <a:lnTo>
                    <a:pt x="1384439" y="3879200"/>
                  </a:lnTo>
                  <a:lnTo>
                    <a:pt x="1428443" y="3892606"/>
                  </a:lnTo>
                  <a:lnTo>
                    <a:pt x="1472873" y="3905013"/>
                  </a:lnTo>
                  <a:lnTo>
                    <a:pt x="1517715" y="3916410"/>
                  </a:lnTo>
                  <a:lnTo>
                    <a:pt x="1562957" y="3926783"/>
                  </a:lnTo>
                  <a:lnTo>
                    <a:pt x="1608585" y="3936120"/>
                  </a:lnTo>
                  <a:lnTo>
                    <a:pt x="1654587" y="3944406"/>
                  </a:lnTo>
                  <a:lnTo>
                    <a:pt x="1700949" y="3951630"/>
                  </a:lnTo>
                  <a:lnTo>
                    <a:pt x="1747659" y="3957779"/>
                  </a:lnTo>
                  <a:lnTo>
                    <a:pt x="1794703" y="3962838"/>
                  </a:lnTo>
                  <a:lnTo>
                    <a:pt x="1842069" y="3966796"/>
                  </a:lnTo>
                  <a:lnTo>
                    <a:pt x="1889743" y="3969639"/>
                  </a:lnTo>
                  <a:lnTo>
                    <a:pt x="1937713" y="3971355"/>
                  </a:lnTo>
                  <a:lnTo>
                    <a:pt x="1985965" y="3971930"/>
                  </a:lnTo>
                  <a:lnTo>
                    <a:pt x="2034217" y="3971355"/>
                  </a:lnTo>
                  <a:lnTo>
                    <a:pt x="2082187" y="3969639"/>
                  </a:lnTo>
                  <a:lnTo>
                    <a:pt x="2129861" y="3966796"/>
                  </a:lnTo>
                  <a:lnTo>
                    <a:pt x="2177227" y="3962838"/>
                  </a:lnTo>
                  <a:lnTo>
                    <a:pt x="2224271" y="3957779"/>
                  </a:lnTo>
                  <a:lnTo>
                    <a:pt x="2270981" y="3951630"/>
                  </a:lnTo>
                  <a:lnTo>
                    <a:pt x="2317343" y="3944406"/>
                  </a:lnTo>
                  <a:lnTo>
                    <a:pt x="2363345" y="3936120"/>
                  </a:lnTo>
                  <a:lnTo>
                    <a:pt x="2408973" y="3926783"/>
                  </a:lnTo>
                  <a:lnTo>
                    <a:pt x="2454215" y="3916410"/>
                  </a:lnTo>
                  <a:lnTo>
                    <a:pt x="2499057" y="3905013"/>
                  </a:lnTo>
                  <a:lnTo>
                    <a:pt x="2543487" y="3892606"/>
                  </a:lnTo>
                  <a:lnTo>
                    <a:pt x="2587491" y="3879200"/>
                  </a:lnTo>
                  <a:lnTo>
                    <a:pt x="2631057" y="3864810"/>
                  </a:lnTo>
                  <a:lnTo>
                    <a:pt x="2674171" y="3849449"/>
                  </a:lnTo>
                  <a:lnTo>
                    <a:pt x="2716821" y="3833129"/>
                  </a:lnTo>
                  <a:lnTo>
                    <a:pt x="2758993" y="3815863"/>
                  </a:lnTo>
                  <a:lnTo>
                    <a:pt x="2800674" y="3797664"/>
                  </a:lnTo>
                  <a:lnTo>
                    <a:pt x="2841852" y="3778546"/>
                  </a:lnTo>
                  <a:lnTo>
                    <a:pt x="2882514" y="3758521"/>
                  </a:lnTo>
                  <a:lnTo>
                    <a:pt x="2922646" y="3737602"/>
                  </a:lnTo>
                  <a:lnTo>
                    <a:pt x="2962235" y="3715803"/>
                  </a:lnTo>
                  <a:lnTo>
                    <a:pt x="3001269" y="3693136"/>
                  </a:lnTo>
                  <a:lnTo>
                    <a:pt x="3039734" y="3669614"/>
                  </a:lnTo>
                  <a:lnTo>
                    <a:pt x="3077618" y="3645251"/>
                  </a:lnTo>
                  <a:lnTo>
                    <a:pt x="3114907" y="3620059"/>
                  </a:lnTo>
                  <a:lnTo>
                    <a:pt x="3151589" y="3594052"/>
                  </a:lnTo>
                  <a:lnTo>
                    <a:pt x="3187650" y="3567241"/>
                  </a:lnTo>
                  <a:lnTo>
                    <a:pt x="3223077" y="3539642"/>
                  </a:lnTo>
                  <a:lnTo>
                    <a:pt x="3257858" y="3511265"/>
                  </a:lnTo>
                  <a:lnTo>
                    <a:pt x="3291979" y="3482125"/>
                  </a:lnTo>
                  <a:lnTo>
                    <a:pt x="3325428" y="3452235"/>
                  </a:lnTo>
                  <a:lnTo>
                    <a:pt x="3358191" y="3421607"/>
                  </a:lnTo>
                  <a:lnTo>
                    <a:pt x="3390255" y="3390254"/>
                  </a:lnTo>
                  <a:lnTo>
                    <a:pt x="3421608" y="3358189"/>
                  </a:lnTo>
                  <a:lnTo>
                    <a:pt x="3452236" y="3325426"/>
                  </a:lnTo>
                  <a:lnTo>
                    <a:pt x="3482127" y="3291978"/>
                  </a:lnTo>
                  <a:lnTo>
                    <a:pt x="3511267" y="3257856"/>
                  </a:lnTo>
                  <a:lnTo>
                    <a:pt x="3539643" y="3223076"/>
                  </a:lnTo>
                  <a:lnTo>
                    <a:pt x="3567243" y="3187648"/>
                  </a:lnTo>
                  <a:lnTo>
                    <a:pt x="3594053" y="3151587"/>
                  </a:lnTo>
                  <a:lnTo>
                    <a:pt x="3620061" y="3114906"/>
                  </a:lnTo>
                  <a:lnTo>
                    <a:pt x="3645253" y="3077617"/>
                  </a:lnTo>
                  <a:lnTo>
                    <a:pt x="3669616" y="3039733"/>
                  </a:lnTo>
                  <a:lnTo>
                    <a:pt x="3693138" y="3001268"/>
                  </a:lnTo>
                  <a:lnTo>
                    <a:pt x="3715804" y="2962234"/>
                  </a:lnTo>
                  <a:lnTo>
                    <a:pt x="3737604" y="2922644"/>
                  </a:lnTo>
                  <a:lnTo>
                    <a:pt x="3758522" y="2882513"/>
                  </a:lnTo>
                  <a:lnTo>
                    <a:pt x="3778547" y="2841851"/>
                  </a:lnTo>
                  <a:lnTo>
                    <a:pt x="3797666" y="2800673"/>
                  </a:lnTo>
                  <a:lnTo>
                    <a:pt x="3815864" y="2758992"/>
                  </a:lnTo>
                  <a:lnTo>
                    <a:pt x="3833130" y="2716819"/>
                  </a:lnTo>
                  <a:lnTo>
                    <a:pt x="3849451" y="2674170"/>
                  </a:lnTo>
                  <a:lnTo>
                    <a:pt x="3864812" y="2631056"/>
                  </a:lnTo>
                  <a:lnTo>
                    <a:pt x="3879202" y="2587490"/>
                  </a:lnTo>
                  <a:lnTo>
                    <a:pt x="3892607" y="2543486"/>
                  </a:lnTo>
                  <a:lnTo>
                    <a:pt x="3905015" y="2499056"/>
                  </a:lnTo>
                  <a:lnTo>
                    <a:pt x="3916412" y="2454214"/>
                  </a:lnTo>
                  <a:lnTo>
                    <a:pt x="3926785" y="2408972"/>
                  </a:lnTo>
                  <a:lnTo>
                    <a:pt x="3936121" y="2363344"/>
                  </a:lnTo>
                  <a:lnTo>
                    <a:pt x="3944408" y="2317342"/>
                  </a:lnTo>
                  <a:lnTo>
                    <a:pt x="3951632" y="2270980"/>
                  </a:lnTo>
                  <a:lnTo>
                    <a:pt x="3957781" y="2224270"/>
                  </a:lnTo>
                  <a:lnTo>
                    <a:pt x="3962840" y="2177226"/>
                  </a:lnTo>
                  <a:lnTo>
                    <a:pt x="3966798" y="2129860"/>
                  </a:lnTo>
                  <a:lnTo>
                    <a:pt x="3969641" y="2082186"/>
                  </a:lnTo>
                  <a:lnTo>
                    <a:pt x="3971357" y="2034217"/>
                  </a:lnTo>
                  <a:lnTo>
                    <a:pt x="3971931" y="1985965"/>
                  </a:lnTo>
                  <a:lnTo>
                    <a:pt x="3971357" y="1937712"/>
                  </a:lnTo>
                  <a:lnTo>
                    <a:pt x="3969641" y="1889743"/>
                  </a:lnTo>
                  <a:lnTo>
                    <a:pt x="3966798" y="1842069"/>
                  </a:lnTo>
                  <a:lnTo>
                    <a:pt x="3962840" y="1794703"/>
                  </a:lnTo>
                  <a:lnTo>
                    <a:pt x="3957781" y="1747659"/>
                  </a:lnTo>
                  <a:lnTo>
                    <a:pt x="3951632" y="1700949"/>
                  </a:lnTo>
                  <a:lnTo>
                    <a:pt x="3944408" y="1654587"/>
                  </a:lnTo>
                  <a:lnTo>
                    <a:pt x="3936121" y="1608585"/>
                  </a:lnTo>
                  <a:lnTo>
                    <a:pt x="3926785" y="1562957"/>
                  </a:lnTo>
                  <a:lnTo>
                    <a:pt x="3916412" y="1517715"/>
                  </a:lnTo>
                  <a:lnTo>
                    <a:pt x="3905015" y="1472873"/>
                  </a:lnTo>
                  <a:lnTo>
                    <a:pt x="3892607" y="1428443"/>
                  </a:lnTo>
                  <a:lnTo>
                    <a:pt x="3879202" y="1384439"/>
                  </a:lnTo>
                  <a:lnTo>
                    <a:pt x="3864812" y="1340873"/>
                  </a:lnTo>
                  <a:lnTo>
                    <a:pt x="3849451" y="1297759"/>
                  </a:lnTo>
                  <a:lnTo>
                    <a:pt x="3833130" y="1255110"/>
                  </a:lnTo>
                  <a:lnTo>
                    <a:pt x="3815864" y="1212938"/>
                  </a:lnTo>
                  <a:lnTo>
                    <a:pt x="3797666" y="1171256"/>
                  </a:lnTo>
                  <a:lnTo>
                    <a:pt x="3778547" y="1130078"/>
                  </a:lnTo>
                  <a:lnTo>
                    <a:pt x="3758522" y="1089417"/>
                  </a:lnTo>
                  <a:lnTo>
                    <a:pt x="3737604" y="1049285"/>
                  </a:lnTo>
                  <a:lnTo>
                    <a:pt x="3715804" y="1009695"/>
                  </a:lnTo>
                  <a:lnTo>
                    <a:pt x="3693138" y="970661"/>
                  </a:lnTo>
                  <a:lnTo>
                    <a:pt x="3669616" y="932196"/>
                  </a:lnTo>
                  <a:lnTo>
                    <a:pt x="3645253" y="894313"/>
                  </a:lnTo>
                  <a:lnTo>
                    <a:pt x="3620061" y="857023"/>
                  </a:lnTo>
                  <a:lnTo>
                    <a:pt x="3594053" y="820342"/>
                  </a:lnTo>
                  <a:lnTo>
                    <a:pt x="3567243" y="784281"/>
                  </a:lnTo>
                  <a:lnTo>
                    <a:pt x="3539643" y="748853"/>
                  </a:lnTo>
                  <a:lnTo>
                    <a:pt x="3511267" y="714073"/>
                  </a:lnTo>
                  <a:lnTo>
                    <a:pt x="3482127" y="679951"/>
                  </a:lnTo>
                  <a:lnTo>
                    <a:pt x="3452236" y="646503"/>
                  </a:lnTo>
                  <a:lnTo>
                    <a:pt x="3421608" y="613740"/>
                  </a:lnTo>
                  <a:lnTo>
                    <a:pt x="3390255" y="581675"/>
                  </a:lnTo>
                  <a:lnTo>
                    <a:pt x="3358191" y="550323"/>
                  </a:lnTo>
                  <a:lnTo>
                    <a:pt x="3325428" y="519694"/>
                  </a:lnTo>
                  <a:lnTo>
                    <a:pt x="3291979" y="489804"/>
                  </a:lnTo>
                  <a:lnTo>
                    <a:pt x="3257858" y="460664"/>
                  </a:lnTo>
                  <a:lnTo>
                    <a:pt x="3223077" y="432287"/>
                  </a:lnTo>
                  <a:lnTo>
                    <a:pt x="3187650" y="404688"/>
                  </a:lnTo>
                  <a:lnTo>
                    <a:pt x="3151589" y="377877"/>
                  </a:lnTo>
                  <a:lnTo>
                    <a:pt x="3114907" y="351870"/>
                  </a:lnTo>
                  <a:lnTo>
                    <a:pt x="3077618" y="326678"/>
                  </a:lnTo>
                  <a:lnTo>
                    <a:pt x="3039734" y="302315"/>
                  </a:lnTo>
                  <a:lnTo>
                    <a:pt x="3001269" y="278793"/>
                  </a:lnTo>
                  <a:lnTo>
                    <a:pt x="2962235" y="256126"/>
                  </a:lnTo>
                  <a:lnTo>
                    <a:pt x="2922646" y="234327"/>
                  </a:lnTo>
                  <a:lnTo>
                    <a:pt x="2882514" y="213408"/>
                  </a:lnTo>
                  <a:lnTo>
                    <a:pt x="2841852" y="193383"/>
                  </a:lnTo>
                  <a:lnTo>
                    <a:pt x="2800674" y="174265"/>
                  </a:lnTo>
                  <a:lnTo>
                    <a:pt x="2758993" y="156067"/>
                  </a:lnTo>
                  <a:lnTo>
                    <a:pt x="2716821" y="138801"/>
                  </a:lnTo>
                  <a:lnTo>
                    <a:pt x="2674171" y="122480"/>
                  </a:lnTo>
                  <a:lnTo>
                    <a:pt x="2631057" y="107119"/>
                  </a:lnTo>
                  <a:lnTo>
                    <a:pt x="2587491" y="92729"/>
                  </a:lnTo>
                  <a:lnTo>
                    <a:pt x="2543487" y="79323"/>
                  </a:lnTo>
                  <a:lnTo>
                    <a:pt x="2499057" y="66916"/>
                  </a:lnTo>
                  <a:lnTo>
                    <a:pt x="2454215" y="55519"/>
                  </a:lnTo>
                  <a:lnTo>
                    <a:pt x="2408973" y="45146"/>
                  </a:lnTo>
                  <a:lnTo>
                    <a:pt x="2363345" y="35809"/>
                  </a:lnTo>
                  <a:lnTo>
                    <a:pt x="2317343" y="27523"/>
                  </a:lnTo>
                  <a:lnTo>
                    <a:pt x="2270981" y="20299"/>
                  </a:lnTo>
                  <a:lnTo>
                    <a:pt x="2224271" y="14150"/>
                  </a:lnTo>
                  <a:lnTo>
                    <a:pt x="2177227" y="9091"/>
                  </a:lnTo>
                  <a:lnTo>
                    <a:pt x="2129861" y="5133"/>
                  </a:lnTo>
                  <a:lnTo>
                    <a:pt x="2082187" y="2290"/>
                  </a:lnTo>
                  <a:lnTo>
                    <a:pt x="2034217" y="574"/>
                  </a:lnTo>
                  <a:lnTo>
                    <a:pt x="19859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0" y="1985965"/>
                  </a:moveTo>
                  <a:lnTo>
                    <a:pt x="574" y="1937712"/>
                  </a:lnTo>
                  <a:lnTo>
                    <a:pt x="2290" y="1889743"/>
                  </a:lnTo>
                  <a:lnTo>
                    <a:pt x="5133" y="1842069"/>
                  </a:lnTo>
                  <a:lnTo>
                    <a:pt x="9091" y="1794703"/>
                  </a:lnTo>
                  <a:lnTo>
                    <a:pt x="14150" y="1747659"/>
                  </a:lnTo>
                  <a:lnTo>
                    <a:pt x="20299" y="1700949"/>
                  </a:lnTo>
                  <a:lnTo>
                    <a:pt x="27523" y="1654587"/>
                  </a:lnTo>
                  <a:lnTo>
                    <a:pt x="35809" y="1608585"/>
                  </a:lnTo>
                  <a:lnTo>
                    <a:pt x="45146" y="1562957"/>
                  </a:lnTo>
                  <a:lnTo>
                    <a:pt x="55519" y="1517715"/>
                  </a:lnTo>
                  <a:lnTo>
                    <a:pt x="66916" y="1472873"/>
                  </a:lnTo>
                  <a:lnTo>
                    <a:pt x="79323" y="1428443"/>
                  </a:lnTo>
                  <a:lnTo>
                    <a:pt x="92729" y="1384439"/>
                  </a:lnTo>
                  <a:lnTo>
                    <a:pt x="107119" y="1340873"/>
                  </a:lnTo>
                  <a:lnTo>
                    <a:pt x="122480" y="1297759"/>
                  </a:lnTo>
                  <a:lnTo>
                    <a:pt x="138801" y="1255109"/>
                  </a:lnTo>
                  <a:lnTo>
                    <a:pt x="156067" y="1212937"/>
                  </a:lnTo>
                  <a:lnTo>
                    <a:pt x="174265" y="1171256"/>
                  </a:lnTo>
                  <a:lnTo>
                    <a:pt x="193383" y="1130078"/>
                  </a:lnTo>
                  <a:lnTo>
                    <a:pt x="213408" y="1089416"/>
                  </a:lnTo>
                  <a:lnTo>
                    <a:pt x="234327" y="1049284"/>
                  </a:lnTo>
                  <a:lnTo>
                    <a:pt x="256126" y="1009695"/>
                  </a:lnTo>
                  <a:lnTo>
                    <a:pt x="278793" y="970661"/>
                  </a:lnTo>
                  <a:lnTo>
                    <a:pt x="302315" y="932196"/>
                  </a:lnTo>
                  <a:lnTo>
                    <a:pt x="326678" y="894312"/>
                  </a:lnTo>
                  <a:lnTo>
                    <a:pt x="351870" y="857023"/>
                  </a:lnTo>
                  <a:lnTo>
                    <a:pt x="377877" y="820342"/>
                  </a:lnTo>
                  <a:lnTo>
                    <a:pt x="404688" y="784281"/>
                  </a:lnTo>
                  <a:lnTo>
                    <a:pt x="432287" y="748853"/>
                  </a:lnTo>
                  <a:lnTo>
                    <a:pt x="460664" y="714072"/>
                  </a:lnTo>
                  <a:lnTo>
                    <a:pt x="489804" y="679951"/>
                  </a:lnTo>
                  <a:lnTo>
                    <a:pt x="519694" y="646503"/>
                  </a:lnTo>
                  <a:lnTo>
                    <a:pt x="550323" y="613740"/>
                  </a:lnTo>
                  <a:lnTo>
                    <a:pt x="581675" y="581675"/>
                  </a:lnTo>
                  <a:lnTo>
                    <a:pt x="613740" y="550322"/>
                  </a:lnTo>
                  <a:lnTo>
                    <a:pt x="646503" y="519694"/>
                  </a:lnTo>
                  <a:lnTo>
                    <a:pt x="679952" y="489804"/>
                  </a:lnTo>
                  <a:lnTo>
                    <a:pt x="714073" y="460664"/>
                  </a:lnTo>
                  <a:lnTo>
                    <a:pt x="748854" y="432287"/>
                  </a:lnTo>
                  <a:lnTo>
                    <a:pt x="784281" y="404687"/>
                  </a:lnTo>
                  <a:lnTo>
                    <a:pt x="820342" y="377877"/>
                  </a:lnTo>
                  <a:lnTo>
                    <a:pt x="857024" y="351870"/>
                  </a:lnTo>
                  <a:lnTo>
                    <a:pt x="894313" y="326678"/>
                  </a:lnTo>
                  <a:lnTo>
                    <a:pt x="932196" y="302315"/>
                  </a:lnTo>
                  <a:lnTo>
                    <a:pt x="970662" y="278793"/>
                  </a:lnTo>
                  <a:lnTo>
                    <a:pt x="1009695" y="256126"/>
                  </a:lnTo>
                  <a:lnTo>
                    <a:pt x="1049285" y="234327"/>
                  </a:lnTo>
                  <a:lnTo>
                    <a:pt x="1089417" y="213408"/>
                  </a:lnTo>
                  <a:lnTo>
                    <a:pt x="1130078" y="193383"/>
                  </a:lnTo>
                  <a:lnTo>
                    <a:pt x="1171256" y="174265"/>
                  </a:lnTo>
                  <a:lnTo>
                    <a:pt x="1212938" y="156066"/>
                  </a:lnTo>
                  <a:lnTo>
                    <a:pt x="1255110" y="138800"/>
                  </a:lnTo>
                  <a:lnTo>
                    <a:pt x="1297760" y="122480"/>
                  </a:lnTo>
                  <a:lnTo>
                    <a:pt x="1340874" y="107119"/>
                  </a:lnTo>
                  <a:lnTo>
                    <a:pt x="1384440" y="92729"/>
                  </a:lnTo>
                  <a:lnTo>
                    <a:pt x="1428444" y="79323"/>
                  </a:lnTo>
                  <a:lnTo>
                    <a:pt x="1472873" y="66916"/>
                  </a:lnTo>
                  <a:lnTo>
                    <a:pt x="1517716" y="55519"/>
                  </a:lnTo>
                  <a:lnTo>
                    <a:pt x="1562957" y="45146"/>
                  </a:lnTo>
                  <a:lnTo>
                    <a:pt x="1608586" y="35809"/>
                  </a:lnTo>
                  <a:lnTo>
                    <a:pt x="1654587" y="27523"/>
                  </a:lnTo>
                  <a:lnTo>
                    <a:pt x="1700950" y="20299"/>
                  </a:lnTo>
                  <a:lnTo>
                    <a:pt x="1747659" y="14150"/>
                  </a:lnTo>
                  <a:lnTo>
                    <a:pt x="1794704" y="9091"/>
                  </a:lnTo>
                  <a:lnTo>
                    <a:pt x="1842069" y="5133"/>
                  </a:lnTo>
                  <a:lnTo>
                    <a:pt x="1889744" y="2290"/>
                  </a:lnTo>
                  <a:lnTo>
                    <a:pt x="1937713" y="574"/>
                  </a:lnTo>
                  <a:lnTo>
                    <a:pt x="1985966" y="0"/>
                  </a:lnTo>
                  <a:lnTo>
                    <a:pt x="2034218" y="574"/>
                  </a:lnTo>
                  <a:lnTo>
                    <a:pt x="2082187" y="2290"/>
                  </a:lnTo>
                  <a:lnTo>
                    <a:pt x="2129862" y="5133"/>
                  </a:lnTo>
                  <a:lnTo>
                    <a:pt x="2177227" y="9091"/>
                  </a:lnTo>
                  <a:lnTo>
                    <a:pt x="2224272" y="14150"/>
                  </a:lnTo>
                  <a:lnTo>
                    <a:pt x="2270981" y="20299"/>
                  </a:lnTo>
                  <a:lnTo>
                    <a:pt x="2317344" y="27523"/>
                  </a:lnTo>
                  <a:lnTo>
                    <a:pt x="2363345" y="35809"/>
                  </a:lnTo>
                  <a:lnTo>
                    <a:pt x="2408974" y="45146"/>
                  </a:lnTo>
                  <a:lnTo>
                    <a:pt x="2454215" y="55519"/>
                  </a:lnTo>
                  <a:lnTo>
                    <a:pt x="2499058" y="66916"/>
                  </a:lnTo>
                  <a:lnTo>
                    <a:pt x="2543487" y="79323"/>
                  </a:lnTo>
                  <a:lnTo>
                    <a:pt x="2587492" y="92729"/>
                  </a:lnTo>
                  <a:lnTo>
                    <a:pt x="2631057" y="107119"/>
                  </a:lnTo>
                  <a:lnTo>
                    <a:pt x="2674171" y="122480"/>
                  </a:lnTo>
                  <a:lnTo>
                    <a:pt x="2716821" y="138800"/>
                  </a:lnTo>
                  <a:lnTo>
                    <a:pt x="2758993" y="156066"/>
                  </a:lnTo>
                  <a:lnTo>
                    <a:pt x="2800675" y="174265"/>
                  </a:lnTo>
                  <a:lnTo>
                    <a:pt x="2841853" y="193383"/>
                  </a:lnTo>
                  <a:lnTo>
                    <a:pt x="2882514" y="213408"/>
                  </a:lnTo>
                  <a:lnTo>
                    <a:pt x="2922646" y="234327"/>
                  </a:lnTo>
                  <a:lnTo>
                    <a:pt x="2962236" y="256126"/>
                  </a:lnTo>
                  <a:lnTo>
                    <a:pt x="3001269" y="278793"/>
                  </a:lnTo>
                  <a:lnTo>
                    <a:pt x="3039735" y="302315"/>
                  </a:lnTo>
                  <a:lnTo>
                    <a:pt x="3077618" y="326678"/>
                  </a:lnTo>
                  <a:lnTo>
                    <a:pt x="3114908" y="351870"/>
                  </a:lnTo>
                  <a:lnTo>
                    <a:pt x="3151589" y="377877"/>
                  </a:lnTo>
                  <a:lnTo>
                    <a:pt x="3187650" y="404687"/>
                  </a:lnTo>
                  <a:lnTo>
                    <a:pt x="3223078" y="432287"/>
                  </a:lnTo>
                  <a:lnTo>
                    <a:pt x="3257858" y="460664"/>
                  </a:lnTo>
                  <a:lnTo>
                    <a:pt x="3291980" y="489804"/>
                  </a:lnTo>
                  <a:lnTo>
                    <a:pt x="3325428" y="519694"/>
                  </a:lnTo>
                  <a:lnTo>
                    <a:pt x="3358191" y="550322"/>
                  </a:lnTo>
                  <a:lnTo>
                    <a:pt x="3390256" y="581675"/>
                  </a:lnTo>
                  <a:lnTo>
                    <a:pt x="3421609" y="613740"/>
                  </a:lnTo>
                  <a:lnTo>
                    <a:pt x="3452237" y="646503"/>
                  </a:lnTo>
                  <a:lnTo>
                    <a:pt x="3482127" y="679951"/>
                  </a:lnTo>
                  <a:lnTo>
                    <a:pt x="3511267" y="714072"/>
                  </a:lnTo>
                  <a:lnTo>
                    <a:pt x="3539644" y="748853"/>
                  </a:lnTo>
                  <a:lnTo>
                    <a:pt x="3567243" y="784281"/>
                  </a:lnTo>
                  <a:lnTo>
                    <a:pt x="3594054" y="820342"/>
                  </a:lnTo>
                  <a:lnTo>
                    <a:pt x="3620061" y="857023"/>
                  </a:lnTo>
                  <a:lnTo>
                    <a:pt x="3645253" y="894312"/>
                  </a:lnTo>
                  <a:lnTo>
                    <a:pt x="3669616" y="932196"/>
                  </a:lnTo>
                  <a:lnTo>
                    <a:pt x="3693138" y="970661"/>
                  </a:lnTo>
                  <a:lnTo>
                    <a:pt x="3715805" y="1009695"/>
                  </a:lnTo>
                  <a:lnTo>
                    <a:pt x="3737604" y="1049284"/>
                  </a:lnTo>
                  <a:lnTo>
                    <a:pt x="3758523" y="1089416"/>
                  </a:lnTo>
                  <a:lnTo>
                    <a:pt x="3778548" y="1130078"/>
                  </a:lnTo>
                  <a:lnTo>
                    <a:pt x="3797666" y="1171256"/>
                  </a:lnTo>
                  <a:lnTo>
                    <a:pt x="3815865" y="1212937"/>
                  </a:lnTo>
                  <a:lnTo>
                    <a:pt x="3833131" y="1255109"/>
                  </a:lnTo>
                  <a:lnTo>
                    <a:pt x="3849451" y="1297759"/>
                  </a:lnTo>
                  <a:lnTo>
                    <a:pt x="3864812" y="1340873"/>
                  </a:lnTo>
                  <a:lnTo>
                    <a:pt x="3879202" y="1384439"/>
                  </a:lnTo>
                  <a:lnTo>
                    <a:pt x="3892608" y="1428443"/>
                  </a:lnTo>
                  <a:lnTo>
                    <a:pt x="3905015" y="1472873"/>
                  </a:lnTo>
                  <a:lnTo>
                    <a:pt x="3916412" y="1517715"/>
                  </a:lnTo>
                  <a:lnTo>
                    <a:pt x="3926785" y="1562957"/>
                  </a:lnTo>
                  <a:lnTo>
                    <a:pt x="3936122" y="1608585"/>
                  </a:lnTo>
                  <a:lnTo>
                    <a:pt x="3944408" y="1654587"/>
                  </a:lnTo>
                  <a:lnTo>
                    <a:pt x="3951632" y="1700949"/>
                  </a:lnTo>
                  <a:lnTo>
                    <a:pt x="3957781" y="1747659"/>
                  </a:lnTo>
                  <a:lnTo>
                    <a:pt x="3962840" y="1794703"/>
                  </a:lnTo>
                  <a:lnTo>
                    <a:pt x="3966798" y="1842069"/>
                  </a:lnTo>
                  <a:lnTo>
                    <a:pt x="3969641" y="1889743"/>
                  </a:lnTo>
                  <a:lnTo>
                    <a:pt x="3971357" y="1937712"/>
                  </a:lnTo>
                  <a:lnTo>
                    <a:pt x="3971932" y="1985965"/>
                  </a:lnTo>
                  <a:lnTo>
                    <a:pt x="3971357" y="2034217"/>
                  </a:lnTo>
                  <a:lnTo>
                    <a:pt x="3969641" y="2082186"/>
                  </a:lnTo>
                  <a:lnTo>
                    <a:pt x="3966798" y="2129860"/>
                  </a:lnTo>
                  <a:lnTo>
                    <a:pt x="3962840" y="2177226"/>
                  </a:lnTo>
                  <a:lnTo>
                    <a:pt x="3957781" y="2224270"/>
                  </a:lnTo>
                  <a:lnTo>
                    <a:pt x="3951632" y="2270980"/>
                  </a:lnTo>
                  <a:lnTo>
                    <a:pt x="3944408" y="2317342"/>
                  </a:lnTo>
                  <a:lnTo>
                    <a:pt x="3936122" y="2363344"/>
                  </a:lnTo>
                  <a:lnTo>
                    <a:pt x="3926785" y="2408972"/>
                  </a:lnTo>
                  <a:lnTo>
                    <a:pt x="3916412" y="2454214"/>
                  </a:lnTo>
                  <a:lnTo>
                    <a:pt x="3905015" y="2499056"/>
                  </a:lnTo>
                  <a:lnTo>
                    <a:pt x="3892608" y="2543486"/>
                  </a:lnTo>
                  <a:lnTo>
                    <a:pt x="3879202" y="2587490"/>
                  </a:lnTo>
                  <a:lnTo>
                    <a:pt x="3864812" y="2631056"/>
                  </a:lnTo>
                  <a:lnTo>
                    <a:pt x="3849451" y="2674170"/>
                  </a:lnTo>
                  <a:lnTo>
                    <a:pt x="3833131" y="2716820"/>
                  </a:lnTo>
                  <a:lnTo>
                    <a:pt x="3815865" y="2758992"/>
                  </a:lnTo>
                  <a:lnTo>
                    <a:pt x="3797666" y="2800673"/>
                  </a:lnTo>
                  <a:lnTo>
                    <a:pt x="3778548" y="2841851"/>
                  </a:lnTo>
                  <a:lnTo>
                    <a:pt x="3758523" y="2882513"/>
                  </a:lnTo>
                  <a:lnTo>
                    <a:pt x="3737604" y="2922645"/>
                  </a:lnTo>
                  <a:lnTo>
                    <a:pt x="3715805" y="2962234"/>
                  </a:lnTo>
                  <a:lnTo>
                    <a:pt x="3693138" y="3001268"/>
                  </a:lnTo>
                  <a:lnTo>
                    <a:pt x="3669616" y="3039733"/>
                  </a:lnTo>
                  <a:lnTo>
                    <a:pt x="3645253" y="3077617"/>
                  </a:lnTo>
                  <a:lnTo>
                    <a:pt x="3620061" y="3114906"/>
                  </a:lnTo>
                  <a:lnTo>
                    <a:pt x="3594054" y="3151587"/>
                  </a:lnTo>
                  <a:lnTo>
                    <a:pt x="3567243" y="3187648"/>
                  </a:lnTo>
                  <a:lnTo>
                    <a:pt x="3539644" y="3223076"/>
                  </a:lnTo>
                  <a:lnTo>
                    <a:pt x="3511267" y="3257857"/>
                  </a:lnTo>
                  <a:lnTo>
                    <a:pt x="3482127" y="3291978"/>
                  </a:lnTo>
                  <a:lnTo>
                    <a:pt x="3452237" y="3325426"/>
                  </a:lnTo>
                  <a:lnTo>
                    <a:pt x="3421609" y="3358189"/>
                  </a:lnTo>
                  <a:lnTo>
                    <a:pt x="3390256" y="3390254"/>
                  </a:lnTo>
                  <a:lnTo>
                    <a:pt x="3358191" y="3421607"/>
                  </a:lnTo>
                  <a:lnTo>
                    <a:pt x="3325428" y="3452235"/>
                  </a:lnTo>
                  <a:lnTo>
                    <a:pt x="3291980" y="3482125"/>
                  </a:lnTo>
                  <a:lnTo>
                    <a:pt x="3257858" y="3511265"/>
                  </a:lnTo>
                  <a:lnTo>
                    <a:pt x="3223078" y="3539642"/>
                  </a:lnTo>
                  <a:lnTo>
                    <a:pt x="3187650" y="3567242"/>
                  </a:lnTo>
                  <a:lnTo>
                    <a:pt x="3151589" y="3594052"/>
                  </a:lnTo>
                  <a:lnTo>
                    <a:pt x="3114908" y="3620059"/>
                  </a:lnTo>
                  <a:lnTo>
                    <a:pt x="3077618" y="3645251"/>
                  </a:lnTo>
                  <a:lnTo>
                    <a:pt x="3039735" y="3669614"/>
                  </a:lnTo>
                  <a:lnTo>
                    <a:pt x="3001269" y="3693136"/>
                  </a:lnTo>
                  <a:lnTo>
                    <a:pt x="2962236" y="3715803"/>
                  </a:lnTo>
                  <a:lnTo>
                    <a:pt x="2922646" y="3737602"/>
                  </a:lnTo>
                  <a:lnTo>
                    <a:pt x="2882514" y="3758521"/>
                  </a:lnTo>
                  <a:lnTo>
                    <a:pt x="2841853" y="3778546"/>
                  </a:lnTo>
                  <a:lnTo>
                    <a:pt x="2800675" y="3797664"/>
                  </a:lnTo>
                  <a:lnTo>
                    <a:pt x="2758993" y="3815863"/>
                  </a:lnTo>
                  <a:lnTo>
                    <a:pt x="2716821" y="3833129"/>
                  </a:lnTo>
                  <a:lnTo>
                    <a:pt x="2674171" y="3849449"/>
                  </a:lnTo>
                  <a:lnTo>
                    <a:pt x="2631057" y="3864810"/>
                  </a:lnTo>
                  <a:lnTo>
                    <a:pt x="2587492" y="3879200"/>
                  </a:lnTo>
                  <a:lnTo>
                    <a:pt x="2543487" y="3892606"/>
                  </a:lnTo>
                  <a:lnTo>
                    <a:pt x="2499058" y="3905013"/>
                  </a:lnTo>
                  <a:lnTo>
                    <a:pt x="2454215" y="3916410"/>
                  </a:lnTo>
                  <a:lnTo>
                    <a:pt x="2408974" y="3926783"/>
                  </a:lnTo>
                  <a:lnTo>
                    <a:pt x="2363345" y="3936120"/>
                  </a:lnTo>
                  <a:lnTo>
                    <a:pt x="2317344" y="3944406"/>
                  </a:lnTo>
                  <a:lnTo>
                    <a:pt x="2270981" y="3951630"/>
                  </a:lnTo>
                  <a:lnTo>
                    <a:pt x="2224272" y="3957779"/>
                  </a:lnTo>
                  <a:lnTo>
                    <a:pt x="2177227" y="3962838"/>
                  </a:lnTo>
                  <a:lnTo>
                    <a:pt x="2129862" y="3966796"/>
                  </a:lnTo>
                  <a:lnTo>
                    <a:pt x="2082187" y="3969639"/>
                  </a:lnTo>
                  <a:lnTo>
                    <a:pt x="2034218" y="3971355"/>
                  </a:lnTo>
                  <a:lnTo>
                    <a:pt x="1985966" y="3971930"/>
                  </a:lnTo>
                  <a:lnTo>
                    <a:pt x="1937713" y="3971355"/>
                  </a:lnTo>
                  <a:lnTo>
                    <a:pt x="1889744" y="3969639"/>
                  </a:lnTo>
                  <a:lnTo>
                    <a:pt x="1842069" y="3966796"/>
                  </a:lnTo>
                  <a:lnTo>
                    <a:pt x="1794704" y="3962838"/>
                  </a:lnTo>
                  <a:lnTo>
                    <a:pt x="1747659" y="3957779"/>
                  </a:lnTo>
                  <a:lnTo>
                    <a:pt x="1700950" y="3951630"/>
                  </a:lnTo>
                  <a:lnTo>
                    <a:pt x="1654587" y="3944406"/>
                  </a:lnTo>
                  <a:lnTo>
                    <a:pt x="1608586" y="3936120"/>
                  </a:lnTo>
                  <a:lnTo>
                    <a:pt x="1562957" y="3926783"/>
                  </a:lnTo>
                  <a:lnTo>
                    <a:pt x="1517716" y="3916410"/>
                  </a:lnTo>
                  <a:lnTo>
                    <a:pt x="1472873" y="3905013"/>
                  </a:lnTo>
                  <a:lnTo>
                    <a:pt x="1428444" y="3892606"/>
                  </a:lnTo>
                  <a:lnTo>
                    <a:pt x="1384440" y="3879200"/>
                  </a:lnTo>
                  <a:lnTo>
                    <a:pt x="1340874" y="3864810"/>
                  </a:lnTo>
                  <a:lnTo>
                    <a:pt x="1297760" y="3849449"/>
                  </a:lnTo>
                  <a:lnTo>
                    <a:pt x="1255110" y="3833129"/>
                  </a:lnTo>
                  <a:lnTo>
                    <a:pt x="1212938" y="3815863"/>
                  </a:lnTo>
                  <a:lnTo>
                    <a:pt x="1171256" y="3797664"/>
                  </a:lnTo>
                  <a:lnTo>
                    <a:pt x="1130078" y="3778546"/>
                  </a:lnTo>
                  <a:lnTo>
                    <a:pt x="1089417" y="3758521"/>
                  </a:lnTo>
                  <a:lnTo>
                    <a:pt x="1049285" y="3737602"/>
                  </a:lnTo>
                  <a:lnTo>
                    <a:pt x="1009695" y="3715803"/>
                  </a:lnTo>
                  <a:lnTo>
                    <a:pt x="970662" y="3693136"/>
                  </a:lnTo>
                  <a:lnTo>
                    <a:pt x="932196" y="3669614"/>
                  </a:lnTo>
                  <a:lnTo>
                    <a:pt x="894313" y="3645251"/>
                  </a:lnTo>
                  <a:lnTo>
                    <a:pt x="857024" y="3620059"/>
                  </a:lnTo>
                  <a:lnTo>
                    <a:pt x="820342" y="3594052"/>
                  </a:lnTo>
                  <a:lnTo>
                    <a:pt x="784281" y="3567242"/>
                  </a:lnTo>
                  <a:lnTo>
                    <a:pt x="748854" y="3539642"/>
                  </a:lnTo>
                  <a:lnTo>
                    <a:pt x="714073" y="3511265"/>
                  </a:lnTo>
                  <a:lnTo>
                    <a:pt x="679952" y="3482125"/>
                  </a:lnTo>
                  <a:lnTo>
                    <a:pt x="646503" y="3452235"/>
                  </a:lnTo>
                  <a:lnTo>
                    <a:pt x="613740" y="3421607"/>
                  </a:lnTo>
                  <a:lnTo>
                    <a:pt x="581675" y="3390254"/>
                  </a:lnTo>
                  <a:lnTo>
                    <a:pt x="550323" y="3358189"/>
                  </a:lnTo>
                  <a:lnTo>
                    <a:pt x="519694" y="3325426"/>
                  </a:lnTo>
                  <a:lnTo>
                    <a:pt x="489804" y="3291978"/>
                  </a:lnTo>
                  <a:lnTo>
                    <a:pt x="460664" y="3257857"/>
                  </a:lnTo>
                  <a:lnTo>
                    <a:pt x="432287" y="3223076"/>
                  </a:lnTo>
                  <a:lnTo>
                    <a:pt x="404688" y="3187648"/>
                  </a:lnTo>
                  <a:lnTo>
                    <a:pt x="377877" y="3151587"/>
                  </a:lnTo>
                  <a:lnTo>
                    <a:pt x="351870" y="3114906"/>
                  </a:lnTo>
                  <a:lnTo>
                    <a:pt x="326678" y="3077617"/>
                  </a:lnTo>
                  <a:lnTo>
                    <a:pt x="302315" y="3039733"/>
                  </a:lnTo>
                  <a:lnTo>
                    <a:pt x="278793" y="3001268"/>
                  </a:lnTo>
                  <a:lnTo>
                    <a:pt x="256126" y="2962234"/>
                  </a:lnTo>
                  <a:lnTo>
                    <a:pt x="234327" y="2922645"/>
                  </a:lnTo>
                  <a:lnTo>
                    <a:pt x="213408" y="2882513"/>
                  </a:lnTo>
                  <a:lnTo>
                    <a:pt x="193383" y="2841851"/>
                  </a:lnTo>
                  <a:lnTo>
                    <a:pt x="174265" y="2800673"/>
                  </a:lnTo>
                  <a:lnTo>
                    <a:pt x="156067" y="2758992"/>
                  </a:lnTo>
                  <a:lnTo>
                    <a:pt x="138801" y="2716820"/>
                  </a:lnTo>
                  <a:lnTo>
                    <a:pt x="122480" y="2674170"/>
                  </a:lnTo>
                  <a:lnTo>
                    <a:pt x="107119" y="2631056"/>
                  </a:lnTo>
                  <a:lnTo>
                    <a:pt x="92729" y="2587490"/>
                  </a:lnTo>
                  <a:lnTo>
                    <a:pt x="79323" y="2543486"/>
                  </a:lnTo>
                  <a:lnTo>
                    <a:pt x="66916" y="2499056"/>
                  </a:lnTo>
                  <a:lnTo>
                    <a:pt x="55519" y="2454214"/>
                  </a:lnTo>
                  <a:lnTo>
                    <a:pt x="45146" y="2408972"/>
                  </a:lnTo>
                  <a:lnTo>
                    <a:pt x="35809" y="2363344"/>
                  </a:lnTo>
                  <a:lnTo>
                    <a:pt x="27523" y="2317342"/>
                  </a:lnTo>
                  <a:lnTo>
                    <a:pt x="20299" y="2270980"/>
                  </a:lnTo>
                  <a:lnTo>
                    <a:pt x="14150" y="2224270"/>
                  </a:lnTo>
                  <a:lnTo>
                    <a:pt x="9091" y="2177226"/>
                  </a:lnTo>
                  <a:lnTo>
                    <a:pt x="5133" y="2129860"/>
                  </a:lnTo>
                  <a:lnTo>
                    <a:pt x="2290" y="2082186"/>
                  </a:lnTo>
                  <a:lnTo>
                    <a:pt x="574" y="2034217"/>
                  </a:lnTo>
                  <a:lnTo>
                    <a:pt x="0" y="1985965"/>
                  </a:lnTo>
                  <a:close/>
                </a:path>
              </a:pathLst>
            </a:custGeom>
            <a:ln w="31750">
              <a:solidFill>
                <a:srgbClr val="6B88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260872" y="1586483"/>
              <a:ext cx="3685540" cy="3685540"/>
            </a:xfrm>
            <a:custGeom>
              <a:avLst/>
              <a:gdLst/>
              <a:ahLst/>
              <a:cxnLst/>
              <a:rect l="l" t="t" r="r" b="b"/>
              <a:pathLst>
                <a:path w="3685540" h="3685540">
                  <a:moveTo>
                    <a:pt x="1842515" y="0"/>
                  </a:moveTo>
                  <a:lnTo>
                    <a:pt x="1794206" y="620"/>
                  </a:lnTo>
                  <a:lnTo>
                    <a:pt x="1746204" y="2473"/>
                  </a:lnTo>
                  <a:lnTo>
                    <a:pt x="1698524" y="5543"/>
                  </a:lnTo>
                  <a:lnTo>
                    <a:pt x="1651180" y="9814"/>
                  </a:lnTo>
                  <a:lnTo>
                    <a:pt x="1604188" y="15272"/>
                  </a:lnTo>
                  <a:lnTo>
                    <a:pt x="1557563" y="21900"/>
                  </a:lnTo>
                  <a:lnTo>
                    <a:pt x="1511321" y="29685"/>
                  </a:lnTo>
                  <a:lnTo>
                    <a:pt x="1465476" y="38610"/>
                  </a:lnTo>
                  <a:lnTo>
                    <a:pt x="1420043" y="48662"/>
                  </a:lnTo>
                  <a:lnTo>
                    <a:pt x="1375039" y="59823"/>
                  </a:lnTo>
                  <a:lnTo>
                    <a:pt x="1330477" y="72080"/>
                  </a:lnTo>
                  <a:lnTo>
                    <a:pt x="1286374" y="85418"/>
                  </a:lnTo>
                  <a:lnTo>
                    <a:pt x="1242744" y="99820"/>
                  </a:lnTo>
                  <a:lnTo>
                    <a:pt x="1199602" y="115272"/>
                  </a:lnTo>
                  <a:lnTo>
                    <a:pt x="1156964" y="131759"/>
                  </a:lnTo>
                  <a:lnTo>
                    <a:pt x="1114845" y="149265"/>
                  </a:lnTo>
                  <a:lnTo>
                    <a:pt x="1073260" y="167775"/>
                  </a:lnTo>
                  <a:lnTo>
                    <a:pt x="1032224" y="187275"/>
                  </a:lnTo>
                  <a:lnTo>
                    <a:pt x="991752" y="207748"/>
                  </a:lnTo>
                  <a:lnTo>
                    <a:pt x="951860" y="229181"/>
                  </a:lnTo>
                  <a:lnTo>
                    <a:pt x="912562" y="251557"/>
                  </a:lnTo>
                  <a:lnTo>
                    <a:pt x="873875" y="274861"/>
                  </a:lnTo>
                  <a:lnTo>
                    <a:pt x="835812" y="299079"/>
                  </a:lnTo>
                  <a:lnTo>
                    <a:pt x="798390" y="324195"/>
                  </a:lnTo>
                  <a:lnTo>
                    <a:pt x="761623" y="350194"/>
                  </a:lnTo>
                  <a:lnTo>
                    <a:pt x="725527" y="377060"/>
                  </a:lnTo>
                  <a:lnTo>
                    <a:pt x="690116" y="404779"/>
                  </a:lnTo>
                  <a:lnTo>
                    <a:pt x="655406" y="433336"/>
                  </a:lnTo>
                  <a:lnTo>
                    <a:pt x="621412" y="462715"/>
                  </a:lnTo>
                  <a:lnTo>
                    <a:pt x="588150" y="492901"/>
                  </a:lnTo>
                  <a:lnTo>
                    <a:pt x="555633" y="523879"/>
                  </a:lnTo>
                  <a:lnTo>
                    <a:pt x="523879" y="555633"/>
                  </a:lnTo>
                  <a:lnTo>
                    <a:pt x="492901" y="588149"/>
                  </a:lnTo>
                  <a:lnTo>
                    <a:pt x="462715" y="621412"/>
                  </a:lnTo>
                  <a:lnTo>
                    <a:pt x="433336" y="655406"/>
                  </a:lnTo>
                  <a:lnTo>
                    <a:pt x="404780" y="690116"/>
                  </a:lnTo>
                  <a:lnTo>
                    <a:pt x="377060" y="725526"/>
                  </a:lnTo>
                  <a:lnTo>
                    <a:pt x="350194" y="761623"/>
                  </a:lnTo>
                  <a:lnTo>
                    <a:pt x="324195" y="798390"/>
                  </a:lnTo>
                  <a:lnTo>
                    <a:pt x="299079" y="835812"/>
                  </a:lnTo>
                  <a:lnTo>
                    <a:pt x="274861" y="873875"/>
                  </a:lnTo>
                  <a:lnTo>
                    <a:pt x="251557" y="912562"/>
                  </a:lnTo>
                  <a:lnTo>
                    <a:pt x="229181" y="951860"/>
                  </a:lnTo>
                  <a:lnTo>
                    <a:pt x="207749" y="991752"/>
                  </a:lnTo>
                  <a:lnTo>
                    <a:pt x="187275" y="1032223"/>
                  </a:lnTo>
                  <a:lnTo>
                    <a:pt x="167775" y="1073259"/>
                  </a:lnTo>
                  <a:lnTo>
                    <a:pt x="149265" y="1114845"/>
                  </a:lnTo>
                  <a:lnTo>
                    <a:pt x="131759" y="1156964"/>
                  </a:lnTo>
                  <a:lnTo>
                    <a:pt x="115272" y="1199602"/>
                  </a:lnTo>
                  <a:lnTo>
                    <a:pt x="99820" y="1242744"/>
                  </a:lnTo>
                  <a:lnTo>
                    <a:pt x="85418" y="1286374"/>
                  </a:lnTo>
                  <a:lnTo>
                    <a:pt x="72080" y="1330477"/>
                  </a:lnTo>
                  <a:lnTo>
                    <a:pt x="59823" y="1375039"/>
                  </a:lnTo>
                  <a:lnTo>
                    <a:pt x="48662" y="1420043"/>
                  </a:lnTo>
                  <a:lnTo>
                    <a:pt x="38610" y="1465476"/>
                  </a:lnTo>
                  <a:lnTo>
                    <a:pt x="29685" y="1511321"/>
                  </a:lnTo>
                  <a:lnTo>
                    <a:pt x="21900" y="1557563"/>
                  </a:lnTo>
                  <a:lnTo>
                    <a:pt x="15272" y="1604188"/>
                  </a:lnTo>
                  <a:lnTo>
                    <a:pt x="9814" y="1651180"/>
                  </a:lnTo>
                  <a:lnTo>
                    <a:pt x="5543" y="1698524"/>
                  </a:lnTo>
                  <a:lnTo>
                    <a:pt x="2473" y="1746205"/>
                  </a:lnTo>
                  <a:lnTo>
                    <a:pt x="620" y="1794207"/>
                  </a:lnTo>
                  <a:lnTo>
                    <a:pt x="0" y="1842515"/>
                  </a:lnTo>
                  <a:lnTo>
                    <a:pt x="620" y="1890824"/>
                  </a:lnTo>
                  <a:lnTo>
                    <a:pt x="2473" y="1938826"/>
                  </a:lnTo>
                  <a:lnTo>
                    <a:pt x="5543" y="1986507"/>
                  </a:lnTo>
                  <a:lnTo>
                    <a:pt x="9814" y="2033851"/>
                  </a:lnTo>
                  <a:lnTo>
                    <a:pt x="15272" y="2080843"/>
                  </a:lnTo>
                  <a:lnTo>
                    <a:pt x="21900" y="2127468"/>
                  </a:lnTo>
                  <a:lnTo>
                    <a:pt x="29685" y="2173710"/>
                  </a:lnTo>
                  <a:lnTo>
                    <a:pt x="38610" y="2219555"/>
                  </a:lnTo>
                  <a:lnTo>
                    <a:pt x="48662" y="2264988"/>
                  </a:lnTo>
                  <a:lnTo>
                    <a:pt x="59823" y="2309992"/>
                  </a:lnTo>
                  <a:lnTo>
                    <a:pt x="72080" y="2354554"/>
                  </a:lnTo>
                  <a:lnTo>
                    <a:pt x="85418" y="2398657"/>
                  </a:lnTo>
                  <a:lnTo>
                    <a:pt x="99820" y="2442287"/>
                  </a:lnTo>
                  <a:lnTo>
                    <a:pt x="115272" y="2485429"/>
                  </a:lnTo>
                  <a:lnTo>
                    <a:pt x="131759" y="2528067"/>
                  </a:lnTo>
                  <a:lnTo>
                    <a:pt x="149265" y="2570186"/>
                  </a:lnTo>
                  <a:lnTo>
                    <a:pt x="167775" y="2611772"/>
                  </a:lnTo>
                  <a:lnTo>
                    <a:pt x="187275" y="2652808"/>
                  </a:lnTo>
                  <a:lnTo>
                    <a:pt x="207749" y="2693279"/>
                  </a:lnTo>
                  <a:lnTo>
                    <a:pt x="229181" y="2733171"/>
                  </a:lnTo>
                  <a:lnTo>
                    <a:pt x="251557" y="2772469"/>
                  </a:lnTo>
                  <a:lnTo>
                    <a:pt x="274861" y="2811156"/>
                  </a:lnTo>
                  <a:lnTo>
                    <a:pt x="299079" y="2849219"/>
                  </a:lnTo>
                  <a:lnTo>
                    <a:pt x="324195" y="2886641"/>
                  </a:lnTo>
                  <a:lnTo>
                    <a:pt x="350194" y="2923408"/>
                  </a:lnTo>
                  <a:lnTo>
                    <a:pt x="377060" y="2959505"/>
                  </a:lnTo>
                  <a:lnTo>
                    <a:pt x="404780" y="2994915"/>
                  </a:lnTo>
                  <a:lnTo>
                    <a:pt x="433336" y="3029625"/>
                  </a:lnTo>
                  <a:lnTo>
                    <a:pt x="462715" y="3063619"/>
                  </a:lnTo>
                  <a:lnTo>
                    <a:pt x="492901" y="3096882"/>
                  </a:lnTo>
                  <a:lnTo>
                    <a:pt x="523879" y="3129398"/>
                  </a:lnTo>
                  <a:lnTo>
                    <a:pt x="555633" y="3161152"/>
                  </a:lnTo>
                  <a:lnTo>
                    <a:pt x="588150" y="3192130"/>
                  </a:lnTo>
                  <a:lnTo>
                    <a:pt x="621412" y="3222316"/>
                  </a:lnTo>
                  <a:lnTo>
                    <a:pt x="655406" y="3251695"/>
                  </a:lnTo>
                  <a:lnTo>
                    <a:pt x="690116" y="3280252"/>
                  </a:lnTo>
                  <a:lnTo>
                    <a:pt x="725527" y="3307971"/>
                  </a:lnTo>
                  <a:lnTo>
                    <a:pt x="761623" y="3334837"/>
                  </a:lnTo>
                  <a:lnTo>
                    <a:pt x="798390" y="3360836"/>
                  </a:lnTo>
                  <a:lnTo>
                    <a:pt x="835812" y="3385952"/>
                  </a:lnTo>
                  <a:lnTo>
                    <a:pt x="873875" y="3410170"/>
                  </a:lnTo>
                  <a:lnTo>
                    <a:pt x="912562" y="3433474"/>
                  </a:lnTo>
                  <a:lnTo>
                    <a:pt x="951860" y="3455850"/>
                  </a:lnTo>
                  <a:lnTo>
                    <a:pt x="991752" y="3477283"/>
                  </a:lnTo>
                  <a:lnTo>
                    <a:pt x="1032224" y="3497756"/>
                  </a:lnTo>
                  <a:lnTo>
                    <a:pt x="1073260" y="3517256"/>
                  </a:lnTo>
                  <a:lnTo>
                    <a:pt x="1114845" y="3535766"/>
                  </a:lnTo>
                  <a:lnTo>
                    <a:pt x="1156964" y="3553272"/>
                  </a:lnTo>
                  <a:lnTo>
                    <a:pt x="1199602" y="3569759"/>
                  </a:lnTo>
                  <a:lnTo>
                    <a:pt x="1242744" y="3585211"/>
                  </a:lnTo>
                  <a:lnTo>
                    <a:pt x="1286374" y="3599613"/>
                  </a:lnTo>
                  <a:lnTo>
                    <a:pt x="1330477" y="3612951"/>
                  </a:lnTo>
                  <a:lnTo>
                    <a:pt x="1375039" y="3625208"/>
                  </a:lnTo>
                  <a:lnTo>
                    <a:pt x="1420043" y="3636369"/>
                  </a:lnTo>
                  <a:lnTo>
                    <a:pt x="1465476" y="3646421"/>
                  </a:lnTo>
                  <a:lnTo>
                    <a:pt x="1511321" y="3655346"/>
                  </a:lnTo>
                  <a:lnTo>
                    <a:pt x="1557563" y="3663131"/>
                  </a:lnTo>
                  <a:lnTo>
                    <a:pt x="1604188" y="3669759"/>
                  </a:lnTo>
                  <a:lnTo>
                    <a:pt x="1651180" y="3675217"/>
                  </a:lnTo>
                  <a:lnTo>
                    <a:pt x="1698524" y="3679488"/>
                  </a:lnTo>
                  <a:lnTo>
                    <a:pt x="1746204" y="3682558"/>
                  </a:lnTo>
                  <a:lnTo>
                    <a:pt x="1794206" y="3684411"/>
                  </a:lnTo>
                  <a:lnTo>
                    <a:pt x="1842515" y="3685031"/>
                  </a:lnTo>
                  <a:lnTo>
                    <a:pt x="1890824" y="3684411"/>
                  </a:lnTo>
                  <a:lnTo>
                    <a:pt x="1938826" y="3682558"/>
                  </a:lnTo>
                  <a:lnTo>
                    <a:pt x="1986507" y="3679488"/>
                  </a:lnTo>
                  <a:lnTo>
                    <a:pt x="2033850" y="3675217"/>
                  </a:lnTo>
                  <a:lnTo>
                    <a:pt x="2080842" y="3669759"/>
                  </a:lnTo>
                  <a:lnTo>
                    <a:pt x="2127467" y="3663131"/>
                  </a:lnTo>
                  <a:lnTo>
                    <a:pt x="2173710" y="3655346"/>
                  </a:lnTo>
                  <a:lnTo>
                    <a:pt x="2219555" y="3646421"/>
                  </a:lnTo>
                  <a:lnTo>
                    <a:pt x="2264987" y="3636369"/>
                  </a:lnTo>
                  <a:lnTo>
                    <a:pt x="2309992" y="3625208"/>
                  </a:lnTo>
                  <a:lnTo>
                    <a:pt x="2354553" y="3612951"/>
                  </a:lnTo>
                  <a:lnTo>
                    <a:pt x="2398657" y="3599613"/>
                  </a:lnTo>
                  <a:lnTo>
                    <a:pt x="2442287" y="3585211"/>
                  </a:lnTo>
                  <a:lnTo>
                    <a:pt x="2485429" y="3569759"/>
                  </a:lnTo>
                  <a:lnTo>
                    <a:pt x="2528067" y="3553272"/>
                  </a:lnTo>
                  <a:lnTo>
                    <a:pt x="2570186" y="3535766"/>
                  </a:lnTo>
                  <a:lnTo>
                    <a:pt x="2611771" y="3517256"/>
                  </a:lnTo>
                  <a:lnTo>
                    <a:pt x="2652807" y="3497756"/>
                  </a:lnTo>
                  <a:lnTo>
                    <a:pt x="2693279" y="3477283"/>
                  </a:lnTo>
                  <a:lnTo>
                    <a:pt x="2733171" y="3455850"/>
                  </a:lnTo>
                  <a:lnTo>
                    <a:pt x="2772468" y="3433474"/>
                  </a:lnTo>
                  <a:lnTo>
                    <a:pt x="2811156" y="3410170"/>
                  </a:lnTo>
                  <a:lnTo>
                    <a:pt x="2849218" y="3385952"/>
                  </a:lnTo>
                  <a:lnTo>
                    <a:pt x="2886641" y="3360836"/>
                  </a:lnTo>
                  <a:lnTo>
                    <a:pt x="2923408" y="3334837"/>
                  </a:lnTo>
                  <a:lnTo>
                    <a:pt x="2959504" y="3307971"/>
                  </a:lnTo>
                  <a:lnTo>
                    <a:pt x="2994915" y="3280252"/>
                  </a:lnTo>
                  <a:lnTo>
                    <a:pt x="3029625" y="3251695"/>
                  </a:lnTo>
                  <a:lnTo>
                    <a:pt x="3063619" y="3222316"/>
                  </a:lnTo>
                  <a:lnTo>
                    <a:pt x="3096881" y="3192130"/>
                  </a:lnTo>
                  <a:lnTo>
                    <a:pt x="3129397" y="3161152"/>
                  </a:lnTo>
                  <a:lnTo>
                    <a:pt x="3161152" y="3129398"/>
                  </a:lnTo>
                  <a:lnTo>
                    <a:pt x="3192130" y="3096882"/>
                  </a:lnTo>
                  <a:lnTo>
                    <a:pt x="3222316" y="3063619"/>
                  </a:lnTo>
                  <a:lnTo>
                    <a:pt x="3251694" y="3029625"/>
                  </a:lnTo>
                  <a:lnTo>
                    <a:pt x="3280251" y="2994915"/>
                  </a:lnTo>
                  <a:lnTo>
                    <a:pt x="3307970" y="2959505"/>
                  </a:lnTo>
                  <a:lnTo>
                    <a:pt x="3334837" y="2923408"/>
                  </a:lnTo>
                  <a:lnTo>
                    <a:pt x="3360836" y="2886641"/>
                  </a:lnTo>
                  <a:lnTo>
                    <a:pt x="3385951" y="2849219"/>
                  </a:lnTo>
                  <a:lnTo>
                    <a:pt x="3410169" y="2811156"/>
                  </a:lnTo>
                  <a:lnTo>
                    <a:pt x="3433474" y="2772469"/>
                  </a:lnTo>
                  <a:lnTo>
                    <a:pt x="3455850" y="2733171"/>
                  </a:lnTo>
                  <a:lnTo>
                    <a:pt x="3477282" y="2693279"/>
                  </a:lnTo>
                  <a:lnTo>
                    <a:pt x="3497756" y="2652808"/>
                  </a:lnTo>
                  <a:lnTo>
                    <a:pt x="3517255" y="2611772"/>
                  </a:lnTo>
                  <a:lnTo>
                    <a:pt x="3535766" y="2570186"/>
                  </a:lnTo>
                  <a:lnTo>
                    <a:pt x="3553272" y="2528067"/>
                  </a:lnTo>
                  <a:lnTo>
                    <a:pt x="3569759" y="2485429"/>
                  </a:lnTo>
                  <a:lnTo>
                    <a:pt x="3585211" y="2442287"/>
                  </a:lnTo>
                  <a:lnTo>
                    <a:pt x="3599613" y="2398657"/>
                  </a:lnTo>
                  <a:lnTo>
                    <a:pt x="3612950" y="2354554"/>
                  </a:lnTo>
                  <a:lnTo>
                    <a:pt x="3625207" y="2309992"/>
                  </a:lnTo>
                  <a:lnTo>
                    <a:pt x="3636369" y="2264988"/>
                  </a:lnTo>
                  <a:lnTo>
                    <a:pt x="3646420" y="2219555"/>
                  </a:lnTo>
                  <a:lnTo>
                    <a:pt x="3655346" y="2173710"/>
                  </a:lnTo>
                  <a:lnTo>
                    <a:pt x="3663130" y="2127468"/>
                  </a:lnTo>
                  <a:lnTo>
                    <a:pt x="3669759" y="2080843"/>
                  </a:lnTo>
                  <a:lnTo>
                    <a:pt x="3675216" y="2033851"/>
                  </a:lnTo>
                  <a:lnTo>
                    <a:pt x="3679488" y="1986507"/>
                  </a:lnTo>
                  <a:lnTo>
                    <a:pt x="3682557" y="1938826"/>
                  </a:lnTo>
                  <a:lnTo>
                    <a:pt x="3684410" y="1890824"/>
                  </a:lnTo>
                  <a:lnTo>
                    <a:pt x="3685031" y="1842515"/>
                  </a:lnTo>
                  <a:lnTo>
                    <a:pt x="3684410" y="1794207"/>
                  </a:lnTo>
                  <a:lnTo>
                    <a:pt x="3682557" y="1746205"/>
                  </a:lnTo>
                  <a:lnTo>
                    <a:pt x="3679488" y="1698524"/>
                  </a:lnTo>
                  <a:lnTo>
                    <a:pt x="3675216" y="1651180"/>
                  </a:lnTo>
                  <a:lnTo>
                    <a:pt x="3669759" y="1604188"/>
                  </a:lnTo>
                  <a:lnTo>
                    <a:pt x="3663130" y="1557563"/>
                  </a:lnTo>
                  <a:lnTo>
                    <a:pt x="3655346" y="1511321"/>
                  </a:lnTo>
                  <a:lnTo>
                    <a:pt x="3646420" y="1465476"/>
                  </a:lnTo>
                  <a:lnTo>
                    <a:pt x="3636369" y="1420043"/>
                  </a:lnTo>
                  <a:lnTo>
                    <a:pt x="3625207" y="1375039"/>
                  </a:lnTo>
                  <a:lnTo>
                    <a:pt x="3612950" y="1330477"/>
                  </a:lnTo>
                  <a:lnTo>
                    <a:pt x="3599613" y="1286374"/>
                  </a:lnTo>
                  <a:lnTo>
                    <a:pt x="3585211" y="1242744"/>
                  </a:lnTo>
                  <a:lnTo>
                    <a:pt x="3569759" y="1199602"/>
                  </a:lnTo>
                  <a:lnTo>
                    <a:pt x="3553272" y="1156964"/>
                  </a:lnTo>
                  <a:lnTo>
                    <a:pt x="3535766" y="1114845"/>
                  </a:lnTo>
                  <a:lnTo>
                    <a:pt x="3517255" y="1073259"/>
                  </a:lnTo>
                  <a:lnTo>
                    <a:pt x="3497756" y="1032223"/>
                  </a:lnTo>
                  <a:lnTo>
                    <a:pt x="3477282" y="991752"/>
                  </a:lnTo>
                  <a:lnTo>
                    <a:pt x="3455850" y="951860"/>
                  </a:lnTo>
                  <a:lnTo>
                    <a:pt x="3433474" y="912562"/>
                  </a:lnTo>
                  <a:lnTo>
                    <a:pt x="3410169" y="873875"/>
                  </a:lnTo>
                  <a:lnTo>
                    <a:pt x="3385951" y="835812"/>
                  </a:lnTo>
                  <a:lnTo>
                    <a:pt x="3360836" y="798390"/>
                  </a:lnTo>
                  <a:lnTo>
                    <a:pt x="3334837" y="761623"/>
                  </a:lnTo>
                  <a:lnTo>
                    <a:pt x="3307970" y="725526"/>
                  </a:lnTo>
                  <a:lnTo>
                    <a:pt x="3280251" y="690116"/>
                  </a:lnTo>
                  <a:lnTo>
                    <a:pt x="3251694" y="655406"/>
                  </a:lnTo>
                  <a:lnTo>
                    <a:pt x="3222316" y="621412"/>
                  </a:lnTo>
                  <a:lnTo>
                    <a:pt x="3192130" y="588149"/>
                  </a:lnTo>
                  <a:lnTo>
                    <a:pt x="3161152" y="555633"/>
                  </a:lnTo>
                  <a:lnTo>
                    <a:pt x="3129397" y="523879"/>
                  </a:lnTo>
                  <a:lnTo>
                    <a:pt x="3096881" y="492901"/>
                  </a:lnTo>
                  <a:lnTo>
                    <a:pt x="3063619" y="462715"/>
                  </a:lnTo>
                  <a:lnTo>
                    <a:pt x="3029625" y="433336"/>
                  </a:lnTo>
                  <a:lnTo>
                    <a:pt x="2994915" y="404779"/>
                  </a:lnTo>
                  <a:lnTo>
                    <a:pt x="2959504" y="377060"/>
                  </a:lnTo>
                  <a:lnTo>
                    <a:pt x="2923408" y="350194"/>
                  </a:lnTo>
                  <a:lnTo>
                    <a:pt x="2886641" y="324195"/>
                  </a:lnTo>
                  <a:lnTo>
                    <a:pt x="2849218" y="299079"/>
                  </a:lnTo>
                  <a:lnTo>
                    <a:pt x="2811156" y="274861"/>
                  </a:lnTo>
                  <a:lnTo>
                    <a:pt x="2772468" y="251557"/>
                  </a:lnTo>
                  <a:lnTo>
                    <a:pt x="2733171" y="229181"/>
                  </a:lnTo>
                  <a:lnTo>
                    <a:pt x="2693279" y="207748"/>
                  </a:lnTo>
                  <a:lnTo>
                    <a:pt x="2652807" y="187275"/>
                  </a:lnTo>
                  <a:lnTo>
                    <a:pt x="2611771" y="167775"/>
                  </a:lnTo>
                  <a:lnTo>
                    <a:pt x="2570186" y="149265"/>
                  </a:lnTo>
                  <a:lnTo>
                    <a:pt x="2528067" y="131759"/>
                  </a:lnTo>
                  <a:lnTo>
                    <a:pt x="2485429" y="115272"/>
                  </a:lnTo>
                  <a:lnTo>
                    <a:pt x="2442287" y="99820"/>
                  </a:lnTo>
                  <a:lnTo>
                    <a:pt x="2398657" y="85418"/>
                  </a:lnTo>
                  <a:lnTo>
                    <a:pt x="2354553" y="72080"/>
                  </a:lnTo>
                  <a:lnTo>
                    <a:pt x="2309992" y="59823"/>
                  </a:lnTo>
                  <a:lnTo>
                    <a:pt x="2264987" y="48662"/>
                  </a:lnTo>
                  <a:lnTo>
                    <a:pt x="2219555" y="38610"/>
                  </a:lnTo>
                  <a:lnTo>
                    <a:pt x="2173710" y="29685"/>
                  </a:lnTo>
                  <a:lnTo>
                    <a:pt x="2127467" y="21900"/>
                  </a:lnTo>
                  <a:lnTo>
                    <a:pt x="2080842" y="15272"/>
                  </a:lnTo>
                  <a:lnTo>
                    <a:pt x="2033850" y="9814"/>
                  </a:lnTo>
                  <a:lnTo>
                    <a:pt x="1986507" y="5543"/>
                  </a:lnTo>
                  <a:lnTo>
                    <a:pt x="1938826" y="2473"/>
                  </a:lnTo>
                  <a:lnTo>
                    <a:pt x="1890824" y="620"/>
                  </a:lnTo>
                  <a:lnTo>
                    <a:pt x="1842515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345357" y="2945384"/>
            <a:ext cx="149161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160" dirty="0">
                <a:solidFill>
                  <a:srgbClr val="FFFFFF"/>
                </a:solidFill>
                <a:latin typeface="Gill Sans MT"/>
                <a:cs typeface="Gill Sans MT"/>
              </a:rPr>
              <a:t>PERSONAL</a:t>
            </a:r>
            <a:endParaRPr sz="21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36366" y="3225800"/>
            <a:ext cx="211010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135" dirty="0">
                <a:solidFill>
                  <a:srgbClr val="FFFFFF"/>
                </a:solidFill>
                <a:latin typeface="Gill Sans MT"/>
                <a:cs typeface="Gill Sans MT"/>
              </a:rPr>
              <a:t>STORYTELLING</a:t>
            </a:r>
            <a:endParaRPr sz="21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5670434" y="2178811"/>
            <a:ext cx="4700905" cy="555858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>
              <a:lnSpc>
                <a:spcPct val="102200"/>
              </a:lnSpc>
              <a:spcBef>
                <a:spcPts val="50"/>
              </a:spcBef>
            </a:pPr>
            <a:r>
              <a:rPr sz="1800" dirty="0">
                <a:solidFill>
                  <a:srgbClr val="262626"/>
                </a:solidFill>
              </a:rPr>
              <a:t>Through</a:t>
            </a:r>
            <a:r>
              <a:rPr sz="1800" spc="-75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living</a:t>
            </a:r>
            <a:r>
              <a:rPr lang="en-GB" sz="1800" dirty="0">
                <a:solidFill>
                  <a:srgbClr val="262626"/>
                </a:solidFill>
              </a:rPr>
              <a:t>, everyone </a:t>
            </a:r>
            <a:r>
              <a:rPr sz="1800" dirty="0">
                <a:solidFill>
                  <a:srgbClr val="262626"/>
                </a:solidFill>
              </a:rPr>
              <a:t>is</a:t>
            </a:r>
            <a:r>
              <a:rPr sz="1800" spc="-20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in</a:t>
            </a:r>
            <a:r>
              <a:rPr sz="1800" spc="-10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the</a:t>
            </a:r>
            <a:r>
              <a:rPr sz="1800" spc="-5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constant</a:t>
            </a:r>
            <a:r>
              <a:rPr sz="1800" spc="-5" dirty="0">
                <a:solidFill>
                  <a:srgbClr val="262626"/>
                </a:solidFill>
              </a:rPr>
              <a:t> </a:t>
            </a:r>
            <a:r>
              <a:rPr sz="1800" spc="-25" dirty="0">
                <a:solidFill>
                  <a:srgbClr val="262626"/>
                </a:solidFill>
              </a:rPr>
              <a:t>and </a:t>
            </a:r>
            <a:r>
              <a:rPr sz="1800" dirty="0">
                <a:solidFill>
                  <a:srgbClr val="262626"/>
                </a:solidFill>
              </a:rPr>
              <a:t>on-</a:t>
            </a:r>
            <a:r>
              <a:rPr sz="1800" spc="-50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going</a:t>
            </a:r>
            <a:r>
              <a:rPr sz="1800" spc="-50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process</a:t>
            </a:r>
            <a:r>
              <a:rPr sz="1800" spc="-45" dirty="0">
                <a:solidFill>
                  <a:srgbClr val="262626"/>
                </a:solidFill>
              </a:rPr>
              <a:t> </a:t>
            </a:r>
            <a:r>
              <a:rPr sz="1800" spc="-25" dirty="0">
                <a:solidFill>
                  <a:srgbClr val="262626"/>
                </a:solidFill>
              </a:rPr>
              <a:t>of </a:t>
            </a:r>
            <a:r>
              <a:rPr sz="1800" dirty="0">
                <a:solidFill>
                  <a:srgbClr val="262626"/>
                </a:solidFill>
              </a:rPr>
              <a:t>composing</a:t>
            </a:r>
            <a:r>
              <a:rPr sz="1800" spc="-40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a</a:t>
            </a:r>
            <a:r>
              <a:rPr sz="1800" spc="-25" dirty="0">
                <a:solidFill>
                  <a:srgbClr val="262626"/>
                </a:solidFill>
              </a:rPr>
              <a:t> </a:t>
            </a:r>
            <a:r>
              <a:rPr sz="1800" spc="-10" dirty="0">
                <a:solidFill>
                  <a:srgbClr val="262626"/>
                </a:solidFill>
              </a:rPr>
              <a:t>personal story.</a:t>
            </a:r>
            <a:endParaRPr sz="1800" dirty="0"/>
          </a:p>
        </p:txBody>
      </p:sp>
      <p:sp>
        <p:nvSpPr>
          <p:cNvPr id="10" name="object 10"/>
          <p:cNvSpPr txBox="1"/>
          <p:nvPr/>
        </p:nvSpPr>
        <p:spPr>
          <a:xfrm>
            <a:off x="5670434" y="2864611"/>
            <a:ext cx="5151120" cy="179958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89915">
              <a:lnSpc>
                <a:spcPct val="99400"/>
              </a:lnSpc>
              <a:spcBef>
                <a:spcPts val="110"/>
              </a:spcBef>
            </a:pP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The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stories</a:t>
            </a:r>
            <a:r>
              <a:rPr sz="1800" spc="-3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are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formed</a:t>
            </a:r>
            <a:r>
              <a:rPr sz="1800" spc="-3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lang="en-GB" sz="1800" spc="-35" dirty="0">
                <a:solidFill>
                  <a:srgbClr val="262626"/>
                </a:solidFill>
                <a:latin typeface="Gill Sans MT"/>
                <a:cs typeface="Gill Sans MT"/>
              </a:rPr>
              <a:t>quickly and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concern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individual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lives.They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are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composed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to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remember,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change</a:t>
            </a:r>
            <a:r>
              <a:rPr sz="1800" spc="-4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and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find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meaning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to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life.</a:t>
            </a:r>
            <a:endParaRPr sz="1800" dirty="0">
              <a:latin typeface="Gill Sans MT"/>
              <a:cs typeface="Gill Sans MT"/>
            </a:endParaRPr>
          </a:p>
          <a:p>
            <a:pPr marL="12700">
              <a:lnSpc>
                <a:spcPct val="100000"/>
              </a:lnSpc>
              <a:spcBef>
                <a:spcPts val="935"/>
              </a:spcBef>
            </a:pP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Through</a:t>
            </a:r>
            <a:r>
              <a:rPr sz="1800" spc="-5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personal</a:t>
            </a:r>
            <a:r>
              <a:rPr lang="en-GB" spc="-45" dirty="0">
                <a:solidFill>
                  <a:srgbClr val="262626"/>
                </a:solidFill>
                <a:latin typeface="Gill Sans MT"/>
                <a:cs typeface="Gill Sans MT"/>
              </a:rPr>
              <a:t> narration, the</a:t>
            </a:r>
            <a:r>
              <a:rPr sz="1800" spc="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teller</a:t>
            </a:r>
            <a:r>
              <a:rPr sz="1800" spc="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is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able</a:t>
            </a:r>
            <a:endParaRPr sz="1800" dirty="0">
              <a:latin typeface="Gill Sans MT"/>
              <a:cs typeface="Gill Sans MT"/>
            </a:endParaRPr>
          </a:p>
          <a:p>
            <a:pPr marL="12700" marR="5080">
              <a:lnSpc>
                <a:spcPct val="102200"/>
              </a:lnSpc>
              <a:spcBef>
                <a:spcPts val="5"/>
              </a:spcBef>
            </a:pP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to</a:t>
            </a:r>
            <a:r>
              <a:rPr sz="1800" spc="-4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share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experiences</a:t>
            </a:r>
            <a:r>
              <a:rPr lang="en-GB" spc="-30" dirty="0">
                <a:solidFill>
                  <a:srgbClr val="262626"/>
                </a:solidFill>
                <a:latin typeface="Gill Sans MT"/>
                <a:cs typeface="Gill Sans MT"/>
              </a:rPr>
              <a:t> with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others</a:t>
            </a:r>
            <a:r>
              <a:rPr sz="1800" spc="-3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and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possibly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motivate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and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inspire.</a:t>
            </a:r>
            <a:endParaRPr sz="1800" dirty="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" y="0"/>
            <a:ext cx="5105400" cy="6858000"/>
            <a:chOff x="1" y="0"/>
            <a:chExt cx="5105400" cy="6858000"/>
          </a:xfrm>
        </p:grpSpPr>
        <p:sp>
          <p:nvSpPr>
            <p:cNvPr id="3" name="object 3"/>
            <p:cNvSpPr/>
            <p:nvPr/>
          </p:nvSpPr>
          <p:spPr>
            <a:xfrm>
              <a:off x="1" y="0"/>
              <a:ext cx="3070225" cy="6858000"/>
            </a:xfrm>
            <a:custGeom>
              <a:avLst/>
              <a:gdLst/>
              <a:ahLst/>
              <a:cxnLst/>
              <a:rect l="l" t="t" r="r" b="b"/>
              <a:pathLst>
                <a:path w="3070225" h="6858000">
                  <a:moveTo>
                    <a:pt x="3070171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070171" y="6857999"/>
                  </a:lnTo>
                  <a:lnTo>
                    <a:pt x="3070171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1985965" y="0"/>
                  </a:moveTo>
                  <a:lnTo>
                    <a:pt x="1937713" y="574"/>
                  </a:lnTo>
                  <a:lnTo>
                    <a:pt x="1889743" y="2290"/>
                  </a:lnTo>
                  <a:lnTo>
                    <a:pt x="1842069" y="5133"/>
                  </a:lnTo>
                  <a:lnTo>
                    <a:pt x="1794703" y="9091"/>
                  </a:lnTo>
                  <a:lnTo>
                    <a:pt x="1747659" y="14150"/>
                  </a:lnTo>
                  <a:lnTo>
                    <a:pt x="1700949" y="20299"/>
                  </a:lnTo>
                  <a:lnTo>
                    <a:pt x="1654587" y="27523"/>
                  </a:lnTo>
                  <a:lnTo>
                    <a:pt x="1608585" y="35809"/>
                  </a:lnTo>
                  <a:lnTo>
                    <a:pt x="1562957" y="45146"/>
                  </a:lnTo>
                  <a:lnTo>
                    <a:pt x="1517715" y="55519"/>
                  </a:lnTo>
                  <a:lnTo>
                    <a:pt x="1472873" y="66916"/>
                  </a:lnTo>
                  <a:lnTo>
                    <a:pt x="1428443" y="79323"/>
                  </a:lnTo>
                  <a:lnTo>
                    <a:pt x="1384439" y="92729"/>
                  </a:lnTo>
                  <a:lnTo>
                    <a:pt x="1340873" y="107119"/>
                  </a:lnTo>
                  <a:lnTo>
                    <a:pt x="1297759" y="122480"/>
                  </a:lnTo>
                  <a:lnTo>
                    <a:pt x="1255110" y="138801"/>
                  </a:lnTo>
                  <a:lnTo>
                    <a:pt x="1212937" y="156067"/>
                  </a:lnTo>
                  <a:lnTo>
                    <a:pt x="1171256" y="174265"/>
                  </a:lnTo>
                  <a:lnTo>
                    <a:pt x="1130078" y="193383"/>
                  </a:lnTo>
                  <a:lnTo>
                    <a:pt x="1089416" y="213408"/>
                  </a:lnTo>
                  <a:lnTo>
                    <a:pt x="1049284" y="234327"/>
                  </a:lnTo>
                  <a:lnTo>
                    <a:pt x="1009695" y="256126"/>
                  </a:lnTo>
                  <a:lnTo>
                    <a:pt x="970661" y="278793"/>
                  </a:lnTo>
                  <a:lnTo>
                    <a:pt x="932196" y="302315"/>
                  </a:lnTo>
                  <a:lnTo>
                    <a:pt x="894312" y="326678"/>
                  </a:lnTo>
                  <a:lnTo>
                    <a:pt x="857023" y="351870"/>
                  </a:lnTo>
                  <a:lnTo>
                    <a:pt x="820342" y="377877"/>
                  </a:lnTo>
                  <a:lnTo>
                    <a:pt x="784281" y="404688"/>
                  </a:lnTo>
                  <a:lnTo>
                    <a:pt x="748853" y="432287"/>
                  </a:lnTo>
                  <a:lnTo>
                    <a:pt x="714072" y="460664"/>
                  </a:lnTo>
                  <a:lnTo>
                    <a:pt x="679951" y="489804"/>
                  </a:lnTo>
                  <a:lnTo>
                    <a:pt x="646503" y="519694"/>
                  </a:lnTo>
                  <a:lnTo>
                    <a:pt x="613740" y="550323"/>
                  </a:lnTo>
                  <a:lnTo>
                    <a:pt x="581675" y="581675"/>
                  </a:lnTo>
                  <a:lnTo>
                    <a:pt x="550322" y="613740"/>
                  </a:lnTo>
                  <a:lnTo>
                    <a:pt x="519694" y="646503"/>
                  </a:lnTo>
                  <a:lnTo>
                    <a:pt x="489804" y="679951"/>
                  </a:lnTo>
                  <a:lnTo>
                    <a:pt x="460664" y="714073"/>
                  </a:lnTo>
                  <a:lnTo>
                    <a:pt x="432287" y="748853"/>
                  </a:lnTo>
                  <a:lnTo>
                    <a:pt x="404687" y="784281"/>
                  </a:lnTo>
                  <a:lnTo>
                    <a:pt x="377877" y="820342"/>
                  </a:lnTo>
                  <a:lnTo>
                    <a:pt x="351870" y="857023"/>
                  </a:lnTo>
                  <a:lnTo>
                    <a:pt x="326678" y="894313"/>
                  </a:lnTo>
                  <a:lnTo>
                    <a:pt x="302315" y="932196"/>
                  </a:lnTo>
                  <a:lnTo>
                    <a:pt x="278793" y="970661"/>
                  </a:lnTo>
                  <a:lnTo>
                    <a:pt x="256126" y="1009695"/>
                  </a:lnTo>
                  <a:lnTo>
                    <a:pt x="234327" y="1049285"/>
                  </a:lnTo>
                  <a:lnTo>
                    <a:pt x="213408" y="1089417"/>
                  </a:lnTo>
                  <a:lnTo>
                    <a:pt x="193383" y="1130078"/>
                  </a:lnTo>
                  <a:lnTo>
                    <a:pt x="174265" y="1171256"/>
                  </a:lnTo>
                  <a:lnTo>
                    <a:pt x="156066" y="1212938"/>
                  </a:lnTo>
                  <a:lnTo>
                    <a:pt x="138800" y="1255110"/>
                  </a:lnTo>
                  <a:lnTo>
                    <a:pt x="122480" y="1297759"/>
                  </a:lnTo>
                  <a:lnTo>
                    <a:pt x="107119" y="1340873"/>
                  </a:lnTo>
                  <a:lnTo>
                    <a:pt x="92729" y="1384439"/>
                  </a:lnTo>
                  <a:lnTo>
                    <a:pt x="79323" y="1428443"/>
                  </a:lnTo>
                  <a:lnTo>
                    <a:pt x="66916" y="1472873"/>
                  </a:lnTo>
                  <a:lnTo>
                    <a:pt x="55519" y="1517715"/>
                  </a:lnTo>
                  <a:lnTo>
                    <a:pt x="45146" y="1562957"/>
                  </a:lnTo>
                  <a:lnTo>
                    <a:pt x="35809" y="1608585"/>
                  </a:lnTo>
                  <a:lnTo>
                    <a:pt x="27523" y="1654587"/>
                  </a:lnTo>
                  <a:lnTo>
                    <a:pt x="20299" y="1700949"/>
                  </a:lnTo>
                  <a:lnTo>
                    <a:pt x="14150" y="1747659"/>
                  </a:lnTo>
                  <a:lnTo>
                    <a:pt x="9091" y="1794703"/>
                  </a:lnTo>
                  <a:lnTo>
                    <a:pt x="5133" y="1842069"/>
                  </a:lnTo>
                  <a:lnTo>
                    <a:pt x="2290" y="1889743"/>
                  </a:lnTo>
                  <a:lnTo>
                    <a:pt x="574" y="1937712"/>
                  </a:lnTo>
                  <a:lnTo>
                    <a:pt x="0" y="1985965"/>
                  </a:lnTo>
                  <a:lnTo>
                    <a:pt x="574" y="2034217"/>
                  </a:lnTo>
                  <a:lnTo>
                    <a:pt x="2290" y="2082186"/>
                  </a:lnTo>
                  <a:lnTo>
                    <a:pt x="5133" y="2129860"/>
                  </a:lnTo>
                  <a:lnTo>
                    <a:pt x="9091" y="2177226"/>
                  </a:lnTo>
                  <a:lnTo>
                    <a:pt x="14150" y="2224270"/>
                  </a:lnTo>
                  <a:lnTo>
                    <a:pt x="20299" y="2270980"/>
                  </a:lnTo>
                  <a:lnTo>
                    <a:pt x="27523" y="2317342"/>
                  </a:lnTo>
                  <a:lnTo>
                    <a:pt x="35809" y="2363344"/>
                  </a:lnTo>
                  <a:lnTo>
                    <a:pt x="45146" y="2408972"/>
                  </a:lnTo>
                  <a:lnTo>
                    <a:pt x="55519" y="2454214"/>
                  </a:lnTo>
                  <a:lnTo>
                    <a:pt x="66916" y="2499056"/>
                  </a:lnTo>
                  <a:lnTo>
                    <a:pt x="79323" y="2543486"/>
                  </a:lnTo>
                  <a:lnTo>
                    <a:pt x="92729" y="2587490"/>
                  </a:lnTo>
                  <a:lnTo>
                    <a:pt x="107119" y="2631056"/>
                  </a:lnTo>
                  <a:lnTo>
                    <a:pt x="122480" y="2674170"/>
                  </a:lnTo>
                  <a:lnTo>
                    <a:pt x="138800" y="2716819"/>
                  </a:lnTo>
                  <a:lnTo>
                    <a:pt x="156066" y="2758992"/>
                  </a:lnTo>
                  <a:lnTo>
                    <a:pt x="174265" y="2800673"/>
                  </a:lnTo>
                  <a:lnTo>
                    <a:pt x="193383" y="2841851"/>
                  </a:lnTo>
                  <a:lnTo>
                    <a:pt x="213408" y="2882513"/>
                  </a:lnTo>
                  <a:lnTo>
                    <a:pt x="234327" y="2922644"/>
                  </a:lnTo>
                  <a:lnTo>
                    <a:pt x="256126" y="2962234"/>
                  </a:lnTo>
                  <a:lnTo>
                    <a:pt x="278793" y="3001268"/>
                  </a:lnTo>
                  <a:lnTo>
                    <a:pt x="302315" y="3039733"/>
                  </a:lnTo>
                  <a:lnTo>
                    <a:pt x="326678" y="3077617"/>
                  </a:lnTo>
                  <a:lnTo>
                    <a:pt x="351870" y="3114906"/>
                  </a:lnTo>
                  <a:lnTo>
                    <a:pt x="377877" y="3151587"/>
                  </a:lnTo>
                  <a:lnTo>
                    <a:pt x="404687" y="3187648"/>
                  </a:lnTo>
                  <a:lnTo>
                    <a:pt x="432287" y="3223076"/>
                  </a:lnTo>
                  <a:lnTo>
                    <a:pt x="460664" y="3257856"/>
                  </a:lnTo>
                  <a:lnTo>
                    <a:pt x="489804" y="3291978"/>
                  </a:lnTo>
                  <a:lnTo>
                    <a:pt x="519694" y="3325426"/>
                  </a:lnTo>
                  <a:lnTo>
                    <a:pt x="550322" y="3358189"/>
                  </a:lnTo>
                  <a:lnTo>
                    <a:pt x="581675" y="3390254"/>
                  </a:lnTo>
                  <a:lnTo>
                    <a:pt x="613740" y="3421607"/>
                  </a:lnTo>
                  <a:lnTo>
                    <a:pt x="646503" y="3452235"/>
                  </a:lnTo>
                  <a:lnTo>
                    <a:pt x="679951" y="3482125"/>
                  </a:lnTo>
                  <a:lnTo>
                    <a:pt x="714072" y="3511265"/>
                  </a:lnTo>
                  <a:lnTo>
                    <a:pt x="748853" y="3539642"/>
                  </a:lnTo>
                  <a:lnTo>
                    <a:pt x="784281" y="3567241"/>
                  </a:lnTo>
                  <a:lnTo>
                    <a:pt x="820342" y="3594052"/>
                  </a:lnTo>
                  <a:lnTo>
                    <a:pt x="857023" y="3620059"/>
                  </a:lnTo>
                  <a:lnTo>
                    <a:pt x="894312" y="3645251"/>
                  </a:lnTo>
                  <a:lnTo>
                    <a:pt x="932196" y="3669614"/>
                  </a:lnTo>
                  <a:lnTo>
                    <a:pt x="970661" y="3693136"/>
                  </a:lnTo>
                  <a:lnTo>
                    <a:pt x="1009695" y="3715803"/>
                  </a:lnTo>
                  <a:lnTo>
                    <a:pt x="1049284" y="3737602"/>
                  </a:lnTo>
                  <a:lnTo>
                    <a:pt x="1089416" y="3758521"/>
                  </a:lnTo>
                  <a:lnTo>
                    <a:pt x="1130078" y="3778546"/>
                  </a:lnTo>
                  <a:lnTo>
                    <a:pt x="1171256" y="3797664"/>
                  </a:lnTo>
                  <a:lnTo>
                    <a:pt x="1212937" y="3815863"/>
                  </a:lnTo>
                  <a:lnTo>
                    <a:pt x="1255110" y="3833129"/>
                  </a:lnTo>
                  <a:lnTo>
                    <a:pt x="1297759" y="3849449"/>
                  </a:lnTo>
                  <a:lnTo>
                    <a:pt x="1340873" y="3864810"/>
                  </a:lnTo>
                  <a:lnTo>
                    <a:pt x="1384439" y="3879200"/>
                  </a:lnTo>
                  <a:lnTo>
                    <a:pt x="1428443" y="3892606"/>
                  </a:lnTo>
                  <a:lnTo>
                    <a:pt x="1472873" y="3905013"/>
                  </a:lnTo>
                  <a:lnTo>
                    <a:pt x="1517715" y="3916410"/>
                  </a:lnTo>
                  <a:lnTo>
                    <a:pt x="1562957" y="3926783"/>
                  </a:lnTo>
                  <a:lnTo>
                    <a:pt x="1608585" y="3936120"/>
                  </a:lnTo>
                  <a:lnTo>
                    <a:pt x="1654587" y="3944406"/>
                  </a:lnTo>
                  <a:lnTo>
                    <a:pt x="1700949" y="3951630"/>
                  </a:lnTo>
                  <a:lnTo>
                    <a:pt x="1747659" y="3957779"/>
                  </a:lnTo>
                  <a:lnTo>
                    <a:pt x="1794703" y="3962838"/>
                  </a:lnTo>
                  <a:lnTo>
                    <a:pt x="1842069" y="3966796"/>
                  </a:lnTo>
                  <a:lnTo>
                    <a:pt x="1889743" y="3969639"/>
                  </a:lnTo>
                  <a:lnTo>
                    <a:pt x="1937713" y="3971355"/>
                  </a:lnTo>
                  <a:lnTo>
                    <a:pt x="1985965" y="3971930"/>
                  </a:lnTo>
                  <a:lnTo>
                    <a:pt x="2034217" y="3971355"/>
                  </a:lnTo>
                  <a:lnTo>
                    <a:pt x="2082187" y="3969639"/>
                  </a:lnTo>
                  <a:lnTo>
                    <a:pt x="2129861" y="3966796"/>
                  </a:lnTo>
                  <a:lnTo>
                    <a:pt x="2177227" y="3962838"/>
                  </a:lnTo>
                  <a:lnTo>
                    <a:pt x="2224271" y="3957779"/>
                  </a:lnTo>
                  <a:lnTo>
                    <a:pt x="2270981" y="3951630"/>
                  </a:lnTo>
                  <a:lnTo>
                    <a:pt x="2317343" y="3944406"/>
                  </a:lnTo>
                  <a:lnTo>
                    <a:pt x="2363345" y="3936120"/>
                  </a:lnTo>
                  <a:lnTo>
                    <a:pt x="2408973" y="3926783"/>
                  </a:lnTo>
                  <a:lnTo>
                    <a:pt x="2454215" y="3916410"/>
                  </a:lnTo>
                  <a:lnTo>
                    <a:pt x="2499057" y="3905013"/>
                  </a:lnTo>
                  <a:lnTo>
                    <a:pt x="2543487" y="3892606"/>
                  </a:lnTo>
                  <a:lnTo>
                    <a:pt x="2587491" y="3879200"/>
                  </a:lnTo>
                  <a:lnTo>
                    <a:pt x="2631057" y="3864810"/>
                  </a:lnTo>
                  <a:lnTo>
                    <a:pt x="2674171" y="3849449"/>
                  </a:lnTo>
                  <a:lnTo>
                    <a:pt x="2716821" y="3833129"/>
                  </a:lnTo>
                  <a:lnTo>
                    <a:pt x="2758993" y="3815863"/>
                  </a:lnTo>
                  <a:lnTo>
                    <a:pt x="2800674" y="3797664"/>
                  </a:lnTo>
                  <a:lnTo>
                    <a:pt x="2841852" y="3778546"/>
                  </a:lnTo>
                  <a:lnTo>
                    <a:pt x="2882514" y="3758521"/>
                  </a:lnTo>
                  <a:lnTo>
                    <a:pt x="2922646" y="3737602"/>
                  </a:lnTo>
                  <a:lnTo>
                    <a:pt x="2962235" y="3715803"/>
                  </a:lnTo>
                  <a:lnTo>
                    <a:pt x="3001269" y="3693136"/>
                  </a:lnTo>
                  <a:lnTo>
                    <a:pt x="3039734" y="3669614"/>
                  </a:lnTo>
                  <a:lnTo>
                    <a:pt x="3077618" y="3645251"/>
                  </a:lnTo>
                  <a:lnTo>
                    <a:pt x="3114907" y="3620059"/>
                  </a:lnTo>
                  <a:lnTo>
                    <a:pt x="3151589" y="3594052"/>
                  </a:lnTo>
                  <a:lnTo>
                    <a:pt x="3187650" y="3567241"/>
                  </a:lnTo>
                  <a:lnTo>
                    <a:pt x="3223077" y="3539642"/>
                  </a:lnTo>
                  <a:lnTo>
                    <a:pt x="3257858" y="3511265"/>
                  </a:lnTo>
                  <a:lnTo>
                    <a:pt x="3291979" y="3482125"/>
                  </a:lnTo>
                  <a:lnTo>
                    <a:pt x="3325428" y="3452235"/>
                  </a:lnTo>
                  <a:lnTo>
                    <a:pt x="3358191" y="3421607"/>
                  </a:lnTo>
                  <a:lnTo>
                    <a:pt x="3390255" y="3390254"/>
                  </a:lnTo>
                  <a:lnTo>
                    <a:pt x="3421608" y="3358189"/>
                  </a:lnTo>
                  <a:lnTo>
                    <a:pt x="3452236" y="3325426"/>
                  </a:lnTo>
                  <a:lnTo>
                    <a:pt x="3482127" y="3291978"/>
                  </a:lnTo>
                  <a:lnTo>
                    <a:pt x="3511267" y="3257856"/>
                  </a:lnTo>
                  <a:lnTo>
                    <a:pt x="3539643" y="3223076"/>
                  </a:lnTo>
                  <a:lnTo>
                    <a:pt x="3567243" y="3187648"/>
                  </a:lnTo>
                  <a:lnTo>
                    <a:pt x="3594053" y="3151587"/>
                  </a:lnTo>
                  <a:lnTo>
                    <a:pt x="3620061" y="3114906"/>
                  </a:lnTo>
                  <a:lnTo>
                    <a:pt x="3645253" y="3077617"/>
                  </a:lnTo>
                  <a:lnTo>
                    <a:pt x="3669616" y="3039733"/>
                  </a:lnTo>
                  <a:lnTo>
                    <a:pt x="3693138" y="3001268"/>
                  </a:lnTo>
                  <a:lnTo>
                    <a:pt x="3715804" y="2962234"/>
                  </a:lnTo>
                  <a:lnTo>
                    <a:pt x="3737604" y="2922644"/>
                  </a:lnTo>
                  <a:lnTo>
                    <a:pt x="3758522" y="2882513"/>
                  </a:lnTo>
                  <a:lnTo>
                    <a:pt x="3778547" y="2841851"/>
                  </a:lnTo>
                  <a:lnTo>
                    <a:pt x="3797666" y="2800673"/>
                  </a:lnTo>
                  <a:lnTo>
                    <a:pt x="3815864" y="2758992"/>
                  </a:lnTo>
                  <a:lnTo>
                    <a:pt x="3833130" y="2716819"/>
                  </a:lnTo>
                  <a:lnTo>
                    <a:pt x="3849451" y="2674170"/>
                  </a:lnTo>
                  <a:lnTo>
                    <a:pt x="3864812" y="2631056"/>
                  </a:lnTo>
                  <a:lnTo>
                    <a:pt x="3879202" y="2587490"/>
                  </a:lnTo>
                  <a:lnTo>
                    <a:pt x="3892607" y="2543486"/>
                  </a:lnTo>
                  <a:lnTo>
                    <a:pt x="3905015" y="2499056"/>
                  </a:lnTo>
                  <a:lnTo>
                    <a:pt x="3916412" y="2454214"/>
                  </a:lnTo>
                  <a:lnTo>
                    <a:pt x="3926785" y="2408972"/>
                  </a:lnTo>
                  <a:lnTo>
                    <a:pt x="3936121" y="2363344"/>
                  </a:lnTo>
                  <a:lnTo>
                    <a:pt x="3944408" y="2317342"/>
                  </a:lnTo>
                  <a:lnTo>
                    <a:pt x="3951632" y="2270980"/>
                  </a:lnTo>
                  <a:lnTo>
                    <a:pt x="3957781" y="2224270"/>
                  </a:lnTo>
                  <a:lnTo>
                    <a:pt x="3962840" y="2177226"/>
                  </a:lnTo>
                  <a:lnTo>
                    <a:pt x="3966798" y="2129860"/>
                  </a:lnTo>
                  <a:lnTo>
                    <a:pt x="3969641" y="2082186"/>
                  </a:lnTo>
                  <a:lnTo>
                    <a:pt x="3971357" y="2034217"/>
                  </a:lnTo>
                  <a:lnTo>
                    <a:pt x="3971931" y="1985965"/>
                  </a:lnTo>
                  <a:lnTo>
                    <a:pt x="3971357" y="1937712"/>
                  </a:lnTo>
                  <a:lnTo>
                    <a:pt x="3969641" y="1889743"/>
                  </a:lnTo>
                  <a:lnTo>
                    <a:pt x="3966798" y="1842069"/>
                  </a:lnTo>
                  <a:lnTo>
                    <a:pt x="3962840" y="1794703"/>
                  </a:lnTo>
                  <a:lnTo>
                    <a:pt x="3957781" y="1747659"/>
                  </a:lnTo>
                  <a:lnTo>
                    <a:pt x="3951632" y="1700949"/>
                  </a:lnTo>
                  <a:lnTo>
                    <a:pt x="3944408" y="1654587"/>
                  </a:lnTo>
                  <a:lnTo>
                    <a:pt x="3936121" y="1608585"/>
                  </a:lnTo>
                  <a:lnTo>
                    <a:pt x="3926785" y="1562957"/>
                  </a:lnTo>
                  <a:lnTo>
                    <a:pt x="3916412" y="1517715"/>
                  </a:lnTo>
                  <a:lnTo>
                    <a:pt x="3905015" y="1472873"/>
                  </a:lnTo>
                  <a:lnTo>
                    <a:pt x="3892607" y="1428443"/>
                  </a:lnTo>
                  <a:lnTo>
                    <a:pt x="3879202" y="1384439"/>
                  </a:lnTo>
                  <a:lnTo>
                    <a:pt x="3864812" y="1340873"/>
                  </a:lnTo>
                  <a:lnTo>
                    <a:pt x="3849451" y="1297759"/>
                  </a:lnTo>
                  <a:lnTo>
                    <a:pt x="3833130" y="1255110"/>
                  </a:lnTo>
                  <a:lnTo>
                    <a:pt x="3815864" y="1212938"/>
                  </a:lnTo>
                  <a:lnTo>
                    <a:pt x="3797666" y="1171256"/>
                  </a:lnTo>
                  <a:lnTo>
                    <a:pt x="3778547" y="1130078"/>
                  </a:lnTo>
                  <a:lnTo>
                    <a:pt x="3758522" y="1089417"/>
                  </a:lnTo>
                  <a:lnTo>
                    <a:pt x="3737604" y="1049285"/>
                  </a:lnTo>
                  <a:lnTo>
                    <a:pt x="3715804" y="1009695"/>
                  </a:lnTo>
                  <a:lnTo>
                    <a:pt x="3693138" y="970661"/>
                  </a:lnTo>
                  <a:lnTo>
                    <a:pt x="3669616" y="932196"/>
                  </a:lnTo>
                  <a:lnTo>
                    <a:pt x="3645253" y="894313"/>
                  </a:lnTo>
                  <a:lnTo>
                    <a:pt x="3620061" y="857023"/>
                  </a:lnTo>
                  <a:lnTo>
                    <a:pt x="3594053" y="820342"/>
                  </a:lnTo>
                  <a:lnTo>
                    <a:pt x="3567243" y="784281"/>
                  </a:lnTo>
                  <a:lnTo>
                    <a:pt x="3539643" y="748853"/>
                  </a:lnTo>
                  <a:lnTo>
                    <a:pt x="3511267" y="714073"/>
                  </a:lnTo>
                  <a:lnTo>
                    <a:pt x="3482127" y="679951"/>
                  </a:lnTo>
                  <a:lnTo>
                    <a:pt x="3452236" y="646503"/>
                  </a:lnTo>
                  <a:lnTo>
                    <a:pt x="3421608" y="613740"/>
                  </a:lnTo>
                  <a:lnTo>
                    <a:pt x="3390255" y="581675"/>
                  </a:lnTo>
                  <a:lnTo>
                    <a:pt x="3358191" y="550323"/>
                  </a:lnTo>
                  <a:lnTo>
                    <a:pt x="3325428" y="519694"/>
                  </a:lnTo>
                  <a:lnTo>
                    <a:pt x="3291979" y="489804"/>
                  </a:lnTo>
                  <a:lnTo>
                    <a:pt x="3257858" y="460664"/>
                  </a:lnTo>
                  <a:lnTo>
                    <a:pt x="3223077" y="432287"/>
                  </a:lnTo>
                  <a:lnTo>
                    <a:pt x="3187650" y="404688"/>
                  </a:lnTo>
                  <a:lnTo>
                    <a:pt x="3151589" y="377877"/>
                  </a:lnTo>
                  <a:lnTo>
                    <a:pt x="3114907" y="351870"/>
                  </a:lnTo>
                  <a:lnTo>
                    <a:pt x="3077618" y="326678"/>
                  </a:lnTo>
                  <a:lnTo>
                    <a:pt x="3039734" y="302315"/>
                  </a:lnTo>
                  <a:lnTo>
                    <a:pt x="3001269" y="278793"/>
                  </a:lnTo>
                  <a:lnTo>
                    <a:pt x="2962235" y="256126"/>
                  </a:lnTo>
                  <a:lnTo>
                    <a:pt x="2922646" y="234327"/>
                  </a:lnTo>
                  <a:lnTo>
                    <a:pt x="2882514" y="213408"/>
                  </a:lnTo>
                  <a:lnTo>
                    <a:pt x="2841852" y="193383"/>
                  </a:lnTo>
                  <a:lnTo>
                    <a:pt x="2800674" y="174265"/>
                  </a:lnTo>
                  <a:lnTo>
                    <a:pt x="2758993" y="156067"/>
                  </a:lnTo>
                  <a:lnTo>
                    <a:pt x="2716821" y="138801"/>
                  </a:lnTo>
                  <a:lnTo>
                    <a:pt x="2674171" y="122480"/>
                  </a:lnTo>
                  <a:lnTo>
                    <a:pt x="2631057" y="107119"/>
                  </a:lnTo>
                  <a:lnTo>
                    <a:pt x="2587491" y="92729"/>
                  </a:lnTo>
                  <a:lnTo>
                    <a:pt x="2543487" y="79323"/>
                  </a:lnTo>
                  <a:lnTo>
                    <a:pt x="2499057" y="66916"/>
                  </a:lnTo>
                  <a:lnTo>
                    <a:pt x="2454215" y="55519"/>
                  </a:lnTo>
                  <a:lnTo>
                    <a:pt x="2408973" y="45146"/>
                  </a:lnTo>
                  <a:lnTo>
                    <a:pt x="2363345" y="35809"/>
                  </a:lnTo>
                  <a:lnTo>
                    <a:pt x="2317343" y="27523"/>
                  </a:lnTo>
                  <a:lnTo>
                    <a:pt x="2270981" y="20299"/>
                  </a:lnTo>
                  <a:lnTo>
                    <a:pt x="2224271" y="14150"/>
                  </a:lnTo>
                  <a:lnTo>
                    <a:pt x="2177227" y="9091"/>
                  </a:lnTo>
                  <a:lnTo>
                    <a:pt x="2129861" y="5133"/>
                  </a:lnTo>
                  <a:lnTo>
                    <a:pt x="2082187" y="2290"/>
                  </a:lnTo>
                  <a:lnTo>
                    <a:pt x="2034217" y="574"/>
                  </a:lnTo>
                  <a:lnTo>
                    <a:pt x="19859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0" y="1985965"/>
                  </a:moveTo>
                  <a:lnTo>
                    <a:pt x="574" y="1937712"/>
                  </a:lnTo>
                  <a:lnTo>
                    <a:pt x="2290" y="1889743"/>
                  </a:lnTo>
                  <a:lnTo>
                    <a:pt x="5133" y="1842069"/>
                  </a:lnTo>
                  <a:lnTo>
                    <a:pt x="9091" y="1794703"/>
                  </a:lnTo>
                  <a:lnTo>
                    <a:pt x="14150" y="1747659"/>
                  </a:lnTo>
                  <a:lnTo>
                    <a:pt x="20299" y="1700949"/>
                  </a:lnTo>
                  <a:lnTo>
                    <a:pt x="27523" y="1654587"/>
                  </a:lnTo>
                  <a:lnTo>
                    <a:pt x="35809" y="1608585"/>
                  </a:lnTo>
                  <a:lnTo>
                    <a:pt x="45146" y="1562957"/>
                  </a:lnTo>
                  <a:lnTo>
                    <a:pt x="55519" y="1517715"/>
                  </a:lnTo>
                  <a:lnTo>
                    <a:pt x="66916" y="1472873"/>
                  </a:lnTo>
                  <a:lnTo>
                    <a:pt x="79323" y="1428443"/>
                  </a:lnTo>
                  <a:lnTo>
                    <a:pt x="92729" y="1384439"/>
                  </a:lnTo>
                  <a:lnTo>
                    <a:pt x="107119" y="1340873"/>
                  </a:lnTo>
                  <a:lnTo>
                    <a:pt x="122480" y="1297759"/>
                  </a:lnTo>
                  <a:lnTo>
                    <a:pt x="138801" y="1255109"/>
                  </a:lnTo>
                  <a:lnTo>
                    <a:pt x="156067" y="1212937"/>
                  </a:lnTo>
                  <a:lnTo>
                    <a:pt x="174265" y="1171256"/>
                  </a:lnTo>
                  <a:lnTo>
                    <a:pt x="193383" y="1130078"/>
                  </a:lnTo>
                  <a:lnTo>
                    <a:pt x="213408" y="1089416"/>
                  </a:lnTo>
                  <a:lnTo>
                    <a:pt x="234327" y="1049284"/>
                  </a:lnTo>
                  <a:lnTo>
                    <a:pt x="256126" y="1009695"/>
                  </a:lnTo>
                  <a:lnTo>
                    <a:pt x="278793" y="970661"/>
                  </a:lnTo>
                  <a:lnTo>
                    <a:pt x="302315" y="932196"/>
                  </a:lnTo>
                  <a:lnTo>
                    <a:pt x="326678" y="894312"/>
                  </a:lnTo>
                  <a:lnTo>
                    <a:pt x="351870" y="857023"/>
                  </a:lnTo>
                  <a:lnTo>
                    <a:pt x="377877" y="820342"/>
                  </a:lnTo>
                  <a:lnTo>
                    <a:pt x="404688" y="784281"/>
                  </a:lnTo>
                  <a:lnTo>
                    <a:pt x="432287" y="748853"/>
                  </a:lnTo>
                  <a:lnTo>
                    <a:pt x="460664" y="714072"/>
                  </a:lnTo>
                  <a:lnTo>
                    <a:pt x="489804" y="679951"/>
                  </a:lnTo>
                  <a:lnTo>
                    <a:pt x="519694" y="646503"/>
                  </a:lnTo>
                  <a:lnTo>
                    <a:pt x="550323" y="613740"/>
                  </a:lnTo>
                  <a:lnTo>
                    <a:pt x="581675" y="581675"/>
                  </a:lnTo>
                  <a:lnTo>
                    <a:pt x="613740" y="550322"/>
                  </a:lnTo>
                  <a:lnTo>
                    <a:pt x="646503" y="519694"/>
                  </a:lnTo>
                  <a:lnTo>
                    <a:pt x="679952" y="489804"/>
                  </a:lnTo>
                  <a:lnTo>
                    <a:pt x="714073" y="460664"/>
                  </a:lnTo>
                  <a:lnTo>
                    <a:pt x="748854" y="432287"/>
                  </a:lnTo>
                  <a:lnTo>
                    <a:pt x="784281" y="404687"/>
                  </a:lnTo>
                  <a:lnTo>
                    <a:pt x="820342" y="377877"/>
                  </a:lnTo>
                  <a:lnTo>
                    <a:pt x="857024" y="351870"/>
                  </a:lnTo>
                  <a:lnTo>
                    <a:pt x="894313" y="326678"/>
                  </a:lnTo>
                  <a:lnTo>
                    <a:pt x="932196" y="302315"/>
                  </a:lnTo>
                  <a:lnTo>
                    <a:pt x="970662" y="278793"/>
                  </a:lnTo>
                  <a:lnTo>
                    <a:pt x="1009695" y="256126"/>
                  </a:lnTo>
                  <a:lnTo>
                    <a:pt x="1049285" y="234327"/>
                  </a:lnTo>
                  <a:lnTo>
                    <a:pt x="1089417" y="213408"/>
                  </a:lnTo>
                  <a:lnTo>
                    <a:pt x="1130078" y="193383"/>
                  </a:lnTo>
                  <a:lnTo>
                    <a:pt x="1171256" y="174265"/>
                  </a:lnTo>
                  <a:lnTo>
                    <a:pt x="1212938" y="156066"/>
                  </a:lnTo>
                  <a:lnTo>
                    <a:pt x="1255110" y="138800"/>
                  </a:lnTo>
                  <a:lnTo>
                    <a:pt x="1297760" y="122480"/>
                  </a:lnTo>
                  <a:lnTo>
                    <a:pt x="1340874" y="107119"/>
                  </a:lnTo>
                  <a:lnTo>
                    <a:pt x="1384440" y="92729"/>
                  </a:lnTo>
                  <a:lnTo>
                    <a:pt x="1428444" y="79323"/>
                  </a:lnTo>
                  <a:lnTo>
                    <a:pt x="1472873" y="66916"/>
                  </a:lnTo>
                  <a:lnTo>
                    <a:pt x="1517716" y="55519"/>
                  </a:lnTo>
                  <a:lnTo>
                    <a:pt x="1562957" y="45146"/>
                  </a:lnTo>
                  <a:lnTo>
                    <a:pt x="1608586" y="35809"/>
                  </a:lnTo>
                  <a:lnTo>
                    <a:pt x="1654587" y="27523"/>
                  </a:lnTo>
                  <a:lnTo>
                    <a:pt x="1700950" y="20299"/>
                  </a:lnTo>
                  <a:lnTo>
                    <a:pt x="1747659" y="14150"/>
                  </a:lnTo>
                  <a:lnTo>
                    <a:pt x="1794704" y="9091"/>
                  </a:lnTo>
                  <a:lnTo>
                    <a:pt x="1842069" y="5133"/>
                  </a:lnTo>
                  <a:lnTo>
                    <a:pt x="1889744" y="2290"/>
                  </a:lnTo>
                  <a:lnTo>
                    <a:pt x="1937713" y="574"/>
                  </a:lnTo>
                  <a:lnTo>
                    <a:pt x="1985966" y="0"/>
                  </a:lnTo>
                  <a:lnTo>
                    <a:pt x="2034218" y="574"/>
                  </a:lnTo>
                  <a:lnTo>
                    <a:pt x="2082187" y="2290"/>
                  </a:lnTo>
                  <a:lnTo>
                    <a:pt x="2129862" y="5133"/>
                  </a:lnTo>
                  <a:lnTo>
                    <a:pt x="2177227" y="9091"/>
                  </a:lnTo>
                  <a:lnTo>
                    <a:pt x="2224272" y="14150"/>
                  </a:lnTo>
                  <a:lnTo>
                    <a:pt x="2270981" y="20299"/>
                  </a:lnTo>
                  <a:lnTo>
                    <a:pt x="2317344" y="27523"/>
                  </a:lnTo>
                  <a:lnTo>
                    <a:pt x="2363345" y="35809"/>
                  </a:lnTo>
                  <a:lnTo>
                    <a:pt x="2408974" y="45146"/>
                  </a:lnTo>
                  <a:lnTo>
                    <a:pt x="2454215" y="55519"/>
                  </a:lnTo>
                  <a:lnTo>
                    <a:pt x="2499058" y="66916"/>
                  </a:lnTo>
                  <a:lnTo>
                    <a:pt x="2543487" y="79323"/>
                  </a:lnTo>
                  <a:lnTo>
                    <a:pt x="2587492" y="92729"/>
                  </a:lnTo>
                  <a:lnTo>
                    <a:pt x="2631057" y="107119"/>
                  </a:lnTo>
                  <a:lnTo>
                    <a:pt x="2674171" y="122480"/>
                  </a:lnTo>
                  <a:lnTo>
                    <a:pt x="2716821" y="138800"/>
                  </a:lnTo>
                  <a:lnTo>
                    <a:pt x="2758993" y="156066"/>
                  </a:lnTo>
                  <a:lnTo>
                    <a:pt x="2800675" y="174265"/>
                  </a:lnTo>
                  <a:lnTo>
                    <a:pt x="2841853" y="193383"/>
                  </a:lnTo>
                  <a:lnTo>
                    <a:pt x="2882514" y="213408"/>
                  </a:lnTo>
                  <a:lnTo>
                    <a:pt x="2922646" y="234327"/>
                  </a:lnTo>
                  <a:lnTo>
                    <a:pt x="2962236" y="256126"/>
                  </a:lnTo>
                  <a:lnTo>
                    <a:pt x="3001269" y="278793"/>
                  </a:lnTo>
                  <a:lnTo>
                    <a:pt x="3039735" y="302315"/>
                  </a:lnTo>
                  <a:lnTo>
                    <a:pt x="3077618" y="326678"/>
                  </a:lnTo>
                  <a:lnTo>
                    <a:pt x="3114908" y="351870"/>
                  </a:lnTo>
                  <a:lnTo>
                    <a:pt x="3151589" y="377877"/>
                  </a:lnTo>
                  <a:lnTo>
                    <a:pt x="3187650" y="404687"/>
                  </a:lnTo>
                  <a:lnTo>
                    <a:pt x="3223078" y="432287"/>
                  </a:lnTo>
                  <a:lnTo>
                    <a:pt x="3257858" y="460664"/>
                  </a:lnTo>
                  <a:lnTo>
                    <a:pt x="3291980" y="489804"/>
                  </a:lnTo>
                  <a:lnTo>
                    <a:pt x="3325428" y="519694"/>
                  </a:lnTo>
                  <a:lnTo>
                    <a:pt x="3358191" y="550322"/>
                  </a:lnTo>
                  <a:lnTo>
                    <a:pt x="3390256" y="581675"/>
                  </a:lnTo>
                  <a:lnTo>
                    <a:pt x="3421609" y="613740"/>
                  </a:lnTo>
                  <a:lnTo>
                    <a:pt x="3452237" y="646503"/>
                  </a:lnTo>
                  <a:lnTo>
                    <a:pt x="3482127" y="679951"/>
                  </a:lnTo>
                  <a:lnTo>
                    <a:pt x="3511267" y="714072"/>
                  </a:lnTo>
                  <a:lnTo>
                    <a:pt x="3539644" y="748853"/>
                  </a:lnTo>
                  <a:lnTo>
                    <a:pt x="3567243" y="784281"/>
                  </a:lnTo>
                  <a:lnTo>
                    <a:pt x="3594054" y="820342"/>
                  </a:lnTo>
                  <a:lnTo>
                    <a:pt x="3620061" y="857023"/>
                  </a:lnTo>
                  <a:lnTo>
                    <a:pt x="3645253" y="894312"/>
                  </a:lnTo>
                  <a:lnTo>
                    <a:pt x="3669616" y="932196"/>
                  </a:lnTo>
                  <a:lnTo>
                    <a:pt x="3693138" y="970661"/>
                  </a:lnTo>
                  <a:lnTo>
                    <a:pt x="3715805" y="1009695"/>
                  </a:lnTo>
                  <a:lnTo>
                    <a:pt x="3737604" y="1049284"/>
                  </a:lnTo>
                  <a:lnTo>
                    <a:pt x="3758523" y="1089416"/>
                  </a:lnTo>
                  <a:lnTo>
                    <a:pt x="3778548" y="1130078"/>
                  </a:lnTo>
                  <a:lnTo>
                    <a:pt x="3797666" y="1171256"/>
                  </a:lnTo>
                  <a:lnTo>
                    <a:pt x="3815865" y="1212937"/>
                  </a:lnTo>
                  <a:lnTo>
                    <a:pt x="3833131" y="1255109"/>
                  </a:lnTo>
                  <a:lnTo>
                    <a:pt x="3849451" y="1297759"/>
                  </a:lnTo>
                  <a:lnTo>
                    <a:pt x="3864812" y="1340873"/>
                  </a:lnTo>
                  <a:lnTo>
                    <a:pt x="3879202" y="1384439"/>
                  </a:lnTo>
                  <a:lnTo>
                    <a:pt x="3892608" y="1428443"/>
                  </a:lnTo>
                  <a:lnTo>
                    <a:pt x="3905015" y="1472873"/>
                  </a:lnTo>
                  <a:lnTo>
                    <a:pt x="3916412" y="1517715"/>
                  </a:lnTo>
                  <a:lnTo>
                    <a:pt x="3926785" y="1562957"/>
                  </a:lnTo>
                  <a:lnTo>
                    <a:pt x="3936122" y="1608585"/>
                  </a:lnTo>
                  <a:lnTo>
                    <a:pt x="3944408" y="1654587"/>
                  </a:lnTo>
                  <a:lnTo>
                    <a:pt x="3951632" y="1700949"/>
                  </a:lnTo>
                  <a:lnTo>
                    <a:pt x="3957781" y="1747659"/>
                  </a:lnTo>
                  <a:lnTo>
                    <a:pt x="3962840" y="1794703"/>
                  </a:lnTo>
                  <a:lnTo>
                    <a:pt x="3966798" y="1842069"/>
                  </a:lnTo>
                  <a:lnTo>
                    <a:pt x="3969641" y="1889743"/>
                  </a:lnTo>
                  <a:lnTo>
                    <a:pt x="3971357" y="1937712"/>
                  </a:lnTo>
                  <a:lnTo>
                    <a:pt x="3971932" y="1985965"/>
                  </a:lnTo>
                  <a:lnTo>
                    <a:pt x="3971357" y="2034217"/>
                  </a:lnTo>
                  <a:lnTo>
                    <a:pt x="3969641" y="2082186"/>
                  </a:lnTo>
                  <a:lnTo>
                    <a:pt x="3966798" y="2129860"/>
                  </a:lnTo>
                  <a:lnTo>
                    <a:pt x="3962840" y="2177226"/>
                  </a:lnTo>
                  <a:lnTo>
                    <a:pt x="3957781" y="2224270"/>
                  </a:lnTo>
                  <a:lnTo>
                    <a:pt x="3951632" y="2270980"/>
                  </a:lnTo>
                  <a:lnTo>
                    <a:pt x="3944408" y="2317342"/>
                  </a:lnTo>
                  <a:lnTo>
                    <a:pt x="3936122" y="2363344"/>
                  </a:lnTo>
                  <a:lnTo>
                    <a:pt x="3926785" y="2408972"/>
                  </a:lnTo>
                  <a:lnTo>
                    <a:pt x="3916412" y="2454214"/>
                  </a:lnTo>
                  <a:lnTo>
                    <a:pt x="3905015" y="2499056"/>
                  </a:lnTo>
                  <a:lnTo>
                    <a:pt x="3892608" y="2543486"/>
                  </a:lnTo>
                  <a:lnTo>
                    <a:pt x="3879202" y="2587490"/>
                  </a:lnTo>
                  <a:lnTo>
                    <a:pt x="3864812" y="2631056"/>
                  </a:lnTo>
                  <a:lnTo>
                    <a:pt x="3849451" y="2674170"/>
                  </a:lnTo>
                  <a:lnTo>
                    <a:pt x="3833131" y="2716820"/>
                  </a:lnTo>
                  <a:lnTo>
                    <a:pt x="3815865" y="2758992"/>
                  </a:lnTo>
                  <a:lnTo>
                    <a:pt x="3797666" y="2800673"/>
                  </a:lnTo>
                  <a:lnTo>
                    <a:pt x="3778548" y="2841851"/>
                  </a:lnTo>
                  <a:lnTo>
                    <a:pt x="3758523" y="2882513"/>
                  </a:lnTo>
                  <a:lnTo>
                    <a:pt x="3737604" y="2922645"/>
                  </a:lnTo>
                  <a:lnTo>
                    <a:pt x="3715805" y="2962234"/>
                  </a:lnTo>
                  <a:lnTo>
                    <a:pt x="3693138" y="3001268"/>
                  </a:lnTo>
                  <a:lnTo>
                    <a:pt x="3669616" y="3039733"/>
                  </a:lnTo>
                  <a:lnTo>
                    <a:pt x="3645253" y="3077617"/>
                  </a:lnTo>
                  <a:lnTo>
                    <a:pt x="3620061" y="3114906"/>
                  </a:lnTo>
                  <a:lnTo>
                    <a:pt x="3594054" y="3151587"/>
                  </a:lnTo>
                  <a:lnTo>
                    <a:pt x="3567243" y="3187648"/>
                  </a:lnTo>
                  <a:lnTo>
                    <a:pt x="3539644" y="3223076"/>
                  </a:lnTo>
                  <a:lnTo>
                    <a:pt x="3511267" y="3257857"/>
                  </a:lnTo>
                  <a:lnTo>
                    <a:pt x="3482127" y="3291978"/>
                  </a:lnTo>
                  <a:lnTo>
                    <a:pt x="3452237" y="3325426"/>
                  </a:lnTo>
                  <a:lnTo>
                    <a:pt x="3421609" y="3358189"/>
                  </a:lnTo>
                  <a:lnTo>
                    <a:pt x="3390256" y="3390254"/>
                  </a:lnTo>
                  <a:lnTo>
                    <a:pt x="3358191" y="3421607"/>
                  </a:lnTo>
                  <a:lnTo>
                    <a:pt x="3325428" y="3452235"/>
                  </a:lnTo>
                  <a:lnTo>
                    <a:pt x="3291980" y="3482125"/>
                  </a:lnTo>
                  <a:lnTo>
                    <a:pt x="3257858" y="3511265"/>
                  </a:lnTo>
                  <a:lnTo>
                    <a:pt x="3223078" y="3539642"/>
                  </a:lnTo>
                  <a:lnTo>
                    <a:pt x="3187650" y="3567242"/>
                  </a:lnTo>
                  <a:lnTo>
                    <a:pt x="3151589" y="3594052"/>
                  </a:lnTo>
                  <a:lnTo>
                    <a:pt x="3114908" y="3620059"/>
                  </a:lnTo>
                  <a:lnTo>
                    <a:pt x="3077618" y="3645251"/>
                  </a:lnTo>
                  <a:lnTo>
                    <a:pt x="3039735" y="3669614"/>
                  </a:lnTo>
                  <a:lnTo>
                    <a:pt x="3001269" y="3693136"/>
                  </a:lnTo>
                  <a:lnTo>
                    <a:pt x="2962236" y="3715803"/>
                  </a:lnTo>
                  <a:lnTo>
                    <a:pt x="2922646" y="3737602"/>
                  </a:lnTo>
                  <a:lnTo>
                    <a:pt x="2882514" y="3758521"/>
                  </a:lnTo>
                  <a:lnTo>
                    <a:pt x="2841853" y="3778546"/>
                  </a:lnTo>
                  <a:lnTo>
                    <a:pt x="2800675" y="3797664"/>
                  </a:lnTo>
                  <a:lnTo>
                    <a:pt x="2758993" y="3815863"/>
                  </a:lnTo>
                  <a:lnTo>
                    <a:pt x="2716821" y="3833129"/>
                  </a:lnTo>
                  <a:lnTo>
                    <a:pt x="2674171" y="3849449"/>
                  </a:lnTo>
                  <a:lnTo>
                    <a:pt x="2631057" y="3864810"/>
                  </a:lnTo>
                  <a:lnTo>
                    <a:pt x="2587492" y="3879200"/>
                  </a:lnTo>
                  <a:lnTo>
                    <a:pt x="2543487" y="3892606"/>
                  </a:lnTo>
                  <a:lnTo>
                    <a:pt x="2499058" y="3905013"/>
                  </a:lnTo>
                  <a:lnTo>
                    <a:pt x="2454215" y="3916410"/>
                  </a:lnTo>
                  <a:lnTo>
                    <a:pt x="2408974" y="3926783"/>
                  </a:lnTo>
                  <a:lnTo>
                    <a:pt x="2363345" y="3936120"/>
                  </a:lnTo>
                  <a:lnTo>
                    <a:pt x="2317344" y="3944406"/>
                  </a:lnTo>
                  <a:lnTo>
                    <a:pt x="2270981" y="3951630"/>
                  </a:lnTo>
                  <a:lnTo>
                    <a:pt x="2224272" y="3957779"/>
                  </a:lnTo>
                  <a:lnTo>
                    <a:pt x="2177227" y="3962838"/>
                  </a:lnTo>
                  <a:lnTo>
                    <a:pt x="2129862" y="3966796"/>
                  </a:lnTo>
                  <a:lnTo>
                    <a:pt x="2082187" y="3969639"/>
                  </a:lnTo>
                  <a:lnTo>
                    <a:pt x="2034218" y="3971355"/>
                  </a:lnTo>
                  <a:lnTo>
                    <a:pt x="1985966" y="3971930"/>
                  </a:lnTo>
                  <a:lnTo>
                    <a:pt x="1937713" y="3971355"/>
                  </a:lnTo>
                  <a:lnTo>
                    <a:pt x="1889744" y="3969639"/>
                  </a:lnTo>
                  <a:lnTo>
                    <a:pt x="1842069" y="3966796"/>
                  </a:lnTo>
                  <a:lnTo>
                    <a:pt x="1794704" y="3962838"/>
                  </a:lnTo>
                  <a:lnTo>
                    <a:pt x="1747659" y="3957779"/>
                  </a:lnTo>
                  <a:lnTo>
                    <a:pt x="1700950" y="3951630"/>
                  </a:lnTo>
                  <a:lnTo>
                    <a:pt x="1654587" y="3944406"/>
                  </a:lnTo>
                  <a:lnTo>
                    <a:pt x="1608586" y="3936120"/>
                  </a:lnTo>
                  <a:lnTo>
                    <a:pt x="1562957" y="3926783"/>
                  </a:lnTo>
                  <a:lnTo>
                    <a:pt x="1517716" y="3916410"/>
                  </a:lnTo>
                  <a:lnTo>
                    <a:pt x="1472873" y="3905013"/>
                  </a:lnTo>
                  <a:lnTo>
                    <a:pt x="1428444" y="3892606"/>
                  </a:lnTo>
                  <a:lnTo>
                    <a:pt x="1384440" y="3879200"/>
                  </a:lnTo>
                  <a:lnTo>
                    <a:pt x="1340874" y="3864810"/>
                  </a:lnTo>
                  <a:lnTo>
                    <a:pt x="1297760" y="3849449"/>
                  </a:lnTo>
                  <a:lnTo>
                    <a:pt x="1255110" y="3833129"/>
                  </a:lnTo>
                  <a:lnTo>
                    <a:pt x="1212938" y="3815863"/>
                  </a:lnTo>
                  <a:lnTo>
                    <a:pt x="1171256" y="3797664"/>
                  </a:lnTo>
                  <a:lnTo>
                    <a:pt x="1130078" y="3778546"/>
                  </a:lnTo>
                  <a:lnTo>
                    <a:pt x="1089417" y="3758521"/>
                  </a:lnTo>
                  <a:lnTo>
                    <a:pt x="1049285" y="3737602"/>
                  </a:lnTo>
                  <a:lnTo>
                    <a:pt x="1009695" y="3715803"/>
                  </a:lnTo>
                  <a:lnTo>
                    <a:pt x="970662" y="3693136"/>
                  </a:lnTo>
                  <a:lnTo>
                    <a:pt x="932196" y="3669614"/>
                  </a:lnTo>
                  <a:lnTo>
                    <a:pt x="894313" y="3645251"/>
                  </a:lnTo>
                  <a:lnTo>
                    <a:pt x="857024" y="3620059"/>
                  </a:lnTo>
                  <a:lnTo>
                    <a:pt x="820342" y="3594052"/>
                  </a:lnTo>
                  <a:lnTo>
                    <a:pt x="784281" y="3567242"/>
                  </a:lnTo>
                  <a:lnTo>
                    <a:pt x="748854" y="3539642"/>
                  </a:lnTo>
                  <a:lnTo>
                    <a:pt x="714073" y="3511265"/>
                  </a:lnTo>
                  <a:lnTo>
                    <a:pt x="679952" y="3482125"/>
                  </a:lnTo>
                  <a:lnTo>
                    <a:pt x="646503" y="3452235"/>
                  </a:lnTo>
                  <a:lnTo>
                    <a:pt x="613740" y="3421607"/>
                  </a:lnTo>
                  <a:lnTo>
                    <a:pt x="581675" y="3390254"/>
                  </a:lnTo>
                  <a:lnTo>
                    <a:pt x="550323" y="3358189"/>
                  </a:lnTo>
                  <a:lnTo>
                    <a:pt x="519694" y="3325426"/>
                  </a:lnTo>
                  <a:lnTo>
                    <a:pt x="489804" y="3291978"/>
                  </a:lnTo>
                  <a:lnTo>
                    <a:pt x="460664" y="3257857"/>
                  </a:lnTo>
                  <a:lnTo>
                    <a:pt x="432287" y="3223076"/>
                  </a:lnTo>
                  <a:lnTo>
                    <a:pt x="404688" y="3187648"/>
                  </a:lnTo>
                  <a:lnTo>
                    <a:pt x="377877" y="3151587"/>
                  </a:lnTo>
                  <a:lnTo>
                    <a:pt x="351870" y="3114906"/>
                  </a:lnTo>
                  <a:lnTo>
                    <a:pt x="326678" y="3077617"/>
                  </a:lnTo>
                  <a:lnTo>
                    <a:pt x="302315" y="3039733"/>
                  </a:lnTo>
                  <a:lnTo>
                    <a:pt x="278793" y="3001268"/>
                  </a:lnTo>
                  <a:lnTo>
                    <a:pt x="256126" y="2962234"/>
                  </a:lnTo>
                  <a:lnTo>
                    <a:pt x="234327" y="2922645"/>
                  </a:lnTo>
                  <a:lnTo>
                    <a:pt x="213408" y="2882513"/>
                  </a:lnTo>
                  <a:lnTo>
                    <a:pt x="193383" y="2841851"/>
                  </a:lnTo>
                  <a:lnTo>
                    <a:pt x="174265" y="2800673"/>
                  </a:lnTo>
                  <a:lnTo>
                    <a:pt x="156067" y="2758992"/>
                  </a:lnTo>
                  <a:lnTo>
                    <a:pt x="138801" y="2716820"/>
                  </a:lnTo>
                  <a:lnTo>
                    <a:pt x="122480" y="2674170"/>
                  </a:lnTo>
                  <a:lnTo>
                    <a:pt x="107119" y="2631056"/>
                  </a:lnTo>
                  <a:lnTo>
                    <a:pt x="92729" y="2587490"/>
                  </a:lnTo>
                  <a:lnTo>
                    <a:pt x="79323" y="2543486"/>
                  </a:lnTo>
                  <a:lnTo>
                    <a:pt x="66916" y="2499056"/>
                  </a:lnTo>
                  <a:lnTo>
                    <a:pt x="55519" y="2454214"/>
                  </a:lnTo>
                  <a:lnTo>
                    <a:pt x="45146" y="2408972"/>
                  </a:lnTo>
                  <a:lnTo>
                    <a:pt x="35809" y="2363344"/>
                  </a:lnTo>
                  <a:lnTo>
                    <a:pt x="27523" y="2317342"/>
                  </a:lnTo>
                  <a:lnTo>
                    <a:pt x="20299" y="2270980"/>
                  </a:lnTo>
                  <a:lnTo>
                    <a:pt x="14150" y="2224270"/>
                  </a:lnTo>
                  <a:lnTo>
                    <a:pt x="9091" y="2177226"/>
                  </a:lnTo>
                  <a:lnTo>
                    <a:pt x="5133" y="2129860"/>
                  </a:lnTo>
                  <a:lnTo>
                    <a:pt x="2290" y="2082186"/>
                  </a:lnTo>
                  <a:lnTo>
                    <a:pt x="574" y="2034217"/>
                  </a:lnTo>
                  <a:lnTo>
                    <a:pt x="0" y="1985965"/>
                  </a:lnTo>
                  <a:close/>
                </a:path>
              </a:pathLst>
            </a:custGeom>
            <a:ln w="31750">
              <a:solidFill>
                <a:srgbClr val="6B88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260872" y="1586483"/>
              <a:ext cx="3685540" cy="3685540"/>
            </a:xfrm>
            <a:custGeom>
              <a:avLst/>
              <a:gdLst/>
              <a:ahLst/>
              <a:cxnLst/>
              <a:rect l="l" t="t" r="r" b="b"/>
              <a:pathLst>
                <a:path w="3685540" h="3685540">
                  <a:moveTo>
                    <a:pt x="1842515" y="0"/>
                  </a:moveTo>
                  <a:lnTo>
                    <a:pt x="1794206" y="620"/>
                  </a:lnTo>
                  <a:lnTo>
                    <a:pt x="1746204" y="2473"/>
                  </a:lnTo>
                  <a:lnTo>
                    <a:pt x="1698524" y="5543"/>
                  </a:lnTo>
                  <a:lnTo>
                    <a:pt x="1651180" y="9814"/>
                  </a:lnTo>
                  <a:lnTo>
                    <a:pt x="1604188" y="15272"/>
                  </a:lnTo>
                  <a:lnTo>
                    <a:pt x="1557563" y="21900"/>
                  </a:lnTo>
                  <a:lnTo>
                    <a:pt x="1511321" y="29685"/>
                  </a:lnTo>
                  <a:lnTo>
                    <a:pt x="1465476" y="38610"/>
                  </a:lnTo>
                  <a:lnTo>
                    <a:pt x="1420043" y="48662"/>
                  </a:lnTo>
                  <a:lnTo>
                    <a:pt x="1375039" y="59823"/>
                  </a:lnTo>
                  <a:lnTo>
                    <a:pt x="1330477" y="72080"/>
                  </a:lnTo>
                  <a:lnTo>
                    <a:pt x="1286374" y="85418"/>
                  </a:lnTo>
                  <a:lnTo>
                    <a:pt x="1242744" y="99820"/>
                  </a:lnTo>
                  <a:lnTo>
                    <a:pt x="1199602" y="115272"/>
                  </a:lnTo>
                  <a:lnTo>
                    <a:pt x="1156964" y="131759"/>
                  </a:lnTo>
                  <a:lnTo>
                    <a:pt x="1114845" y="149265"/>
                  </a:lnTo>
                  <a:lnTo>
                    <a:pt x="1073260" y="167775"/>
                  </a:lnTo>
                  <a:lnTo>
                    <a:pt x="1032224" y="187275"/>
                  </a:lnTo>
                  <a:lnTo>
                    <a:pt x="991752" y="207748"/>
                  </a:lnTo>
                  <a:lnTo>
                    <a:pt x="951860" y="229181"/>
                  </a:lnTo>
                  <a:lnTo>
                    <a:pt x="912562" y="251557"/>
                  </a:lnTo>
                  <a:lnTo>
                    <a:pt x="873875" y="274861"/>
                  </a:lnTo>
                  <a:lnTo>
                    <a:pt x="835812" y="299079"/>
                  </a:lnTo>
                  <a:lnTo>
                    <a:pt x="798390" y="324195"/>
                  </a:lnTo>
                  <a:lnTo>
                    <a:pt x="761623" y="350194"/>
                  </a:lnTo>
                  <a:lnTo>
                    <a:pt x="725527" y="377060"/>
                  </a:lnTo>
                  <a:lnTo>
                    <a:pt x="690116" y="404779"/>
                  </a:lnTo>
                  <a:lnTo>
                    <a:pt x="655406" y="433336"/>
                  </a:lnTo>
                  <a:lnTo>
                    <a:pt x="621412" y="462715"/>
                  </a:lnTo>
                  <a:lnTo>
                    <a:pt x="588150" y="492901"/>
                  </a:lnTo>
                  <a:lnTo>
                    <a:pt x="555633" y="523879"/>
                  </a:lnTo>
                  <a:lnTo>
                    <a:pt x="523879" y="555633"/>
                  </a:lnTo>
                  <a:lnTo>
                    <a:pt x="492901" y="588149"/>
                  </a:lnTo>
                  <a:lnTo>
                    <a:pt x="462715" y="621412"/>
                  </a:lnTo>
                  <a:lnTo>
                    <a:pt x="433336" y="655406"/>
                  </a:lnTo>
                  <a:lnTo>
                    <a:pt x="404780" y="690116"/>
                  </a:lnTo>
                  <a:lnTo>
                    <a:pt x="377060" y="725526"/>
                  </a:lnTo>
                  <a:lnTo>
                    <a:pt x="350194" y="761623"/>
                  </a:lnTo>
                  <a:lnTo>
                    <a:pt x="324195" y="798390"/>
                  </a:lnTo>
                  <a:lnTo>
                    <a:pt x="299079" y="835812"/>
                  </a:lnTo>
                  <a:lnTo>
                    <a:pt x="274861" y="873875"/>
                  </a:lnTo>
                  <a:lnTo>
                    <a:pt x="251557" y="912562"/>
                  </a:lnTo>
                  <a:lnTo>
                    <a:pt x="229181" y="951860"/>
                  </a:lnTo>
                  <a:lnTo>
                    <a:pt x="207749" y="991752"/>
                  </a:lnTo>
                  <a:lnTo>
                    <a:pt x="187275" y="1032223"/>
                  </a:lnTo>
                  <a:lnTo>
                    <a:pt x="167775" y="1073259"/>
                  </a:lnTo>
                  <a:lnTo>
                    <a:pt x="149265" y="1114845"/>
                  </a:lnTo>
                  <a:lnTo>
                    <a:pt x="131759" y="1156964"/>
                  </a:lnTo>
                  <a:lnTo>
                    <a:pt x="115272" y="1199602"/>
                  </a:lnTo>
                  <a:lnTo>
                    <a:pt x="99820" y="1242744"/>
                  </a:lnTo>
                  <a:lnTo>
                    <a:pt x="85418" y="1286374"/>
                  </a:lnTo>
                  <a:lnTo>
                    <a:pt x="72080" y="1330477"/>
                  </a:lnTo>
                  <a:lnTo>
                    <a:pt x="59823" y="1375039"/>
                  </a:lnTo>
                  <a:lnTo>
                    <a:pt x="48662" y="1420043"/>
                  </a:lnTo>
                  <a:lnTo>
                    <a:pt x="38610" y="1465476"/>
                  </a:lnTo>
                  <a:lnTo>
                    <a:pt x="29685" y="1511321"/>
                  </a:lnTo>
                  <a:lnTo>
                    <a:pt x="21900" y="1557563"/>
                  </a:lnTo>
                  <a:lnTo>
                    <a:pt x="15272" y="1604188"/>
                  </a:lnTo>
                  <a:lnTo>
                    <a:pt x="9814" y="1651180"/>
                  </a:lnTo>
                  <a:lnTo>
                    <a:pt x="5543" y="1698524"/>
                  </a:lnTo>
                  <a:lnTo>
                    <a:pt x="2473" y="1746205"/>
                  </a:lnTo>
                  <a:lnTo>
                    <a:pt x="620" y="1794207"/>
                  </a:lnTo>
                  <a:lnTo>
                    <a:pt x="0" y="1842515"/>
                  </a:lnTo>
                  <a:lnTo>
                    <a:pt x="620" y="1890824"/>
                  </a:lnTo>
                  <a:lnTo>
                    <a:pt x="2473" y="1938826"/>
                  </a:lnTo>
                  <a:lnTo>
                    <a:pt x="5543" y="1986507"/>
                  </a:lnTo>
                  <a:lnTo>
                    <a:pt x="9814" y="2033851"/>
                  </a:lnTo>
                  <a:lnTo>
                    <a:pt x="15272" y="2080843"/>
                  </a:lnTo>
                  <a:lnTo>
                    <a:pt x="21900" y="2127468"/>
                  </a:lnTo>
                  <a:lnTo>
                    <a:pt x="29685" y="2173710"/>
                  </a:lnTo>
                  <a:lnTo>
                    <a:pt x="38610" y="2219555"/>
                  </a:lnTo>
                  <a:lnTo>
                    <a:pt x="48662" y="2264988"/>
                  </a:lnTo>
                  <a:lnTo>
                    <a:pt x="59823" y="2309992"/>
                  </a:lnTo>
                  <a:lnTo>
                    <a:pt x="72080" y="2354554"/>
                  </a:lnTo>
                  <a:lnTo>
                    <a:pt x="85418" y="2398657"/>
                  </a:lnTo>
                  <a:lnTo>
                    <a:pt x="99820" y="2442287"/>
                  </a:lnTo>
                  <a:lnTo>
                    <a:pt x="115272" y="2485429"/>
                  </a:lnTo>
                  <a:lnTo>
                    <a:pt x="131759" y="2528067"/>
                  </a:lnTo>
                  <a:lnTo>
                    <a:pt x="149265" y="2570186"/>
                  </a:lnTo>
                  <a:lnTo>
                    <a:pt x="167775" y="2611772"/>
                  </a:lnTo>
                  <a:lnTo>
                    <a:pt x="187275" y="2652808"/>
                  </a:lnTo>
                  <a:lnTo>
                    <a:pt x="207749" y="2693279"/>
                  </a:lnTo>
                  <a:lnTo>
                    <a:pt x="229181" y="2733171"/>
                  </a:lnTo>
                  <a:lnTo>
                    <a:pt x="251557" y="2772469"/>
                  </a:lnTo>
                  <a:lnTo>
                    <a:pt x="274861" y="2811156"/>
                  </a:lnTo>
                  <a:lnTo>
                    <a:pt x="299079" y="2849219"/>
                  </a:lnTo>
                  <a:lnTo>
                    <a:pt x="324195" y="2886641"/>
                  </a:lnTo>
                  <a:lnTo>
                    <a:pt x="350194" y="2923408"/>
                  </a:lnTo>
                  <a:lnTo>
                    <a:pt x="377060" y="2959505"/>
                  </a:lnTo>
                  <a:lnTo>
                    <a:pt x="404780" y="2994915"/>
                  </a:lnTo>
                  <a:lnTo>
                    <a:pt x="433336" y="3029625"/>
                  </a:lnTo>
                  <a:lnTo>
                    <a:pt x="462715" y="3063619"/>
                  </a:lnTo>
                  <a:lnTo>
                    <a:pt x="492901" y="3096882"/>
                  </a:lnTo>
                  <a:lnTo>
                    <a:pt x="523879" y="3129398"/>
                  </a:lnTo>
                  <a:lnTo>
                    <a:pt x="555633" y="3161152"/>
                  </a:lnTo>
                  <a:lnTo>
                    <a:pt x="588150" y="3192130"/>
                  </a:lnTo>
                  <a:lnTo>
                    <a:pt x="621412" y="3222316"/>
                  </a:lnTo>
                  <a:lnTo>
                    <a:pt x="655406" y="3251695"/>
                  </a:lnTo>
                  <a:lnTo>
                    <a:pt x="690116" y="3280252"/>
                  </a:lnTo>
                  <a:lnTo>
                    <a:pt x="725527" y="3307971"/>
                  </a:lnTo>
                  <a:lnTo>
                    <a:pt x="761623" y="3334837"/>
                  </a:lnTo>
                  <a:lnTo>
                    <a:pt x="798390" y="3360836"/>
                  </a:lnTo>
                  <a:lnTo>
                    <a:pt x="835812" y="3385952"/>
                  </a:lnTo>
                  <a:lnTo>
                    <a:pt x="873875" y="3410170"/>
                  </a:lnTo>
                  <a:lnTo>
                    <a:pt x="912562" y="3433474"/>
                  </a:lnTo>
                  <a:lnTo>
                    <a:pt x="951860" y="3455850"/>
                  </a:lnTo>
                  <a:lnTo>
                    <a:pt x="991752" y="3477283"/>
                  </a:lnTo>
                  <a:lnTo>
                    <a:pt x="1032224" y="3497756"/>
                  </a:lnTo>
                  <a:lnTo>
                    <a:pt x="1073260" y="3517256"/>
                  </a:lnTo>
                  <a:lnTo>
                    <a:pt x="1114845" y="3535766"/>
                  </a:lnTo>
                  <a:lnTo>
                    <a:pt x="1156964" y="3553272"/>
                  </a:lnTo>
                  <a:lnTo>
                    <a:pt x="1199602" y="3569759"/>
                  </a:lnTo>
                  <a:lnTo>
                    <a:pt x="1242744" y="3585211"/>
                  </a:lnTo>
                  <a:lnTo>
                    <a:pt x="1286374" y="3599613"/>
                  </a:lnTo>
                  <a:lnTo>
                    <a:pt x="1330477" y="3612951"/>
                  </a:lnTo>
                  <a:lnTo>
                    <a:pt x="1375039" y="3625208"/>
                  </a:lnTo>
                  <a:lnTo>
                    <a:pt x="1420043" y="3636369"/>
                  </a:lnTo>
                  <a:lnTo>
                    <a:pt x="1465476" y="3646421"/>
                  </a:lnTo>
                  <a:lnTo>
                    <a:pt x="1511321" y="3655346"/>
                  </a:lnTo>
                  <a:lnTo>
                    <a:pt x="1557563" y="3663131"/>
                  </a:lnTo>
                  <a:lnTo>
                    <a:pt x="1604188" y="3669759"/>
                  </a:lnTo>
                  <a:lnTo>
                    <a:pt x="1651180" y="3675217"/>
                  </a:lnTo>
                  <a:lnTo>
                    <a:pt x="1698524" y="3679488"/>
                  </a:lnTo>
                  <a:lnTo>
                    <a:pt x="1746204" y="3682558"/>
                  </a:lnTo>
                  <a:lnTo>
                    <a:pt x="1794206" y="3684411"/>
                  </a:lnTo>
                  <a:lnTo>
                    <a:pt x="1842515" y="3685031"/>
                  </a:lnTo>
                  <a:lnTo>
                    <a:pt x="1890824" y="3684411"/>
                  </a:lnTo>
                  <a:lnTo>
                    <a:pt x="1938826" y="3682558"/>
                  </a:lnTo>
                  <a:lnTo>
                    <a:pt x="1986507" y="3679488"/>
                  </a:lnTo>
                  <a:lnTo>
                    <a:pt x="2033850" y="3675217"/>
                  </a:lnTo>
                  <a:lnTo>
                    <a:pt x="2080842" y="3669759"/>
                  </a:lnTo>
                  <a:lnTo>
                    <a:pt x="2127467" y="3663131"/>
                  </a:lnTo>
                  <a:lnTo>
                    <a:pt x="2173710" y="3655346"/>
                  </a:lnTo>
                  <a:lnTo>
                    <a:pt x="2219555" y="3646421"/>
                  </a:lnTo>
                  <a:lnTo>
                    <a:pt x="2264987" y="3636369"/>
                  </a:lnTo>
                  <a:lnTo>
                    <a:pt x="2309992" y="3625208"/>
                  </a:lnTo>
                  <a:lnTo>
                    <a:pt x="2354553" y="3612951"/>
                  </a:lnTo>
                  <a:lnTo>
                    <a:pt x="2398657" y="3599613"/>
                  </a:lnTo>
                  <a:lnTo>
                    <a:pt x="2442287" y="3585211"/>
                  </a:lnTo>
                  <a:lnTo>
                    <a:pt x="2485429" y="3569759"/>
                  </a:lnTo>
                  <a:lnTo>
                    <a:pt x="2528067" y="3553272"/>
                  </a:lnTo>
                  <a:lnTo>
                    <a:pt x="2570186" y="3535766"/>
                  </a:lnTo>
                  <a:lnTo>
                    <a:pt x="2611771" y="3517256"/>
                  </a:lnTo>
                  <a:lnTo>
                    <a:pt x="2652807" y="3497756"/>
                  </a:lnTo>
                  <a:lnTo>
                    <a:pt x="2693279" y="3477283"/>
                  </a:lnTo>
                  <a:lnTo>
                    <a:pt x="2733171" y="3455850"/>
                  </a:lnTo>
                  <a:lnTo>
                    <a:pt x="2772468" y="3433474"/>
                  </a:lnTo>
                  <a:lnTo>
                    <a:pt x="2811156" y="3410170"/>
                  </a:lnTo>
                  <a:lnTo>
                    <a:pt x="2849218" y="3385952"/>
                  </a:lnTo>
                  <a:lnTo>
                    <a:pt x="2886641" y="3360836"/>
                  </a:lnTo>
                  <a:lnTo>
                    <a:pt x="2923408" y="3334837"/>
                  </a:lnTo>
                  <a:lnTo>
                    <a:pt x="2959504" y="3307971"/>
                  </a:lnTo>
                  <a:lnTo>
                    <a:pt x="2994915" y="3280252"/>
                  </a:lnTo>
                  <a:lnTo>
                    <a:pt x="3029625" y="3251695"/>
                  </a:lnTo>
                  <a:lnTo>
                    <a:pt x="3063619" y="3222316"/>
                  </a:lnTo>
                  <a:lnTo>
                    <a:pt x="3096881" y="3192130"/>
                  </a:lnTo>
                  <a:lnTo>
                    <a:pt x="3129397" y="3161152"/>
                  </a:lnTo>
                  <a:lnTo>
                    <a:pt x="3161152" y="3129398"/>
                  </a:lnTo>
                  <a:lnTo>
                    <a:pt x="3192130" y="3096882"/>
                  </a:lnTo>
                  <a:lnTo>
                    <a:pt x="3222316" y="3063619"/>
                  </a:lnTo>
                  <a:lnTo>
                    <a:pt x="3251694" y="3029625"/>
                  </a:lnTo>
                  <a:lnTo>
                    <a:pt x="3280251" y="2994915"/>
                  </a:lnTo>
                  <a:lnTo>
                    <a:pt x="3307970" y="2959505"/>
                  </a:lnTo>
                  <a:lnTo>
                    <a:pt x="3334837" y="2923408"/>
                  </a:lnTo>
                  <a:lnTo>
                    <a:pt x="3360836" y="2886641"/>
                  </a:lnTo>
                  <a:lnTo>
                    <a:pt x="3385951" y="2849219"/>
                  </a:lnTo>
                  <a:lnTo>
                    <a:pt x="3410169" y="2811156"/>
                  </a:lnTo>
                  <a:lnTo>
                    <a:pt x="3433474" y="2772469"/>
                  </a:lnTo>
                  <a:lnTo>
                    <a:pt x="3455850" y="2733171"/>
                  </a:lnTo>
                  <a:lnTo>
                    <a:pt x="3477282" y="2693279"/>
                  </a:lnTo>
                  <a:lnTo>
                    <a:pt x="3497756" y="2652808"/>
                  </a:lnTo>
                  <a:lnTo>
                    <a:pt x="3517255" y="2611772"/>
                  </a:lnTo>
                  <a:lnTo>
                    <a:pt x="3535766" y="2570186"/>
                  </a:lnTo>
                  <a:lnTo>
                    <a:pt x="3553272" y="2528067"/>
                  </a:lnTo>
                  <a:lnTo>
                    <a:pt x="3569759" y="2485429"/>
                  </a:lnTo>
                  <a:lnTo>
                    <a:pt x="3585211" y="2442287"/>
                  </a:lnTo>
                  <a:lnTo>
                    <a:pt x="3599613" y="2398657"/>
                  </a:lnTo>
                  <a:lnTo>
                    <a:pt x="3612950" y="2354554"/>
                  </a:lnTo>
                  <a:lnTo>
                    <a:pt x="3625207" y="2309992"/>
                  </a:lnTo>
                  <a:lnTo>
                    <a:pt x="3636369" y="2264988"/>
                  </a:lnTo>
                  <a:lnTo>
                    <a:pt x="3646420" y="2219555"/>
                  </a:lnTo>
                  <a:lnTo>
                    <a:pt x="3655346" y="2173710"/>
                  </a:lnTo>
                  <a:lnTo>
                    <a:pt x="3663130" y="2127468"/>
                  </a:lnTo>
                  <a:lnTo>
                    <a:pt x="3669759" y="2080843"/>
                  </a:lnTo>
                  <a:lnTo>
                    <a:pt x="3675216" y="2033851"/>
                  </a:lnTo>
                  <a:lnTo>
                    <a:pt x="3679488" y="1986507"/>
                  </a:lnTo>
                  <a:lnTo>
                    <a:pt x="3682557" y="1938826"/>
                  </a:lnTo>
                  <a:lnTo>
                    <a:pt x="3684410" y="1890824"/>
                  </a:lnTo>
                  <a:lnTo>
                    <a:pt x="3685031" y="1842515"/>
                  </a:lnTo>
                  <a:lnTo>
                    <a:pt x="3684410" y="1794207"/>
                  </a:lnTo>
                  <a:lnTo>
                    <a:pt x="3682557" y="1746205"/>
                  </a:lnTo>
                  <a:lnTo>
                    <a:pt x="3679488" y="1698524"/>
                  </a:lnTo>
                  <a:lnTo>
                    <a:pt x="3675216" y="1651180"/>
                  </a:lnTo>
                  <a:lnTo>
                    <a:pt x="3669759" y="1604188"/>
                  </a:lnTo>
                  <a:lnTo>
                    <a:pt x="3663130" y="1557563"/>
                  </a:lnTo>
                  <a:lnTo>
                    <a:pt x="3655346" y="1511321"/>
                  </a:lnTo>
                  <a:lnTo>
                    <a:pt x="3646420" y="1465476"/>
                  </a:lnTo>
                  <a:lnTo>
                    <a:pt x="3636369" y="1420043"/>
                  </a:lnTo>
                  <a:lnTo>
                    <a:pt x="3625207" y="1375039"/>
                  </a:lnTo>
                  <a:lnTo>
                    <a:pt x="3612950" y="1330477"/>
                  </a:lnTo>
                  <a:lnTo>
                    <a:pt x="3599613" y="1286374"/>
                  </a:lnTo>
                  <a:lnTo>
                    <a:pt x="3585211" y="1242744"/>
                  </a:lnTo>
                  <a:lnTo>
                    <a:pt x="3569759" y="1199602"/>
                  </a:lnTo>
                  <a:lnTo>
                    <a:pt x="3553272" y="1156964"/>
                  </a:lnTo>
                  <a:lnTo>
                    <a:pt x="3535766" y="1114845"/>
                  </a:lnTo>
                  <a:lnTo>
                    <a:pt x="3517255" y="1073259"/>
                  </a:lnTo>
                  <a:lnTo>
                    <a:pt x="3497756" y="1032223"/>
                  </a:lnTo>
                  <a:lnTo>
                    <a:pt x="3477282" y="991752"/>
                  </a:lnTo>
                  <a:lnTo>
                    <a:pt x="3455850" y="951860"/>
                  </a:lnTo>
                  <a:lnTo>
                    <a:pt x="3433474" y="912562"/>
                  </a:lnTo>
                  <a:lnTo>
                    <a:pt x="3410169" y="873875"/>
                  </a:lnTo>
                  <a:lnTo>
                    <a:pt x="3385951" y="835812"/>
                  </a:lnTo>
                  <a:lnTo>
                    <a:pt x="3360836" y="798390"/>
                  </a:lnTo>
                  <a:lnTo>
                    <a:pt x="3334837" y="761623"/>
                  </a:lnTo>
                  <a:lnTo>
                    <a:pt x="3307970" y="725526"/>
                  </a:lnTo>
                  <a:lnTo>
                    <a:pt x="3280251" y="690116"/>
                  </a:lnTo>
                  <a:lnTo>
                    <a:pt x="3251694" y="655406"/>
                  </a:lnTo>
                  <a:lnTo>
                    <a:pt x="3222316" y="621412"/>
                  </a:lnTo>
                  <a:lnTo>
                    <a:pt x="3192130" y="588149"/>
                  </a:lnTo>
                  <a:lnTo>
                    <a:pt x="3161152" y="555633"/>
                  </a:lnTo>
                  <a:lnTo>
                    <a:pt x="3129397" y="523879"/>
                  </a:lnTo>
                  <a:lnTo>
                    <a:pt x="3096881" y="492901"/>
                  </a:lnTo>
                  <a:lnTo>
                    <a:pt x="3063619" y="462715"/>
                  </a:lnTo>
                  <a:lnTo>
                    <a:pt x="3029625" y="433336"/>
                  </a:lnTo>
                  <a:lnTo>
                    <a:pt x="2994915" y="404779"/>
                  </a:lnTo>
                  <a:lnTo>
                    <a:pt x="2959504" y="377060"/>
                  </a:lnTo>
                  <a:lnTo>
                    <a:pt x="2923408" y="350194"/>
                  </a:lnTo>
                  <a:lnTo>
                    <a:pt x="2886641" y="324195"/>
                  </a:lnTo>
                  <a:lnTo>
                    <a:pt x="2849218" y="299079"/>
                  </a:lnTo>
                  <a:lnTo>
                    <a:pt x="2811156" y="274861"/>
                  </a:lnTo>
                  <a:lnTo>
                    <a:pt x="2772468" y="251557"/>
                  </a:lnTo>
                  <a:lnTo>
                    <a:pt x="2733171" y="229181"/>
                  </a:lnTo>
                  <a:lnTo>
                    <a:pt x="2693279" y="207748"/>
                  </a:lnTo>
                  <a:lnTo>
                    <a:pt x="2652807" y="187275"/>
                  </a:lnTo>
                  <a:lnTo>
                    <a:pt x="2611771" y="167775"/>
                  </a:lnTo>
                  <a:lnTo>
                    <a:pt x="2570186" y="149265"/>
                  </a:lnTo>
                  <a:lnTo>
                    <a:pt x="2528067" y="131759"/>
                  </a:lnTo>
                  <a:lnTo>
                    <a:pt x="2485429" y="115272"/>
                  </a:lnTo>
                  <a:lnTo>
                    <a:pt x="2442287" y="99820"/>
                  </a:lnTo>
                  <a:lnTo>
                    <a:pt x="2398657" y="85418"/>
                  </a:lnTo>
                  <a:lnTo>
                    <a:pt x="2354553" y="72080"/>
                  </a:lnTo>
                  <a:lnTo>
                    <a:pt x="2309992" y="59823"/>
                  </a:lnTo>
                  <a:lnTo>
                    <a:pt x="2264987" y="48662"/>
                  </a:lnTo>
                  <a:lnTo>
                    <a:pt x="2219555" y="38610"/>
                  </a:lnTo>
                  <a:lnTo>
                    <a:pt x="2173710" y="29685"/>
                  </a:lnTo>
                  <a:lnTo>
                    <a:pt x="2127467" y="21900"/>
                  </a:lnTo>
                  <a:lnTo>
                    <a:pt x="2080842" y="15272"/>
                  </a:lnTo>
                  <a:lnTo>
                    <a:pt x="2033850" y="9814"/>
                  </a:lnTo>
                  <a:lnTo>
                    <a:pt x="1986507" y="5543"/>
                  </a:lnTo>
                  <a:lnTo>
                    <a:pt x="1938826" y="2473"/>
                  </a:lnTo>
                  <a:lnTo>
                    <a:pt x="1890824" y="620"/>
                  </a:lnTo>
                  <a:lnTo>
                    <a:pt x="1842515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601579" y="2945384"/>
            <a:ext cx="979169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-150" dirty="0">
                <a:solidFill>
                  <a:srgbClr val="FFFFFF"/>
                </a:solidFill>
                <a:latin typeface="Gill Sans MT"/>
                <a:cs typeface="Gill Sans MT"/>
              </a:rPr>
              <a:t>FAMILY</a:t>
            </a:r>
            <a:endParaRPr sz="21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36366" y="3225800"/>
            <a:ext cx="211010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135" dirty="0">
                <a:solidFill>
                  <a:srgbClr val="FFFFFF"/>
                </a:solidFill>
                <a:latin typeface="Gill Sans MT"/>
                <a:cs typeface="Gill Sans MT"/>
              </a:rPr>
              <a:t>STORYTELLING</a:t>
            </a:r>
            <a:endParaRPr sz="21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670434" y="1767332"/>
            <a:ext cx="5137150" cy="29032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255904">
              <a:lnSpc>
                <a:spcPct val="100400"/>
              </a:lnSpc>
              <a:spcBef>
                <a:spcPts val="90"/>
              </a:spcBef>
              <a:buClr>
                <a:srgbClr val="9BAFB5"/>
              </a:buClr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Family</a:t>
            </a:r>
            <a:r>
              <a:rPr sz="1800" spc="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storytelling </a:t>
            </a:r>
            <a:r>
              <a:rPr sz="1800" spc="-315" dirty="0">
                <a:solidFill>
                  <a:srgbClr val="262626"/>
                </a:solidFill>
                <a:latin typeface="Gill Sans MT"/>
                <a:cs typeface="Gill Sans MT"/>
              </a:rPr>
              <a:t>is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 thought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of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as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the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spoken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history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of</a:t>
            </a:r>
            <a:r>
              <a:rPr sz="1800" spc="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family,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maintaining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and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preserving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long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line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of</a:t>
            </a:r>
            <a:r>
              <a:rPr sz="1800" spc="-5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various</a:t>
            </a:r>
            <a:r>
              <a:rPr sz="1800" spc="-4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events</a:t>
            </a:r>
            <a:r>
              <a:rPr sz="1800" spc="-4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and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experiences,</a:t>
            </a:r>
            <a:r>
              <a:rPr sz="1800" spc="-8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while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keeping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traditions</a:t>
            </a:r>
            <a:r>
              <a:rPr sz="1800" spc="-4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and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expectations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alight.</a:t>
            </a:r>
            <a:endParaRPr sz="1800" dirty="0">
              <a:latin typeface="Gill Sans MT"/>
              <a:cs typeface="Gill Sans MT"/>
            </a:endParaRPr>
          </a:p>
          <a:p>
            <a:pPr marL="12700" marR="5080">
              <a:lnSpc>
                <a:spcPct val="100000"/>
              </a:lnSpc>
              <a:spcBef>
                <a:spcPts val="1030"/>
              </a:spcBef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Storytelling</a:t>
            </a:r>
            <a:r>
              <a:rPr sz="1800" spc="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that</a:t>
            </a:r>
            <a:r>
              <a:rPr lang="en-GB" spc="25" dirty="0">
                <a:solidFill>
                  <a:srgbClr val="262626"/>
                </a:solidFill>
                <a:latin typeface="Gill Sans MT"/>
                <a:cs typeface="Gill Sans MT"/>
              </a:rPr>
              <a:t> encompasses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family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heritage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allows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for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family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identity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to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emerge,</a:t>
            </a:r>
            <a:r>
              <a:rPr sz="1800" spc="-18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often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bringing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with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it</a:t>
            </a:r>
            <a:r>
              <a:rPr sz="1800" spc="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the finest</a:t>
            </a:r>
            <a:r>
              <a:rPr sz="1800" spc="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traits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of</a:t>
            </a:r>
            <a:r>
              <a:rPr sz="1800" spc="-3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an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ancestral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history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as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reminder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to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live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up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to something.This</a:t>
            </a:r>
            <a:r>
              <a:rPr sz="1800" spc="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type</a:t>
            </a:r>
            <a:r>
              <a:rPr sz="1800" spc="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of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story</a:t>
            </a:r>
            <a:r>
              <a:rPr sz="1800" spc="-4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can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provide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those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who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hear it with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the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motivation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to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live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up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to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past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family achievements.</a:t>
            </a:r>
            <a:endParaRPr sz="1800" dirty="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22848" y="2692908"/>
            <a:ext cx="3065780" cy="946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5" algn="ctr">
              <a:lnSpc>
                <a:spcPts val="3625"/>
              </a:lnSpc>
              <a:spcBef>
                <a:spcPts val="100"/>
              </a:spcBef>
            </a:pPr>
            <a:r>
              <a:rPr sz="3200" spc="125" dirty="0">
                <a:solidFill>
                  <a:srgbClr val="FFFFFF"/>
                </a:solidFill>
                <a:latin typeface="Gill Sans MT"/>
                <a:cs typeface="Gill Sans MT"/>
              </a:rPr>
              <a:t>CULTURAL</a:t>
            </a:r>
            <a:endParaRPr sz="3200">
              <a:latin typeface="Gill Sans MT"/>
              <a:cs typeface="Gill Sans MT"/>
            </a:endParaRPr>
          </a:p>
          <a:p>
            <a:pPr algn="ctr">
              <a:lnSpc>
                <a:spcPts val="3625"/>
              </a:lnSpc>
            </a:pPr>
            <a:r>
              <a:rPr sz="3200" spc="130" dirty="0">
                <a:solidFill>
                  <a:srgbClr val="FFFFFF"/>
                </a:solidFill>
                <a:latin typeface="Gill Sans MT"/>
                <a:cs typeface="Gill Sans MT"/>
              </a:rPr>
              <a:t>STORYTELLING</a:t>
            </a:r>
            <a:endParaRPr sz="3200">
              <a:latin typeface="Gill Sans MT"/>
              <a:cs typeface="Gill Sans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828022" y="872744"/>
            <a:ext cx="2007235" cy="2436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25" dirty="0">
                <a:solidFill>
                  <a:srgbClr val="262626"/>
                </a:solidFill>
              </a:rPr>
              <a:t>Values</a:t>
            </a:r>
            <a:r>
              <a:rPr lang="en-GB" sz="1500" spc="-25" dirty="0">
                <a:solidFill>
                  <a:srgbClr val="262626"/>
                </a:solidFill>
              </a:rPr>
              <a:t> and </a:t>
            </a:r>
            <a:r>
              <a:rPr sz="1500" spc="-10" dirty="0">
                <a:solidFill>
                  <a:srgbClr val="262626"/>
                </a:solidFill>
              </a:rPr>
              <a:t>beliefs.</a:t>
            </a:r>
            <a:endParaRPr sz="1500" dirty="0"/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xfrm>
            <a:off x="8313672" y="1531111"/>
            <a:ext cx="3094354" cy="4166269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241300" marR="333375" indent="-228600">
              <a:lnSpc>
                <a:spcPts val="1610"/>
              </a:lnSpc>
              <a:spcBef>
                <a:spcPts val="310"/>
              </a:spcBef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dirty="0"/>
              <a:t>Passed</a:t>
            </a:r>
            <a:r>
              <a:rPr spc="-40" dirty="0"/>
              <a:t> </a:t>
            </a:r>
            <a:r>
              <a:rPr lang="en-GB" dirty="0"/>
              <a:t>down from </a:t>
            </a:r>
            <a:r>
              <a:rPr dirty="0"/>
              <a:t>generation</a:t>
            </a:r>
            <a:r>
              <a:rPr spc="-50" dirty="0"/>
              <a:t> </a:t>
            </a:r>
            <a:r>
              <a:rPr spc="-25" dirty="0"/>
              <a:t>to </a:t>
            </a:r>
            <a:r>
              <a:rPr dirty="0"/>
              <a:t>generation</a:t>
            </a:r>
            <a:r>
              <a:rPr spc="-50" dirty="0"/>
              <a:t> </a:t>
            </a:r>
            <a:r>
              <a:rPr spc="-25" dirty="0"/>
              <a:t>in </a:t>
            </a:r>
            <a:r>
              <a:rPr dirty="0"/>
              <a:t>an</a:t>
            </a:r>
            <a:r>
              <a:rPr spc="-10" dirty="0"/>
              <a:t> engaging </a:t>
            </a:r>
            <a:r>
              <a:rPr dirty="0"/>
              <a:t>and</a:t>
            </a:r>
            <a:r>
              <a:rPr spc="-5" dirty="0"/>
              <a:t> </a:t>
            </a:r>
            <a:r>
              <a:rPr spc="-10" dirty="0"/>
              <a:t>memorable form.</a:t>
            </a:r>
          </a:p>
          <a:p>
            <a:pPr>
              <a:lnSpc>
                <a:spcPct val="100000"/>
              </a:lnSpc>
              <a:buClr>
                <a:srgbClr val="9BAFB5"/>
              </a:buClr>
              <a:buFont typeface="Arial"/>
              <a:buChar char="•"/>
            </a:pPr>
            <a:endParaRPr sz="1700" dirty="0"/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9BAFB5"/>
              </a:buClr>
              <a:buFont typeface="Arial"/>
              <a:buChar char="•"/>
            </a:pPr>
            <a:endParaRPr sz="1450" dirty="0"/>
          </a:p>
          <a:p>
            <a:pPr marL="241300" marR="158115" indent="-228600" algn="just">
              <a:lnSpc>
                <a:spcPts val="1610"/>
              </a:lnSpc>
              <a:buClr>
                <a:srgbClr val="9BAFB5"/>
              </a:buClr>
              <a:buFont typeface="Arial"/>
              <a:buChar char="•"/>
              <a:tabLst>
                <a:tab pos="294005" algn="l"/>
              </a:tabLst>
            </a:pPr>
            <a:r>
              <a:rPr dirty="0">
                <a:solidFill>
                  <a:srgbClr val="000000"/>
                </a:solidFill>
              </a:rPr>
              <a:t>	</a:t>
            </a:r>
            <a:r>
              <a:rPr dirty="0"/>
              <a:t>Given</a:t>
            </a:r>
            <a:r>
              <a:rPr spc="-40" dirty="0"/>
              <a:t> </a:t>
            </a:r>
            <a:r>
              <a:rPr dirty="0"/>
              <a:t>to</a:t>
            </a:r>
            <a:r>
              <a:rPr lang="en-GB" spc="-25" dirty="0"/>
              <a:t> children </a:t>
            </a:r>
            <a:r>
              <a:rPr dirty="0"/>
              <a:t>in</a:t>
            </a:r>
            <a:r>
              <a:rPr spc="-15" dirty="0"/>
              <a:t> </a:t>
            </a:r>
            <a:r>
              <a:rPr dirty="0"/>
              <a:t>an</a:t>
            </a:r>
            <a:r>
              <a:rPr spc="-10" dirty="0"/>
              <a:t> </a:t>
            </a:r>
            <a:r>
              <a:rPr dirty="0"/>
              <a:t>attempt</a:t>
            </a:r>
            <a:r>
              <a:rPr spc="-10" dirty="0"/>
              <a:t> </a:t>
            </a:r>
            <a:r>
              <a:rPr spc="-25" dirty="0"/>
              <a:t>to </a:t>
            </a:r>
            <a:r>
              <a:rPr dirty="0"/>
              <a:t>teach</a:t>
            </a:r>
            <a:r>
              <a:rPr spc="-15" dirty="0"/>
              <a:t> </a:t>
            </a:r>
            <a:r>
              <a:rPr dirty="0"/>
              <a:t>them</a:t>
            </a:r>
            <a:r>
              <a:rPr spc="-10" dirty="0"/>
              <a:t> </a:t>
            </a:r>
            <a:r>
              <a:rPr spc="-25" dirty="0"/>
              <a:t>the </a:t>
            </a:r>
            <a:r>
              <a:rPr dirty="0"/>
              <a:t>meaning</a:t>
            </a:r>
            <a:r>
              <a:rPr spc="-25" dirty="0"/>
              <a:t> of </a:t>
            </a:r>
            <a:r>
              <a:rPr dirty="0"/>
              <a:t>certain</a:t>
            </a:r>
            <a:r>
              <a:rPr spc="20" dirty="0"/>
              <a:t> </a:t>
            </a:r>
            <a:r>
              <a:rPr spc="-10" dirty="0"/>
              <a:t>things.</a:t>
            </a:r>
          </a:p>
          <a:p>
            <a:pPr>
              <a:lnSpc>
                <a:spcPct val="100000"/>
              </a:lnSpc>
              <a:buClr>
                <a:srgbClr val="9BAFB5"/>
              </a:buClr>
              <a:buFont typeface="Arial"/>
              <a:buChar char="•"/>
            </a:pPr>
            <a:endParaRPr sz="1700" dirty="0"/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9BAFB5"/>
              </a:buClr>
              <a:buFont typeface="Arial"/>
              <a:buChar char="•"/>
            </a:pPr>
            <a:endParaRPr sz="1450" dirty="0"/>
          </a:p>
          <a:p>
            <a:pPr marL="298450" marR="238125" lvl="1" indent="-228600">
              <a:lnSpc>
                <a:spcPct val="88700"/>
              </a:lnSpc>
              <a:buClr>
                <a:srgbClr val="9BAFB5"/>
              </a:buClr>
              <a:buFont typeface="Arial"/>
              <a:buChar char="•"/>
              <a:tabLst>
                <a:tab pos="297815" algn="l"/>
                <a:tab pos="298450" algn="l"/>
              </a:tabLst>
            </a:pPr>
            <a:r>
              <a:rPr sz="1500" dirty="0">
                <a:solidFill>
                  <a:srgbClr val="262626"/>
                </a:solidFill>
                <a:latin typeface="Gill Sans MT"/>
                <a:cs typeface="Gill Sans MT"/>
              </a:rPr>
              <a:t>Pass</a:t>
            </a:r>
            <a:r>
              <a:rPr sz="1500" spc="-3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262626"/>
                </a:solidFill>
                <a:latin typeface="Gill Sans MT"/>
                <a:cs typeface="Gill Sans MT"/>
              </a:rPr>
              <a:t>on</a:t>
            </a:r>
            <a:r>
              <a:rPr sz="15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262626"/>
                </a:solidFill>
                <a:latin typeface="Gill Sans MT"/>
                <a:cs typeface="Gill Sans MT"/>
              </a:rPr>
              <a:t>stories</a:t>
            </a:r>
            <a:r>
              <a:rPr sz="15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500" spc="-1485" dirty="0">
                <a:solidFill>
                  <a:srgbClr val="262626"/>
                </a:solidFill>
                <a:latin typeface="Gill Sans MT"/>
                <a:cs typeface="Gill Sans MT"/>
              </a:rPr>
              <a:t>o</a:t>
            </a:r>
            <a:r>
              <a:rPr lang="en-GB" sz="1500" spc="-10" dirty="0">
                <a:solidFill>
                  <a:srgbClr val="262626"/>
                </a:solidFill>
                <a:latin typeface="Gill Sans MT"/>
                <a:cs typeface="Gill Sans MT"/>
              </a:rPr>
              <a:t>of religion;</a:t>
            </a:r>
            <a:r>
              <a:rPr sz="1500" spc="-1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500" spc="-25" dirty="0">
                <a:solidFill>
                  <a:srgbClr val="262626"/>
                </a:solidFill>
                <a:latin typeface="Gill Sans MT"/>
                <a:cs typeface="Gill Sans MT"/>
              </a:rPr>
              <a:t>can </a:t>
            </a:r>
            <a:r>
              <a:rPr sz="1500" dirty="0">
                <a:solidFill>
                  <a:srgbClr val="262626"/>
                </a:solidFill>
                <a:latin typeface="Gill Sans MT"/>
                <a:cs typeface="Gill Sans MT"/>
              </a:rPr>
              <a:t>be</a:t>
            </a:r>
            <a:r>
              <a:rPr sz="15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500" dirty="0">
                <a:solidFill>
                  <a:srgbClr val="262626"/>
                </a:solidFill>
                <a:latin typeface="Gill Sans MT"/>
                <a:cs typeface="Gill Sans MT"/>
              </a:rPr>
              <a:t>seen</a:t>
            </a:r>
            <a:r>
              <a:rPr sz="15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500" spc="-35" dirty="0">
                <a:solidFill>
                  <a:srgbClr val="262626"/>
                </a:solidFill>
                <a:latin typeface="Gill Sans MT"/>
                <a:cs typeface="Gill Sans MT"/>
              </a:rPr>
              <a:t>in </a:t>
            </a:r>
            <a:r>
              <a:rPr sz="1500" spc="-10" dirty="0">
                <a:solidFill>
                  <a:srgbClr val="262626"/>
                </a:solidFill>
                <a:latin typeface="Gill Sans MT"/>
                <a:cs typeface="Gill Sans MT"/>
              </a:rPr>
              <a:t>Christianity, Judaism, </a:t>
            </a:r>
            <a:r>
              <a:rPr sz="1500" dirty="0">
                <a:solidFill>
                  <a:srgbClr val="262626"/>
                </a:solidFill>
                <a:latin typeface="Gill Sans MT"/>
                <a:cs typeface="Gill Sans MT"/>
              </a:rPr>
              <a:t>Hinduism</a:t>
            </a:r>
            <a:r>
              <a:rPr sz="15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500" spc="-25" dirty="0">
                <a:solidFill>
                  <a:srgbClr val="262626"/>
                </a:solidFill>
                <a:latin typeface="Gill Sans MT"/>
                <a:cs typeface="Gill Sans MT"/>
              </a:rPr>
              <a:t>and </a:t>
            </a:r>
            <a:r>
              <a:rPr sz="1500" spc="-10" dirty="0">
                <a:solidFill>
                  <a:srgbClr val="262626"/>
                </a:solidFill>
                <a:latin typeface="Gill Sans MT"/>
                <a:cs typeface="Gill Sans MT"/>
              </a:rPr>
              <a:t>Buddhism.</a:t>
            </a:r>
            <a:endParaRPr sz="1500" dirty="0">
              <a:latin typeface="Gill Sans MT"/>
              <a:cs typeface="Gill Sans MT"/>
            </a:endParaRPr>
          </a:p>
          <a:p>
            <a:pPr lvl="1">
              <a:lnSpc>
                <a:spcPct val="100000"/>
              </a:lnSpc>
              <a:buClr>
                <a:srgbClr val="9BAFB5"/>
              </a:buClr>
              <a:buFont typeface="Arial"/>
              <a:buChar char="•"/>
            </a:pPr>
            <a:endParaRPr sz="1700" dirty="0"/>
          </a:p>
          <a:p>
            <a:pPr lvl="1">
              <a:lnSpc>
                <a:spcPct val="100000"/>
              </a:lnSpc>
              <a:spcBef>
                <a:spcPts val="40"/>
              </a:spcBef>
              <a:buClr>
                <a:srgbClr val="9BAFB5"/>
              </a:buClr>
              <a:buFont typeface="Arial"/>
              <a:buChar char="•"/>
            </a:pPr>
            <a:endParaRPr sz="1350" dirty="0"/>
          </a:p>
          <a:p>
            <a:pPr marL="241300" marR="5080" indent="-228600">
              <a:lnSpc>
                <a:spcPct val="90700"/>
              </a:lnSpc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dirty="0"/>
              <a:t>Example</a:t>
            </a:r>
            <a:r>
              <a:rPr spc="-20" dirty="0"/>
              <a:t> </a:t>
            </a:r>
            <a:r>
              <a:rPr lang="en-GB" dirty="0"/>
              <a:t>–</a:t>
            </a:r>
            <a:r>
              <a:rPr spc="-5" dirty="0"/>
              <a:t> </a:t>
            </a:r>
            <a:r>
              <a:rPr lang="en-GB" spc="-10" dirty="0"/>
              <a:t>Indigenous peoples relate </a:t>
            </a:r>
            <a:r>
              <a:rPr spc="-25" dirty="0"/>
              <a:t>the </a:t>
            </a:r>
            <a:r>
              <a:rPr dirty="0"/>
              <a:t>stories</a:t>
            </a:r>
            <a:r>
              <a:rPr spc="-25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spc="-20" dirty="0"/>
              <a:t>their </a:t>
            </a:r>
            <a:r>
              <a:rPr dirty="0"/>
              <a:t>culture</a:t>
            </a:r>
            <a:r>
              <a:rPr spc="-50" dirty="0"/>
              <a:t> </a:t>
            </a:r>
            <a:r>
              <a:rPr spc="-35" dirty="0"/>
              <a:t>to </a:t>
            </a:r>
            <a:r>
              <a:rPr spc="-10" dirty="0"/>
              <a:t>future </a:t>
            </a:r>
            <a:r>
              <a:rPr dirty="0"/>
              <a:t>generations</a:t>
            </a:r>
            <a:r>
              <a:rPr spc="-55" dirty="0"/>
              <a:t> </a:t>
            </a:r>
            <a:r>
              <a:rPr spc="-25" dirty="0"/>
              <a:t>so </a:t>
            </a:r>
            <a:r>
              <a:rPr dirty="0"/>
              <a:t>that</a:t>
            </a:r>
            <a:r>
              <a:rPr spc="-5" dirty="0"/>
              <a:t> </a:t>
            </a:r>
            <a:r>
              <a:rPr dirty="0"/>
              <a:t>traditions</a:t>
            </a:r>
            <a:r>
              <a:rPr spc="-30" dirty="0"/>
              <a:t> </a:t>
            </a:r>
            <a:r>
              <a:rPr spc="-20" dirty="0"/>
              <a:t>will </a:t>
            </a:r>
            <a:r>
              <a:rPr dirty="0"/>
              <a:t>not</a:t>
            </a:r>
            <a:r>
              <a:rPr spc="-10" dirty="0"/>
              <a:t> </a:t>
            </a:r>
            <a:r>
              <a:rPr dirty="0"/>
              <a:t>be</a:t>
            </a:r>
            <a:r>
              <a:rPr spc="-15" dirty="0"/>
              <a:t> </a:t>
            </a:r>
            <a:r>
              <a:rPr spc="-10" dirty="0"/>
              <a:t>forgotten.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537702" y="0"/>
            <a:ext cx="4654550" cy="6858000"/>
          </a:xfrm>
          <a:custGeom>
            <a:avLst/>
            <a:gdLst/>
            <a:ahLst/>
            <a:cxnLst/>
            <a:rect l="l" t="t" r="r" b="b"/>
            <a:pathLst>
              <a:path w="4654550" h="6858000">
                <a:moveTo>
                  <a:pt x="0" y="6857999"/>
                </a:moveTo>
                <a:lnTo>
                  <a:pt x="4654297" y="6857999"/>
                </a:lnTo>
                <a:lnTo>
                  <a:pt x="4654297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-1" y="0"/>
            <a:ext cx="7538084" cy="6858000"/>
            <a:chOff x="-1" y="0"/>
            <a:chExt cx="7538084" cy="6858000"/>
          </a:xfrm>
        </p:grpSpPr>
        <p:sp>
          <p:nvSpPr>
            <p:cNvPr id="4" name="object 4"/>
            <p:cNvSpPr/>
            <p:nvPr/>
          </p:nvSpPr>
          <p:spPr>
            <a:xfrm>
              <a:off x="-1" y="0"/>
              <a:ext cx="7538084" cy="6858000"/>
            </a:xfrm>
            <a:custGeom>
              <a:avLst/>
              <a:gdLst/>
              <a:ahLst/>
              <a:cxnLst/>
              <a:rect l="l" t="t" r="r" b="b"/>
              <a:pathLst>
                <a:path w="7538084" h="6858000">
                  <a:moveTo>
                    <a:pt x="7537703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7537703" y="6857999"/>
                  </a:lnTo>
                  <a:lnTo>
                    <a:pt x="7537703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3504" y="2258166"/>
              <a:ext cx="5610860" cy="2341880"/>
            </a:xfrm>
            <a:custGeom>
              <a:avLst/>
              <a:gdLst/>
              <a:ahLst/>
              <a:cxnLst/>
              <a:rect l="l" t="t" r="r" b="b"/>
              <a:pathLst>
                <a:path w="5610859" h="2341879">
                  <a:moveTo>
                    <a:pt x="0" y="0"/>
                  </a:moveTo>
                  <a:lnTo>
                    <a:pt x="5610692" y="0"/>
                  </a:lnTo>
                  <a:lnTo>
                    <a:pt x="5610692" y="2341666"/>
                  </a:lnTo>
                  <a:lnTo>
                    <a:pt x="0" y="2341666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8320" rIns="0" bIns="0" rtlCol="0">
            <a:spAutoFit/>
          </a:bodyPr>
          <a:lstStyle/>
          <a:p>
            <a:pPr marL="1758950">
              <a:lnSpc>
                <a:spcPct val="100000"/>
              </a:lnSpc>
              <a:spcBef>
                <a:spcPts val="100"/>
              </a:spcBef>
            </a:pPr>
            <a:r>
              <a:rPr spc="30" dirty="0"/>
              <a:t>FRIENDSHIP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256522" y="1974596"/>
            <a:ext cx="3179445" cy="250517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95"/>
              </a:spcBef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Friendship</a:t>
            </a:r>
            <a:r>
              <a:rPr lang="en-GB" spc="-15" dirty="0">
                <a:solidFill>
                  <a:srgbClr val="262626"/>
                </a:solidFill>
                <a:latin typeface="Gill Sans MT"/>
                <a:cs typeface="Gill Sans MT"/>
              </a:rPr>
              <a:t> narratives bring people together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as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they</a:t>
            </a:r>
            <a:r>
              <a:rPr sz="1800" spc="-3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recollect shared </a:t>
            </a:r>
            <a:r>
              <a:rPr sz="1800" spc="-125" dirty="0">
                <a:solidFill>
                  <a:srgbClr val="262626"/>
                </a:solidFill>
                <a:latin typeface="Gill Sans MT"/>
                <a:cs typeface="Gill Sans MT"/>
              </a:rPr>
              <a:t>experiences.They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help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to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prevent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the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individuals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from</a:t>
            </a:r>
            <a:r>
              <a:rPr sz="1800" spc="-6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growing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apart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once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they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establish different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lives.</a:t>
            </a:r>
            <a:r>
              <a:rPr sz="1800" spc="-4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These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stories</a:t>
            </a:r>
            <a:r>
              <a:rPr sz="1800" spc="-4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can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be the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centrepiece</a:t>
            </a:r>
            <a:r>
              <a:rPr sz="1800" spc="-4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of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</a:t>
            </a:r>
            <a:r>
              <a:rPr sz="1800" spc="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reunion,</a:t>
            </a:r>
            <a:r>
              <a:rPr sz="1800" spc="-16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or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they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can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just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bring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laugh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among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friends.</a:t>
            </a:r>
            <a:endParaRPr sz="1800" dirty="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" y="0"/>
            <a:ext cx="5105400" cy="6858000"/>
            <a:chOff x="1" y="0"/>
            <a:chExt cx="5105400" cy="6858000"/>
          </a:xfrm>
        </p:grpSpPr>
        <p:sp>
          <p:nvSpPr>
            <p:cNvPr id="3" name="object 3"/>
            <p:cNvSpPr/>
            <p:nvPr/>
          </p:nvSpPr>
          <p:spPr>
            <a:xfrm>
              <a:off x="1" y="0"/>
              <a:ext cx="3070225" cy="6858000"/>
            </a:xfrm>
            <a:custGeom>
              <a:avLst/>
              <a:gdLst/>
              <a:ahLst/>
              <a:cxnLst/>
              <a:rect l="l" t="t" r="r" b="b"/>
              <a:pathLst>
                <a:path w="3070225" h="6858000">
                  <a:moveTo>
                    <a:pt x="3070171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070171" y="6857999"/>
                  </a:lnTo>
                  <a:lnTo>
                    <a:pt x="3070171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1985965" y="0"/>
                  </a:moveTo>
                  <a:lnTo>
                    <a:pt x="1937713" y="574"/>
                  </a:lnTo>
                  <a:lnTo>
                    <a:pt x="1889743" y="2290"/>
                  </a:lnTo>
                  <a:lnTo>
                    <a:pt x="1842069" y="5133"/>
                  </a:lnTo>
                  <a:lnTo>
                    <a:pt x="1794703" y="9091"/>
                  </a:lnTo>
                  <a:lnTo>
                    <a:pt x="1747659" y="14150"/>
                  </a:lnTo>
                  <a:lnTo>
                    <a:pt x="1700949" y="20299"/>
                  </a:lnTo>
                  <a:lnTo>
                    <a:pt x="1654587" y="27523"/>
                  </a:lnTo>
                  <a:lnTo>
                    <a:pt x="1608585" y="35809"/>
                  </a:lnTo>
                  <a:lnTo>
                    <a:pt x="1562957" y="45146"/>
                  </a:lnTo>
                  <a:lnTo>
                    <a:pt x="1517715" y="55519"/>
                  </a:lnTo>
                  <a:lnTo>
                    <a:pt x="1472873" y="66916"/>
                  </a:lnTo>
                  <a:lnTo>
                    <a:pt x="1428443" y="79323"/>
                  </a:lnTo>
                  <a:lnTo>
                    <a:pt x="1384439" y="92729"/>
                  </a:lnTo>
                  <a:lnTo>
                    <a:pt x="1340873" y="107119"/>
                  </a:lnTo>
                  <a:lnTo>
                    <a:pt x="1297759" y="122480"/>
                  </a:lnTo>
                  <a:lnTo>
                    <a:pt x="1255110" y="138801"/>
                  </a:lnTo>
                  <a:lnTo>
                    <a:pt x="1212937" y="156067"/>
                  </a:lnTo>
                  <a:lnTo>
                    <a:pt x="1171256" y="174265"/>
                  </a:lnTo>
                  <a:lnTo>
                    <a:pt x="1130078" y="193383"/>
                  </a:lnTo>
                  <a:lnTo>
                    <a:pt x="1089416" y="213408"/>
                  </a:lnTo>
                  <a:lnTo>
                    <a:pt x="1049284" y="234327"/>
                  </a:lnTo>
                  <a:lnTo>
                    <a:pt x="1009695" y="256126"/>
                  </a:lnTo>
                  <a:lnTo>
                    <a:pt x="970661" y="278793"/>
                  </a:lnTo>
                  <a:lnTo>
                    <a:pt x="932196" y="302315"/>
                  </a:lnTo>
                  <a:lnTo>
                    <a:pt x="894312" y="326678"/>
                  </a:lnTo>
                  <a:lnTo>
                    <a:pt x="857023" y="351870"/>
                  </a:lnTo>
                  <a:lnTo>
                    <a:pt x="820342" y="377877"/>
                  </a:lnTo>
                  <a:lnTo>
                    <a:pt x="784281" y="404688"/>
                  </a:lnTo>
                  <a:lnTo>
                    <a:pt x="748853" y="432287"/>
                  </a:lnTo>
                  <a:lnTo>
                    <a:pt x="714072" y="460664"/>
                  </a:lnTo>
                  <a:lnTo>
                    <a:pt x="679951" y="489804"/>
                  </a:lnTo>
                  <a:lnTo>
                    <a:pt x="646503" y="519694"/>
                  </a:lnTo>
                  <a:lnTo>
                    <a:pt x="613740" y="550323"/>
                  </a:lnTo>
                  <a:lnTo>
                    <a:pt x="581675" y="581675"/>
                  </a:lnTo>
                  <a:lnTo>
                    <a:pt x="550322" y="613740"/>
                  </a:lnTo>
                  <a:lnTo>
                    <a:pt x="519694" y="646503"/>
                  </a:lnTo>
                  <a:lnTo>
                    <a:pt x="489804" y="679951"/>
                  </a:lnTo>
                  <a:lnTo>
                    <a:pt x="460664" y="714073"/>
                  </a:lnTo>
                  <a:lnTo>
                    <a:pt x="432287" y="748853"/>
                  </a:lnTo>
                  <a:lnTo>
                    <a:pt x="404687" y="784281"/>
                  </a:lnTo>
                  <a:lnTo>
                    <a:pt x="377877" y="820342"/>
                  </a:lnTo>
                  <a:lnTo>
                    <a:pt x="351870" y="857023"/>
                  </a:lnTo>
                  <a:lnTo>
                    <a:pt x="326678" y="894313"/>
                  </a:lnTo>
                  <a:lnTo>
                    <a:pt x="302315" y="932196"/>
                  </a:lnTo>
                  <a:lnTo>
                    <a:pt x="278793" y="970661"/>
                  </a:lnTo>
                  <a:lnTo>
                    <a:pt x="256126" y="1009695"/>
                  </a:lnTo>
                  <a:lnTo>
                    <a:pt x="234327" y="1049285"/>
                  </a:lnTo>
                  <a:lnTo>
                    <a:pt x="213408" y="1089417"/>
                  </a:lnTo>
                  <a:lnTo>
                    <a:pt x="193383" y="1130078"/>
                  </a:lnTo>
                  <a:lnTo>
                    <a:pt x="174265" y="1171256"/>
                  </a:lnTo>
                  <a:lnTo>
                    <a:pt x="156066" y="1212938"/>
                  </a:lnTo>
                  <a:lnTo>
                    <a:pt x="138800" y="1255110"/>
                  </a:lnTo>
                  <a:lnTo>
                    <a:pt x="122480" y="1297759"/>
                  </a:lnTo>
                  <a:lnTo>
                    <a:pt x="107119" y="1340873"/>
                  </a:lnTo>
                  <a:lnTo>
                    <a:pt x="92729" y="1384439"/>
                  </a:lnTo>
                  <a:lnTo>
                    <a:pt x="79323" y="1428443"/>
                  </a:lnTo>
                  <a:lnTo>
                    <a:pt x="66916" y="1472873"/>
                  </a:lnTo>
                  <a:lnTo>
                    <a:pt x="55519" y="1517715"/>
                  </a:lnTo>
                  <a:lnTo>
                    <a:pt x="45146" y="1562957"/>
                  </a:lnTo>
                  <a:lnTo>
                    <a:pt x="35809" y="1608585"/>
                  </a:lnTo>
                  <a:lnTo>
                    <a:pt x="27523" y="1654587"/>
                  </a:lnTo>
                  <a:lnTo>
                    <a:pt x="20299" y="1700949"/>
                  </a:lnTo>
                  <a:lnTo>
                    <a:pt x="14150" y="1747659"/>
                  </a:lnTo>
                  <a:lnTo>
                    <a:pt x="9091" y="1794703"/>
                  </a:lnTo>
                  <a:lnTo>
                    <a:pt x="5133" y="1842069"/>
                  </a:lnTo>
                  <a:lnTo>
                    <a:pt x="2290" y="1889743"/>
                  </a:lnTo>
                  <a:lnTo>
                    <a:pt x="574" y="1937712"/>
                  </a:lnTo>
                  <a:lnTo>
                    <a:pt x="0" y="1985965"/>
                  </a:lnTo>
                  <a:lnTo>
                    <a:pt x="574" y="2034217"/>
                  </a:lnTo>
                  <a:lnTo>
                    <a:pt x="2290" y="2082186"/>
                  </a:lnTo>
                  <a:lnTo>
                    <a:pt x="5133" y="2129860"/>
                  </a:lnTo>
                  <a:lnTo>
                    <a:pt x="9091" y="2177226"/>
                  </a:lnTo>
                  <a:lnTo>
                    <a:pt x="14150" y="2224270"/>
                  </a:lnTo>
                  <a:lnTo>
                    <a:pt x="20299" y="2270980"/>
                  </a:lnTo>
                  <a:lnTo>
                    <a:pt x="27523" y="2317342"/>
                  </a:lnTo>
                  <a:lnTo>
                    <a:pt x="35809" y="2363344"/>
                  </a:lnTo>
                  <a:lnTo>
                    <a:pt x="45146" y="2408972"/>
                  </a:lnTo>
                  <a:lnTo>
                    <a:pt x="55519" y="2454214"/>
                  </a:lnTo>
                  <a:lnTo>
                    <a:pt x="66916" y="2499056"/>
                  </a:lnTo>
                  <a:lnTo>
                    <a:pt x="79323" y="2543486"/>
                  </a:lnTo>
                  <a:lnTo>
                    <a:pt x="92729" y="2587490"/>
                  </a:lnTo>
                  <a:lnTo>
                    <a:pt x="107119" y="2631056"/>
                  </a:lnTo>
                  <a:lnTo>
                    <a:pt x="122480" y="2674170"/>
                  </a:lnTo>
                  <a:lnTo>
                    <a:pt x="138800" y="2716819"/>
                  </a:lnTo>
                  <a:lnTo>
                    <a:pt x="156066" y="2758992"/>
                  </a:lnTo>
                  <a:lnTo>
                    <a:pt x="174265" y="2800673"/>
                  </a:lnTo>
                  <a:lnTo>
                    <a:pt x="193383" y="2841851"/>
                  </a:lnTo>
                  <a:lnTo>
                    <a:pt x="213408" y="2882513"/>
                  </a:lnTo>
                  <a:lnTo>
                    <a:pt x="234327" y="2922644"/>
                  </a:lnTo>
                  <a:lnTo>
                    <a:pt x="256126" y="2962234"/>
                  </a:lnTo>
                  <a:lnTo>
                    <a:pt x="278793" y="3001268"/>
                  </a:lnTo>
                  <a:lnTo>
                    <a:pt x="302315" y="3039733"/>
                  </a:lnTo>
                  <a:lnTo>
                    <a:pt x="326678" y="3077617"/>
                  </a:lnTo>
                  <a:lnTo>
                    <a:pt x="351870" y="3114906"/>
                  </a:lnTo>
                  <a:lnTo>
                    <a:pt x="377877" y="3151587"/>
                  </a:lnTo>
                  <a:lnTo>
                    <a:pt x="404687" y="3187648"/>
                  </a:lnTo>
                  <a:lnTo>
                    <a:pt x="432287" y="3223076"/>
                  </a:lnTo>
                  <a:lnTo>
                    <a:pt x="460664" y="3257856"/>
                  </a:lnTo>
                  <a:lnTo>
                    <a:pt x="489804" y="3291978"/>
                  </a:lnTo>
                  <a:lnTo>
                    <a:pt x="519694" y="3325426"/>
                  </a:lnTo>
                  <a:lnTo>
                    <a:pt x="550322" y="3358189"/>
                  </a:lnTo>
                  <a:lnTo>
                    <a:pt x="581675" y="3390254"/>
                  </a:lnTo>
                  <a:lnTo>
                    <a:pt x="613740" y="3421607"/>
                  </a:lnTo>
                  <a:lnTo>
                    <a:pt x="646503" y="3452235"/>
                  </a:lnTo>
                  <a:lnTo>
                    <a:pt x="679951" y="3482125"/>
                  </a:lnTo>
                  <a:lnTo>
                    <a:pt x="714072" y="3511265"/>
                  </a:lnTo>
                  <a:lnTo>
                    <a:pt x="748853" y="3539642"/>
                  </a:lnTo>
                  <a:lnTo>
                    <a:pt x="784281" y="3567241"/>
                  </a:lnTo>
                  <a:lnTo>
                    <a:pt x="820342" y="3594052"/>
                  </a:lnTo>
                  <a:lnTo>
                    <a:pt x="857023" y="3620059"/>
                  </a:lnTo>
                  <a:lnTo>
                    <a:pt x="894312" y="3645251"/>
                  </a:lnTo>
                  <a:lnTo>
                    <a:pt x="932196" y="3669614"/>
                  </a:lnTo>
                  <a:lnTo>
                    <a:pt x="970661" y="3693136"/>
                  </a:lnTo>
                  <a:lnTo>
                    <a:pt x="1009695" y="3715803"/>
                  </a:lnTo>
                  <a:lnTo>
                    <a:pt x="1049284" y="3737602"/>
                  </a:lnTo>
                  <a:lnTo>
                    <a:pt x="1089416" y="3758521"/>
                  </a:lnTo>
                  <a:lnTo>
                    <a:pt x="1130078" y="3778546"/>
                  </a:lnTo>
                  <a:lnTo>
                    <a:pt x="1171256" y="3797664"/>
                  </a:lnTo>
                  <a:lnTo>
                    <a:pt x="1212937" y="3815863"/>
                  </a:lnTo>
                  <a:lnTo>
                    <a:pt x="1255110" y="3833129"/>
                  </a:lnTo>
                  <a:lnTo>
                    <a:pt x="1297759" y="3849449"/>
                  </a:lnTo>
                  <a:lnTo>
                    <a:pt x="1340873" y="3864810"/>
                  </a:lnTo>
                  <a:lnTo>
                    <a:pt x="1384439" y="3879200"/>
                  </a:lnTo>
                  <a:lnTo>
                    <a:pt x="1428443" y="3892606"/>
                  </a:lnTo>
                  <a:lnTo>
                    <a:pt x="1472873" y="3905013"/>
                  </a:lnTo>
                  <a:lnTo>
                    <a:pt x="1517715" y="3916410"/>
                  </a:lnTo>
                  <a:lnTo>
                    <a:pt x="1562957" y="3926783"/>
                  </a:lnTo>
                  <a:lnTo>
                    <a:pt x="1608585" y="3936120"/>
                  </a:lnTo>
                  <a:lnTo>
                    <a:pt x="1654587" y="3944406"/>
                  </a:lnTo>
                  <a:lnTo>
                    <a:pt x="1700949" y="3951630"/>
                  </a:lnTo>
                  <a:lnTo>
                    <a:pt x="1747659" y="3957779"/>
                  </a:lnTo>
                  <a:lnTo>
                    <a:pt x="1794703" y="3962838"/>
                  </a:lnTo>
                  <a:lnTo>
                    <a:pt x="1842069" y="3966796"/>
                  </a:lnTo>
                  <a:lnTo>
                    <a:pt x="1889743" y="3969639"/>
                  </a:lnTo>
                  <a:lnTo>
                    <a:pt x="1937713" y="3971355"/>
                  </a:lnTo>
                  <a:lnTo>
                    <a:pt x="1985965" y="3971930"/>
                  </a:lnTo>
                  <a:lnTo>
                    <a:pt x="2034217" y="3971355"/>
                  </a:lnTo>
                  <a:lnTo>
                    <a:pt x="2082187" y="3969639"/>
                  </a:lnTo>
                  <a:lnTo>
                    <a:pt x="2129861" y="3966796"/>
                  </a:lnTo>
                  <a:lnTo>
                    <a:pt x="2177227" y="3962838"/>
                  </a:lnTo>
                  <a:lnTo>
                    <a:pt x="2224271" y="3957779"/>
                  </a:lnTo>
                  <a:lnTo>
                    <a:pt x="2270981" y="3951630"/>
                  </a:lnTo>
                  <a:lnTo>
                    <a:pt x="2317343" y="3944406"/>
                  </a:lnTo>
                  <a:lnTo>
                    <a:pt x="2363345" y="3936120"/>
                  </a:lnTo>
                  <a:lnTo>
                    <a:pt x="2408973" y="3926783"/>
                  </a:lnTo>
                  <a:lnTo>
                    <a:pt x="2454215" y="3916410"/>
                  </a:lnTo>
                  <a:lnTo>
                    <a:pt x="2499057" y="3905013"/>
                  </a:lnTo>
                  <a:lnTo>
                    <a:pt x="2543487" y="3892606"/>
                  </a:lnTo>
                  <a:lnTo>
                    <a:pt x="2587491" y="3879200"/>
                  </a:lnTo>
                  <a:lnTo>
                    <a:pt x="2631057" y="3864810"/>
                  </a:lnTo>
                  <a:lnTo>
                    <a:pt x="2674171" y="3849449"/>
                  </a:lnTo>
                  <a:lnTo>
                    <a:pt x="2716821" y="3833129"/>
                  </a:lnTo>
                  <a:lnTo>
                    <a:pt x="2758993" y="3815863"/>
                  </a:lnTo>
                  <a:lnTo>
                    <a:pt x="2800674" y="3797664"/>
                  </a:lnTo>
                  <a:lnTo>
                    <a:pt x="2841852" y="3778546"/>
                  </a:lnTo>
                  <a:lnTo>
                    <a:pt x="2882514" y="3758521"/>
                  </a:lnTo>
                  <a:lnTo>
                    <a:pt x="2922646" y="3737602"/>
                  </a:lnTo>
                  <a:lnTo>
                    <a:pt x="2962235" y="3715803"/>
                  </a:lnTo>
                  <a:lnTo>
                    <a:pt x="3001269" y="3693136"/>
                  </a:lnTo>
                  <a:lnTo>
                    <a:pt x="3039734" y="3669614"/>
                  </a:lnTo>
                  <a:lnTo>
                    <a:pt x="3077618" y="3645251"/>
                  </a:lnTo>
                  <a:lnTo>
                    <a:pt x="3114907" y="3620059"/>
                  </a:lnTo>
                  <a:lnTo>
                    <a:pt x="3151589" y="3594052"/>
                  </a:lnTo>
                  <a:lnTo>
                    <a:pt x="3187650" y="3567241"/>
                  </a:lnTo>
                  <a:lnTo>
                    <a:pt x="3223077" y="3539642"/>
                  </a:lnTo>
                  <a:lnTo>
                    <a:pt x="3257858" y="3511265"/>
                  </a:lnTo>
                  <a:lnTo>
                    <a:pt x="3291979" y="3482125"/>
                  </a:lnTo>
                  <a:lnTo>
                    <a:pt x="3325428" y="3452235"/>
                  </a:lnTo>
                  <a:lnTo>
                    <a:pt x="3358191" y="3421607"/>
                  </a:lnTo>
                  <a:lnTo>
                    <a:pt x="3390255" y="3390254"/>
                  </a:lnTo>
                  <a:lnTo>
                    <a:pt x="3421608" y="3358189"/>
                  </a:lnTo>
                  <a:lnTo>
                    <a:pt x="3452236" y="3325426"/>
                  </a:lnTo>
                  <a:lnTo>
                    <a:pt x="3482127" y="3291978"/>
                  </a:lnTo>
                  <a:lnTo>
                    <a:pt x="3511267" y="3257856"/>
                  </a:lnTo>
                  <a:lnTo>
                    <a:pt x="3539643" y="3223076"/>
                  </a:lnTo>
                  <a:lnTo>
                    <a:pt x="3567243" y="3187648"/>
                  </a:lnTo>
                  <a:lnTo>
                    <a:pt x="3594053" y="3151587"/>
                  </a:lnTo>
                  <a:lnTo>
                    <a:pt x="3620061" y="3114906"/>
                  </a:lnTo>
                  <a:lnTo>
                    <a:pt x="3645253" y="3077617"/>
                  </a:lnTo>
                  <a:lnTo>
                    <a:pt x="3669616" y="3039733"/>
                  </a:lnTo>
                  <a:lnTo>
                    <a:pt x="3693138" y="3001268"/>
                  </a:lnTo>
                  <a:lnTo>
                    <a:pt x="3715804" y="2962234"/>
                  </a:lnTo>
                  <a:lnTo>
                    <a:pt x="3737604" y="2922644"/>
                  </a:lnTo>
                  <a:lnTo>
                    <a:pt x="3758522" y="2882513"/>
                  </a:lnTo>
                  <a:lnTo>
                    <a:pt x="3778547" y="2841851"/>
                  </a:lnTo>
                  <a:lnTo>
                    <a:pt x="3797666" y="2800673"/>
                  </a:lnTo>
                  <a:lnTo>
                    <a:pt x="3815864" y="2758992"/>
                  </a:lnTo>
                  <a:lnTo>
                    <a:pt x="3833130" y="2716819"/>
                  </a:lnTo>
                  <a:lnTo>
                    <a:pt x="3849451" y="2674170"/>
                  </a:lnTo>
                  <a:lnTo>
                    <a:pt x="3864812" y="2631056"/>
                  </a:lnTo>
                  <a:lnTo>
                    <a:pt x="3879202" y="2587490"/>
                  </a:lnTo>
                  <a:lnTo>
                    <a:pt x="3892607" y="2543486"/>
                  </a:lnTo>
                  <a:lnTo>
                    <a:pt x="3905015" y="2499056"/>
                  </a:lnTo>
                  <a:lnTo>
                    <a:pt x="3916412" y="2454214"/>
                  </a:lnTo>
                  <a:lnTo>
                    <a:pt x="3926785" y="2408972"/>
                  </a:lnTo>
                  <a:lnTo>
                    <a:pt x="3936121" y="2363344"/>
                  </a:lnTo>
                  <a:lnTo>
                    <a:pt x="3944408" y="2317342"/>
                  </a:lnTo>
                  <a:lnTo>
                    <a:pt x="3951632" y="2270980"/>
                  </a:lnTo>
                  <a:lnTo>
                    <a:pt x="3957781" y="2224270"/>
                  </a:lnTo>
                  <a:lnTo>
                    <a:pt x="3962840" y="2177226"/>
                  </a:lnTo>
                  <a:lnTo>
                    <a:pt x="3966798" y="2129860"/>
                  </a:lnTo>
                  <a:lnTo>
                    <a:pt x="3969641" y="2082186"/>
                  </a:lnTo>
                  <a:lnTo>
                    <a:pt x="3971357" y="2034217"/>
                  </a:lnTo>
                  <a:lnTo>
                    <a:pt x="3971931" y="1985965"/>
                  </a:lnTo>
                  <a:lnTo>
                    <a:pt x="3971357" y="1937712"/>
                  </a:lnTo>
                  <a:lnTo>
                    <a:pt x="3969641" y="1889743"/>
                  </a:lnTo>
                  <a:lnTo>
                    <a:pt x="3966798" y="1842069"/>
                  </a:lnTo>
                  <a:lnTo>
                    <a:pt x="3962840" y="1794703"/>
                  </a:lnTo>
                  <a:lnTo>
                    <a:pt x="3957781" y="1747659"/>
                  </a:lnTo>
                  <a:lnTo>
                    <a:pt x="3951632" y="1700949"/>
                  </a:lnTo>
                  <a:lnTo>
                    <a:pt x="3944408" y="1654587"/>
                  </a:lnTo>
                  <a:lnTo>
                    <a:pt x="3936121" y="1608585"/>
                  </a:lnTo>
                  <a:lnTo>
                    <a:pt x="3926785" y="1562957"/>
                  </a:lnTo>
                  <a:lnTo>
                    <a:pt x="3916412" y="1517715"/>
                  </a:lnTo>
                  <a:lnTo>
                    <a:pt x="3905015" y="1472873"/>
                  </a:lnTo>
                  <a:lnTo>
                    <a:pt x="3892607" y="1428443"/>
                  </a:lnTo>
                  <a:lnTo>
                    <a:pt x="3879202" y="1384439"/>
                  </a:lnTo>
                  <a:lnTo>
                    <a:pt x="3864812" y="1340873"/>
                  </a:lnTo>
                  <a:lnTo>
                    <a:pt x="3849451" y="1297759"/>
                  </a:lnTo>
                  <a:lnTo>
                    <a:pt x="3833130" y="1255110"/>
                  </a:lnTo>
                  <a:lnTo>
                    <a:pt x="3815864" y="1212938"/>
                  </a:lnTo>
                  <a:lnTo>
                    <a:pt x="3797666" y="1171256"/>
                  </a:lnTo>
                  <a:lnTo>
                    <a:pt x="3778547" y="1130078"/>
                  </a:lnTo>
                  <a:lnTo>
                    <a:pt x="3758522" y="1089417"/>
                  </a:lnTo>
                  <a:lnTo>
                    <a:pt x="3737604" y="1049285"/>
                  </a:lnTo>
                  <a:lnTo>
                    <a:pt x="3715804" y="1009695"/>
                  </a:lnTo>
                  <a:lnTo>
                    <a:pt x="3693138" y="970661"/>
                  </a:lnTo>
                  <a:lnTo>
                    <a:pt x="3669616" y="932196"/>
                  </a:lnTo>
                  <a:lnTo>
                    <a:pt x="3645253" y="894313"/>
                  </a:lnTo>
                  <a:lnTo>
                    <a:pt x="3620061" y="857023"/>
                  </a:lnTo>
                  <a:lnTo>
                    <a:pt x="3594053" y="820342"/>
                  </a:lnTo>
                  <a:lnTo>
                    <a:pt x="3567243" y="784281"/>
                  </a:lnTo>
                  <a:lnTo>
                    <a:pt x="3539643" y="748853"/>
                  </a:lnTo>
                  <a:lnTo>
                    <a:pt x="3511267" y="714073"/>
                  </a:lnTo>
                  <a:lnTo>
                    <a:pt x="3482127" y="679951"/>
                  </a:lnTo>
                  <a:lnTo>
                    <a:pt x="3452236" y="646503"/>
                  </a:lnTo>
                  <a:lnTo>
                    <a:pt x="3421608" y="613740"/>
                  </a:lnTo>
                  <a:lnTo>
                    <a:pt x="3390255" y="581675"/>
                  </a:lnTo>
                  <a:lnTo>
                    <a:pt x="3358191" y="550323"/>
                  </a:lnTo>
                  <a:lnTo>
                    <a:pt x="3325428" y="519694"/>
                  </a:lnTo>
                  <a:lnTo>
                    <a:pt x="3291979" y="489804"/>
                  </a:lnTo>
                  <a:lnTo>
                    <a:pt x="3257858" y="460664"/>
                  </a:lnTo>
                  <a:lnTo>
                    <a:pt x="3223077" y="432287"/>
                  </a:lnTo>
                  <a:lnTo>
                    <a:pt x="3187650" y="404688"/>
                  </a:lnTo>
                  <a:lnTo>
                    <a:pt x="3151589" y="377877"/>
                  </a:lnTo>
                  <a:lnTo>
                    <a:pt x="3114907" y="351870"/>
                  </a:lnTo>
                  <a:lnTo>
                    <a:pt x="3077618" y="326678"/>
                  </a:lnTo>
                  <a:lnTo>
                    <a:pt x="3039734" y="302315"/>
                  </a:lnTo>
                  <a:lnTo>
                    <a:pt x="3001269" y="278793"/>
                  </a:lnTo>
                  <a:lnTo>
                    <a:pt x="2962235" y="256126"/>
                  </a:lnTo>
                  <a:lnTo>
                    <a:pt x="2922646" y="234327"/>
                  </a:lnTo>
                  <a:lnTo>
                    <a:pt x="2882514" y="213408"/>
                  </a:lnTo>
                  <a:lnTo>
                    <a:pt x="2841852" y="193383"/>
                  </a:lnTo>
                  <a:lnTo>
                    <a:pt x="2800674" y="174265"/>
                  </a:lnTo>
                  <a:lnTo>
                    <a:pt x="2758993" y="156067"/>
                  </a:lnTo>
                  <a:lnTo>
                    <a:pt x="2716821" y="138801"/>
                  </a:lnTo>
                  <a:lnTo>
                    <a:pt x="2674171" y="122480"/>
                  </a:lnTo>
                  <a:lnTo>
                    <a:pt x="2631057" y="107119"/>
                  </a:lnTo>
                  <a:lnTo>
                    <a:pt x="2587491" y="92729"/>
                  </a:lnTo>
                  <a:lnTo>
                    <a:pt x="2543487" y="79323"/>
                  </a:lnTo>
                  <a:lnTo>
                    <a:pt x="2499057" y="66916"/>
                  </a:lnTo>
                  <a:lnTo>
                    <a:pt x="2454215" y="55519"/>
                  </a:lnTo>
                  <a:lnTo>
                    <a:pt x="2408973" y="45146"/>
                  </a:lnTo>
                  <a:lnTo>
                    <a:pt x="2363345" y="35809"/>
                  </a:lnTo>
                  <a:lnTo>
                    <a:pt x="2317343" y="27523"/>
                  </a:lnTo>
                  <a:lnTo>
                    <a:pt x="2270981" y="20299"/>
                  </a:lnTo>
                  <a:lnTo>
                    <a:pt x="2224271" y="14150"/>
                  </a:lnTo>
                  <a:lnTo>
                    <a:pt x="2177227" y="9091"/>
                  </a:lnTo>
                  <a:lnTo>
                    <a:pt x="2129861" y="5133"/>
                  </a:lnTo>
                  <a:lnTo>
                    <a:pt x="2082187" y="2290"/>
                  </a:lnTo>
                  <a:lnTo>
                    <a:pt x="2034217" y="574"/>
                  </a:lnTo>
                  <a:lnTo>
                    <a:pt x="19859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0" y="1985965"/>
                  </a:moveTo>
                  <a:lnTo>
                    <a:pt x="574" y="1937712"/>
                  </a:lnTo>
                  <a:lnTo>
                    <a:pt x="2290" y="1889743"/>
                  </a:lnTo>
                  <a:lnTo>
                    <a:pt x="5133" y="1842069"/>
                  </a:lnTo>
                  <a:lnTo>
                    <a:pt x="9091" y="1794703"/>
                  </a:lnTo>
                  <a:lnTo>
                    <a:pt x="14150" y="1747659"/>
                  </a:lnTo>
                  <a:lnTo>
                    <a:pt x="20299" y="1700949"/>
                  </a:lnTo>
                  <a:lnTo>
                    <a:pt x="27523" y="1654587"/>
                  </a:lnTo>
                  <a:lnTo>
                    <a:pt x="35809" y="1608585"/>
                  </a:lnTo>
                  <a:lnTo>
                    <a:pt x="45146" y="1562957"/>
                  </a:lnTo>
                  <a:lnTo>
                    <a:pt x="55519" y="1517715"/>
                  </a:lnTo>
                  <a:lnTo>
                    <a:pt x="66916" y="1472873"/>
                  </a:lnTo>
                  <a:lnTo>
                    <a:pt x="79323" y="1428443"/>
                  </a:lnTo>
                  <a:lnTo>
                    <a:pt x="92729" y="1384439"/>
                  </a:lnTo>
                  <a:lnTo>
                    <a:pt x="107119" y="1340873"/>
                  </a:lnTo>
                  <a:lnTo>
                    <a:pt x="122480" y="1297759"/>
                  </a:lnTo>
                  <a:lnTo>
                    <a:pt x="138801" y="1255109"/>
                  </a:lnTo>
                  <a:lnTo>
                    <a:pt x="156067" y="1212937"/>
                  </a:lnTo>
                  <a:lnTo>
                    <a:pt x="174265" y="1171256"/>
                  </a:lnTo>
                  <a:lnTo>
                    <a:pt x="193383" y="1130078"/>
                  </a:lnTo>
                  <a:lnTo>
                    <a:pt x="213408" y="1089416"/>
                  </a:lnTo>
                  <a:lnTo>
                    <a:pt x="234327" y="1049284"/>
                  </a:lnTo>
                  <a:lnTo>
                    <a:pt x="256126" y="1009695"/>
                  </a:lnTo>
                  <a:lnTo>
                    <a:pt x="278793" y="970661"/>
                  </a:lnTo>
                  <a:lnTo>
                    <a:pt x="302315" y="932196"/>
                  </a:lnTo>
                  <a:lnTo>
                    <a:pt x="326678" y="894312"/>
                  </a:lnTo>
                  <a:lnTo>
                    <a:pt x="351870" y="857023"/>
                  </a:lnTo>
                  <a:lnTo>
                    <a:pt x="377877" y="820342"/>
                  </a:lnTo>
                  <a:lnTo>
                    <a:pt x="404688" y="784281"/>
                  </a:lnTo>
                  <a:lnTo>
                    <a:pt x="432287" y="748853"/>
                  </a:lnTo>
                  <a:lnTo>
                    <a:pt x="460664" y="714072"/>
                  </a:lnTo>
                  <a:lnTo>
                    <a:pt x="489804" y="679951"/>
                  </a:lnTo>
                  <a:lnTo>
                    <a:pt x="519694" y="646503"/>
                  </a:lnTo>
                  <a:lnTo>
                    <a:pt x="550323" y="613740"/>
                  </a:lnTo>
                  <a:lnTo>
                    <a:pt x="581675" y="581675"/>
                  </a:lnTo>
                  <a:lnTo>
                    <a:pt x="613740" y="550322"/>
                  </a:lnTo>
                  <a:lnTo>
                    <a:pt x="646503" y="519694"/>
                  </a:lnTo>
                  <a:lnTo>
                    <a:pt x="679952" y="489804"/>
                  </a:lnTo>
                  <a:lnTo>
                    <a:pt x="714073" y="460664"/>
                  </a:lnTo>
                  <a:lnTo>
                    <a:pt x="748854" y="432287"/>
                  </a:lnTo>
                  <a:lnTo>
                    <a:pt x="784281" y="404687"/>
                  </a:lnTo>
                  <a:lnTo>
                    <a:pt x="820342" y="377877"/>
                  </a:lnTo>
                  <a:lnTo>
                    <a:pt x="857024" y="351870"/>
                  </a:lnTo>
                  <a:lnTo>
                    <a:pt x="894313" y="326678"/>
                  </a:lnTo>
                  <a:lnTo>
                    <a:pt x="932196" y="302315"/>
                  </a:lnTo>
                  <a:lnTo>
                    <a:pt x="970662" y="278793"/>
                  </a:lnTo>
                  <a:lnTo>
                    <a:pt x="1009695" y="256126"/>
                  </a:lnTo>
                  <a:lnTo>
                    <a:pt x="1049285" y="234327"/>
                  </a:lnTo>
                  <a:lnTo>
                    <a:pt x="1089417" y="213408"/>
                  </a:lnTo>
                  <a:lnTo>
                    <a:pt x="1130078" y="193383"/>
                  </a:lnTo>
                  <a:lnTo>
                    <a:pt x="1171256" y="174265"/>
                  </a:lnTo>
                  <a:lnTo>
                    <a:pt x="1212938" y="156066"/>
                  </a:lnTo>
                  <a:lnTo>
                    <a:pt x="1255110" y="138800"/>
                  </a:lnTo>
                  <a:lnTo>
                    <a:pt x="1297760" y="122480"/>
                  </a:lnTo>
                  <a:lnTo>
                    <a:pt x="1340874" y="107119"/>
                  </a:lnTo>
                  <a:lnTo>
                    <a:pt x="1384440" y="92729"/>
                  </a:lnTo>
                  <a:lnTo>
                    <a:pt x="1428444" y="79323"/>
                  </a:lnTo>
                  <a:lnTo>
                    <a:pt x="1472873" y="66916"/>
                  </a:lnTo>
                  <a:lnTo>
                    <a:pt x="1517716" y="55519"/>
                  </a:lnTo>
                  <a:lnTo>
                    <a:pt x="1562957" y="45146"/>
                  </a:lnTo>
                  <a:lnTo>
                    <a:pt x="1608586" y="35809"/>
                  </a:lnTo>
                  <a:lnTo>
                    <a:pt x="1654587" y="27523"/>
                  </a:lnTo>
                  <a:lnTo>
                    <a:pt x="1700950" y="20299"/>
                  </a:lnTo>
                  <a:lnTo>
                    <a:pt x="1747659" y="14150"/>
                  </a:lnTo>
                  <a:lnTo>
                    <a:pt x="1794704" y="9091"/>
                  </a:lnTo>
                  <a:lnTo>
                    <a:pt x="1842069" y="5133"/>
                  </a:lnTo>
                  <a:lnTo>
                    <a:pt x="1889744" y="2290"/>
                  </a:lnTo>
                  <a:lnTo>
                    <a:pt x="1937713" y="574"/>
                  </a:lnTo>
                  <a:lnTo>
                    <a:pt x="1985966" y="0"/>
                  </a:lnTo>
                  <a:lnTo>
                    <a:pt x="2034218" y="574"/>
                  </a:lnTo>
                  <a:lnTo>
                    <a:pt x="2082187" y="2290"/>
                  </a:lnTo>
                  <a:lnTo>
                    <a:pt x="2129862" y="5133"/>
                  </a:lnTo>
                  <a:lnTo>
                    <a:pt x="2177227" y="9091"/>
                  </a:lnTo>
                  <a:lnTo>
                    <a:pt x="2224272" y="14150"/>
                  </a:lnTo>
                  <a:lnTo>
                    <a:pt x="2270981" y="20299"/>
                  </a:lnTo>
                  <a:lnTo>
                    <a:pt x="2317344" y="27523"/>
                  </a:lnTo>
                  <a:lnTo>
                    <a:pt x="2363345" y="35809"/>
                  </a:lnTo>
                  <a:lnTo>
                    <a:pt x="2408974" y="45146"/>
                  </a:lnTo>
                  <a:lnTo>
                    <a:pt x="2454215" y="55519"/>
                  </a:lnTo>
                  <a:lnTo>
                    <a:pt x="2499058" y="66916"/>
                  </a:lnTo>
                  <a:lnTo>
                    <a:pt x="2543487" y="79323"/>
                  </a:lnTo>
                  <a:lnTo>
                    <a:pt x="2587492" y="92729"/>
                  </a:lnTo>
                  <a:lnTo>
                    <a:pt x="2631057" y="107119"/>
                  </a:lnTo>
                  <a:lnTo>
                    <a:pt x="2674171" y="122480"/>
                  </a:lnTo>
                  <a:lnTo>
                    <a:pt x="2716821" y="138800"/>
                  </a:lnTo>
                  <a:lnTo>
                    <a:pt x="2758993" y="156066"/>
                  </a:lnTo>
                  <a:lnTo>
                    <a:pt x="2800675" y="174265"/>
                  </a:lnTo>
                  <a:lnTo>
                    <a:pt x="2841853" y="193383"/>
                  </a:lnTo>
                  <a:lnTo>
                    <a:pt x="2882514" y="213408"/>
                  </a:lnTo>
                  <a:lnTo>
                    <a:pt x="2922646" y="234327"/>
                  </a:lnTo>
                  <a:lnTo>
                    <a:pt x="2962236" y="256126"/>
                  </a:lnTo>
                  <a:lnTo>
                    <a:pt x="3001269" y="278793"/>
                  </a:lnTo>
                  <a:lnTo>
                    <a:pt x="3039735" y="302315"/>
                  </a:lnTo>
                  <a:lnTo>
                    <a:pt x="3077618" y="326678"/>
                  </a:lnTo>
                  <a:lnTo>
                    <a:pt x="3114908" y="351870"/>
                  </a:lnTo>
                  <a:lnTo>
                    <a:pt x="3151589" y="377877"/>
                  </a:lnTo>
                  <a:lnTo>
                    <a:pt x="3187650" y="404687"/>
                  </a:lnTo>
                  <a:lnTo>
                    <a:pt x="3223078" y="432287"/>
                  </a:lnTo>
                  <a:lnTo>
                    <a:pt x="3257858" y="460664"/>
                  </a:lnTo>
                  <a:lnTo>
                    <a:pt x="3291980" y="489804"/>
                  </a:lnTo>
                  <a:lnTo>
                    <a:pt x="3325428" y="519694"/>
                  </a:lnTo>
                  <a:lnTo>
                    <a:pt x="3358191" y="550322"/>
                  </a:lnTo>
                  <a:lnTo>
                    <a:pt x="3390256" y="581675"/>
                  </a:lnTo>
                  <a:lnTo>
                    <a:pt x="3421609" y="613740"/>
                  </a:lnTo>
                  <a:lnTo>
                    <a:pt x="3452237" y="646503"/>
                  </a:lnTo>
                  <a:lnTo>
                    <a:pt x="3482127" y="679951"/>
                  </a:lnTo>
                  <a:lnTo>
                    <a:pt x="3511267" y="714072"/>
                  </a:lnTo>
                  <a:lnTo>
                    <a:pt x="3539644" y="748853"/>
                  </a:lnTo>
                  <a:lnTo>
                    <a:pt x="3567243" y="784281"/>
                  </a:lnTo>
                  <a:lnTo>
                    <a:pt x="3594054" y="820342"/>
                  </a:lnTo>
                  <a:lnTo>
                    <a:pt x="3620061" y="857023"/>
                  </a:lnTo>
                  <a:lnTo>
                    <a:pt x="3645253" y="894312"/>
                  </a:lnTo>
                  <a:lnTo>
                    <a:pt x="3669616" y="932196"/>
                  </a:lnTo>
                  <a:lnTo>
                    <a:pt x="3693138" y="970661"/>
                  </a:lnTo>
                  <a:lnTo>
                    <a:pt x="3715805" y="1009695"/>
                  </a:lnTo>
                  <a:lnTo>
                    <a:pt x="3737604" y="1049284"/>
                  </a:lnTo>
                  <a:lnTo>
                    <a:pt x="3758523" y="1089416"/>
                  </a:lnTo>
                  <a:lnTo>
                    <a:pt x="3778548" y="1130078"/>
                  </a:lnTo>
                  <a:lnTo>
                    <a:pt x="3797666" y="1171256"/>
                  </a:lnTo>
                  <a:lnTo>
                    <a:pt x="3815865" y="1212937"/>
                  </a:lnTo>
                  <a:lnTo>
                    <a:pt x="3833131" y="1255109"/>
                  </a:lnTo>
                  <a:lnTo>
                    <a:pt x="3849451" y="1297759"/>
                  </a:lnTo>
                  <a:lnTo>
                    <a:pt x="3864812" y="1340873"/>
                  </a:lnTo>
                  <a:lnTo>
                    <a:pt x="3879202" y="1384439"/>
                  </a:lnTo>
                  <a:lnTo>
                    <a:pt x="3892608" y="1428443"/>
                  </a:lnTo>
                  <a:lnTo>
                    <a:pt x="3905015" y="1472873"/>
                  </a:lnTo>
                  <a:lnTo>
                    <a:pt x="3916412" y="1517715"/>
                  </a:lnTo>
                  <a:lnTo>
                    <a:pt x="3926785" y="1562957"/>
                  </a:lnTo>
                  <a:lnTo>
                    <a:pt x="3936122" y="1608585"/>
                  </a:lnTo>
                  <a:lnTo>
                    <a:pt x="3944408" y="1654587"/>
                  </a:lnTo>
                  <a:lnTo>
                    <a:pt x="3951632" y="1700949"/>
                  </a:lnTo>
                  <a:lnTo>
                    <a:pt x="3957781" y="1747659"/>
                  </a:lnTo>
                  <a:lnTo>
                    <a:pt x="3962840" y="1794703"/>
                  </a:lnTo>
                  <a:lnTo>
                    <a:pt x="3966798" y="1842069"/>
                  </a:lnTo>
                  <a:lnTo>
                    <a:pt x="3969641" y="1889743"/>
                  </a:lnTo>
                  <a:lnTo>
                    <a:pt x="3971357" y="1937712"/>
                  </a:lnTo>
                  <a:lnTo>
                    <a:pt x="3971932" y="1985965"/>
                  </a:lnTo>
                  <a:lnTo>
                    <a:pt x="3971357" y="2034217"/>
                  </a:lnTo>
                  <a:lnTo>
                    <a:pt x="3969641" y="2082186"/>
                  </a:lnTo>
                  <a:lnTo>
                    <a:pt x="3966798" y="2129860"/>
                  </a:lnTo>
                  <a:lnTo>
                    <a:pt x="3962840" y="2177226"/>
                  </a:lnTo>
                  <a:lnTo>
                    <a:pt x="3957781" y="2224270"/>
                  </a:lnTo>
                  <a:lnTo>
                    <a:pt x="3951632" y="2270980"/>
                  </a:lnTo>
                  <a:lnTo>
                    <a:pt x="3944408" y="2317342"/>
                  </a:lnTo>
                  <a:lnTo>
                    <a:pt x="3936122" y="2363344"/>
                  </a:lnTo>
                  <a:lnTo>
                    <a:pt x="3926785" y="2408972"/>
                  </a:lnTo>
                  <a:lnTo>
                    <a:pt x="3916412" y="2454214"/>
                  </a:lnTo>
                  <a:lnTo>
                    <a:pt x="3905015" y="2499056"/>
                  </a:lnTo>
                  <a:lnTo>
                    <a:pt x="3892608" y="2543486"/>
                  </a:lnTo>
                  <a:lnTo>
                    <a:pt x="3879202" y="2587490"/>
                  </a:lnTo>
                  <a:lnTo>
                    <a:pt x="3864812" y="2631056"/>
                  </a:lnTo>
                  <a:lnTo>
                    <a:pt x="3849451" y="2674170"/>
                  </a:lnTo>
                  <a:lnTo>
                    <a:pt x="3833131" y="2716820"/>
                  </a:lnTo>
                  <a:lnTo>
                    <a:pt x="3815865" y="2758992"/>
                  </a:lnTo>
                  <a:lnTo>
                    <a:pt x="3797666" y="2800673"/>
                  </a:lnTo>
                  <a:lnTo>
                    <a:pt x="3778548" y="2841851"/>
                  </a:lnTo>
                  <a:lnTo>
                    <a:pt x="3758523" y="2882513"/>
                  </a:lnTo>
                  <a:lnTo>
                    <a:pt x="3737604" y="2922645"/>
                  </a:lnTo>
                  <a:lnTo>
                    <a:pt x="3715805" y="2962234"/>
                  </a:lnTo>
                  <a:lnTo>
                    <a:pt x="3693138" y="3001268"/>
                  </a:lnTo>
                  <a:lnTo>
                    <a:pt x="3669616" y="3039733"/>
                  </a:lnTo>
                  <a:lnTo>
                    <a:pt x="3645253" y="3077617"/>
                  </a:lnTo>
                  <a:lnTo>
                    <a:pt x="3620061" y="3114906"/>
                  </a:lnTo>
                  <a:lnTo>
                    <a:pt x="3594054" y="3151587"/>
                  </a:lnTo>
                  <a:lnTo>
                    <a:pt x="3567243" y="3187648"/>
                  </a:lnTo>
                  <a:lnTo>
                    <a:pt x="3539644" y="3223076"/>
                  </a:lnTo>
                  <a:lnTo>
                    <a:pt x="3511267" y="3257857"/>
                  </a:lnTo>
                  <a:lnTo>
                    <a:pt x="3482127" y="3291978"/>
                  </a:lnTo>
                  <a:lnTo>
                    <a:pt x="3452237" y="3325426"/>
                  </a:lnTo>
                  <a:lnTo>
                    <a:pt x="3421609" y="3358189"/>
                  </a:lnTo>
                  <a:lnTo>
                    <a:pt x="3390256" y="3390254"/>
                  </a:lnTo>
                  <a:lnTo>
                    <a:pt x="3358191" y="3421607"/>
                  </a:lnTo>
                  <a:lnTo>
                    <a:pt x="3325428" y="3452235"/>
                  </a:lnTo>
                  <a:lnTo>
                    <a:pt x="3291980" y="3482125"/>
                  </a:lnTo>
                  <a:lnTo>
                    <a:pt x="3257858" y="3511265"/>
                  </a:lnTo>
                  <a:lnTo>
                    <a:pt x="3223078" y="3539642"/>
                  </a:lnTo>
                  <a:lnTo>
                    <a:pt x="3187650" y="3567242"/>
                  </a:lnTo>
                  <a:lnTo>
                    <a:pt x="3151589" y="3594052"/>
                  </a:lnTo>
                  <a:lnTo>
                    <a:pt x="3114908" y="3620059"/>
                  </a:lnTo>
                  <a:lnTo>
                    <a:pt x="3077618" y="3645251"/>
                  </a:lnTo>
                  <a:lnTo>
                    <a:pt x="3039735" y="3669614"/>
                  </a:lnTo>
                  <a:lnTo>
                    <a:pt x="3001269" y="3693136"/>
                  </a:lnTo>
                  <a:lnTo>
                    <a:pt x="2962236" y="3715803"/>
                  </a:lnTo>
                  <a:lnTo>
                    <a:pt x="2922646" y="3737602"/>
                  </a:lnTo>
                  <a:lnTo>
                    <a:pt x="2882514" y="3758521"/>
                  </a:lnTo>
                  <a:lnTo>
                    <a:pt x="2841853" y="3778546"/>
                  </a:lnTo>
                  <a:lnTo>
                    <a:pt x="2800675" y="3797664"/>
                  </a:lnTo>
                  <a:lnTo>
                    <a:pt x="2758993" y="3815863"/>
                  </a:lnTo>
                  <a:lnTo>
                    <a:pt x="2716821" y="3833129"/>
                  </a:lnTo>
                  <a:lnTo>
                    <a:pt x="2674171" y="3849449"/>
                  </a:lnTo>
                  <a:lnTo>
                    <a:pt x="2631057" y="3864810"/>
                  </a:lnTo>
                  <a:lnTo>
                    <a:pt x="2587492" y="3879200"/>
                  </a:lnTo>
                  <a:lnTo>
                    <a:pt x="2543487" y="3892606"/>
                  </a:lnTo>
                  <a:lnTo>
                    <a:pt x="2499058" y="3905013"/>
                  </a:lnTo>
                  <a:lnTo>
                    <a:pt x="2454215" y="3916410"/>
                  </a:lnTo>
                  <a:lnTo>
                    <a:pt x="2408974" y="3926783"/>
                  </a:lnTo>
                  <a:lnTo>
                    <a:pt x="2363345" y="3936120"/>
                  </a:lnTo>
                  <a:lnTo>
                    <a:pt x="2317344" y="3944406"/>
                  </a:lnTo>
                  <a:lnTo>
                    <a:pt x="2270981" y="3951630"/>
                  </a:lnTo>
                  <a:lnTo>
                    <a:pt x="2224272" y="3957779"/>
                  </a:lnTo>
                  <a:lnTo>
                    <a:pt x="2177227" y="3962838"/>
                  </a:lnTo>
                  <a:lnTo>
                    <a:pt x="2129862" y="3966796"/>
                  </a:lnTo>
                  <a:lnTo>
                    <a:pt x="2082187" y="3969639"/>
                  </a:lnTo>
                  <a:lnTo>
                    <a:pt x="2034218" y="3971355"/>
                  </a:lnTo>
                  <a:lnTo>
                    <a:pt x="1985966" y="3971930"/>
                  </a:lnTo>
                  <a:lnTo>
                    <a:pt x="1937713" y="3971355"/>
                  </a:lnTo>
                  <a:lnTo>
                    <a:pt x="1889744" y="3969639"/>
                  </a:lnTo>
                  <a:lnTo>
                    <a:pt x="1842069" y="3966796"/>
                  </a:lnTo>
                  <a:lnTo>
                    <a:pt x="1794704" y="3962838"/>
                  </a:lnTo>
                  <a:lnTo>
                    <a:pt x="1747659" y="3957779"/>
                  </a:lnTo>
                  <a:lnTo>
                    <a:pt x="1700950" y="3951630"/>
                  </a:lnTo>
                  <a:lnTo>
                    <a:pt x="1654587" y="3944406"/>
                  </a:lnTo>
                  <a:lnTo>
                    <a:pt x="1608586" y="3936120"/>
                  </a:lnTo>
                  <a:lnTo>
                    <a:pt x="1562957" y="3926783"/>
                  </a:lnTo>
                  <a:lnTo>
                    <a:pt x="1517716" y="3916410"/>
                  </a:lnTo>
                  <a:lnTo>
                    <a:pt x="1472873" y="3905013"/>
                  </a:lnTo>
                  <a:lnTo>
                    <a:pt x="1428444" y="3892606"/>
                  </a:lnTo>
                  <a:lnTo>
                    <a:pt x="1384440" y="3879200"/>
                  </a:lnTo>
                  <a:lnTo>
                    <a:pt x="1340874" y="3864810"/>
                  </a:lnTo>
                  <a:lnTo>
                    <a:pt x="1297760" y="3849449"/>
                  </a:lnTo>
                  <a:lnTo>
                    <a:pt x="1255110" y="3833129"/>
                  </a:lnTo>
                  <a:lnTo>
                    <a:pt x="1212938" y="3815863"/>
                  </a:lnTo>
                  <a:lnTo>
                    <a:pt x="1171256" y="3797664"/>
                  </a:lnTo>
                  <a:lnTo>
                    <a:pt x="1130078" y="3778546"/>
                  </a:lnTo>
                  <a:lnTo>
                    <a:pt x="1089417" y="3758521"/>
                  </a:lnTo>
                  <a:lnTo>
                    <a:pt x="1049285" y="3737602"/>
                  </a:lnTo>
                  <a:lnTo>
                    <a:pt x="1009695" y="3715803"/>
                  </a:lnTo>
                  <a:lnTo>
                    <a:pt x="970662" y="3693136"/>
                  </a:lnTo>
                  <a:lnTo>
                    <a:pt x="932196" y="3669614"/>
                  </a:lnTo>
                  <a:lnTo>
                    <a:pt x="894313" y="3645251"/>
                  </a:lnTo>
                  <a:lnTo>
                    <a:pt x="857024" y="3620059"/>
                  </a:lnTo>
                  <a:lnTo>
                    <a:pt x="820342" y="3594052"/>
                  </a:lnTo>
                  <a:lnTo>
                    <a:pt x="784281" y="3567242"/>
                  </a:lnTo>
                  <a:lnTo>
                    <a:pt x="748854" y="3539642"/>
                  </a:lnTo>
                  <a:lnTo>
                    <a:pt x="714073" y="3511265"/>
                  </a:lnTo>
                  <a:lnTo>
                    <a:pt x="679952" y="3482125"/>
                  </a:lnTo>
                  <a:lnTo>
                    <a:pt x="646503" y="3452235"/>
                  </a:lnTo>
                  <a:lnTo>
                    <a:pt x="613740" y="3421607"/>
                  </a:lnTo>
                  <a:lnTo>
                    <a:pt x="581675" y="3390254"/>
                  </a:lnTo>
                  <a:lnTo>
                    <a:pt x="550323" y="3358189"/>
                  </a:lnTo>
                  <a:lnTo>
                    <a:pt x="519694" y="3325426"/>
                  </a:lnTo>
                  <a:lnTo>
                    <a:pt x="489804" y="3291978"/>
                  </a:lnTo>
                  <a:lnTo>
                    <a:pt x="460664" y="3257857"/>
                  </a:lnTo>
                  <a:lnTo>
                    <a:pt x="432287" y="3223076"/>
                  </a:lnTo>
                  <a:lnTo>
                    <a:pt x="404688" y="3187648"/>
                  </a:lnTo>
                  <a:lnTo>
                    <a:pt x="377877" y="3151587"/>
                  </a:lnTo>
                  <a:lnTo>
                    <a:pt x="351870" y="3114906"/>
                  </a:lnTo>
                  <a:lnTo>
                    <a:pt x="326678" y="3077617"/>
                  </a:lnTo>
                  <a:lnTo>
                    <a:pt x="302315" y="3039733"/>
                  </a:lnTo>
                  <a:lnTo>
                    <a:pt x="278793" y="3001268"/>
                  </a:lnTo>
                  <a:lnTo>
                    <a:pt x="256126" y="2962234"/>
                  </a:lnTo>
                  <a:lnTo>
                    <a:pt x="234327" y="2922645"/>
                  </a:lnTo>
                  <a:lnTo>
                    <a:pt x="213408" y="2882513"/>
                  </a:lnTo>
                  <a:lnTo>
                    <a:pt x="193383" y="2841851"/>
                  </a:lnTo>
                  <a:lnTo>
                    <a:pt x="174265" y="2800673"/>
                  </a:lnTo>
                  <a:lnTo>
                    <a:pt x="156067" y="2758992"/>
                  </a:lnTo>
                  <a:lnTo>
                    <a:pt x="138801" y="2716820"/>
                  </a:lnTo>
                  <a:lnTo>
                    <a:pt x="122480" y="2674170"/>
                  </a:lnTo>
                  <a:lnTo>
                    <a:pt x="107119" y="2631056"/>
                  </a:lnTo>
                  <a:lnTo>
                    <a:pt x="92729" y="2587490"/>
                  </a:lnTo>
                  <a:lnTo>
                    <a:pt x="79323" y="2543486"/>
                  </a:lnTo>
                  <a:lnTo>
                    <a:pt x="66916" y="2499056"/>
                  </a:lnTo>
                  <a:lnTo>
                    <a:pt x="55519" y="2454214"/>
                  </a:lnTo>
                  <a:lnTo>
                    <a:pt x="45146" y="2408972"/>
                  </a:lnTo>
                  <a:lnTo>
                    <a:pt x="35809" y="2363344"/>
                  </a:lnTo>
                  <a:lnTo>
                    <a:pt x="27523" y="2317342"/>
                  </a:lnTo>
                  <a:lnTo>
                    <a:pt x="20299" y="2270980"/>
                  </a:lnTo>
                  <a:lnTo>
                    <a:pt x="14150" y="2224270"/>
                  </a:lnTo>
                  <a:lnTo>
                    <a:pt x="9091" y="2177226"/>
                  </a:lnTo>
                  <a:lnTo>
                    <a:pt x="5133" y="2129860"/>
                  </a:lnTo>
                  <a:lnTo>
                    <a:pt x="2290" y="2082186"/>
                  </a:lnTo>
                  <a:lnTo>
                    <a:pt x="574" y="2034217"/>
                  </a:lnTo>
                  <a:lnTo>
                    <a:pt x="0" y="1985965"/>
                  </a:lnTo>
                  <a:close/>
                </a:path>
              </a:pathLst>
            </a:custGeom>
            <a:ln w="31750">
              <a:solidFill>
                <a:srgbClr val="6B88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260872" y="1586483"/>
              <a:ext cx="3685540" cy="3685540"/>
            </a:xfrm>
            <a:custGeom>
              <a:avLst/>
              <a:gdLst/>
              <a:ahLst/>
              <a:cxnLst/>
              <a:rect l="l" t="t" r="r" b="b"/>
              <a:pathLst>
                <a:path w="3685540" h="3685540">
                  <a:moveTo>
                    <a:pt x="1842515" y="0"/>
                  </a:moveTo>
                  <a:lnTo>
                    <a:pt x="1794206" y="620"/>
                  </a:lnTo>
                  <a:lnTo>
                    <a:pt x="1746204" y="2473"/>
                  </a:lnTo>
                  <a:lnTo>
                    <a:pt x="1698524" y="5543"/>
                  </a:lnTo>
                  <a:lnTo>
                    <a:pt x="1651180" y="9814"/>
                  </a:lnTo>
                  <a:lnTo>
                    <a:pt x="1604188" y="15272"/>
                  </a:lnTo>
                  <a:lnTo>
                    <a:pt x="1557563" y="21900"/>
                  </a:lnTo>
                  <a:lnTo>
                    <a:pt x="1511321" y="29685"/>
                  </a:lnTo>
                  <a:lnTo>
                    <a:pt x="1465476" y="38610"/>
                  </a:lnTo>
                  <a:lnTo>
                    <a:pt x="1420043" y="48662"/>
                  </a:lnTo>
                  <a:lnTo>
                    <a:pt x="1375039" y="59823"/>
                  </a:lnTo>
                  <a:lnTo>
                    <a:pt x="1330477" y="72080"/>
                  </a:lnTo>
                  <a:lnTo>
                    <a:pt x="1286374" y="85418"/>
                  </a:lnTo>
                  <a:lnTo>
                    <a:pt x="1242744" y="99820"/>
                  </a:lnTo>
                  <a:lnTo>
                    <a:pt x="1199602" y="115272"/>
                  </a:lnTo>
                  <a:lnTo>
                    <a:pt x="1156964" y="131759"/>
                  </a:lnTo>
                  <a:lnTo>
                    <a:pt x="1114845" y="149265"/>
                  </a:lnTo>
                  <a:lnTo>
                    <a:pt x="1073260" y="167775"/>
                  </a:lnTo>
                  <a:lnTo>
                    <a:pt x="1032224" y="187275"/>
                  </a:lnTo>
                  <a:lnTo>
                    <a:pt x="991752" y="207748"/>
                  </a:lnTo>
                  <a:lnTo>
                    <a:pt x="951860" y="229181"/>
                  </a:lnTo>
                  <a:lnTo>
                    <a:pt x="912562" y="251557"/>
                  </a:lnTo>
                  <a:lnTo>
                    <a:pt x="873875" y="274861"/>
                  </a:lnTo>
                  <a:lnTo>
                    <a:pt x="835812" y="299079"/>
                  </a:lnTo>
                  <a:lnTo>
                    <a:pt x="798390" y="324195"/>
                  </a:lnTo>
                  <a:lnTo>
                    <a:pt x="761623" y="350194"/>
                  </a:lnTo>
                  <a:lnTo>
                    <a:pt x="725527" y="377060"/>
                  </a:lnTo>
                  <a:lnTo>
                    <a:pt x="690116" y="404779"/>
                  </a:lnTo>
                  <a:lnTo>
                    <a:pt x="655406" y="433336"/>
                  </a:lnTo>
                  <a:lnTo>
                    <a:pt x="621412" y="462715"/>
                  </a:lnTo>
                  <a:lnTo>
                    <a:pt x="588150" y="492901"/>
                  </a:lnTo>
                  <a:lnTo>
                    <a:pt x="555633" y="523879"/>
                  </a:lnTo>
                  <a:lnTo>
                    <a:pt x="523879" y="555633"/>
                  </a:lnTo>
                  <a:lnTo>
                    <a:pt x="492901" y="588149"/>
                  </a:lnTo>
                  <a:lnTo>
                    <a:pt x="462715" y="621412"/>
                  </a:lnTo>
                  <a:lnTo>
                    <a:pt x="433336" y="655406"/>
                  </a:lnTo>
                  <a:lnTo>
                    <a:pt x="404780" y="690116"/>
                  </a:lnTo>
                  <a:lnTo>
                    <a:pt x="377060" y="725526"/>
                  </a:lnTo>
                  <a:lnTo>
                    <a:pt x="350194" y="761623"/>
                  </a:lnTo>
                  <a:lnTo>
                    <a:pt x="324195" y="798390"/>
                  </a:lnTo>
                  <a:lnTo>
                    <a:pt x="299079" y="835812"/>
                  </a:lnTo>
                  <a:lnTo>
                    <a:pt x="274861" y="873875"/>
                  </a:lnTo>
                  <a:lnTo>
                    <a:pt x="251557" y="912562"/>
                  </a:lnTo>
                  <a:lnTo>
                    <a:pt x="229181" y="951860"/>
                  </a:lnTo>
                  <a:lnTo>
                    <a:pt x="207749" y="991752"/>
                  </a:lnTo>
                  <a:lnTo>
                    <a:pt x="187275" y="1032223"/>
                  </a:lnTo>
                  <a:lnTo>
                    <a:pt x="167775" y="1073259"/>
                  </a:lnTo>
                  <a:lnTo>
                    <a:pt x="149265" y="1114845"/>
                  </a:lnTo>
                  <a:lnTo>
                    <a:pt x="131759" y="1156964"/>
                  </a:lnTo>
                  <a:lnTo>
                    <a:pt x="115272" y="1199602"/>
                  </a:lnTo>
                  <a:lnTo>
                    <a:pt x="99820" y="1242744"/>
                  </a:lnTo>
                  <a:lnTo>
                    <a:pt x="85418" y="1286374"/>
                  </a:lnTo>
                  <a:lnTo>
                    <a:pt x="72080" y="1330477"/>
                  </a:lnTo>
                  <a:lnTo>
                    <a:pt x="59823" y="1375039"/>
                  </a:lnTo>
                  <a:lnTo>
                    <a:pt x="48662" y="1420043"/>
                  </a:lnTo>
                  <a:lnTo>
                    <a:pt x="38610" y="1465476"/>
                  </a:lnTo>
                  <a:lnTo>
                    <a:pt x="29685" y="1511321"/>
                  </a:lnTo>
                  <a:lnTo>
                    <a:pt x="21900" y="1557563"/>
                  </a:lnTo>
                  <a:lnTo>
                    <a:pt x="15272" y="1604188"/>
                  </a:lnTo>
                  <a:lnTo>
                    <a:pt x="9814" y="1651180"/>
                  </a:lnTo>
                  <a:lnTo>
                    <a:pt x="5543" y="1698524"/>
                  </a:lnTo>
                  <a:lnTo>
                    <a:pt x="2473" y="1746205"/>
                  </a:lnTo>
                  <a:lnTo>
                    <a:pt x="620" y="1794207"/>
                  </a:lnTo>
                  <a:lnTo>
                    <a:pt x="0" y="1842515"/>
                  </a:lnTo>
                  <a:lnTo>
                    <a:pt x="620" y="1890824"/>
                  </a:lnTo>
                  <a:lnTo>
                    <a:pt x="2473" y="1938826"/>
                  </a:lnTo>
                  <a:lnTo>
                    <a:pt x="5543" y="1986507"/>
                  </a:lnTo>
                  <a:lnTo>
                    <a:pt x="9814" y="2033851"/>
                  </a:lnTo>
                  <a:lnTo>
                    <a:pt x="15272" y="2080843"/>
                  </a:lnTo>
                  <a:lnTo>
                    <a:pt x="21900" y="2127468"/>
                  </a:lnTo>
                  <a:lnTo>
                    <a:pt x="29685" y="2173710"/>
                  </a:lnTo>
                  <a:lnTo>
                    <a:pt x="38610" y="2219555"/>
                  </a:lnTo>
                  <a:lnTo>
                    <a:pt x="48662" y="2264988"/>
                  </a:lnTo>
                  <a:lnTo>
                    <a:pt x="59823" y="2309992"/>
                  </a:lnTo>
                  <a:lnTo>
                    <a:pt x="72080" y="2354554"/>
                  </a:lnTo>
                  <a:lnTo>
                    <a:pt x="85418" y="2398657"/>
                  </a:lnTo>
                  <a:lnTo>
                    <a:pt x="99820" y="2442287"/>
                  </a:lnTo>
                  <a:lnTo>
                    <a:pt x="115272" y="2485429"/>
                  </a:lnTo>
                  <a:lnTo>
                    <a:pt x="131759" y="2528067"/>
                  </a:lnTo>
                  <a:lnTo>
                    <a:pt x="149265" y="2570186"/>
                  </a:lnTo>
                  <a:lnTo>
                    <a:pt x="167775" y="2611772"/>
                  </a:lnTo>
                  <a:lnTo>
                    <a:pt x="187275" y="2652808"/>
                  </a:lnTo>
                  <a:lnTo>
                    <a:pt x="207749" y="2693279"/>
                  </a:lnTo>
                  <a:lnTo>
                    <a:pt x="229181" y="2733171"/>
                  </a:lnTo>
                  <a:lnTo>
                    <a:pt x="251557" y="2772469"/>
                  </a:lnTo>
                  <a:lnTo>
                    <a:pt x="274861" y="2811156"/>
                  </a:lnTo>
                  <a:lnTo>
                    <a:pt x="299079" y="2849219"/>
                  </a:lnTo>
                  <a:lnTo>
                    <a:pt x="324195" y="2886641"/>
                  </a:lnTo>
                  <a:lnTo>
                    <a:pt x="350194" y="2923408"/>
                  </a:lnTo>
                  <a:lnTo>
                    <a:pt x="377060" y="2959505"/>
                  </a:lnTo>
                  <a:lnTo>
                    <a:pt x="404780" y="2994915"/>
                  </a:lnTo>
                  <a:lnTo>
                    <a:pt x="433336" y="3029625"/>
                  </a:lnTo>
                  <a:lnTo>
                    <a:pt x="462715" y="3063619"/>
                  </a:lnTo>
                  <a:lnTo>
                    <a:pt x="492901" y="3096882"/>
                  </a:lnTo>
                  <a:lnTo>
                    <a:pt x="523879" y="3129398"/>
                  </a:lnTo>
                  <a:lnTo>
                    <a:pt x="555633" y="3161152"/>
                  </a:lnTo>
                  <a:lnTo>
                    <a:pt x="588150" y="3192130"/>
                  </a:lnTo>
                  <a:lnTo>
                    <a:pt x="621412" y="3222316"/>
                  </a:lnTo>
                  <a:lnTo>
                    <a:pt x="655406" y="3251695"/>
                  </a:lnTo>
                  <a:lnTo>
                    <a:pt x="690116" y="3280252"/>
                  </a:lnTo>
                  <a:lnTo>
                    <a:pt x="725527" y="3307971"/>
                  </a:lnTo>
                  <a:lnTo>
                    <a:pt x="761623" y="3334837"/>
                  </a:lnTo>
                  <a:lnTo>
                    <a:pt x="798390" y="3360836"/>
                  </a:lnTo>
                  <a:lnTo>
                    <a:pt x="835812" y="3385952"/>
                  </a:lnTo>
                  <a:lnTo>
                    <a:pt x="873875" y="3410170"/>
                  </a:lnTo>
                  <a:lnTo>
                    <a:pt x="912562" y="3433474"/>
                  </a:lnTo>
                  <a:lnTo>
                    <a:pt x="951860" y="3455850"/>
                  </a:lnTo>
                  <a:lnTo>
                    <a:pt x="991752" y="3477283"/>
                  </a:lnTo>
                  <a:lnTo>
                    <a:pt x="1032224" y="3497756"/>
                  </a:lnTo>
                  <a:lnTo>
                    <a:pt x="1073260" y="3517256"/>
                  </a:lnTo>
                  <a:lnTo>
                    <a:pt x="1114845" y="3535766"/>
                  </a:lnTo>
                  <a:lnTo>
                    <a:pt x="1156964" y="3553272"/>
                  </a:lnTo>
                  <a:lnTo>
                    <a:pt x="1199602" y="3569759"/>
                  </a:lnTo>
                  <a:lnTo>
                    <a:pt x="1242744" y="3585211"/>
                  </a:lnTo>
                  <a:lnTo>
                    <a:pt x="1286374" y="3599613"/>
                  </a:lnTo>
                  <a:lnTo>
                    <a:pt x="1330477" y="3612951"/>
                  </a:lnTo>
                  <a:lnTo>
                    <a:pt x="1375039" y="3625208"/>
                  </a:lnTo>
                  <a:lnTo>
                    <a:pt x="1420043" y="3636369"/>
                  </a:lnTo>
                  <a:lnTo>
                    <a:pt x="1465476" y="3646421"/>
                  </a:lnTo>
                  <a:lnTo>
                    <a:pt x="1511321" y="3655346"/>
                  </a:lnTo>
                  <a:lnTo>
                    <a:pt x="1557563" y="3663131"/>
                  </a:lnTo>
                  <a:lnTo>
                    <a:pt x="1604188" y="3669759"/>
                  </a:lnTo>
                  <a:lnTo>
                    <a:pt x="1651180" y="3675217"/>
                  </a:lnTo>
                  <a:lnTo>
                    <a:pt x="1698524" y="3679488"/>
                  </a:lnTo>
                  <a:lnTo>
                    <a:pt x="1746204" y="3682558"/>
                  </a:lnTo>
                  <a:lnTo>
                    <a:pt x="1794206" y="3684411"/>
                  </a:lnTo>
                  <a:lnTo>
                    <a:pt x="1842515" y="3685031"/>
                  </a:lnTo>
                  <a:lnTo>
                    <a:pt x="1890824" y="3684411"/>
                  </a:lnTo>
                  <a:lnTo>
                    <a:pt x="1938826" y="3682558"/>
                  </a:lnTo>
                  <a:lnTo>
                    <a:pt x="1986507" y="3679488"/>
                  </a:lnTo>
                  <a:lnTo>
                    <a:pt x="2033850" y="3675217"/>
                  </a:lnTo>
                  <a:lnTo>
                    <a:pt x="2080842" y="3669759"/>
                  </a:lnTo>
                  <a:lnTo>
                    <a:pt x="2127467" y="3663131"/>
                  </a:lnTo>
                  <a:lnTo>
                    <a:pt x="2173710" y="3655346"/>
                  </a:lnTo>
                  <a:lnTo>
                    <a:pt x="2219555" y="3646421"/>
                  </a:lnTo>
                  <a:lnTo>
                    <a:pt x="2264987" y="3636369"/>
                  </a:lnTo>
                  <a:lnTo>
                    <a:pt x="2309992" y="3625208"/>
                  </a:lnTo>
                  <a:lnTo>
                    <a:pt x="2354553" y="3612951"/>
                  </a:lnTo>
                  <a:lnTo>
                    <a:pt x="2398657" y="3599613"/>
                  </a:lnTo>
                  <a:lnTo>
                    <a:pt x="2442287" y="3585211"/>
                  </a:lnTo>
                  <a:lnTo>
                    <a:pt x="2485429" y="3569759"/>
                  </a:lnTo>
                  <a:lnTo>
                    <a:pt x="2528067" y="3553272"/>
                  </a:lnTo>
                  <a:lnTo>
                    <a:pt x="2570186" y="3535766"/>
                  </a:lnTo>
                  <a:lnTo>
                    <a:pt x="2611771" y="3517256"/>
                  </a:lnTo>
                  <a:lnTo>
                    <a:pt x="2652807" y="3497756"/>
                  </a:lnTo>
                  <a:lnTo>
                    <a:pt x="2693279" y="3477283"/>
                  </a:lnTo>
                  <a:lnTo>
                    <a:pt x="2733171" y="3455850"/>
                  </a:lnTo>
                  <a:lnTo>
                    <a:pt x="2772468" y="3433474"/>
                  </a:lnTo>
                  <a:lnTo>
                    <a:pt x="2811156" y="3410170"/>
                  </a:lnTo>
                  <a:lnTo>
                    <a:pt x="2849218" y="3385952"/>
                  </a:lnTo>
                  <a:lnTo>
                    <a:pt x="2886641" y="3360836"/>
                  </a:lnTo>
                  <a:lnTo>
                    <a:pt x="2923408" y="3334837"/>
                  </a:lnTo>
                  <a:lnTo>
                    <a:pt x="2959504" y="3307971"/>
                  </a:lnTo>
                  <a:lnTo>
                    <a:pt x="2994915" y="3280252"/>
                  </a:lnTo>
                  <a:lnTo>
                    <a:pt x="3029625" y="3251695"/>
                  </a:lnTo>
                  <a:lnTo>
                    <a:pt x="3063619" y="3222316"/>
                  </a:lnTo>
                  <a:lnTo>
                    <a:pt x="3096881" y="3192130"/>
                  </a:lnTo>
                  <a:lnTo>
                    <a:pt x="3129397" y="3161152"/>
                  </a:lnTo>
                  <a:lnTo>
                    <a:pt x="3161152" y="3129398"/>
                  </a:lnTo>
                  <a:lnTo>
                    <a:pt x="3192130" y="3096882"/>
                  </a:lnTo>
                  <a:lnTo>
                    <a:pt x="3222316" y="3063619"/>
                  </a:lnTo>
                  <a:lnTo>
                    <a:pt x="3251694" y="3029625"/>
                  </a:lnTo>
                  <a:lnTo>
                    <a:pt x="3280251" y="2994915"/>
                  </a:lnTo>
                  <a:lnTo>
                    <a:pt x="3307970" y="2959505"/>
                  </a:lnTo>
                  <a:lnTo>
                    <a:pt x="3334837" y="2923408"/>
                  </a:lnTo>
                  <a:lnTo>
                    <a:pt x="3360836" y="2886641"/>
                  </a:lnTo>
                  <a:lnTo>
                    <a:pt x="3385951" y="2849219"/>
                  </a:lnTo>
                  <a:lnTo>
                    <a:pt x="3410169" y="2811156"/>
                  </a:lnTo>
                  <a:lnTo>
                    <a:pt x="3433474" y="2772469"/>
                  </a:lnTo>
                  <a:lnTo>
                    <a:pt x="3455850" y="2733171"/>
                  </a:lnTo>
                  <a:lnTo>
                    <a:pt x="3477282" y="2693279"/>
                  </a:lnTo>
                  <a:lnTo>
                    <a:pt x="3497756" y="2652808"/>
                  </a:lnTo>
                  <a:lnTo>
                    <a:pt x="3517255" y="2611772"/>
                  </a:lnTo>
                  <a:lnTo>
                    <a:pt x="3535766" y="2570186"/>
                  </a:lnTo>
                  <a:lnTo>
                    <a:pt x="3553272" y="2528067"/>
                  </a:lnTo>
                  <a:lnTo>
                    <a:pt x="3569759" y="2485429"/>
                  </a:lnTo>
                  <a:lnTo>
                    <a:pt x="3585211" y="2442287"/>
                  </a:lnTo>
                  <a:lnTo>
                    <a:pt x="3599613" y="2398657"/>
                  </a:lnTo>
                  <a:lnTo>
                    <a:pt x="3612950" y="2354554"/>
                  </a:lnTo>
                  <a:lnTo>
                    <a:pt x="3625207" y="2309992"/>
                  </a:lnTo>
                  <a:lnTo>
                    <a:pt x="3636369" y="2264988"/>
                  </a:lnTo>
                  <a:lnTo>
                    <a:pt x="3646420" y="2219555"/>
                  </a:lnTo>
                  <a:lnTo>
                    <a:pt x="3655346" y="2173710"/>
                  </a:lnTo>
                  <a:lnTo>
                    <a:pt x="3663130" y="2127468"/>
                  </a:lnTo>
                  <a:lnTo>
                    <a:pt x="3669759" y="2080843"/>
                  </a:lnTo>
                  <a:lnTo>
                    <a:pt x="3675216" y="2033851"/>
                  </a:lnTo>
                  <a:lnTo>
                    <a:pt x="3679488" y="1986507"/>
                  </a:lnTo>
                  <a:lnTo>
                    <a:pt x="3682557" y="1938826"/>
                  </a:lnTo>
                  <a:lnTo>
                    <a:pt x="3684410" y="1890824"/>
                  </a:lnTo>
                  <a:lnTo>
                    <a:pt x="3685031" y="1842515"/>
                  </a:lnTo>
                  <a:lnTo>
                    <a:pt x="3684410" y="1794207"/>
                  </a:lnTo>
                  <a:lnTo>
                    <a:pt x="3682557" y="1746205"/>
                  </a:lnTo>
                  <a:lnTo>
                    <a:pt x="3679488" y="1698524"/>
                  </a:lnTo>
                  <a:lnTo>
                    <a:pt x="3675216" y="1651180"/>
                  </a:lnTo>
                  <a:lnTo>
                    <a:pt x="3669759" y="1604188"/>
                  </a:lnTo>
                  <a:lnTo>
                    <a:pt x="3663130" y="1557563"/>
                  </a:lnTo>
                  <a:lnTo>
                    <a:pt x="3655346" y="1511321"/>
                  </a:lnTo>
                  <a:lnTo>
                    <a:pt x="3646420" y="1465476"/>
                  </a:lnTo>
                  <a:lnTo>
                    <a:pt x="3636369" y="1420043"/>
                  </a:lnTo>
                  <a:lnTo>
                    <a:pt x="3625207" y="1375039"/>
                  </a:lnTo>
                  <a:lnTo>
                    <a:pt x="3612950" y="1330477"/>
                  </a:lnTo>
                  <a:lnTo>
                    <a:pt x="3599613" y="1286374"/>
                  </a:lnTo>
                  <a:lnTo>
                    <a:pt x="3585211" y="1242744"/>
                  </a:lnTo>
                  <a:lnTo>
                    <a:pt x="3569759" y="1199602"/>
                  </a:lnTo>
                  <a:lnTo>
                    <a:pt x="3553272" y="1156964"/>
                  </a:lnTo>
                  <a:lnTo>
                    <a:pt x="3535766" y="1114845"/>
                  </a:lnTo>
                  <a:lnTo>
                    <a:pt x="3517255" y="1073259"/>
                  </a:lnTo>
                  <a:lnTo>
                    <a:pt x="3497756" y="1032223"/>
                  </a:lnTo>
                  <a:lnTo>
                    <a:pt x="3477282" y="991752"/>
                  </a:lnTo>
                  <a:lnTo>
                    <a:pt x="3455850" y="951860"/>
                  </a:lnTo>
                  <a:lnTo>
                    <a:pt x="3433474" y="912562"/>
                  </a:lnTo>
                  <a:lnTo>
                    <a:pt x="3410169" y="873875"/>
                  </a:lnTo>
                  <a:lnTo>
                    <a:pt x="3385951" y="835812"/>
                  </a:lnTo>
                  <a:lnTo>
                    <a:pt x="3360836" y="798390"/>
                  </a:lnTo>
                  <a:lnTo>
                    <a:pt x="3334837" y="761623"/>
                  </a:lnTo>
                  <a:lnTo>
                    <a:pt x="3307970" y="725526"/>
                  </a:lnTo>
                  <a:lnTo>
                    <a:pt x="3280251" y="690116"/>
                  </a:lnTo>
                  <a:lnTo>
                    <a:pt x="3251694" y="655406"/>
                  </a:lnTo>
                  <a:lnTo>
                    <a:pt x="3222316" y="621412"/>
                  </a:lnTo>
                  <a:lnTo>
                    <a:pt x="3192130" y="588149"/>
                  </a:lnTo>
                  <a:lnTo>
                    <a:pt x="3161152" y="555633"/>
                  </a:lnTo>
                  <a:lnTo>
                    <a:pt x="3129397" y="523879"/>
                  </a:lnTo>
                  <a:lnTo>
                    <a:pt x="3096881" y="492901"/>
                  </a:lnTo>
                  <a:lnTo>
                    <a:pt x="3063619" y="462715"/>
                  </a:lnTo>
                  <a:lnTo>
                    <a:pt x="3029625" y="433336"/>
                  </a:lnTo>
                  <a:lnTo>
                    <a:pt x="2994915" y="404779"/>
                  </a:lnTo>
                  <a:lnTo>
                    <a:pt x="2959504" y="377060"/>
                  </a:lnTo>
                  <a:lnTo>
                    <a:pt x="2923408" y="350194"/>
                  </a:lnTo>
                  <a:lnTo>
                    <a:pt x="2886641" y="324195"/>
                  </a:lnTo>
                  <a:lnTo>
                    <a:pt x="2849218" y="299079"/>
                  </a:lnTo>
                  <a:lnTo>
                    <a:pt x="2811156" y="274861"/>
                  </a:lnTo>
                  <a:lnTo>
                    <a:pt x="2772468" y="251557"/>
                  </a:lnTo>
                  <a:lnTo>
                    <a:pt x="2733171" y="229181"/>
                  </a:lnTo>
                  <a:lnTo>
                    <a:pt x="2693279" y="207748"/>
                  </a:lnTo>
                  <a:lnTo>
                    <a:pt x="2652807" y="187275"/>
                  </a:lnTo>
                  <a:lnTo>
                    <a:pt x="2611771" y="167775"/>
                  </a:lnTo>
                  <a:lnTo>
                    <a:pt x="2570186" y="149265"/>
                  </a:lnTo>
                  <a:lnTo>
                    <a:pt x="2528067" y="131759"/>
                  </a:lnTo>
                  <a:lnTo>
                    <a:pt x="2485429" y="115272"/>
                  </a:lnTo>
                  <a:lnTo>
                    <a:pt x="2442287" y="99820"/>
                  </a:lnTo>
                  <a:lnTo>
                    <a:pt x="2398657" y="85418"/>
                  </a:lnTo>
                  <a:lnTo>
                    <a:pt x="2354553" y="72080"/>
                  </a:lnTo>
                  <a:lnTo>
                    <a:pt x="2309992" y="59823"/>
                  </a:lnTo>
                  <a:lnTo>
                    <a:pt x="2264987" y="48662"/>
                  </a:lnTo>
                  <a:lnTo>
                    <a:pt x="2219555" y="38610"/>
                  </a:lnTo>
                  <a:lnTo>
                    <a:pt x="2173710" y="29685"/>
                  </a:lnTo>
                  <a:lnTo>
                    <a:pt x="2127467" y="21900"/>
                  </a:lnTo>
                  <a:lnTo>
                    <a:pt x="2080842" y="15272"/>
                  </a:lnTo>
                  <a:lnTo>
                    <a:pt x="2033850" y="9814"/>
                  </a:lnTo>
                  <a:lnTo>
                    <a:pt x="1986507" y="5543"/>
                  </a:lnTo>
                  <a:lnTo>
                    <a:pt x="1938826" y="2473"/>
                  </a:lnTo>
                  <a:lnTo>
                    <a:pt x="1890824" y="620"/>
                  </a:lnTo>
                  <a:lnTo>
                    <a:pt x="1842515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66767" rIns="0" bIns="0" rtlCol="0">
            <a:spAutoFit/>
          </a:bodyPr>
          <a:lstStyle/>
          <a:p>
            <a:pPr marL="1574800">
              <a:lnSpc>
                <a:spcPct val="100000"/>
              </a:lnSpc>
              <a:spcBef>
                <a:spcPts val="100"/>
              </a:spcBef>
            </a:pPr>
            <a:r>
              <a:rPr sz="3000" spc="155" dirty="0"/>
              <a:t>SOCIAL</a:t>
            </a:r>
            <a:endParaRPr sz="3000"/>
          </a:p>
        </p:txBody>
      </p:sp>
      <p:sp>
        <p:nvSpPr>
          <p:cNvPr id="8" name="object 8"/>
          <p:cNvSpPr txBox="1"/>
          <p:nvPr/>
        </p:nvSpPr>
        <p:spPr>
          <a:xfrm>
            <a:off x="5670434" y="1968500"/>
            <a:ext cx="5092065" cy="305917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95"/>
              </a:spcBef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lang="en-GB" sz="1800" dirty="0">
                <a:solidFill>
                  <a:srgbClr val="262626"/>
                </a:solidFill>
                <a:latin typeface="Gill Sans MT"/>
                <a:cs typeface="Gill Sans MT"/>
              </a:rPr>
              <a:t>Gossip</a:t>
            </a:r>
            <a:r>
              <a:rPr lang="en-GB"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falls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under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 err="1">
                <a:solidFill>
                  <a:srgbClr val="262626"/>
                </a:solidFill>
                <a:latin typeface="Gill Sans MT"/>
                <a:cs typeface="Gill Sans MT"/>
              </a:rPr>
              <a:t>th</a:t>
            </a:r>
            <a:r>
              <a:rPr lang="en-GB" sz="1800" dirty="0">
                <a:solidFill>
                  <a:srgbClr val="262626"/>
                </a:solidFill>
                <a:latin typeface="Gill Sans MT"/>
                <a:cs typeface="Gill Sans MT"/>
              </a:rPr>
              <a:t>e auspices of s</a:t>
            </a:r>
            <a:r>
              <a:rPr sz="1800" dirty="0" err="1">
                <a:solidFill>
                  <a:srgbClr val="262626"/>
                </a:solidFill>
                <a:latin typeface="Gill Sans MT"/>
                <a:cs typeface="Gill Sans MT"/>
              </a:rPr>
              <a:t>torytelling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lang="en-GB" sz="1800" spc="-5" dirty="0">
                <a:solidFill>
                  <a:srgbClr val="262626"/>
                </a:solidFill>
                <a:latin typeface="Gill Sans MT"/>
                <a:cs typeface="Gill Sans MT"/>
              </a:rPr>
              <a:t>and is more formally known as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social</a:t>
            </a:r>
            <a:r>
              <a:rPr sz="1800" spc="-3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storytelling.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People</a:t>
            </a:r>
            <a:r>
              <a:rPr sz="1800" spc="-6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gossip</a:t>
            </a:r>
            <a:r>
              <a:rPr sz="1800" spc="-5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about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everything</a:t>
            </a:r>
            <a:r>
              <a:rPr sz="1800" spc="-5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from</a:t>
            </a:r>
            <a:r>
              <a:rPr sz="1800" spc="-4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co-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workers</a:t>
            </a:r>
            <a:r>
              <a:rPr sz="1800" spc="-10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to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celebrities.This</a:t>
            </a:r>
            <a:r>
              <a:rPr sz="1800" spc="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form</a:t>
            </a:r>
            <a:r>
              <a:rPr sz="1800" spc="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of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storytelling</a:t>
            </a:r>
            <a:r>
              <a:rPr sz="1800" spc="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comforts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people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and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brings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people together.</a:t>
            </a:r>
            <a:r>
              <a:rPr sz="1800" spc="-7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Sometimes</a:t>
            </a:r>
            <a:r>
              <a:rPr sz="1800" spc="-7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it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gives</a:t>
            </a:r>
            <a:r>
              <a:rPr sz="1800" spc="-3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people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something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to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talk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about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instead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of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experiencing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silence.</a:t>
            </a:r>
            <a:r>
              <a:rPr lang="en-GB" sz="1800" dirty="0">
                <a:solidFill>
                  <a:srgbClr val="262626"/>
                </a:solidFill>
                <a:latin typeface="Gill Sans MT"/>
                <a:cs typeface="Gill Sans MT"/>
              </a:rPr>
              <a:t> It’s also part of the PHATIC mode od communication.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Talking</a:t>
            </a:r>
            <a:r>
              <a:rPr sz="1800" spc="-10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about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other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people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and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their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problems</a:t>
            </a:r>
            <a:r>
              <a:rPr sz="1800" spc="-7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helps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individuals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forget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about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their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own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problems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for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a</a:t>
            </a:r>
            <a:r>
              <a:rPr lang="en-GB"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while.</a:t>
            </a:r>
            <a:r>
              <a:rPr sz="1800" spc="-17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It can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also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help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individuals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find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a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new</a:t>
            </a:r>
            <a:r>
              <a:rPr sz="1800" spc="-4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perspective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on</a:t>
            </a:r>
            <a:r>
              <a:rPr sz="1800" spc="-3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their lives.</a:t>
            </a:r>
            <a:endParaRPr sz="1800" dirty="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5315585" cy="6858000"/>
          </a:xfrm>
          <a:custGeom>
            <a:avLst/>
            <a:gdLst/>
            <a:ahLst/>
            <a:cxnLst/>
            <a:rect l="l" t="t" r="r" b="b"/>
            <a:pathLst>
              <a:path w="5315585" h="6858000">
                <a:moveTo>
                  <a:pt x="0" y="6857999"/>
                </a:moveTo>
                <a:lnTo>
                  <a:pt x="5315060" y="6857999"/>
                </a:lnTo>
                <a:lnTo>
                  <a:pt x="5315060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9780" y="2708803"/>
            <a:ext cx="3698875" cy="1440815"/>
          </a:xfrm>
          <a:custGeom>
            <a:avLst/>
            <a:gdLst/>
            <a:ahLst/>
            <a:cxnLst/>
            <a:rect l="l" t="t" r="r" b="b"/>
            <a:pathLst>
              <a:path w="3698875" h="1440814">
                <a:moveTo>
                  <a:pt x="0" y="0"/>
                </a:moveTo>
                <a:lnTo>
                  <a:pt x="3698803" y="0"/>
                </a:lnTo>
                <a:lnTo>
                  <a:pt x="3698803" y="1440394"/>
                </a:lnTo>
                <a:lnTo>
                  <a:pt x="0" y="1440394"/>
                </a:lnTo>
                <a:lnTo>
                  <a:pt x="0" y="0"/>
                </a:lnTo>
                <a:close/>
              </a:path>
            </a:pathLst>
          </a:custGeom>
          <a:ln w="3175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201344" y="3035300"/>
            <a:ext cx="9563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75" dirty="0">
                <a:solidFill>
                  <a:srgbClr val="FFFFFF"/>
                </a:solidFill>
                <a:latin typeface="Gill Sans MT"/>
                <a:cs typeface="Gill Sans MT"/>
              </a:rPr>
              <a:t>MYTH</a:t>
            </a:r>
            <a:endParaRPr sz="2400">
              <a:latin typeface="Gill Sans MT"/>
              <a:cs typeface="Gill Sans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315060" y="-2"/>
            <a:ext cx="6877050" cy="6858000"/>
          </a:xfrm>
          <a:custGeom>
            <a:avLst/>
            <a:gdLst/>
            <a:ahLst/>
            <a:cxnLst/>
            <a:rect l="l" t="t" r="r" b="b"/>
            <a:pathLst>
              <a:path w="6877050" h="6858000">
                <a:moveTo>
                  <a:pt x="6876939" y="0"/>
                </a:moveTo>
                <a:lnTo>
                  <a:pt x="0" y="0"/>
                </a:lnTo>
                <a:lnTo>
                  <a:pt x="0" y="6858002"/>
                </a:lnTo>
                <a:lnTo>
                  <a:pt x="6876939" y="6858002"/>
                </a:lnTo>
                <a:lnTo>
                  <a:pt x="6876939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127921" y="2517140"/>
            <a:ext cx="5189855" cy="140335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600"/>
              </a:lnSpc>
              <a:spcBef>
                <a:spcPts val="85"/>
              </a:spcBef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latin typeface="Gill Sans MT"/>
                <a:cs typeface="Gill Sans MT"/>
              </a:rPr>
              <a:t>Myths</a:t>
            </a:r>
            <a:r>
              <a:rPr sz="1800" spc="-35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are</a:t>
            </a:r>
            <a:r>
              <a:rPr sz="1800" spc="-25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stories</a:t>
            </a:r>
            <a:r>
              <a:rPr sz="1800" spc="-35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that</a:t>
            </a:r>
            <a:r>
              <a:rPr lang="en-GB" spc="-20" dirty="0">
                <a:latin typeface="Gill Sans MT"/>
                <a:cs typeface="Gill Sans MT"/>
              </a:rPr>
              <a:t> are presented </a:t>
            </a:r>
            <a:r>
              <a:rPr sz="1800" dirty="0">
                <a:latin typeface="Gill Sans MT"/>
                <a:cs typeface="Gill Sans MT"/>
              </a:rPr>
              <a:t>as</a:t>
            </a:r>
            <a:r>
              <a:rPr sz="1800" spc="-30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being</a:t>
            </a:r>
            <a:r>
              <a:rPr sz="1800" spc="-25" dirty="0">
                <a:latin typeface="Gill Sans MT"/>
                <a:cs typeface="Gill Sans MT"/>
              </a:rPr>
              <a:t> </a:t>
            </a:r>
            <a:r>
              <a:rPr sz="1800" spc="-10" dirty="0">
                <a:latin typeface="Gill Sans MT"/>
                <a:cs typeface="Gill Sans MT"/>
              </a:rPr>
              <a:t>true </a:t>
            </a:r>
            <a:r>
              <a:rPr sz="1800" dirty="0">
                <a:latin typeface="Gill Sans MT"/>
                <a:cs typeface="Gill Sans MT"/>
              </a:rPr>
              <a:t>but</a:t>
            </a:r>
            <a:r>
              <a:rPr sz="1800" spc="-10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their </a:t>
            </a:r>
            <a:r>
              <a:rPr sz="1800" spc="-10" dirty="0">
                <a:latin typeface="Gill Sans MT"/>
                <a:cs typeface="Gill Sans MT"/>
              </a:rPr>
              <a:t>authenticity </a:t>
            </a:r>
            <a:r>
              <a:rPr sz="1800" dirty="0">
                <a:latin typeface="Gill Sans MT"/>
                <a:cs typeface="Gill Sans MT"/>
              </a:rPr>
              <a:t>is</a:t>
            </a:r>
            <a:r>
              <a:rPr sz="1800" spc="-30" dirty="0">
                <a:latin typeface="Gill Sans MT"/>
                <a:cs typeface="Gill Sans MT"/>
              </a:rPr>
              <a:t> </a:t>
            </a:r>
            <a:r>
              <a:rPr lang="en-GB" spc="-30" dirty="0">
                <a:latin typeface="Gill Sans MT"/>
                <a:cs typeface="Gill Sans MT"/>
              </a:rPr>
              <a:t>in doubt</a:t>
            </a:r>
            <a:r>
              <a:rPr sz="1800" spc="-20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because</a:t>
            </a:r>
            <a:r>
              <a:rPr sz="1800" spc="-15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no</a:t>
            </a:r>
            <a:r>
              <a:rPr sz="1800" spc="-15" dirty="0">
                <a:latin typeface="Gill Sans MT"/>
                <a:cs typeface="Gill Sans MT"/>
              </a:rPr>
              <a:t> </a:t>
            </a:r>
            <a:r>
              <a:rPr sz="1800" spc="-25" dirty="0">
                <a:latin typeface="Gill Sans MT"/>
                <a:cs typeface="Gill Sans MT"/>
              </a:rPr>
              <a:t>one </a:t>
            </a:r>
            <a:r>
              <a:rPr sz="1800" dirty="0">
                <a:latin typeface="Gill Sans MT"/>
                <a:cs typeface="Gill Sans MT"/>
              </a:rPr>
              <a:t>knows</a:t>
            </a:r>
            <a:r>
              <a:rPr sz="1800" spc="-30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exactly</a:t>
            </a:r>
            <a:r>
              <a:rPr sz="1800" spc="-35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where</a:t>
            </a:r>
            <a:r>
              <a:rPr sz="1800" spc="-25" dirty="0">
                <a:latin typeface="Gill Sans MT"/>
                <a:cs typeface="Gill Sans MT"/>
              </a:rPr>
              <a:t> the </a:t>
            </a:r>
            <a:r>
              <a:rPr sz="1800" dirty="0">
                <a:latin typeface="Gill Sans MT"/>
                <a:cs typeface="Gill Sans MT"/>
              </a:rPr>
              <a:t>stories</a:t>
            </a:r>
            <a:r>
              <a:rPr sz="1800" spc="-40" dirty="0">
                <a:latin typeface="Gill Sans MT"/>
                <a:cs typeface="Gill Sans MT"/>
              </a:rPr>
              <a:t> </a:t>
            </a:r>
            <a:r>
              <a:rPr sz="1800" spc="-10" dirty="0">
                <a:latin typeface="Gill Sans MT"/>
                <a:cs typeface="Gill Sans MT"/>
              </a:rPr>
              <a:t>originated.These </a:t>
            </a:r>
            <a:r>
              <a:rPr sz="1800" dirty="0">
                <a:latin typeface="Gill Sans MT"/>
                <a:cs typeface="Gill Sans MT"/>
              </a:rPr>
              <a:t>stories</a:t>
            </a:r>
            <a:r>
              <a:rPr sz="1800" spc="-55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are</a:t>
            </a:r>
            <a:r>
              <a:rPr sz="1800" spc="-35" dirty="0">
                <a:latin typeface="Gill Sans MT"/>
                <a:cs typeface="Gill Sans MT"/>
              </a:rPr>
              <a:t> </a:t>
            </a:r>
            <a:r>
              <a:rPr sz="1800" spc="-10" dirty="0">
                <a:latin typeface="Gill Sans MT"/>
                <a:cs typeface="Gill Sans MT"/>
              </a:rPr>
              <a:t>typically </a:t>
            </a:r>
            <a:r>
              <a:rPr sz="1800" dirty="0">
                <a:latin typeface="Gill Sans MT"/>
                <a:cs typeface="Gill Sans MT"/>
              </a:rPr>
              <a:t>associated</a:t>
            </a:r>
            <a:r>
              <a:rPr sz="1800" spc="-40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with</a:t>
            </a:r>
            <a:r>
              <a:rPr sz="1800" spc="-25" dirty="0">
                <a:latin typeface="Gill Sans MT"/>
                <a:cs typeface="Gill Sans MT"/>
              </a:rPr>
              <a:t> </a:t>
            </a:r>
            <a:r>
              <a:rPr sz="1800" spc="-10" dirty="0">
                <a:latin typeface="Gill Sans MT"/>
                <a:cs typeface="Gill Sans MT"/>
              </a:rPr>
              <a:t>cultural </a:t>
            </a:r>
            <a:r>
              <a:rPr sz="1800" dirty="0">
                <a:latin typeface="Gill Sans MT"/>
                <a:cs typeface="Gill Sans MT"/>
              </a:rPr>
              <a:t>issues</a:t>
            </a:r>
            <a:r>
              <a:rPr sz="1800" spc="-35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and</a:t>
            </a:r>
            <a:r>
              <a:rPr sz="1800" spc="-20" dirty="0">
                <a:latin typeface="Gill Sans MT"/>
                <a:cs typeface="Gill Sans MT"/>
              </a:rPr>
              <a:t> </a:t>
            </a:r>
            <a:r>
              <a:rPr sz="1800" spc="-10" dirty="0">
                <a:latin typeface="Gill Sans MT"/>
                <a:cs typeface="Gill Sans MT"/>
              </a:rPr>
              <a:t>provide </a:t>
            </a:r>
            <a:r>
              <a:rPr sz="1800" dirty="0">
                <a:latin typeface="Gill Sans MT"/>
                <a:cs typeface="Gill Sans MT"/>
              </a:rPr>
              <a:t>reminders</a:t>
            </a:r>
            <a:r>
              <a:rPr sz="1800" spc="-45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of</a:t>
            </a:r>
            <a:r>
              <a:rPr sz="1800" spc="-30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what</a:t>
            </a:r>
            <a:r>
              <a:rPr sz="1800" spc="-20" dirty="0">
                <a:latin typeface="Gill Sans MT"/>
                <a:cs typeface="Gill Sans MT"/>
              </a:rPr>
              <a:t> </a:t>
            </a:r>
            <a:r>
              <a:rPr sz="1800" spc="-10" dirty="0">
                <a:latin typeface="Gill Sans MT"/>
                <a:cs typeface="Gill Sans MT"/>
              </a:rPr>
              <a:t>people </a:t>
            </a:r>
            <a:r>
              <a:rPr sz="1800" dirty="0">
                <a:latin typeface="Gill Sans MT"/>
                <a:cs typeface="Gill Sans MT"/>
              </a:rPr>
              <a:t>should</a:t>
            </a:r>
            <a:r>
              <a:rPr sz="1800" spc="-35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fear</a:t>
            </a:r>
            <a:r>
              <a:rPr sz="1800" spc="-20" dirty="0">
                <a:latin typeface="Gill Sans MT"/>
                <a:cs typeface="Gill Sans MT"/>
              </a:rPr>
              <a:t> </a:t>
            </a:r>
            <a:r>
              <a:rPr sz="1800" dirty="0">
                <a:latin typeface="Gill Sans MT"/>
                <a:cs typeface="Gill Sans MT"/>
              </a:rPr>
              <a:t>in</a:t>
            </a:r>
            <a:r>
              <a:rPr sz="1800" spc="-15" dirty="0">
                <a:latin typeface="Gill Sans MT"/>
                <a:cs typeface="Gill Sans MT"/>
              </a:rPr>
              <a:t> </a:t>
            </a:r>
            <a:r>
              <a:rPr sz="1800" spc="-10" dirty="0">
                <a:latin typeface="Gill Sans MT"/>
                <a:cs typeface="Gill Sans MT"/>
              </a:rPr>
              <a:t>life.</a:t>
            </a:r>
            <a:endParaRPr sz="1800" dirty="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537702" y="0"/>
            <a:ext cx="4654550" cy="6858000"/>
          </a:xfrm>
          <a:custGeom>
            <a:avLst/>
            <a:gdLst/>
            <a:ahLst/>
            <a:cxnLst/>
            <a:rect l="l" t="t" r="r" b="b"/>
            <a:pathLst>
              <a:path w="4654550" h="6858000">
                <a:moveTo>
                  <a:pt x="0" y="6857999"/>
                </a:moveTo>
                <a:lnTo>
                  <a:pt x="4654297" y="6857999"/>
                </a:lnTo>
                <a:lnTo>
                  <a:pt x="4654297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-1" y="0"/>
            <a:ext cx="7538084" cy="6858000"/>
            <a:chOff x="-1" y="0"/>
            <a:chExt cx="7538084" cy="6858000"/>
          </a:xfrm>
        </p:grpSpPr>
        <p:sp>
          <p:nvSpPr>
            <p:cNvPr id="4" name="object 4"/>
            <p:cNvSpPr/>
            <p:nvPr/>
          </p:nvSpPr>
          <p:spPr>
            <a:xfrm>
              <a:off x="-1" y="0"/>
              <a:ext cx="7538084" cy="6858000"/>
            </a:xfrm>
            <a:custGeom>
              <a:avLst/>
              <a:gdLst/>
              <a:ahLst/>
              <a:cxnLst/>
              <a:rect l="l" t="t" r="r" b="b"/>
              <a:pathLst>
                <a:path w="7538084" h="6858000">
                  <a:moveTo>
                    <a:pt x="7537703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7537703" y="6857999"/>
                  </a:lnTo>
                  <a:lnTo>
                    <a:pt x="7537703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3504" y="2258166"/>
              <a:ext cx="5610860" cy="2341880"/>
            </a:xfrm>
            <a:custGeom>
              <a:avLst/>
              <a:gdLst/>
              <a:ahLst/>
              <a:cxnLst/>
              <a:rect l="l" t="t" r="r" b="b"/>
              <a:pathLst>
                <a:path w="5610859" h="2341879">
                  <a:moveTo>
                    <a:pt x="0" y="0"/>
                  </a:moveTo>
                  <a:lnTo>
                    <a:pt x="5610692" y="0"/>
                  </a:lnTo>
                  <a:lnTo>
                    <a:pt x="5610692" y="2341666"/>
                  </a:lnTo>
                  <a:lnTo>
                    <a:pt x="0" y="2341666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8320" rIns="0" bIns="0" rtlCol="0">
            <a:spAutoFit/>
          </a:bodyPr>
          <a:lstStyle/>
          <a:p>
            <a:pPr marL="1473200">
              <a:lnSpc>
                <a:spcPct val="100000"/>
              </a:lnSpc>
              <a:spcBef>
                <a:spcPts val="100"/>
              </a:spcBef>
            </a:pPr>
            <a:r>
              <a:rPr spc="95" dirty="0"/>
              <a:t>UNEXPLAINED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256522" y="1425955"/>
            <a:ext cx="3203575" cy="360426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90"/>
              </a:spcBef>
              <a:buClr>
                <a:srgbClr val="9BAFB5"/>
              </a:buClr>
              <a:tabLst>
                <a:tab pos="240665" algn="l"/>
                <a:tab pos="241300" algn="l"/>
              </a:tabLst>
            </a:pP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Telling</a:t>
            </a:r>
            <a:r>
              <a:rPr lang="en-GB" spc="-65" dirty="0">
                <a:solidFill>
                  <a:srgbClr val="262626"/>
                </a:solidFill>
                <a:latin typeface="Gill Sans MT"/>
                <a:cs typeface="Gill Sans MT"/>
              </a:rPr>
              <a:t> stories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about unexplained phenomenon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such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as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ghosts,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haunted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houses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or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UFOs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excite people.These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stories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help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individuals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conquer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fear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of the</a:t>
            </a:r>
            <a:r>
              <a:rPr sz="1800" spc="50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unknown.They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also</a:t>
            </a:r>
            <a:r>
              <a:rPr sz="1800" spc="-5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make</a:t>
            </a:r>
            <a:r>
              <a:rPr sz="1800" spc="-4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it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easier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to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believe</a:t>
            </a:r>
            <a:r>
              <a:rPr sz="1800" spc="-6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in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things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that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we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do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not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understand,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such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as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higher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spirit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or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faith.These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types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of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stories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also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fill</a:t>
            </a:r>
            <a:r>
              <a:rPr sz="1800" spc="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people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with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hope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for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something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more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than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what</a:t>
            </a:r>
            <a:r>
              <a:rPr sz="1800" spc="-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they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are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currently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feeling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or</a:t>
            </a:r>
            <a:r>
              <a:rPr sz="1800" spc="-1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know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to be 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true.</a:t>
            </a:r>
            <a:endParaRPr sz="1800" dirty="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4918509"/>
            <a:ext cx="12192000" cy="1939925"/>
          </a:xfrm>
          <a:custGeom>
            <a:avLst/>
            <a:gdLst/>
            <a:ahLst/>
            <a:cxnLst/>
            <a:rect l="l" t="t" r="r" b="b"/>
            <a:pathLst>
              <a:path w="12192000" h="1939925">
                <a:moveTo>
                  <a:pt x="0" y="1939490"/>
                </a:moveTo>
                <a:lnTo>
                  <a:pt x="12192000" y="1939490"/>
                </a:lnTo>
                <a:lnTo>
                  <a:pt x="12192000" y="0"/>
                </a:lnTo>
                <a:lnTo>
                  <a:pt x="0" y="0"/>
                </a:lnTo>
                <a:lnTo>
                  <a:pt x="0" y="193949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2192000" cy="5534660"/>
          </a:xfrm>
          <a:custGeom>
            <a:avLst/>
            <a:gdLst/>
            <a:ahLst/>
            <a:cxnLst/>
            <a:rect l="l" t="t" r="r" b="b"/>
            <a:pathLst>
              <a:path w="12192000" h="5534660">
                <a:moveTo>
                  <a:pt x="12192000" y="0"/>
                </a:moveTo>
                <a:lnTo>
                  <a:pt x="0" y="0"/>
                </a:lnTo>
                <a:lnTo>
                  <a:pt x="0" y="4918519"/>
                </a:lnTo>
                <a:lnTo>
                  <a:pt x="1600200" y="4918519"/>
                </a:lnTo>
                <a:lnTo>
                  <a:pt x="1600200" y="5534050"/>
                </a:lnTo>
                <a:lnTo>
                  <a:pt x="10591800" y="5534050"/>
                </a:lnTo>
                <a:lnTo>
                  <a:pt x="10591800" y="4918519"/>
                </a:lnTo>
                <a:lnTo>
                  <a:pt x="12192000" y="4918519"/>
                </a:lnTo>
                <a:lnTo>
                  <a:pt x="121920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600200" y="4269281"/>
            <a:ext cx="8991600" cy="1264920"/>
          </a:xfrm>
          <a:prstGeom prst="rect">
            <a:avLst/>
          </a:prstGeom>
          <a:ln w="31750">
            <a:solidFill>
              <a:srgbClr val="404040"/>
            </a:solidFill>
          </a:ln>
        </p:spPr>
        <p:txBody>
          <a:bodyPr vert="horz" wrap="square" lIns="0" tIns="350520" rIns="0" bIns="0" rtlCol="0">
            <a:spAutoFit/>
          </a:bodyPr>
          <a:lstStyle/>
          <a:p>
            <a:pPr marR="19050" algn="ctr">
              <a:lnSpc>
                <a:spcPct val="100000"/>
              </a:lnSpc>
              <a:spcBef>
                <a:spcPts val="2760"/>
              </a:spcBef>
            </a:pPr>
            <a:r>
              <a:rPr sz="3200" spc="135" dirty="0">
                <a:solidFill>
                  <a:srgbClr val="262626"/>
                </a:solidFill>
                <a:latin typeface="Gill Sans MT"/>
                <a:cs typeface="Gill Sans MT"/>
              </a:rPr>
              <a:t>TEXTILES/TAPESTRY</a:t>
            </a:r>
            <a:endParaRPr sz="3200">
              <a:latin typeface="Gill Sans MT"/>
              <a:cs typeface="Gill Sans M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556003" y="616745"/>
            <a:ext cx="9080500" cy="3243580"/>
            <a:chOff x="1556003" y="616745"/>
            <a:chExt cx="9080500" cy="3243580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56003" y="616745"/>
              <a:ext cx="4297680" cy="324353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38315" y="1642207"/>
              <a:ext cx="4297680" cy="119260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04672" y="2386744"/>
            <a:ext cx="4486910" cy="164592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321945" rIns="0" bIns="0" rtlCol="0">
            <a:spAutoFit/>
          </a:bodyPr>
          <a:lstStyle/>
          <a:p>
            <a:pPr marL="1053465">
              <a:lnSpc>
                <a:spcPct val="100000"/>
              </a:lnSpc>
              <a:spcBef>
                <a:spcPts val="2535"/>
              </a:spcBef>
            </a:pPr>
            <a:r>
              <a:rPr spc="165" dirty="0">
                <a:solidFill>
                  <a:srgbClr val="262626"/>
                </a:solidFill>
              </a:rPr>
              <a:t>SCULPTURE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0" y="10"/>
            <a:ext cx="6095998" cy="6857899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04672" y="2386744"/>
            <a:ext cx="4486910" cy="164592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321945" rIns="0" bIns="0" rtlCol="0">
            <a:spAutoFit/>
          </a:bodyPr>
          <a:lstStyle/>
          <a:p>
            <a:pPr marL="1224915">
              <a:lnSpc>
                <a:spcPct val="100000"/>
              </a:lnSpc>
              <a:spcBef>
                <a:spcPts val="2535"/>
              </a:spcBef>
            </a:pPr>
            <a:r>
              <a:rPr spc="130" dirty="0">
                <a:solidFill>
                  <a:srgbClr val="262626"/>
                </a:solidFill>
              </a:rPr>
              <a:t>PAINTING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0" y="10"/>
            <a:ext cx="6095998" cy="6857896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0"/>
            <a:ext cx="12192000" cy="457194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600200" y="3753529"/>
            <a:ext cx="8991600" cy="164592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485140" rIns="0" bIns="0" rtlCol="0">
            <a:spAutoFit/>
          </a:bodyPr>
          <a:lstStyle/>
          <a:p>
            <a:pPr marR="17780" algn="ctr">
              <a:lnSpc>
                <a:spcPct val="100000"/>
              </a:lnSpc>
              <a:spcBef>
                <a:spcPts val="3820"/>
              </a:spcBef>
            </a:pPr>
            <a:r>
              <a:rPr sz="3800" spc="130" dirty="0">
                <a:solidFill>
                  <a:srgbClr val="262626"/>
                </a:solidFill>
                <a:latin typeface="Gill Sans MT"/>
                <a:cs typeface="Gill Sans MT"/>
              </a:rPr>
              <a:t>CARVING</a:t>
            </a:r>
            <a:endParaRPr sz="380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00200" y="2386744"/>
              <a:ext cx="8991600" cy="1645920"/>
            </a:xfrm>
            <a:custGeom>
              <a:avLst/>
              <a:gdLst/>
              <a:ahLst/>
              <a:cxnLst/>
              <a:rect l="l" t="t" r="r" b="b"/>
              <a:pathLst>
                <a:path w="8991600" h="1645920">
                  <a:moveTo>
                    <a:pt x="8991600" y="0"/>
                  </a:moveTo>
                  <a:lnTo>
                    <a:pt x="0" y="0"/>
                  </a:lnTo>
                  <a:lnTo>
                    <a:pt x="0" y="1645920"/>
                  </a:lnTo>
                  <a:lnTo>
                    <a:pt x="8991600" y="1645920"/>
                  </a:lnTo>
                  <a:lnTo>
                    <a:pt x="89916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600200" y="2386744"/>
              <a:ext cx="8991600" cy="1645920"/>
            </a:xfrm>
            <a:custGeom>
              <a:avLst/>
              <a:gdLst/>
              <a:ahLst/>
              <a:cxnLst/>
              <a:rect l="l" t="t" r="r" b="b"/>
              <a:pathLst>
                <a:path w="8991600" h="1645920">
                  <a:moveTo>
                    <a:pt x="0" y="0"/>
                  </a:moveTo>
                  <a:lnTo>
                    <a:pt x="8991600" y="0"/>
                  </a:lnTo>
                  <a:lnTo>
                    <a:pt x="8991600" y="1645920"/>
                  </a:lnTo>
                  <a:lnTo>
                    <a:pt x="0" y="164592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074951" y="2598420"/>
            <a:ext cx="201676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10" dirty="0">
                <a:solidFill>
                  <a:srgbClr val="000000"/>
                </a:solidFill>
              </a:rPr>
              <a:t>TATTOO</a:t>
            </a:r>
            <a:endParaRPr sz="380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00200" y="2386744"/>
              <a:ext cx="8991600" cy="1645920"/>
            </a:xfrm>
            <a:custGeom>
              <a:avLst/>
              <a:gdLst/>
              <a:ahLst/>
              <a:cxnLst/>
              <a:rect l="l" t="t" r="r" b="b"/>
              <a:pathLst>
                <a:path w="8991600" h="1645920">
                  <a:moveTo>
                    <a:pt x="8991600" y="0"/>
                  </a:moveTo>
                  <a:lnTo>
                    <a:pt x="0" y="0"/>
                  </a:lnTo>
                  <a:lnTo>
                    <a:pt x="0" y="1645920"/>
                  </a:lnTo>
                  <a:lnTo>
                    <a:pt x="8991600" y="1645920"/>
                  </a:lnTo>
                  <a:lnTo>
                    <a:pt x="89916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600200" y="2386744"/>
              <a:ext cx="8991600" cy="1645920"/>
            </a:xfrm>
            <a:custGeom>
              <a:avLst/>
              <a:gdLst/>
              <a:ahLst/>
              <a:cxnLst/>
              <a:rect l="l" t="t" r="r" b="b"/>
              <a:pathLst>
                <a:path w="8991600" h="1645920">
                  <a:moveTo>
                    <a:pt x="0" y="0"/>
                  </a:moveTo>
                  <a:lnTo>
                    <a:pt x="8991600" y="0"/>
                  </a:lnTo>
                  <a:lnTo>
                    <a:pt x="8991600" y="1645920"/>
                  </a:lnTo>
                  <a:lnTo>
                    <a:pt x="0" y="164592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853781" y="2598420"/>
            <a:ext cx="245999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70" dirty="0">
                <a:solidFill>
                  <a:srgbClr val="000000"/>
                </a:solidFill>
              </a:rPr>
              <a:t>CERAMICS</a:t>
            </a:r>
            <a:endParaRPr sz="380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00200" y="2386744"/>
              <a:ext cx="8991600" cy="1645920"/>
            </a:xfrm>
            <a:custGeom>
              <a:avLst/>
              <a:gdLst/>
              <a:ahLst/>
              <a:cxnLst/>
              <a:rect l="l" t="t" r="r" b="b"/>
              <a:pathLst>
                <a:path w="8991600" h="1645920">
                  <a:moveTo>
                    <a:pt x="8991600" y="0"/>
                  </a:moveTo>
                  <a:lnTo>
                    <a:pt x="0" y="0"/>
                  </a:lnTo>
                  <a:lnTo>
                    <a:pt x="0" y="1645920"/>
                  </a:lnTo>
                  <a:lnTo>
                    <a:pt x="8991600" y="1645920"/>
                  </a:lnTo>
                  <a:lnTo>
                    <a:pt x="89916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600200" y="2386744"/>
              <a:ext cx="8991600" cy="1645920"/>
            </a:xfrm>
            <a:custGeom>
              <a:avLst/>
              <a:gdLst/>
              <a:ahLst/>
              <a:cxnLst/>
              <a:rect l="l" t="t" r="r" b="b"/>
              <a:pathLst>
                <a:path w="8991600" h="1645920">
                  <a:moveTo>
                    <a:pt x="0" y="0"/>
                  </a:moveTo>
                  <a:lnTo>
                    <a:pt x="8991600" y="0"/>
                  </a:lnTo>
                  <a:lnTo>
                    <a:pt x="8991600" y="1645920"/>
                  </a:lnTo>
                  <a:lnTo>
                    <a:pt x="0" y="164592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552281" y="2598420"/>
            <a:ext cx="106299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555" dirty="0">
                <a:solidFill>
                  <a:srgbClr val="000000"/>
                </a:solidFill>
              </a:rPr>
              <a:t>FILM</a:t>
            </a:r>
            <a:endParaRPr sz="380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00200" y="2386744"/>
              <a:ext cx="8991600" cy="1645920"/>
            </a:xfrm>
            <a:custGeom>
              <a:avLst/>
              <a:gdLst/>
              <a:ahLst/>
              <a:cxnLst/>
              <a:rect l="l" t="t" r="r" b="b"/>
              <a:pathLst>
                <a:path w="8991600" h="1645920">
                  <a:moveTo>
                    <a:pt x="8991600" y="0"/>
                  </a:moveTo>
                  <a:lnTo>
                    <a:pt x="0" y="0"/>
                  </a:lnTo>
                  <a:lnTo>
                    <a:pt x="0" y="1645920"/>
                  </a:lnTo>
                  <a:lnTo>
                    <a:pt x="8991600" y="1645920"/>
                  </a:lnTo>
                  <a:lnTo>
                    <a:pt x="8991600" y="0"/>
                  </a:lnTo>
                  <a:close/>
                </a:path>
              </a:pathLst>
            </a:custGeom>
            <a:solidFill>
              <a:srgbClr val="FFFFFF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600200" y="2386744"/>
              <a:ext cx="8991600" cy="1645920"/>
            </a:xfrm>
            <a:custGeom>
              <a:avLst/>
              <a:gdLst/>
              <a:ahLst/>
              <a:cxnLst/>
              <a:rect l="l" t="t" r="r" b="b"/>
              <a:pathLst>
                <a:path w="8991600" h="1645920">
                  <a:moveTo>
                    <a:pt x="0" y="0"/>
                  </a:moveTo>
                  <a:lnTo>
                    <a:pt x="8991600" y="0"/>
                  </a:lnTo>
                  <a:lnTo>
                    <a:pt x="8991600" y="1645920"/>
                  </a:lnTo>
                  <a:lnTo>
                    <a:pt x="0" y="164592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319712" y="2598420"/>
            <a:ext cx="152781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5" dirty="0">
                <a:solidFill>
                  <a:srgbClr val="000000"/>
                </a:solidFill>
              </a:rPr>
              <a:t>MUSIC</a:t>
            </a:r>
            <a:endParaRPr sz="380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54296" y="0"/>
            <a:ext cx="7538084" cy="6858000"/>
          </a:xfrm>
          <a:custGeom>
            <a:avLst/>
            <a:gdLst/>
            <a:ahLst/>
            <a:cxnLst/>
            <a:rect l="l" t="t" r="r" b="b"/>
            <a:pathLst>
              <a:path w="7538084" h="6858000">
                <a:moveTo>
                  <a:pt x="0" y="6857999"/>
                </a:moveTo>
                <a:lnTo>
                  <a:pt x="7537704" y="6857999"/>
                </a:lnTo>
                <a:lnTo>
                  <a:pt x="7537704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38910" cy="6858000"/>
          </a:xfrm>
          <a:custGeom>
            <a:avLst/>
            <a:gdLst/>
            <a:ahLst/>
            <a:cxnLst/>
            <a:rect l="l" t="t" r="r" b="b"/>
            <a:pathLst>
              <a:path w="1438910" h="6858000">
                <a:moveTo>
                  <a:pt x="0" y="6857999"/>
                </a:moveTo>
                <a:lnTo>
                  <a:pt x="1438656" y="6857999"/>
                </a:lnTo>
                <a:lnTo>
                  <a:pt x="1438656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273328" y="2986532"/>
            <a:ext cx="231457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75" dirty="0"/>
              <a:t>POETRY</a:t>
            </a:r>
            <a:endParaRPr sz="4800"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654550" cy="6858000"/>
            <a:chOff x="0" y="0"/>
            <a:chExt cx="465455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1438910" cy="6858000"/>
            </a:xfrm>
            <a:custGeom>
              <a:avLst/>
              <a:gdLst/>
              <a:ahLst/>
              <a:cxnLst/>
              <a:rect l="l" t="t" r="r" b="b"/>
              <a:pathLst>
                <a:path w="1438910" h="6858000">
                  <a:moveTo>
                    <a:pt x="1438656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1438656" y="6857999"/>
                  </a:lnTo>
                  <a:lnTo>
                    <a:pt x="1438656" y="0"/>
                  </a:lnTo>
                  <a:close/>
                </a:path>
              </a:pathLst>
            </a:custGeom>
            <a:solidFill>
              <a:srgbClr val="4A5356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438655" y="0"/>
              <a:ext cx="3215640" cy="6858000"/>
            </a:xfrm>
            <a:custGeom>
              <a:avLst/>
              <a:gdLst/>
              <a:ahLst/>
              <a:cxnLst/>
              <a:rect l="l" t="t" r="r" b="b"/>
              <a:pathLst>
                <a:path w="3215640" h="6858000">
                  <a:moveTo>
                    <a:pt x="3215640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215640" y="6857999"/>
                  </a:lnTo>
                  <a:lnTo>
                    <a:pt x="3215640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1993233" y="471932"/>
            <a:ext cx="2152015" cy="3529941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57785" marR="5080" indent="50165" algn="l">
              <a:lnSpc>
                <a:spcPct val="90200"/>
              </a:lnSpc>
              <a:spcBef>
                <a:spcPts val="310"/>
              </a:spcBef>
            </a:pPr>
            <a:r>
              <a:rPr sz="1800" b="1" dirty="0">
                <a:solidFill>
                  <a:srgbClr val="FFFFFF"/>
                </a:solidFill>
                <a:latin typeface="Gill Sans MT Bold"/>
                <a:cs typeface="Gill Sans MT Bold"/>
              </a:rPr>
              <a:t>Poetry</a:t>
            </a:r>
            <a:r>
              <a:rPr sz="18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is</a:t>
            </a:r>
            <a:r>
              <a:rPr sz="1800" spc="-4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an</a:t>
            </a:r>
            <a:r>
              <a:rPr lang="en-GB" spc="-40" dirty="0">
                <a:solidFill>
                  <a:srgbClr val="FFFFFF"/>
                </a:solidFill>
                <a:latin typeface="Gill Sans MT"/>
                <a:cs typeface="Gill Sans MT"/>
              </a:rPr>
              <a:t> artform</a:t>
            </a:r>
            <a:r>
              <a:rPr sz="1800" spc="-3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in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which human language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is</a:t>
            </a:r>
            <a:r>
              <a:rPr sz="1800" spc="-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used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for</a:t>
            </a:r>
            <a:r>
              <a:rPr sz="1800" spc="-3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its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aesthetic qualities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in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addition 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to,</a:t>
            </a:r>
            <a:r>
              <a:rPr sz="1800" spc="-17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or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instead of,</a:t>
            </a:r>
            <a:r>
              <a:rPr sz="1800" spc="-16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its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notional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and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semantic content.</a:t>
            </a:r>
            <a:r>
              <a:rPr sz="1800" spc="-1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It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consists largely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of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oral</a:t>
            </a:r>
            <a:r>
              <a:rPr sz="1800" spc="-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or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literary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works</a:t>
            </a:r>
            <a:r>
              <a:rPr sz="1800" spc="-6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in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which language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is</a:t>
            </a:r>
            <a:r>
              <a:rPr sz="1800" spc="-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used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in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a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 manner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that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Gill Sans MT"/>
                <a:cs typeface="Gill Sans MT"/>
              </a:rPr>
              <a:t>is 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felt</a:t>
            </a:r>
            <a:r>
              <a:rPr lang="en-GB" spc="-20" dirty="0"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by</a:t>
            </a:r>
            <a:r>
              <a:rPr sz="1800" spc="-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its</a:t>
            </a:r>
            <a:r>
              <a:rPr lang="en-GB" spc="-15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lang="en-GB" spc="-15" dirty="0" err="1">
                <a:solidFill>
                  <a:srgbClr val="FFFFFF"/>
                </a:solidFill>
                <a:latin typeface="Gill Sans MT"/>
                <a:cs typeface="Gill Sans MT"/>
              </a:rPr>
              <a:t>aud</a:t>
            </a:r>
            <a:r>
              <a:rPr sz="1800" spc="-10" dirty="0" err="1">
                <a:solidFill>
                  <a:srgbClr val="FFFFFF"/>
                </a:solidFill>
                <a:latin typeface="Gill Sans MT"/>
                <a:cs typeface="Gill Sans MT"/>
              </a:rPr>
              <a:t>ience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FFFFFF"/>
                </a:solidFill>
                <a:latin typeface="Gill Sans MT"/>
                <a:cs typeface="Gill Sans MT"/>
              </a:rPr>
              <a:t>to</a:t>
            </a:r>
            <a:r>
              <a:rPr lang="en-GB" sz="1800" dirty="0">
                <a:solidFill>
                  <a:srgbClr val="FFFFFF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Gill Sans MT"/>
                <a:cs typeface="Gill Sans MT"/>
              </a:rPr>
              <a:t>differ </a:t>
            </a:r>
            <a:r>
              <a:rPr sz="1800" spc="-20" dirty="0">
                <a:solidFill>
                  <a:srgbClr val="FFFFFF"/>
                </a:solidFill>
                <a:latin typeface="Gill Sans MT"/>
                <a:cs typeface="Gill Sans MT"/>
              </a:rPr>
              <a:t>from</a:t>
            </a:r>
            <a:r>
              <a:rPr lang="en-GB" dirty="0">
                <a:latin typeface="Gill Sans MT"/>
                <a:cs typeface="Gill Sans MT"/>
              </a:rPr>
              <a:t> o</a:t>
            </a:r>
            <a:r>
              <a:rPr sz="1800" spc="-10" dirty="0" err="1">
                <a:solidFill>
                  <a:srgbClr val="FFFFFF"/>
                </a:solidFill>
                <a:latin typeface="Gill Sans MT"/>
                <a:cs typeface="Gill Sans MT"/>
              </a:rPr>
              <a:t>rdinary</a:t>
            </a:r>
            <a:r>
              <a:rPr lang="en-GB" sz="1800" spc="-10" dirty="0">
                <a:solidFill>
                  <a:srgbClr val="FFFFFF"/>
                </a:solidFill>
                <a:latin typeface="Gill Sans MT"/>
                <a:cs typeface="Gill Sans MT"/>
              </a:rPr>
              <a:t> prose</a:t>
            </a:r>
            <a:endParaRPr sz="1800" dirty="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54296" y="0"/>
            <a:ext cx="7538084" cy="6858000"/>
          </a:xfrm>
          <a:custGeom>
            <a:avLst/>
            <a:gdLst/>
            <a:ahLst/>
            <a:cxnLst/>
            <a:rect l="l" t="t" r="r" b="b"/>
            <a:pathLst>
              <a:path w="7538084" h="6858000">
                <a:moveTo>
                  <a:pt x="0" y="6857999"/>
                </a:moveTo>
                <a:lnTo>
                  <a:pt x="7537704" y="6857999"/>
                </a:lnTo>
                <a:lnTo>
                  <a:pt x="7537704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38910" cy="6858000"/>
          </a:xfrm>
          <a:custGeom>
            <a:avLst/>
            <a:gdLst/>
            <a:ahLst/>
            <a:cxnLst/>
            <a:rect l="l" t="t" r="r" b="b"/>
            <a:pathLst>
              <a:path w="1438910" h="6858000">
                <a:moveTo>
                  <a:pt x="0" y="6857999"/>
                </a:moveTo>
                <a:lnTo>
                  <a:pt x="1438656" y="6857999"/>
                </a:lnTo>
                <a:lnTo>
                  <a:pt x="1438656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>
              <a:lnSpc>
                <a:spcPct val="90200"/>
              </a:lnSpc>
              <a:spcBef>
                <a:spcPts val="665"/>
              </a:spcBef>
            </a:pPr>
            <a:r>
              <a:rPr spc="65" dirty="0"/>
              <a:t>HOW</a:t>
            </a:r>
            <a:r>
              <a:rPr spc="395" dirty="0"/>
              <a:t> </a:t>
            </a:r>
            <a:r>
              <a:rPr spc="150" dirty="0"/>
              <a:t>MUCH</a:t>
            </a:r>
            <a:r>
              <a:rPr spc="409" dirty="0"/>
              <a:t> </a:t>
            </a:r>
            <a:r>
              <a:rPr spc="-235" dirty="0"/>
              <a:t>HAS </a:t>
            </a:r>
            <a:r>
              <a:rPr dirty="0"/>
              <a:t>STORY</a:t>
            </a:r>
            <a:r>
              <a:rPr spc="-195" dirty="0"/>
              <a:t> </a:t>
            </a:r>
            <a:r>
              <a:rPr spc="160" dirty="0"/>
              <a:t>TELLING </a:t>
            </a:r>
            <a:r>
              <a:rPr spc="185" dirty="0"/>
              <a:t>CHANGED??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654550" cy="6858000"/>
            <a:chOff x="0" y="0"/>
            <a:chExt cx="465455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1438910" cy="6858000"/>
            </a:xfrm>
            <a:custGeom>
              <a:avLst/>
              <a:gdLst/>
              <a:ahLst/>
              <a:cxnLst/>
              <a:rect l="l" t="t" r="r" b="b"/>
              <a:pathLst>
                <a:path w="1438910" h="6858000">
                  <a:moveTo>
                    <a:pt x="1438656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1438656" y="6857999"/>
                  </a:lnTo>
                  <a:lnTo>
                    <a:pt x="1438656" y="0"/>
                  </a:lnTo>
                  <a:close/>
                </a:path>
              </a:pathLst>
            </a:custGeom>
            <a:solidFill>
              <a:srgbClr val="4A5356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438655" y="0"/>
              <a:ext cx="3215640" cy="6858000"/>
            </a:xfrm>
            <a:custGeom>
              <a:avLst/>
              <a:gdLst/>
              <a:ahLst/>
              <a:cxnLst/>
              <a:rect l="l" t="t" r="r" b="b"/>
              <a:pathLst>
                <a:path w="3215640" h="6858000">
                  <a:moveTo>
                    <a:pt x="3215640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215640" y="6857999"/>
                  </a:lnTo>
                  <a:lnTo>
                    <a:pt x="3215640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765499" y="190500"/>
            <a:ext cx="2516505" cy="3390900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 marR="5080" algn="just">
              <a:lnSpc>
                <a:spcPct val="100499"/>
              </a:lnSpc>
              <a:spcBef>
                <a:spcPts val="70"/>
              </a:spcBef>
            </a:pPr>
            <a:r>
              <a:rPr sz="4400" u="sng" spc="-2450" dirty="0">
                <a:solidFill>
                  <a:srgbClr val="738F97"/>
                </a:solidFill>
                <a:uFill>
                  <a:solidFill>
                    <a:srgbClr val="738F97"/>
                  </a:solidFill>
                </a:uFill>
              </a:rPr>
              <a:t>https://ww</a:t>
            </a:r>
            <a:r>
              <a:rPr sz="4400" spc="1100" dirty="0">
                <a:solidFill>
                  <a:srgbClr val="738F97"/>
                </a:solidFill>
                <a:latin typeface="Times New Roman"/>
                <a:cs typeface="Times New Roman"/>
              </a:rPr>
              <a:t> </a:t>
            </a:r>
            <a:r>
              <a:rPr sz="4400" u="sng" spc="-1960" dirty="0">
                <a:solidFill>
                  <a:srgbClr val="738F97"/>
                </a:solidFill>
                <a:uFill>
                  <a:solidFill>
                    <a:srgbClr val="738F97"/>
                  </a:solidFill>
                </a:uFill>
              </a:rPr>
              <a:t>w.ted.com/</a:t>
            </a:r>
            <a:r>
              <a:rPr sz="4400" spc="1100" dirty="0">
                <a:solidFill>
                  <a:srgbClr val="738F97"/>
                </a:solidFill>
                <a:latin typeface="Times New Roman"/>
                <a:cs typeface="Times New Roman"/>
              </a:rPr>
              <a:t> </a:t>
            </a:r>
            <a:r>
              <a:rPr sz="4400" u="sng" spc="-2630" dirty="0">
                <a:solidFill>
                  <a:srgbClr val="738F97"/>
                </a:solidFill>
                <a:uFill>
                  <a:solidFill>
                    <a:srgbClr val="738F97"/>
                  </a:solidFill>
                </a:uFill>
              </a:rPr>
              <a:t>talks/joe_s</a:t>
            </a:r>
            <a:r>
              <a:rPr sz="4400" spc="1100" dirty="0">
                <a:solidFill>
                  <a:srgbClr val="738F97"/>
                </a:solidFill>
                <a:latin typeface="Times New Roman"/>
                <a:cs typeface="Times New Roman"/>
              </a:rPr>
              <a:t> </a:t>
            </a:r>
            <a:r>
              <a:rPr sz="4400" u="sng" spc="-2450" dirty="0">
                <a:solidFill>
                  <a:srgbClr val="738F97"/>
                </a:solidFill>
                <a:uFill>
                  <a:solidFill>
                    <a:srgbClr val="738F97"/>
                  </a:solidFill>
                </a:uFill>
              </a:rPr>
              <a:t>abia_the_t</a:t>
            </a:r>
            <a:r>
              <a:rPr sz="4400" spc="1100" dirty="0">
                <a:solidFill>
                  <a:srgbClr val="738F97"/>
                </a:solidFill>
                <a:latin typeface="Times New Roman"/>
                <a:cs typeface="Times New Roman"/>
              </a:rPr>
              <a:t> </a:t>
            </a:r>
            <a:r>
              <a:rPr sz="4400" u="sng" spc="-2225" dirty="0">
                <a:solidFill>
                  <a:srgbClr val="738F97"/>
                </a:solidFill>
                <a:uFill>
                  <a:solidFill>
                    <a:srgbClr val="738F97"/>
                  </a:solidFill>
                </a:uFill>
              </a:rPr>
              <a:t>echnology</a:t>
            </a:r>
            <a:endParaRPr sz="4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765499" y="3543300"/>
            <a:ext cx="2520950" cy="271716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2700" marR="5080">
              <a:lnSpc>
                <a:spcPct val="100499"/>
              </a:lnSpc>
              <a:spcBef>
                <a:spcPts val="70"/>
              </a:spcBef>
            </a:pPr>
            <a:r>
              <a:rPr sz="4400" u="sng" spc="-2445" dirty="0">
                <a:solidFill>
                  <a:srgbClr val="738F97"/>
                </a:solidFill>
                <a:uFill>
                  <a:solidFill>
                    <a:srgbClr val="738F97"/>
                  </a:solidFill>
                </a:uFill>
                <a:latin typeface="Gill Sans MT"/>
                <a:cs typeface="Gill Sans MT"/>
              </a:rPr>
              <a:t>_of_storyt</a:t>
            </a:r>
            <a:r>
              <a:rPr sz="4400" spc="1100" dirty="0">
                <a:solidFill>
                  <a:srgbClr val="738F97"/>
                </a:solidFill>
                <a:latin typeface="Times New Roman"/>
                <a:cs typeface="Times New Roman"/>
              </a:rPr>
              <a:t> </a:t>
            </a:r>
            <a:r>
              <a:rPr sz="4400" u="sng" spc="-2775" dirty="0">
                <a:solidFill>
                  <a:srgbClr val="738F97"/>
                </a:solidFill>
                <a:uFill>
                  <a:solidFill>
                    <a:srgbClr val="738F97"/>
                  </a:solidFill>
                </a:uFill>
                <a:latin typeface="Gill Sans MT"/>
                <a:cs typeface="Gill Sans MT"/>
              </a:rPr>
              <a:t>elling?langu</a:t>
            </a:r>
            <a:r>
              <a:rPr sz="4400" spc="1100" dirty="0">
                <a:solidFill>
                  <a:srgbClr val="738F97"/>
                </a:solidFill>
                <a:latin typeface="Times New Roman"/>
                <a:cs typeface="Times New Roman"/>
              </a:rPr>
              <a:t> </a:t>
            </a:r>
            <a:r>
              <a:rPr sz="4400" u="sng" spc="-2230" dirty="0">
                <a:solidFill>
                  <a:srgbClr val="738F97"/>
                </a:solidFill>
                <a:uFill>
                  <a:solidFill>
                    <a:srgbClr val="738F97"/>
                  </a:solidFill>
                </a:uFill>
                <a:latin typeface="Gill Sans MT"/>
                <a:cs typeface="Gill Sans MT"/>
              </a:rPr>
              <a:t>age=en#t-</a:t>
            </a:r>
            <a:r>
              <a:rPr sz="4400" spc="1100" dirty="0">
                <a:solidFill>
                  <a:srgbClr val="738F97"/>
                </a:solidFill>
                <a:latin typeface="Times New Roman"/>
                <a:cs typeface="Times New Roman"/>
              </a:rPr>
              <a:t> </a:t>
            </a:r>
            <a:r>
              <a:rPr sz="4400" u="sng" spc="-1140" dirty="0">
                <a:solidFill>
                  <a:srgbClr val="738F97"/>
                </a:solidFill>
                <a:uFill>
                  <a:solidFill>
                    <a:srgbClr val="738F97"/>
                  </a:solidFill>
                </a:uFill>
                <a:latin typeface="Gill Sans MT"/>
                <a:cs typeface="Gill Sans MT"/>
              </a:rPr>
              <a:t>212334</a:t>
            </a:r>
            <a:endParaRPr sz="440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54296" y="0"/>
            <a:ext cx="7538084" cy="6858000"/>
          </a:xfrm>
          <a:custGeom>
            <a:avLst/>
            <a:gdLst/>
            <a:ahLst/>
            <a:cxnLst/>
            <a:rect l="l" t="t" r="r" b="b"/>
            <a:pathLst>
              <a:path w="7538084" h="6858000">
                <a:moveTo>
                  <a:pt x="0" y="6857999"/>
                </a:moveTo>
                <a:lnTo>
                  <a:pt x="7537704" y="6857999"/>
                </a:lnTo>
                <a:lnTo>
                  <a:pt x="7537704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38910" cy="6858000"/>
          </a:xfrm>
          <a:custGeom>
            <a:avLst/>
            <a:gdLst/>
            <a:ahLst/>
            <a:cxnLst/>
            <a:rect l="l" t="t" r="r" b="b"/>
            <a:pathLst>
              <a:path w="1438910" h="6858000">
                <a:moveTo>
                  <a:pt x="0" y="6857999"/>
                </a:moveTo>
                <a:lnTo>
                  <a:pt x="1438656" y="6857999"/>
                </a:lnTo>
                <a:lnTo>
                  <a:pt x="1438656" y="0"/>
                </a:lnTo>
                <a:lnTo>
                  <a:pt x="0" y="0"/>
                </a:lnTo>
                <a:lnTo>
                  <a:pt x="0" y="6857999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471291" y="2328164"/>
            <a:ext cx="3944620" cy="2077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5470"/>
              </a:lnSpc>
              <a:spcBef>
                <a:spcPts val="100"/>
              </a:spcBef>
            </a:pPr>
            <a:r>
              <a:rPr sz="4800" dirty="0"/>
              <a:t>WHAT</a:t>
            </a:r>
            <a:r>
              <a:rPr sz="4800" spc="515" dirty="0"/>
              <a:t> </a:t>
            </a:r>
            <a:r>
              <a:rPr sz="4800" spc="170" dirty="0"/>
              <a:t>IS</a:t>
            </a:r>
            <a:endParaRPr sz="4800"/>
          </a:p>
          <a:p>
            <a:pPr marL="12700" marR="5080">
              <a:lnSpc>
                <a:spcPts val="5210"/>
              </a:lnSpc>
              <a:spcBef>
                <a:spcPts val="340"/>
              </a:spcBef>
            </a:pPr>
            <a:r>
              <a:rPr sz="4800" spc="190" dirty="0"/>
              <a:t>CONDENSED </a:t>
            </a:r>
            <a:r>
              <a:rPr sz="4800" spc="105" dirty="0"/>
              <a:t>IMAGERY?</a:t>
            </a:r>
            <a:endParaRPr sz="4800"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654550" cy="6858000"/>
            <a:chOff x="0" y="0"/>
            <a:chExt cx="4654550" cy="6858000"/>
          </a:xfrm>
        </p:grpSpPr>
        <p:sp>
          <p:nvSpPr>
            <p:cNvPr id="6" name="object 6"/>
            <p:cNvSpPr/>
            <p:nvPr/>
          </p:nvSpPr>
          <p:spPr>
            <a:xfrm>
              <a:off x="0" y="0"/>
              <a:ext cx="1438910" cy="6858000"/>
            </a:xfrm>
            <a:custGeom>
              <a:avLst/>
              <a:gdLst/>
              <a:ahLst/>
              <a:cxnLst/>
              <a:rect l="l" t="t" r="r" b="b"/>
              <a:pathLst>
                <a:path w="1438910" h="6858000">
                  <a:moveTo>
                    <a:pt x="1438656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1438656" y="6857999"/>
                  </a:lnTo>
                  <a:lnTo>
                    <a:pt x="1438656" y="0"/>
                  </a:lnTo>
                  <a:close/>
                </a:path>
              </a:pathLst>
            </a:custGeom>
            <a:solidFill>
              <a:srgbClr val="4A5356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438655" y="0"/>
              <a:ext cx="3215640" cy="6858000"/>
            </a:xfrm>
            <a:custGeom>
              <a:avLst/>
              <a:gdLst/>
              <a:ahLst/>
              <a:cxnLst/>
              <a:rect l="l" t="t" r="r" b="b"/>
              <a:pathLst>
                <a:path w="3215640" h="6858000">
                  <a:moveTo>
                    <a:pt x="3215640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215640" y="6857999"/>
                  </a:lnTo>
                  <a:lnTo>
                    <a:pt x="3215640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1778952" y="292100"/>
            <a:ext cx="2464435" cy="3865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spc="215" dirty="0">
                <a:solidFill>
                  <a:srgbClr val="373E40"/>
                </a:solidFill>
                <a:latin typeface="Times New Roman"/>
                <a:cs typeface="Times New Roman"/>
              </a:rPr>
              <a:t>Being</a:t>
            </a:r>
            <a:r>
              <a:rPr sz="3600" spc="10" dirty="0">
                <a:solidFill>
                  <a:srgbClr val="373E40"/>
                </a:solidFill>
                <a:latin typeface="Times New Roman"/>
                <a:cs typeface="Times New Roman"/>
              </a:rPr>
              <a:t> </a:t>
            </a:r>
            <a:r>
              <a:rPr sz="3600" spc="229" dirty="0">
                <a:solidFill>
                  <a:srgbClr val="373E40"/>
                </a:solidFill>
                <a:latin typeface="Times New Roman"/>
                <a:cs typeface="Times New Roman"/>
              </a:rPr>
              <a:t>able </a:t>
            </a:r>
            <a:r>
              <a:rPr sz="3600" spc="290" dirty="0">
                <a:solidFill>
                  <a:srgbClr val="373E40"/>
                </a:solidFill>
                <a:latin typeface="Times New Roman"/>
                <a:cs typeface="Times New Roman"/>
              </a:rPr>
              <a:t>to</a:t>
            </a:r>
            <a:r>
              <a:rPr sz="3600" dirty="0">
                <a:solidFill>
                  <a:srgbClr val="373E40"/>
                </a:solidFill>
                <a:latin typeface="Times New Roman"/>
                <a:cs typeface="Times New Roman"/>
              </a:rPr>
              <a:t> </a:t>
            </a:r>
            <a:r>
              <a:rPr sz="3600" spc="290" dirty="0">
                <a:solidFill>
                  <a:srgbClr val="373E40"/>
                </a:solidFill>
                <a:latin typeface="Times New Roman"/>
                <a:cs typeface="Times New Roman"/>
              </a:rPr>
              <a:t>convey </a:t>
            </a:r>
            <a:r>
              <a:rPr sz="3600" spc="415" dirty="0">
                <a:solidFill>
                  <a:srgbClr val="373E40"/>
                </a:solidFill>
                <a:latin typeface="Times New Roman"/>
                <a:cs typeface="Times New Roman"/>
              </a:rPr>
              <a:t>and</a:t>
            </a:r>
            <a:r>
              <a:rPr sz="3600" spc="15" dirty="0">
                <a:solidFill>
                  <a:srgbClr val="373E40"/>
                </a:solidFill>
                <a:latin typeface="Times New Roman"/>
                <a:cs typeface="Times New Roman"/>
              </a:rPr>
              <a:t> </a:t>
            </a:r>
            <a:r>
              <a:rPr sz="3600" spc="290" dirty="0">
                <a:solidFill>
                  <a:srgbClr val="373E40"/>
                </a:solidFill>
                <a:latin typeface="Times New Roman"/>
                <a:cs typeface="Times New Roman"/>
              </a:rPr>
              <a:t>idea</a:t>
            </a:r>
            <a:r>
              <a:rPr sz="3600" spc="5" dirty="0">
                <a:solidFill>
                  <a:srgbClr val="373E40"/>
                </a:solidFill>
                <a:latin typeface="Times New Roman"/>
                <a:cs typeface="Times New Roman"/>
              </a:rPr>
              <a:t> </a:t>
            </a:r>
            <a:r>
              <a:rPr sz="3600" spc="335" dirty="0">
                <a:solidFill>
                  <a:srgbClr val="373E40"/>
                </a:solidFill>
                <a:latin typeface="Times New Roman"/>
                <a:cs typeface="Times New Roman"/>
              </a:rPr>
              <a:t>or </a:t>
            </a:r>
            <a:r>
              <a:rPr sz="3600" spc="275" dirty="0">
                <a:solidFill>
                  <a:srgbClr val="373E40"/>
                </a:solidFill>
                <a:latin typeface="Times New Roman"/>
                <a:cs typeface="Times New Roman"/>
              </a:rPr>
              <a:t>image </a:t>
            </a:r>
            <a:r>
              <a:rPr sz="3600" spc="350" dirty="0">
                <a:solidFill>
                  <a:srgbClr val="373E40"/>
                </a:solidFill>
                <a:latin typeface="Times New Roman"/>
                <a:cs typeface="Times New Roman"/>
              </a:rPr>
              <a:t>though</a:t>
            </a:r>
            <a:r>
              <a:rPr sz="3600" dirty="0">
                <a:solidFill>
                  <a:srgbClr val="373E40"/>
                </a:solidFill>
                <a:latin typeface="Times New Roman"/>
                <a:cs typeface="Times New Roman"/>
              </a:rPr>
              <a:t> </a:t>
            </a:r>
            <a:r>
              <a:rPr sz="3600" spc="370" dirty="0">
                <a:solidFill>
                  <a:srgbClr val="373E40"/>
                </a:solidFill>
                <a:latin typeface="Times New Roman"/>
                <a:cs typeface="Times New Roman"/>
              </a:rPr>
              <a:t>the </a:t>
            </a:r>
            <a:r>
              <a:rPr sz="3600" spc="295" dirty="0">
                <a:solidFill>
                  <a:srgbClr val="373E40"/>
                </a:solidFill>
                <a:latin typeface="Times New Roman"/>
                <a:cs typeface="Times New Roman"/>
              </a:rPr>
              <a:t>simplest </a:t>
            </a:r>
            <a:r>
              <a:rPr sz="3600" spc="254" dirty="0">
                <a:solidFill>
                  <a:srgbClr val="373E40"/>
                </a:solidFill>
                <a:latin typeface="Times New Roman"/>
                <a:cs typeface="Times New Roman"/>
              </a:rPr>
              <a:t>form.</a:t>
            </a:r>
            <a:endParaRPr sz="3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1998" y="0"/>
                </a:moveTo>
                <a:lnTo>
                  <a:pt x="0" y="0"/>
                </a:lnTo>
                <a:lnTo>
                  <a:pt x="0" y="6857999"/>
                </a:lnTo>
                <a:lnTo>
                  <a:pt x="12191998" y="6857999"/>
                </a:lnTo>
                <a:lnTo>
                  <a:pt x="12191998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643465" y="640080"/>
            <a:ext cx="6572884" cy="5261610"/>
            <a:chOff x="643465" y="640080"/>
            <a:chExt cx="6572884" cy="5261610"/>
          </a:xfrm>
        </p:grpSpPr>
        <p:sp>
          <p:nvSpPr>
            <p:cNvPr id="4" name="object 4"/>
            <p:cNvSpPr/>
            <p:nvPr/>
          </p:nvSpPr>
          <p:spPr>
            <a:xfrm>
              <a:off x="643465" y="640080"/>
              <a:ext cx="6572884" cy="5261610"/>
            </a:xfrm>
            <a:custGeom>
              <a:avLst/>
              <a:gdLst/>
              <a:ahLst/>
              <a:cxnLst/>
              <a:rect l="l" t="t" r="r" b="b"/>
              <a:pathLst>
                <a:path w="6572884" h="5261610">
                  <a:moveTo>
                    <a:pt x="6572502" y="0"/>
                  </a:moveTo>
                  <a:lnTo>
                    <a:pt x="0" y="0"/>
                  </a:lnTo>
                  <a:lnTo>
                    <a:pt x="0" y="5261169"/>
                  </a:lnTo>
                  <a:lnTo>
                    <a:pt x="6572502" y="5261169"/>
                  </a:lnTo>
                  <a:lnTo>
                    <a:pt x="657250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43465" y="640080"/>
              <a:ext cx="6572884" cy="5261610"/>
            </a:xfrm>
            <a:custGeom>
              <a:avLst/>
              <a:gdLst/>
              <a:ahLst/>
              <a:cxnLst/>
              <a:rect l="l" t="t" r="r" b="b"/>
              <a:pathLst>
                <a:path w="6572884" h="5261610">
                  <a:moveTo>
                    <a:pt x="0" y="0"/>
                  </a:moveTo>
                  <a:lnTo>
                    <a:pt x="6572503" y="0"/>
                  </a:lnTo>
                  <a:lnTo>
                    <a:pt x="6572503" y="5261170"/>
                  </a:lnTo>
                  <a:lnTo>
                    <a:pt x="0" y="526117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65408" y="806357"/>
              <a:ext cx="4928615" cy="4928615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859435" y="640080"/>
            <a:ext cx="3703320" cy="5261610"/>
            <a:chOff x="7859435" y="640080"/>
            <a:chExt cx="3703320" cy="5261610"/>
          </a:xfrm>
        </p:grpSpPr>
        <p:sp>
          <p:nvSpPr>
            <p:cNvPr id="8" name="object 8"/>
            <p:cNvSpPr/>
            <p:nvPr/>
          </p:nvSpPr>
          <p:spPr>
            <a:xfrm>
              <a:off x="7859435" y="640080"/>
              <a:ext cx="3703320" cy="5261610"/>
            </a:xfrm>
            <a:custGeom>
              <a:avLst/>
              <a:gdLst/>
              <a:ahLst/>
              <a:cxnLst/>
              <a:rect l="l" t="t" r="r" b="b"/>
              <a:pathLst>
                <a:path w="3703320" h="5261610">
                  <a:moveTo>
                    <a:pt x="0" y="0"/>
                  </a:moveTo>
                  <a:lnTo>
                    <a:pt x="3702888" y="0"/>
                  </a:lnTo>
                  <a:lnTo>
                    <a:pt x="3702888" y="5261170"/>
                  </a:lnTo>
                  <a:lnTo>
                    <a:pt x="0" y="526117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8023811" y="806357"/>
              <a:ext cx="3374390" cy="4928870"/>
            </a:xfrm>
            <a:custGeom>
              <a:avLst/>
              <a:gdLst/>
              <a:ahLst/>
              <a:cxnLst/>
              <a:rect l="l" t="t" r="r" b="b"/>
              <a:pathLst>
                <a:path w="3374390" h="4928870">
                  <a:moveTo>
                    <a:pt x="3374135" y="0"/>
                  </a:moveTo>
                  <a:lnTo>
                    <a:pt x="0" y="0"/>
                  </a:lnTo>
                  <a:lnTo>
                    <a:pt x="0" y="4928615"/>
                  </a:lnTo>
                  <a:lnTo>
                    <a:pt x="3374135" y="4928615"/>
                  </a:lnTo>
                  <a:lnTo>
                    <a:pt x="337413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038292" y="1309112"/>
              <a:ext cx="3374390" cy="402488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1998" y="0"/>
                </a:moveTo>
                <a:lnTo>
                  <a:pt x="0" y="0"/>
                </a:lnTo>
                <a:lnTo>
                  <a:pt x="0" y="6857999"/>
                </a:lnTo>
                <a:lnTo>
                  <a:pt x="12191998" y="6857999"/>
                </a:lnTo>
                <a:lnTo>
                  <a:pt x="12191998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33400" y="640080"/>
            <a:ext cx="6172200" cy="5293360"/>
            <a:chOff x="627590" y="624205"/>
            <a:chExt cx="6604634" cy="5293360"/>
          </a:xfrm>
        </p:grpSpPr>
        <p:sp>
          <p:nvSpPr>
            <p:cNvPr id="4" name="object 4"/>
            <p:cNvSpPr/>
            <p:nvPr/>
          </p:nvSpPr>
          <p:spPr>
            <a:xfrm>
              <a:off x="643465" y="640080"/>
              <a:ext cx="6572884" cy="5261610"/>
            </a:xfrm>
            <a:custGeom>
              <a:avLst/>
              <a:gdLst/>
              <a:ahLst/>
              <a:cxnLst/>
              <a:rect l="l" t="t" r="r" b="b"/>
              <a:pathLst>
                <a:path w="6572884" h="5261610">
                  <a:moveTo>
                    <a:pt x="6572502" y="0"/>
                  </a:moveTo>
                  <a:lnTo>
                    <a:pt x="0" y="0"/>
                  </a:lnTo>
                  <a:lnTo>
                    <a:pt x="0" y="5261169"/>
                  </a:lnTo>
                  <a:lnTo>
                    <a:pt x="6572502" y="5261169"/>
                  </a:lnTo>
                  <a:lnTo>
                    <a:pt x="657250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43465" y="640080"/>
              <a:ext cx="6572884" cy="5261610"/>
            </a:xfrm>
            <a:custGeom>
              <a:avLst/>
              <a:gdLst/>
              <a:ahLst/>
              <a:cxnLst/>
              <a:rect l="l" t="t" r="r" b="b"/>
              <a:pathLst>
                <a:path w="6572884" h="5261610">
                  <a:moveTo>
                    <a:pt x="0" y="0"/>
                  </a:moveTo>
                  <a:lnTo>
                    <a:pt x="6572503" y="0"/>
                  </a:lnTo>
                  <a:lnTo>
                    <a:pt x="6572503" y="5261170"/>
                  </a:lnTo>
                  <a:lnTo>
                    <a:pt x="0" y="526117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7040" y="806357"/>
              <a:ext cx="6245226" cy="4928615"/>
            </a:xfrm>
            <a:prstGeom prst="rect">
              <a:avLst/>
            </a:prstGeom>
          </p:spPr>
        </p:pic>
      </p:grpSp>
      <p:pic>
        <p:nvPicPr>
          <p:cNvPr id="12" name="Picture 11" descr="A picture containing furniture, ground, table, wooden&#10;&#10;Description automatically generated">
            <a:extLst>
              <a:ext uri="{FF2B5EF4-FFF2-40B4-BE49-F238E27FC236}">
                <a16:creationId xmlns:a16="http://schemas.microsoft.com/office/drawing/2014/main" id="{F9641AF7-EABC-3049-9C15-F7978B3EDB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4527" y="640080"/>
            <a:ext cx="5079238" cy="5277485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1998" y="0"/>
                </a:moveTo>
                <a:lnTo>
                  <a:pt x="0" y="0"/>
                </a:lnTo>
                <a:lnTo>
                  <a:pt x="0" y="6857999"/>
                </a:lnTo>
                <a:lnTo>
                  <a:pt x="12191998" y="6857999"/>
                </a:lnTo>
                <a:lnTo>
                  <a:pt x="12191998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9641AF7-EABC-3049-9C15-F7978B3ED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70637" y="787400"/>
            <a:ext cx="4298596" cy="5308600"/>
          </a:xfrm>
          <a:prstGeom prst="rect">
            <a:avLst/>
          </a:prstGeom>
        </p:spPr>
      </p:pic>
      <p:pic>
        <p:nvPicPr>
          <p:cNvPr id="8" name="Picture 7" descr="A glass of water&#10;&#10;Description automatically generated with medium confidence">
            <a:extLst>
              <a:ext uri="{FF2B5EF4-FFF2-40B4-BE49-F238E27FC236}">
                <a16:creationId xmlns:a16="http://schemas.microsoft.com/office/drawing/2014/main" id="{DE996206-D3E4-4E4A-B824-3F3C69474A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787400"/>
            <a:ext cx="5308600" cy="530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1864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" y="0"/>
            <a:ext cx="5105400" cy="6858000"/>
            <a:chOff x="1" y="0"/>
            <a:chExt cx="5105400" cy="6858000"/>
          </a:xfrm>
        </p:grpSpPr>
        <p:sp>
          <p:nvSpPr>
            <p:cNvPr id="3" name="object 3"/>
            <p:cNvSpPr/>
            <p:nvPr/>
          </p:nvSpPr>
          <p:spPr>
            <a:xfrm>
              <a:off x="1" y="0"/>
              <a:ext cx="3070225" cy="6858000"/>
            </a:xfrm>
            <a:custGeom>
              <a:avLst/>
              <a:gdLst/>
              <a:ahLst/>
              <a:cxnLst/>
              <a:rect l="l" t="t" r="r" b="b"/>
              <a:pathLst>
                <a:path w="3070225" h="6858000">
                  <a:moveTo>
                    <a:pt x="3070171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070171" y="6857999"/>
                  </a:lnTo>
                  <a:lnTo>
                    <a:pt x="3070171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1985965" y="0"/>
                  </a:moveTo>
                  <a:lnTo>
                    <a:pt x="1937713" y="574"/>
                  </a:lnTo>
                  <a:lnTo>
                    <a:pt x="1889743" y="2290"/>
                  </a:lnTo>
                  <a:lnTo>
                    <a:pt x="1842069" y="5133"/>
                  </a:lnTo>
                  <a:lnTo>
                    <a:pt x="1794703" y="9091"/>
                  </a:lnTo>
                  <a:lnTo>
                    <a:pt x="1747659" y="14150"/>
                  </a:lnTo>
                  <a:lnTo>
                    <a:pt x="1700949" y="20299"/>
                  </a:lnTo>
                  <a:lnTo>
                    <a:pt x="1654587" y="27523"/>
                  </a:lnTo>
                  <a:lnTo>
                    <a:pt x="1608585" y="35809"/>
                  </a:lnTo>
                  <a:lnTo>
                    <a:pt x="1562957" y="45146"/>
                  </a:lnTo>
                  <a:lnTo>
                    <a:pt x="1517715" y="55519"/>
                  </a:lnTo>
                  <a:lnTo>
                    <a:pt x="1472873" y="66916"/>
                  </a:lnTo>
                  <a:lnTo>
                    <a:pt x="1428443" y="79323"/>
                  </a:lnTo>
                  <a:lnTo>
                    <a:pt x="1384439" y="92729"/>
                  </a:lnTo>
                  <a:lnTo>
                    <a:pt x="1340873" y="107119"/>
                  </a:lnTo>
                  <a:lnTo>
                    <a:pt x="1297759" y="122480"/>
                  </a:lnTo>
                  <a:lnTo>
                    <a:pt x="1255110" y="138801"/>
                  </a:lnTo>
                  <a:lnTo>
                    <a:pt x="1212937" y="156067"/>
                  </a:lnTo>
                  <a:lnTo>
                    <a:pt x="1171256" y="174265"/>
                  </a:lnTo>
                  <a:lnTo>
                    <a:pt x="1130078" y="193383"/>
                  </a:lnTo>
                  <a:lnTo>
                    <a:pt x="1089416" y="213408"/>
                  </a:lnTo>
                  <a:lnTo>
                    <a:pt x="1049284" y="234327"/>
                  </a:lnTo>
                  <a:lnTo>
                    <a:pt x="1009695" y="256126"/>
                  </a:lnTo>
                  <a:lnTo>
                    <a:pt x="970661" y="278793"/>
                  </a:lnTo>
                  <a:lnTo>
                    <a:pt x="932196" y="302315"/>
                  </a:lnTo>
                  <a:lnTo>
                    <a:pt x="894312" y="326678"/>
                  </a:lnTo>
                  <a:lnTo>
                    <a:pt x="857023" y="351870"/>
                  </a:lnTo>
                  <a:lnTo>
                    <a:pt x="820342" y="377877"/>
                  </a:lnTo>
                  <a:lnTo>
                    <a:pt x="784281" y="404688"/>
                  </a:lnTo>
                  <a:lnTo>
                    <a:pt x="748853" y="432287"/>
                  </a:lnTo>
                  <a:lnTo>
                    <a:pt x="714072" y="460664"/>
                  </a:lnTo>
                  <a:lnTo>
                    <a:pt x="679951" y="489804"/>
                  </a:lnTo>
                  <a:lnTo>
                    <a:pt x="646503" y="519694"/>
                  </a:lnTo>
                  <a:lnTo>
                    <a:pt x="613740" y="550323"/>
                  </a:lnTo>
                  <a:lnTo>
                    <a:pt x="581675" y="581675"/>
                  </a:lnTo>
                  <a:lnTo>
                    <a:pt x="550322" y="613740"/>
                  </a:lnTo>
                  <a:lnTo>
                    <a:pt x="519694" y="646503"/>
                  </a:lnTo>
                  <a:lnTo>
                    <a:pt x="489804" y="679951"/>
                  </a:lnTo>
                  <a:lnTo>
                    <a:pt x="460664" y="714073"/>
                  </a:lnTo>
                  <a:lnTo>
                    <a:pt x="432287" y="748853"/>
                  </a:lnTo>
                  <a:lnTo>
                    <a:pt x="404687" y="784281"/>
                  </a:lnTo>
                  <a:lnTo>
                    <a:pt x="377877" y="820342"/>
                  </a:lnTo>
                  <a:lnTo>
                    <a:pt x="351870" y="857023"/>
                  </a:lnTo>
                  <a:lnTo>
                    <a:pt x="326678" y="894313"/>
                  </a:lnTo>
                  <a:lnTo>
                    <a:pt x="302315" y="932196"/>
                  </a:lnTo>
                  <a:lnTo>
                    <a:pt x="278793" y="970661"/>
                  </a:lnTo>
                  <a:lnTo>
                    <a:pt x="256126" y="1009695"/>
                  </a:lnTo>
                  <a:lnTo>
                    <a:pt x="234327" y="1049285"/>
                  </a:lnTo>
                  <a:lnTo>
                    <a:pt x="213408" y="1089417"/>
                  </a:lnTo>
                  <a:lnTo>
                    <a:pt x="193383" y="1130078"/>
                  </a:lnTo>
                  <a:lnTo>
                    <a:pt x="174265" y="1171256"/>
                  </a:lnTo>
                  <a:lnTo>
                    <a:pt x="156066" y="1212938"/>
                  </a:lnTo>
                  <a:lnTo>
                    <a:pt x="138800" y="1255110"/>
                  </a:lnTo>
                  <a:lnTo>
                    <a:pt x="122480" y="1297759"/>
                  </a:lnTo>
                  <a:lnTo>
                    <a:pt x="107119" y="1340873"/>
                  </a:lnTo>
                  <a:lnTo>
                    <a:pt x="92729" y="1384439"/>
                  </a:lnTo>
                  <a:lnTo>
                    <a:pt x="79323" y="1428443"/>
                  </a:lnTo>
                  <a:lnTo>
                    <a:pt x="66916" y="1472873"/>
                  </a:lnTo>
                  <a:lnTo>
                    <a:pt x="55519" y="1517715"/>
                  </a:lnTo>
                  <a:lnTo>
                    <a:pt x="45146" y="1562957"/>
                  </a:lnTo>
                  <a:lnTo>
                    <a:pt x="35809" y="1608585"/>
                  </a:lnTo>
                  <a:lnTo>
                    <a:pt x="27523" y="1654587"/>
                  </a:lnTo>
                  <a:lnTo>
                    <a:pt x="20299" y="1700949"/>
                  </a:lnTo>
                  <a:lnTo>
                    <a:pt x="14150" y="1747659"/>
                  </a:lnTo>
                  <a:lnTo>
                    <a:pt x="9091" y="1794703"/>
                  </a:lnTo>
                  <a:lnTo>
                    <a:pt x="5133" y="1842069"/>
                  </a:lnTo>
                  <a:lnTo>
                    <a:pt x="2290" y="1889743"/>
                  </a:lnTo>
                  <a:lnTo>
                    <a:pt x="574" y="1937712"/>
                  </a:lnTo>
                  <a:lnTo>
                    <a:pt x="0" y="1985965"/>
                  </a:lnTo>
                  <a:lnTo>
                    <a:pt x="574" y="2034217"/>
                  </a:lnTo>
                  <a:lnTo>
                    <a:pt x="2290" y="2082186"/>
                  </a:lnTo>
                  <a:lnTo>
                    <a:pt x="5133" y="2129860"/>
                  </a:lnTo>
                  <a:lnTo>
                    <a:pt x="9091" y="2177226"/>
                  </a:lnTo>
                  <a:lnTo>
                    <a:pt x="14150" y="2224270"/>
                  </a:lnTo>
                  <a:lnTo>
                    <a:pt x="20299" y="2270980"/>
                  </a:lnTo>
                  <a:lnTo>
                    <a:pt x="27523" y="2317342"/>
                  </a:lnTo>
                  <a:lnTo>
                    <a:pt x="35809" y="2363344"/>
                  </a:lnTo>
                  <a:lnTo>
                    <a:pt x="45146" y="2408972"/>
                  </a:lnTo>
                  <a:lnTo>
                    <a:pt x="55519" y="2454214"/>
                  </a:lnTo>
                  <a:lnTo>
                    <a:pt x="66916" y="2499056"/>
                  </a:lnTo>
                  <a:lnTo>
                    <a:pt x="79323" y="2543486"/>
                  </a:lnTo>
                  <a:lnTo>
                    <a:pt x="92729" y="2587490"/>
                  </a:lnTo>
                  <a:lnTo>
                    <a:pt x="107119" y="2631056"/>
                  </a:lnTo>
                  <a:lnTo>
                    <a:pt x="122480" y="2674170"/>
                  </a:lnTo>
                  <a:lnTo>
                    <a:pt x="138800" y="2716819"/>
                  </a:lnTo>
                  <a:lnTo>
                    <a:pt x="156066" y="2758992"/>
                  </a:lnTo>
                  <a:lnTo>
                    <a:pt x="174265" y="2800673"/>
                  </a:lnTo>
                  <a:lnTo>
                    <a:pt x="193383" y="2841851"/>
                  </a:lnTo>
                  <a:lnTo>
                    <a:pt x="213408" y="2882513"/>
                  </a:lnTo>
                  <a:lnTo>
                    <a:pt x="234327" y="2922644"/>
                  </a:lnTo>
                  <a:lnTo>
                    <a:pt x="256126" y="2962234"/>
                  </a:lnTo>
                  <a:lnTo>
                    <a:pt x="278793" y="3001268"/>
                  </a:lnTo>
                  <a:lnTo>
                    <a:pt x="302315" y="3039733"/>
                  </a:lnTo>
                  <a:lnTo>
                    <a:pt x="326678" y="3077617"/>
                  </a:lnTo>
                  <a:lnTo>
                    <a:pt x="351870" y="3114906"/>
                  </a:lnTo>
                  <a:lnTo>
                    <a:pt x="377877" y="3151587"/>
                  </a:lnTo>
                  <a:lnTo>
                    <a:pt x="404687" y="3187648"/>
                  </a:lnTo>
                  <a:lnTo>
                    <a:pt x="432287" y="3223076"/>
                  </a:lnTo>
                  <a:lnTo>
                    <a:pt x="460664" y="3257856"/>
                  </a:lnTo>
                  <a:lnTo>
                    <a:pt x="489804" y="3291978"/>
                  </a:lnTo>
                  <a:lnTo>
                    <a:pt x="519694" y="3325426"/>
                  </a:lnTo>
                  <a:lnTo>
                    <a:pt x="550322" y="3358189"/>
                  </a:lnTo>
                  <a:lnTo>
                    <a:pt x="581675" y="3390254"/>
                  </a:lnTo>
                  <a:lnTo>
                    <a:pt x="613740" y="3421607"/>
                  </a:lnTo>
                  <a:lnTo>
                    <a:pt x="646503" y="3452235"/>
                  </a:lnTo>
                  <a:lnTo>
                    <a:pt x="679951" y="3482125"/>
                  </a:lnTo>
                  <a:lnTo>
                    <a:pt x="714072" y="3511265"/>
                  </a:lnTo>
                  <a:lnTo>
                    <a:pt x="748853" y="3539642"/>
                  </a:lnTo>
                  <a:lnTo>
                    <a:pt x="784281" y="3567241"/>
                  </a:lnTo>
                  <a:lnTo>
                    <a:pt x="820342" y="3594052"/>
                  </a:lnTo>
                  <a:lnTo>
                    <a:pt x="857023" y="3620059"/>
                  </a:lnTo>
                  <a:lnTo>
                    <a:pt x="894312" y="3645251"/>
                  </a:lnTo>
                  <a:lnTo>
                    <a:pt x="932196" y="3669614"/>
                  </a:lnTo>
                  <a:lnTo>
                    <a:pt x="970661" y="3693136"/>
                  </a:lnTo>
                  <a:lnTo>
                    <a:pt x="1009695" y="3715803"/>
                  </a:lnTo>
                  <a:lnTo>
                    <a:pt x="1049284" y="3737602"/>
                  </a:lnTo>
                  <a:lnTo>
                    <a:pt x="1089416" y="3758521"/>
                  </a:lnTo>
                  <a:lnTo>
                    <a:pt x="1130078" y="3778546"/>
                  </a:lnTo>
                  <a:lnTo>
                    <a:pt x="1171256" y="3797664"/>
                  </a:lnTo>
                  <a:lnTo>
                    <a:pt x="1212937" y="3815863"/>
                  </a:lnTo>
                  <a:lnTo>
                    <a:pt x="1255110" y="3833129"/>
                  </a:lnTo>
                  <a:lnTo>
                    <a:pt x="1297759" y="3849449"/>
                  </a:lnTo>
                  <a:lnTo>
                    <a:pt x="1340873" y="3864810"/>
                  </a:lnTo>
                  <a:lnTo>
                    <a:pt x="1384439" y="3879200"/>
                  </a:lnTo>
                  <a:lnTo>
                    <a:pt x="1428443" y="3892606"/>
                  </a:lnTo>
                  <a:lnTo>
                    <a:pt x="1472873" y="3905013"/>
                  </a:lnTo>
                  <a:lnTo>
                    <a:pt x="1517715" y="3916410"/>
                  </a:lnTo>
                  <a:lnTo>
                    <a:pt x="1562957" y="3926783"/>
                  </a:lnTo>
                  <a:lnTo>
                    <a:pt x="1608585" y="3936120"/>
                  </a:lnTo>
                  <a:lnTo>
                    <a:pt x="1654587" y="3944406"/>
                  </a:lnTo>
                  <a:lnTo>
                    <a:pt x="1700949" y="3951630"/>
                  </a:lnTo>
                  <a:lnTo>
                    <a:pt x="1747659" y="3957779"/>
                  </a:lnTo>
                  <a:lnTo>
                    <a:pt x="1794703" y="3962838"/>
                  </a:lnTo>
                  <a:lnTo>
                    <a:pt x="1842069" y="3966796"/>
                  </a:lnTo>
                  <a:lnTo>
                    <a:pt x="1889743" y="3969639"/>
                  </a:lnTo>
                  <a:lnTo>
                    <a:pt x="1937713" y="3971355"/>
                  </a:lnTo>
                  <a:lnTo>
                    <a:pt x="1985965" y="3971930"/>
                  </a:lnTo>
                  <a:lnTo>
                    <a:pt x="2034217" y="3971355"/>
                  </a:lnTo>
                  <a:lnTo>
                    <a:pt x="2082187" y="3969639"/>
                  </a:lnTo>
                  <a:lnTo>
                    <a:pt x="2129861" y="3966796"/>
                  </a:lnTo>
                  <a:lnTo>
                    <a:pt x="2177227" y="3962838"/>
                  </a:lnTo>
                  <a:lnTo>
                    <a:pt x="2224271" y="3957779"/>
                  </a:lnTo>
                  <a:lnTo>
                    <a:pt x="2270981" y="3951630"/>
                  </a:lnTo>
                  <a:lnTo>
                    <a:pt x="2317343" y="3944406"/>
                  </a:lnTo>
                  <a:lnTo>
                    <a:pt x="2363345" y="3936120"/>
                  </a:lnTo>
                  <a:lnTo>
                    <a:pt x="2408973" y="3926783"/>
                  </a:lnTo>
                  <a:lnTo>
                    <a:pt x="2454215" y="3916410"/>
                  </a:lnTo>
                  <a:lnTo>
                    <a:pt x="2499057" y="3905013"/>
                  </a:lnTo>
                  <a:lnTo>
                    <a:pt x="2543487" y="3892606"/>
                  </a:lnTo>
                  <a:lnTo>
                    <a:pt x="2587491" y="3879200"/>
                  </a:lnTo>
                  <a:lnTo>
                    <a:pt x="2631057" y="3864810"/>
                  </a:lnTo>
                  <a:lnTo>
                    <a:pt x="2674171" y="3849449"/>
                  </a:lnTo>
                  <a:lnTo>
                    <a:pt x="2716821" y="3833129"/>
                  </a:lnTo>
                  <a:lnTo>
                    <a:pt x="2758993" y="3815863"/>
                  </a:lnTo>
                  <a:lnTo>
                    <a:pt x="2800674" y="3797664"/>
                  </a:lnTo>
                  <a:lnTo>
                    <a:pt x="2841852" y="3778546"/>
                  </a:lnTo>
                  <a:lnTo>
                    <a:pt x="2882514" y="3758521"/>
                  </a:lnTo>
                  <a:lnTo>
                    <a:pt x="2922646" y="3737602"/>
                  </a:lnTo>
                  <a:lnTo>
                    <a:pt x="2962235" y="3715803"/>
                  </a:lnTo>
                  <a:lnTo>
                    <a:pt x="3001269" y="3693136"/>
                  </a:lnTo>
                  <a:lnTo>
                    <a:pt x="3039734" y="3669614"/>
                  </a:lnTo>
                  <a:lnTo>
                    <a:pt x="3077618" y="3645251"/>
                  </a:lnTo>
                  <a:lnTo>
                    <a:pt x="3114907" y="3620059"/>
                  </a:lnTo>
                  <a:lnTo>
                    <a:pt x="3151589" y="3594052"/>
                  </a:lnTo>
                  <a:lnTo>
                    <a:pt x="3187650" y="3567241"/>
                  </a:lnTo>
                  <a:lnTo>
                    <a:pt x="3223077" y="3539642"/>
                  </a:lnTo>
                  <a:lnTo>
                    <a:pt x="3257858" y="3511265"/>
                  </a:lnTo>
                  <a:lnTo>
                    <a:pt x="3291979" y="3482125"/>
                  </a:lnTo>
                  <a:lnTo>
                    <a:pt x="3325428" y="3452235"/>
                  </a:lnTo>
                  <a:lnTo>
                    <a:pt x="3358191" y="3421607"/>
                  </a:lnTo>
                  <a:lnTo>
                    <a:pt x="3390255" y="3390254"/>
                  </a:lnTo>
                  <a:lnTo>
                    <a:pt x="3421608" y="3358189"/>
                  </a:lnTo>
                  <a:lnTo>
                    <a:pt x="3452236" y="3325426"/>
                  </a:lnTo>
                  <a:lnTo>
                    <a:pt x="3482127" y="3291978"/>
                  </a:lnTo>
                  <a:lnTo>
                    <a:pt x="3511267" y="3257856"/>
                  </a:lnTo>
                  <a:lnTo>
                    <a:pt x="3539643" y="3223076"/>
                  </a:lnTo>
                  <a:lnTo>
                    <a:pt x="3567243" y="3187648"/>
                  </a:lnTo>
                  <a:lnTo>
                    <a:pt x="3594053" y="3151587"/>
                  </a:lnTo>
                  <a:lnTo>
                    <a:pt x="3620061" y="3114906"/>
                  </a:lnTo>
                  <a:lnTo>
                    <a:pt x="3645253" y="3077617"/>
                  </a:lnTo>
                  <a:lnTo>
                    <a:pt x="3669616" y="3039733"/>
                  </a:lnTo>
                  <a:lnTo>
                    <a:pt x="3693138" y="3001268"/>
                  </a:lnTo>
                  <a:lnTo>
                    <a:pt x="3715804" y="2962234"/>
                  </a:lnTo>
                  <a:lnTo>
                    <a:pt x="3737604" y="2922644"/>
                  </a:lnTo>
                  <a:lnTo>
                    <a:pt x="3758522" y="2882513"/>
                  </a:lnTo>
                  <a:lnTo>
                    <a:pt x="3778547" y="2841851"/>
                  </a:lnTo>
                  <a:lnTo>
                    <a:pt x="3797666" y="2800673"/>
                  </a:lnTo>
                  <a:lnTo>
                    <a:pt x="3815864" y="2758992"/>
                  </a:lnTo>
                  <a:lnTo>
                    <a:pt x="3833130" y="2716819"/>
                  </a:lnTo>
                  <a:lnTo>
                    <a:pt x="3849451" y="2674170"/>
                  </a:lnTo>
                  <a:lnTo>
                    <a:pt x="3864812" y="2631056"/>
                  </a:lnTo>
                  <a:lnTo>
                    <a:pt x="3879202" y="2587490"/>
                  </a:lnTo>
                  <a:lnTo>
                    <a:pt x="3892607" y="2543486"/>
                  </a:lnTo>
                  <a:lnTo>
                    <a:pt x="3905015" y="2499056"/>
                  </a:lnTo>
                  <a:lnTo>
                    <a:pt x="3916412" y="2454214"/>
                  </a:lnTo>
                  <a:lnTo>
                    <a:pt x="3926785" y="2408972"/>
                  </a:lnTo>
                  <a:lnTo>
                    <a:pt x="3936121" y="2363344"/>
                  </a:lnTo>
                  <a:lnTo>
                    <a:pt x="3944408" y="2317342"/>
                  </a:lnTo>
                  <a:lnTo>
                    <a:pt x="3951632" y="2270980"/>
                  </a:lnTo>
                  <a:lnTo>
                    <a:pt x="3957781" y="2224270"/>
                  </a:lnTo>
                  <a:lnTo>
                    <a:pt x="3962840" y="2177226"/>
                  </a:lnTo>
                  <a:lnTo>
                    <a:pt x="3966798" y="2129860"/>
                  </a:lnTo>
                  <a:lnTo>
                    <a:pt x="3969641" y="2082186"/>
                  </a:lnTo>
                  <a:lnTo>
                    <a:pt x="3971357" y="2034217"/>
                  </a:lnTo>
                  <a:lnTo>
                    <a:pt x="3971931" y="1985965"/>
                  </a:lnTo>
                  <a:lnTo>
                    <a:pt x="3971357" y="1937712"/>
                  </a:lnTo>
                  <a:lnTo>
                    <a:pt x="3969641" y="1889743"/>
                  </a:lnTo>
                  <a:lnTo>
                    <a:pt x="3966798" y="1842069"/>
                  </a:lnTo>
                  <a:lnTo>
                    <a:pt x="3962840" y="1794703"/>
                  </a:lnTo>
                  <a:lnTo>
                    <a:pt x="3957781" y="1747659"/>
                  </a:lnTo>
                  <a:lnTo>
                    <a:pt x="3951632" y="1700949"/>
                  </a:lnTo>
                  <a:lnTo>
                    <a:pt x="3944408" y="1654587"/>
                  </a:lnTo>
                  <a:lnTo>
                    <a:pt x="3936121" y="1608585"/>
                  </a:lnTo>
                  <a:lnTo>
                    <a:pt x="3926785" y="1562957"/>
                  </a:lnTo>
                  <a:lnTo>
                    <a:pt x="3916412" y="1517715"/>
                  </a:lnTo>
                  <a:lnTo>
                    <a:pt x="3905015" y="1472873"/>
                  </a:lnTo>
                  <a:lnTo>
                    <a:pt x="3892607" y="1428443"/>
                  </a:lnTo>
                  <a:lnTo>
                    <a:pt x="3879202" y="1384439"/>
                  </a:lnTo>
                  <a:lnTo>
                    <a:pt x="3864812" y="1340873"/>
                  </a:lnTo>
                  <a:lnTo>
                    <a:pt x="3849451" y="1297759"/>
                  </a:lnTo>
                  <a:lnTo>
                    <a:pt x="3833130" y="1255110"/>
                  </a:lnTo>
                  <a:lnTo>
                    <a:pt x="3815864" y="1212938"/>
                  </a:lnTo>
                  <a:lnTo>
                    <a:pt x="3797666" y="1171256"/>
                  </a:lnTo>
                  <a:lnTo>
                    <a:pt x="3778547" y="1130078"/>
                  </a:lnTo>
                  <a:lnTo>
                    <a:pt x="3758522" y="1089417"/>
                  </a:lnTo>
                  <a:lnTo>
                    <a:pt x="3737604" y="1049285"/>
                  </a:lnTo>
                  <a:lnTo>
                    <a:pt x="3715804" y="1009695"/>
                  </a:lnTo>
                  <a:lnTo>
                    <a:pt x="3693138" y="970661"/>
                  </a:lnTo>
                  <a:lnTo>
                    <a:pt x="3669616" y="932196"/>
                  </a:lnTo>
                  <a:lnTo>
                    <a:pt x="3645253" y="894313"/>
                  </a:lnTo>
                  <a:lnTo>
                    <a:pt x="3620061" y="857023"/>
                  </a:lnTo>
                  <a:lnTo>
                    <a:pt x="3594053" y="820342"/>
                  </a:lnTo>
                  <a:lnTo>
                    <a:pt x="3567243" y="784281"/>
                  </a:lnTo>
                  <a:lnTo>
                    <a:pt x="3539643" y="748853"/>
                  </a:lnTo>
                  <a:lnTo>
                    <a:pt x="3511267" y="714073"/>
                  </a:lnTo>
                  <a:lnTo>
                    <a:pt x="3482127" y="679951"/>
                  </a:lnTo>
                  <a:lnTo>
                    <a:pt x="3452236" y="646503"/>
                  </a:lnTo>
                  <a:lnTo>
                    <a:pt x="3421608" y="613740"/>
                  </a:lnTo>
                  <a:lnTo>
                    <a:pt x="3390255" y="581675"/>
                  </a:lnTo>
                  <a:lnTo>
                    <a:pt x="3358191" y="550323"/>
                  </a:lnTo>
                  <a:lnTo>
                    <a:pt x="3325428" y="519694"/>
                  </a:lnTo>
                  <a:lnTo>
                    <a:pt x="3291979" y="489804"/>
                  </a:lnTo>
                  <a:lnTo>
                    <a:pt x="3257858" y="460664"/>
                  </a:lnTo>
                  <a:lnTo>
                    <a:pt x="3223077" y="432287"/>
                  </a:lnTo>
                  <a:lnTo>
                    <a:pt x="3187650" y="404688"/>
                  </a:lnTo>
                  <a:lnTo>
                    <a:pt x="3151589" y="377877"/>
                  </a:lnTo>
                  <a:lnTo>
                    <a:pt x="3114907" y="351870"/>
                  </a:lnTo>
                  <a:lnTo>
                    <a:pt x="3077618" y="326678"/>
                  </a:lnTo>
                  <a:lnTo>
                    <a:pt x="3039734" y="302315"/>
                  </a:lnTo>
                  <a:lnTo>
                    <a:pt x="3001269" y="278793"/>
                  </a:lnTo>
                  <a:lnTo>
                    <a:pt x="2962235" y="256126"/>
                  </a:lnTo>
                  <a:lnTo>
                    <a:pt x="2922646" y="234327"/>
                  </a:lnTo>
                  <a:lnTo>
                    <a:pt x="2882514" y="213408"/>
                  </a:lnTo>
                  <a:lnTo>
                    <a:pt x="2841852" y="193383"/>
                  </a:lnTo>
                  <a:lnTo>
                    <a:pt x="2800674" y="174265"/>
                  </a:lnTo>
                  <a:lnTo>
                    <a:pt x="2758993" y="156067"/>
                  </a:lnTo>
                  <a:lnTo>
                    <a:pt x="2716821" y="138801"/>
                  </a:lnTo>
                  <a:lnTo>
                    <a:pt x="2674171" y="122480"/>
                  </a:lnTo>
                  <a:lnTo>
                    <a:pt x="2631057" y="107119"/>
                  </a:lnTo>
                  <a:lnTo>
                    <a:pt x="2587491" y="92729"/>
                  </a:lnTo>
                  <a:lnTo>
                    <a:pt x="2543487" y="79323"/>
                  </a:lnTo>
                  <a:lnTo>
                    <a:pt x="2499057" y="66916"/>
                  </a:lnTo>
                  <a:lnTo>
                    <a:pt x="2454215" y="55519"/>
                  </a:lnTo>
                  <a:lnTo>
                    <a:pt x="2408973" y="45146"/>
                  </a:lnTo>
                  <a:lnTo>
                    <a:pt x="2363345" y="35809"/>
                  </a:lnTo>
                  <a:lnTo>
                    <a:pt x="2317343" y="27523"/>
                  </a:lnTo>
                  <a:lnTo>
                    <a:pt x="2270981" y="20299"/>
                  </a:lnTo>
                  <a:lnTo>
                    <a:pt x="2224271" y="14150"/>
                  </a:lnTo>
                  <a:lnTo>
                    <a:pt x="2177227" y="9091"/>
                  </a:lnTo>
                  <a:lnTo>
                    <a:pt x="2129861" y="5133"/>
                  </a:lnTo>
                  <a:lnTo>
                    <a:pt x="2082187" y="2290"/>
                  </a:lnTo>
                  <a:lnTo>
                    <a:pt x="2034217" y="574"/>
                  </a:lnTo>
                  <a:lnTo>
                    <a:pt x="19859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0" y="1985965"/>
                  </a:moveTo>
                  <a:lnTo>
                    <a:pt x="574" y="1937712"/>
                  </a:lnTo>
                  <a:lnTo>
                    <a:pt x="2290" y="1889743"/>
                  </a:lnTo>
                  <a:lnTo>
                    <a:pt x="5133" y="1842069"/>
                  </a:lnTo>
                  <a:lnTo>
                    <a:pt x="9091" y="1794703"/>
                  </a:lnTo>
                  <a:lnTo>
                    <a:pt x="14150" y="1747659"/>
                  </a:lnTo>
                  <a:lnTo>
                    <a:pt x="20299" y="1700949"/>
                  </a:lnTo>
                  <a:lnTo>
                    <a:pt x="27523" y="1654587"/>
                  </a:lnTo>
                  <a:lnTo>
                    <a:pt x="35809" y="1608585"/>
                  </a:lnTo>
                  <a:lnTo>
                    <a:pt x="45146" y="1562957"/>
                  </a:lnTo>
                  <a:lnTo>
                    <a:pt x="55519" y="1517715"/>
                  </a:lnTo>
                  <a:lnTo>
                    <a:pt x="66916" y="1472873"/>
                  </a:lnTo>
                  <a:lnTo>
                    <a:pt x="79323" y="1428443"/>
                  </a:lnTo>
                  <a:lnTo>
                    <a:pt x="92729" y="1384439"/>
                  </a:lnTo>
                  <a:lnTo>
                    <a:pt x="107119" y="1340873"/>
                  </a:lnTo>
                  <a:lnTo>
                    <a:pt x="122480" y="1297759"/>
                  </a:lnTo>
                  <a:lnTo>
                    <a:pt x="138801" y="1255109"/>
                  </a:lnTo>
                  <a:lnTo>
                    <a:pt x="156067" y="1212937"/>
                  </a:lnTo>
                  <a:lnTo>
                    <a:pt x="174265" y="1171256"/>
                  </a:lnTo>
                  <a:lnTo>
                    <a:pt x="193383" y="1130078"/>
                  </a:lnTo>
                  <a:lnTo>
                    <a:pt x="213408" y="1089416"/>
                  </a:lnTo>
                  <a:lnTo>
                    <a:pt x="234327" y="1049284"/>
                  </a:lnTo>
                  <a:lnTo>
                    <a:pt x="256126" y="1009695"/>
                  </a:lnTo>
                  <a:lnTo>
                    <a:pt x="278793" y="970661"/>
                  </a:lnTo>
                  <a:lnTo>
                    <a:pt x="302315" y="932196"/>
                  </a:lnTo>
                  <a:lnTo>
                    <a:pt x="326678" y="894312"/>
                  </a:lnTo>
                  <a:lnTo>
                    <a:pt x="351870" y="857023"/>
                  </a:lnTo>
                  <a:lnTo>
                    <a:pt x="377877" y="820342"/>
                  </a:lnTo>
                  <a:lnTo>
                    <a:pt x="404688" y="784281"/>
                  </a:lnTo>
                  <a:lnTo>
                    <a:pt x="432287" y="748853"/>
                  </a:lnTo>
                  <a:lnTo>
                    <a:pt x="460664" y="714072"/>
                  </a:lnTo>
                  <a:lnTo>
                    <a:pt x="489804" y="679951"/>
                  </a:lnTo>
                  <a:lnTo>
                    <a:pt x="519694" y="646503"/>
                  </a:lnTo>
                  <a:lnTo>
                    <a:pt x="550323" y="613740"/>
                  </a:lnTo>
                  <a:lnTo>
                    <a:pt x="581675" y="581675"/>
                  </a:lnTo>
                  <a:lnTo>
                    <a:pt x="613740" y="550322"/>
                  </a:lnTo>
                  <a:lnTo>
                    <a:pt x="646503" y="519694"/>
                  </a:lnTo>
                  <a:lnTo>
                    <a:pt x="679952" y="489804"/>
                  </a:lnTo>
                  <a:lnTo>
                    <a:pt x="714073" y="460664"/>
                  </a:lnTo>
                  <a:lnTo>
                    <a:pt x="748854" y="432287"/>
                  </a:lnTo>
                  <a:lnTo>
                    <a:pt x="784281" y="404687"/>
                  </a:lnTo>
                  <a:lnTo>
                    <a:pt x="820342" y="377877"/>
                  </a:lnTo>
                  <a:lnTo>
                    <a:pt x="857024" y="351870"/>
                  </a:lnTo>
                  <a:lnTo>
                    <a:pt x="894313" y="326678"/>
                  </a:lnTo>
                  <a:lnTo>
                    <a:pt x="932196" y="302315"/>
                  </a:lnTo>
                  <a:lnTo>
                    <a:pt x="970662" y="278793"/>
                  </a:lnTo>
                  <a:lnTo>
                    <a:pt x="1009695" y="256126"/>
                  </a:lnTo>
                  <a:lnTo>
                    <a:pt x="1049285" y="234327"/>
                  </a:lnTo>
                  <a:lnTo>
                    <a:pt x="1089417" y="213408"/>
                  </a:lnTo>
                  <a:lnTo>
                    <a:pt x="1130078" y="193383"/>
                  </a:lnTo>
                  <a:lnTo>
                    <a:pt x="1171256" y="174265"/>
                  </a:lnTo>
                  <a:lnTo>
                    <a:pt x="1212938" y="156066"/>
                  </a:lnTo>
                  <a:lnTo>
                    <a:pt x="1255110" y="138800"/>
                  </a:lnTo>
                  <a:lnTo>
                    <a:pt x="1297760" y="122480"/>
                  </a:lnTo>
                  <a:lnTo>
                    <a:pt x="1340874" y="107119"/>
                  </a:lnTo>
                  <a:lnTo>
                    <a:pt x="1384440" y="92729"/>
                  </a:lnTo>
                  <a:lnTo>
                    <a:pt x="1428444" y="79323"/>
                  </a:lnTo>
                  <a:lnTo>
                    <a:pt x="1472873" y="66916"/>
                  </a:lnTo>
                  <a:lnTo>
                    <a:pt x="1517716" y="55519"/>
                  </a:lnTo>
                  <a:lnTo>
                    <a:pt x="1562957" y="45146"/>
                  </a:lnTo>
                  <a:lnTo>
                    <a:pt x="1608586" y="35809"/>
                  </a:lnTo>
                  <a:lnTo>
                    <a:pt x="1654587" y="27523"/>
                  </a:lnTo>
                  <a:lnTo>
                    <a:pt x="1700950" y="20299"/>
                  </a:lnTo>
                  <a:lnTo>
                    <a:pt x="1747659" y="14150"/>
                  </a:lnTo>
                  <a:lnTo>
                    <a:pt x="1794704" y="9091"/>
                  </a:lnTo>
                  <a:lnTo>
                    <a:pt x="1842069" y="5133"/>
                  </a:lnTo>
                  <a:lnTo>
                    <a:pt x="1889744" y="2290"/>
                  </a:lnTo>
                  <a:lnTo>
                    <a:pt x="1937713" y="574"/>
                  </a:lnTo>
                  <a:lnTo>
                    <a:pt x="1985966" y="0"/>
                  </a:lnTo>
                  <a:lnTo>
                    <a:pt x="2034218" y="574"/>
                  </a:lnTo>
                  <a:lnTo>
                    <a:pt x="2082187" y="2290"/>
                  </a:lnTo>
                  <a:lnTo>
                    <a:pt x="2129862" y="5133"/>
                  </a:lnTo>
                  <a:lnTo>
                    <a:pt x="2177227" y="9091"/>
                  </a:lnTo>
                  <a:lnTo>
                    <a:pt x="2224272" y="14150"/>
                  </a:lnTo>
                  <a:lnTo>
                    <a:pt x="2270981" y="20299"/>
                  </a:lnTo>
                  <a:lnTo>
                    <a:pt x="2317344" y="27523"/>
                  </a:lnTo>
                  <a:lnTo>
                    <a:pt x="2363345" y="35809"/>
                  </a:lnTo>
                  <a:lnTo>
                    <a:pt x="2408974" y="45146"/>
                  </a:lnTo>
                  <a:lnTo>
                    <a:pt x="2454215" y="55519"/>
                  </a:lnTo>
                  <a:lnTo>
                    <a:pt x="2499058" y="66916"/>
                  </a:lnTo>
                  <a:lnTo>
                    <a:pt x="2543487" y="79323"/>
                  </a:lnTo>
                  <a:lnTo>
                    <a:pt x="2587492" y="92729"/>
                  </a:lnTo>
                  <a:lnTo>
                    <a:pt x="2631057" y="107119"/>
                  </a:lnTo>
                  <a:lnTo>
                    <a:pt x="2674171" y="122480"/>
                  </a:lnTo>
                  <a:lnTo>
                    <a:pt x="2716821" y="138800"/>
                  </a:lnTo>
                  <a:lnTo>
                    <a:pt x="2758993" y="156066"/>
                  </a:lnTo>
                  <a:lnTo>
                    <a:pt x="2800675" y="174265"/>
                  </a:lnTo>
                  <a:lnTo>
                    <a:pt x="2841853" y="193383"/>
                  </a:lnTo>
                  <a:lnTo>
                    <a:pt x="2882514" y="213408"/>
                  </a:lnTo>
                  <a:lnTo>
                    <a:pt x="2922646" y="234327"/>
                  </a:lnTo>
                  <a:lnTo>
                    <a:pt x="2962236" y="256126"/>
                  </a:lnTo>
                  <a:lnTo>
                    <a:pt x="3001269" y="278793"/>
                  </a:lnTo>
                  <a:lnTo>
                    <a:pt x="3039735" y="302315"/>
                  </a:lnTo>
                  <a:lnTo>
                    <a:pt x="3077618" y="326678"/>
                  </a:lnTo>
                  <a:lnTo>
                    <a:pt x="3114908" y="351870"/>
                  </a:lnTo>
                  <a:lnTo>
                    <a:pt x="3151589" y="377877"/>
                  </a:lnTo>
                  <a:lnTo>
                    <a:pt x="3187650" y="404687"/>
                  </a:lnTo>
                  <a:lnTo>
                    <a:pt x="3223078" y="432287"/>
                  </a:lnTo>
                  <a:lnTo>
                    <a:pt x="3257858" y="460664"/>
                  </a:lnTo>
                  <a:lnTo>
                    <a:pt x="3291980" y="489804"/>
                  </a:lnTo>
                  <a:lnTo>
                    <a:pt x="3325428" y="519694"/>
                  </a:lnTo>
                  <a:lnTo>
                    <a:pt x="3358191" y="550322"/>
                  </a:lnTo>
                  <a:lnTo>
                    <a:pt x="3390256" y="581675"/>
                  </a:lnTo>
                  <a:lnTo>
                    <a:pt x="3421609" y="613740"/>
                  </a:lnTo>
                  <a:lnTo>
                    <a:pt x="3452237" y="646503"/>
                  </a:lnTo>
                  <a:lnTo>
                    <a:pt x="3482127" y="679951"/>
                  </a:lnTo>
                  <a:lnTo>
                    <a:pt x="3511267" y="714072"/>
                  </a:lnTo>
                  <a:lnTo>
                    <a:pt x="3539644" y="748853"/>
                  </a:lnTo>
                  <a:lnTo>
                    <a:pt x="3567243" y="784281"/>
                  </a:lnTo>
                  <a:lnTo>
                    <a:pt x="3594054" y="820342"/>
                  </a:lnTo>
                  <a:lnTo>
                    <a:pt x="3620061" y="857023"/>
                  </a:lnTo>
                  <a:lnTo>
                    <a:pt x="3645253" y="894312"/>
                  </a:lnTo>
                  <a:lnTo>
                    <a:pt x="3669616" y="932196"/>
                  </a:lnTo>
                  <a:lnTo>
                    <a:pt x="3693138" y="970661"/>
                  </a:lnTo>
                  <a:lnTo>
                    <a:pt x="3715805" y="1009695"/>
                  </a:lnTo>
                  <a:lnTo>
                    <a:pt x="3737604" y="1049284"/>
                  </a:lnTo>
                  <a:lnTo>
                    <a:pt x="3758523" y="1089416"/>
                  </a:lnTo>
                  <a:lnTo>
                    <a:pt x="3778548" y="1130078"/>
                  </a:lnTo>
                  <a:lnTo>
                    <a:pt x="3797666" y="1171256"/>
                  </a:lnTo>
                  <a:lnTo>
                    <a:pt x="3815865" y="1212937"/>
                  </a:lnTo>
                  <a:lnTo>
                    <a:pt x="3833131" y="1255109"/>
                  </a:lnTo>
                  <a:lnTo>
                    <a:pt x="3849451" y="1297759"/>
                  </a:lnTo>
                  <a:lnTo>
                    <a:pt x="3864812" y="1340873"/>
                  </a:lnTo>
                  <a:lnTo>
                    <a:pt x="3879202" y="1384439"/>
                  </a:lnTo>
                  <a:lnTo>
                    <a:pt x="3892608" y="1428443"/>
                  </a:lnTo>
                  <a:lnTo>
                    <a:pt x="3905015" y="1472873"/>
                  </a:lnTo>
                  <a:lnTo>
                    <a:pt x="3916412" y="1517715"/>
                  </a:lnTo>
                  <a:lnTo>
                    <a:pt x="3926785" y="1562957"/>
                  </a:lnTo>
                  <a:lnTo>
                    <a:pt x="3936122" y="1608585"/>
                  </a:lnTo>
                  <a:lnTo>
                    <a:pt x="3944408" y="1654587"/>
                  </a:lnTo>
                  <a:lnTo>
                    <a:pt x="3951632" y="1700949"/>
                  </a:lnTo>
                  <a:lnTo>
                    <a:pt x="3957781" y="1747659"/>
                  </a:lnTo>
                  <a:lnTo>
                    <a:pt x="3962840" y="1794703"/>
                  </a:lnTo>
                  <a:lnTo>
                    <a:pt x="3966798" y="1842069"/>
                  </a:lnTo>
                  <a:lnTo>
                    <a:pt x="3969641" y="1889743"/>
                  </a:lnTo>
                  <a:lnTo>
                    <a:pt x="3971357" y="1937712"/>
                  </a:lnTo>
                  <a:lnTo>
                    <a:pt x="3971932" y="1985965"/>
                  </a:lnTo>
                  <a:lnTo>
                    <a:pt x="3971357" y="2034217"/>
                  </a:lnTo>
                  <a:lnTo>
                    <a:pt x="3969641" y="2082186"/>
                  </a:lnTo>
                  <a:lnTo>
                    <a:pt x="3966798" y="2129860"/>
                  </a:lnTo>
                  <a:lnTo>
                    <a:pt x="3962840" y="2177226"/>
                  </a:lnTo>
                  <a:lnTo>
                    <a:pt x="3957781" y="2224270"/>
                  </a:lnTo>
                  <a:lnTo>
                    <a:pt x="3951632" y="2270980"/>
                  </a:lnTo>
                  <a:lnTo>
                    <a:pt x="3944408" y="2317342"/>
                  </a:lnTo>
                  <a:lnTo>
                    <a:pt x="3936122" y="2363344"/>
                  </a:lnTo>
                  <a:lnTo>
                    <a:pt x="3926785" y="2408972"/>
                  </a:lnTo>
                  <a:lnTo>
                    <a:pt x="3916412" y="2454214"/>
                  </a:lnTo>
                  <a:lnTo>
                    <a:pt x="3905015" y="2499056"/>
                  </a:lnTo>
                  <a:lnTo>
                    <a:pt x="3892608" y="2543486"/>
                  </a:lnTo>
                  <a:lnTo>
                    <a:pt x="3879202" y="2587490"/>
                  </a:lnTo>
                  <a:lnTo>
                    <a:pt x="3864812" y="2631056"/>
                  </a:lnTo>
                  <a:lnTo>
                    <a:pt x="3849451" y="2674170"/>
                  </a:lnTo>
                  <a:lnTo>
                    <a:pt x="3833131" y="2716820"/>
                  </a:lnTo>
                  <a:lnTo>
                    <a:pt x="3815865" y="2758992"/>
                  </a:lnTo>
                  <a:lnTo>
                    <a:pt x="3797666" y="2800673"/>
                  </a:lnTo>
                  <a:lnTo>
                    <a:pt x="3778548" y="2841851"/>
                  </a:lnTo>
                  <a:lnTo>
                    <a:pt x="3758523" y="2882513"/>
                  </a:lnTo>
                  <a:lnTo>
                    <a:pt x="3737604" y="2922645"/>
                  </a:lnTo>
                  <a:lnTo>
                    <a:pt x="3715805" y="2962234"/>
                  </a:lnTo>
                  <a:lnTo>
                    <a:pt x="3693138" y="3001268"/>
                  </a:lnTo>
                  <a:lnTo>
                    <a:pt x="3669616" y="3039733"/>
                  </a:lnTo>
                  <a:lnTo>
                    <a:pt x="3645253" y="3077617"/>
                  </a:lnTo>
                  <a:lnTo>
                    <a:pt x="3620061" y="3114906"/>
                  </a:lnTo>
                  <a:lnTo>
                    <a:pt x="3594054" y="3151587"/>
                  </a:lnTo>
                  <a:lnTo>
                    <a:pt x="3567243" y="3187648"/>
                  </a:lnTo>
                  <a:lnTo>
                    <a:pt x="3539644" y="3223076"/>
                  </a:lnTo>
                  <a:lnTo>
                    <a:pt x="3511267" y="3257857"/>
                  </a:lnTo>
                  <a:lnTo>
                    <a:pt x="3482127" y="3291978"/>
                  </a:lnTo>
                  <a:lnTo>
                    <a:pt x="3452237" y="3325426"/>
                  </a:lnTo>
                  <a:lnTo>
                    <a:pt x="3421609" y="3358189"/>
                  </a:lnTo>
                  <a:lnTo>
                    <a:pt x="3390256" y="3390254"/>
                  </a:lnTo>
                  <a:lnTo>
                    <a:pt x="3358191" y="3421607"/>
                  </a:lnTo>
                  <a:lnTo>
                    <a:pt x="3325428" y="3452235"/>
                  </a:lnTo>
                  <a:lnTo>
                    <a:pt x="3291980" y="3482125"/>
                  </a:lnTo>
                  <a:lnTo>
                    <a:pt x="3257858" y="3511265"/>
                  </a:lnTo>
                  <a:lnTo>
                    <a:pt x="3223078" y="3539642"/>
                  </a:lnTo>
                  <a:lnTo>
                    <a:pt x="3187650" y="3567242"/>
                  </a:lnTo>
                  <a:lnTo>
                    <a:pt x="3151589" y="3594052"/>
                  </a:lnTo>
                  <a:lnTo>
                    <a:pt x="3114908" y="3620059"/>
                  </a:lnTo>
                  <a:lnTo>
                    <a:pt x="3077618" y="3645251"/>
                  </a:lnTo>
                  <a:lnTo>
                    <a:pt x="3039735" y="3669614"/>
                  </a:lnTo>
                  <a:lnTo>
                    <a:pt x="3001269" y="3693136"/>
                  </a:lnTo>
                  <a:lnTo>
                    <a:pt x="2962236" y="3715803"/>
                  </a:lnTo>
                  <a:lnTo>
                    <a:pt x="2922646" y="3737602"/>
                  </a:lnTo>
                  <a:lnTo>
                    <a:pt x="2882514" y="3758521"/>
                  </a:lnTo>
                  <a:lnTo>
                    <a:pt x="2841853" y="3778546"/>
                  </a:lnTo>
                  <a:lnTo>
                    <a:pt x="2800675" y="3797664"/>
                  </a:lnTo>
                  <a:lnTo>
                    <a:pt x="2758993" y="3815863"/>
                  </a:lnTo>
                  <a:lnTo>
                    <a:pt x="2716821" y="3833129"/>
                  </a:lnTo>
                  <a:lnTo>
                    <a:pt x="2674171" y="3849449"/>
                  </a:lnTo>
                  <a:lnTo>
                    <a:pt x="2631057" y="3864810"/>
                  </a:lnTo>
                  <a:lnTo>
                    <a:pt x="2587492" y="3879200"/>
                  </a:lnTo>
                  <a:lnTo>
                    <a:pt x="2543487" y="3892606"/>
                  </a:lnTo>
                  <a:lnTo>
                    <a:pt x="2499058" y="3905013"/>
                  </a:lnTo>
                  <a:lnTo>
                    <a:pt x="2454215" y="3916410"/>
                  </a:lnTo>
                  <a:lnTo>
                    <a:pt x="2408974" y="3926783"/>
                  </a:lnTo>
                  <a:lnTo>
                    <a:pt x="2363345" y="3936120"/>
                  </a:lnTo>
                  <a:lnTo>
                    <a:pt x="2317344" y="3944406"/>
                  </a:lnTo>
                  <a:lnTo>
                    <a:pt x="2270981" y="3951630"/>
                  </a:lnTo>
                  <a:lnTo>
                    <a:pt x="2224272" y="3957779"/>
                  </a:lnTo>
                  <a:lnTo>
                    <a:pt x="2177227" y="3962838"/>
                  </a:lnTo>
                  <a:lnTo>
                    <a:pt x="2129862" y="3966796"/>
                  </a:lnTo>
                  <a:lnTo>
                    <a:pt x="2082187" y="3969639"/>
                  </a:lnTo>
                  <a:lnTo>
                    <a:pt x="2034218" y="3971355"/>
                  </a:lnTo>
                  <a:lnTo>
                    <a:pt x="1985966" y="3971930"/>
                  </a:lnTo>
                  <a:lnTo>
                    <a:pt x="1937713" y="3971355"/>
                  </a:lnTo>
                  <a:lnTo>
                    <a:pt x="1889744" y="3969639"/>
                  </a:lnTo>
                  <a:lnTo>
                    <a:pt x="1842069" y="3966796"/>
                  </a:lnTo>
                  <a:lnTo>
                    <a:pt x="1794704" y="3962838"/>
                  </a:lnTo>
                  <a:lnTo>
                    <a:pt x="1747659" y="3957779"/>
                  </a:lnTo>
                  <a:lnTo>
                    <a:pt x="1700950" y="3951630"/>
                  </a:lnTo>
                  <a:lnTo>
                    <a:pt x="1654587" y="3944406"/>
                  </a:lnTo>
                  <a:lnTo>
                    <a:pt x="1608586" y="3936120"/>
                  </a:lnTo>
                  <a:lnTo>
                    <a:pt x="1562957" y="3926783"/>
                  </a:lnTo>
                  <a:lnTo>
                    <a:pt x="1517716" y="3916410"/>
                  </a:lnTo>
                  <a:lnTo>
                    <a:pt x="1472873" y="3905013"/>
                  </a:lnTo>
                  <a:lnTo>
                    <a:pt x="1428444" y="3892606"/>
                  </a:lnTo>
                  <a:lnTo>
                    <a:pt x="1384440" y="3879200"/>
                  </a:lnTo>
                  <a:lnTo>
                    <a:pt x="1340874" y="3864810"/>
                  </a:lnTo>
                  <a:lnTo>
                    <a:pt x="1297760" y="3849449"/>
                  </a:lnTo>
                  <a:lnTo>
                    <a:pt x="1255110" y="3833129"/>
                  </a:lnTo>
                  <a:lnTo>
                    <a:pt x="1212938" y="3815863"/>
                  </a:lnTo>
                  <a:lnTo>
                    <a:pt x="1171256" y="3797664"/>
                  </a:lnTo>
                  <a:lnTo>
                    <a:pt x="1130078" y="3778546"/>
                  </a:lnTo>
                  <a:lnTo>
                    <a:pt x="1089417" y="3758521"/>
                  </a:lnTo>
                  <a:lnTo>
                    <a:pt x="1049285" y="3737602"/>
                  </a:lnTo>
                  <a:lnTo>
                    <a:pt x="1009695" y="3715803"/>
                  </a:lnTo>
                  <a:lnTo>
                    <a:pt x="970662" y="3693136"/>
                  </a:lnTo>
                  <a:lnTo>
                    <a:pt x="932196" y="3669614"/>
                  </a:lnTo>
                  <a:lnTo>
                    <a:pt x="894313" y="3645251"/>
                  </a:lnTo>
                  <a:lnTo>
                    <a:pt x="857024" y="3620059"/>
                  </a:lnTo>
                  <a:lnTo>
                    <a:pt x="820342" y="3594052"/>
                  </a:lnTo>
                  <a:lnTo>
                    <a:pt x="784281" y="3567242"/>
                  </a:lnTo>
                  <a:lnTo>
                    <a:pt x="748854" y="3539642"/>
                  </a:lnTo>
                  <a:lnTo>
                    <a:pt x="714073" y="3511265"/>
                  </a:lnTo>
                  <a:lnTo>
                    <a:pt x="679952" y="3482125"/>
                  </a:lnTo>
                  <a:lnTo>
                    <a:pt x="646503" y="3452235"/>
                  </a:lnTo>
                  <a:lnTo>
                    <a:pt x="613740" y="3421607"/>
                  </a:lnTo>
                  <a:lnTo>
                    <a:pt x="581675" y="3390254"/>
                  </a:lnTo>
                  <a:lnTo>
                    <a:pt x="550323" y="3358189"/>
                  </a:lnTo>
                  <a:lnTo>
                    <a:pt x="519694" y="3325426"/>
                  </a:lnTo>
                  <a:lnTo>
                    <a:pt x="489804" y="3291978"/>
                  </a:lnTo>
                  <a:lnTo>
                    <a:pt x="460664" y="3257857"/>
                  </a:lnTo>
                  <a:lnTo>
                    <a:pt x="432287" y="3223076"/>
                  </a:lnTo>
                  <a:lnTo>
                    <a:pt x="404688" y="3187648"/>
                  </a:lnTo>
                  <a:lnTo>
                    <a:pt x="377877" y="3151587"/>
                  </a:lnTo>
                  <a:lnTo>
                    <a:pt x="351870" y="3114906"/>
                  </a:lnTo>
                  <a:lnTo>
                    <a:pt x="326678" y="3077617"/>
                  </a:lnTo>
                  <a:lnTo>
                    <a:pt x="302315" y="3039733"/>
                  </a:lnTo>
                  <a:lnTo>
                    <a:pt x="278793" y="3001268"/>
                  </a:lnTo>
                  <a:lnTo>
                    <a:pt x="256126" y="2962234"/>
                  </a:lnTo>
                  <a:lnTo>
                    <a:pt x="234327" y="2922645"/>
                  </a:lnTo>
                  <a:lnTo>
                    <a:pt x="213408" y="2882513"/>
                  </a:lnTo>
                  <a:lnTo>
                    <a:pt x="193383" y="2841851"/>
                  </a:lnTo>
                  <a:lnTo>
                    <a:pt x="174265" y="2800673"/>
                  </a:lnTo>
                  <a:lnTo>
                    <a:pt x="156067" y="2758992"/>
                  </a:lnTo>
                  <a:lnTo>
                    <a:pt x="138801" y="2716820"/>
                  </a:lnTo>
                  <a:lnTo>
                    <a:pt x="122480" y="2674170"/>
                  </a:lnTo>
                  <a:lnTo>
                    <a:pt x="107119" y="2631056"/>
                  </a:lnTo>
                  <a:lnTo>
                    <a:pt x="92729" y="2587490"/>
                  </a:lnTo>
                  <a:lnTo>
                    <a:pt x="79323" y="2543486"/>
                  </a:lnTo>
                  <a:lnTo>
                    <a:pt x="66916" y="2499056"/>
                  </a:lnTo>
                  <a:lnTo>
                    <a:pt x="55519" y="2454214"/>
                  </a:lnTo>
                  <a:lnTo>
                    <a:pt x="45146" y="2408972"/>
                  </a:lnTo>
                  <a:lnTo>
                    <a:pt x="35809" y="2363344"/>
                  </a:lnTo>
                  <a:lnTo>
                    <a:pt x="27523" y="2317342"/>
                  </a:lnTo>
                  <a:lnTo>
                    <a:pt x="20299" y="2270980"/>
                  </a:lnTo>
                  <a:lnTo>
                    <a:pt x="14150" y="2224270"/>
                  </a:lnTo>
                  <a:lnTo>
                    <a:pt x="9091" y="2177226"/>
                  </a:lnTo>
                  <a:lnTo>
                    <a:pt x="5133" y="2129860"/>
                  </a:lnTo>
                  <a:lnTo>
                    <a:pt x="2290" y="2082186"/>
                  </a:lnTo>
                  <a:lnTo>
                    <a:pt x="574" y="2034217"/>
                  </a:lnTo>
                  <a:lnTo>
                    <a:pt x="0" y="1985965"/>
                  </a:lnTo>
                  <a:close/>
                </a:path>
              </a:pathLst>
            </a:custGeom>
            <a:ln w="31750">
              <a:solidFill>
                <a:srgbClr val="6B88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260872" y="1586483"/>
              <a:ext cx="3685540" cy="3685540"/>
            </a:xfrm>
            <a:custGeom>
              <a:avLst/>
              <a:gdLst/>
              <a:ahLst/>
              <a:cxnLst/>
              <a:rect l="l" t="t" r="r" b="b"/>
              <a:pathLst>
                <a:path w="3685540" h="3685540">
                  <a:moveTo>
                    <a:pt x="1842515" y="0"/>
                  </a:moveTo>
                  <a:lnTo>
                    <a:pt x="1794206" y="620"/>
                  </a:lnTo>
                  <a:lnTo>
                    <a:pt x="1746204" y="2473"/>
                  </a:lnTo>
                  <a:lnTo>
                    <a:pt x="1698524" y="5543"/>
                  </a:lnTo>
                  <a:lnTo>
                    <a:pt x="1651180" y="9814"/>
                  </a:lnTo>
                  <a:lnTo>
                    <a:pt x="1604188" y="15272"/>
                  </a:lnTo>
                  <a:lnTo>
                    <a:pt x="1557563" y="21900"/>
                  </a:lnTo>
                  <a:lnTo>
                    <a:pt x="1511321" y="29685"/>
                  </a:lnTo>
                  <a:lnTo>
                    <a:pt x="1465476" y="38610"/>
                  </a:lnTo>
                  <a:lnTo>
                    <a:pt x="1420043" y="48662"/>
                  </a:lnTo>
                  <a:lnTo>
                    <a:pt x="1375039" y="59823"/>
                  </a:lnTo>
                  <a:lnTo>
                    <a:pt x="1330477" y="72080"/>
                  </a:lnTo>
                  <a:lnTo>
                    <a:pt x="1286374" y="85418"/>
                  </a:lnTo>
                  <a:lnTo>
                    <a:pt x="1242744" y="99820"/>
                  </a:lnTo>
                  <a:lnTo>
                    <a:pt x="1199602" y="115272"/>
                  </a:lnTo>
                  <a:lnTo>
                    <a:pt x="1156964" y="131759"/>
                  </a:lnTo>
                  <a:lnTo>
                    <a:pt x="1114845" y="149265"/>
                  </a:lnTo>
                  <a:lnTo>
                    <a:pt x="1073260" y="167775"/>
                  </a:lnTo>
                  <a:lnTo>
                    <a:pt x="1032224" y="187275"/>
                  </a:lnTo>
                  <a:lnTo>
                    <a:pt x="991752" y="207748"/>
                  </a:lnTo>
                  <a:lnTo>
                    <a:pt x="951860" y="229181"/>
                  </a:lnTo>
                  <a:lnTo>
                    <a:pt x="912562" y="251557"/>
                  </a:lnTo>
                  <a:lnTo>
                    <a:pt x="873875" y="274861"/>
                  </a:lnTo>
                  <a:lnTo>
                    <a:pt x="835812" y="299079"/>
                  </a:lnTo>
                  <a:lnTo>
                    <a:pt x="798390" y="324195"/>
                  </a:lnTo>
                  <a:lnTo>
                    <a:pt x="761623" y="350194"/>
                  </a:lnTo>
                  <a:lnTo>
                    <a:pt x="725527" y="377060"/>
                  </a:lnTo>
                  <a:lnTo>
                    <a:pt x="690116" y="404779"/>
                  </a:lnTo>
                  <a:lnTo>
                    <a:pt x="655406" y="433336"/>
                  </a:lnTo>
                  <a:lnTo>
                    <a:pt x="621412" y="462715"/>
                  </a:lnTo>
                  <a:lnTo>
                    <a:pt x="588150" y="492901"/>
                  </a:lnTo>
                  <a:lnTo>
                    <a:pt x="555633" y="523879"/>
                  </a:lnTo>
                  <a:lnTo>
                    <a:pt x="523879" y="555633"/>
                  </a:lnTo>
                  <a:lnTo>
                    <a:pt x="492901" y="588149"/>
                  </a:lnTo>
                  <a:lnTo>
                    <a:pt x="462715" y="621412"/>
                  </a:lnTo>
                  <a:lnTo>
                    <a:pt x="433336" y="655406"/>
                  </a:lnTo>
                  <a:lnTo>
                    <a:pt x="404780" y="690116"/>
                  </a:lnTo>
                  <a:lnTo>
                    <a:pt x="377060" y="725526"/>
                  </a:lnTo>
                  <a:lnTo>
                    <a:pt x="350194" y="761623"/>
                  </a:lnTo>
                  <a:lnTo>
                    <a:pt x="324195" y="798390"/>
                  </a:lnTo>
                  <a:lnTo>
                    <a:pt x="299079" y="835812"/>
                  </a:lnTo>
                  <a:lnTo>
                    <a:pt x="274861" y="873875"/>
                  </a:lnTo>
                  <a:lnTo>
                    <a:pt x="251557" y="912562"/>
                  </a:lnTo>
                  <a:lnTo>
                    <a:pt x="229181" y="951860"/>
                  </a:lnTo>
                  <a:lnTo>
                    <a:pt x="207749" y="991752"/>
                  </a:lnTo>
                  <a:lnTo>
                    <a:pt x="187275" y="1032223"/>
                  </a:lnTo>
                  <a:lnTo>
                    <a:pt x="167775" y="1073259"/>
                  </a:lnTo>
                  <a:lnTo>
                    <a:pt x="149265" y="1114845"/>
                  </a:lnTo>
                  <a:lnTo>
                    <a:pt x="131759" y="1156964"/>
                  </a:lnTo>
                  <a:lnTo>
                    <a:pt x="115272" y="1199602"/>
                  </a:lnTo>
                  <a:lnTo>
                    <a:pt x="99820" y="1242744"/>
                  </a:lnTo>
                  <a:lnTo>
                    <a:pt x="85418" y="1286374"/>
                  </a:lnTo>
                  <a:lnTo>
                    <a:pt x="72080" y="1330477"/>
                  </a:lnTo>
                  <a:lnTo>
                    <a:pt x="59823" y="1375039"/>
                  </a:lnTo>
                  <a:lnTo>
                    <a:pt x="48662" y="1420043"/>
                  </a:lnTo>
                  <a:lnTo>
                    <a:pt x="38610" y="1465476"/>
                  </a:lnTo>
                  <a:lnTo>
                    <a:pt x="29685" y="1511321"/>
                  </a:lnTo>
                  <a:lnTo>
                    <a:pt x="21900" y="1557563"/>
                  </a:lnTo>
                  <a:lnTo>
                    <a:pt x="15272" y="1604188"/>
                  </a:lnTo>
                  <a:lnTo>
                    <a:pt x="9814" y="1651180"/>
                  </a:lnTo>
                  <a:lnTo>
                    <a:pt x="5543" y="1698524"/>
                  </a:lnTo>
                  <a:lnTo>
                    <a:pt x="2473" y="1746205"/>
                  </a:lnTo>
                  <a:lnTo>
                    <a:pt x="620" y="1794207"/>
                  </a:lnTo>
                  <a:lnTo>
                    <a:pt x="0" y="1842515"/>
                  </a:lnTo>
                  <a:lnTo>
                    <a:pt x="620" y="1890824"/>
                  </a:lnTo>
                  <a:lnTo>
                    <a:pt x="2473" y="1938826"/>
                  </a:lnTo>
                  <a:lnTo>
                    <a:pt x="5543" y="1986507"/>
                  </a:lnTo>
                  <a:lnTo>
                    <a:pt x="9814" y="2033851"/>
                  </a:lnTo>
                  <a:lnTo>
                    <a:pt x="15272" y="2080843"/>
                  </a:lnTo>
                  <a:lnTo>
                    <a:pt x="21900" y="2127468"/>
                  </a:lnTo>
                  <a:lnTo>
                    <a:pt x="29685" y="2173710"/>
                  </a:lnTo>
                  <a:lnTo>
                    <a:pt x="38610" y="2219555"/>
                  </a:lnTo>
                  <a:lnTo>
                    <a:pt x="48662" y="2264988"/>
                  </a:lnTo>
                  <a:lnTo>
                    <a:pt x="59823" y="2309992"/>
                  </a:lnTo>
                  <a:lnTo>
                    <a:pt x="72080" y="2354554"/>
                  </a:lnTo>
                  <a:lnTo>
                    <a:pt x="85418" y="2398657"/>
                  </a:lnTo>
                  <a:lnTo>
                    <a:pt x="99820" y="2442287"/>
                  </a:lnTo>
                  <a:lnTo>
                    <a:pt x="115272" y="2485429"/>
                  </a:lnTo>
                  <a:lnTo>
                    <a:pt x="131759" y="2528067"/>
                  </a:lnTo>
                  <a:lnTo>
                    <a:pt x="149265" y="2570186"/>
                  </a:lnTo>
                  <a:lnTo>
                    <a:pt x="167775" y="2611772"/>
                  </a:lnTo>
                  <a:lnTo>
                    <a:pt x="187275" y="2652808"/>
                  </a:lnTo>
                  <a:lnTo>
                    <a:pt x="207749" y="2693279"/>
                  </a:lnTo>
                  <a:lnTo>
                    <a:pt x="229181" y="2733171"/>
                  </a:lnTo>
                  <a:lnTo>
                    <a:pt x="251557" y="2772469"/>
                  </a:lnTo>
                  <a:lnTo>
                    <a:pt x="274861" y="2811156"/>
                  </a:lnTo>
                  <a:lnTo>
                    <a:pt x="299079" y="2849219"/>
                  </a:lnTo>
                  <a:lnTo>
                    <a:pt x="324195" y="2886641"/>
                  </a:lnTo>
                  <a:lnTo>
                    <a:pt x="350194" y="2923408"/>
                  </a:lnTo>
                  <a:lnTo>
                    <a:pt x="377060" y="2959505"/>
                  </a:lnTo>
                  <a:lnTo>
                    <a:pt x="404780" y="2994915"/>
                  </a:lnTo>
                  <a:lnTo>
                    <a:pt x="433336" y="3029625"/>
                  </a:lnTo>
                  <a:lnTo>
                    <a:pt x="462715" y="3063619"/>
                  </a:lnTo>
                  <a:lnTo>
                    <a:pt x="492901" y="3096882"/>
                  </a:lnTo>
                  <a:lnTo>
                    <a:pt x="523879" y="3129398"/>
                  </a:lnTo>
                  <a:lnTo>
                    <a:pt x="555633" y="3161152"/>
                  </a:lnTo>
                  <a:lnTo>
                    <a:pt x="588150" y="3192130"/>
                  </a:lnTo>
                  <a:lnTo>
                    <a:pt x="621412" y="3222316"/>
                  </a:lnTo>
                  <a:lnTo>
                    <a:pt x="655406" y="3251695"/>
                  </a:lnTo>
                  <a:lnTo>
                    <a:pt x="690116" y="3280252"/>
                  </a:lnTo>
                  <a:lnTo>
                    <a:pt x="725527" y="3307971"/>
                  </a:lnTo>
                  <a:lnTo>
                    <a:pt x="761623" y="3334837"/>
                  </a:lnTo>
                  <a:lnTo>
                    <a:pt x="798390" y="3360836"/>
                  </a:lnTo>
                  <a:lnTo>
                    <a:pt x="835812" y="3385952"/>
                  </a:lnTo>
                  <a:lnTo>
                    <a:pt x="873875" y="3410170"/>
                  </a:lnTo>
                  <a:lnTo>
                    <a:pt x="912562" y="3433474"/>
                  </a:lnTo>
                  <a:lnTo>
                    <a:pt x="951860" y="3455850"/>
                  </a:lnTo>
                  <a:lnTo>
                    <a:pt x="991752" y="3477283"/>
                  </a:lnTo>
                  <a:lnTo>
                    <a:pt x="1032224" y="3497756"/>
                  </a:lnTo>
                  <a:lnTo>
                    <a:pt x="1073260" y="3517256"/>
                  </a:lnTo>
                  <a:lnTo>
                    <a:pt x="1114845" y="3535766"/>
                  </a:lnTo>
                  <a:lnTo>
                    <a:pt x="1156964" y="3553272"/>
                  </a:lnTo>
                  <a:lnTo>
                    <a:pt x="1199602" y="3569759"/>
                  </a:lnTo>
                  <a:lnTo>
                    <a:pt x="1242744" y="3585211"/>
                  </a:lnTo>
                  <a:lnTo>
                    <a:pt x="1286374" y="3599613"/>
                  </a:lnTo>
                  <a:lnTo>
                    <a:pt x="1330477" y="3612951"/>
                  </a:lnTo>
                  <a:lnTo>
                    <a:pt x="1375039" y="3625208"/>
                  </a:lnTo>
                  <a:lnTo>
                    <a:pt x="1420043" y="3636369"/>
                  </a:lnTo>
                  <a:lnTo>
                    <a:pt x="1465476" y="3646421"/>
                  </a:lnTo>
                  <a:lnTo>
                    <a:pt x="1511321" y="3655346"/>
                  </a:lnTo>
                  <a:lnTo>
                    <a:pt x="1557563" y="3663131"/>
                  </a:lnTo>
                  <a:lnTo>
                    <a:pt x="1604188" y="3669759"/>
                  </a:lnTo>
                  <a:lnTo>
                    <a:pt x="1651180" y="3675217"/>
                  </a:lnTo>
                  <a:lnTo>
                    <a:pt x="1698524" y="3679488"/>
                  </a:lnTo>
                  <a:lnTo>
                    <a:pt x="1746204" y="3682558"/>
                  </a:lnTo>
                  <a:lnTo>
                    <a:pt x="1794206" y="3684411"/>
                  </a:lnTo>
                  <a:lnTo>
                    <a:pt x="1842515" y="3685031"/>
                  </a:lnTo>
                  <a:lnTo>
                    <a:pt x="1890824" y="3684411"/>
                  </a:lnTo>
                  <a:lnTo>
                    <a:pt x="1938826" y="3682558"/>
                  </a:lnTo>
                  <a:lnTo>
                    <a:pt x="1986507" y="3679488"/>
                  </a:lnTo>
                  <a:lnTo>
                    <a:pt x="2033850" y="3675217"/>
                  </a:lnTo>
                  <a:lnTo>
                    <a:pt x="2080842" y="3669759"/>
                  </a:lnTo>
                  <a:lnTo>
                    <a:pt x="2127467" y="3663131"/>
                  </a:lnTo>
                  <a:lnTo>
                    <a:pt x="2173710" y="3655346"/>
                  </a:lnTo>
                  <a:lnTo>
                    <a:pt x="2219555" y="3646421"/>
                  </a:lnTo>
                  <a:lnTo>
                    <a:pt x="2264987" y="3636369"/>
                  </a:lnTo>
                  <a:lnTo>
                    <a:pt x="2309992" y="3625208"/>
                  </a:lnTo>
                  <a:lnTo>
                    <a:pt x="2354553" y="3612951"/>
                  </a:lnTo>
                  <a:lnTo>
                    <a:pt x="2398657" y="3599613"/>
                  </a:lnTo>
                  <a:lnTo>
                    <a:pt x="2442287" y="3585211"/>
                  </a:lnTo>
                  <a:lnTo>
                    <a:pt x="2485429" y="3569759"/>
                  </a:lnTo>
                  <a:lnTo>
                    <a:pt x="2528067" y="3553272"/>
                  </a:lnTo>
                  <a:lnTo>
                    <a:pt x="2570186" y="3535766"/>
                  </a:lnTo>
                  <a:lnTo>
                    <a:pt x="2611771" y="3517256"/>
                  </a:lnTo>
                  <a:lnTo>
                    <a:pt x="2652807" y="3497756"/>
                  </a:lnTo>
                  <a:lnTo>
                    <a:pt x="2693279" y="3477283"/>
                  </a:lnTo>
                  <a:lnTo>
                    <a:pt x="2733171" y="3455850"/>
                  </a:lnTo>
                  <a:lnTo>
                    <a:pt x="2772468" y="3433474"/>
                  </a:lnTo>
                  <a:lnTo>
                    <a:pt x="2811156" y="3410170"/>
                  </a:lnTo>
                  <a:lnTo>
                    <a:pt x="2849218" y="3385952"/>
                  </a:lnTo>
                  <a:lnTo>
                    <a:pt x="2886641" y="3360836"/>
                  </a:lnTo>
                  <a:lnTo>
                    <a:pt x="2923408" y="3334837"/>
                  </a:lnTo>
                  <a:lnTo>
                    <a:pt x="2959504" y="3307971"/>
                  </a:lnTo>
                  <a:lnTo>
                    <a:pt x="2994915" y="3280252"/>
                  </a:lnTo>
                  <a:lnTo>
                    <a:pt x="3029625" y="3251695"/>
                  </a:lnTo>
                  <a:lnTo>
                    <a:pt x="3063619" y="3222316"/>
                  </a:lnTo>
                  <a:lnTo>
                    <a:pt x="3096881" y="3192130"/>
                  </a:lnTo>
                  <a:lnTo>
                    <a:pt x="3129397" y="3161152"/>
                  </a:lnTo>
                  <a:lnTo>
                    <a:pt x="3161152" y="3129398"/>
                  </a:lnTo>
                  <a:lnTo>
                    <a:pt x="3192130" y="3096882"/>
                  </a:lnTo>
                  <a:lnTo>
                    <a:pt x="3222316" y="3063619"/>
                  </a:lnTo>
                  <a:lnTo>
                    <a:pt x="3251694" y="3029625"/>
                  </a:lnTo>
                  <a:lnTo>
                    <a:pt x="3280251" y="2994915"/>
                  </a:lnTo>
                  <a:lnTo>
                    <a:pt x="3307970" y="2959505"/>
                  </a:lnTo>
                  <a:lnTo>
                    <a:pt x="3334837" y="2923408"/>
                  </a:lnTo>
                  <a:lnTo>
                    <a:pt x="3360836" y="2886641"/>
                  </a:lnTo>
                  <a:lnTo>
                    <a:pt x="3385951" y="2849219"/>
                  </a:lnTo>
                  <a:lnTo>
                    <a:pt x="3410169" y="2811156"/>
                  </a:lnTo>
                  <a:lnTo>
                    <a:pt x="3433474" y="2772469"/>
                  </a:lnTo>
                  <a:lnTo>
                    <a:pt x="3455850" y="2733171"/>
                  </a:lnTo>
                  <a:lnTo>
                    <a:pt x="3477282" y="2693279"/>
                  </a:lnTo>
                  <a:lnTo>
                    <a:pt x="3497756" y="2652808"/>
                  </a:lnTo>
                  <a:lnTo>
                    <a:pt x="3517255" y="2611772"/>
                  </a:lnTo>
                  <a:lnTo>
                    <a:pt x="3535766" y="2570186"/>
                  </a:lnTo>
                  <a:lnTo>
                    <a:pt x="3553272" y="2528067"/>
                  </a:lnTo>
                  <a:lnTo>
                    <a:pt x="3569759" y="2485429"/>
                  </a:lnTo>
                  <a:lnTo>
                    <a:pt x="3585211" y="2442287"/>
                  </a:lnTo>
                  <a:lnTo>
                    <a:pt x="3599613" y="2398657"/>
                  </a:lnTo>
                  <a:lnTo>
                    <a:pt x="3612950" y="2354554"/>
                  </a:lnTo>
                  <a:lnTo>
                    <a:pt x="3625207" y="2309992"/>
                  </a:lnTo>
                  <a:lnTo>
                    <a:pt x="3636369" y="2264988"/>
                  </a:lnTo>
                  <a:lnTo>
                    <a:pt x="3646420" y="2219555"/>
                  </a:lnTo>
                  <a:lnTo>
                    <a:pt x="3655346" y="2173710"/>
                  </a:lnTo>
                  <a:lnTo>
                    <a:pt x="3663130" y="2127468"/>
                  </a:lnTo>
                  <a:lnTo>
                    <a:pt x="3669759" y="2080843"/>
                  </a:lnTo>
                  <a:lnTo>
                    <a:pt x="3675216" y="2033851"/>
                  </a:lnTo>
                  <a:lnTo>
                    <a:pt x="3679488" y="1986507"/>
                  </a:lnTo>
                  <a:lnTo>
                    <a:pt x="3682557" y="1938826"/>
                  </a:lnTo>
                  <a:lnTo>
                    <a:pt x="3684410" y="1890824"/>
                  </a:lnTo>
                  <a:lnTo>
                    <a:pt x="3685031" y="1842515"/>
                  </a:lnTo>
                  <a:lnTo>
                    <a:pt x="3684410" y="1794207"/>
                  </a:lnTo>
                  <a:lnTo>
                    <a:pt x="3682557" y="1746205"/>
                  </a:lnTo>
                  <a:lnTo>
                    <a:pt x="3679488" y="1698524"/>
                  </a:lnTo>
                  <a:lnTo>
                    <a:pt x="3675216" y="1651180"/>
                  </a:lnTo>
                  <a:lnTo>
                    <a:pt x="3669759" y="1604188"/>
                  </a:lnTo>
                  <a:lnTo>
                    <a:pt x="3663130" y="1557563"/>
                  </a:lnTo>
                  <a:lnTo>
                    <a:pt x="3655346" y="1511321"/>
                  </a:lnTo>
                  <a:lnTo>
                    <a:pt x="3646420" y="1465476"/>
                  </a:lnTo>
                  <a:lnTo>
                    <a:pt x="3636369" y="1420043"/>
                  </a:lnTo>
                  <a:lnTo>
                    <a:pt x="3625207" y="1375039"/>
                  </a:lnTo>
                  <a:lnTo>
                    <a:pt x="3612950" y="1330477"/>
                  </a:lnTo>
                  <a:lnTo>
                    <a:pt x="3599613" y="1286374"/>
                  </a:lnTo>
                  <a:lnTo>
                    <a:pt x="3585211" y="1242744"/>
                  </a:lnTo>
                  <a:lnTo>
                    <a:pt x="3569759" y="1199602"/>
                  </a:lnTo>
                  <a:lnTo>
                    <a:pt x="3553272" y="1156964"/>
                  </a:lnTo>
                  <a:lnTo>
                    <a:pt x="3535766" y="1114845"/>
                  </a:lnTo>
                  <a:lnTo>
                    <a:pt x="3517255" y="1073259"/>
                  </a:lnTo>
                  <a:lnTo>
                    <a:pt x="3497756" y="1032223"/>
                  </a:lnTo>
                  <a:lnTo>
                    <a:pt x="3477282" y="991752"/>
                  </a:lnTo>
                  <a:lnTo>
                    <a:pt x="3455850" y="951860"/>
                  </a:lnTo>
                  <a:lnTo>
                    <a:pt x="3433474" y="912562"/>
                  </a:lnTo>
                  <a:lnTo>
                    <a:pt x="3410169" y="873875"/>
                  </a:lnTo>
                  <a:lnTo>
                    <a:pt x="3385951" y="835812"/>
                  </a:lnTo>
                  <a:lnTo>
                    <a:pt x="3360836" y="798390"/>
                  </a:lnTo>
                  <a:lnTo>
                    <a:pt x="3334837" y="761623"/>
                  </a:lnTo>
                  <a:lnTo>
                    <a:pt x="3307970" y="725526"/>
                  </a:lnTo>
                  <a:lnTo>
                    <a:pt x="3280251" y="690116"/>
                  </a:lnTo>
                  <a:lnTo>
                    <a:pt x="3251694" y="655406"/>
                  </a:lnTo>
                  <a:lnTo>
                    <a:pt x="3222316" y="621412"/>
                  </a:lnTo>
                  <a:lnTo>
                    <a:pt x="3192130" y="588149"/>
                  </a:lnTo>
                  <a:lnTo>
                    <a:pt x="3161152" y="555633"/>
                  </a:lnTo>
                  <a:lnTo>
                    <a:pt x="3129397" y="523879"/>
                  </a:lnTo>
                  <a:lnTo>
                    <a:pt x="3096881" y="492901"/>
                  </a:lnTo>
                  <a:lnTo>
                    <a:pt x="3063619" y="462715"/>
                  </a:lnTo>
                  <a:lnTo>
                    <a:pt x="3029625" y="433336"/>
                  </a:lnTo>
                  <a:lnTo>
                    <a:pt x="2994915" y="404779"/>
                  </a:lnTo>
                  <a:lnTo>
                    <a:pt x="2959504" y="377060"/>
                  </a:lnTo>
                  <a:lnTo>
                    <a:pt x="2923408" y="350194"/>
                  </a:lnTo>
                  <a:lnTo>
                    <a:pt x="2886641" y="324195"/>
                  </a:lnTo>
                  <a:lnTo>
                    <a:pt x="2849218" y="299079"/>
                  </a:lnTo>
                  <a:lnTo>
                    <a:pt x="2811156" y="274861"/>
                  </a:lnTo>
                  <a:lnTo>
                    <a:pt x="2772468" y="251557"/>
                  </a:lnTo>
                  <a:lnTo>
                    <a:pt x="2733171" y="229181"/>
                  </a:lnTo>
                  <a:lnTo>
                    <a:pt x="2693279" y="207748"/>
                  </a:lnTo>
                  <a:lnTo>
                    <a:pt x="2652807" y="187275"/>
                  </a:lnTo>
                  <a:lnTo>
                    <a:pt x="2611771" y="167775"/>
                  </a:lnTo>
                  <a:lnTo>
                    <a:pt x="2570186" y="149265"/>
                  </a:lnTo>
                  <a:lnTo>
                    <a:pt x="2528067" y="131759"/>
                  </a:lnTo>
                  <a:lnTo>
                    <a:pt x="2485429" y="115272"/>
                  </a:lnTo>
                  <a:lnTo>
                    <a:pt x="2442287" y="99820"/>
                  </a:lnTo>
                  <a:lnTo>
                    <a:pt x="2398657" y="85418"/>
                  </a:lnTo>
                  <a:lnTo>
                    <a:pt x="2354553" y="72080"/>
                  </a:lnTo>
                  <a:lnTo>
                    <a:pt x="2309992" y="59823"/>
                  </a:lnTo>
                  <a:lnTo>
                    <a:pt x="2264987" y="48662"/>
                  </a:lnTo>
                  <a:lnTo>
                    <a:pt x="2219555" y="38610"/>
                  </a:lnTo>
                  <a:lnTo>
                    <a:pt x="2173710" y="29685"/>
                  </a:lnTo>
                  <a:lnTo>
                    <a:pt x="2127467" y="21900"/>
                  </a:lnTo>
                  <a:lnTo>
                    <a:pt x="2080842" y="15272"/>
                  </a:lnTo>
                  <a:lnTo>
                    <a:pt x="2033850" y="9814"/>
                  </a:lnTo>
                  <a:lnTo>
                    <a:pt x="1986507" y="5543"/>
                  </a:lnTo>
                  <a:lnTo>
                    <a:pt x="1938826" y="2473"/>
                  </a:lnTo>
                  <a:lnTo>
                    <a:pt x="1890824" y="620"/>
                  </a:lnTo>
                  <a:lnTo>
                    <a:pt x="1842515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208800" y="2892552"/>
            <a:ext cx="1764664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75" dirty="0">
                <a:solidFill>
                  <a:srgbClr val="FFFFFF"/>
                </a:solidFill>
                <a:latin typeface="Gill Sans MT"/>
                <a:cs typeface="Gill Sans MT"/>
              </a:rPr>
              <a:t>COGNITIVE</a:t>
            </a:r>
            <a:endParaRPr sz="2300">
              <a:latin typeface="Gill Sans MT"/>
              <a:cs typeface="Gill Sans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61988" y="3209544"/>
            <a:ext cx="205740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165" dirty="0">
                <a:solidFill>
                  <a:srgbClr val="FFFFFF"/>
                </a:solidFill>
                <a:latin typeface="Gill Sans MT"/>
                <a:cs typeface="Gill Sans MT"/>
              </a:rPr>
              <a:t>DISSONANCE</a:t>
            </a:r>
            <a:endParaRPr sz="23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465531" y="3526535"/>
            <a:ext cx="1250950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110" dirty="0">
                <a:solidFill>
                  <a:srgbClr val="FFFFFF"/>
                </a:solidFill>
                <a:latin typeface="Gill Sans MT"/>
                <a:cs typeface="Gill Sans MT"/>
              </a:rPr>
              <a:t>THEORY</a:t>
            </a:r>
            <a:endParaRPr sz="2300">
              <a:latin typeface="Gill Sans MT"/>
              <a:cs typeface="Gill Sans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5670434" y="2517140"/>
            <a:ext cx="5139055" cy="140335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600"/>
              </a:lnSpc>
              <a:spcBef>
                <a:spcPts val="85"/>
              </a:spcBef>
            </a:pPr>
            <a:r>
              <a:rPr sz="1800" dirty="0">
                <a:solidFill>
                  <a:srgbClr val="262626"/>
                </a:solidFill>
              </a:rPr>
              <a:t>“The theory that</a:t>
            </a:r>
            <a:r>
              <a:rPr sz="1800" spc="5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people</a:t>
            </a:r>
            <a:r>
              <a:rPr lang="en-GB" sz="1800" spc="5" dirty="0">
                <a:solidFill>
                  <a:srgbClr val="262626"/>
                </a:solidFill>
              </a:rPr>
              <a:t> feel uncomfortable</a:t>
            </a:r>
            <a:r>
              <a:rPr sz="1800" spc="-20" dirty="0">
                <a:solidFill>
                  <a:srgbClr val="262626"/>
                </a:solidFill>
              </a:rPr>
              <a:t> when </a:t>
            </a:r>
            <a:r>
              <a:rPr sz="1800" dirty="0">
                <a:solidFill>
                  <a:srgbClr val="262626"/>
                </a:solidFill>
              </a:rPr>
              <a:t>faced</a:t>
            </a:r>
            <a:r>
              <a:rPr sz="1800" spc="-20" dirty="0">
                <a:solidFill>
                  <a:srgbClr val="262626"/>
                </a:solidFill>
              </a:rPr>
              <a:t> with </a:t>
            </a:r>
            <a:r>
              <a:rPr sz="1800" dirty="0">
                <a:solidFill>
                  <a:srgbClr val="262626"/>
                </a:solidFill>
              </a:rPr>
              <a:t>contradictory</a:t>
            </a:r>
            <a:r>
              <a:rPr sz="1800" spc="-5" dirty="0">
                <a:solidFill>
                  <a:srgbClr val="262626"/>
                </a:solidFill>
              </a:rPr>
              <a:t> </a:t>
            </a:r>
            <a:r>
              <a:rPr sz="1800" spc="-35" dirty="0">
                <a:solidFill>
                  <a:srgbClr val="262626"/>
                </a:solidFill>
              </a:rPr>
              <a:t>or </a:t>
            </a:r>
            <a:r>
              <a:rPr sz="1800" spc="-10" dirty="0">
                <a:solidFill>
                  <a:srgbClr val="262626"/>
                </a:solidFill>
              </a:rPr>
              <a:t>inconsistent </a:t>
            </a:r>
            <a:r>
              <a:rPr sz="1800" dirty="0">
                <a:solidFill>
                  <a:srgbClr val="262626"/>
                </a:solidFill>
              </a:rPr>
              <a:t>information</a:t>
            </a:r>
            <a:r>
              <a:rPr sz="1800" spc="-50" dirty="0">
                <a:solidFill>
                  <a:srgbClr val="262626"/>
                </a:solidFill>
              </a:rPr>
              <a:t> </a:t>
            </a:r>
            <a:r>
              <a:rPr sz="1800" spc="-25" dirty="0">
                <a:solidFill>
                  <a:srgbClr val="262626"/>
                </a:solidFill>
              </a:rPr>
              <a:t>or </a:t>
            </a:r>
            <a:r>
              <a:rPr sz="1800" dirty="0">
                <a:solidFill>
                  <a:srgbClr val="262626"/>
                </a:solidFill>
              </a:rPr>
              <a:t>viewpoints</a:t>
            </a:r>
            <a:r>
              <a:rPr sz="1800" spc="-40" dirty="0">
                <a:solidFill>
                  <a:srgbClr val="262626"/>
                </a:solidFill>
              </a:rPr>
              <a:t> </a:t>
            </a:r>
            <a:r>
              <a:rPr sz="1800" spc="-25" dirty="0">
                <a:solidFill>
                  <a:srgbClr val="262626"/>
                </a:solidFill>
              </a:rPr>
              <a:t>and</a:t>
            </a:r>
            <a:r>
              <a:rPr sz="1800" dirty="0">
                <a:solidFill>
                  <a:srgbClr val="262626"/>
                </a:solidFill>
              </a:rPr>
              <a:t> therefore</a:t>
            </a:r>
            <a:r>
              <a:rPr sz="1800" spc="-40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tend</a:t>
            </a:r>
            <a:r>
              <a:rPr sz="1800" spc="-45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to</a:t>
            </a:r>
            <a:r>
              <a:rPr sz="1800" spc="-45" dirty="0">
                <a:solidFill>
                  <a:srgbClr val="262626"/>
                </a:solidFill>
              </a:rPr>
              <a:t> </a:t>
            </a:r>
            <a:r>
              <a:rPr sz="1800" spc="-20" dirty="0">
                <a:solidFill>
                  <a:srgbClr val="262626"/>
                </a:solidFill>
              </a:rPr>
              <a:t>seek </a:t>
            </a:r>
            <a:r>
              <a:rPr sz="1800" dirty="0">
                <a:solidFill>
                  <a:srgbClr val="262626"/>
                </a:solidFill>
              </a:rPr>
              <a:t>out</a:t>
            </a:r>
            <a:r>
              <a:rPr sz="1800" spc="-40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messages</a:t>
            </a:r>
            <a:r>
              <a:rPr sz="1800" spc="-25" dirty="0">
                <a:solidFill>
                  <a:srgbClr val="262626"/>
                </a:solidFill>
              </a:rPr>
              <a:t> </a:t>
            </a:r>
            <a:r>
              <a:rPr sz="1800" spc="-10" dirty="0">
                <a:solidFill>
                  <a:srgbClr val="262626"/>
                </a:solidFill>
              </a:rPr>
              <a:t>which </a:t>
            </a:r>
            <a:r>
              <a:rPr sz="1800" dirty="0">
                <a:solidFill>
                  <a:srgbClr val="262626"/>
                </a:solidFill>
              </a:rPr>
              <a:t>conflict/confirm</a:t>
            </a:r>
            <a:r>
              <a:rPr sz="1800" spc="-50" dirty="0">
                <a:solidFill>
                  <a:srgbClr val="262626"/>
                </a:solidFill>
              </a:rPr>
              <a:t> </a:t>
            </a:r>
            <a:r>
              <a:rPr sz="1800" spc="-20" dirty="0">
                <a:solidFill>
                  <a:srgbClr val="262626"/>
                </a:solidFill>
              </a:rPr>
              <a:t>them</a:t>
            </a:r>
            <a:r>
              <a:rPr sz="1800" dirty="0">
                <a:solidFill>
                  <a:srgbClr val="262626"/>
                </a:solidFill>
              </a:rPr>
              <a:t> in</a:t>
            </a:r>
            <a:r>
              <a:rPr sz="1800" spc="-15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choices</a:t>
            </a:r>
            <a:r>
              <a:rPr sz="1800" spc="-15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or</a:t>
            </a:r>
            <a:r>
              <a:rPr sz="1800" spc="-10" dirty="0">
                <a:solidFill>
                  <a:srgbClr val="262626"/>
                </a:solidFill>
              </a:rPr>
              <a:t> verdicts </a:t>
            </a:r>
            <a:r>
              <a:rPr sz="1800" dirty="0">
                <a:solidFill>
                  <a:srgbClr val="262626"/>
                </a:solidFill>
              </a:rPr>
              <a:t>which</a:t>
            </a:r>
            <a:r>
              <a:rPr sz="1800" spc="-60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they</a:t>
            </a:r>
            <a:r>
              <a:rPr sz="1800" spc="-50" dirty="0">
                <a:solidFill>
                  <a:srgbClr val="262626"/>
                </a:solidFill>
              </a:rPr>
              <a:t> </a:t>
            </a:r>
            <a:r>
              <a:rPr sz="1800" dirty="0">
                <a:solidFill>
                  <a:srgbClr val="262626"/>
                </a:solidFill>
              </a:rPr>
              <a:t>have</a:t>
            </a:r>
            <a:r>
              <a:rPr sz="1800" spc="-45" dirty="0">
                <a:solidFill>
                  <a:srgbClr val="262626"/>
                </a:solidFill>
              </a:rPr>
              <a:t> </a:t>
            </a:r>
            <a:r>
              <a:rPr sz="1800" spc="-10" dirty="0">
                <a:solidFill>
                  <a:srgbClr val="262626"/>
                </a:solidFill>
              </a:rPr>
              <a:t>reached”</a:t>
            </a:r>
            <a:endParaRPr sz="1800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4333" y="1338792"/>
            <a:ext cx="10583331" cy="4180415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1998" y="0"/>
                </a:moveTo>
                <a:lnTo>
                  <a:pt x="0" y="0"/>
                </a:lnTo>
                <a:lnTo>
                  <a:pt x="0" y="6857999"/>
                </a:lnTo>
                <a:lnTo>
                  <a:pt x="12191998" y="6857999"/>
                </a:lnTo>
                <a:lnTo>
                  <a:pt x="12191998" y="0"/>
                </a:lnTo>
                <a:close/>
              </a:path>
            </a:pathLst>
          </a:custGeom>
          <a:solidFill>
            <a:srgbClr val="9BA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627590" y="624205"/>
            <a:ext cx="6604634" cy="5293360"/>
            <a:chOff x="627590" y="624205"/>
            <a:chExt cx="6604634" cy="5293360"/>
          </a:xfrm>
        </p:grpSpPr>
        <p:sp>
          <p:nvSpPr>
            <p:cNvPr id="4" name="object 4"/>
            <p:cNvSpPr/>
            <p:nvPr/>
          </p:nvSpPr>
          <p:spPr>
            <a:xfrm>
              <a:off x="643465" y="640080"/>
              <a:ext cx="6572884" cy="5261610"/>
            </a:xfrm>
            <a:custGeom>
              <a:avLst/>
              <a:gdLst/>
              <a:ahLst/>
              <a:cxnLst/>
              <a:rect l="l" t="t" r="r" b="b"/>
              <a:pathLst>
                <a:path w="6572884" h="5261610">
                  <a:moveTo>
                    <a:pt x="6572502" y="0"/>
                  </a:moveTo>
                  <a:lnTo>
                    <a:pt x="0" y="0"/>
                  </a:lnTo>
                  <a:lnTo>
                    <a:pt x="0" y="5261169"/>
                  </a:lnTo>
                  <a:lnTo>
                    <a:pt x="6572502" y="5261169"/>
                  </a:lnTo>
                  <a:lnTo>
                    <a:pt x="657250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43465" y="640080"/>
              <a:ext cx="6572884" cy="5261610"/>
            </a:xfrm>
            <a:custGeom>
              <a:avLst/>
              <a:gdLst/>
              <a:ahLst/>
              <a:cxnLst/>
              <a:rect l="l" t="t" r="r" b="b"/>
              <a:pathLst>
                <a:path w="6572884" h="5261610">
                  <a:moveTo>
                    <a:pt x="0" y="0"/>
                  </a:moveTo>
                  <a:lnTo>
                    <a:pt x="6572503" y="0"/>
                  </a:lnTo>
                  <a:lnTo>
                    <a:pt x="6572503" y="5261170"/>
                  </a:lnTo>
                  <a:lnTo>
                    <a:pt x="0" y="526117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7040" y="806357"/>
              <a:ext cx="6245289" cy="4928615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843560" y="624205"/>
            <a:ext cx="3735070" cy="5293360"/>
            <a:chOff x="7843560" y="624205"/>
            <a:chExt cx="3735070" cy="5293360"/>
          </a:xfrm>
        </p:grpSpPr>
        <p:sp>
          <p:nvSpPr>
            <p:cNvPr id="8" name="object 8"/>
            <p:cNvSpPr/>
            <p:nvPr/>
          </p:nvSpPr>
          <p:spPr>
            <a:xfrm>
              <a:off x="7859435" y="640080"/>
              <a:ext cx="3703320" cy="5261610"/>
            </a:xfrm>
            <a:custGeom>
              <a:avLst/>
              <a:gdLst/>
              <a:ahLst/>
              <a:cxnLst/>
              <a:rect l="l" t="t" r="r" b="b"/>
              <a:pathLst>
                <a:path w="3703320" h="5261610">
                  <a:moveTo>
                    <a:pt x="0" y="0"/>
                  </a:moveTo>
                  <a:lnTo>
                    <a:pt x="3702888" y="0"/>
                  </a:lnTo>
                  <a:lnTo>
                    <a:pt x="3702888" y="5261170"/>
                  </a:lnTo>
                  <a:lnTo>
                    <a:pt x="0" y="526117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8023811" y="806357"/>
              <a:ext cx="3374390" cy="4928870"/>
            </a:xfrm>
            <a:custGeom>
              <a:avLst/>
              <a:gdLst/>
              <a:ahLst/>
              <a:cxnLst/>
              <a:rect l="l" t="t" r="r" b="b"/>
              <a:pathLst>
                <a:path w="3374390" h="4928870">
                  <a:moveTo>
                    <a:pt x="3374135" y="0"/>
                  </a:moveTo>
                  <a:lnTo>
                    <a:pt x="0" y="0"/>
                  </a:lnTo>
                  <a:lnTo>
                    <a:pt x="0" y="4928615"/>
                  </a:lnTo>
                  <a:lnTo>
                    <a:pt x="3374135" y="4928615"/>
                  </a:lnTo>
                  <a:lnTo>
                    <a:pt x="337413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90096" y="970949"/>
              <a:ext cx="3041566" cy="459943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62435" y="842756"/>
            <a:ext cx="7197467" cy="4813306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41417B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793495" y="791972"/>
            <a:ext cx="10605135" cy="5274310"/>
            <a:chOff x="793495" y="791972"/>
            <a:chExt cx="10605135" cy="5274310"/>
          </a:xfrm>
        </p:grpSpPr>
        <p:sp>
          <p:nvSpPr>
            <p:cNvPr id="4" name="object 4"/>
            <p:cNvSpPr/>
            <p:nvPr/>
          </p:nvSpPr>
          <p:spPr>
            <a:xfrm>
              <a:off x="806195" y="804672"/>
              <a:ext cx="10579735" cy="5248910"/>
            </a:xfrm>
            <a:custGeom>
              <a:avLst/>
              <a:gdLst/>
              <a:ahLst/>
              <a:cxnLst/>
              <a:rect l="l" t="t" r="r" b="b"/>
              <a:pathLst>
                <a:path w="10579735" h="5248910">
                  <a:moveTo>
                    <a:pt x="10579608" y="0"/>
                  </a:moveTo>
                  <a:lnTo>
                    <a:pt x="0" y="0"/>
                  </a:lnTo>
                  <a:lnTo>
                    <a:pt x="0" y="5248655"/>
                  </a:lnTo>
                  <a:lnTo>
                    <a:pt x="10579608" y="5248655"/>
                  </a:lnTo>
                  <a:lnTo>
                    <a:pt x="105796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06195" y="804672"/>
              <a:ext cx="10579735" cy="5248910"/>
            </a:xfrm>
            <a:custGeom>
              <a:avLst/>
              <a:gdLst/>
              <a:ahLst/>
              <a:cxnLst/>
              <a:rect l="l" t="t" r="r" b="b"/>
              <a:pathLst>
                <a:path w="10579735" h="5248910">
                  <a:moveTo>
                    <a:pt x="0" y="0"/>
                  </a:moveTo>
                  <a:lnTo>
                    <a:pt x="10579608" y="0"/>
                  </a:lnTo>
                  <a:lnTo>
                    <a:pt x="10579608" y="5248656"/>
                  </a:lnTo>
                  <a:lnTo>
                    <a:pt x="0" y="5248656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791712" y="1124712"/>
              <a:ext cx="4608576" cy="460857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69054" y="1057195"/>
            <a:ext cx="4378130" cy="4619298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7999"/>
                </a:lnTo>
                <a:lnTo>
                  <a:pt x="12192000" y="6857999"/>
                </a:lnTo>
                <a:lnTo>
                  <a:pt x="121920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81353" y="448175"/>
            <a:ext cx="3865833" cy="5788917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" y="0"/>
            <a:ext cx="5105400" cy="6858000"/>
            <a:chOff x="1" y="0"/>
            <a:chExt cx="5105400" cy="6858000"/>
          </a:xfrm>
        </p:grpSpPr>
        <p:sp>
          <p:nvSpPr>
            <p:cNvPr id="3" name="object 3"/>
            <p:cNvSpPr/>
            <p:nvPr/>
          </p:nvSpPr>
          <p:spPr>
            <a:xfrm>
              <a:off x="1" y="0"/>
              <a:ext cx="3070225" cy="6858000"/>
            </a:xfrm>
            <a:custGeom>
              <a:avLst/>
              <a:gdLst/>
              <a:ahLst/>
              <a:cxnLst/>
              <a:rect l="l" t="t" r="r" b="b"/>
              <a:pathLst>
                <a:path w="3070225" h="6858000">
                  <a:moveTo>
                    <a:pt x="3070171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070171" y="6857999"/>
                  </a:lnTo>
                  <a:lnTo>
                    <a:pt x="3070171" y="0"/>
                  </a:lnTo>
                  <a:close/>
                </a:path>
              </a:pathLst>
            </a:custGeom>
            <a:solidFill>
              <a:srgbClr val="4A53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1985965" y="0"/>
                  </a:moveTo>
                  <a:lnTo>
                    <a:pt x="1937713" y="574"/>
                  </a:lnTo>
                  <a:lnTo>
                    <a:pt x="1889743" y="2290"/>
                  </a:lnTo>
                  <a:lnTo>
                    <a:pt x="1842069" y="5133"/>
                  </a:lnTo>
                  <a:lnTo>
                    <a:pt x="1794703" y="9091"/>
                  </a:lnTo>
                  <a:lnTo>
                    <a:pt x="1747659" y="14150"/>
                  </a:lnTo>
                  <a:lnTo>
                    <a:pt x="1700949" y="20299"/>
                  </a:lnTo>
                  <a:lnTo>
                    <a:pt x="1654587" y="27523"/>
                  </a:lnTo>
                  <a:lnTo>
                    <a:pt x="1608585" y="35809"/>
                  </a:lnTo>
                  <a:lnTo>
                    <a:pt x="1562957" y="45146"/>
                  </a:lnTo>
                  <a:lnTo>
                    <a:pt x="1517715" y="55519"/>
                  </a:lnTo>
                  <a:lnTo>
                    <a:pt x="1472873" y="66916"/>
                  </a:lnTo>
                  <a:lnTo>
                    <a:pt x="1428443" y="79323"/>
                  </a:lnTo>
                  <a:lnTo>
                    <a:pt x="1384439" y="92729"/>
                  </a:lnTo>
                  <a:lnTo>
                    <a:pt x="1340873" y="107119"/>
                  </a:lnTo>
                  <a:lnTo>
                    <a:pt x="1297759" y="122480"/>
                  </a:lnTo>
                  <a:lnTo>
                    <a:pt x="1255110" y="138801"/>
                  </a:lnTo>
                  <a:lnTo>
                    <a:pt x="1212937" y="156067"/>
                  </a:lnTo>
                  <a:lnTo>
                    <a:pt x="1171256" y="174265"/>
                  </a:lnTo>
                  <a:lnTo>
                    <a:pt x="1130078" y="193383"/>
                  </a:lnTo>
                  <a:lnTo>
                    <a:pt x="1089416" y="213408"/>
                  </a:lnTo>
                  <a:lnTo>
                    <a:pt x="1049284" y="234327"/>
                  </a:lnTo>
                  <a:lnTo>
                    <a:pt x="1009695" y="256126"/>
                  </a:lnTo>
                  <a:lnTo>
                    <a:pt x="970661" y="278793"/>
                  </a:lnTo>
                  <a:lnTo>
                    <a:pt x="932196" y="302315"/>
                  </a:lnTo>
                  <a:lnTo>
                    <a:pt x="894312" y="326678"/>
                  </a:lnTo>
                  <a:lnTo>
                    <a:pt x="857023" y="351870"/>
                  </a:lnTo>
                  <a:lnTo>
                    <a:pt x="820342" y="377877"/>
                  </a:lnTo>
                  <a:lnTo>
                    <a:pt x="784281" y="404688"/>
                  </a:lnTo>
                  <a:lnTo>
                    <a:pt x="748853" y="432287"/>
                  </a:lnTo>
                  <a:lnTo>
                    <a:pt x="714072" y="460664"/>
                  </a:lnTo>
                  <a:lnTo>
                    <a:pt x="679951" y="489804"/>
                  </a:lnTo>
                  <a:lnTo>
                    <a:pt x="646503" y="519694"/>
                  </a:lnTo>
                  <a:lnTo>
                    <a:pt x="613740" y="550323"/>
                  </a:lnTo>
                  <a:lnTo>
                    <a:pt x="581675" y="581675"/>
                  </a:lnTo>
                  <a:lnTo>
                    <a:pt x="550322" y="613740"/>
                  </a:lnTo>
                  <a:lnTo>
                    <a:pt x="519694" y="646503"/>
                  </a:lnTo>
                  <a:lnTo>
                    <a:pt x="489804" y="679951"/>
                  </a:lnTo>
                  <a:lnTo>
                    <a:pt x="460664" y="714073"/>
                  </a:lnTo>
                  <a:lnTo>
                    <a:pt x="432287" y="748853"/>
                  </a:lnTo>
                  <a:lnTo>
                    <a:pt x="404687" y="784281"/>
                  </a:lnTo>
                  <a:lnTo>
                    <a:pt x="377877" y="820342"/>
                  </a:lnTo>
                  <a:lnTo>
                    <a:pt x="351870" y="857023"/>
                  </a:lnTo>
                  <a:lnTo>
                    <a:pt x="326678" y="894313"/>
                  </a:lnTo>
                  <a:lnTo>
                    <a:pt x="302315" y="932196"/>
                  </a:lnTo>
                  <a:lnTo>
                    <a:pt x="278793" y="970661"/>
                  </a:lnTo>
                  <a:lnTo>
                    <a:pt x="256126" y="1009695"/>
                  </a:lnTo>
                  <a:lnTo>
                    <a:pt x="234327" y="1049285"/>
                  </a:lnTo>
                  <a:lnTo>
                    <a:pt x="213408" y="1089417"/>
                  </a:lnTo>
                  <a:lnTo>
                    <a:pt x="193383" y="1130078"/>
                  </a:lnTo>
                  <a:lnTo>
                    <a:pt x="174265" y="1171256"/>
                  </a:lnTo>
                  <a:lnTo>
                    <a:pt x="156066" y="1212938"/>
                  </a:lnTo>
                  <a:lnTo>
                    <a:pt x="138800" y="1255110"/>
                  </a:lnTo>
                  <a:lnTo>
                    <a:pt x="122480" y="1297759"/>
                  </a:lnTo>
                  <a:lnTo>
                    <a:pt x="107119" y="1340873"/>
                  </a:lnTo>
                  <a:lnTo>
                    <a:pt x="92729" y="1384439"/>
                  </a:lnTo>
                  <a:lnTo>
                    <a:pt x="79323" y="1428443"/>
                  </a:lnTo>
                  <a:lnTo>
                    <a:pt x="66916" y="1472873"/>
                  </a:lnTo>
                  <a:lnTo>
                    <a:pt x="55519" y="1517715"/>
                  </a:lnTo>
                  <a:lnTo>
                    <a:pt x="45146" y="1562957"/>
                  </a:lnTo>
                  <a:lnTo>
                    <a:pt x="35809" y="1608585"/>
                  </a:lnTo>
                  <a:lnTo>
                    <a:pt x="27523" y="1654587"/>
                  </a:lnTo>
                  <a:lnTo>
                    <a:pt x="20299" y="1700949"/>
                  </a:lnTo>
                  <a:lnTo>
                    <a:pt x="14150" y="1747659"/>
                  </a:lnTo>
                  <a:lnTo>
                    <a:pt x="9091" y="1794703"/>
                  </a:lnTo>
                  <a:lnTo>
                    <a:pt x="5133" y="1842069"/>
                  </a:lnTo>
                  <a:lnTo>
                    <a:pt x="2290" y="1889743"/>
                  </a:lnTo>
                  <a:lnTo>
                    <a:pt x="574" y="1937712"/>
                  </a:lnTo>
                  <a:lnTo>
                    <a:pt x="0" y="1985965"/>
                  </a:lnTo>
                  <a:lnTo>
                    <a:pt x="574" y="2034217"/>
                  </a:lnTo>
                  <a:lnTo>
                    <a:pt x="2290" y="2082186"/>
                  </a:lnTo>
                  <a:lnTo>
                    <a:pt x="5133" y="2129860"/>
                  </a:lnTo>
                  <a:lnTo>
                    <a:pt x="9091" y="2177226"/>
                  </a:lnTo>
                  <a:lnTo>
                    <a:pt x="14150" y="2224270"/>
                  </a:lnTo>
                  <a:lnTo>
                    <a:pt x="20299" y="2270980"/>
                  </a:lnTo>
                  <a:lnTo>
                    <a:pt x="27523" y="2317342"/>
                  </a:lnTo>
                  <a:lnTo>
                    <a:pt x="35809" y="2363344"/>
                  </a:lnTo>
                  <a:lnTo>
                    <a:pt x="45146" y="2408972"/>
                  </a:lnTo>
                  <a:lnTo>
                    <a:pt x="55519" y="2454214"/>
                  </a:lnTo>
                  <a:lnTo>
                    <a:pt x="66916" y="2499056"/>
                  </a:lnTo>
                  <a:lnTo>
                    <a:pt x="79323" y="2543486"/>
                  </a:lnTo>
                  <a:lnTo>
                    <a:pt x="92729" y="2587490"/>
                  </a:lnTo>
                  <a:lnTo>
                    <a:pt x="107119" y="2631056"/>
                  </a:lnTo>
                  <a:lnTo>
                    <a:pt x="122480" y="2674170"/>
                  </a:lnTo>
                  <a:lnTo>
                    <a:pt x="138800" y="2716819"/>
                  </a:lnTo>
                  <a:lnTo>
                    <a:pt x="156066" y="2758992"/>
                  </a:lnTo>
                  <a:lnTo>
                    <a:pt x="174265" y="2800673"/>
                  </a:lnTo>
                  <a:lnTo>
                    <a:pt x="193383" y="2841851"/>
                  </a:lnTo>
                  <a:lnTo>
                    <a:pt x="213408" y="2882513"/>
                  </a:lnTo>
                  <a:lnTo>
                    <a:pt x="234327" y="2922644"/>
                  </a:lnTo>
                  <a:lnTo>
                    <a:pt x="256126" y="2962234"/>
                  </a:lnTo>
                  <a:lnTo>
                    <a:pt x="278793" y="3001268"/>
                  </a:lnTo>
                  <a:lnTo>
                    <a:pt x="302315" y="3039733"/>
                  </a:lnTo>
                  <a:lnTo>
                    <a:pt x="326678" y="3077617"/>
                  </a:lnTo>
                  <a:lnTo>
                    <a:pt x="351870" y="3114906"/>
                  </a:lnTo>
                  <a:lnTo>
                    <a:pt x="377877" y="3151587"/>
                  </a:lnTo>
                  <a:lnTo>
                    <a:pt x="404687" y="3187648"/>
                  </a:lnTo>
                  <a:lnTo>
                    <a:pt x="432287" y="3223076"/>
                  </a:lnTo>
                  <a:lnTo>
                    <a:pt x="460664" y="3257856"/>
                  </a:lnTo>
                  <a:lnTo>
                    <a:pt x="489804" y="3291978"/>
                  </a:lnTo>
                  <a:lnTo>
                    <a:pt x="519694" y="3325426"/>
                  </a:lnTo>
                  <a:lnTo>
                    <a:pt x="550322" y="3358189"/>
                  </a:lnTo>
                  <a:lnTo>
                    <a:pt x="581675" y="3390254"/>
                  </a:lnTo>
                  <a:lnTo>
                    <a:pt x="613740" y="3421607"/>
                  </a:lnTo>
                  <a:lnTo>
                    <a:pt x="646503" y="3452235"/>
                  </a:lnTo>
                  <a:lnTo>
                    <a:pt x="679951" y="3482125"/>
                  </a:lnTo>
                  <a:lnTo>
                    <a:pt x="714072" y="3511265"/>
                  </a:lnTo>
                  <a:lnTo>
                    <a:pt x="748853" y="3539642"/>
                  </a:lnTo>
                  <a:lnTo>
                    <a:pt x="784281" y="3567241"/>
                  </a:lnTo>
                  <a:lnTo>
                    <a:pt x="820342" y="3594052"/>
                  </a:lnTo>
                  <a:lnTo>
                    <a:pt x="857023" y="3620059"/>
                  </a:lnTo>
                  <a:lnTo>
                    <a:pt x="894312" y="3645251"/>
                  </a:lnTo>
                  <a:lnTo>
                    <a:pt x="932196" y="3669614"/>
                  </a:lnTo>
                  <a:lnTo>
                    <a:pt x="970661" y="3693136"/>
                  </a:lnTo>
                  <a:lnTo>
                    <a:pt x="1009695" y="3715803"/>
                  </a:lnTo>
                  <a:lnTo>
                    <a:pt x="1049284" y="3737602"/>
                  </a:lnTo>
                  <a:lnTo>
                    <a:pt x="1089416" y="3758521"/>
                  </a:lnTo>
                  <a:lnTo>
                    <a:pt x="1130078" y="3778546"/>
                  </a:lnTo>
                  <a:lnTo>
                    <a:pt x="1171256" y="3797664"/>
                  </a:lnTo>
                  <a:lnTo>
                    <a:pt x="1212937" y="3815863"/>
                  </a:lnTo>
                  <a:lnTo>
                    <a:pt x="1255110" y="3833129"/>
                  </a:lnTo>
                  <a:lnTo>
                    <a:pt x="1297759" y="3849449"/>
                  </a:lnTo>
                  <a:lnTo>
                    <a:pt x="1340873" y="3864810"/>
                  </a:lnTo>
                  <a:lnTo>
                    <a:pt x="1384439" y="3879200"/>
                  </a:lnTo>
                  <a:lnTo>
                    <a:pt x="1428443" y="3892606"/>
                  </a:lnTo>
                  <a:lnTo>
                    <a:pt x="1472873" y="3905013"/>
                  </a:lnTo>
                  <a:lnTo>
                    <a:pt x="1517715" y="3916410"/>
                  </a:lnTo>
                  <a:lnTo>
                    <a:pt x="1562957" y="3926783"/>
                  </a:lnTo>
                  <a:lnTo>
                    <a:pt x="1608585" y="3936120"/>
                  </a:lnTo>
                  <a:lnTo>
                    <a:pt x="1654587" y="3944406"/>
                  </a:lnTo>
                  <a:lnTo>
                    <a:pt x="1700949" y="3951630"/>
                  </a:lnTo>
                  <a:lnTo>
                    <a:pt x="1747659" y="3957779"/>
                  </a:lnTo>
                  <a:lnTo>
                    <a:pt x="1794703" y="3962838"/>
                  </a:lnTo>
                  <a:lnTo>
                    <a:pt x="1842069" y="3966796"/>
                  </a:lnTo>
                  <a:lnTo>
                    <a:pt x="1889743" y="3969639"/>
                  </a:lnTo>
                  <a:lnTo>
                    <a:pt x="1937713" y="3971355"/>
                  </a:lnTo>
                  <a:lnTo>
                    <a:pt x="1985965" y="3971930"/>
                  </a:lnTo>
                  <a:lnTo>
                    <a:pt x="2034217" y="3971355"/>
                  </a:lnTo>
                  <a:lnTo>
                    <a:pt x="2082187" y="3969639"/>
                  </a:lnTo>
                  <a:lnTo>
                    <a:pt x="2129861" y="3966796"/>
                  </a:lnTo>
                  <a:lnTo>
                    <a:pt x="2177227" y="3962838"/>
                  </a:lnTo>
                  <a:lnTo>
                    <a:pt x="2224271" y="3957779"/>
                  </a:lnTo>
                  <a:lnTo>
                    <a:pt x="2270981" y="3951630"/>
                  </a:lnTo>
                  <a:lnTo>
                    <a:pt x="2317343" y="3944406"/>
                  </a:lnTo>
                  <a:lnTo>
                    <a:pt x="2363345" y="3936120"/>
                  </a:lnTo>
                  <a:lnTo>
                    <a:pt x="2408973" y="3926783"/>
                  </a:lnTo>
                  <a:lnTo>
                    <a:pt x="2454215" y="3916410"/>
                  </a:lnTo>
                  <a:lnTo>
                    <a:pt x="2499057" y="3905013"/>
                  </a:lnTo>
                  <a:lnTo>
                    <a:pt x="2543487" y="3892606"/>
                  </a:lnTo>
                  <a:lnTo>
                    <a:pt x="2587491" y="3879200"/>
                  </a:lnTo>
                  <a:lnTo>
                    <a:pt x="2631057" y="3864810"/>
                  </a:lnTo>
                  <a:lnTo>
                    <a:pt x="2674171" y="3849449"/>
                  </a:lnTo>
                  <a:lnTo>
                    <a:pt x="2716821" y="3833129"/>
                  </a:lnTo>
                  <a:lnTo>
                    <a:pt x="2758993" y="3815863"/>
                  </a:lnTo>
                  <a:lnTo>
                    <a:pt x="2800674" y="3797664"/>
                  </a:lnTo>
                  <a:lnTo>
                    <a:pt x="2841852" y="3778546"/>
                  </a:lnTo>
                  <a:lnTo>
                    <a:pt x="2882514" y="3758521"/>
                  </a:lnTo>
                  <a:lnTo>
                    <a:pt x="2922646" y="3737602"/>
                  </a:lnTo>
                  <a:lnTo>
                    <a:pt x="2962235" y="3715803"/>
                  </a:lnTo>
                  <a:lnTo>
                    <a:pt x="3001269" y="3693136"/>
                  </a:lnTo>
                  <a:lnTo>
                    <a:pt x="3039734" y="3669614"/>
                  </a:lnTo>
                  <a:lnTo>
                    <a:pt x="3077618" y="3645251"/>
                  </a:lnTo>
                  <a:lnTo>
                    <a:pt x="3114907" y="3620059"/>
                  </a:lnTo>
                  <a:lnTo>
                    <a:pt x="3151589" y="3594052"/>
                  </a:lnTo>
                  <a:lnTo>
                    <a:pt x="3187650" y="3567241"/>
                  </a:lnTo>
                  <a:lnTo>
                    <a:pt x="3223077" y="3539642"/>
                  </a:lnTo>
                  <a:lnTo>
                    <a:pt x="3257858" y="3511265"/>
                  </a:lnTo>
                  <a:lnTo>
                    <a:pt x="3291979" y="3482125"/>
                  </a:lnTo>
                  <a:lnTo>
                    <a:pt x="3325428" y="3452235"/>
                  </a:lnTo>
                  <a:lnTo>
                    <a:pt x="3358191" y="3421607"/>
                  </a:lnTo>
                  <a:lnTo>
                    <a:pt x="3390255" y="3390254"/>
                  </a:lnTo>
                  <a:lnTo>
                    <a:pt x="3421608" y="3358189"/>
                  </a:lnTo>
                  <a:lnTo>
                    <a:pt x="3452236" y="3325426"/>
                  </a:lnTo>
                  <a:lnTo>
                    <a:pt x="3482127" y="3291978"/>
                  </a:lnTo>
                  <a:lnTo>
                    <a:pt x="3511267" y="3257856"/>
                  </a:lnTo>
                  <a:lnTo>
                    <a:pt x="3539643" y="3223076"/>
                  </a:lnTo>
                  <a:lnTo>
                    <a:pt x="3567243" y="3187648"/>
                  </a:lnTo>
                  <a:lnTo>
                    <a:pt x="3594053" y="3151587"/>
                  </a:lnTo>
                  <a:lnTo>
                    <a:pt x="3620061" y="3114906"/>
                  </a:lnTo>
                  <a:lnTo>
                    <a:pt x="3645253" y="3077617"/>
                  </a:lnTo>
                  <a:lnTo>
                    <a:pt x="3669616" y="3039733"/>
                  </a:lnTo>
                  <a:lnTo>
                    <a:pt x="3693138" y="3001268"/>
                  </a:lnTo>
                  <a:lnTo>
                    <a:pt x="3715804" y="2962234"/>
                  </a:lnTo>
                  <a:lnTo>
                    <a:pt x="3737604" y="2922644"/>
                  </a:lnTo>
                  <a:lnTo>
                    <a:pt x="3758522" y="2882513"/>
                  </a:lnTo>
                  <a:lnTo>
                    <a:pt x="3778547" y="2841851"/>
                  </a:lnTo>
                  <a:lnTo>
                    <a:pt x="3797666" y="2800673"/>
                  </a:lnTo>
                  <a:lnTo>
                    <a:pt x="3815864" y="2758992"/>
                  </a:lnTo>
                  <a:lnTo>
                    <a:pt x="3833130" y="2716819"/>
                  </a:lnTo>
                  <a:lnTo>
                    <a:pt x="3849451" y="2674170"/>
                  </a:lnTo>
                  <a:lnTo>
                    <a:pt x="3864812" y="2631056"/>
                  </a:lnTo>
                  <a:lnTo>
                    <a:pt x="3879202" y="2587490"/>
                  </a:lnTo>
                  <a:lnTo>
                    <a:pt x="3892607" y="2543486"/>
                  </a:lnTo>
                  <a:lnTo>
                    <a:pt x="3905015" y="2499056"/>
                  </a:lnTo>
                  <a:lnTo>
                    <a:pt x="3916412" y="2454214"/>
                  </a:lnTo>
                  <a:lnTo>
                    <a:pt x="3926785" y="2408972"/>
                  </a:lnTo>
                  <a:lnTo>
                    <a:pt x="3936121" y="2363344"/>
                  </a:lnTo>
                  <a:lnTo>
                    <a:pt x="3944408" y="2317342"/>
                  </a:lnTo>
                  <a:lnTo>
                    <a:pt x="3951632" y="2270980"/>
                  </a:lnTo>
                  <a:lnTo>
                    <a:pt x="3957781" y="2224270"/>
                  </a:lnTo>
                  <a:lnTo>
                    <a:pt x="3962840" y="2177226"/>
                  </a:lnTo>
                  <a:lnTo>
                    <a:pt x="3966798" y="2129860"/>
                  </a:lnTo>
                  <a:lnTo>
                    <a:pt x="3969641" y="2082186"/>
                  </a:lnTo>
                  <a:lnTo>
                    <a:pt x="3971357" y="2034217"/>
                  </a:lnTo>
                  <a:lnTo>
                    <a:pt x="3971931" y="1985965"/>
                  </a:lnTo>
                  <a:lnTo>
                    <a:pt x="3971357" y="1937712"/>
                  </a:lnTo>
                  <a:lnTo>
                    <a:pt x="3969641" y="1889743"/>
                  </a:lnTo>
                  <a:lnTo>
                    <a:pt x="3966798" y="1842069"/>
                  </a:lnTo>
                  <a:lnTo>
                    <a:pt x="3962840" y="1794703"/>
                  </a:lnTo>
                  <a:lnTo>
                    <a:pt x="3957781" y="1747659"/>
                  </a:lnTo>
                  <a:lnTo>
                    <a:pt x="3951632" y="1700949"/>
                  </a:lnTo>
                  <a:lnTo>
                    <a:pt x="3944408" y="1654587"/>
                  </a:lnTo>
                  <a:lnTo>
                    <a:pt x="3936121" y="1608585"/>
                  </a:lnTo>
                  <a:lnTo>
                    <a:pt x="3926785" y="1562957"/>
                  </a:lnTo>
                  <a:lnTo>
                    <a:pt x="3916412" y="1517715"/>
                  </a:lnTo>
                  <a:lnTo>
                    <a:pt x="3905015" y="1472873"/>
                  </a:lnTo>
                  <a:lnTo>
                    <a:pt x="3892607" y="1428443"/>
                  </a:lnTo>
                  <a:lnTo>
                    <a:pt x="3879202" y="1384439"/>
                  </a:lnTo>
                  <a:lnTo>
                    <a:pt x="3864812" y="1340873"/>
                  </a:lnTo>
                  <a:lnTo>
                    <a:pt x="3849451" y="1297759"/>
                  </a:lnTo>
                  <a:lnTo>
                    <a:pt x="3833130" y="1255110"/>
                  </a:lnTo>
                  <a:lnTo>
                    <a:pt x="3815864" y="1212938"/>
                  </a:lnTo>
                  <a:lnTo>
                    <a:pt x="3797666" y="1171256"/>
                  </a:lnTo>
                  <a:lnTo>
                    <a:pt x="3778547" y="1130078"/>
                  </a:lnTo>
                  <a:lnTo>
                    <a:pt x="3758522" y="1089417"/>
                  </a:lnTo>
                  <a:lnTo>
                    <a:pt x="3737604" y="1049285"/>
                  </a:lnTo>
                  <a:lnTo>
                    <a:pt x="3715804" y="1009695"/>
                  </a:lnTo>
                  <a:lnTo>
                    <a:pt x="3693138" y="970661"/>
                  </a:lnTo>
                  <a:lnTo>
                    <a:pt x="3669616" y="932196"/>
                  </a:lnTo>
                  <a:lnTo>
                    <a:pt x="3645253" y="894313"/>
                  </a:lnTo>
                  <a:lnTo>
                    <a:pt x="3620061" y="857023"/>
                  </a:lnTo>
                  <a:lnTo>
                    <a:pt x="3594053" y="820342"/>
                  </a:lnTo>
                  <a:lnTo>
                    <a:pt x="3567243" y="784281"/>
                  </a:lnTo>
                  <a:lnTo>
                    <a:pt x="3539643" y="748853"/>
                  </a:lnTo>
                  <a:lnTo>
                    <a:pt x="3511267" y="714073"/>
                  </a:lnTo>
                  <a:lnTo>
                    <a:pt x="3482127" y="679951"/>
                  </a:lnTo>
                  <a:lnTo>
                    <a:pt x="3452236" y="646503"/>
                  </a:lnTo>
                  <a:lnTo>
                    <a:pt x="3421608" y="613740"/>
                  </a:lnTo>
                  <a:lnTo>
                    <a:pt x="3390255" y="581675"/>
                  </a:lnTo>
                  <a:lnTo>
                    <a:pt x="3358191" y="550323"/>
                  </a:lnTo>
                  <a:lnTo>
                    <a:pt x="3325428" y="519694"/>
                  </a:lnTo>
                  <a:lnTo>
                    <a:pt x="3291979" y="489804"/>
                  </a:lnTo>
                  <a:lnTo>
                    <a:pt x="3257858" y="460664"/>
                  </a:lnTo>
                  <a:lnTo>
                    <a:pt x="3223077" y="432287"/>
                  </a:lnTo>
                  <a:lnTo>
                    <a:pt x="3187650" y="404688"/>
                  </a:lnTo>
                  <a:lnTo>
                    <a:pt x="3151589" y="377877"/>
                  </a:lnTo>
                  <a:lnTo>
                    <a:pt x="3114907" y="351870"/>
                  </a:lnTo>
                  <a:lnTo>
                    <a:pt x="3077618" y="326678"/>
                  </a:lnTo>
                  <a:lnTo>
                    <a:pt x="3039734" y="302315"/>
                  </a:lnTo>
                  <a:lnTo>
                    <a:pt x="3001269" y="278793"/>
                  </a:lnTo>
                  <a:lnTo>
                    <a:pt x="2962235" y="256126"/>
                  </a:lnTo>
                  <a:lnTo>
                    <a:pt x="2922646" y="234327"/>
                  </a:lnTo>
                  <a:lnTo>
                    <a:pt x="2882514" y="213408"/>
                  </a:lnTo>
                  <a:lnTo>
                    <a:pt x="2841852" y="193383"/>
                  </a:lnTo>
                  <a:lnTo>
                    <a:pt x="2800674" y="174265"/>
                  </a:lnTo>
                  <a:lnTo>
                    <a:pt x="2758993" y="156067"/>
                  </a:lnTo>
                  <a:lnTo>
                    <a:pt x="2716821" y="138801"/>
                  </a:lnTo>
                  <a:lnTo>
                    <a:pt x="2674171" y="122480"/>
                  </a:lnTo>
                  <a:lnTo>
                    <a:pt x="2631057" y="107119"/>
                  </a:lnTo>
                  <a:lnTo>
                    <a:pt x="2587491" y="92729"/>
                  </a:lnTo>
                  <a:lnTo>
                    <a:pt x="2543487" y="79323"/>
                  </a:lnTo>
                  <a:lnTo>
                    <a:pt x="2499057" y="66916"/>
                  </a:lnTo>
                  <a:lnTo>
                    <a:pt x="2454215" y="55519"/>
                  </a:lnTo>
                  <a:lnTo>
                    <a:pt x="2408973" y="45146"/>
                  </a:lnTo>
                  <a:lnTo>
                    <a:pt x="2363345" y="35809"/>
                  </a:lnTo>
                  <a:lnTo>
                    <a:pt x="2317343" y="27523"/>
                  </a:lnTo>
                  <a:lnTo>
                    <a:pt x="2270981" y="20299"/>
                  </a:lnTo>
                  <a:lnTo>
                    <a:pt x="2224271" y="14150"/>
                  </a:lnTo>
                  <a:lnTo>
                    <a:pt x="2177227" y="9091"/>
                  </a:lnTo>
                  <a:lnTo>
                    <a:pt x="2129861" y="5133"/>
                  </a:lnTo>
                  <a:lnTo>
                    <a:pt x="2082187" y="2290"/>
                  </a:lnTo>
                  <a:lnTo>
                    <a:pt x="2034217" y="574"/>
                  </a:lnTo>
                  <a:lnTo>
                    <a:pt x="19859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17423" y="1443034"/>
              <a:ext cx="3972560" cy="3971925"/>
            </a:xfrm>
            <a:custGeom>
              <a:avLst/>
              <a:gdLst/>
              <a:ahLst/>
              <a:cxnLst/>
              <a:rect l="l" t="t" r="r" b="b"/>
              <a:pathLst>
                <a:path w="3972560" h="3971925">
                  <a:moveTo>
                    <a:pt x="0" y="1985965"/>
                  </a:moveTo>
                  <a:lnTo>
                    <a:pt x="574" y="1937712"/>
                  </a:lnTo>
                  <a:lnTo>
                    <a:pt x="2290" y="1889743"/>
                  </a:lnTo>
                  <a:lnTo>
                    <a:pt x="5133" y="1842069"/>
                  </a:lnTo>
                  <a:lnTo>
                    <a:pt x="9091" y="1794703"/>
                  </a:lnTo>
                  <a:lnTo>
                    <a:pt x="14150" y="1747659"/>
                  </a:lnTo>
                  <a:lnTo>
                    <a:pt x="20299" y="1700949"/>
                  </a:lnTo>
                  <a:lnTo>
                    <a:pt x="27523" y="1654587"/>
                  </a:lnTo>
                  <a:lnTo>
                    <a:pt x="35809" y="1608585"/>
                  </a:lnTo>
                  <a:lnTo>
                    <a:pt x="45146" y="1562957"/>
                  </a:lnTo>
                  <a:lnTo>
                    <a:pt x="55519" y="1517715"/>
                  </a:lnTo>
                  <a:lnTo>
                    <a:pt x="66916" y="1472873"/>
                  </a:lnTo>
                  <a:lnTo>
                    <a:pt x="79323" y="1428443"/>
                  </a:lnTo>
                  <a:lnTo>
                    <a:pt x="92729" y="1384439"/>
                  </a:lnTo>
                  <a:lnTo>
                    <a:pt x="107119" y="1340873"/>
                  </a:lnTo>
                  <a:lnTo>
                    <a:pt x="122480" y="1297759"/>
                  </a:lnTo>
                  <a:lnTo>
                    <a:pt x="138801" y="1255109"/>
                  </a:lnTo>
                  <a:lnTo>
                    <a:pt x="156067" y="1212937"/>
                  </a:lnTo>
                  <a:lnTo>
                    <a:pt x="174265" y="1171256"/>
                  </a:lnTo>
                  <a:lnTo>
                    <a:pt x="193383" y="1130078"/>
                  </a:lnTo>
                  <a:lnTo>
                    <a:pt x="213408" y="1089416"/>
                  </a:lnTo>
                  <a:lnTo>
                    <a:pt x="234327" y="1049284"/>
                  </a:lnTo>
                  <a:lnTo>
                    <a:pt x="256126" y="1009695"/>
                  </a:lnTo>
                  <a:lnTo>
                    <a:pt x="278793" y="970661"/>
                  </a:lnTo>
                  <a:lnTo>
                    <a:pt x="302315" y="932196"/>
                  </a:lnTo>
                  <a:lnTo>
                    <a:pt x="326678" y="894312"/>
                  </a:lnTo>
                  <a:lnTo>
                    <a:pt x="351870" y="857023"/>
                  </a:lnTo>
                  <a:lnTo>
                    <a:pt x="377877" y="820342"/>
                  </a:lnTo>
                  <a:lnTo>
                    <a:pt x="404688" y="784281"/>
                  </a:lnTo>
                  <a:lnTo>
                    <a:pt x="432287" y="748853"/>
                  </a:lnTo>
                  <a:lnTo>
                    <a:pt x="460664" y="714072"/>
                  </a:lnTo>
                  <a:lnTo>
                    <a:pt x="489804" y="679951"/>
                  </a:lnTo>
                  <a:lnTo>
                    <a:pt x="519694" y="646503"/>
                  </a:lnTo>
                  <a:lnTo>
                    <a:pt x="550323" y="613740"/>
                  </a:lnTo>
                  <a:lnTo>
                    <a:pt x="581675" y="581675"/>
                  </a:lnTo>
                  <a:lnTo>
                    <a:pt x="613740" y="550322"/>
                  </a:lnTo>
                  <a:lnTo>
                    <a:pt x="646503" y="519694"/>
                  </a:lnTo>
                  <a:lnTo>
                    <a:pt x="679952" y="489804"/>
                  </a:lnTo>
                  <a:lnTo>
                    <a:pt x="714073" y="460664"/>
                  </a:lnTo>
                  <a:lnTo>
                    <a:pt x="748854" y="432287"/>
                  </a:lnTo>
                  <a:lnTo>
                    <a:pt x="784281" y="404687"/>
                  </a:lnTo>
                  <a:lnTo>
                    <a:pt x="820342" y="377877"/>
                  </a:lnTo>
                  <a:lnTo>
                    <a:pt x="857024" y="351870"/>
                  </a:lnTo>
                  <a:lnTo>
                    <a:pt x="894313" y="326678"/>
                  </a:lnTo>
                  <a:lnTo>
                    <a:pt x="932196" y="302315"/>
                  </a:lnTo>
                  <a:lnTo>
                    <a:pt x="970662" y="278793"/>
                  </a:lnTo>
                  <a:lnTo>
                    <a:pt x="1009695" y="256126"/>
                  </a:lnTo>
                  <a:lnTo>
                    <a:pt x="1049285" y="234327"/>
                  </a:lnTo>
                  <a:lnTo>
                    <a:pt x="1089417" y="213408"/>
                  </a:lnTo>
                  <a:lnTo>
                    <a:pt x="1130078" y="193383"/>
                  </a:lnTo>
                  <a:lnTo>
                    <a:pt x="1171256" y="174265"/>
                  </a:lnTo>
                  <a:lnTo>
                    <a:pt x="1212938" y="156066"/>
                  </a:lnTo>
                  <a:lnTo>
                    <a:pt x="1255110" y="138800"/>
                  </a:lnTo>
                  <a:lnTo>
                    <a:pt x="1297760" y="122480"/>
                  </a:lnTo>
                  <a:lnTo>
                    <a:pt x="1340874" y="107119"/>
                  </a:lnTo>
                  <a:lnTo>
                    <a:pt x="1384440" y="92729"/>
                  </a:lnTo>
                  <a:lnTo>
                    <a:pt x="1428444" y="79323"/>
                  </a:lnTo>
                  <a:lnTo>
                    <a:pt x="1472873" y="66916"/>
                  </a:lnTo>
                  <a:lnTo>
                    <a:pt x="1517716" y="55519"/>
                  </a:lnTo>
                  <a:lnTo>
                    <a:pt x="1562957" y="45146"/>
                  </a:lnTo>
                  <a:lnTo>
                    <a:pt x="1608586" y="35809"/>
                  </a:lnTo>
                  <a:lnTo>
                    <a:pt x="1654587" y="27523"/>
                  </a:lnTo>
                  <a:lnTo>
                    <a:pt x="1700950" y="20299"/>
                  </a:lnTo>
                  <a:lnTo>
                    <a:pt x="1747659" y="14150"/>
                  </a:lnTo>
                  <a:lnTo>
                    <a:pt x="1794704" y="9091"/>
                  </a:lnTo>
                  <a:lnTo>
                    <a:pt x="1842069" y="5133"/>
                  </a:lnTo>
                  <a:lnTo>
                    <a:pt x="1889744" y="2290"/>
                  </a:lnTo>
                  <a:lnTo>
                    <a:pt x="1937713" y="574"/>
                  </a:lnTo>
                  <a:lnTo>
                    <a:pt x="1985966" y="0"/>
                  </a:lnTo>
                  <a:lnTo>
                    <a:pt x="2034218" y="574"/>
                  </a:lnTo>
                  <a:lnTo>
                    <a:pt x="2082187" y="2290"/>
                  </a:lnTo>
                  <a:lnTo>
                    <a:pt x="2129862" y="5133"/>
                  </a:lnTo>
                  <a:lnTo>
                    <a:pt x="2177227" y="9091"/>
                  </a:lnTo>
                  <a:lnTo>
                    <a:pt x="2224272" y="14150"/>
                  </a:lnTo>
                  <a:lnTo>
                    <a:pt x="2270981" y="20299"/>
                  </a:lnTo>
                  <a:lnTo>
                    <a:pt x="2317344" y="27523"/>
                  </a:lnTo>
                  <a:lnTo>
                    <a:pt x="2363345" y="35809"/>
                  </a:lnTo>
                  <a:lnTo>
                    <a:pt x="2408974" y="45146"/>
                  </a:lnTo>
                  <a:lnTo>
                    <a:pt x="2454215" y="55519"/>
                  </a:lnTo>
                  <a:lnTo>
                    <a:pt x="2499058" y="66916"/>
                  </a:lnTo>
                  <a:lnTo>
                    <a:pt x="2543487" y="79323"/>
                  </a:lnTo>
                  <a:lnTo>
                    <a:pt x="2587492" y="92729"/>
                  </a:lnTo>
                  <a:lnTo>
                    <a:pt x="2631057" y="107119"/>
                  </a:lnTo>
                  <a:lnTo>
                    <a:pt x="2674171" y="122480"/>
                  </a:lnTo>
                  <a:lnTo>
                    <a:pt x="2716821" y="138800"/>
                  </a:lnTo>
                  <a:lnTo>
                    <a:pt x="2758993" y="156066"/>
                  </a:lnTo>
                  <a:lnTo>
                    <a:pt x="2800675" y="174265"/>
                  </a:lnTo>
                  <a:lnTo>
                    <a:pt x="2841853" y="193383"/>
                  </a:lnTo>
                  <a:lnTo>
                    <a:pt x="2882514" y="213408"/>
                  </a:lnTo>
                  <a:lnTo>
                    <a:pt x="2922646" y="234327"/>
                  </a:lnTo>
                  <a:lnTo>
                    <a:pt x="2962236" y="256126"/>
                  </a:lnTo>
                  <a:lnTo>
                    <a:pt x="3001269" y="278793"/>
                  </a:lnTo>
                  <a:lnTo>
                    <a:pt x="3039735" y="302315"/>
                  </a:lnTo>
                  <a:lnTo>
                    <a:pt x="3077618" y="326678"/>
                  </a:lnTo>
                  <a:lnTo>
                    <a:pt x="3114908" y="351870"/>
                  </a:lnTo>
                  <a:lnTo>
                    <a:pt x="3151589" y="377877"/>
                  </a:lnTo>
                  <a:lnTo>
                    <a:pt x="3187650" y="404687"/>
                  </a:lnTo>
                  <a:lnTo>
                    <a:pt x="3223078" y="432287"/>
                  </a:lnTo>
                  <a:lnTo>
                    <a:pt x="3257858" y="460664"/>
                  </a:lnTo>
                  <a:lnTo>
                    <a:pt x="3291980" y="489804"/>
                  </a:lnTo>
                  <a:lnTo>
                    <a:pt x="3325428" y="519694"/>
                  </a:lnTo>
                  <a:lnTo>
                    <a:pt x="3358191" y="550322"/>
                  </a:lnTo>
                  <a:lnTo>
                    <a:pt x="3390256" y="581675"/>
                  </a:lnTo>
                  <a:lnTo>
                    <a:pt x="3421609" y="613740"/>
                  </a:lnTo>
                  <a:lnTo>
                    <a:pt x="3452237" y="646503"/>
                  </a:lnTo>
                  <a:lnTo>
                    <a:pt x="3482127" y="679951"/>
                  </a:lnTo>
                  <a:lnTo>
                    <a:pt x="3511267" y="714072"/>
                  </a:lnTo>
                  <a:lnTo>
                    <a:pt x="3539644" y="748853"/>
                  </a:lnTo>
                  <a:lnTo>
                    <a:pt x="3567243" y="784281"/>
                  </a:lnTo>
                  <a:lnTo>
                    <a:pt x="3594054" y="820342"/>
                  </a:lnTo>
                  <a:lnTo>
                    <a:pt x="3620061" y="857023"/>
                  </a:lnTo>
                  <a:lnTo>
                    <a:pt x="3645253" y="894312"/>
                  </a:lnTo>
                  <a:lnTo>
                    <a:pt x="3669616" y="932196"/>
                  </a:lnTo>
                  <a:lnTo>
                    <a:pt x="3693138" y="970661"/>
                  </a:lnTo>
                  <a:lnTo>
                    <a:pt x="3715805" y="1009695"/>
                  </a:lnTo>
                  <a:lnTo>
                    <a:pt x="3737604" y="1049284"/>
                  </a:lnTo>
                  <a:lnTo>
                    <a:pt x="3758523" y="1089416"/>
                  </a:lnTo>
                  <a:lnTo>
                    <a:pt x="3778548" y="1130078"/>
                  </a:lnTo>
                  <a:lnTo>
                    <a:pt x="3797666" y="1171256"/>
                  </a:lnTo>
                  <a:lnTo>
                    <a:pt x="3815865" y="1212937"/>
                  </a:lnTo>
                  <a:lnTo>
                    <a:pt x="3833131" y="1255109"/>
                  </a:lnTo>
                  <a:lnTo>
                    <a:pt x="3849451" y="1297759"/>
                  </a:lnTo>
                  <a:lnTo>
                    <a:pt x="3864812" y="1340873"/>
                  </a:lnTo>
                  <a:lnTo>
                    <a:pt x="3879202" y="1384439"/>
                  </a:lnTo>
                  <a:lnTo>
                    <a:pt x="3892608" y="1428443"/>
                  </a:lnTo>
                  <a:lnTo>
                    <a:pt x="3905015" y="1472873"/>
                  </a:lnTo>
                  <a:lnTo>
                    <a:pt x="3916412" y="1517715"/>
                  </a:lnTo>
                  <a:lnTo>
                    <a:pt x="3926785" y="1562957"/>
                  </a:lnTo>
                  <a:lnTo>
                    <a:pt x="3936122" y="1608585"/>
                  </a:lnTo>
                  <a:lnTo>
                    <a:pt x="3944408" y="1654587"/>
                  </a:lnTo>
                  <a:lnTo>
                    <a:pt x="3951632" y="1700949"/>
                  </a:lnTo>
                  <a:lnTo>
                    <a:pt x="3957781" y="1747659"/>
                  </a:lnTo>
                  <a:lnTo>
                    <a:pt x="3962840" y="1794703"/>
                  </a:lnTo>
                  <a:lnTo>
                    <a:pt x="3966798" y="1842069"/>
                  </a:lnTo>
                  <a:lnTo>
                    <a:pt x="3969641" y="1889743"/>
                  </a:lnTo>
                  <a:lnTo>
                    <a:pt x="3971357" y="1937712"/>
                  </a:lnTo>
                  <a:lnTo>
                    <a:pt x="3971932" y="1985965"/>
                  </a:lnTo>
                  <a:lnTo>
                    <a:pt x="3971357" y="2034217"/>
                  </a:lnTo>
                  <a:lnTo>
                    <a:pt x="3969641" y="2082186"/>
                  </a:lnTo>
                  <a:lnTo>
                    <a:pt x="3966798" y="2129860"/>
                  </a:lnTo>
                  <a:lnTo>
                    <a:pt x="3962840" y="2177226"/>
                  </a:lnTo>
                  <a:lnTo>
                    <a:pt x="3957781" y="2224270"/>
                  </a:lnTo>
                  <a:lnTo>
                    <a:pt x="3951632" y="2270980"/>
                  </a:lnTo>
                  <a:lnTo>
                    <a:pt x="3944408" y="2317342"/>
                  </a:lnTo>
                  <a:lnTo>
                    <a:pt x="3936122" y="2363344"/>
                  </a:lnTo>
                  <a:lnTo>
                    <a:pt x="3926785" y="2408972"/>
                  </a:lnTo>
                  <a:lnTo>
                    <a:pt x="3916412" y="2454214"/>
                  </a:lnTo>
                  <a:lnTo>
                    <a:pt x="3905015" y="2499056"/>
                  </a:lnTo>
                  <a:lnTo>
                    <a:pt x="3892608" y="2543486"/>
                  </a:lnTo>
                  <a:lnTo>
                    <a:pt x="3879202" y="2587490"/>
                  </a:lnTo>
                  <a:lnTo>
                    <a:pt x="3864812" y="2631056"/>
                  </a:lnTo>
                  <a:lnTo>
                    <a:pt x="3849451" y="2674170"/>
                  </a:lnTo>
                  <a:lnTo>
                    <a:pt x="3833131" y="2716820"/>
                  </a:lnTo>
                  <a:lnTo>
                    <a:pt x="3815865" y="2758992"/>
                  </a:lnTo>
                  <a:lnTo>
                    <a:pt x="3797666" y="2800673"/>
                  </a:lnTo>
                  <a:lnTo>
                    <a:pt x="3778548" y="2841851"/>
                  </a:lnTo>
                  <a:lnTo>
                    <a:pt x="3758523" y="2882513"/>
                  </a:lnTo>
                  <a:lnTo>
                    <a:pt x="3737604" y="2922645"/>
                  </a:lnTo>
                  <a:lnTo>
                    <a:pt x="3715805" y="2962234"/>
                  </a:lnTo>
                  <a:lnTo>
                    <a:pt x="3693138" y="3001268"/>
                  </a:lnTo>
                  <a:lnTo>
                    <a:pt x="3669616" y="3039733"/>
                  </a:lnTo>
                  <a:lnTo>
                    <a:pt x="3645253" y="3077617"/>
                  </a:lnTo>
                  <a:lnTo>
                    <a:pt x="3620061" y="3114906"/>
                  </a:lnTo>
                  <a:lnTo>
                    <a:pt x="3594054" y="3151587"/>
                  </a:lnTo>
                  <a:lnTo>
                    <a:pt x="3567243" y="3187648"/>
                  </a:lnTo>
                  <a:lnTo>
                    <a:pt x="3539644" y="3223076"/>
                  </a:lnTo>
                  <a:lnTo>
                    <a:pt x="3511267" y="3257857"/>
                  </a:lnTo>
                  <a:lnTo>
                    <a:pt x="3482127" y="3291978"/>
                  </a:lnTo>
                  <a:lnTo>
                    <a:pt x="3452237" y="3325426"/>
                  </a:lnTo>
                  <a:lnTo>
                    <a:pt x="3421609" y="3358189"/>
                  </a:lnTo>
                  <a:lnTo>
                    <a:pt x="3390256" y="3390254"/>
                  </a:lnTo>
                  <a:lnTo>
                    <a:pt x="3358191" y="3421607"/>
                  </a:lnTo>
                  <a:lnTo>
                    <a:pt x="3325428" y="3452235"/>
                  </a:lnTo>
                  <a:lnTo>
                    <a:pt x="3291980" y="3482125"/>
                  </a:lnTo>
                  <a:lnTo>
                    <a:pt x="3257858" y="3511265"/>
                  </a:lnTo>
                  <a:lnTo>
                    <a:pt x="3223078" y="3539642"/>
                  </a:lnTo>
                  <a:lnTo>
                    <a:pt x="3187650" y="3567242"/>
                  </a:lnTo>
                  <a:lnTo>
                    <a:pt x="3151589" y="3594052"/>
                  </a:lnTo>
                  <a:lnTo>
                    <a:pt x="3114908" y="3620059"/>
                  </a:lnTo>
                  <a:lnTo>
                    <a:pt x="3077618" y="3645251"/>
                  </a:lnTo>
                  <a:lnTo>
                    <a:pt x="3039735" y="3669614"/>
                  </a:lnTo>
                  <a:lnTo>
                    <a:pt x="3001269" y="3693136"/>
                  </a:lnTo>
                  <a:lnTo>
                    <a:pt x="2962236" y="3715803"/>
                  </a:lnTo>
                  <a:lnTo>
                    <a:pt x="2922646" y="3737602"/>
                  </a:lnTo>
                  <a:lnTo>
                    <a:pt x="2882514" y="3758521"/>
                  </a:lnTo>
                  <a:lnTo>
                    <a:pt x="2841853" y="3778546"/>
                  </a:lnTo>
                  <a:lnTo>
                    <a:pt x="2800675" y="3797664"/>
                  </a:lnTo>
                  <a:lnTo>
                    <a:pt x="2758993" y="3815863"/>
                  </a:lnTo>
                  <a:lnTo>
                    <a:pt x="2716821" y="3833129"/>
                  </a:lnTo>
                  <a:lnTo>
                    <a:pt x="2674171" y="3849449"/>
                  </a:lnTo>
                  <a:lnTo>
                    <a:pt x="2631057" y="3864810"/>
                  </a:lnTo>
                  <a:lnTo>
                    <a:pt x="2587492" y="3879200"/>
                  </a:lnTo>
                  <a:lnTo>
                    <a:pt x="2543487" y="3892606"/>
                  </a:lnTo>
                  <a:lnTo>
                    <a:pt x="2499058" y="3905013"/>
                  </a:lnTo>
                  <a:lnTo>
                    <a:pt x="2454215" y="3916410"/>
                  </a:lnTo>
                  <a:lnTo>
                    <a:pt x="2408974" y="3926783"/>
                  </a:lnTo>
                  <a:lnTo>
                    <a:pt x="2363345" y="3936120"/>
                  </a:lnTo>
                  <a:lnTo>
                    <a:pt x="2317344" y="3944406"/>
                  </a:lnTo>
                  <a:lnTo>
                    <a:pt x="2270981" y="3951630"/>
                  </a:lnTo>
                  <a:lnTo>
                    <a:pt x="2224272" y="3957779"/>
                  </a:lnTo>
                  <a:lnTo>
                    <a:pt x="2177227" y="3962838"/>
                  </a:lnTo>
                  <a:lnTo>
                    <a:pt x="2129862" y="3966796"/>
                  </a:lnTo>
                  <a:lnTo>
                    <a:pt x="2082187" y="3969639"/>
                  </a:lnTo>
                  <a:lnTo>
                    <a:pt x="2034218" y="3971355"/>
                  </a:lnTo>
                  <a:lnTo>
                    <a:pt x="1985966" y="3971930"/>
                  </a:lnTo>
                  <a:lnTo>
                    <a:pt x="1937713" y="3971355"/>
                  </a:lnTo>
                  <a:lnTo>
                    <a:pt x="1889744" y="3969639"/>
                  </a:lnTo>
                  <a:lnTo>
                    <a:pt x="1842069" y="3966796"/>
                  </a:lnTo>
                  <a:lnTo>
                    <a:pt x="1794704" y="3962838"/>
                  </a:lnTo>
                  <a:lnTo>
                    <a:pt x="1747659" y="3957779"/>
                  </a:lnTo>
                  <a:lnTo>
                    <a:pt x="1700950" y="3951630"/>
                  </a:lnTo>
                  <a:lnTo>
                    <a:pt x="1654587" y="3944406"/>
                  </a:lnTo>
                  <a:lnTo>
                    <a:pt x="1608586" y="3936120"/>
                  </a:lnTo>
                  <a:lnTo>
                    <a:pt x="1562957" y="3926783"/>
                  </a:lnTo>
                  <a:lnTo>
                    <a:pt x="1517716" y="3916410"/>
                  </a:lnTo>
                  <a:lnTo>
                    <a:pt x="1472873" y="3905013"/>
                  </a:lnTo>
                  <a:lnTo>
                    <a:pt x="1428444" y="3892606"/>
                  </a:lnTo>
                  <a:lnTo>
                    <a:pt x="1384440" y="3879200"/>
                  </a:lnTo>
                  <a:lnTo>
                    <a:pt x="1340874" y="3864810"/>
                  </a:lnTo>
                  <a:lnTo>
                    <a:pt x="1297760" y="3849449"/>
                  </a:lnTo>
                  <a:lnTo>
                    <a:pt x="1255110" y="3833129"/>
                  </a:lnTo>
                  <a:lnTo>
                    <a:pt x="1212938" y="3815863"/>
                  </a:lnTo>
                  <a:lnTo>
                    <a:pt x="1171256" y="3797664"/>
                  </a:lnTo>
                  <a:lnTo>
                    <a:pt x="1130078" y="3778546"/>
                  </a:lnTo>
                  <a:lnTo>
                    <a:pt x="1089417" y="3758521"/>
                  </a:lnTo>
                  <a:lnTo>
                    <a:pt x="1049285" y="3737602"/>
                  </a:lnTo>
                  <a:lnTo>
                    <a:pt x="1009695" y="3715803"/>
                  </a:lnTo>
                  <a:lnTo>
                    <a:pt x="970662" y="3693136"/>
                  </a:lnTo>
                  <a:lnTo>
                    <a:pt x="932196" y="3669614"/>
                  </a:lnTo>
                  <a:lnTo>
                    <a:pt x="894313" y="3645251"/>
                  </a:lnTo>
                  <a:lnTo>
                    <a:pt x="857024" y="3620059"/>
                  </a:lnTo>
                  <a:lnTo>
                    <a:pt x="820342" y="3594052"/>
                  </a:lnTo>
                  <a:lnTo>
                    <a:pt x="784281" y="3567242"/>
                  </a:lnTo>
                  <a:lnTo>
                    <a:pt x="748854" y="3539642"/>
                  </a:lnTo>
                  <a:lnTo>
                    <a:pt x="714073" y="3511265"/>
                  </a:lnTo>
                  <a:lnTo>
                    <a:pt x="679952" y="3482125"/>
                  </a:lnTo>
                  <a:lnTo>
                    <a:pt x="646503" y="3452235"/>
                  </a:lnTo>
                  <a:lnTo>
                    <a:pt x="613740" y="3421607"/>
                  </a:lnTo>
                  <a:lnTo>
                    <a:pt x="581675" y="3390254"/>
                  </a:lnTo>
                  <a:lnTo>
                    <a:pt x="550323" y="3358189"/>
                  </a:lnTo>
                  <a:lnTo>
                    <a:pt x="519694" y="3325426"/>
                  </a:lnTo>
                  <a:lnTo>
                    <a:pt x="489804" y="3291978"/>
                  </a:lnTo>
                  <a:lnTo>
                    <a:pt x="460664" y="3257857"/>
                  </a:lnTo>
                  <a:lnTo>
                    <a:pt x="432287" y="3223076"/>
                  </a:lnTo>
                  <a:lnTo>
                    <a:pt x="404688" y="3187648"/>
                  </a:lnTo>
                  <a:lnTo>
                    <a:pt x="377877" y="3151587"/>
                  </a:lnTo>
                  <a:lnTo>
                    <a:pt x="351870" y="3114906"/>
                  </a:lnTo>
                  <a:lnTo>
                    <a:pt x="326678" y="3077617"/>
                  </a:lnTo>
                  <a:lnTo>
                    <a:pt x="302315" y="3039733"/>
                  </a:lnTo>
                  <a:lnTo>
                    <a:pt x="278793" y="3001268"/>
                  </a:lnTo>
                  <a:lnTo>
                    <a:pt x="256126" y="2962234"/>
                  </a:lnTo>
                  <a:lnTo>
                    <a:pt x="234327" y="2922645"/>
                  </a:lnTo>
                  <a:lnTo>
                    <a:pt x="213408" y="2882513"/>
                  </a:lnTo>
                  <a:lnTo>
                    <a:pt x="193383" y="2841851"/>
                  </a:lnTo>
                  <a:lnTo>
                    <a:pt x="174265" y="2800673"/>
                  </a:lnTo>
                  <a:lnTo>
                    <a:pt x="156067" y="2758992"/>
                  </a:lnTo>
                  <a:lnTo>
                    <a:pt x="138801" y="2716820"/>
                  </a:lnTo>
                  <a:lnTo>
                    <a:pt x="122480" y="2674170"/>
                  </a:lnTo>
                  <a:lnTo>
                    <a:pt x="107119" y="2631056"/>
                  </a:lnTo>
                  <a:lnTo>
                    <a:pt x="92729" y="2587490"/>
                  </a:lnTo>
                  <a:lnTo>
                    <a:pt x="79323" y="2543486"/>
                  </a:lnTo>
                  <a:lnTo>
                    <a:pt x="66916" y="2499056"/>
                  </a:lnTo>
                  <a:lnTo>
                    <a:pt x="55519" y="2454214"/>
                  </a:lnTo>
                  <a:lnTo>
                    <a:pt x="45146" y="2408972"/>
                  </a:lnTo>
                  <a:lnTo>
                    <a:pt x="35809" y="2363344"/>
                  </a:lnTo>
                  <a:lnTo>
                    <a:pt x="27523" y="2317342"/>
                  </a:lnTo>
                  <a:lnTo>
                    <a:pt x="20299" y="2270980"/>
                  </a:lnTo>
                  <a:lnTo>
                    <a:pt x="14150" y="2224270"/>
                  </a:lnTo>
                  <a:lnTo>
                    <a:pt x="9091" y="2177226"/>
                  </a:lnTo>
                  <a:lnTo>
                    <a:pt x="5133" y="2129860"/>
                  </a:lnTo>
                  <a:lnTo>
                    <a:pt x="2290" y="2082186"/>
                  </a:lnTo>
                  <a:lnTo>
                    <a:pt x="574" y="2034217"/>
                  </a:lnTo>
                  <a:lnTo>
                    <a:pt x="0" y="1985965"/>
                  </a:lnTo>
                  <a:close/>
                </a:path>
              </a:pathLst>
            </a:custGeom>
            <a:ln w="31750">
              <a:solidFill>
                <a:srgbClr val="6B889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260872" y="1586483"/>
              <a:ext cx="3685540" cy="3685540"/>
            </a:xfrm>
            <a:custGeom>
              <a:avLst/>
              <a:gdLst/>
              <a:ahLst/>
              <a:cxnLst/>
              <a:rect l="l" t="t" r="r" b="b"/>
              <a:pathLst>
                <a:path w="3685540" h="3685540">
                  <a:moveTo>
                    <a:pt x="1842515" y="0"/>
                  </a:moveTo>
                  <a:lnTo>
                    <a:pt x="1794206" y="620"/>
                  </a:lnTo>
                  <a:lnTo>
                    <a:pt x="1746204" y="2473"/>
                  </a:lnTo>
                  <a:lnTo>
                    <a:pt x="1698524" y="5543"/>
                  </a:lnTo>
                  <a:lnTo>
                    <a:pt x="1651180" y="9814"/>
                  </a:lnTo>
                  <a:lnTo>
                    <a:pt x="1604188" y="15272"/>
                  </a:lnTo>
                  <a:lnTo>
                    <a:pt x="1557563" y="21900"/>
                  </a:lnTo>
                  <a:lnTo>
                    <a:pt x="1511321" y="29685"/>
                  </a:lnTo>
                  <a:lnTo>
                    <a:pt x="1465476" y="38610"/>
                  </a:lnTo>
                  <a:lnTo>
                    <a:pt x="1420043" y="48662"/>
                  </a:lnTo>
                  <a:lnTo>
                    <a:pt x="1375039" y="59823"/>
                  </a:lnTo>
                  <a:lnTo>
                    <a:pt x="1330477" y="72080"/>
                  </a:lnTo>
                  <a:lnTo>
                    <a:pt x="1286374" y="85418"/>
                  </a:lnTo>
                  <a:lnTo>
                    <a:pt x="1242744" y="99820"/>
                  </a:lnTo>
                  <a:lnTo>
                    <a:pt x="1199602" y="115272"/>
                  </a:lnTo>
                  <a:lnTo>
                    <a:pt x="1156964" y="131759"/>
                  </a:lnTo>
                  <a:lnTo>
                    <a:pt x="1114845" y="149265"/>
                  </a:lnTo>
                  <a:lnTo>
                    <a:pt x="1073260" y="167775"/>
                  </a:lnTo>
                  <a:lnTo>
                    <a:pt x="1032224" y="187275"/>
                  </a:lnTo>
                  <a:lnTo>
                    <a:pt x="991752" y="207748"/>
                  </a:lnTo>
                  <a:lnTo>
                    <a:pt x="951860" y="229181"/>
                  </a:lnTo>
                  <a:lnTo>
                    <a:pt x="912562" y="251557"/>
                  </a:lnTo>
                  <a:lnTo>
                    <a:pt x="873875" y="274861"/>
                  </a:lnTo>
                  <a:lnTo>
                    <a:pt x="835812" y="299079"/>
                  </a:lnTo>
                  <a:lnTo>
                    <a:pt x="798390" y="324195"/>
                  </a:lnTo>
                  <a:lnTo>
                    <a:pt x="761623" y="350194"/>
                  </a:lnTo>
                  <a:lnTo>
                    <a:pt x="725527" y="377060"/>
                  </a:lnTo>
                  <a:lnTo>
                    <a:pt x="690116" y="404779"/>
                  </a:lnTo>
                  <a:lnTo>
                    <a:pt x="655406" y="433336"/>
                  </a:lnTo>
                  <a:lnTo>
                    <a:pt x="621412" y="462715"/>
                  </a:lnTo>
                  <a:lnTo>
                    <a:pt x="588150" y="492901"/>
                  </a:lnTo>
                  <a:lnTo>
                    <a:pt x="555633" y="523879"/>
                  </a:lnTo>
                  <a:lnTo>
                    <a:pt x="523879" y="555633"/>
                  </a:lnTo>
                  <a:lnTo>
                    <a:pt x="492901" y="588149"/>
                  </a:lnTo>
                  <a:lnTo>
                    <a:pt x="462715" y="621412"/>
                  </a:lnTo>
                  <a:lnTo>
                    <a:pt x="433336" y="655406"/>
                  </a:lnTo>
                  <a:lnTo>
                    <a:pt x="404780" y="690116"/>
                  </a:lnTo>
                  <a:lnTo>
                    <a:pt x="377060" y="725526"/>
                  </a:lnTo>
                  <a:lnTo>
                    <a:pt x="350194" y="761623"/>
                  </a:lnTo>
                  <a:lnTo>
                    <a:pt x="324195" y="798390"/>
                  </a:lnTo>
                  <a:lnTo>
                    <a:pt x="299079" y="835812"/>
                  </a:lnTo>
                  <a:lnTo>
                    <a:pt x="274861" y="873875"/>
                  </a:lnTo>
                  <a:lnTo>
                    <a:pt x="251557" y="912562"/>
                  </a:lnTo>
                  <a:lnTo>
                    <a:pt x="229181" y="951860"/>
                  </a:lnTo>
                  <a:lnTo>
                    <a:pt x="207749" y="991752"/>
                  </a:lnTo>
                  <a:lnTo>
                    <a:pt x="187275" y="1032223"/>
                  </a:lnTo>
                  <a:lnTo>
                    <a:pt x="167775" y="1073259"/>
                  </a:lnTo>
                  <a:lnTo>
                    <a:pt x="149265" y="1114845"/>
                  </a:lnTo>
                  <a:lnTo>
                    <a:pt x="131759" y="1156964"/>
                  </a:lnTo>
                  <a:lnTo>
                    <a:pt x="115272" y="1199602"/>
                  </a:lnTo>
                  <a:lnTo>
                    <a:pt x="99820" y="1242744"/>
                  </a:lnTo>
                  <a:lnTo>
                    <a:pt x="85418" y="1286374"/>
                  </a:lnTo>
                  <a:lnTo>
                    <a:pt x="72080" y="1330477"/>
                  </a:lnTo>
                  <a:lnTo>
                    <a:pt x="59823" y="1375039"/>
                  </a:lnTo>
                  <a:lnTo>
                    <a:pt x="48662" y="1420043"/>
                  </a:lnTo>
                  <a:lnTo>
                    <a:pt x="38610" y="1465476"/>
                  </a:lnTo>
                  <a:lnTo>
                    <a:pt x="29685" y="1511321"/>
                  </a:lnTo>
                  <a:lnTo>
                    <a:pt x="21900" y="1557563"/>
                  </a:lnTo>
                  <a:lnTo>
                    <a:pt x="15272" y="1604188"/>
                  </a:lnTo>
                  <a:lnTo>
                    <a:pt x="9814" y="1651180"/>
                  </a:lnTo>
                  <a:lnTo>
                    <a:pt x="5543" y="1698524"/>
                  </a:lnTo>
                  <a:lnTo>
                    <a:pt x="2473" y="1746205"/>
                  </a:lnTo>
                  <a:lnTo>
                    <a:pt x="620" y="1794207"/>
                  </a:lnTo>
                  <a:lnTo>
                    <a:pt x="0" y="1842515"/>
                  </a:lnTo>
                  <a:lnTo>
                    <a:pt x="620" y="1890824"/>
                  </a:lnTo>
                  <a:lnTo>
                    <a:pt x="2473" y="1938826"/>
                  </a:lnTo>
                  <a:lnTo>
                    <a:pt x="5543" y="1986507"/>
                  </a:lnTo>
                  <a:lnTo>
                    <a:pt x="9814" y="2033851"/>
                  </a:lnTo>
                  <a:lnTo>
                    <a:pt x="15272" y="2080843"/>
                  </a:lnTo>
                  <a:lnTo>
                    <a:pt x="21900" y="2127468"/>
                  </a:lnTo>
                  <a:lnTo>
                    <a:pt x="29685" y="2173710"/>
                  </a:lnTo>
                  <a:lnTo>
                    <a:pt x="38610" y="2219555"/>
                  </a:lnTo>
                  <a:lnTo>
                    <a:pt x="48662" y="2264988"/>
                  </a:lnTo>
                  <a:lnTo>
                    <a:pt x="59823" y="2309992"/>
                  </a:lnTo>
                  <a:lnTo>
                    <a:pt x="72080" y="2354554"/>
                  </a:lnTo>
                  <a:lnTo>
                    <a:pt x="85418" y="2398657"/>
                  </a:lnTo>
                  <a:lnTo>
                    <a:pt x="99820" y="2442287"/>
                  </a:lnTo>
                  <a:lnTo>
                    <a:pt x="115272" y="2485429"/>
                  </a:lnTo>
                  <a:lnTo>
                    <a:pt x="131759" y="2528067"/>
                  </a:lnTo>
                  <a:lnTo>
                    <a:pt x="149265" y="2570186"/>
                  </a:lnTo>
                  <a:lnTo>
                    <a:pt x="167775" y="2611772"/>
                  </a:lnTo>
                  <a:lnTo>
                    <a:pt x="187275" y="2652808"/>
                  </a:lnTo>
                  <a:lnTo>
                    <a:pt x="207749" y="2693279"/>
                  </a:lnTo>
                  <a:lnTo>
                    <a:pt x="229181" y="2733171"/>
                  </a:lnTo>
                  <a:lnTo>
                    <a:pt x="251557" y="2772469"/>
                  </a:lnTo>
                  <a:lnTo>
                    <a:pt x="274861" y="2811156"/>
                  </a:lnTo>
                  <a:lnTo>
                    <a:pt x="299079" y="2849219"/>
                  </a:lnTo>
                  <a:lnTo>
                    <a:pt x="324195" y="2886641"/>
                  </a:lnTo>
                  <a:lnTo>
                    <a:pt x="350194" y="2923408"/>
                  </a:lnTo>
                  <a:lnTo>
                    <a:pt x="377060" y="2959505"/>
                  </a:lnTo>
                  <a:lnTo>
                    <a:pt x="404780" y="2994915"/>
                  </a:lnTo>
                  <a:lnTo>
                    <a:pt x="433336" y="3029625"/>
                  </a:lnTo>
                  <a:lnTo>
                    <a:pt x="462715" y="3063619"/>
                  </a:lnTo>
                  <a:lnTo>
                    <a:pt x="492901" y="3096882"/>
                  </a:lnTo>
                  <a:lnTo>
                    <a:pt x="523879" y="3129398"/>
                  </a:lnTo>
                  <a:lnTo>
                    <a:pt x="555633" y="3161152"/>
                  </a:lnTo>
                  <a:lnTo>
                    <a:pt x="588150" y="3192130"/>
                  </a:lnTo>
                  <a:lnTo>
                    <a:pt x="621412" y="3222316"/>
                  </a:lnTo>
                  <a:lnTo>
                    <a:pt x="655406" y="3251695"/>
                  </a:lnTo>
                  <a:lnTo>
                    <a:pt x="690116" y="3280252"/>
                  </a:lnTo>
                  <a:lnTo>
                    <a:pt x="725527" y="3307971"/>
                  </a:lnTo>
                  <a:lnTo>
                    <a:pt x="761623" y="3334837"/>
                  </a:lnTo>
                  <a:lnTo>
                    <a:pt x="798390" y="3360836"/>
                  </a:lnTo>
                  <a:lnTo>
                    <a:pt x="835812" y="3385952"/>
                  </a:lnTo>
                  <a:lnTo>
                    <a:pt x="873875" y="3410170"/>
                  </a:lnTo>
                  <a:lnTo>
                    <a:pt x="912562" y="3433474"/>
                  </a:lnTo>
                  <a:lnTo>
                    <a:pt x="951860" y="3455850"/>
                  </a:lnTo>
                  <a:lnTo>
                    <a:pt x="991752" y="3477283"/>
                  </a:lnTo>
                  <a:lnTo>
                    <a:pt x="1032224" y="3497756"/>
                  </a:lnTo>
                  <a:lnTo>
                    <a:pt x="1073260" y="3517256"/>
                  </a:lnTo>
                  <a:lnTo>
                    <a:pt x="1114845" y="3535766"/>
                  </a:lnTo>
                  <a:lnTo>
                    <a:pt x="1156964" y="3553272"/>
                  </a:lnTo>
                  <a:lnTo>
                    <a:pt x="1199602" y="3569759"/>
                  </a:lnTo>
                  <a:lnTo>
                    <a:pt x="1242744" y="3585211"/>
                  </a:lnTo>
                  <a:lnTo>
                    <a:pt x="1286374" y="3599613"/>
                  </a:lnTo>
                  <a:lnTo>
                    <a:pt x="1330477" y="3612951"/>
                  </a:lnTo>
                  <a:lnTo>
                    <a:pt x="1375039" y="3625208"/>
                  </a:lnTo>
                  <a:lnTo>
                    <a:pt x="1420043" y="3636369"/>
                  </a:lnTo>
                  <a:lnTo>
                    <a:pt x="1465476" y="3646421"/>
                  </a:lnTo>
                  <a:lnTo>
                    <a:pt x="1511321" y="3655346"/>
                  </a:lnTo>
                  <a:lnTo>
                    <a:pt x="1557563" y="3663131"/>
                  </a:lnTo>
                  <a:lnTo>
                    <a:pt x="1604188" y="3669759"/>
                  </a:lnTo>
                  <a:lnTo>
                    <a:pt x="1651180" y="3675217"/>
                  </a:lnTo>
                  <a:lnTo>
                    <a:pt x="1698524" y="3679488"/>
                  </a:lnTo>
                  <a:lnTo>
                    <a:pt x="1746204" y="3682558"/>
                  </a:lnTo>
                  <a:lnTo>
                    <a:pt x="1794206" y="3684411"/>
                  </a:lnTo>
                  <a:lnTo>
                    <a:pt x="1842515" y="3685031"/>
                  </a:lnTo>
                  <a:lnTo>
                    <a:pt x="1890824" y="3684411"/>
                  </a:lnTo>
                  <a:lnTo>
                    <a:pt x="1938826" y="3682558"/>
                  </a:lnTo>
                  <a:lnTo>
                    <a:pt x="1986507" y="3679488"/>
                  </a:lnTo>
                  <a:lnTo>
                    <a:pt x="2033850" y="3675217"/>
                  </a:lnTo>
                  <a:lnTo>
                    <a:pt x="2080842" y="3669759"/>
                  </a:lnTo>
                  <a:lnTo>
                    <a:pt x="2127467" y="3663131"/>
                  </a:lnTo>
                  <a:lnTo>
                    <a:pt x="2173710" y="3655346"/>
                  </a:lnTo>
                  <a:lnTo>
                    <a:pt x="2219555" y="3646421"/>
                  </a:lnTo>
                  <a:lnTo>
                    <a:pt x="2264987" y="3636369"/>
                  </a:lnTo>
                  <a:lnTo>
                    <a:pt x="2309992" y="3625208"/>
                  </a:lnTo>
                  <a:lnTo>
                    <a:pt x="2354553" y="3612951"/>
                  </a:lnTo>
                  <a:lnTo>
                    <a:pt x="2398657" y="3599613"/>
                  </a:lnTo>
                  <a:lnTo>
                    <a:pt x="2442287" y="3585211"/>
                  </a:lnTo>
                  <a:lnTo>
                    <a:pt x="2485429" y="3569759"/>
                  </a:lnTo>
                  <a:lnTo>
                    <a:pt x="2528067" y="3553272"/>
                  </a:lnTo>
                  <a:lnTo>
                    <a:pt x="2570186" y="3535766"/>
                  </a:lnTo>
                  <a:lnTo>
                    <a:pt x="2611771" y="3517256"/>
                  </a:lnTo>
                  <a:lnTo>
                    <a:pt x="2652807" y="3497756"/>
                  </a:lnTo>
                  <a:lnTo>
                    <a:pt x="2693279" y="3477283"/>
                  </a:lnTo>
                  <a:lnTo>
                    <a:pt x="2733171" y="3455850"/>
                  </a:lnTo>
                  <a:lnTo>
                    <a:pt x="2772468" y="3433474"/>
                  </a:lnTo>
                  <a:lnTo>
                    <a:pt x="2811156" y="3410170"/>
                  </a:lnTo>
                  <a:lnTo>
                    <a:pt x="2849218" y="3385952"/>
                  </a:lnTo>
                  <a:lnTo>
                    <a:pt x="2886641" y="3360836"/>
                  </a:lnTo>
                  <a:lnTo>
                    <a:pt x="2923408" y="3334837"/>
                  </a:lnTo>
                  <a:lnTo>
                    <a:pt x="2959504" y="3307971"/>
                  </a:lnTo>
                  <a:lnTo>
                    <a:pt x="2994915" y="3280252"/>
                  </a:lnTo>
                  <a:lnTo>
                    <a:pt x="3029625" y="3251695"/>
                  </a:lnTo>
                  <a:lnTo>
                    <a:pt x="3063619" y="3222316"/>
                  </a:lnTo>
                  <a:lnTo>
                    <a:pt x="3096881" y="3192130"/>
                  </a:lnTo>
                  <a:lnTo>
                    <a:pt x="3129397" y="3161152"/>
                  </a:lnTo>
                  <a:lnTo>
                    <a:pt x="3161152" y="3129398"/>
                  </a:lnTo>
                  <a:lnTo>
                    <a:pt x="3192130" y="3096882"/>
                  </a:lnTo>
                  <a:lnTo>
                    <a:pt x="3222316" y="3063619"/>
                  </a:lnTo>
                  <a:lnTo>
                    <a:pt x="3251694" y="3029625"/>
                  </a:lnTo>
                  <a:lnTo>
                    <a:pt x="3280251" y="2994915"/>
                  </a:lnTo>
                  <a:lnTo>
                    <a:pt x="3307970" y="2959505"/>
                  </a:lnTo>
                  <a:lnTo>
                    <a:pt x="3334837" y="2923408"/>
                  </a:lnTo>
                  <a:lnTo>
                    <a:pt x="3360836" y="2886641"/>
                  </a:lnTo>
                  <a:lnTo>
                    <a:pt x="3385951" y="2849219"/>
                  </a:lnTo>
                  <a:lnTo>
                    <a:pt x="3410169" y="2811156"/>
                  </a:lnTo>
                  <a:lnTo>
                    <a:pt x="3433474" y="2772469"/>
                  </a:lnTo>
                  <a:lnTo>
                    <a:pt x="3455850" y="2733171"/>
                  </a:lnTo>
                  <a:lnTo>
                    <a:pt x="3477282" y="2693279"/>
                  </a:lnTo>
                  <a:lnTo>
                    <a:pt x="3497756" y="2652808"/>
                  </a:lnTo>
                  <a:lnTo>
                    <a:pt x="3517255" y="2611772"/>
                  </a:lnTo>
                  <a:lnTo>
                    <a:pt x="3535766" y="2570186"/>
                  </a:lnTo>
                  <a:lnTo>
                    <a:pt x="3553272" y="2528067"/>
                  </a:lnTo>
                  <a:lnTo>
                    <a:pt x="3569759" y="2485429"/>
                  </a:lnTo>
                  <a:lnTo>
                    <a:pt x="3585211" y="2442287"/>
                  </a:lnTo>
                  <a:lnTo>
                    <a:pt x="3599613" y="2398657"/>
                  </a:lnTo>
                  <a:lnTo>
                    <a:pt x="3612950" y="2354554"/>
                  </a:lnTo>
                  <a:lnTo>
                    <a:pt x="3625207" y="2309992"/>
                  </a:lnTo>
                  <a:lnTo>
                    <a:pt x="3636369" y="2264988"/>
                  </a:lnTo>
                  <a:lnTo>
                    <a:pt x="3646420" y="2219555"/>
                  </a:lnTo>
                  <a:lnTo>
                    <a:pt x="3655346" y="2173710"/>
                  </a:lnTo>
                  <a:lnTo>
                    <a:pt x="3663130" y="2127468"/>
                  </a:lnTo>
                  <a:lnTo>
                    <a:pt x="3669759" y="2080843"/>
                  </a:lnTo>
                  <a:lnTo>
                    <a:pt x="3675216" y="2033851"/>
                  </a:lnTo>
                  <a:lnTo>
                    <a:pt x="3679488" y="1986507"/>
                  </a:lnTo>
                  <a:lnTo>
                    <a:pt x="3682557" y="1938826"/>
                  </a:lnTo>
                  <a:lnTo>
                    <a:pt x="3684410" y="1890824"/>
                  </a:lnTo>
                  <a:lnTo>
                    <a:pt x="3685031" y="1842515"/>
                  </a:lnTo>
                  <a:lnTo>
                    <a:pt x="3684410" y="1794207"/>
                  </a:lnTo>
                  <a:lnTo>
                    <a:pt x="3682557" y="1746205"/>
                  </a:lnTo>
                  <a:lnTo>
                    <a:pt x="3679488" y="1698524"/>
                  </a:lnTo>
                  <a:lnTo>
                    <a:pt x="3675216" y="1651180"/>
                  </a:lnTo>
                  <a:lnTo>
                    <a:pt x="3669759" y="1604188"/>
                  </a:lnTo>
                  <a:lnTo>
                    <a:pt x="3663130" y="1557563"/>
                  </a:lnTo>
                  <a:lnTo>
                    <a:pt x="3655346" y="1511321"/>
                  </a:lnTo>
                  <a:lnTo>
                    <a:pt x="3646420" y="1465476"/>
                  </a:lnTo>
                  <a:lnTo>
                    <a:pt x="3636369" y="1420043"/>
                  </a:lnTo>
                  <a:lnTo>
                    <a:pt x="3625207" y="1375039"/>
                  </a:lnTo>
                  <a:lnTo>
                    <a:pt x="3612950" y="1330477"/>
                  </a:lnTo>
                  <a:lnTo>
                    <a:pt x="3599613" y="1286374"/>
                  </a:lnTo>
                  <a:lnTo>
                    <a:pt x="3585211" y="1242744"/>
                  </a:lnTo>
                  <a:lnTo>
                    <a:pt x="3569759" y="1199602"/>
                  </a:lnTo>
                  <a:lnTo>
                    <a:pt x="3553272" y="1156964"/>
                  </a:lnTo>
                  <a:lnTo>
                    <a:pt x="3535766" y="1114845"/>
                  </a:lnTo>
                  <a:lnTo>
                    <a:pt x="3517255" y="1073259"/>
                  </a:lnTo>
                  <a:lnTo>
                    <a:pt x="3497756" y="1032223"/>
                  </a:lnTo>
                  <a:lnTo>
                    <a:pt x="3477282" y="991752"/>
                  </a:lnTo>
                  <a:lnTo>
                    <a:pt x="3455850" y="951860"/>
                  </a:lnTo>
                  <a:lnTo>
                    <a:pt x="3433474" y="912562"/>
                  </a:lnTo>
                  <a:lnTo>
                    <a:pt x="3410169" y="873875"/>
                  </a:lnTo>
                  <a:lnTo>
                    <a:pt x="3385951" y="835812"/>
                  </a:lnTo>
                  <a:lnTo>
                    <a:pt x="3360836" y="798390"/>
                  </a:lnTo>
                  <a:lnTo>
                    <a:pt x="3334837" y="761623"/>
                  </a:lnTo>
                  <a:lnTo>
                    <a:pt x="3307970" y="725526"/>
                  </a:lnTo>
                  <a:lnTo>
                    <a:pt x="3280251" y="690116"/>
                  </a:lnTo>
                  <a:lnTo>
                    <a:pt x="3251694" y="655406"/>
                  </a:lnTo>
                  <a:lnTo>
                    <a:pt x="3222316" y="621412"/>
                  </a:lnTo>
                  <a:lnTo>
                    <a:pt x="3192130" y="588149"/>
                  </a:lnTo>
                  <a:lnTo>
                    <a:pt x="3161152" y="555633"/>
                  </a:lnTo>
                  <a:lnTo>
                    <a:pt x="3129397" y="523879"/>
                  </a:lnTo>
                  <a:lnTo>
                    <a:pt x="3096881" y="492901"/>
                  </a:lnTo>
                  <a:lnTo>
                    <a:pt x="3063619" y="462715"/>
                  </a:lnTo>
                  <a:lnTo>
                    <a:pt x="3029625" y="433336"/>
                  </a:lnTo>
                  <a:lnTo>
                    <a:pt x="2994915" y="404779"/>
                  </a:lnTo>
                  <a:lnTo>
                    <a:pt x="2959504" y="377060"/>
                  </a:lnTo>
                  <a:lnTo>
                    <a:pt x="2923408" y="350194"/>
                  </a:lnTo>
                  <a:lnTo>
                    <a:pt x="2886641" y="324195"/>
                  </a:lnTo>
                  <a:lnTo>
                    <a:pt x="2849218" y="299079"/>
                  </a:lnTo>
                  <a:lnTo>
                    <a:pt x="2811156" y="274861"/>
                  </a:lnTo>
                  <a:lnTo>
                    <a:pt x="2772468" y="251557"/>
                  </a:lnTo>
                  <a:lnTo>
                    <a:pt x="2733171" y="229181"/>
                  </a:lnTo>
                  <a:lnTo>
                    <a:pt x="2693279" y="207748"/>
                  </a:lnTo>
                  <a:lnTo>
                    <a:pt x="2652807" y="187275"/>
                  </a:lnTo>
                  <a:lnTo>
                    <a:pt x="2611771" y="167775"/>
                  </a:lnTo>
                  <a:lnTo>
                    <a:pt x="2570186" y="149265"/>
                  </a:lnTo>
                  <a:lnTo>
                    <a:pt x="2528067" y="131759"/>
                  </a:lnTo>
                  <a:lnTo>
                    <a:pt x="2485429" y="115272"/>
                  </a:lnTo>
                  <a:lnTo>
                    <a:pt x="2442287" y="99820"/>
                  </a:lnTo>
                  <a:lnTo>
                    <a:pt x="2398657" y="85418"/>
                  </a:lnTo>
                  <a:lnTo>
                    <a:pt x="2354553" y="72080"/>
                  </a:lnTo>
                  <a:lnTo>
                    <a:pt x="2309992" y="59823"/>
                  </a:lnTo>
                  <a:lnTo>
                    <a:pt x="2264987" y="48662"/>
                  </a:lnTo>
                  <a:lnTo>
                    <a:pt x="2219555" y="38610"/>
                  </a:lnTo>
                  <a:lnTo>
                    <a:pt x="2173710" y="29685"/>
                  </a:lnTo>
                  <a:lnTo>
                    <a:pt x="2127467" y="21900"/>
                  </a:lnTo>
                  <a:lnTo>
                    <a:pt x="2080842" y="15272"/>
                  </a:lnTo>
                  <a:lnTo>
                    <a:pt x="2033850" y="9814"/>
                  </a:lnTo>
                  <a:lnTo>
                    <a:pt x="1986507" y="5543"/>
                  </a:lnTo>
                  <a:lnTo>
                    <a:pt x="1938826" y="2473"/>
                  </a:lnTo>
                  <a:lnTo>
                    <a:pt x="1890824" y="620"/>
                  </a:lnTo>
                  <a:lnTo>
                    <a:pt x="1842515" y="0"/>
                  </a:lnTo>
                  <a:close/>
                </a:path>
              </a:pathLst>
            </a:custGeom>
            <a:solidFill>
              <a:srgbClr val="6B88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450957" y="2940811"/>
            <a:ext cx="127952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85" dirty="0"/>
              <a:t>STUDY</a:t>
            </a:r>
            <a:endParaRPr sz="3000"/>
          </a:p>
        </p:txBody>
      </p:sp>
      <p:sp>
        <p:nvSpPr>
          <p:cNvPr id="8" name="object 8"/>
          <p:cNvSpPr txBox="1"/>
          <p:nvPr/>
        </p:nvSpPr>
        <p:spPr>
          <a:xfrm>
            <a:off x="2504932" y="3361435"/>
            <a:ext cx="117157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5" dirty="0">
                <a:solidFill>
                  <a:srgbClr val="FFFFFF"/>
                </a:solidFill>
                <a:latin typeface="Gill Sans MT"/>
                <a:cs typeface="Gill Sans MT"/>
              </a:rPr>
              <a:t>TASKS</a:t>
            </a:r>
            <a:endParaRPr sz="3000">
              <a:latin typeface="Gill Sans MT"/>
              <a:cs typeface="Gill Sans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899034" y="2937764"/>
            <a:ext cx="4445000" cy="1424749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241300" marR="5080" indent="-228600">
              <a:lnSpc>
                <a:spcPts val="2110"/>
              </a:lnSpc>
              <a:spcBef>
                <a:spcPts val="210"/>
              </a:spcBef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Choose</a:t>
            </a:r>
            <a:r>
              <a:rPr sz="1800" spc="-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lyrics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-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80" dirty="0">
                <a:solidFill>
                  <a:srgbClr val="262626"/>
                </a:solidFill>
                <a:latin typeface="Gill Sans MT"/>
                <a:cs typeface="Gill Sans MT"/>
              </a:rPr>
              <a:t>think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about</a:t>
            </a:r>
            <a:r>
              <a:rPr sz="1800" spc="-2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Gill Sans MT"/>
                <a:cs typeface="Gill Sans MT"/>
              </a:rPr>
              <a:t>the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storytelling</a:t>
            </a:r>
            <a:r>
              <a:rPr sz="1800" spc="30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50" dirty="0">
                <a:solidFill>
                  <a:srgbClr val="262626"/>
                </a:solidFill>
                <a:latin typeface="Gill Sans MT"/>
                <a:cs typeface="Gill Sans MT"/>
              </a:rPr>
              <a:t>&amp; </a:t>
            </a:r>
            <a:r>
              <a:rPr sz="1800" dirty="0">
                <a:solidFill>
                  <a:srgbClr val="262626"/>
                </a:solidFill>
                <a:latin typeface="Gill Sans MT"/>
                <a:cs typeface="Gill Sans MT"/>
              </a:rPr>
              <a:t>condensed</a:t>
            </a:r>
            <a:r>
              <a:rPr sz="1800" spc="-55" dirty="0">
                <a:solidFill>
                  <a:srgbClr val="262626"/>
                </a:solidFill>
                <a:latin typeface="Gill Sans MT"/>
                <a:cs typeface="Gill Sans MT"/>
              </a:rPr>
              <a:t> </a:t>
            </a:r>
            <a:r>
              <a:rPr sz="1800" spc="-10" dirty="0">
                <a:solidFill>
                  <a:srgbClr val="262626"/>
                </a:solidFill>
                <a:latin typeface="Gill Sans MT"/>
                <a:cs typeface="Gill Sans MT"/>
              </a:rPr>
              <a:t>imagery</a:t>
            </a:r>
            <a:r>
              <a:rPr lang="en-GB" sz="1800" spc="-10" dirty="0">
                <a:solidFill>
                  <a:srgbClr val="262626"/>
                </a:solidFill>
                <a:latin typeface="Gill Sans MT"/>
                <a:cs typeface="Gill Sans MT"/>
              </a:rPr>
              <a:t>.</a:t>
            </a:r>
          </a:p>
          <a:p>
            <a:pPr marL="241300" marR="5080" indent="-228600">
              <a:lnSpc>
                <a:spcPts val="2110"/>
              </a:lnSpc>
              <a:spcBef>
                <a:spcPts val="210"/>
              </a:spcBef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lang="en-GB" spc="-10" dirty="0">
                <a:solidFill>
                  <a:srgbClr val="262626"/>
                </a:solidFill>
                <a:latin typeface="Gill Sans MT"/>
                <a:cs typeface="Gill Sans MT"/>
              </a:rPr>
              <a:t>Develop a picture library of condensed imagery.</a:t>
            </a:r>
          </a:p>
          <a:p>
            <a:pPr marL="241300" marR="5080" indent="-228600">
              <a:lnSpc>
                <a:spcPts val="2110"/>
              </a:lnSpc>
              <a:spcBef>
                <a:spcPts val="210"/>
              </a:spcBef>
              <a:buClr>
                <a:srgbClr val="9BAFB5"/>
              </a:buClr>
              <a:buFont typeface="Arial"/>
              <a:buChar char="•"/>
              <a:tabLst>
                <a:tab pos="240665" algn="l"/>
                <a:tab pos="241300" algn="l"/>
              </a:tabLst>
            </a:pPr>
            <a:r>
              <a:rPr lang="en-GB" sz="1800" spc="-10" dirty="0">
                <a:solidFill>
                  <a:srgbClr val="262626"/>
                </a:solidFill>
                <a:latin typeface="Gill Sans MT"/>
                <a:cs typeface="Gill Sans MT"/>
              </a:rPr>
              <a:t>Bring in the track that the lyrics </a:t>
            </a:r>
            <a:r>
              <a:rPr lang="en-GB" sz="1800" spc="-10">
                <a:solidFill>
                  <a:srgbClr val="262626"/>
                </a:solidFill>
                <a:latin typeface="Gill Sans MT"/>
                <a:cs typeface="Gill Sans MT"/>
              </a:rPr>
              <a:t>come from.</a:t>
            </a:r>
            <a:endParaRPr sz="1800">
              <a:latin typeface="Gill Sans MT"/>
              <a:cs typeface="Gill Sans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</TotalTime>
  <Words>1150</Words>
  <Application>Microsoft Macintosh PowerPoint</Application>
  <PresentationFormat>Widescreen</PresentationFormat>
  <Paragraphs>99</Paragraphs>
  <Slides>52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Arial</vt:lpstr>
      <vt:lpstr>Calibri</vt:lpstr>
      <vt:lpstr>Gill Sans MT</vt:lpstr>
      <vt:lpstr>Gill Sans MT Bold</vt:lpstr>
      <vt:lpstr>Times New Roman</vt:lpstr>
      <vt:lpstr>Office Theme</vt:lpstr>
      <vt:lpstr>PowerPoint Presentation</vt:lpstr>
      <vt:lpstr>PowerPoint Presentation</vt:lpstr>
      <vt:lpstr>WHAT WE SEE.</vt:lpstr>
      <vt:lpstr>WHAT WE SEE.</vt:lpstr>
      <vt:lpstr>WESTERN COLOUR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DO YOU THINK  MAKES GOOD   STORY TELLING?</vt:lpstr>
      <vt:lpstr>DEFINITION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do we talk about our ideas …</vt:lpstr>
      <vt:lpstr>MEDIUMS &amp; STYLES OF STORY TELLING</vt:lpstr>
      <vt:lpstr>Through living, everyone is in the constant and on- going process of composing a personal story.</vt:lpstr>
      <vt:lpstr>PowerPoint Presentation</vt:lpstr>
      <vt:lpstr>Values and beliefs.</vt:lpstr>
      <vt:lpstr>FRIENDSHIP</vt:lpstr>
      <vt:lpstr>SOCIAL</vt:lpstr>
      <vt:lpstr>PowerPoint Presentation</vt:lpstr>
      <vt:lpstr>UNEXPLAINED</vt:lpstr>
      <vt:lpstr>PowerPoint Presentation</vt:lpstr>
      <vt:lpstr>PowerPoint Presentation</vt:lpstr>
      <vt:lpstr>SCULPTURE</vt:lpstr>
      <vt:lpstr>PAINTING</vt:lpstr>
      <vt:lpstr>PowerPoint Presentation</vt:lpstr>
      <vt:lpstr>TATTOO</vt:lpstr>
      <vt:lpstr>CERAMICS</vt:lpstr>
      <vt:lpstr>FILM</vt:lpstr>
      <vt:lpstr>MUSIC</vt:lpstr>
      <vt:lpstr>POETRY</vt:lpstr>
      <vt:lpstr>https://ww w.ted.com/ talks/joe_s abia_the_t echnology</vt:lpstr>
      <vt:lpstr>WHAT IS CONDENSED IMAGERY?</vt:lpstr>
      <vt:lpstr>PowerPoint Presentation</vt:lpstr>
      <vt:lpstr>PowerPoint Presentation</vt:lpstr>
      <vt:lpstr>PowerPoint Presentation</vt:lpstr>
      <vt:lpstr>“The theory that people feel uncomfortable when faced with contradictory or inconsistent information or viewpoints and therefore tend to seek out messages which conflict/confirm them in choices or verdicts which they have reached”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John Hill</cp:lastModifiedBy>
  <cp:revision>16</cp:revision>
  <dcterms:created xsi:type="dcterms:W3CDTF">2022-10-05T15:32:50Z</dcterms:created>
  <dcterms:modified xsi:type="dcterms:W3CDTF">2022-10-06T15:23:47Z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2020-09-30T00:00:00Z</vt:filetime>
  </property>
  <property fmtid="{D5CDD505-2E9C-101B-9397-08002B2CF9AE}" pid="3" name="LastSaved">
    <vt:filetime>2022-10-05T00:00:00Z</vt:filetime>
  </property>
  <property fmtid="{D5CDD505-2E9C-101B-9397-08002B2CF9AE}" pid="4" name="Producer">
    <vt:lpwstr>macOS Version 10.15.6 (Build 19G2021) Quartz PDFContext</vt:lpwstr>
  </property>
</Properties>
</file>