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57" r:id="rId3"/>
    <p:sldId id="259" r:id="rId4"/>
    <p:sldId id="260" r:id="rId5"/>
    <p:sldId id="261" r:id="rId6"/>
    <p:sldId id="262" r:id="rId7"/>
    <p:sldId id="265" r:id="rId8"/>
    <p:sldId id="264" r:id="rId9"/>
    <p:sldId id="266" r:id="rId10"/>
    <p:sldId id="267" r:id="rId11"/>
    <p:sldId id="268" r:id="rId12"/>
    <p:sldId id="269" r:id="rId13"/>
    <p:sldId id="270" r:id="rId14"/>
    <p:sldId id="271" r:id="rId15"/>
    <p:sldId id="272" r:id="rId16"/>
    <p:sldId id="273"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9" d="100"/>
          <a:sy n="59" d="100"/>
        </p:scale>
        <p:origin x="8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lia Florescu" userId="c1ecb31a1239d0c7" providerId="LiveId" clId="{E7F1F017-971C-4C3B-B5DB-2902C88EACF7}"/>
    <pc:docChg chg="undo custSel addSld delSld modSld">
      <pc:chgData name="Iulia Florescu" userId="c1ecb31a1239d0c7" providerId="LiveId" clId="{E7F1F017-971C-4C3B-B5DB-2902C88EACF7}" dt="2025-01-03T13:19:30.034" v="19866" actId="27636"/>
      <pc:docMkLst>
        <pc:docMk/>
      </pc:docMkLst>
      <pc:sldChg chg="addSp delSp modSp mod">
        <pc:chgData name="Iulia Florescu" userId="c1ecb31a1239d0c7" providerId="LiveId" clId="{E7F1F017-971C-4C3B-B5DB-2902C88EACF7}" dt="2025-01-03T13:16:09.260" v="19830" actId="26606"/>
        <pc:sldMkLst>
          <pc:docMk/>
          <pc:sldMk cId="2454891288" sldId="256"/>
        </pc:sldMkLst>
        <pc:spChg chg="mod">
          <ac:chgData name="Iulia Florescu" userId="c1ecb31a1239d0c7" providerId="LiveId" clId="{E7F1F017-971C-4C3B-B5DB-2902C88EACF7}" dt="2025-01-03T13:16:09.260" v="19830" actId="26606"/>
          <ac:spMkLst>
            <pc:docMk/>
            <pc:sldMk cId="2454891288" sldId="256"/>
            <ac:spMk id="2" creationId="{36C94B82-B2D8-0DE7-9C0D-F178BA2FE65E}"/>
          </ac:spMkLst>
        </pc:spChg>
        <pc:spChg chg="mod">
          <ac:chgData name="Iulia Florescu" userId="c1ecb31a1239d0c7" providerId="LiveId" clId="{E7F1F017-971C-4C3B-B5DB-2902C88EACF7}" dt="2025-01-03T13:16:09.260" v="19830" actId="26606"/>
          <ac:spMkLst>
            <pc:docMk/>
            <pc:sldMk cId="2454891288" sldId="256"/>
            <ac:spMk id="3" creationId="{03C6C6C1-6EE2-D1D8-BFDD-6F43841267DD}"/>
          </ac:spMkLst>
        </pc:spChg>
        <pc:spChg chg="add del">
          <ac:chgData name="Iulia Florescu" userId="c1ecb31a1239d0c7" providerId="LiveId" clId="{E7F1F017-971C-4C3B-B5DB-2902C88EACF7}" dt="2025-01-03T10:05:05.588" v="776" actId="26606"/>
          <ac:spMkLst>
            <pc:docMk/>
            <pc:sldMk cId="2454891288" sldId="256"/>
            <ac:spMk id="28" creationId="{5BE2A49E-0BD9-321C-F602-AFA2FCF9B27B}"/>
          </ac:spMkLst>
        </pc:spChg>
        <pc:spChg chg="add del">
          <ac:chgData name="Iulia Florescu" userId="c1ecb31a1239d0c7" providerId="LiveId" clId="{E7F1F017-971C-4C3B-B5DB-2902C88EACF7}" dt="2025-01-03T10:05:05.588" v="776" actId="26606"/>
          <ac:spMkLst>
            <pc:docMk/>
            <pc:sldMk cId="2454891288" sldId="256"/>
            <ac:spMk id="30" creationId="{EA7E8276-E7F8-D393-6F54-0BF8862C33E7}"/>
          </ac:spMkLst>
        </pc:spChg>
        <pc:spChg chg="add del">
          <ac:chgData name="Iulia Florescu" userId="c1ecb31a1239d0c7" providerId="LiveId" clId="{E7F1F017-971C-4C3B-B5DB-2902C88EACF7}" dt="2025-01-03T10:05:05.588" v="776" actId="26606"/>
          <ac:spMkLst>
            <pc:docMk/>
            <pc:sldMk cId="2454891288" sldId="256"/>
            <ac:spMk id="32" creationId="{667DFE30-E9B4-B520-D9CF-5181D140E2EF}"/>
          </ac:spMkLst>
        </pc:spChg>
        <pc:spChg chg="add del">
          <ac:chgData name="Iulia Florescu" userId="c1ecb31a1239d0c7" providerId="LiveId" clId="{E7F1F017-971C-4C3B-B5DB-2902C88EACF7}" dt="2025-01-03T10:05:05.588" v="776" actId="26606"/>
          <ac:spMkLst>
            <pc:docMk/>
            <pc:sldMk cId="2454891288" sldId="256"/>
            <ac:spMk id="34" creationId="{F4A35A5E-99B4-DBDF-D46C-B415D1F42C86}"/>
          </ac:spMkLst>
        </pc:spChg>
        <pc:spChg chg="add del">
          <ac:chgData name="Iulia Florescu" userId="c1ecb31a1239d0c7" providerId="LiveId" clId="{E7F1F017-971C-4C3B-B5DB-2902C88EACF7}" dt="2025-01-03T10:04:44.999" v="773" actId="26606"/>
          <ac:spMkLst>
            <pc:docMk/>
            <pc:sldMk cId="2454891288" sldId="256"/>
            <ac:spMk id="39" creationId="{0623FB3B-24E7-5304-70D8-3CA402902220}"/>
          </ac:spMkLst>
        </pc:spChg>
        <pc:spChg chg="add del">
          <ac:chgData name="Iulia Florescu" userId="c1ecb31a1239d0c7" providerId="LiveId" clId="{E7F1F017-971C-4C3B-B5DB-2902C88EACF7}" dt="2025-01-03T10:04:44.999" v="773" actId="26606"/>
          <ac:spMkLst>
            <pc:docMk/>
            <pc:sldMk cId="2454891288" sldId="256"/>
            <ac:spMk id="41" creationId="{197ACFF5-6294-AC6E-267D-4EA83CD288B6}"/>
          </ac:spMkLst>
        </pc:spChg>
        <pc:spChg chg="add del">
          <ac:chgData name="Iulia Florescu" userId="c1ecb31a1239d0c7" providerId="LiveId" clId="{E7F1F017-971C-4C3B-B5DB-2902C88EACF7}" dt="2025-01-03T10:04:44.999" v="773" actId="26606"/>
          <ac:spMkLst>
            <pc:docMk/>
            <pc:sldMk cId="2454891288" sldId="256"/>
            <ac:spMk id="43" creationId="{4711BF64-C99B-2F90-ADA1-0C08F9BE8392}"/>
          </ac:spMkLst>
        </pc:spChg>
        <pc:spChg chg="add del">
          <ac:chgData name="Iulia Florescu" userId="c1ecb31a1239d0c7" providerId="LiveId" clId="{E7F1F017-971C-4C3B-B5DB-2902C88EACF7}" dt="2025-01-03T10:05:05.573" v="775" actId="26606"/>
          <ac:spMkLst>
            <pc:docMk/>
            <pc:sldMk cId="2454891288" sldId="256"/>
            <ac:spMk id="45" creationId="{5BE2A49E-0BD9-321C-F602-AFA2FCF9B27B}"/>
          </ac:spMkLst>
        </pc:spChg>
        <pc:spChg chg="add del">
          <ac:chgData name="Iulia Florescu" userId="c1ecb31a1239d0c7" providerId="LiveId" clId="{E7F1F017-971C-4C3B-B5DB-2902C88EACF7}" dt="2025-01-03T10:05:05.573" v="775" actId="26606"/>
          <ac:spMkLst>
            <pc:docMk/>
            <pc:sldMk cId="2454891288" sldId="256"/>
            <ac:spMk id="46" creationId="{DC22E14B-4FF3-5229-CA86-75E25F3725E7}"/>
          </ac:spMkLst>
        </pc:spChg>
        <pc:spChg chg="add del">
          <ac:chgData name="Iulia Florescu" userId="c1ecb31a1239d0c7" providerId="LiveId" clId="{E7F1F017-971C-4C3B-B5DB-2902C88EACF7}" dt="2025-01-03T10:05:05.573" v="775" actId="26606"/>
          <ac:spMkLst>
            <pc:docMk/>
            <pc:sldMk cId="2454891288" sldId="256"/>
            <ac:spMk id="47" creationId="{FA6B968A-A417-B33C-613C-7B1B45542CF1}"/>
          </ac:spMkLst>
        </pc:spChg>
        <pc:spChg chg="add del">
          <ac:chgData name="Iulia Florescu" userId="c1ecb31a1239d0c7" providerId="LiveId" clId="{E7F1F017-971C-4C3B-B5DB-2902C88EACF7}" dt="2025-01-03T13:16:09.260" v="19830" actId="26606"/>
          <ac:spMkLst>
            <pc:docMk/>
            <pc:sldMk cId="2454891288" sldId="256"/>
            <ac:spMk id="49" creationId="{5BE2A49E-0BD9-321C-F602-AFA2FCF9B27B}"/>
          </ac:spMkLst>
        </pc:spChg>
        <pc:spChg chg="add del">
          <ac:chgData name="Iulia Florescu" userId="c1ecb31a1239d0c7" providerId="LiveId" clId="{E7F1F017-971C-4C3B-B5DB-2902C88EACF7}" dt="2025-01-03T13:16:09.260" v="19830" actId="26606"/>
          <ac:spMkLst>
            <pc:docMk/>
            <pc:sldMk cId="2454891288" sldId="256"/>
            <ac:spMk id="50" creationId="{1E2C3B9A-B4D2-F54D-15F0-06653E183250}"/>
          </ac:spMkLst>
        </pc:spChg>
        <pc:spChg chg="add del">
          <ac:chgData name="Iulia Florescu" userId="c1ecb31a1239d0c7" providerId="LiveId" clId="{E7F1F017-971C-4C3B-B5DB-2902C88EACF7}" dt="2025-01-03T13:16:09.260" v="19830" actId="26606"/>
          <ac:spMkLst>
            <pc:docMk/>
            <pc:sldMk cId="2454891288" sldId="256"/>
            <ac:spMk id="51" creationId="{0068CEB5-F191-9D3E-BAC0-B0E212720F36}"/>
          </ac:spMkLst>
        </pc:spChg>
        <pc:spChg chg="add del">
          <ac:chgData name="Iulia Florescu" userId="c1ecb31a1239d0c7" providerId="LiveId" clId="{E7F1F017-971C-4C3B-B5DB-2902C88EACF7}" dt="2025-01-03T13:16:09.260" v="19830" actId="26606"/>
          <ac:spMkLst>
            <pc:docMk/>
            <pc:sldMk cId="2454891288" sldId="256"/>
            <ac:spMk id="52" creationId="{9464ED38-224B-AB8F-2B4A-18C5B2BE0BF4}"/>
          </ac:spMkLst>
        </pc:spChg>
        <pc:spChg chg="add">
          <ac:chgData name="Iulia Florescu" userId="c1ecb31a1239d0c7" providerId="LiveId" clId="{E7F1F017-971C-4C3B-B5DB-2902C88EACF7}" dt="2025-01-03T13:16:09.260" v="19830" actId="26606"/>
          <ac:spMkLst>
            <pc:docMk/>
            <pc:sldMk cId="2454891288" sldId="256"/>
            <ac:spMk id="57" creationId="{5BE2A49E-0BD9-321C-F602-AFA2FCF9B27B}"/>
          </ac:spMkLst>
        </pc:spChg>
        <pc:spChg chg="add">
          <ac:chgData name="Iulia Florescu" userId="c1ecb31a1239d0c7" providerId="LiveId" clId="{E7F1F017-971C-4C3B-B5DB-2902C88EACF7}" dt="2025-01-03T13:16:09.260" v="19830" actId="26606"/>
          <ac:spMkLst>
            <pc:docMk/>
            <pc:sldMk cId="2454891288" sldId="256"/>
            <ac:spMk id="59" creationId="{DC22E14B-4FF3-5229-CA86-75E25F3725E7}"/>
          </ac:spMkLst>
        </pc:spChg>
        <pc:spChg chg="add">
          <ac:chgData name="Iulia Florescu" userId="c1ecb31a1239d0c7" providerId="LiveId" clId="{E7F1F017-971C-4C3B-B5DB-2902C88EACF7}" dt="2025-01-03T13:16:09.260" v="19830" actId="26606"/>
          <ac:spMkLst>
            <pc:docMk/>
            <pc:sldMk cId="2454891288" sldId="256"/>
            <ac:spMk id="61" creationId="{FA6B968A-A417-B33C-613C-7B1B45542CF1}"/>
          </ac:spMkLst>
        </pc:spChg>
        <pc:picChg chg="mod">
          <ac:chgData name="Iulia Florescu" userId="c1ecb31a1239d0c7" providerId="LiveId" clId="{E7F1F017-971C-4C3B-B5DB-2902C88EACF7}" dt="2025-01-03T13:16:09.260" v="19830" actId="26606"/>
          <ac:picMkLst>
            <pc:docMk/>
            <pc:sldMk cId="2454891288" sldId="256"/>
            <ac:picMk id="4" creationId="{9917F2E5-AB8F-8E2E-4416-045689BC186E}"/>
          </ac:picMkLst>
        </pc:picChg>
      </pc:sldChg>
      <pc:sldChg chg="addSp delSp modSp mod">
        <pc:chgData name="Iulia Florescu" userId="c1ecb31a1239d0c7" providerId="LiveId" clId="{E7F1F017-971C-4C3B-B5DB-2902C88EACF7}" dt="2025-01-03T13:15:57.839" v="19829" actId="26606"/>
        <pc:sldMkLst>
          <pc:docMk/>
          <pc:sldMk cId="65116119" sldId="257"/>
        </pc:sldMkLst>
        <pc:spChg chg="mod">
          <ac:chgData name="Iulia Florescu" userId="c1ecb31a1239d0c7" providerId="LiveId" clId="{E7F1F017-971C-4C3B-B5DB-2902C88EACF7}" dt="2025-01-03T13:15:57.839" v="19829" actId="26606"/>
          <ac:spMkLst>
            <pc:docMk/>
            <pc:sldMk cId="65116119" sldId="257"/>
            <ac:spMk id="2" creationId="{430BD09B-628A-E31F-82D4-B332FF6AD5BA}"/>
          </ac:spMkLst>
        </pc:spChg>
        <pc:spChg chg="mod">
          <ac:chgData name="Iulia Florescu" userId="c1ecb31a1239d0c7" providerId="LiveId" clId="{E7F1F017-971C-4C3B-B5DB-2902C88EACF7}" dt="2025-01-03T13:15:57.839" v="19829" actId="26606"/>
          <ac:spMkLst>
            <pc:docMk/>
            <pc:sldMk cId="65116119" sldId="257"/>
            <ac:spMk id="3" creationId="{D2250BF8-B61F-E43B-1380-9296C12AA813}"/>
          </ac:spMkLst>
        </pc:spChg>
        <pc:spChg chg="add del">
          <ac:chgData name="Iulia Florescu" userId="c1ecb31a1239d0c7" providerId="LiveId" clId="{E7F1F017-971C-4C3B-B5DB-2902C88EACF7}" dt="2025-01-03T13:15:57.839" v="19829" actId="26606"/>
          <ac:spMkLst>
            <pc:docMk/>
            <pc:sldMk cId="65116119" sldId="257"/>
            <ac:spMk id="56" creationId="{9464ED38-224B-AB8F-2B4A-18C5B2BE0BF4}"/>
          </ac:spMkLst>
        </pc:spChg>
        <pc:spChg chg="add del">
          <ac:chgData name="Iulia Florescu" userId="c1ecb31a1239d0c7" providerId="LiveId" clId="{E7F1F017-971C-4C3B-B5DB-2902C88EACF7}" dt="2025-01-03T13:15:57.839" v="19829" actId="26606"/>
          <ac:spMkLst>
            <pc:docMk/>
            <pc:sldMk cId="65116119" sldId="257"/>
            <ac:spMk id="57" creationId="{5BE2A49E-0BD9-321C-F602-AFA2FCF9B27B}"/>
          </ac:spMkLst>
        </pc:spChg>
        <pc:spChg chg="add del">
          <ac:chgData name="Iulia Florescu" userId="c1ecb31a1239d0c7" providerId="LiveId" clId="{E7F1F017-971C-4C3B-B5DB-2902C88EACF7}" dt="2025-01-03T13:15:57.839" v="19829" actId="26606"/>
          <ac:spMkLst>
            <pc:docMk/>
            <pc:sldMk cId="65116119" sldId="257"/>
            <ac:spMk id="58" creationId="{1E2C3B9A-B4D2-F54D-15F0-06653E183250}"/>
          </ac:spMkLst>
        </pc:spChg>
        <pc:spChg chg="add del">
          <ac:chgData name="Iulia Florescu" userId="c1ecb31a1239d0c7" providerId="LiveId" clId="{E7F1F017-971C-4C3B-B5DB-2902C88EACF7}" dt="2025-01-03T13:15:57.839" v="19829" actId="26606"/>
          <ac:spMkLst>
            <pc:docMk/>
            <pc:sldMk cId="65116119" sldId="257"/>
            <ac:spMk id="59" creationId="{0068CEB5-F191-9D3E-BAC0-B0E212720F36}"/>
          </ac:spMkLst>
        </pc:spChg>
        <pc:spChg chg="add del">
          <ac:chgData name="Iulia Florescu" userId="c1ecb31a1239d0c7" providerId="LiveId" clId="{E7F1F017-971C-4C3B-B5DB-2902C88EACF7}" dt="2025-01-03T13:15:57.839" v="19828" actId="26606"/>
          <ac:spMkLst>
            <pc:docMk/>
            <pc:sldMk cId="65116119" sldId="257"/>
            <ac:spMk id="64" creationId="{5BE2A49E-0BD9-321C-F602-AFA2FCF9B27B}"/>
          </ac:spMkLst>
        </pc:spChg>
        <pc:spChg chg="add del">
          <ac:chgData name="Iulia Florescu" userId="c1ecb31a1239d0c7" providerId="LiveId" clId="{E7F1F017-971C-4C3B-B5DB-2902C88EACF7}" dt="2025-01-03T13:15:57.839" v="19828" actId="26606"/>
          <ac:spMkLst>
            <pc:docMk/>
            <pc:sldMk cId="65116119" sldId="257"/>
            <ac:spMk id="66" creationId="{FAFDCCA3-5CE7-058C-1962-A071B76432F1}"/>
          </ac:spMkLst>
        </pc:spChg>
        <pc:spChg chg="add del">
          <ac:chgData name="Iulia Florescu" userId="c1ecb31a1239d0c7" providerId="LiveId" clId="{E7F1F017-971C-4C3B-B5DB-2902C88EACF7}" dt="2025-01-03T13:15:57.839" v="19828" actId="26606"/>
          <ac:spMkLst>
            <pc:docMk/>
            <pc:sldMk cId="65116119" sldId="257"/>
            <ac:spMk id="68" creationId="{1BF24CF1-EE7F-86B3-94A8-3CD26A1ADB0F}"/>
          </ac:spMkLst>
        </pc:spChg>
        <pc:spChg chg="add">
          <ac:chgData name="Iulia Florescu" userId="c1ecb31a1239d0c7" providerId="LiveId" clId="{E7F1F017-971C-4C3B-B5DB-2902C88EACF7}" dt="2025-01-03T13:15:57.839" v="19829" actId="26606"/>
          <ac:spMkLst>
            <pc:docMk/>
            <pc:sldMk cId="65116119" sldId="257"/>
            <ac:spMk id="70" creationId="{5BE2A49E-0BD9-321C-F602-AFA2FCF9B27B}"/>
          </ac:spMkLst>
        </pc:spChg>
        <pc:spChg chg="add">
          <ac:chgData name="Iulia Florescu" userId="c1ecb31a1239d0c7" providerId="LiveId" clId="{E7F1F017-971C-4C3B-B5DB-2902C88EACF7}" dt="2025-01-03T13:15:57.839" v="19829" actId="26606"/>
          <ac:spMkLst>
            <pc:docMk/>
            <pc:sldMk cId="65116119" sldId="257"/>
            <ac:spMk id="71" creationId="{DC22E14B-4FF3-5229-CA86-75E25F3725E7}"/>
          </ac:spMkLst>
        </pc:spChg>
        <pc:spChg chg="add">
          <ac:chgData name="Iulia Florescu" userId="c1ecb31a1239d0c7" providerId="LiveId" clId="{E7F1F017-971C-4C3B-B5DB-2902C88EACF7}" dt="2025-01-03T13:15:57.839" v="19829" actId="26606"/>
          <ac:spMkLst>
            <pc:docMk/>
            <pc:sldMk cId="65116119" sldId="257"/>
            <ac:spMk id="72" creationId="{FA6B968A-A417-B33C-613C-7B1B45542CF1}"/>
          </ac:spMkLst>
        </pc:spChg>
        <pc:picChg chg="mod ord">
          <ac:chgData name="Iulia Florescu" userId="c1ecb31a1239d0c7" providerId="LiveId" clId="{E7F1F017-971C-4C3B-B5DB-2902C88EACF7}" dt="2025-01-03T13:15:57.839" v="19829" actId="26606"/>
          <ac:picMkLst>
            <pc:docMk/>
            <pc:sldMk cId="65116119" sldId="257"/>
            <ac:picMk id="4" creationId="{FBBDF74D-6F38-F43A-EF0F-82F71FE606FA}"/>
          </ac:picMkLst>
        </pc:picChg>
      </pc:sldChg>
      <pc:sldChg chg="addSp delSp modSp mod">
        <pc:chgData name="Iulia Florescu" userId="c1ecb31a1239d0c7" providerId="LiveId" clId="{E7F1F017-971C-4C3B-B5DB-2902C88EACF7}" dt="2025-01-03T13:15:09.335" v="19826" actId="26606"/>
        <pc:sldMkLst>
          <pc:docMk/>
          <pc:sldMk cId="690923532" sldId="259"/>
        </pc:sldMkLst>
        <pc:spChg chg="mod">
          <ac:chgData name="Iulia Florescu" userId="c1ecb31a1239d0c7" providerId="LiveId" clId="{E7F1F017-971C-4C3B-B5DB-2902C88EACF7}" dt="2025-01-03T13:15:09.335" v="19826" actId="26606"/>
          <ac:spMkLst>
            <pc:docMk/>
            <pc:sldMk cId="690923532" sldId="259"/>
            <ac:spMk id="2" creationId="{3C556FD3-1B02-A29F-1EFE-412CA33BB06D}"/>
          </ac:spMkLst>
        </pc:spChg>
        <pc:spChg chg="mod">
          <ac:chgData name="Iulia Florescu" userId="c1ecb31a1239d0c7" providerId="LiveId" clId="{E7F1F017-971C-4C3B-B5DB-2902C88EACF7}" dt="2025-01-03T13:15:09.335" v="19826" actId="26606"/>
          <ac:spMkLst>
            <pc:docMk/>
            <pc:sldMk cId="690923532" sldId="259"/>
            <ac:spMk id="6" creationId="{15E26750-2162-C0C9-0977-0C8C0DABF430}"/>
          </ac:spMkLst>
        </pc:spChg>
        <pc:spChg chg="add del">
          <ac:chgData name="Iulia Florescu" userId="c1ecb31a1239d0c7" providerId="LiveId" clId="{E7F1F017-971C-4C3B-B5DB-2902C88EACF7}" dt="2025-01-03T13:15:09.335" v="19826" actId="26606"/>
          <ac:spMkLst>
            <pc:docMk/>
            <pc:sldMk cId="690923532" sldId="259"/>
            <ac:spMk id="56" creationId="{7545FD97-F311-1E04-7CD1-0DBFBA115984}"/>
          </ac:spMkLst>
        </pc:spChg>
        <pc:spChg chg="add del">
          <ac:chgData name="Iulia Florescu" userId="c1ecb31a1239d0c7" providerId="LiveId" clId="{E7F1F017-971C-4C3B-B5DB-2902C88EACF7}" dt="2025-01-03T13:15:09.335" v="19826" actId="26606"/>
          <ac:spMkLst>
            <pc:docMk/>
            <pc:sldMk cId="690923532" sldId="259"/>
            <ac:spMk id="57" creationId="{3AB32D8C-4678-FBCA-71C1-FCAF45428C8C}"/>
          </ac:spMkLst>
        </pc:spChg>
        <pc:spChg chg="add del">
          <ac:chgData name="Iulia Florescu" userId="c1ecb31a1239d0c7" providerId="LiveId" clId="{E7F1F017-971C-4C3B-B5DB-2902C88EACF7}" dt="2025-01-03T13:15:09.335" v="19826" actId="26606"/>
          <ac:spMkLst>
            <pc:docMk/>
            <pc:sldMk cId="690923532" sldId="259"/>
            <ac:spMk id="58" creationId="{5572ADC0-B016-1855-AC62-6C6681E0906A}"/>
          </ac:spMkLst>
        </pc:spChg>
        <pc:spChg chg="add del">
          <ac:chgData name="Iulia Florescu" userId="c1ecb31a1239d0c7" providerId="LiveId" clId="{E7F1F017-971C-4C3B-B5DB-2902C88EACF7}" dt="2025-01-03T13:15:09.335" v="19826" actId="26606"/>
          <ac:spMkLst>
            <pc:docMk/>
            <pc:sldMk cId="690923532" sldId="259"/>
            <ac:spMk id="59" creationId="{A9207487-3E8C-FB2E-A781-B7A6C258D5C8}"/>
          </ac:spMkLst>
        </pc:spChg>
        <pc:spChg chg="add del">
          <ac:chgData name="Iulia Florescu" userId="c1ecb31a1239d0c7" providerId="LiveId" clId="{E7F1F017-971C-4C3B-B5DB-2902C88EACF7}" dt="2025-01-03T13:15:09.316" v="19825" actId="26606"/>
          <ac:spMkLst>
            <pc:docMk/>
            <pc:sldMk cId="690923532" sldId="259"/>
            <ac:spMk id="64" creationId="{F6F11920-79A6-397C-5E55-63AF292E269C}"/>
          </ac:spMkLst>
        </pc:spChg>
        <pc:spChg chg="add del">
          <ac:chgData name="Iulia Florescu" userId="c1ecb31a1239d0c7" providerId="LiveId" clId="{E7F1F017-971C-4C3B-B5DB-2902C88EACF7}" dt="2025-01-03T13:15:09.316" v="19825" actId="26606"/>
          <ac:spMkLst>
            <pc:docMk/>
            <pc:sldMk cId="690923532" sldId="259"/>
            <ac:spMk id="66" creationId="{F502EAEE-449D-202E-8B05-B5860AE03115}"/>
          </ac:spMkLst>
        </pc:spChg>
        <pc:spChg chg="add">
          <ac:chgData name="Iulia Florescu" userId="c1ecb31a1239d0c7" providerId="LiveId" clId="{E7F1F017-971C-4C3B-B5DB-2902C88EACF7}" dt="2025-01-03T13:15:09.335" v="19826" actId="26606"/>
          <ac:spMkLst>
            <pc:docMk/>
            <pc:sldMk cId="690923532" sldId="259"/>
            <ac:spMk id="68" creationId="{48083107-365E-2697-D22F-25A7DDF597CA}"/>
          </ac:spMkLst>
        </pc:spChg>
        <pc:spChg chg="add">
          <ac:chgData name="Iulia Florescu" userId="c1ecb31a1239d0c7" providerId="LiveId" clId="{E7F1F017-971C-4C3B-B5DB-2902C88EACF7}" dt="2025-01-03T13:15:09.335" v="19826" actId="26606"/>
          <ac:spMkLst>
            <pc:docMk/>
            <pc:sldMk cId="690923532" sldId="259"/>
            <ac:spMk id="69" creationId="{A31384CA-BBDF-78EA-C1B6-7C26234E0B9A}"/>
          </ac:spMkLst>
        </pc:spChg>
        <pc:spChg chg="add">
          <ac:chgData name="Iulia Florescu" userId="c1ecb31a1239d0c7" providerId="LiveId" clId="{E7F1F017-971C-4C3B-B5DB-2902C88EACF7}" dt="2025-01-03T13:15:09.335" v="19826" actId="26606"/>
          <ac:spMkLst>
            <pc:docMk/>
            <pc:sldMk cId="690923532" sldId="259"/>
            <ac:spMk id="70" creationId="{97081EE3-B6BE-9584-F5AF-E5F6484DA7A1}"/>
          </ac:spMkLst>
        </pc:spChg>
        <pc:picChg chg="mod ord">
          <ac:chgData name="Iulia Florescu" userId="c1ecb31a1239d0c7" providerId="LiveId" clId="{E7F1F017-971C-4C3B-B5DB-2902C88EACF7}" dt="2025-01-03T13:15:09.335" v="19826" actId="26606"/>
          <ac:picMkLst>
            <pc:docMk/>
            <pc:sldMk cId="690923532" sldId="259"/>
            <ac:picMk id="4" creationId="{DAEFCE4C-B69F-9D58-8EC6-EBEEFDC3D5FF}"/>
          </ac:picMkLst>
        </pc:picChg>
      </pc:sldChg>
      <pc:sldChg chg="addSp delSp modSp mod">
        <pc:chgData name="Iulia Florescu" userId="c1ecb31a1239d0c7" providerId="LiveId" clId="{E7F1F017-971C-4C3B-B5DB-2902C88EACF7}" dt="2025-01-03T13:14:31.537" v="19823" actId="26606"/>
        <pc:sldMkLst>
          <pc:docMk/>
          <pc:sldMk cId="157401176" sldId="260"/>
        </pc:sldMkLst>
        <pc:spChg chg="mod">
          <ac:chgData name="Iulia Florescu" userId="c1ecb31a1239d0c7" providerId="LiveId" clId="{E7F1F017-971C-4C3B-B5DB-2902C88EACF7}" dt="2025-01-03T13:14:31.537" v="19823" actId="26606"/>
          <ac:spMkLst>
            <pc:docMk/>
            <pc:sldMk cId="157401176" sldId="260"/>
            <ac:spMk id="2" creationId="{C907D5C6-6EFC-338D-5511-9AF3A9CDEEEC}"/>
          </ac:spMkLst>
        </pc:spChg>
        <pc:spChg chg="mod">
          <ac:chgData name="Iulia Florescu" userId="c1ecb31a1239d0c7" providerId="LiveId" clId="{E7F1F017-971C-4C3B-B5DB-2902C88EACF7}" dt="2025-01-03T13:14:31.537" v="19823" actId="26606"/>
          <ac:spMkLst>
            <pc:docMk/>
            <pc:sldMk cId="157401176" sldId="260"/>
            <ac:spMk id="5" creationId="{3CC1B4B4-99ED-36F3-8D5E-540F5840E796}"/>
          </ac:spMkLst>
        </pc:spChg>
        <pc:spChg chg="del">
          <ac:chgData name="Iulia Florescu" userId="c1ecb31a1239d0c7" providerId="LiveId" clId="{E7F1F017-971C-4C3B-B5DB-2902C88EACF7}" dt="2025-01-03T13:14:31.537" v="19823" actId="26606"/>
          <ac:spMkLst>
            <pc:docMk/>
            <pc:sldMk cId="157401176" sldId="260"/>
            <ac:spMk id="64" creationId="{5BE2A49E-0BD9-321C-F602-AFA2FCF9B27B}"/>
          </ac:spMkLst>
        </pc:spChg>
        <pc:spChg chg="del">
          <ac:chgData name="Iulia Florescu" userId="c1ecb31a1239d0c7" providerId="LiveId" clId="{E7F1F017-971C-4C3B-B5DB-2902C88EACF7}" dt="2025-01-03T13:14:31.537" v="19823" actId="26606"/>
          <ac:spMkLst>
            <pc:docMk/>
            <pc:sldMk cId="157401176" sldId="260"/>
            <ac:spMk id="66" creationId="{1E2C3B9A-B4D2-F54D-15F0-06653E183250}"/>
          </ac:spMkLst>
        </pc:spChg>
        <pc:spChg chg="del">
          <ac:chgData name="Iulia Florescu" userId="c1ecb31a1239d0c7" providerId="LiveId" clId="{E7F1F017-971C-4C3B-B5DB-2902C88EACF7}" dt="2025-01-03T13:14:31.537" v="19823" actId="26606"/>
          <ac:spMkLst>
            <pc:docMk/>
            <pc:sldMk cId="157401176" sldId="260"/>
            <ac:spMk id="68" creationId="{0068CEB5-F191-9D3E-BAC0-B0E212720F36}"/>
          </ac:spMkLst>
        </pc:spChg>
        <pc:spChg chg="del">
          <ac:chgData name="Iulia Florescu" userId="c1ecb31a1239d0c7" providerId="LiveId" clId="{E7F1F017-971C-4C3B-B5DB-2902C88EACF7}" dt="2025-01-03T13:14:31.537" v="19823" actId="26606"/>
          <ac:spMkLst>
            <pc:docMk/>
            <pc:sldMk cId="157401176" sldId="260"/>
            <ac:spMk id="75" creationId="{9464ED38-224B-AB8F-2B4A-18C5B2BE0BF4}"/>
          </ac:spMkLst>
        </pc:spChg>
        <pc:spChg chg="add">
          <ac:chgData name="Iulia Florescu" userId="c1ecb31a1239d0c7" providerId="LiveId" clId="{E7F1F017-971C-4C3B-B5DB-2902C88EACF7}" dt="2025-01-03T13:14:31.537" v="19823" actId="26606"/>
          <ac:spMkLst>
            <pc:docMk/>
            <pc:sldMk cId="157401176" sldId="260"/>
            <ac:spMk id="80" creationId="{5BE2A49E-0BD9-321C-F602-AFA2FCF9B27B}"/>
          </ac:spMkLst>
        </pc:spChg>
        <pc:spChg chg="add">
          <ac:chgData name="Iulia Florescu" userId="c1ecb31a1239d0c7" providerId="LiveId" clId="{E7F1F017-971C-4C3B-B5DB-2902C88EACF7}" dt="2025-01-03T13:14:31.537" v="19823" actId="26606"/>
          <ac:spMkLst>
            <pc:docMk/>
            <pc:sldMk cId="157401176" sldId="260"/>
            <ac:spMk id="82" creationId="{EA7E8276-E7F8-D393-6F54-0BF8862C33E7}"/>
          </ac:spMkLst>
        </pc:spChg>
        <pc:spChg chg="add">
          <ac:chgData name="Iulia Florescu" userId="c1ecb31a1239d0c7" providerId="LiveId" clId="{E7F1F017-971C-4C3B-B5DB-2902C88EACF7}" dt="2025-01-03T13:14:31.537" v="19823" actId="26606"/>
          <ac:spMkLst>
            <pc:docMk/>
            <pc:sldMk cId="157401176" sldId="260"/>
            <ac:spMk id="84" creationId="{667DFE30-E9B4-B520-D9CF-5181D140E2EF}"/>
          </ac:spMkLst>
        </pc:spChg>
        <pc:spChg chg="add">
          <ac:chgData name="Iulia Florescu" userId="c1ecb31a1239d0c7" providerId="LiveId" clId="{E7F1F017-971C-4C3B-B5DB-2902C88EACF7}" dt="2025-01-03T13:14:31.537" v="19823" actId="26606"/>
          <ac:spMkLst>
            <pc:docMk/>
            <pc:sldMk cId="157401176" sldId="260"/>
            <ac:spMk id="86" creationId="{9464ED38-224B-AB8F-2B4A-18C5B2BE0BF4}"/>
          </ac:spMkLst>
        </pc:spChg>
        <pc:picChg chg="mod">
          <ac:chgData name="Iulia Florescu" userId="c1ecb31a1239d0c7" providerId="LiveId" clId="{E7F1F017-971C-4C3B-B5DB-2902C88EACF7}" dt="2025-01-03T13:14:31.537" v="19823" actId="26606"/>
          <ac:picMkLst>
            <pc:docMk/>
            <pc:sldMk cId="157401176" sldId="260"/>
            <ac:picMk id="4" creationId="{E3618831-30EB-2560-D22E-8C1C0AA134B1}"/>
          </ac:picMkLst>
        </pc:picChg>
      </pc:sldChg>
      <pc:sldChg chg="addSp delSp modSp mod">
        <pc:chgData name="Iulia Florescu" userId="c1ecb31a1239d0c7" providerId="LiveId" clId="{E7F1F017-971C-4C3B-B5DB-2902C88EACF7}" dt="2025-01-03T13:14:20.118" v="19822" actId="26606"/>
        <pc:sldMkLst>
          <pc:docMk/>
          <pc:sldMk cId="3972910743" sldId="261"/>
        </pc:sldMkLst>
        <pc:spChg chg="mod">
          <ac:chgData name="Iulia Florescu" userId="c1ecb31a1239d0c7" providerId="LiveId" clId="{E7F1F017-971C-4C3B-B5DB-2902C88EACF7}" dt="2025-01-03T13:14:20.118" v="19822" actId="26606"/>
          <ac:spMkLst>
            <pc:docMk/>
            <pc:sldMk cId="3972910743" sldId="261"/>
            <ac:spMk id="2" creationId="{73442DF1-C81F-5A47-C1B2-03514F979EF7}"/>
          </ac:spMkLst>
        </pc:spChg>
        <pc:spChg chg="mod">
          <ac:chgData name="Iulia Florescu" userId="c1ecb31a1239d0c7" providerId="LiveId" clId="{E7F1F017-971C-4C3B-B5DB-2902C88EACF7}" dt="2025-01-03T13:14:20.118" v="19822" actId="26606"/>
          <ac:spMkLst>
            <pc:docMk/>
            <pc:sldMk cId="3972910743" sldId="261"/>
            <ac:spMk id="5" creationId="{C0E8D6CD-7245-79F4-0A59-EA5FBE7A93FC}"/>
          </ac:spMkLst>
        </pc:spChg>
        <pc:spChg chg="del">
          <ac:chgData name="Iulia Florescu" userId="c1ecb31a1239d0c7" providerId="LiveId" clId="{E7F1F017-971C-4C3B-B5DB-2902C88EACF7}" dt="2025-01-03T13:14:20.118" v="19822" actId="26606"/>
          <ac:spMkLst>
            <pc:docMk/>
            <pc:sldMk cId="3972910743" sldId="261"/>
            <ac:spMk id="64" creationId="{8EBC8C1D-9AC1-27A5-4F28-F57D02029163}"/>
          </ac:spMkLst>
        </pc:spChg>
        <pc:spChg chg="del">
          <ac:chgData name="Iulia Florescu" userId="c1ecb31a1239d0c7" providerId="LiveId" clId="{E7F1F017-971C-4C3B-B5DB-2902C88EACF7}" dt="2025-01-03T13:14:20.118" v="19822" actId="26606"/>
          <ac:spMkLst>
            <pc:docMk/>
            <pc:sldMk cId="3972910743" sldId="261"/>
            <ac:spMk id="66" creationId="{EF3222B6-AFAE-A293-74EB-6BC0460BD055}"/>
          </ac:spMkLst>
        </pc:spChg>
        <pc:spChg chg="del">
          <ac:chgData name="Iulia Florescu" userId="c1ecb31a1239d0c7" providerId="LiveId" clId="{E7F1F017-971C-4C3B-B5DB-2902C88EACF7}" dt="2025-01-03T13:14:20.118" v="19822" actId="26606"/>
          <ac:spMkLst>
            <pc:docMk/>
            <pc:sldMk cId="3972910743" sldId="261"/>
            <ac:spMk id="68" creationId="{1E29FB9D-DC54-F474-14AA-B0ED32D5195F}"/>
          </ac:spMkLst>
        </pc:spChg>
        <pc:spChg chg="del">
          <ac:chgData name="Iulia Florescu" userId="c1ecb31a1239d0c7" providerId="LiveId" clId="{E7F1F017-971C-4C3B-B5DB-2902C88EACF7}" dt="2025-01-03T13:14:20.118" v="19822" actId="26606"/>
          <ac:spMkLst>
            <pc:docMk/>
            <pc:sldMk cId="3972910743" sldId="261"/>
            <ac:spMk id="75" creationId="{35EB1637-16CA-8512-79DF-EB386CA4ADC9}"/>
          </ac:spMkLst>
        </pc:spChg>
        <pc:spChg chg="add">
          <ac:chgData name="Iulia Florescu" userId="c1ecb31a1239d0c7" providerId="LiveId" clId="{E7F1F017-971C-4C3B-B5DB-2902C88EACF7}" dt="2025-01-03T13:14:20.118" v="19822" actId="26606"/>
          <ac:spMkLst>
            <pc:docMk/>
            <pc:sldMk cId="3972910743" sldId="261"/>
            <ac:spMk id="80" creationId="{5BE2A49E-0BD9-321C-F602-AFA2FCF9B27B}"/>
          </ac:spMkLst>
        </pc:spChg>
        <pc:spChg chg="add">
          <ac:chgData name="Iulia Florescu" userId="c1ecb31a1239d0c7" providerId="LiveId" clId="{E7F1F017-971C-4C3B-B5DB-2902C88EACF7}" dt="2025-01-03T13:14:20.118" v="19822" actId="26606"/>
          <ac:spMkLst>
            <pc:docMk/>
            <pc:sldMk cId="3972910743" sldId="261"/>
            <ac:spMk id="82" creationId="{EA7E8276-E7F8-D393-6F54-0BF8862C33E7}"/>
          </ac:spMkLst>
        </pc:spChg>
        <pc:spChg chg="add">
          <ac:chgData name="Iulia Florescu" userId="c1ecb31a1239d0c7" providerId="LiveId" clId="{E7F1F017-971C-4C3B-B5DB-2902C88EACF7}" dt="2025-01-03T13:14:20.118" v="19822" actId="26606"/>
          <ac:spMkLst>
            <pc:docMk/>
            <pc:sldMk cId="3972910743" sldId="261"/>
            <ac:spMk id="84" creationId="{667DFE30-E9B4-B520-D9CF-5181D140E2EF}"/>
          </ac:spMkLst>
        </pc:spChg>
        <pc:spChg chg="add">
          <ac:chgData name="Iulia Florescu" userId="c1ecb31a1239d0c7" providerId="LiveId" clId="{E7F1F017-971C-4C3B-B5DB-2902C88EACF7}" dt="2025-01-03T13:14:20.118" v="19822" actId="26606"/>
          <ac:spMkLst>
            <pc:docMk/>
            <pc:sldMk cId="3972910743" sldId="261"/>
            <ac:spMk id="86" creationId="{9464ED38-224B-AB8F-2B4A-18C5B2BE0BF4}"/>
          </ac:spMkLst>
        </pc:spChg>
        <pc:picChg chg="mod">
          <ac:chgData name="Iulia Florescu" userId="c1ecb31a1239d0c7" providerId="LiveId" clId="{E7F1F017-971C-4C3B-B5DB-2902C88EACF7}" dt="2025-01-03T13:14:20.118" v="19822" actId="26606"/>
          <ac:picMkLst>
            <pc:docMk/>
            <pc:sldMk cId="3972910743" sldId="261"/>
            <ac:picMk id="4" creationId="{B70E8474-B142-C5AA-53D3-FCB133568E1B}"/>
          </ac:picMkLst>
        </pc:picChg>
      </pc:sldChg>
      <pc:sldChg chg="addSp delSp modSp mod">
        <pc:chgData name="Iulia Florescu" userId="c1ecb31a1239d0c7" providerId="LiveId" clId="{E7F1F017-971C-4C3B-B5DB-2902C88EACF7}" dt="2025-01-03T13:16:38.667" v="19832" actId="26606"/>
        <pc:sldMkLst>
          <pc:docMk/>
          <pc:sldMk cId="3529442655" sldId="262"/>
        </pc:sldMkLst>
        <pc:spChg chg="del mod">
          <ac:chgData name="Iulia Florescu" userId="c1ecb31a1239d0c7" providerId="LiveId" clId="{E7F1F017-971C-4C3B-B5DB-2902C88EACF7}" dt="2025-01-03T10:37:01.570" v="3055" actId="478"/>
          <ac:spMkLst>
            <pc:docMk/>
            <pc:sldMk cId="3529442655" sldId="262"/>
            <ac:spMk id="2" creationId="{84952405-C1FF-9DCD-72ED-04A4DE36BCAD}"/>
          </ac:spMkLst>
        </pc:spChg>
        <pc:spChg chg="mod ord">
          <ac:chgData name="Iulia Florescu" userId="c1ecb31a1239d0c7" providerId="LiveId" clId="{E7F1F017-971C-4C3B-B5DB-2902C88EACF7}" dt="2025-01-03T13:16:38.667" v="19832" actId="26606"/>
          <ac:spMkLst>
            <pc:docMk/>
            <pc:sldMk cId="3529442655" sldId="262"/>
            <ac:spMk id="5" creationId="{D4A43679-6FB2-A1F4-BA48-BA2CD19A5FD9}"/>
          </ac:spMkLst>
        </pc:spChg>
        <pc:spChg chg="add mod">
          <ac:chgData name="Iulia Florescu" userId="c1ecb31a1239d0c7" providerId="LiveId" clId="{E7F1F017-971C-4C3B-B5DB-2902C88EACF7}" dt="2025-01-03T13:16:38.667" v="19832" actId="26606"/>
          <ac:spMkLst>
            <pc:docMk/>
            <pc:sldMk cId="3529442655" sldId="262"/>
            <ac:spMk id="6" creationId="{E85175E9-9332-E709-5E16-423ED2CDA03F}"/>
          </ac:spMkLst>
        </pc:spChg>
        <pc:spChg chg="del">
          <ac:chgData name="Iulia Florescu" userId="c1ecb31a1239d0c7" providerId="LiveId" clId="{E7F1F017-971C-4C3B-B5DB-2902C88EACF7}" dt="2025-01-03T13:16:23.833" v="19831" actId="26606"/>
          <ac:spMkLst>
            <pc:docMk/>
            <pc:sldMk cId="3529442655" sldId="262"/>
            <ac:spMk id="64" creationId="{A6F0BF97-0AD5-A968-5D7D-B06EE071E770}"/>
          </ac:spMkLst>
        </pc:spChg>
        <pc:spChg chg="del">
          <ac:chgData name="Iulia Florescu" userId="c1ecb31a1239d0c7" providerId="LiveId" clId="{E7F1F017-971C-4C3B-B5DB-2902C88EACF7}" dt="2025-01-03T13:16:23.833" v="19831" actId="26606"/>
          <ac:spMkLst>
            <pc:docMk/>
            <pc:sldMk cId="3529442655" sldId="262"/>
            <ac:spMk id="66" creationId="{613701A2-4B49-1BA1-CC6F-E0B1F53C4A38}"/>
          </ac:spMkLst>
        </pc:spChg>
        <pc:spChg chg="del">
          <ac:chgData name="Iulia Florescu" userId="c1ecb31a1239d0c7" providerId="LiveId" clId="{E7F1F017-971C-4C3B-B5DB-2902C88EACF7}" dt="2025-01-03T13:16:23.833" v="19831" actId="26606"/>
          <ac:spMkLst>
            <pc:docMk/>
            <pc:sldMk cId="3529442655" sldId="262"/>
            <ac:spMk id="68" creationId="{0FD879A8-93B3-741A-6998-DDB6DF094588}"/>
          </ac:spMkLst>
        </pc:spChg>
        <pc:spChg chg="del">
          <ac:chgData name="Iulia Florescu" userId="c1ecb31a1239d0c7" providerId="LiveId" clId="{E7F1F017-971C-4C3B-B5DB-2902C88EACF7}" dt="2025-01-03T13:16:23.833" v="19831" actId="26606"/>
          <ac:spMkLst>
            <pc:docMk/>
            <pc:sldMk cId="3529442655" sldId="262"/>
            <ac:spMk id="75" creationId="{7F803143-3493-0B27-DDB8-CE49AC614F5B}"/>
          </ac:spMkLst>
        </pc:spChg>
        <pc:spChg chg="add del">
          <ac:chgData name="Iulia Florescu" userId="c1ecb31a1239d0c7" providerId="LiveId" clId="{E7F1F017-971C-4C3B-B5DB-2902C88EACF7}" dt="2025-01-03T13:16:38.667" v="19832" actId="26606"/>
          <ac:spMkLst>
            <pc:docMk/>
            <pc:sldMk cId="3529442655" sldId="262"/>
            <ac:spMk id="80" creationId="{5BE2A49E-0BD9-321C-F602-AFA2FCF9B27B}"/>
          </ac:spMkLst>
        </pc:spChg>
        <pc:spChg chg="add del">
          <ac:chgData name="Iulia Florescu" userId="c1ecb31a1239d0c7" providerId="LiveId" clId="{E7F1F017-971C-4C3B-B5DB-2902C88EACF7}" dt="2025-01-03T13:16:38.667" v="19832" actId="26606"/>
          <ac:spMkLst>
            <pc:docMk/>
            <pc:sldMk cId="3529442655" sldId="262"/>
            <ac:spMk id="82" creationId="{DC22E14B-4FF3-5229-CA86-75E25F3725E7}"/>
          </ac:spMkLst>
        </pc:spChg>
        <pc:spChg chg="add del">
          <ac:chgData name="Iulia Florescu" userId="c1ecb31a1239d0c7" providerId="LiveId" clId="{E7F1F017-971C-4C3B-B5DB-2902C88EACF7}" dt="2025-01-03T13:16:38.667" v="19832" actId="26606"/>
          <ac:spMkLst>
            <pc:docMk/>
            <pc:sldMk cId="3529442655" sldId="262"/>
            <ac:spMk id="84" creationId="{FA6B968A-A417-B33C-613C-7B1B45542CF1}"/>
          </ac:spMkLst>
        </pc:spChg>
        <pc:spChg chg="add">
          <ac:chgData name="Iulia Florescu" userId="c1ecb31a1239d0c7" providerId="LiveId" clId="{E7F1F017-971C-4C3B-B5DB-2902C88EACF7}" dt="2025-01-03T13:16:38.667" v="19832" actId="26606"/>
          <ac:spMkLst>
            <pc:docMk/>
            <pc:sldMk cId="3529442655" sldId="262"/>
            <ac:spMk id="89" creationId="{5BE2A49E-0BD9-321C-F602-AFA2FCF9B27B}"/>
          </ac:spMkLst>
        </pc:spChg>
        <pc:spChg chg="add">
          <ac:chgData name="Iulia Florescu" userId="c1ecb31a1239d0c7" providerId="LiveId" clId="{E7F1F017-971C-4C3B-B5DB-2902C88EACF7}" dt="2025-01-03T13:16:38.667" v="19832" actId="26606"/>
          <ac:spMkLst>
            <pc:docMk/>
            <pc:sldMk cId="3529442655" sldId="262"/>
            <ac:spMk id="91" creationId="{1E2C3B9A-B4D2-F54D-15F0-06653E183250}"/>
          </ac:spMkLst>
        </pc:spChg>
        <pc:spChg chg="add">
          <ac:chgData name="Iulia Florescu" userId="c1ecb31a1239d0c7" providerId="LiveId" clId="{E7F1F017-971C-4C3B-B5DB-2902C88EACF7}" dt="2025-01-03T13:16:38.667" v="19832" actId="26606"/>
          <ac:spMkLst>
            <pc:docMk/>
            <pc:sldMk cId="3529442655" sldId="262"/>
            <ac:spMk id="93" creationId="{0068CEB5-F191-9D3E-BAC0-B0E212720F36}"/>
          </ac:spMkLst>
        </pc:spChg>
        <pc:spChg chg="add">
          <ac:chgData name="Iulia Florescu" userId="c1ecb31a1239d0c7" providerId="LiveId" clId="{E7F1F017-971C-4C3B-B5DB-2902C88EACF7}" dt="2025-01-03T13:16:38.667" v="19832" actId="26606"/>
          <ac:spMkLst>
            <pc:docMk/>
            <pc:sldMk cId="3529442655" sldId="262"/>
            <ac:spMk id="95" creationId="{9464ED38-224B-AB8F-2B4A-18C5B2BE0BF4}"/>
          </ac:spMkLst>
        </pc:spChg>
        <pc:picChg chg="mod">
          <ac:chgData name="Iulia Florescu" userId="c1ecb31a1239d0c7" providerId="LiveId" clId="{E7F1F017-971C-4C3B-B5DB-2902C88EACF7}" dt="2025-01-03T13:16:38.667" v="19832" actId="26606"/>
          <ac:picMkLst>
            <pc:docMk/>
            <pc:sldMk cId="3529442655" sldId="262"/>
            <ac:picMk id="4" creationId="{21A31EB1-ABF8-5FB1-28EE-214B7E7E8D44}"/>
          </ac:picMkLst>
        </pc:picChg>
      </pc:sldChg>
      <pc:sldChg chg="addSp delSp modSp add del mod addAnim delDesignElem chgLayout">
        <pc:chgData name="Iulia Florescu" userId="c1ecb31a1239d0c7" providerId="LiveId" clId="{E7F1F017-971C-4C3B-B5DB-2902C88EACF7}" dt="2025-01-03T11:59:19.315" v="12493" actId="47"/>
        <pc:sldMkLst>
          <pc:docMk/>
          <pc:sldMk cId="2712938131" sldId="263"/>
        </pc:sldMkLst>
        <pc:spChg chg="del">
          <ac:chgData name="Iulia Florescu" userId="c1ecb31a1239d0c7" providerId="LiveId" clId="{E7F1F017-971C-4C3B-B5DB-2902C88EACF7}" dt="2025-01-03T09:44:10.505" v="2" actId="478"/>
          <ac:spMkLst>
            <pc:docMk/>
            <pc:sldMk cId="2712938131" sldId="263"/>
            <ac:spMk id="2" creationId="{054B09D8-AD5A-6E32-5378-A56B6F1301D3}"/>
          </ac:spMkLst>
        </pc:spChg>
        <pc:spChg chg="del">
          <ac:chgData name="Iulia Florescu" userId="c1ecb31a1239d0c7" providerId="LiveId" clId="{E7F1F017-971C-4C3B-B5DB-2902C88EACF7}" dt="2025-01-03T09:44:06.303" v="1" actId="478"/>
          <ac:spMkLst>
            <pc:docMk/>
            <pc:sldMk cId="2712938131" sldId="263"/>
            <ac:spMk id="5" creationId="{F11E108F-4919-C74E-14AA-D5CE7EFFEB32}"/>
          </ac:spMkLst>
        </pc:spChg>
        <pc:spChg chg="add del mod">
          <ac:chgData name="Iulia Florescu" userId="c1ecb31a1239d0c7" providerId="LiveId" clId="{E7F1F017-971C-4C3B-B5DB-2902C88EACF7}" dt="2025-01-03T10:03:38.200" v="769" actId="6264"/>
          <ac:spMkLst>
            <pc:docMk/>
            <pc:sldMk cId="2712938131" sldId="263"/>
            <ac:spMk id="6" creationId="{E1CDDF8D-B45B-16F0-6924-05D0D1A9B032}"/>
          </ac:spMkLst>
        </pc:spChg>
        <pc:spChg chg="add del mod">
          <ac:chgData name="Iulia Florescu" userId="c1ecb31a1239d0c7" providerId="LiveId" clId="{E7F1F017-971C-4C3B-B5DB-2902C88EACF7}" dt="2025-01-03T09:50:09.621" v="184" actId="478"/>
          <ac:spMkLst>
            <pc:docMk/>
            <pc:sldMk cId="2712938131" sldId="263"/>
            <ac:spMk id="8" creationId="{D6ADF998-8815-8BCA-E4DF-C65386E36CBD}"/>
          </ac:spMkLst>
        </pc:spChg>
        <pc:spChg chg="add del mod">
          <ac:chgData name="Iulia Florescu" userId="c1ecb31a1239d0c7" providerId="LiveId" clId="{E7F1F017-971C-4C3B-B5DB-2902C88EACF7}" dt="2025-01-03T09:53:34.092" v="432" actId="478"/>
          <ac:spMkLst>
            <pc:docMk/>
            <pc:sldMk cId="2712938131" sldId="263"/>
            <ac:spMk id="10" creationId="{C6259D12-F9AF-AD31-7287-7DA4A3D0957D}"/>
          </ac:spMkLst>
        </pc:spChg>
        <pc:spChg chg="add mod ord">
          <ac:chgData name="Iulia Florescu" userId="c1ecb31a1239d0c7" providerId="LiveId" clId="{E7F1F017-971C-4C3B-B5DB-2902C88EACF7}" dt="2025-01-03T10:04:02.417" v="770" actId="26606"/>
          <ac:spMkLst>
            <pc:docMk/>
            <pc:sldMk cId="2712938131" sldId="263"/>
            <ac:spMk id="12" creationId="{7C42622E-AC0B-A1A2-4A5C-7430118A1175}"/>
          </ac:spMkLst>
        </pc:spChg>
        <pc:spChg chg="add del mod">
          <ac:chgData name="Iulia Florescu" userId="c1ecb31a1239d0c7" providerId="LiveId" clId="{E7F1F017-971C-4C3B-B5DB-2902C88EACF7}" dt="2025-01-03T10:03:38.200" v="769" actId="6264"/>
          <ac:spMkLst>
            <pc:docMk/>
            <pc:sldMk cId="2712938131" sldId="263"/>
            <ac:spMk id="13" creationId="{8BA09137-AD50-6809-354E-31089CF317B4}"/>
          </ac:spMkLst>
        </pc:spChg>
        <pc:spChg chg="add mod ord">
          <ac:chgData name="Iulia Florescu" userId="c1ecb31a1239d0c7" providerId="LiveId" clId="{E7F1F017-971C-4C3B-B5DB-2902C88EACF7}" dt="2025-01-03T10:06:11.479" v="868" actId="20577"/>
          <ac:spMkLst>
            <pc:docMk/>
            <pc:sldMk cId="2712938131" sldId="263"/>
            <ac:spMk id="14" creationId="{6DEC487C-808C-D3E3-174C-F9363764369A}"/>
          </ac:spMkLst>
        </pc:spChg>
        <pc:spChg chg="add">
          <ac:chgData name="Iulia Florescu" userId="c1ecb31a1239d0c7" providerId="LiveId" clId="{E7F1F017-971C-4C3B-B5DB-2902C88EACF7}" dt="2025-01-03T10:04:02.417" v="770" actId="26606"/>
          <ac:spMkLst>
            <pc:docMk/>
            <pc:sldMk cId="2712938131" sldId="263"/>
            <ac:spMk id="19" creationId="{0623FB3B-24E7-5304-70D8-3CA402902220}"/>
          </ac:spMkLst>
        </pc:spChg>
        <pc:spChg chg="add">
          <ac:chgData name="Iulia Florescu" userId="c1ecb31a1239d0c7" providerId="LiveId" clId="{E7F1F017-971C-4C3B-B5DB-2902C88EACF7}" dt="2025-01-03T10:04:02.417" v="770" actId="26606"/>
          <ac:spMkLst>
            <pc:docMk/>
            <pc:sldMk cId="2712938131" sldId="263"/>
            <ac:spMk id="21" creationId="{197ACFF5-6294-AC6E-267D-4EA83CD288B6}"/>
          </ac:spMkLst>
        </pc:spChg>
        <pc:spChg chg="add">
          <ac:chgData name="Iulia Florescu" userId="c1ecb31a1239d0c7" providerId="LiveId" clId="{E7F1F017-971C-4C3B-B5DB-2902C88EACF7}" dt="2025-01-03T10:04:02.417" v="770" actId="26606"/>
          <ac:spMkLst>
            <pc:docMk/>
            <pc:sldMk cId="2712938131" sldId="263"/>
            <ac:spMk id="23" creationId="{4711BF64-C99B-2F90-ADA1-0C08F9BE8392}"/>
          </ac:spMkLst>
        </pc:spChg>
        <pc:spChg chg="del">
          <ac:chgData name="Iulia Florescu" userId="c1ecb31a1239d0c7" providerId="LiveId" clId="{E7F1F017-971C-4C3B-B5DB-2902C88EACF7}" dt="2025-01-03T10:03:38.200" v="769" actId="6264"/>
          <ac:spMkLst>
            <pc:docMk/>
            <pc:sldMk cId="2712938131" sldId="263"/>
            <ac:spMk id="64" creationId="{63F55AE4-DE9F-EC13-16AE-C138C43CAA39}"/>
          </ac:spMkLst>
        </pc:spChg>
        <pc:spChg chg="del">
          <ac:chgData name="Iulia Florescu" userId="c1ecb31a1239d0c7" providerId="LiveId" clId="{E7F1F017-971C-4C3B-B5DB-2902C88EACF7}" dt="2025-01-03T10:03:38.200" v="769" actId="6264"/>
          <ac:spMkLst>
            <pc:docMk/>
            <pc:sldMk cId="2712938131" sldId="263"/>
            <ac:spMk id="66" creationId="{A9D1056C-9A86-4B3F-0574-DF6BB190F1D5}"/>
          </ac:spMkLst>
        </pc:spChg>
        <pc:spChg chg="del">
          <ac:chgData name="Iulia Florescu" userId="c1ecb31a1239d0c7" providerId="LiveId" clId="{E7F1F017-971C-4C3B-B5DB-2902C88EACF7}" dt="2025-01-03T10:03:38.200" v="769" actId="6264"/>
          <ac:spMkLst>
            <pc:docMk/>
            <pc:sldMk cId="2712938131" sldId="263"/>
            <ac:spMk id="68" creationId="{C96FBF29-284A-723F-9A53-82CF4958E344}"/>
          </ac:spMkLst>
        </pc:spChg>
        <pc:spChg chg="del">
          <ac:chgData name="Iulia Florescu" userId="c1ecb31a1239d0c7" providerId="LiveId" clId="{E7F1F017-971C-4C3B-B5DB-2902C88EACF7}" dt="2025-01-03T10:03:38.200" v="769" actId="6264"/>
          <ac:spMkLst>
            <pc:docMk/>
            <pc:sldMk cId="2712938131" sldId="263"/>
            <ac:spMk id="75" creationId="{261218B9-E395-DE9F-4067-7DB404411433}"/>
          </ac:spMkLst>
        </pc:spChg>
        <pc:picChg chg="mod">
          <ac:chgData name="Iulia Florescu" userId="c1ecb31a1239d0c7" providerId="LiveId" clId="{E7F1F017-971C-4C3B-B5DB-2902C88EACF7}" dt="2025-01-03T10:09:10.587" v="869" actId="14100"/>
          <ac:picMkLst>
            <pc:docMk/>
            <pc:sldMk cId="2712938131" sldId="263"/>
            <ac:picMk id="4" creationId="{D1C46F3A-9B11-0165-A61F-58CB48C1C7C0}"/>
          </ac:picMkLst>
        </pc:picChg>
      </pc:sldChg>
      <pc:sldChg chg="addSp delSp modSp add mod">
        <pc:chgData name="Iulia Florescu" userId="c1ecb31a1239d0c7" providerId="LiveId" clId="{E7F1F017-971C-4C3B-B5DB-2902C88EACF7}" dt="2025-01-03T13:17:06.732" v="19834" actId="26606"/>
        <pc:sldMkLst>
          <pc:docMk/>
          <pc:sldMk cId="241171092" sldId="264"/>
        </pc:sldMkLst>
        <pc:spChg chg="mod">
          <ac:chgData name="Iulia Florescu" userId="c1ecb31a1239d0c7" providerId="LiveId" clId="{E7F1F017-971C-4C3B-B5DB-2902C88EACF7}" dt="2025-01-03T13:17:06.732" v="19834" actId="26606"/>
          <ac:spMkLst>
            <pc:docMk/>
            <pc:sldMk cId="241171092" sldId="264"/>
            <ac:spMk id="2" creationId="{CE52735D-3D5C-3E96-EDF4-D03C8585F77B}"/>
          </ac:spMkLst>
        </pc:spChg>
        <pc:spChg chg="mod">
          <ac:chgData name="Iulia Florescu" userId="c1ecb31a1239d0c7" providerId="LiveId" clId="{E7F1F017-971C-4C3B-B5DB-2902C88EACF7}" dt="2025-01-03T13:17:06.732" v="19834" actId="26606"/>
          <ac:spMkLst>
            <pc:docMk/>
            <pc:sldMk cId="241171092" sldId="264"/>
            <ac:spMk id="5" creationId="{C8B277ED-A456-EA98-E798-7CB1E3E03C04}"/>
          </ac:spMkLst>
        </pc:spChg>
        <pc:spChg chg="del">
          <ac:chgData name="Iulia Florescu" userId="c1ecb31a1239d0c7" providerId="LiveId" clId="{E7F1F017-971C-4C3B-B5DB-2902C88EACF7}" dt="2025-01-03T13:17:06.732" v="19834" actId="26606"/>
          <ac:spMkLst>
            <pc:docMk/>
            <pc:sldMk cId="241171092" sldId="264"/>
            <ac:spMk id="64" creationId="{0F87B4C1-42DB-5F13-E623-49C825F2D139}"/>
          </ac:spMkLst>
        </pc:spChg>
        <pc:spChg chg="del">
          <ac:chgData name="Iulia Florescu" userId="c1ecb31a1239d0c7" providerId="LiveId" clId="{E7F1F017-971C-4C3B-B5DB-2902C88EACF7}" dt="2025-01-03T13:17:06.732" v="19834" actId="26606"/>
          <ac:spMkLst>
            <pc:docMk/>
            <pc:sldMk cId="241171092" sldId="264"/>
            <ac:spMk id="66" creationId="{328AD34E-C2E4-2E9D-FB88-E9057881C94C}"/>
          </ac:spMkLst>
        </pc:spChg>
        <pc:spChg chg="del">
          <ac:chgData name="Iulia Florescu" userId="c1ecb31a1239d0c7" providerId="LiveId" clId="{E7F1F017-971C-4C3B-B5DB-2902C88EACF7}" dt="2025-01-03T13:17:06.732" v="19834" actId="26606"/>
          <ac:spMkLst>
            <pc:docMk/>
            <pc:sldMk cId="241171092" sldId="264"/>
            <ac:spMk id="68" creationId="{F219DCBF-0A2F-B08E-2294-831607FB6B10}"/>
          </ac:spMkLst>
        </pc:spChg>
        <pc:spChg chg="del">
          <ac:chgData name="Iulia Florescu" userId="c1ecb31a1239d0c7" providerId="LiveId" clId="{E7F1F017-971C-4C3B-B5DB-2902C88EACF7}" dt="2025-01-03T13:17:06.732" v="19834" actId="26606"/>
          <ac:spMkLst>
            <pc:docMk/>
            <pc:sldMk cId="241171092" sldId="264"/>
            <ac:spMk id="75" creationId="{ACA0D544-CC88-371B-05E3-F12F5E1E0E4F}"/>
          </ac:spMkLst>
        </pc:spChg>
        <pc:spChg chg="add">
          <ac:chgData name="Iulia Florescu" userId="c1ecb31a1239d0c7" providerId="LiveId" clId="{E7F1F017-971C-4C3B-B5DB-2902C88EACF7}" dt="2025-01-03T13:17:06.732" v="19834" actId="26606"/>
          <ac:spMkLst>
            <pc:docMk/>
            <pc:sldMk cId="241171092" sldId="264"/>
            <ac:spMk id="80" creationId="{5BE2A49E-0BD9-321C-F602-AFA2FCF9B27B}"/>
          </ac:spMkLst>
        </pc:spChg>
        <pc:spChg chg="add">
          <ac:chgData name="Iulia Florescu" userId="c1ecb31a1239d0c7" providerId="LiveId" clId="{E7F1F017-971C-4C3B-B5DB-2902C88EACF7}" dt="2025-01-03T13:17:06.732" v="19834" actId="26606"/>
          <ac:spMkLst>
            <pc:docMk/>
            <pc:sldMk cId="241171092" sldId="264"/>
            <ac:spMk id="82" creationId="{1E2C3B9A-B4D2-F54D-15F0-06653E183250}"/>
          </ac:spMkLst>
        </pc:spChg>
        <pc:spChg chg="add">
          <ac:chgData name="Iulia Florescu" userId="c1ecb31a1239d0c7" providerId="LiveId" clId="{E7F1F017-971C-4C3B-B5DB-2902C88EACF7}" dt="2025-01-03T13:17:06.732" v="19834" actId="26606"/>
          <ac:spMkLst>
            <pc:docMk/>
            <pc:sldMk cId="241171092" sldId="264"/>
            <ac:spMk id="84" creationId="{0068CEB5-F191-9D3E-BAC0-B0E212720F36}"/>
          </ac:spMkLst>
        </pc:spChg>
        <pc:spChg chg="add">
          <ac:chgData name="Iulia Florescu" userId="c1ecb31a1239d0c7" providerId="LiveId" clId="{E7F1F017-971C-4C3B-B5DB-2902C88EACF7}" dt="2025-01-03T13:17:06.732" v="19834" actId="26606"/>
          <ac:spMkLst>
            <pc:docMk/>
            <pc:sldMk cId="241171092" sldId="264"/>
            <ac:spMk id="86" creationId="{9464ED38-224B-AB8F-2B4A-18C5B2BE0BF4}"/>
          </ac:spMkLst>
        </pc:spChg>
      </pc:sldChg>
      <pc:sldChg chg="addSp delSp modSp add mod">
        <pc:chgData name="Iulia Florescu" userId="c1ecb31a1239d0c7" providerId="LiveId" clId="{E7F1F017-971C-4C3B-B5DB-2902C88EACF7}" dt="2025-01-03T13:16:54.039" v="19833" actId="26606"/>
        <pc:sldMkLst>
          <pc:docMk/>
          <pc:sldMk cId="3329034708" sldId="265"/>
        </pc:sldMkLst>
        <pc:spChg chg="mod">
          <ac:chgData name="Iulia Florescu" userId="c1ecb31a1239d0c7" providerId="LiveId" clId="{E7F1F017-971C-4C3B-B5DB-2902C88EACF7}" dt="2025-01-03T13:16:54.039" v="19833" actId="26606"/>
          <ac:spMkLst>
            <pc:docMk/>
            <pc:sldMk cId="3329034708" sldId="265"/>
            <ac:spMk id="2" creationId="{BB893C9A-7878-57A5-7C68-C1C854B176BB}"/>
          </ac:spMkLst>
        </pc:spChg>
        <pc:spChg chg="mod">
          <ac:chgData name="Iulia Florescu" userId="c1ecb31a1239d0c7" providerId="LiveId" clId="{E7F1F017-971C-4C3B-B5DB-2902C88EACF7}" dt="2025-01-03T13:16:54.039" v="19833" actId="26606"/>
          <ac:spMkLst>
            <pc:docMk/>
            <pc:sldMk cId="3329034708" sldId="265"/>
            <ac:spMk id="5" creationId="{222D5FA2-9716-2AAB-A82D-E4D861DFE8A0}"/>
          </ac:spMkLst>
        </pc:spChg>
        <pc:spChg chg="del">
          <ac:chgData name="Iulia Florescu" userId="c1ecb31a1239d0c7" providerId="LiveId" clId="{E7F1F017-971C-4C3B-B5DB-2902C88EACF7}" dt="2025-01-03T13:16:54.039" v="19833" actId="26606"/>
          <ac:spMkLst>
            <pc:docMk/>
            <pc:sldMk cId="3329034708" sldId="265"/>
            <ac:spMk id="64" creationId="{1A3FF3E5-589F-8B50-AB4B-A5DC4A8AE9E2}"/>
          </ac:spMkLst>
        </pc:spChg>
        <pc:spChg chg="del">
          <ac:chgData name="Iulia Florescu" userId="c1ecb31a1239d0c7" providerId="LiveId" clId="{E7F1F017-971C-4C3B-B5DB-2902C88EACF7}" dt="2025-01-03T13:16:54.039" v="19833" actId="26606"/>
          <ac:spMkLst>
            <pc:docMk/>
            <pc:sldMk cId="3329034708" sldId="265"/>
            <ac:spMk id="66" creationId="{736E8FC8-20E2-F4BA-0CDA-91C6249ADC3F}"/>
          </ac:spMkLst>
        </pc:spChg>
        <pc:spChg chg="del">
          <ac:chgData name="Iulia Florescu" userId="c1ecb31a1239d0c7" providerId="LiveId" clId="{E7F1F017-971C-4C3B-B5DB-2902C88EACF7}" dt="2025-01-03T13:16:54.039" v="19833" actId="26606"/>
          <ac:spMkLst>
            <pc:docMk/>
            <pc:sldMk cId="3329034708" sldId="265"/>
            <ac:spMk id="68" creationId="{EDE92A85-C7F1-4E05-8B54-C2DAD4B2EC3D}"/>
          </ac:spMkLst>
        </pc:spChg>
        <pc:spChg chg="del">
          <ac:chgData name="Iulia Florescu" userId="c1ecb31a1239d0c7" providerId="LiveId" clId="{E7F1F017-971C-4C3B-B5DB-2902C88EACF7}" dt="2025-01-03T13:16:54.039" v="19833" actId="26606"/>
          <ac:spMkLst>
            <pc:docMk/>
            <pc:sldMk cId="3329034708" sldId="265"/>
            <ac:spMk id="75" creationId="{CF19BC13-E584-2150-5B43-E346AAAC4DE1}"/>
          </ac:spMkLst>
        </pc:spChg>
        <pc:spChg chg="add">
          <ac:chgData name="Iulia Florescu" userId="c1ecb31a1239d0c7" providerId="LiveId" clId="{E7F1F017-971C-4C3B-B5DB-2902C88EACF7}" dt="2025-01-03T13:16:54.039" v="19833" actId="26606"/>
          <ac:spMkLst>
            <pc:docMk/>
            <pc:sldMk cId="3329034708" sldId="265"/>
            <ac:spMk id="80" creationId="{5BE2A49E-0BD9-321C-F602-AFA2FCF9B27B}"/>
          </ac:spMkLst>
        </pc:spChg>
        <pc:spChg chg="add">
          <ac:chgData name="Iulia Florescu" userId="c1ecb31a1239d0c7" providerId="LiveId" clId="{E7F1F017-971C-4C3B-B5DB-2902C88EACF7}" dt="2025-01-03T13:16:54.039" v="19833" actId="26606"/>
          <ac:spMkLst>
            <pc:docMk/>
            <pc:sldMk cId="3329034708" sldId="265"/>
            <ac:spMk id="82" creationId="{1E2C3B9A-B4D2-F54D-15F0-06653E183250}"/>
          </ac:spMkLst>
        </pc:spChg>
        <pc:spChg chg="add">
          <ac:chgData name="Iulia Florescu" userId="c1ecb31a1239d0c7" providerId="LiveId" clId="{E7F1F017-971C-4C3B-B5DB-2902C88EACF7}" dt="2025-01-03T13:16:54.039" v="19833" actId="26606"/>
          <ac:spMkLst>
            <pc:docMk/>
            <pc:sldMk cId="3329034708" sldId="265"/>
            <ac:spMk id="84" creationId="{0068CEB5-F191-9D3E-BAC0-B0E212720F36}"/>
          </ac:spMkLst>
        </pc:spChg>
        <pc:spChg chg="add">
          <ac:chgData name="Iulia Florescu" userId="c1ecb31a1239d0c7" providerId="LiveId" clId="{E7F1F017-971C-4C3B-B5DB-2902C88EACF7}" dt="2025-01-03T13:16:54.039" v="19833" actId="26606"/>
          <ac:spMkLst>
            <pc:docMk/>
            <pc:sldMk cId="3329034708" sldId="265"/>
            <ac:spMk id="86" creationId="{9464ED38-224B-AB8F-2B4A-18C5B2BE0BF4}"/>
          </ac:spMkLst>
        </pc:spChg>
      </pc:sldChg>
      <pc:sldChg chg="addSp delSp modSp add mod">
        <pc:chgData name="Iulia Florescu" userId="c1ecb31a1239d0c7" providerId="LiveId" clId="{E7F1F017-971C-4C3B-B5DB-2902C88EACF7}" dt="2025-01-03T13:17:15.425" v="19835" actId="26606"/>
        <pc:sldMkLst>
          <pc:docMk/>
          <pc:sldMk cId="3316300849" sldId="266"/>
        </pc:sldMkLst>
        <pc:spChg chg="mod">
          <ac:chgData name="Iulia Florescu" userId="c1ecb31a1239d0c7" providerId="LiveId" clId="{E7F1F017-971C-4C3B-B5DB-2902C88EACF7}" dt="2025-01-03T13:17:15.425" v="19835" actId="26606"/>
          <ac:spMkLst>
            <pc:docMk/>
            <pc:sldMk cId="3316300849" sldId="266"/>
            <ac:spMk id="2" creationId="{8BB9D053-2C6C-9F03-4072-DD364B821D81}"/>
          </ac:spMkLst>
        </pc:spChg>
        <pc:spChg chg="mod">
          <ac:chgData name="Iulia Florescu" userId="c1ecb31a1239d0c7" providerId="LiveId" clId="{E7F1F017-971C-4C3B-B5DB-2902C88EACF7}" dt="2025-01-03T13:17:15.425" v="19835" actId="26606"/>
          <ac:spMkLst>
            <pc:docMk/>
            <pc:sldMk cId="3316300849" sldId="266"/>
            <ac:spMk id="5" creationId="{F061BF83-6782-132B-95FB-120CF075E1AA}"/>
          </ac:spMkLst>
        </pc:spChg>
        <pc:spChg chg="del">
          <ac:chgData name="Iulia Florescu" userId="c1ecb31a1239d0c7" providerId="LiveId" clId="{E7F1F017-971C-4C3B-B5DB-2902C88EACF7}" dt="2025-01-03T13:17:15.425" v="19835" actId="26606"/>
          <ac:spMkLst>
            <pc:docMk/>
            <pc:sldMk cId="3316300849" sldId="266"/>
            <ac:spMk id="64" creationId="{CD8874A9-AA08-E043-2BA0-4BA728A75265}"/>
          </ac:spMkLst>
        </pc:spChg>
        <pc:spChg chg="del">
          <ac:chgData name="Iulia Florescu" userId="c1ecb31a1239d0c7" providerId="LiveId" clId="{E7F1F017-971C-4C3B-B5DB-2902C88EACF7}" dt="2025-01-03T13:17:15.425" v="19835" actId="26606"/>
          <ac:spMkLst>
            <pc:docMk/>
            <pc:sldMk cId="3316300849" sldId="266"/>
            <ac:spMk id="66" creationId="{360B79BD-6481-8A73-AA56-28F52E8458B9}"/>
          </ac:spMkLst>
        </pc:spChg>
        <pc:spChg chg="del">
          <ac:chgData name="Iulia Florescu" userId="c1ecb31a1239d0c7" providerId="LiveId" clId="{E7F1F017-971C-4C3B-B5DB-2902C88EACF7}" dt="2025-01-03T13:17:15.425" v="19835" actId="26606"/>
          <ac:spMkLst>
            <pc:docMk/>
            <pc:sldMk cId="3316300849" sldId="266"/>
            <ac:spMk id="68" creationId="{B956C0F3-5A31-70CD-1A56-85BE0E789580}"/>
          </ac:spMkLst>
        </pc:spChg>
        <pc:spChg chg="del">
          <ac:chgData name="Iulia Florescu" userId="c1ecb31a1239d0c7" providerId="LiveId" clId="{E7F1F017-971C-4C3B-B5DB-2902C88EACF7}" dt="2025-01-03T13:17:15.425" v="19835" actId="26606"/>
          <ac:spMkLst>
            <pc:docMk/>
            <pc:sldMk cId="3316300849" sldId="266"/>
            <ac:spMk id="75" creationId="{14EF000C-57AB-E0C9-BAFF-17C6B2B41375}"/>
          </ac:spMkLst>
        </pc:spChg>
        <pc:spChg chg="add">
          <ac:chgData name="Iulia Florescu" userId="c1ecb31a1239d0c7" providerId="LiveId" clId="{E7F1F017-971C-4C3B-B5DB-2902C88EACF7}" dt="2025-01-03T13:17:15.425" v="19835" actId="26606"/>
          <ac:spMkLst>
            <pc:docMk/>
            <pc:sldMk cId="3316300849" sldId="266"/>
            <ac:spMk id="80" creationId="{5BE2A49E-0BD9-321C-F602-AFA2FCF9B27B}"/>
          </ac:spMkLst>
        </pc:spChg>
        <pc:spChg chg="add">
          <ac:chgData name="Iulia Florescu" userId="c1ecb31a1239d0c7" providerId="LiveId" clId="{E7F1F017-971C-4C3B-B5DB-2902C88EACF7}" dt="2025-01-03T13:17:15.425" v="19835" actId="26606"/>
          <ac:spMkLst>
            <pc:docMk/>
            <pc:sldMk cId="3316300849" sldId="266"/>
            <ac:spMk id="82" creationId="{1E2C3B9A-B4D2-F54D-15F0-06653E183250}"/>
          </ac:spMkLst>
        </pc:spChg>
        <pc:spChg chg="add">
          <ac:chgData name="Iulia Florescu" userId="c1ecb31a1239d0c7" providerId="LiveId" clId="{E7F1F017-971C-4C3B-B5DB-2902C88EACF7}" dt="2025-01-03T13:17:15.425" v="19835" actId="26606"/>
          <ac:spMkLst>
            <pc:docMk/>
            <pc:sldMk cId="3316300849" sldId="266"/>
            <ac:spMk id="84" creationId="{0068CEB5-F191-9D3E-BAC0-B0E212720F36}"/>
          </ac:spMkLst>
        </pc:spChg>
        <pc:spChg chg="add">
          <ac:chgData name="Iulia Florescu" userId="c1ecb31a1239d0c7" providerId="LiveId" clId="{E7F1F017-971C-4C3B-B5DB-2902C88EACF7}" dt="2025-01-03T13:17:15.425" v="19835" actId="26606"/>
          <ac:spMkLst>
            <pc:docMk/>
            <pc:sldMk cId="3316300849" sldId="266"/>
            <ac:spMk id="86" creationId="{9464ED38-224B-AB8F-2B4A-18C5B2BE0BF4}"/>
          </ac:spMkLst>
        </pc:spChg>
      </pc:sldChg>
      <pc:sldChg chg="modSp add mod">
        <pc:chgData name="Iulia Florescu" userId="c1ecb31a1239d0c7" providerId="LiveId" clId="{E7F1F017-971C-4C3B-B5DB-2902C88EACF7}" dt="2025-01-03T11:11:29.089" v="6491" actId="20577"/>
        <pc:sldMkLst>
          <pc:docMk/>
          <pc:sldMk cId="3656306732" sldId="267"/>
        </pc:sldMkLst>
        <pc:spChg chg="mod">
          <ac:chgData name="Iulia Florescu" userId="c1ecb31a1239d0c7" providerId="LiveId" clId="{E7F1F017-971C-4C3B-B5DB-2902C88EACF7}" dt="2025-01-03T11:01:18.465" v="5041" actId="20577"/>
          <ac:spMkLst>
            <pc:docMk/>
            <pc:sldMk cId="3656306732" sldId="267"/>
            <ac:spMk id="2" creationId="{5969C9AE-127C-5F7B-A2B8-BDB079980D9B}"/>
          </ac:spMkLst>
        </pc:spChg>
        <pc:spChg chg="mod">
          <ac:chgData name="Iulia Florescu" userId="c1ecb31a1239d0c7" providerId="LiveId" clId="{E7F1F017-971C-4C3B-B5DB-2902C88EACF7}" dt="2025-01-03T11:11:29.089" v="6491" actId="20577"/>
          <ac:spMkLst>
            <pc:docMk/>
            <pc:sldMk cId="3656306732" sldId="267"/>
            <ac:spMk id="5" creationId="{63B388A2-B7E4-D5C6-47E3-A268958CD7A7}"/>
          </ac:spMkLst>
        </pc:spChg>
      </pc:sldChg>
      <pc:sldChg chg="addSp delSp modSp add mod">
        <pc:chgData name="Iulia Florescu" userId="c1ecb31a1239d0c7" providerId="LiveId" clId="{E7F1F017-971C-4C3B-B5DB-2902C88EACF7}" dt="2025-01-03T13:17:35.809" v="19836" actId="26606"/>
        <pc:sldMkLst>
          <pc:docMk/>
          <pc:sldMk cId="2868995712" sldId="268"/>
        </pc:sldMkLst>
        <pc:spChg chg="mod">
          <ac:chgData name="Iulia Florescu" userId="c1ecb31a1239d0c7" providerId="LiveId" clId="{E7F1F017-971C-4C3B-B5DB-2902C88EACF7}" dt="2025-01-03T13:17:35.809" v="19836" actId="26606"/>
          <ac:spMkLst>
            <pc:docMk/>
            <pc:sldMk cId="2868995712" sldId="268"/>
            <ac:spMk id="2" creationId="{5F8C8F46-EC6C-3CD0-37F4-5F417A681DAD}"/>
          </ac:spMkLst>
        </pc:spChg>
        <pc:spChg chg="mod">
          <ac:chgData name="Iulia Florescu" userId="c1ecb31a1239d0c7" providerId="LiveId" clId="{E7F1F017-971C-4C3B-B5DB-2902C88EACF7}" dt="2025-01-03T13:17:35.809" v="19836" actId="26606"/>
          <ac:spMkLst>
            <pc:docMk/>
            <pc:sldMk cId="2868995712" sldId="268"/>
            <ac:spMk id="5" creationId="{F8FF6C48-3825-2B31-DDFD-FF3E110E09CE}"/>
          </ac:spMkLst>
        </pc:spChg>
        <pc:spChg chg="del">
          <ac:chgData name="Iulia Florescu" userId="c1ecb31a1239d0c7" providerId="LiveId" clId="{E7F1F017-971C-4C3B-B5DB-2902C88EACF7}" dt="2025-01-03T13:17:35.809" v="19836" actId="26606"/>
          <ac:spMkLst>
            <pc:docMk/>
            <pc:sldMk cId="2868995712" sldId="268"/>
            <ac:spMk id="64" creationId="{0770F315-8088-BBD8-3C09-C7EA937078D9}"/>
          </ac:spMkLst>
        </pc:spChg>
        <pc:spChg chg="del">
          <ac:chgData name="Iulia Florescu" userId="c1ecb31a1239d0c7" providerId="LiveId" clId="{E7F1F017-971C-4C3B-B5DB-2902C88EACF7}" dt="2025-01-03T13:17:35.809" v="19836" actId="26606"/>
          <ac:spMkLst>
            <pc:docMk/>
            <pc:sldMk cId="2868995712" sldId="268"/>
            <ac:spMk id="66" creationId="{B002FB5F-32B5-97CF-3A0C-EF2090215AB0}"/>
          </ac:spMkLst>
        </pc:spChg>
        <pc:spChg chg="del">
          <ac:chgData name="Iulia Florescu" userId="c1ecb31a1239d0c7" providerId="LiveId" clId="{E7F1F017-971C-4C3B-B5DB-2902C88EACF7}" dt="2025-01-03T13:17:35.809" v="19836" actId="26606"/>
          <ac:spMkLst>
            <pc:docMk/>
            <pc:sldMk cId="2868995712" sldId="268"/>
            <ac:spMk id="68" creationId="{1303F152-88D3-4A87-AA33-B0948ECFF326}"/>
          </ac:spMkLst>
        </pc:spChg>
        <pc:spChg chg="del">
          <ac:chgData name="Iulia Florescu" userId="c1ecb31a1239d0c7" providerId="LiveId" clId="{E7F1F017-971C-4C3B-B5DB-2902C88EACF7}" dt="2025-01-03T13:17:35.809" v="19836" actId="26606"/>
          <ac:spMkLst>
            <pc:docMk/>
            <pc:sldMk cId="2868995712" sldId="268"/>
            <ac:spMk id="75" creationId="{0EBA639B-F26C-23A4-51FB-9830A210B81F}"/>
          </ac:spMkLst>
        </pc:spChg>
        <pc:spChg chg="add">
          <ac:chgData name="Iulia Florescu" userId="c1ecb31a1239d0c7" providerId="LiveId" clId="{E7F1F017-971C-4C3B-B5DB-2902C88EACF7}" dt="2025-01-03T13:17:35.809" v="19836" actId="26606"/>
          <ac:spMkLst>
            <pc:docMk/>
            <pc:sldMk cId="2868995712" sldId="268"/>
            <ac:spMk id="80" creationId="{5BE2A49E-0BD9-321C-F602-AFA2FCF9B27B}"/>
          </ac:spMkLst>
        </pc:spChg>
        <pc:spChg chg="add">
          <ac:chgData name="Iulia Florescu" userId="c1ecb31a1239d0c7" providerId="LiveId" clId="{E7F1F017-971C-4C3B-B5DB-2902C88EACF7}" dt="2025-01-03T13:17:35.809" v="19836" actId="26606"/>
          <ac:spMkLst>
            <pc:docMk/>
            <pc:sldMk cId="2868995712" sldId="268"/>
            <ac:spMk id="82" creationId="{1E2C3B9A-B4D2-F54D-15F0-06653E183250}"/>
          </ac:spMkLst>
        </pc:spChg>
        <pc:spChg chg="add">
          <ac:chgData name="Iulia Florescu" userId="c1ecb31a1239d0c7" providerId="LiveId" clId="{E7F1F017-971C-4C3B-B5DB-2902C88EACF7}" dt="2025-01-03T13:17:35.809" v="19836" actId="26606"/>
          <ac:spMkLst>
            <pc:docMk/>
            <pc:sldMk cId="2868995712" sldId="268"/>
            <ac:spMk id="84" creationId="{0068CEB5-F191-9D3E-BAC0-B0E212720F36}"/>
          </ac:spMkLst>
        </pc:spChg>
        <pc:spChg chg="add">
          <ac:chgData name="Iulia Florescu" userId="c1ecb31a1239d0c7" providerId="LiveId" clId="{E7F1F017-971C-4C3B-B5DB-2902C88EACF7}" dt="2025-01-03T13:17:35.809" v="19836" actId="26606"/>
          <ac:spMkLst>
            <pc:docMk/>
            <pc:sldMk cId="2868995712" sldId="268"/>
            <ac:spMk id="86" creationId="{9464ED38-224B-AB8F-2B4A-18C5B2BE0BF4}"/>
          </ac:spMkLst>
        </pc:spChg>
      </pc:sldChg>
      <pc:sldChg chg="addSp delSp modSp add mod">
        <pc:chgData name="Iulia Florescu" userId="c1ecb31a1239d0c7" providerId="LiveId" clId="{E7F1F017-971C-4C3B-B5DB-2902C88EACF7}" dt="2025-01-03T13:17:54.889" v="19837" actId="26606"/>
        <pc:sldMkLst>
          <pc:docMk/>
          <pc:sldMk cId="3339878207" sldId="269"/>
        </pc:sldMkLst>
        <pc:spChg chg="mod">
          <ac:chgData name="Iulia Florescu" userId="c1ecb31a1239d0c7" providerId="LiveId" clId="{E7F1F017-971C-4C3B-B5DB-2902C88EACF7}" dt="2025-01-03T13:17:54.889" v="19837" actId="26606"/>
          <ac:spMkLst>
            <pc:docMk/>
            <pc:sldMk cId="3339878207" sldId="269"/>
            <ac:spMk id="2" creationId="{86EE2F19-CD17-7867-DE67-3345A77FF453}"/>
          </ac:spMkLst>
        </pc:spChg>
        <pc:spChg chg="mod">
          <ac:chgData name="Iulia Florescu" userId="c1ecb31a1239d0c7" providerId="LiveId" clId="{E7F1F017-971C-4C3B-B5DB-2902C88EACF7}" dt="2025-01-03T13:17:54.889" v="19837" actId="26606"/>
          <ac:spMkLst>
            <pc:docMk/>
            <pc:sldMk cId="3339878207" sldId="269"/>
            <ac:spMk id="5" creationId="{F0DDB211-F5AE-5CBD-DB6C-2B481F8E40FF}"/>
          </ac:spMkLst>
        </pc:spChg>
        <pc:spChg chg="del">
          <ac:chgData name="Iulia Florescu" userId="c1ecb31a1239d0c7" providerId="LiveId" clId="{E7F1F017-971C-4C3B-B5DB-2902C88EACF7}" dt="2025-01-03T13:17:54.889" v="19837" actId="26606"/>
          <ac:spMkLst>
            <pc:docMk/>
            <pc:sldMk cId="3339878207" sldId="269"/>
            <ac:spMk id="64" creationId="{B7415D8E-66D5-524B-09CC-1838E864106B}"/>
          </ac:spMkLst>
        </pc:spChg>
        <pc:spChg chg="del">
          <ac:chgData name="Iulia Florescu" userId="c1ecb31a1239d0c7" providerId="LiveId" clId="{E7F1F017-971C-4C3B-B5DB-2902C88EACF7}" dt="2025-01-03T13:17:54.889" v="19837" actId="26606"/>
          <ac:spMkLst>
            <pc:docMk/>
            <pc:sldMk cId="3339878207" sldId="269"/>
            <ac:spMk id="66" creationId="{60274373-A72C-C14B-8AF6-58987EECBD61}"/>
          </ac:spMkLst>
        </pc:spChg>
        <pc:spChg chg="del">
          <ac:chgData name="Iulia Florescu" userId="c1ecb31a1239d0c7" providerId="LiveId" clId="{E7F1F017-971C-4C3B-B5DB-2902C88EACF7}" dt="2025-01-03T13:17:54.889" v="19837" actId="26606"/>
          <ac:spMkLst>
            <pc:docMk/>
            <pc:sldMk cId="3339878207" sldId="269"/>
            <ac:spMk id="68" creationId="{16A3F57E-3469-F71B-17B5-446DD63D58E5}"/>
          </ac:spMkLst>
        </pc:spChg>
        <pc:spChg chg="del">
          <ac:chgData name="Iulia Florescu" userId="c1ecb31a1239d0c7" providerId="LiveId" clId="{E7F1F017-971C-4C3B-B5DB-2902C88EACF7}" dt="2025-01-03T13:17:54.889" v="19837" actId="26606"/>
          <ac:spMkLst>
            <pc:docMk/>
            <pc:sldMk cId="3339878207" sldId="269"/>
            <ac:spMk id="75" creationId="{2F40C432-43F7-057D-8166-F68E6EF83084}"/>
          </ac:spMkLst>
        </pc:spChg>
        <pc:spChg chg="add">
          <ac:chgData name="Iulia Florescu" userId="c1ecb31a1239d0c7" providerId="LiveId" clId="{E7F1F017-971C-4C3B-B5DB-2902C88EACF7}" dt="2025-01-03T13:17:54.889" v="19837" actId="26606"/>
          <ac:spMkLst>
            <pc:docMk/>
            <pc:sldMk cId="3339878207" sldId="269"/>
            <ac:spMk id="80" creationId="{5BE2A49E-0BD9-321C-F602-AFA2FCF9B27B}"/>
          </ac:spMkLst>
        </pc:spChg>
        <pc:spChg chg="add">
          <ac:chgData name="Iulia Florescu" userId="c1ecb31a1239d0c7" providerId="LiveId" clId="{E7F1F017-971C-4C3B-B5DB-2902C88EACF7}" dt="2025-01-03T13:17:54.889" v="19837" actId="26606"/>
          <ac:spMkLst>
            <pc:docMk/>
            <pc:sldMk cId="3339878207" sldId="269"/>
            <ac:spMk id="82" creationId="{1E2C3B9A-B4D2-F54D-15F0-06653E183250}"/>
          </ac:spMkLst>
        </pc:spChg>
        <pc:spChg chg="add">
          <ac:chgData name="Iulia Florescu" userId="c1ecb31a1239d0c7" providerId="LiveId" clId="{E7F1F017-971C-4C3B-B5DB-2902C88EACF7}" dt="2025-01-03T13:17:54.889" v="19837" actId="26606"/>
          <ac:spMkLst>
            <pc:docMk/>
            <pc:sldMk cId="3339878207" sldId="269"/>
            <ac:spMk id="84" creationId="{0068CEB5-F191-9D3E-BAC0-B0E212720F36}"/>
          </ac:spMkLst>
        </pc:spChg>
        <pc:spChg chg="add">
          <ac:chgData name="Iulia Florescu" userId="c1ecb31a1239d0c7" providerId="LiveId" clId="{E7F1F017-971C-4C3B-B5DB-2902C88EACF7}" dt="2025-01-03T13:17:54.889" v="19837" actId="26606"/>
          <ac:spMkLst>
            <pc:docMk/>
            <pc:sldMk cId="3339878207" sldId="269"/>
            <ac:spMk id="86" creationId="{9464ED38-224B-AB8F-2B4A-18C5B2BE0BF4}"/>
          </ac:spMkLst>
        </pc:spChg>
      </pc:sldChg>
      <pc:sldChg chg="addSp delSp modSp add mod">
        <pc:chgData name="Iulia Florescu" userId="c1ecb31a1239d0c7" providerId="LiveId" clId="{E7F1F017-971C-4C3B-B5DB-2902C88EACF7}" dt="2025-01-03T13:18:12.376" v="19838" actId="26606"/>
        <pc:sldMkLst>
          <pc:docMk/>
          <pc:sldMk cId="3975240604" sldId="270"/>
        </pc:sldMkLst>
        <pc:spChg chg="mod">
          <ac:chgData name="Iulia Florescu" userId="c1ecb31a1239d0c7" providerId="LiveId" clId="{E7F1F017-971C-4C3B-B5DB-2902C88EACF7}" dt="2025-01-03T13:18:12.376" v="19838" actId="26606"/>
          <ac:spMkLst>
            <pc:docMk/>
            <pc:sldMk cId="3975240604" sldId="270"/>
            <ac:spMk id="2" creationId="{559AE2A9-7948-3A78-DFD4-43D0431627A6}"/>
          </ac:spMkLst>
        </pc:spChg>
        <pc:spChg chg="mod">
          <ac:chgData name="Iulia Florescu" userId="c1ecb31a1239d0c7" providerId="LiveId" clId="{E7F1F017-971C-4C3B-B5DB-2902C88EACF7}" dt="2025-01-03T13:18:12.376" v="19838" actId="26606"/>
          <ac:spMkLst>
            <pc:docMk/>
            <pc:sldMk cId="3975240604" sldId="270"/>
            <ac:spMk id="5" creationId="{2CBA84C7-DFF2-13DF-7833-D28E2E364EB0}"/>
          </ac:spMkLst>
        </pc:spChg>
        <pc:spChg chg="del">
          <ac:chgData name="Iulia Florescu" userId="c1ecb31a1239d0c7" providerId="LiveId" clId="{E7F1F017-971C-4C3B-B5DB-2902C88EACF7}" dt="2025-01-03T13:18:12.376" v="19838" actId="26606"/>
          <ac:spMkLst>
            <pc:docMk/>
            <pc:sldMk cId="3975240604" sldId="270"/>
            <ac:spMk id="64" creationId="{22C56B4A-5012-D8DC-103B-75E081C59B09}"/>
          </ac:spMkLst>
        </pc:spChg>
        <pc:spChg chg="del">
          <ac:chgData name="Iulia Florescu" userId="c1ecb31a1239d0c7" providerId="LiveId" clId="{E7F1F017-971C-4C3B-B5DB-2902C88EACF7}" dt="2025-01-03T13:18:12.376" v="19838" actId="26606"/>
          <ac:spMkLst>
            <pc:docMk/>
            <pc:sldMk cId="3975240604" sldId="270"/>
            <ac:spMk id="66" creationId="{8926257F-0233-5926-0256-A842DD0DE0B5}"/>
          </ac:spMkLst>
        </pc:spChg>
        <pc:spChg chg="del">
          <ac:chgData name="Iulia Florescu" userId="c1ecb31a1239d0c7" providerId="LiveId" clId="{E7F1F017-971C-4C3B-B5DB-2902C88EACF7}" dt="2025-01-03T13:18:12.376" v="19838" actId="26606"/>
          <ac:spMkLst>
            <pc:docMk/>
            <pc:sldMk cId="3975240604" sldId="270"/>
            <ac:spMk id="68" creationId="{8916B226-793C-E01C-3634-64F4D9C4B880}"/>
          </ac:spMkLst>
        </pc:spChg>
        <pc:spChg chg="del">
          <ac:chgData name="Iulia Florescu" userId="c1ecb31a1239d0c7" providerId="LiveId" clId="{E7F1F017-971C-4C3B-B5DB-2902C88EACF7}" dt="2025-01-03T13:18:12.376" v="19838" actId="26606"/>
          <ac:spMkLst>
            <pc:docMk/>
            <pc:sldMk cId="3975240604" sldId="270"/>
            <ac:spMk id="75" creationId="{63F3DFBA-F121-A48C-0C62-D5C7BEDC3AD6}"/>
          </ac:spMkLst>
        </pc:spChg>
        <pc:spChg chg="add">
          <ac:chgData name="Iulia Florescu" userId="c1ecb31a1239d0c7" providerId="LiveId" clId="{E7F1F017-971C-4C3B-B5DB-2902C88EACF7}" dt="2025-01-03T13:18:12.376" v="19838" actId="26606"/>
          <ac:spMkLst>
            <pc:docMk/>
            <pc:sldMk cId="3975240604" sldId="270"/>
            <ac:spMk id="80" creationId="{5BE2A49E-0BD9-321C-F602-AFA2FCF9B27B}"/>
          </ac:spMkLst>
        </pc:spChg>
        <pc:spChg chg="add">
          <ac:chgData name="Iulia Florescu" userId="c1ecb31a1239d0c7" providerId="LiveId" clId="{E7F1F017-971C-4C3B-B5DB-2902C88EACF7}" dt="2025-01-03T13:18:12.376" v="19838" actId="26606"/>
          <ac:spMkLst>
            <pc:docMk/>
            <pc:sldMk cId="3975240604" sldId="270"/>
            <ac:spMk id="82" creationId="{1E2C3B9A-B4D2-F54D-15F0-06653E183250}"/>
          </ac:spMkLst>
        </pc:spChg>
        <pc:spChg chg="add">
          <ac:chgData name="Iulia Florescu" userId="c1ecb31a1239d0c7" providerId="LiveId" clId="{E7F1F017-971C-4C3B-B5DB-2902C88EACF7}" dt="2025-01-03T13:18:12.376" v="19838" actId="26606"/>
          <ac:spMkLst>
            <pc:docMk/>
            <pc:sldMk cId="3975240604" sldId="270"/>
            <ac:spMk id="84" creationId="{0068CEB5-F191-9D3E-BAC0-B0E212720F36}"/>
          </ac:spMkLst>
        </pc:spChg>
        <pc:spChg chg="add">
          <ac:chgData name="Iulia Florescu" userId="c1ecb31a1239d0c7" providerId="LiveId" clId="{E7F1F017-971C-4C3B-B5DB-2902C88EACF7}" dt="2025-01-03T13:18:12.376" v="19838" actId="26606"/>
          <ac:spMkLst>
            <pc:docMk/>
            <pc:sldMk cId="3975240604" sldId="270"/>
            <ac:spMk id="86" creationId="{9464ED38-224B-AB8F-2B4A-18C5B2BE0BF4}"/>
          </ac:spMkLst>
        </pc:spChg>
      </pc:sldChg>
      <pc:sldChg chg="addSp delSp modSp add mod">
        <pc:chgData name="Iulia Florescu" userId="c1ecb31a1239d0c7" providerId="LiveId" clId="{E7F1F017-971C-4C3B-B5DB-2902C88EACF7}" dt="2025-01-03T13:18:17.458" v="19839" actId="26606"/>
        <pc:sldMkLst>
          <pc:docMk/>
          <pc:sldMk cId="982346694" sldId="271"/>
        </pc:sldMkLst>
        <pc:spChg chg="mod">
          <ac:chgData name="Iulia Florescu" userId="c1ecb31a1239d0c7" providerId="LiveId" clId="{E7F1F017-971C-4C3B-B5DB-2902C88EACF7}" dt="2025-01-03T13:18:17.458" v="19839" actId="26606"/>
          <ac:spMkLst>
            <pc:docMk/>
            <pc:sldMk cId="982346694" sldId="271"/>
            <ac:spMk id="2" creationId="{6B3A4BEA-EECC-CF73-73D3-2D77B6192AAA}"/>
          </ac:spMkLst>
        </pc:spChg>
        <pc:spChg chg="mod">
          <ac:chgData name="Iulia Florescu" userId="c1ecb31a1239d0c7" providerId="LiveId" clId="{E7F1F017-971C-4C3B-B5DB-2902C88EACF7}" dt="2025-01-03T13:18:17.458" v="19839" actId="26606"/>
          <ac:spMkLst>
            <pc:docMk/>
            <pc:sldMk cId="982346694" sldId="271"/>
            <ac:spMk id="5" creationId="{7A776247-7C8D-15B9-BB94-0E521AA20F13}"/>
          </ac:spMkLst>
        </pc:spChg>
        <pc:spChg chg="del">
          <ac:chgData name="Iulia Florescu" userId="c1ecb31a1239d0c7" providerId="LiveId" clId="{E7F1F017-971C-4C3B-B5DB-2902C88EACF7}" dt="2025-01-03T13:18:17.458" v="19839" actId="26606"/>
          <ac:spMkLst>
            <pc:docMk/>
            <pc:sldMk cId="982346694" sldId="271"/>
            <ac:spMk id="64" creationId="{EB6F28F4-1496-E547-0917-88301A2C5230}"/>
          </ac:spMkLst>
        </pc:spChg>
        <pc:spChg chg="del">
          <ac:chgData name="Iulia Florescu" userId="c1ecb31a1239d0c7" providerId="LiveId" clId="{E7F1F017-971C-4C3B-B5DB-2902C88EACF7}" dt="2025-01-03T13:18:17.458" v="19839" actId="26606"/>
          <ac:spMkLst>
            <pc:docMk/>
            <pc:sldMk cId="982346694" sldId="271"/>
            <ac:spMk id="66" creationId="{17488827-EC5A-D519-B05D-C0D4BBD0E102}"/>
          </ac:spMkLst>
        </pc:spChg>
        <pc:spChg chg="del">
          <ac:chgData name="Iulia Florescu" userId="c1ecb31a1239d0c7" providerId="LiveId" clId="{E7F1F017-971C-4C3B-B5DB-2902C88EACF7}" dt="2025-01-03T13:18:17.458" v="19839" actId="26606"/>
          <ac:spMkLst>
            <pc:docMk/>
            <pc:sldMk cId="982346694" sldId="271"/>
            <ac:spMk id="68" creationId="{0B7A2FA2-58A8-79CA-EB8F-F891C908C0C9}"/>
          </ac:spMkLst>
        </pc:spChg>
        <pc:spChg chg="del">
          <ac:chgData name="Iulia Florescu" userId="c1ecb31a1239d0c7" providerId="LiveId" clId="{E7F1F017-971C-4C3B-B5DB-2902C88EACF7}" dt="2025-01-03T13:18:17.458" v="19839" actId="26606"/>
          <ac:spMkLst>
            <pc:docMk/>
            <pc:sldMk cId="982346694" sldId="271"/>
            <ac:spMk id="75" creationId="{A2AAECA0-E522-8040-245A-954A6FE7988A}"/>
          </ac:spMkLst>
        </pc:spChg>
        <pc:spChg chg="add">
          <ac:chgData name="Iulia Florescu" userId="c1ecb31a1239d0c7" providerId="LiveId" clId="{E7F1F017-971C-4C3B-B5DB-2902C88EACF7}" dt="2025-01-03T13:18:17.458" v="19839" actId="26606"/>
          <ac:spMkLst>
            <pc:docMk/>
            <pc:sldMk cId="982346694" sldId="271"/>
            <ac:spMk id="80" creationId="{5BE2A49E-0BD9-321C-F602-AFA2FCF9B27B}"/>
          </ac:spMkLst>
        </pc:spChg>
        <pc:spChg chg="add">
          <ac:chgData name="Iulia Florescu" userId="c1ecb31a1239d0c7" providerId="LiveId" clId="{E7F1F017-971C-4C3B-B5DB-2902C88EACF7}" dt="2025-01-03T13:18:17.458" v="19839" actId="26606"/>
          <ac:spMkLst>
            <pc:docMk/>
            <pc:sldMk cId="982346694" sldId="271"/>
            <ac:spMk id="82" creationId="{1E2C3B9A-B4D2-F54D-15F0-06653E183250}"/>
          </ac:spMkLst>
        </pc:spChg>
        <pc:spChg chg="add">
          <ac:chgData name="Iulia Florescu" userId="c1ecb31a1239d0c7" providerId="LiveId" clId="{E7F1F017-971C-4C3B-B5DB-2902C88EACF7}" dt="2025-01-03T13:18:17.458" v="19839" actId="26606"/>
          <ac:spMkLst>
            <pc:docMk/>
            <pc:sldMk cId="982346694" sldId="271"/>
            <ac:spMk id="84" creationId="{0068CEB5-F191-9D3E-BAC0-B0E212720F36}"/>
          </ac:spMkLst>
        </pc:spChg>
        <pc:spChg chg="add">
          <ac:chgData name="Iulia Florescu" userId="c1ecb31a1239d0c7" providerId="LiveId" clId="{E7F1F017-971C-4C3B-B5DB-2902C88EACF7}" dt="2025-01-03T13:18:17.458" v="19839" actId="26606"/>
          <ac:spMkLst>
            <pc:docMk/>
            <pc:sldMk cId="982346694" sldId="271"/>
            <ac:spMk id="86" creationId="{9464ED38-224B-AB8F-2B4A-18C5B2BE0BF4}"/>
          </ac:spMkLst>
        </pc:spChg>
      </pc:sldChg>
      <pc:sldChg chg="addSp delSp modSp add mod">
        <pc:chgData name="Iulia Florescu" userId="c1ecb31a1239d0c7" providerId="LiveId" clId="{E7F1F017-971C-4C3B-B5DB-2902C88EACF7}" dt="2025-01-03T13:18:38.264" v="19842" actId="26606"/>
        <pc:sldMkLst>
          <pc:docMk/>
          <pc:sldMk cId="2492677475" sldId="272"/>
        </pc:sldMkLst>
        <pc:spChg chg="mod">
          <ac:chgData name="Iulia Florescu" userId="c1ecb31a1239d0c7" providerId="LiveId" clId="{E7F1F017-971C-4C3B-B5DB-2902C88EACF7}" dt="2025-01-03T13:18:38.264" v="19842" actId="26606"/>
          <ac:spMkLst>
            <pc:docMk/>
            <pc:sldMk cId="2492677475" sldId="272"/>
            <ac:spMk id="2" creationId="{A529D817-9B9B-7D5D-AC59-6D67D3645865}"/>
          </ac:spMkLst>
        </pc:spChg>
        <pc:spChg chg="mod">
          <ac:chgData name="Iulia Florescu" userId="c1ecb31a1239d0c7" providerId="LiveId" clId="{E7F1F017-971C-4C3B-B5DB-2902C88EACF7}" dt="2025-01-03T13:18:38.264" v="19842" actId="26606"/>
          <ac:spMkLst>
            <pc:docMk/>
            <pc:sldMk cId="2492677475" sldId="272"/>
            <ac:spMk id="5" creationId="{2519ACD2-F406-EA45-FBDC-792031A1014D}"/>
          </ac:spMkLst>
        </pc:spChg>
        <pc:spChg chg="add del">
          <ac:chgData name="Iulia Florescu" userId="c1ecb31a1239d0c7" providerId="LiveId" clId="{E7F1F017-971C-4C3B-B5DB-2902C88EACF7}" dt="2025-01-03T13:18:38.264" v="19842" actId="26606"/>
          <ac:spMkLst>
            <pc:docMk/>
            <pc:sldMk cId="2492677475" sldId="272"/>
            <ac:spMk id="64" creationId="{7A1585F3-5303-EF49-8411-C756CA86B475}"/>
          </ac:spMkLst>
        </pc:spChg>
        <pc:spChg chg="add del">
          <ac:chgData name="Iulia Florescu" userId="c1ecb31a1239d0c7" providerId="LiveId" clId="{E7F1F017-971C-4C3B-B5DB-2902C88EACF7}" dt="2025-01-03T13:18:38.264" v="19842" actId="26606"/>
          <ac:spMkLst>
            <pc:docMk/>
            <pc:sldMk cId="2492677475" sldId="272"/>
            <ac:spMk id="66" creationId="{DC665DF2-FE30-A848-2911-DAD35275AA43}"/>
          </ac:spMkLst>
        </pc:spChg>
        <pc:spChg chg="add del">
          <ac:chgData name="Iulia Florescu" userId="c1ecb31a1239d0c7" providerId="LiveId" clId="{E7F1F017-971C-4C3B-B5DB-2902C88EACF7}" dt="2025-01-03T13:18:38.264" v="19842" actId="26606"/>
          <ac:spMkLst>
            <pc:docMk/>
            <pc:sldMk cId="2492677475" sldId="272"/>
            <ac:spMk id="68" creationId="{AF6D90A7-33FC-082A-7744-0371034E7A3A}"/>
          </ac:spMkLst>
        </pc:spChg>
        <pc:spChg chg="add del">
          <ac:chgData name="Iulia Florescu" userId="c1ecb31a1239d0c7" providerId="LiveId" clId="{E7F1F017-971C-4C3B-B5DB-2902C88EACF7}" dt="2025-01-03T13:18:38.264" v="19842" actId="26606"/>
          <ac:spMkLst>
            <pc:docMk/>
            <pc:sldMk cId="2492677475" sldId="272"/>
            <ac:spMk id="75" creationId="{DCAD739E-5E46-E25C-80CF-27F2D9536687}"/>
          </ac:spMkLst>
        </pc:spChg>
        <pc:spChg chg="add del">
          <ac:chgData name="Iulia Florescu" userId="c1ecb31a1239d0c7" providerId="LiveId" clId="{E7F1F017-971C-4C3B-B5DB-2902C88EACF7}" dt="2025-01-03T13:18:38.248" v="19841" actId="26606"/>
          <ac:spMkLst>
            <pc:docMk/>
            <pc:sldMk cId="2492677475" sldId="272"/>
            <ac:spMk id="80" creationId="{5BE2A49E-0BD9-321C-F602-AFA2FCF9B27B}"/>
          </ac:spMkLst>
        </pc:spChg>
        <pc:spChg chg="add del">
          <ac:chgData name="Iulia Florescu" userId="c1ecb31a1239d0c7" providerId="LiveId" clId="{E7F1F017-971C-4C3B-B5DB-2902C88EACF7}" dt="2025-01-03T13:18:38.248" v="19841" actId="26606"/>
          <ac:spMkLst>
            <pc:docMk/>
            <pc:sldMk cId="2492677475" sldId="272"/>
            <ac:spMk id="82" creationId="{DC22E14B-4FF3-5229-CA86-75E25F3725E7}"/>
          </ac:spMkLst>
        </pc:spChg>
        <pc:spChg chg="add del">
          <ac:chgData name="Iulia Florescu" userId="c1ecb31a1239d0c7" providerId="LiveId" clId="{E7F1F017-971C-4C3B-B5DB-2902C88EACF7}" dt="2025-01-03T13:18:38.248" v="19841" actId="26606"/>
          <ac:spMkLst>
            <pc:docMk/>
            <pc:sldMk cId="2492677475" sldId="272"/>
            <ac:spMk id="84" creationId="{FA6B968A-A417-B33C-613C-7B1B45542CF1}"/>
          </ac:spMkLst>
        </pc:spChg>
        <pc:spChg chg="add">
          <ac:chgData name="Iulia Florescu" userId="c1ecb31a1239d0c7" providerId="LiveId" clId="{E7F1F017-971C-4C3B-B5DB-2902C88EACF7}" dt="2025-01-03T13:18:38.264" v="19842" actId="26606"/>
          <ac:spMkLst>
            <pc:docMk/>
            <pc:sldMk cId="2492677475" sldId="272"/>
            <ac:spMk id="86" creationId="{9464ED38-224B-AB8F-2B4A-18C5B2BE0BF4}"/>
          </ac:spMkLst>
        </pc:spChg>
        <pc:spChg chg="add">
          <ac:chgData name="Iulia Florescu" userId="c1ecb31a1239d0c7" providerId="LiveId" clId="{E7F1F017-971C-4C3B-B5DB-2902C88EACF7}" dt="2025-01-03T13:18:38.264" v="19842" actId="26606"/>
          <ac:spMkLst>
            <pc:docMk/>
            <pc:sldMk cId="2492677475" sldId="272"/>
            <ac:spMk id="87" creationId="{5BE2A49E-0BD9-321C-F602-AFA2FCF9B27B}"/>
          </ac:spMkLst>
        </pc:spChg>
        <pc:spChg chg="add">
          <ac:chgData name="Iulia Florescu" userId="c1ecb31a1239d0c7" providerId="LiveId" clId="{E7F1F017-971C-4C3B-B5DB-2902C88EACF7}" dt="2025-01-03T13:18:38.264" v="19842" actId="26606"/>
          <ac:spMkLst>
            <pc:docMk/>
            <pc:sldMk cId="2492677475" sldId="272"/>
            <ac:spMk id="88" creationId="{1E2C3B9A-B4D2-F54D-15F0-06653E183250}"/>
          </ac:spMkLst>
        </pc:spChg>
        <pc:spChg chg="add">
          <ac:chgData name="Iulia Florescu" userId="c1ecb31a1239d0c7" providerId="LiveId" clId="{E7F1F017-971C-4C3B-B5DB-2902C88EACF7}" dt="2025-01-03T13:18:38.264" v="19842" actId="26606"/>
          <ac:spMkLst>
            <pc:docMk/>
            <pc:sldMk cId="2492677475" sldId="272"/>
            <ac:spMk id="89" creationId="{0068CEB5-F191-9D3E-BAC0-B0E212720F36}"/>
          </ac:spMkLst>
        </pc:spChg>
        <pc:picChg chg="mod">
          <ac:chgData name="Iulia Florescu" userId="c1ecb31a1239d0c7" providerId="LiveId" clId="{E7F1F017-971C-4C3B-B5DB-2902C88EACF7}" dt="2025-01-03T13:18:38.248" v="19841" actId="26606"/>
          <ac:picMkLst>
            <pc:docMk/>
            <pc:sldMk cId="2492677475" sldId="272"/>
            <ac:picMk id="4" creationId="{63F012DE-45DD-22EB-0576-8222248404E3}"/>
          </ac:picMkLst>
        </pc:picChg>
      </pc:sldChg>
      <pc:sldChg chg="new del">
        <pc:chgData name="Iulia Florescu" userId="c1ecb31a1239d0c7" providerId="LiveId" clId="{E7F1F017-971C-4C3B-B5DB-2902C88EACF7}" dt="2025-01-03T11:59:27.023" v="12494" actId="47"/>
        <pc:sldMkLst>
          <pc:docMk/>
          <pc:sldMk cId="3282309536" sldId="272"/>
        </pc:sldMkLst>
      </pc:sldChg>
      <pc:sldChg chg="addSp delSp modSp add mod">
        <pc:chgData name="Iulia Florescu" userId="c1ecb31a1239d0c7" providerId="LiveId" clId="{E7F1F017-971C-4C3B-B5DB-2902C88EACF7}" dt="2025-01-03T13:19:02.333" v="19849" actId="26606"/>
        <pc:sldMkLst>
          <pc:docMk/>
          <pc:sldMk cId="1029102660" sldId="273"/>
        </pc:sldMkLst>
        <pc:spChg chg="mod">
          <ac:chgData name="Iulia Florescu" userId="c1ecb31a1239d0c7" providerId="LiveId" clId="{E7F1F017-971C-4C3B-B5DB-2902C88EACF7}" dt="2025-01-03T13:19:02.333" v="19849" actId="26606"/>
          <ac:spMkLst>
            <pc:docMk/>
            <pc:sldMk cId="1029102660" sldId="273"/>
            <ac:spMk id="2" creationId="{0E3BF683-9E93-8BD0-8B22-48BC6FE204DE}"/>
          </ac:spMkLst>
        </pc:spChg>
        <pc:spChg chg="mod">
          <ac:chgData name="Iulia Florescu" userId="c1ecb31a1239d0c7" providerId="LiveId" clId="{E7F1F017-971C-4C3B-B5DB-2902C88EACF7}" dt="2025-01-03T13:19:02.333" v="19849" actId="26606"/>
          <ac:spMkLst>
            <pc:docMk/>
            <pc:sldMk cId="1029102660" sldId="273"/>
            <ac:spMk id="5" creationId="{DB52E43A-CAFB-5201-F707-D4241CC87E66}"/>
          </ac:spMkLst>
        </pc:spChg>
        <pc:spChg chg="add del">
          <ac:chgData name="Iulia Florescu" userId="c1ecb31a1239d0c7" providerId="LiveId" clId="{E7F1F017-971C-4C3B-B5DB-2902C88EACF7}" dt="2025-01-03T13:19:02.333" v="19849" actId="26606"/>
          <ac:spMkLst>
            <pc:docMk/>
            <pc:sldMk cId="1029102660" sldId="273"/>
            <ac:spMk id="64" creationId="{85D4DFBC-22A9-5D90-A0F0-5E1B2638F234}"/>
          </ac:spMkLst>
        </pc:spChg>
        <pc:spChg chg="add del">
          <ac:chgData name="Iulia Florescu" userId="c1ecb31a1239d0c7" providerId="LiveId" clId="{E7F1F017-971C-4C3B-B5DB-2902C88EACF7}" dt="2025-01-03T13:19:02.333" v="19849" actId="26606"/>
          <ac:spMkLst>
            <pc:docMk/>
            <pc:sldMk cId="1029102660" sldId="273"/>
            <ac:spMk id="66" creationId="{10898F78-6E8F-BB13-C837-734A3DB87096}"/>
          </ac:spMkLst>
        </pc:spChg>
        <pc:spChg chg="add del">
          <ac:chgData name="Iulia Florescu" userId="c1ecb31a1239d0c7" providerId="LiveId" clId="{E7F1F017-971C-4C3B-B5DB-2902C88EACF7}" dt="2025-01-03T13:19:02.333" v="19849" actId="26606"/>
          <ac:spMkLst>
            <pc:docMk/>
            <pc:sldMk cId="1029102660" sldId="273"/>
            <ac:spMk id="68" creationId="{89FD497E-634F-64D9-7605-1209BEA87A0A}"/>
          </ac:spMkLst>
        </pc:spChg>
        <pc:spChg chg="add del">
          <ac:chgData name="Iulia Florescu" userId="c1ecb31a1239d0c7" providerId="LiveId" clId="{E7F1F017-971C-4C3B-B5DB-2902C88EACF7}" dt="2025-01-03T13:19:02.333" v="19849" actId="26606"/>
          <ac:spMkLst>
            <pc:docMk/>
            <pc:sldMk cId="1029102660" sldId="273"/>
            <ac:spMk id="75" creationId="{402EF540-38F6-FEBF-C8B9-22CEF0038E20}"/>
          </ac:spMkLst>
        </pc:spChg>
        <pc:spChg chg="add del">
          <ac:chgData name="Iulia Florescu" userId="c1ecb31a1239d0c7" providerId="LiveId" clId="{E7F1F017-971C-4C3B-B5DB-2902C88EACF7}" dt="2025-01-03T13:18:53.868" v="19844" actId="26606"/>
          <ac:spMkLst>
            <pc:docMk/>
            <pc:sldMk cId="1029102660" sldId="273"/>
            <ac:spMk id="80" creationId="{5BE2A49E-0BD9-321C-F602-AFA2FCF9B27B}"/>
          </ac:spMkLst>
        </pc:spChg>
        <pc:spChg chg="add del">
          <ac:chgData name="Iulia Florescu" userId="c1ecb31a1239d0c7" providerId="LiveId" clId="{E7F1F017-971C-4C3B-B5DB-2902C88EACF7}" dt="2025-01-03T13:18:53.868" v="19844" actId="26606"/>
          <ac:spMkLst>
            <pc:docMk/>
            <pc:sldMk cId="1029102660" sldId="273"/>
            <ac:spMk id="82" creationId="{DC22E14B-4FF3-5229-CA86-75E25F3725E7}"/>
          </ac:spMkLst>
        </pc:spChg>
        <pc:spChg chg="add del">
          <ac:chgData name="Iulia Florescu" userId="c1ecb31a1239d0c7" providerId="LiveId" clId="{E7F1F017-971C-4C3B-B5DB-2902C88EACF7}" dt="2025-01-03T13:18:53.868" v="19844" actId="26606"/>
          <ac:spMkLst>
            <pc:docMk/>
            <pc:sldMk cId="1029102660" sldId="273"/>
            <ac:spMk id="84" creationId="{FA6B968A-A417-B33C-613C-7B1B45542CF1}"/>
          </ac:spMkLst>
        </pc:spChg>
        <pc:spChg chg="add del">
          <ac:chgData name="Iulia Florescu" userId="c1ecb31a1239d0c7" providerId="LiveId" clId="{E7F1F017-971C-4C3B-B5DB-2902C88EACF7}" dt="2025-01-03T13:19:00.473" v="19846" actId="26606"/>
          <ac:spMkLst>
            <pc:docMk/>
            <pc:sldMk cId="1029102660" sldId="273"/>
            <ac:spMk id="86" creationId="{9464ED38-224B-AB8F-2B4A-18C5B2BE0BF4}"/>
          </ac:spMkLst>
        </pc:spChg>
        <pc:spChg chg="add del">
          <ac:chgData name="Iulia Florescu" userId="c1ecb31a1239d0c7" providerId="LiveId" clId="{E7F1F017-971C-4C3B-B5DB-2902C88EACF7}" dt="2025-01-03T13:19:00.473" v="19846" actId="26606"/>
          <ac:spMkLst>
            <pc:docMk/>
            <pc:sldMk cId="1029102660" sldId="273"/>
            <ac:spMk id="87" creationId="{5BE2A49E-0BD9-321C-F602-AFA2FCF9B27B}"/>
          </ac:spMkLst>
        </pc:spChg>
        <pc:spChg chg="add del">
          <ac:chgData name="Iulia Florescu" userId="c1ecb31a1239d0c7" providerId="LiveId" clId="{E7F1F017-971C-4C3B-B5DB-2902C88EACF7}" dt="2025-01-03T13:19:00.473" v="19846" actId="26606"/>
          <ac:spMkLst>
            <pc:docMk/>
            <pc:sldMk cId="1029102660" sldId="273"/>
            <ac:spMk id="88" creationId="{1E2C3B9A-B4D2-F54D-15F0-06653E183250}"/>
          </ac:spMkLst>
        </pc:spChg>
        <pc:spChg chg="add del">
          <ac:chgData name="Iulia Florescu" userId="c1ecb31a1239d0c7" providerId="LiveId" clId="{E7F1F017-971C-4C3B-B5DB-2902C88EACF7}" dt="2025-01-03T13:19:00.473" v="19846" actId="26606"/>
          <ac:spMkLst>
            <pc:docMk/>
            <pc:sldMk cId="1029102660" sldId="273"/>
            <ac:spMk id="89" creationId="{0068CEB5-F191-9D3E-BAC0-B0E212720F36}"/>
          </ac:spMkLst>
        </pc:spChg>
        <pc:spChg chg="add del">
          <ac:chgData name="Iulia Florescu" userId="c1ecb31a1239d0c7" providerId="LiveId" clId="{E7F1F017-971C-4C3B-B5DB-2902C88EACF7}" dt="2025-01-03T13:19:02.333" v="19848" actId="26606"/>
          <ac:spMkLst>
            <pc:docMk/>
            <pc:sldMk cId="1029102660" sldId="273"/>
            <ac:spMk id="91" creationId="{5BE2A49E-0BD9-321C-F602-AFA2FCF9B27B}"/>
          </ac:spMkLst>
        </pc:spChg>
        <pc:spChg chg="add del">
          <ac:chgData name="Iulia Florescu" userId="c1ecb31a1239d0c7" providerId="LiveId" clId="{E7F1F017-971C-4C3B-B5DB-2902C88EACF7}" dt="2025-01-03T13:19:02.333" v="19848" actId="26606"/>
          <ac:spMkLst>
            <pc:docMk/>
            <pc:sldMk cId="1029102660" sldId="273"/>
            <ac:spMk id="92" creationId="{DC22E14B-4FF3-5229-CA86-75E25F3725E7}"/>
          </ac:spMkLst>
        </pc:spChg>
        <pc:spChg chg="add del">
          <ac:chgData name="Iulia Florescu" userId="c1ecb31a1239d0c7" providerId="LiveId" clId="{E7F1F017-971C-4C3B-B5DB-2902C88EACF7}" dt="2025-01-03T13:19:02.333" v="19848" actId="26606"/>
          <ac:spMkLst>
            <pc:docMk/>
            <pc:sldMk cId="1029102660" sldId="273"/>
            <ac:spMk id="93" creationId="{FA6B968A-A417-B33C-613C-7B1B45542CF1}"/>
          </ac:spMkLst>
        </pc:spChg>
        <pc:spChg chg="add">
          <ac:chgData name="Iulia Florescu" userId="c1ecb31a1239d0c7" providerId="LiveId" clId="{E7F1F017-971C-4C3B-B5DB-2902C88EACF7}" dt="2025-01-03T13:19:02.333" v="19849" actId="26606"/>
          <ac:spMkLst>
            <pc:docMk/>
            <pc:sldMk cId="1029102660" sldId="273"/>
            <ac:spMk id="95" creationId="{5BE2A49E-0BD9-321C-F602-AFA2FCF9B27B}"/>
          </ac:spMkLst>
        </pc:spChg>
        <pc:spChg chg="add">
          <ac:chgData name="Iulia Florescu" userId="c1ecb31a1239d0c7" providerId="LiveId" clId="{E7F1F017-971C-4C3B-B5DB-2902C88EACF7}" dt="2025-01-03T13:19:02.333" v="19849" actId="26606"/>
          <ac:spMkLst>
            <pc:docMk/>
            <pc:sldMk cId="1029102660" sldId="273"/>
            <ac:spMk id="96" creationId="{1E2C3B9A-B4D2-F54D-15F0-06653E183250}"/>
          </ac:spMkLst>
        </pc:spChg>
        <pc:spChg chg="add">
          <ac:chgData name="Iulia Florescu" userId="c1ecb31a1239d0c7" providerId="LiveId" clId="{E7F1F017-971C-4C3B-B5DB-2902C88EACF7}" dt="2025-01-03T13:19:02.333" v="19849" actId="26606"/>
          <ac:spMkLst>
            <pc:docMk/>
            <pc:sldMk cId="1029102660" sldId="273"/>
            <ac:spMk id="97" creationId="{0068CEB5-F191-9D3E-BAC0-B0E212720F36}"/>
          </ac:spMkLst>
        </pc:spChg>
        <pc:spChg chg="add">
          <ac:chgData name="Iulia Florescu" userId="c1ecb31a1239d0c7" providerId="LiveId" clId="{E7F1F017-971C-4C3B-B5DB-2902C88EACF7}" dt="2025-01-03T13:19:02.333" v="19849" actId="26606"/>
          <ac:spMkLst>
            <pc:docMk/>
            <pc:sldMk cId="1029102660" sldId="273"/>
            <ac:spMk id="98" creationId="{9464ED38-224B-AB8F-2B4A-18C5B2BE0BF4}"/>
          </ac:spMkLst>
        </pc:spChg>
        <pc:picChg chg="mod">
          <ac:chgData name="Iulia Florescu" userId="c1ecb31a1239d0c7" providerId="LiveId" clId="{E7F1F017-971C-4C3B-B5DB-2902C88EACF7}" dt="2025-01-03T13:19:02.333" v="19848" actId="26606"/>
          <ac:picMkLst>
            <pc:docMk/>
            <pc:sldMk cId="1029102660" sldId="273"/>
            <ac:picMk id="4" creationId="{174CB2D1-BFB1-AD6B-A59C-1952D96E39CB}"/>
          </ac:picMkLst>
        </pc:picChg>
      </pc:sldChg>
      <pc:sldChg chg="addSp delSp modSp add mod">
        <pc:chgData name="Iulia Florescu" userId="c1ecb31a1239d0c7" providerId="LiveId" clId="{E7F1F017-971C-4C3B-B5DB-2902C88EACF7}" dt="2025-01-03T13:19:30.034" v="19866" actId="27636"/>
        <pc:sldMkLst>
          <pc:docMk/>
          <pc:sldMk cId="2312226077" sldId="274"/>
        </pc:sldMkLst>
        <pc:spChg chg="mod">
          <ac:chgData name="Iulia Florescu" userId="c1ecb31a1239d0c7" providerId="LiveId" clId="{E7F1F017-971C-4C3B-B5DB-2902C88EACF7}" dt="2025-01-03T13:19:30.018" v="19865" actId="26606"/>
          <ac:spMkLst>
            <pc:docMk/>
            <pc:sldMk cId="2312226077" sldId="274"/>
            <ac:spMk id="2" creationId="{C867F990-9883-8517-C133-B38D7154FA8F}"/>
          </ac:spMkLst>
        </pc:spChg>
        <pc:spChg chg="mod">
          <ac:chgData name="Iulia Florescu" userId="c1ecb31a1239d0c7" providerId="LiveId" clId="{E7F1F017-971C-4C3B-B5DB-2902C88EACF7}" dt="2025-01-03T13:19:30.034" v="19866" actId="27636"/>
          <ac:spMkLst>
            <pc:docMk/>
            <pc:sldMk cId="2312226077" sldId="274"/>
            <ac:spMk id="5" creationId="{60841437-1EFA-2D41-8BB3-C86DD8451335}"/>
          </ac:spMkLst>
        </pc:spChg>
        <pc:spChg chg="add del">
          <ac:chgData name="Iulia Florescu" userId="c1ecb31a1239d0c7" providerId="LiveId" clId="{E7F1F017-971C-4C3B-B5DB-2902C88EACF7}" dt="2025-01-03T13:19:30.018" v="19865" actId="26606"/>
          <ac:spMkLst>
            <pc:docMk/>
            <pc:sldMk cId="2312226077" sldId="274"/>
            <ac:spMk id="64" creationId="{5CF73578-2310-8A08-97BA-7DEB5079CA31}"/>
          </ac:spMkLst>
        </pc:spChg>
        <pc:spChg chg="add del">
          <ac:chgData name="Iulia Florescu" userId="c1ecb31a1239d0c7" providerId="LiveId" clId="{E7F1F017-971C-4C3B-B5DB-2902C88EACF7}" dt="2025-01-03T13:19:30.018" v="19865" actId="26606"/>
          <ac:spMkLst>
            <pc:docMk/>
            <pc:sldMk cId="2312226077" sldId="274"/>
            <ac:spMk id="66" creationId="{D7DA2DD2-7B51-97BA-0218-B34933FF11BE}"/>
          </ac:spMkLst>
        </pc:spChg>
        <pc:spChg chg="add del">
          <ac:chgData name="Iulia Florescu" userId="c1ecb31a1239d0c7" providerId="LiveId" clId="{E7F1F017-971C-4C3B-B5DB-2902C88EACF7}" dt="2025-01-03T13:19:30.018" v="19865" actId="26606"/>
          <ac:spMkLst>
            <pc:docMk/>
            <pc:sldMk cId="2312226077" sldId="274"/>
            <ac:spMk id="68" creationId="{5CA08FE0-7080-8378-258B-3EAB1338188B}"/>
          </ac:spMkLst>
        </pc:spChg>
        <pc:spChg chg="add del">
          <ac:chgData name="Iulia Florescu" userId="c1ecb31a1239d0c7" providerId="LiveId" clId="{E7F1F017-971C-4C3B-B5DB-2902C88EACF7}" dt="2025-01-03T13:19:30.018" v="19865" actId="26606"/>
          <ac:spMkLst>
            <pc:docMk/>
            <pc:sldMk cId="2312226077" sldId="274"/>
            <ac:spMk id="75" creationId="{41F7D8AD-A7DD-4365-3070-689E49E19FA3}"/>
          </ac:spMkLst>
        </pc:spChg>
        <pc:spChg chg="add del">
          <ac:chgData name="Iulia Florescu" userId="c1ecb31a1239d0c7" providerId="LiveId" clId="{E7F1F017-971C-4C3B-B5DB-2902C88EACF7}" dt="2025-01-03T13:19:09.479" v="19852" actId="26606"/>
          <ac:spMkLst>
            <pc:docMk/>
            <pc:sldMk cId="2312226077" sldId="274"/>
            <ac:spMk id="80" creationId="{5BE2A49E-0BD9-321C-F602-AFA2FCF9B27B}"/>
          </ac:spMkLst>
        </pc:spChg>
        <pc:spChg chg="add del">
          <ac:chgData name="Iulia Florescu" userId="c1ecb31a1239d0c7" providerId="LiveId" clId="{E7F1F017-971C-4C3B-B5DB-2902C88EACF7}" dt="2025-01-03T13:19:09.479" v="19852" actId="26606"/>
          <ac:spMkLst>
            <pc:docMk/>
            <pc:sldMk cId="2312226077" sldId="274"/>
            <ac:spMk id="82" creationId="{DC22E14B-4FF3-5229-CA86-75E25F3725E7}"/>
          </ac:spMkLst>
        </pc:spChg>
        <pc:spChg chg="add del">
          <ac:chgData name="Iulia Florescu" userId="c1ecb31a1239d0c7" providerId="LiveId" clId="{E7F1F017-971C-4C3B-B5DB-2902C88EACF7}" dt="2025-01-03T13:19:09.479" v="19852" actId="26606"/>
          <ac:spMkLst>
            <pc:docMk/>
            <pc:sldMk cId="2312226077" sldId="274"/>
            <ac:spMk id="84" creationId="{FA6B968A-A417-B33C-613C-7B1B45542CF1}"/>
          </ac:spMkLst>
        </pc:spChg>
        <pc:spChg chg="add del">
          <ac:chgData name="Iulia Florescu" userId="c1ecb31a1239d0c7" providerId="LiveId" clId="{E7F1F017-971C-4C3B-B5DB-2902C88EACF7}" dt="2025-01-03T13:19:14.195" v="19855" actId="26606"/>
          <ac:spMkLst>
            <pc:docMk/>
            <pc:sldMk cId="2312226077" sldId="274"/>
            <ac:spMk id="86" creationId="{9464ED38-224B-AB8F-2B4A-18C5B2BE0BF4}"/>
          </ac:spMkLst>
        </pc:spChg>
        <pc:spChg chg="add del">
          <ac:chgData name="Iulia Florescu" userId="c1ecb31a1239d0c7" providerId="LiveId" clId="{E7F1F017-971C-4C3B-B5DB-2902C88EACF7}" dt="2025-01-03T13:19:14.195" v="19855" actId="26606"/>
          <ac:spMkLst>
            <pc:docMk/>
            <pc:sldMk cId="2312226077" sldId="274"/>
            <ac:spMk id="87" creationId="{5BE2A49E-0BD9-321C-F602-AFA2FCF9B27B}"/>
          </ac:spMkLst>
        </pc:spChg>
        <pc:spChg chg="add del">
          <ac:chgData name="Iulia Florescu" userId="c1ecb31a1239d0c7" providerId="LiveId" clId="{E7F1F017-971C-4C3B-B5DB-2902C88EACF7}" dt="2025-01-03T13:19:14.195" v="19855" actId="26606"/>
          <ac:spMkLst>
            <pc:docMk/>
            <pc:sldMk cId="2312226077" sldId="274"/>
            <ac:spMk id="88" creationId="{1E2C3B9A-B4D2-F54D-15F0-06653E183250}"/>
          </ac:spMkLst>
        </pc:spChg>
        <pc:spChg chg="add del">
          <ac:chgData name="Iulia Florescu" userId="c1ecb31a1239d0c7" providerId="LiveId" clId="{E7F1F017-971C-4C3B-B5DB-2902C88EACF7}" dt="2025-01-03T13:19:14.195" v="19855" actId="26606"/>
          <ac:spMkLst>
            <pc:docMk/>
            <pc:sldMk cId="2312226077" sldId="274"/>
            <ac:spMk id="89" creationId="{0068CEB5-F191-9D3E-BAC0-B0E212720F36}"/>
          </ac:spMkLst>
        </pc:spChg>
        <pc:spChg chg="add del">
          <ac:chgData name="Iulia Florescu" userId="c1ecb31a1239d0c7" providerId="LiveId" clId="{E7F1F017-971C-4C3B-B5DB-2902C88EACF7}" dt="2025-01-03T13:19:15.724" v="19858" actId="26606"/>
          <ac:spMkLst>
            <pc:docMk/>
            <pc:sldMk cId="2312226077" sldId="274"/>
            <ac:spMk id="91" creationId="{5BE2A49E-0BD9-321C-F602-AFA2FCF9B27B}"/>
          </ac:spMkLst>
        </pc:spChg>
        <pc:spChg chg="add del">
          <ac:chgData name="Iulia Florescu" userId="c1ecb31a1239d0c7" providerId="LiveId" clId="{E7F1F017-971C-4C3B-B5DB-2902C88EACF7}" dt="2025-01-03T13:19:15.724" v="19858" actId="26606"/>
          <ac:spMkLst>
            <pc:docMk/>
            <pc:sldMk cId="2312226077" sldId="274"/>
            <ac:spMk id="92" creationId="{FAFDCCA3-5CE7-058C-1962-A071B76432F1}"/>
          </ac:spMkLst>
        </pc:spChg>
        <pc:spChg chg="add del">
          <ac:chgData name="Iulia Florescu" userId="c1ecb31a1239d0c7" providerId="LiveId" clId="{E7F1F017-971C-4C3B-B5DB-2902C88EACF7}" dt="2025-01-03T13:19:15.724" v="19858" actId="26606"/>
          <ac:spMkLst>
            <pc:docMk/>
            <pc:sldMk cId="2312226077" sldId="274"/>
            <ac:spMk id="93" creationId="{1BF24CF1-EE7F-86B3-94A8-3CD26A1ADB0F}"/>
          </ac:spMkLst>
        </pc:spChg>
        <pc:spChg chg="add del">
          <ac:chgData name="Iulia Florescu" userId="c1ecb31a1239d0c7" providerId="LiveId" clId="{E7F1F017-971C-4C3B-B5DB-2902C88EACF7}" dt="2025-01-03T13:19:28.326" v="19861" actId="26606"/>
          <ac:spMkLst>
            <pc:docMk/>
            <pc:sldMk cId="2312226077" sldId="274"/>
            <ac:spMk id="95" creationId="{5BE2A49E-0BD9-321C-F602-AFA2FCF9B27B}"/>
          </ac:spMkLst>
        </pc:spChg>
        <pc:spChg chg="add del">
          <ac:chgData name="Iulia Florescu" userId="c1ecb31a1239d0c7" providerId="LiveId" clId="{E7F1F017-971C-4C3B-B5DB-2902C88EACF7}" dt="2025-01-03T13:19:28.326" v="19861" actId="26606"/>
          <ac:spMkLst>
            <pc:docMk/>
            <pc:sldMk cId="2312226077" sldId="274"/>
            <ac:spMk id="96" creationId="{EA7E8276-E7F8-D393-6F54-0BF8862C33E7}"/>
          </ac:spMkLst>
        </pc:spChg>
        <pc:spChg chg="add del">
          <ac:chgData name="Iulia Florescu" userId="c1ecb31a1239d0c7" providerId="LiveId" clId="{E7F1F017-971C-4C3B-B5DB-2902C88EACF7}" dt="2025-01-03T13:19:28.326" v="19861" actId="26606"/>
          <ac:spMkLst>
            <pc:docMk/>
            <pc:sldMk cId="2312226077" sldId="274"/>
            <ac:spMk id="97" creationId="{667DFE30-E9B4-B520-D9CF-5181D140E2EF}"/>
          </ac:spMkLst>
        </pc:spChg>
        <pc:spChg chg="add del">
          <ac:chgData name="Iulia Florescu" userId="c1ecb31a1239d0c7" providerId="LiveId" clId="{E7F1F017-971C-4C3B-B5DB-2902C88EACF7}" dt="2025-01-03T13:19:28.326" v="19861" actId="26606"/>
          <ac:spMkLst>
            <pc:docMk/>
            <pc:sldMk cId="2312226077" sldId="274"/>
            <ac:spMk id="98" creationId="{F4A35A5E-99B4-DBDF-D46C-B415D1F42C86}"/>
          </ac:spMkLst>
        </pc:spChg>
        <pc:spChg chg="add del">
          <ac:chgData name="Iulia Florescu" userId="c1ecb31a1239d0c7" providerId="LiveId" clId="{E7F1F017-971C-4C3B-B5DB-2902C88EACF7}" dt="2025-01-03T13:19:30.018" v="19864" actId="26606"/>
          <ac:spMkLst>
            <pc:docMk/>
            <pc:sldMk cId="2312226077" sldId="274"/>
            <ac:spMk id="100" creationId="{5BE2A49E-0BD9-321C-F602-AFA2FCF9B27B}"/>
          </ac:spMkLst>
        </pc:spChg>
        <pc:spChg chg="add del">
          <ac:chgData name="Iulia Florescu" userId="c1ecb31a1239d0c7" providerId="LiveId" clId="{E7F1F017-971C-4C3B-B5DB-2902C88EACF7}" dt="2025-01-03T13:19:30.018" v="19864" actId="26606"/>
          <ac:spMkLst>
            <pc:docMk/>
            <pc:sldMk cId="2312226077" sldId="274"/>
            <ac:spMk id="101" creationId="{DC22E14B-4FF3-5229-CA86-75E25F3725E7}"/>
          </ac:spMkLst>
        </pc:spChg>
        <pc:spChg chg="add del">
          <ac:chgData name="Iulia Florescu" userId="c1ecb31a1239d0c7" providerId="LiveId" clId="{E7F1F017-971C-4C3B-B5DB-2902C88EACF7}" dt="2025-01-03T13:19:30.018" v="19864" actId="26606"/>
          <ac:spMkLst>
            <pc:docMk/>
            <pc:sldMk cId="2312226077" sldId="274"/>
            <ac:spMk id="102" creationId="{FA6B968A-A417-B33C-613C-7B1B45542CF1}"/>
          </ac:spMkLst>
        </pc:spChg>
        <pc:spChg chg="add">
          <ac:chgData name="Iulia Florescu" userId="c1ecb31a1239d0c7" providerId="LiveId" clId="{E7F1F017-971C-4C3B-B5DB-2902C88EACF7}" dt="2025-01-03T13:19:30.018" v="19865" actId="26606"/>
          <ac:spMkLst>
            <pc:docMk/>
            <pc:sldMk cId="2312226077" sldId="274"/>
            <ac:spMk id="104" creationId="{5BE2A49E-0BD9-321C-F602-AFA2FCF9B27B}"/>
          </ac:spMkLst>
        </pc:spChg>
        <pc:spChg chg="add">
          <ac:chgData name="Iulia Florescu" userId="c1ecb31a1239d0c7" providerId="LiveId" clId="{E7F1F017-971C-4C3B-B5DB-2902C88EACF7}" dt="2025-01-03T13:19:30.018" v="19865" actId="26606"/>
          <ac:spMkLst>
            <pc:docMk/>
            <pc:sldMk cId="2312226077" sldId="274"/>
            <ac:spMk id="105" creationId="{1E2C3B9A-B4D2-F54D-15F0-06653E183250}"/>
          </ac:spMkLst>
        </pc:spChg>
        <pc:spChg chg="add">
          <ac:chgData name="Iulia Florescu" userId="c1ecb31a1239d0c7" providerId="LiveId" clId="{E7F1F017-971C-4C3B-B5DB-2902C88EACF7}" dt="2025-01-03T13:19:30.018" v="19865" actId="26606"/>
          <ac:spMkLst>
            <pc:docMk/>
            <pc:sldMk cId="2312226077" sldId="274"/>
            <ac:spMk id="106" creationId="{0068CEB5-F191-9D3E-BAC0-B0E212720F36}"/>
          </ac:spMkLst>
        </pc:spChg>
        <pc:spChg chg="add">
          <ac:chgData name="Iulia Florescu" userId="c1ecb31a1239d0c7" providerId="LiveId" clId="{E7F1F017-971C-4C3B-B5DB-2902C88EACF7}" dt="2025-01-03T13:19:30.018" v="19865" actId="26606"/>
          <ac:spMkLst>
            <pc:docMk/>
            <pc:sldMk cId="2312226077" sldId="274"/>
            <ac:spMk id="107" creationId="{9464ED38-224B-AB8F-2B4A-18C5B2BE0BF4}"/>
          </ac:spMkLst>
        </pc:spChg>
        <pc:picChg chg="mod ord">
          <ac:chgData name="Iulia Florescu" userId="c1ecb31a1239d0c7" providerId="LiveId" clId="{E7F1F017-971C-4C3B-B5DB-2902C88EACF7}" dt="2025-01-03T13:19:30.018" v="19864" actId="26606"/>
          <ac:picMkLst>
            <pc:docMk/>
            <pc:sldMk cId="2312226077" sldId="274"/>
            <ac:picMk id="4" creationId="{E5E032A5-C8F2-1DA6-A135-85BEF24154F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608406" y="4512376"/>
            <a:ext cx="8639776" cy="90019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E7736193-EDE3-4BB5-AE5F-E6E5472AB8BE}" type="datetimeFigureOut">
              <a:rPr lang="en-US" smtClean="0"/>
              <a:t>1/3/2025</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608406" y="1720884"/>
            <a:ext cx="8639775" cy="2734693"/>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29161682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E7736193-EDE3-4BB5-AE5F-E6E5472AB8BE}" type="datetimeFigureOut">
              <a:rPr lang="en-US" smtClean="0"/>
              <a:t>1/3/2025</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521102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622474" y="2413788"/>
            <a:ext cx="8085116" cy="2737521"/>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622474" y="1351721"/>
            <a:ext cx="8085118" cy="993913"/>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E7736193-EDE3-4BB5-AE5F-E6E5472AB8BE}" type="datetimeFigureOut">
              <a:rPr lang="en-US" smtClean="0"/>
              <a:t>1/3/2025</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807790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a:xfrm>
            <a:off x="1615817" y="1272209"/>
            <a:ext cx="9164725" cy="1033670"/>
          </a:xfrm>
        </p:spPr>
        <p:txBody>
          <a:bodyPr anchor="b"/>
          <a:lstStyle/>
          <a:p>
            <a:r>
              <a:rPr lang="en-US" dirty="0"/>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615817" y="2425148"/>
            <a:ext cx="4188635" cy="31606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371355" y="2425148"/>
            <a:ext cx="4188635" cy="31606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E7736193-EDE3-4BB5-AE5F-E6E5472AB8BE}" type="datetimeFigureOut">
              <a:rPr lang="en-US" smtClean="0"/>
              <a:t>1/3/2025</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541679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017442" y="600817"/>
            <a:ext cx="10079497" cy="1168706"/>
          </a:xfrm>
        </p:spPr>
        <p:txBody>
          <a:bodyPr anchor="b"/>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017442" y="1798488"/>
            <a:ext cx="4599587"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017442" y="2777279"/>
            <a:ext cx="4599587"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497352" y="1798488"/>
            <a:ext cx="4599588"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497352" y="2777279"/>
            <a:ext cx="4599588"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E7736193-EDE3-4BB5-AE5F-E6E5472AB8BE}" type="datetimeFigureOut">
              <a:rPr lang="en-US" smtClean="0"/>
              <a:t>1/3/2025</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CC2C9B9-B4B7-45CC-A7EB-16F8BADE9045}"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571185" y="2593591"/>
            <a:ext cx="4525755"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107503" y="2593591"/>
            <a:ext cx="4509526"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89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E7736193-EDE3-4BB5-AE5F-E6E5472AB8BE}" type="datetimeFigureOut">
              <a:rPr lang="en-US" smtClean="0"/>
              <a:t>1/3/2025</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454326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E7736193-EDE3-4BB5-AE5F-E6E5472AB8BE}" type="datetimeFigureOut">
              <a:rPr lang="en-US" smtClean="0"/>
              <a:t>1/3/2025</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669828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80121" y="1391478"/>
            <a:ext cx="3288432" cy="1951414"/>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03235" y="920080"/>
            <a:ext cx="5312467" cy="502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80121" y="3566727"/>
            <a:ext cx="3288432" cy="1766325"/>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E7736193-EDE3-4BB5-AE5F-E6E5472AB8BE}" type="datetimeFigureOut">
              <a:rPr lang="en-US" smtClean="0"/>
              <a:t>1/3/2025</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11" name="Rectangle 10">
            <a:extLst>
              <a:ext uri="{FF2B5EF4-FFF2-40B4-BE49-F238E27FC236}">
                <a16:creationId xmlns:a16="http://schemas.microsoft.com/office/drawing/2014/main" id="{96AAC029-BE5C-900C-E7D2-DE6E31789D1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8119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80120" y="1391478"/>
            <a:ext cx="3322510" cy="2037522"/>
          </a:xfrm>
        </p:spPr>
        <p:txBody>
          <a:bodyPr anchor="t">
            <a:normAutofit/>
          </a:bodyPr>
          <a:lstStyle>
            <a:lvl1pPr>
              <a:defRPr sz="2400"/>
            </a:lvl1pPr>
          </a:lstStyle>
          <a:p>
            <a:r>
              <a:rPr lang="en-US" dirty="0"/>
              <a:t>Click to edit Master title style</a:t>
            </a:r>
          </a:p>
        </p:txBody>
      </p:sp>
      <p:sp useBgFill="1">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907143" y="931857"/>
            <a:ext cx="5351659" cy="49963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80120" y="3742792"/>
            <a:ext cx="3322510" cy="1590261"/>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E7736193-EDE3-4BB5-AE5F-E6E5472AB8BE}" type="datetimeFigureOut">
              <a:rPr lang="en-US" smtClean="0"/>
              <a:t>1/3/2025</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9" name="Rectangle 8">
            <a:extLst>
              <a:ext uri="{FF2B5EF4-FFF2-40B4-BE49-F238E27FC236}">
                <a16:creationId xmlns:a16="http://schemas.microsoft.com/office/drawing/2014/main" id="{4DD8EE65-D4F9-418A-1628-F5DFD3DBA24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0219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a:xfrm>
            <a:off x="1624338" y="1255172"/>
            <a:ext cx="9297346" cy="1050707"/>
          </a:xfrm>
        </p:spPr>
        <p:txBody>
          <a:bodyPr anchor="b"/>
          <a:lstStyle/>
          <a:p>
            <a:r>
              <a:rPr lang="en-US" dirty="0"/>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a:xfrm>
            <a:off x="1624338" y="2419468"/>
            <a:ext cx="9297346" cy="32543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E7736193-EDE3-4BB5-AE5F-E6E5472AB8BE}" type="datetimeFigureOut">
              <a:rPr lang="en-US" smtClean="0"/>
              <a:t>1/3/2025</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53053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26961" y="1414196"/>
            <a:ext cx="1817441" cy="4100602"/>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1346042" y="1414196"/>
            <a:ext cx="7780919" cy="410060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E7736193-EDE3-4BB5-AE5F-E6E5472AB8BE}" type="datetimeFigureOut">
              <a:rPr lang="en-US" smtClean="0"/>
              <a:t>1/3/2025</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812568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620442" y="1233199"/>
            <a:ext cx="8977511" cy="107382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620444" y="2419639"/>
            <a:ext cx="8977509" cy="31417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n-lt"/>
              </a:defRPr>
            </a:lvl1pPr>
          </a:lstStyle>
          <a:p>
            <a:fld id="{E7736193-EDE3-4BB5-AE5F-E6E5472AB8BE}" type="datetimeFigureOut">
              <a:rPr lang="en-US" smtClean="0"/>
              <a:t>1/3/2025</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n-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696577" y="6199188"/>
            <a:ext cx="619125" cy="365125"/>
          </a:xfrm>
          <a:prstGeom prst="rect">
            <a:avLst/>
          </a:prstGeom>
        </p:spPr>
        <p:txBody>
          <a:bodyPr vert="horz" lIns="91440" tIns="45720" rIns="91440" bIns="45720" rtlCol="0" anchor="ctr"/>
          <a:lstStyle>
            <a:lvl1pPr algn="r">
              <a:defRPr sz="1050">
                <a:solidFill>
                  <a:schemeClr val="tx1"/>
                </a:solidFill>
                <a:latin typeface="+mn-lt"/>
              </a:defRPr>
            </a:lvl1pPr>
          </a:lstStyle>
          <a:p>
            <a:fld id="{1CC2C9B9-B4B7-45CC-A7EB-16F8BADE9045}" type="slidenum">
              <a:rPr lang="en-US" smtClean="0"/>
              <a:t>‹#›</a:t>
            </a:fld>
            <a:endParaRPr lang="en-US"/>
          </a:p>
        </p:txBody>
      </p:sp>
      <p:sp>
        <p:nvSpPr>
          <p:cNvPr id="8" name="Rectangle 7">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1224983"/>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16" r:id="rId6"/>
    <p:sldLayoutId id="2147483712" r:id="rId7"/>
    <p:sldLayoutId id="2147483713" r:id="rId8"/>
    <p:sldLayoutId id="2147483714" r:id="rId9"/>
    <p:sldLayoutId id="2147483715" r:id="rId10"/>
    <p:sldLayoutId id="2147483717" r:id="rId11"/>
  </p:sldLayoutIdLst>
  <p:txStyles>
    <p:titleStyle>
      <a:lvl1pPr algn="l" defTabSz="914400" rtl="0" eaLnBrk="1" latinLnBrk="0" hangingPunct="1">
        <a:lnSpc>
          <a:spcPct val="120000"/>
        </a:lnSpc>
        <a:spcBef>
          <a:spcPct val="0"/>
        </a:spcBef>
        <a:buNone/>
        <a:defRPr sz="2800" b="1"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9" name="Rectangle 58">
            <a:extLst>
              <a:ext uri="{FF2B5EF4-FFF2-40B4-BE49-F238E27FC236}">
                <a16:creationId xmlns:a16="http://schemas.microsoft.com/office/drawing/2014/main" id="{DC22E14B-4FF3-5229-CA86-75E25F372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917F2E5-AB8F-8E2E-4416-045689BC186E}"/>
              </a:ext>
            </a:extLst>
          </p:cNvPr>
          <p:cNvPicPr>
            <a:picLocks noChangeAspect="1"/>
          </p:cNvPicPr>
          <p:nvPr/>
        </p:nvPicPr>
        <p:blipFill>
          <a:blip r:embed="rId2"/>
          <a:srcRect l="18498" r="14836"/>
          <a:stretch/>
        </p:blipFill>
        <p:spPr>
          <a:xfrm>
            <a:off x="6096000" y="-2"/>
            <a:ext cx="6096000" cy="6857999"/>
          </a:xfrm>
          <a:prstGeom prst="rect">
            <a:avLst/>
          </a:prstGeom>
        </p:spPr>
      </p:pic>
      <p:sp>
        <p:nvSpPr>
          <p:cNvPr id="61" name="Rectangle 60">
            <a:extLst>
              <a:ext uri="{FF2B5EF4-FFF2-40B4-BE49-F238E27FC236}">
                <a16:creationId xmlns:a16="http://schemas.microsoft.com/office/drawing/2014/main" id="{FA6B968A-A417-B33C-613C-7B1B45542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94B82-B2D8-0DE7-9C0D-F178BA2FE65E}"/>
              </a:ext>
            </a:extLst>
          </p:cNvPr>
          <p:cNvSpPr>
            <a:spLocks noGrp="1"/>
          </p:cNvSpPr>
          <p:nvPr>
            <p:ph type="ctrTitle"/>
          </p:nvPr>
        </p:nvSpPr>
        <p:spPr>
          <a:xfrm>
            <a:off x="782418" y="1280160"/>
            <a:ext cx="4596406" cy="1152144"/>
          </a:xfrm>
        </p:spPr>
        <p:txBody>
          <a:bodyPr vert="horz" lIns="91440" tIns="45720" rIns="91440" bIns="45720" rtlCol="0" anchor="b">
            <a:normAutofit/>
          </a:bodyPr>
          <a:lstStyle/>
          <a:p>
            <a:r>
              <a:rPr lang="en-US" sz="2800" b="1" kern="1200" cap="all" spc="500" baseline="0">
                <a:solidFill>
                  <a:schemeClr val="tx1"/>
                </a:solidFill>
                <a:latin typeface="+mj-lt"/>
                <a:ea typeface="+mj-ea"/>
                <a:cs typeface="+mj-cs"/>
              </a:rPr>
              <a:t>uwtsd</a:t>
            </a:r>
          </a:p>
        </p:txBody>
      </p:sp>
      <p:sp>
        <p:nvSpPr>
          <p:cNvPr id="3" name="Subtitle 2">
            <a:extLst>
              <a:ext uri="{FF2B5EF4-FFF2-40B4-BE49-F238E27FC236}">
                <a16:creationId xmlns:a16="http://schemas.microsoft.com/office/drawing/2014/main" id="{03C6C6C1-6EE2-D1D8-BFDD-6F43841267DD}"/>
              </a:ext>
            </a:extLst>
          </p:cNvPr>
          <p:cNvSpPr>
            <a:spLocks noGrp="1"/>
          </p:cNvSpPr>
          <p:nvPr>
            <p:ph type="subTitle" idx="1"/>
          </p:nvPr>
        </p:nvSpPr>
        <p:spPr>
          <a:xfrm>
            <a:off x="1620445" y="2890881"/>
            <a:ext cx="3758379" cy="2633866"/>
          </a:xfrm>
        </p:spPr>
        <p:txBody>
          <a:bodyPr vert="horz" lIns="91440" tIns="45720" rIns="91440" bIns="45720" rtlCol="0">
            <a:normAutofit/>
          </a:bodyPr>
          <a:lstStyle/>
          <a:p>
            <a:pPr indent="-228600">
              <a:buFont typeface="Arial" panose="020B0604020202020204" pitchFamily="34" charset="0"/>
              <a:buChar char="•"/>
            </a:pPr>
            <a:r>
              <a:rPr lang="en-US"/>
              <a:t>BA Business Management</a:t>
            </a:r>
          </a:p>
          <a:p>
            <a:pPr indent="-228600">
              <a:buFont typeface="Arial" panose="020B0604020202020204" pitchFamily="34" charset="0"/>
              <a:buChar char="•"/>
            </a:pPr>
            <a:r>
              <a:rPr lang="en-US"/>
              <a:t>Managing People LCBB5004</a:t>
            </a:r>
          </a:p>
          <a:p>
            <a:pPr indent="-228600">
              <a:buFont typeface="Arial" panose="020B0604020202020204" pitchFamily="34" charset="0"/>
              <a:buChar char="•"/>
            </a:pPr>
            <a:r>
              <a:rPr lang="en-US"/>
              <a:t>Iulia Ramona Florescu 2233853</a:t>
            </a:r>
          </a:p>
          <a:p>
            <a:pPr indent="-228600">
              <a:buFont typeface="Arial" panose="020B0604020202020204" pitchFamily="34" charset="0"/>
              <a:buChar char="•"/>
            </a:pPr>
            <a:endParaRPr lang="en-US"/>
          </a:p>
          <a:p>
            <a:pPr indent="-228600">
              <a:buFont typeface="Arial" panose="020B0604020202020204" pitchFamily="34" charset="0"/>
              <a:buChar char="•"/>
            </a:pPr>
            <a:endParaRPr lang="en-US"/>
          </a:p>
        </p:txBody>
      </p:sp>
    </p:spTree>
    <p:extLst>
      <p:ext uri="{BB962C8B-B14F-4D97-AF65-F5344CB8AC3E}">
        <p14:creationId xmlns:p14="http://schemas.microsoft.com/office/powerpoint/2010/main" val="2454891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B5DEE1F-A2D8-A15A-CEEF-5D9824CF1AF9}"/>
            </a:ext>
          </a:extLst>
        </p:cNvPr>
        <p:cNvGrpSpPr/>
        <p:nvPr/>
      </p:nvGrpSpPr>
      <p:grpSpPr>
        <a:xfrm>
          <a:off x="0" y="0"/>
          <a:ext cx="0" cy="0"/>
          <a:chOff x="0" y="0"/>
          <a:chExt cx="0" cy="0"/>
        </a:xfrm>
      </p:grpSpPr>
      <p:sp>
        <p:nvSpPr>
          <p:cNvPr id="70" name="Rectangle 69">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1" name="Rectangle 70">
            <a:extLst>
              <a:ext uri="{FF2B5EF4-FFF2-40B4-BE49-F238E27FC236}">
                <a16:creationId xmlns:a16="http://schemas.microsoft.com/office/drawing/2014/main" id="{DC22E14B-4FF3-5229-CA86-75E25F372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BBDF74D-6F38-F43A-EF0F-82F71FE606FA}"/>
              </a:ext>
            </a:extLst>
          </p:cNvPr>
          <p:cNvPicPr>
            <a:picLocks noChangeAspect="1"/>
          </p:cNvPicPr>
          <p:nvPr/>
        </p:nvPicPr>
        <p:blipFill>
          <a:blip r:embed="rId2"/>
          <a:srcRect l="18498" r="14836"/>
          <a:stretch/>
        </p:blipFill>
        <p:spPr>
          <a:xfrm>
            <a:off x="6096000" y="-2"/>
            <a:ext cx="6096000" cy="6857999"/>
          </a:xfrm>
          <a:prstGeom prst="rect">
            <a:avLst/>
          </a:prstGeom>
        </p:spPr>
      </p:pic>
      <p:sp>
        <p:nvSpPr>
          <p:cNvPr id="72" name="Rectangle 71">
            <a:extLst>
              <a:ext uri="{FF2B5EF4-FFF2-40B4-BE49-F238E27FC236}">
                <a16:creationId xmlns:a16="http://schemas.microsoft.com/office/drawing/2014/main" id="{FA6B968A-A417-B33C-613C-7B1B45542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BD09B-628A-E31F-82D4-B332FF6AD5BA}"/>
              </a:ext>
            </a:extLst>
          </p:cNvPr>
          <p:cNvSpPr>
            <a:spLocks noGrp="1"/>
          </p:cNvSpPr>
          <p:nvPr>
            <p:ph type="ctrTitle"/>
          </p:nvPr>
        </p:nvSpPr>
        <p:spPr>
          <a:xfrm>
            <a:off x="782418" y="1280160"/>
            <a:ext cx="4596406" cy="1152144"/>
          </a:xfrm>
        </p:spPr>
        <p:txBody>
          <a:bodyPr vert="horz" lIns="91440" tIns="45720" rIns="91440" bIns="45720" rtlCol="0" anchor="b">
            <a:normAutofit/>
          </a:bodyPr>
          <a:lstStyle/>
          <a:p>
            <a:r>
              <a:rPr lang="en-US" sz="2800" b="1" kern="1200" cap="all" spc="500" baseline="0">
                <a:solidFill>
                  <a:schemeClr val="tx1"/>
                </a:solidFill>
                <a:latin typeface="+mj-lt"/>
                <a:ea typeface="+mj-ea"/>
                <a:cs typeface="+mj-cs"/>
              </a:rPr>
              <a:t>Table of content</a:t>
            </a:r>
          </a:p>
        </p:txBody>
      </p:sp>
      <p:sp>
        <p:nvSpPr>
          <p:cNvPr id="3" name="Subtitle 2">
            <a:extLst>
              <a:ext uri="{FF2B5EF4-FFF2-40B4-BE49-F238E27FC236}">
                <a16:creationId xmlns:a16="http://schemas.microsoft.com/office/drawing/2014/main" id="{D2250BF8-B61F-E43B-1380-9296C12AA813}"/>
              </a:ext>
            </a:extLst>
          </p:cNvPr>
          <p:cNvSpPr>
            <a:spLocks noGrp="1"/>
          </p:cNvSpPr>
          <p:nvPr>
            <p:ph type="subTitle" idx="1"/>
          </p:nvPr>
        </p:nvSpPr>
        <p:spPr>
          <a:xfrm>
            <a:off x="1620445" y="2890881"/>
            <a:ext cx="3758379" cy="2633866"/>
          </a:xfrm>
        </p:spPr>
        <p:txBody>
          <a:bodyPr vert="horz" lIns="91440" tIns="45720" rIns="91440" bIns="45720" rtlCol="0">
            <a:normAutofit/>
          </a:bodyPr>
          <a:lstStyle/>
          <a:p>
            <a:pPr indent="-228600">
              <a:lnSpc>
                <a:spcPct val="110000"/>
              </a:lnSpc>
              <a:buFont typeface="Arial" panose="020B0604020202020204" pitchFamily="34" charset="0"/>
              <a:buChar char="•"/>
            </a:pPr>
            <a:endParaRPr lang="en-US" sz="1100"/>
          </a:p>
          <a:p>
            <a:pPr indent="-228600">
              <a:lnSpc>
                <a:spcPct val="110000"/>
              </a:lnSpc>
              <a:buFont typeface="Arial" panose="020B0604020202020204" pitchFamily="34" charset="0"/>
              <a:buChar char="•"/>
            </a:pPr>
            <a:r>
              <a:rPr lang="en-US" sz="1100"/>
              <a:t>Introduction</a:t>
            </a:r>
          </a:p>
          <a:p>
            <a:pPr indent="-228600">
              <a:lnSpc>
                <a:spcPct val="110000"/>
              </a:lnSpc>
              <a:buFont typeface="Arial" panose="020B0604020202020204" pitchFamily="34" charset="0"/>
              <a:buChar char="•"/>
            </a:pPr>
            <a:r>
              <a:rPr lang="en-US" sz="1100"/>
              <a:t>Importance of technology in training and development</a:t>
            </a:r>
          </a:p>
          <a:p>
            <a:pPr indent="-228600">
              <a:lnSpc>
                <a:spcPct val="110000"/>
              </a:lnSpc>
              <a:buFont typeface="Arial" panose="020B0604020202020204" pitchFamily="34" charset="0"/>
              <a:buChar char="•"/>
            </a:pPr>
            <a:r>
              <a:rPr lang="en-US" sz="1100"/>
              <a:t>Benefits of technology-based training programmes for employees</a:t>
            </a:r>
          </a:p>
          <a:p>
            <a:pPr indent="-228600">
              <a:lnSpc>
                <a:spcPct val="110000"/>
              </a:lnSpc>
              <a:buFont typeface="Arial" panose="020B0604020202020204" pitchFamily="34" charset="0"/>
              <a:buChar char="•"/>
            </a:pPr>
            <a:r>
              <a:rPr lang="en-US" sz="1100"/>
              <a:t>Benefits of technology- based training programmes for employers</a:t>
            </a:r>
          </a:p>
          <a:p>
            <a:pPr indent="-228600">
              <a:lnSpc>
                <a:spcPct val="110000"/>
              </a:lnSpc>
              <a:buFont typeface="Arial" panose="020B0604020202020204" pitchFamily="34" charset="0"/>
              <a:buChar char="•"/>
            </a:pPr>
            <a:r>
              <a:rPr lang="en-US" sz="1100"/>
              <a:t>Conclusion </a:t>
            </a:r>
          </a:p>
          <a:p>
            <a:pPr indent="-228600">
              <a:lnSpc>
                <a:spcPct val="110000"/>
              </a:lnSpc>
              <a:buFont typeface="Arial" panose="020B0604020202020204" pitchFamily="34" charset="0"/>
              <a:buChar char="•"/>
            </a:pPr>
            <a:endParaRPr lang="en-US" sz="1100"/>
          </a:p>
        </p:txBody>
      </p:sp>
    </p:spTree>
    <p:extLst>
      <p:ext uri="{BB962C8B-B14F-4D97-AF65-F5344CB8AC3E}">
        <p14:creationId xmlns:p14="http://schemas.microsoft.com/office/powerpoint/2010/main" val="65116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A0BBF36-FD66-46BE-ECFC-333E1E182B23}"/>
            </a:ext>
          </a:extLst>
        </p:cNvPr>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A31384CA-BBDF-78EA-C1B6-7C26234E0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97081EE3-B6BE-9584-F5AF-E5F6484DA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AEFCE4C-B69F-9D58-8EC6-EBEEFDC3D5FF}"/>
              </a:ext>
            </a:extLst>
          </p:cNvPr>
          <p:cNvPicPr>
            <a:picLocks noChangeAspect="1"/>
          </p:cNvPicPr>
          <p:nvPr/>
        </p:nvPicPr>
        <p:blipFill>
          <a:blip r:embed="rId2">
            <a:alphaModFix amt="50000"/>
          </a:blip>
          <a:srcRect t="25000"/>
          <a:stretch/>
        </p:blipFill>
        <p:spPr>
          <a:xfrm>
            <a:off x="20" y="10"/>
            <a:ext cx="12191978" cy="6857990"/>
          </a:xfrm>
          <a:prstGeom prst="rect">
            <a:avLst/>
          </a:prstGeom>
        </p:spPr>
      </p:pic>
      <p:sp>
        <p:nvSpPr>
          <p:cNvPr id="2" name="Title 1">
            <a:extLst>
              <a:ext uri="{FF2B5EF4-FFF2-40B4-BE49-F238E27FC236}">
                <a16:creationId xmlns:a16="http://schemas.microsoft.com/office/drawing/2014/main" id="{3C556FD3-1B02-A29F-1EFE-412CA33BB06D}"/>
              </a:ext>
            </a:extLst>
          </p:cNvPr>
          <p:cNvSpPr>
            <a:spLocks noGrp="1"/>
          </p:cNvSpPr>
          <p:nvPr>
            <p:ph type="ctrTitle"/>
          </p:nvPr>
        </p:nvSpPr>
        <p:spPr>
          <a:xfrm>
            <a:off x="7599218" y="1597224"/>
            <a:ext cx="3892196" cy="1831776"/>
          </a:xfrm>
          <a:noFill/>
        </p:spPr>
        <p:txBody>
          <a:bodyPr vert="horz" lIns="91440" tIns="45720" rIns="91440" bIns="45720" rtlCol="0" anchor="ctr">
            <a:normAutofit/>
          </a:bodyPr>
          <a:lstStyle/>
          <a:p>
            <a:pPr algn="r"/>
            <a:r>
              <a:rPr lang="en-US" spc="500">
                <a:solidFill>
                  <a:schemeClr val="accent1">
                    <a:lumMod val="60000"/>
                    <a:lumOff val="40000"/>
                  </a:schemeClr>
                </a:solidFill>
              </a:rPr>
              <a:t>introduction</a:t>
            </a:r>
            <a:endParaRPr lang="en-US" b="1" kern="1200" cap="all" spc="500" baseline="0">
              <a:solidFill>
                <a:schemeClr val="accent1">
                  <a:lumMod val="60000"/>
                  <a:lumOff val="40000"/>
                </a:schemeClr>
              </a:solidFill>
              <a:latin typeface="+mj-lt"/>
              <a:ea typeface="+mj-ea"/>
              <a:cs typeface="+mj-cs"/>
            </a:endParaRPr>
          </a:p>
        </p:txBody>
      </p:sp>
      <p:sp>
        <p:nvSpPr>
          <p:cNvPr id="6" name="Subtitle 5">
            <a:extLst>
              <a:ext uri="{FF2B5EF4-FFF2-40B4-BE49-F238E27FC236}">
                <a16:creationId xmlns:a16="http://schemas.microsoft.com/office/drawing/2014/main" id="{15E26750-2162-C0C9-0977-0C8C0DABF430}"/>
              </a:ext>
            </a:extLst>
          </p:cNvPr>
          <p:cNvSpPr>
            <a:spLocks noGrp="1"/>
          </p:cNvSpPr>
          <p:nvPr>
            <p:ph type="subTitle" idx="1"/>
          </p:nvPr>
        </p:nvSpPr>
        <p:spPr>
          <a:xfrm>
            <a:off x="7543800" y="3846787"/>
            <a:ext cx="3152776" cy="1580858"/>
          </a:xfrm>
          <a:noFill/>
        </p:spPr>
        <p:txBody>
          <a:bodyPr anchor="b">
            <a:normAutofit/>
          </a:bodyPr>
          <a:lstStyle/>
          <a:p>
            <a:pPr marL="285750" indent="-285750" algn="r">
              <a:lnSpc>
                <a:spcPct val="110000"/>
              </a:lnSpc>
              <a:buFont typeface="Arial" panose="020B0604020202020204" pitchFamily="34" charset="0"/>
              <a:buChar char="•"/>
            </a:pPr>
            <a:r>
              <a:rPr lang="en-GB" sz="1100">
                <a:solidFill>
                  <a:schemeClr val="accent1">
                    <a:lumMod val="60000"/>
                    <a:lumOff val="40000"/>
                  </a:schemeClr>
                </a:solidFill>
              </a:rPr>
              <a:t>The integration of technology in training and development has transformed the way organisations approach employee growth and skill enhancement.</a:t>
            </a:r>
          </a:p>
          <a:p>
            <a:pPr marL="285750" indent="-285750" algn="r">
              <a:lnSpc>
                <a:spcPct val="110000"/>
              </a:lnSpc>
              <a:buFont typeface="Arial" panose="020B0604020202020204" pitchFamily="34" charset="0"/>
              <a:buChar char="•"/>
            </a:pPr>
            <a:r>
              <a:rPr lang="en-GB" sz="1100">
                <a:solidFill>
                  <a:schemeClr val="accent1">
                    <a:lumMod val="60000"/>
                    <a:lumOff val="40000"/>
                  </a:schemeClr>
                </a:solidFill>
              </a:rPr>
              <a:t>Digital tools allow companies to deliver more effective, scalable, and accessible training programs.</a:t>
            </a:r>
          </a:p>
        </p:txBody>
      </p:sp>
      <p:sp>
        <p:nvSpPr>
          <p:cNvPr id="68" name="Freeform: Shape 67">
            <a:extLst>
              <a:ext uri="{FF2B5EF4-FFF2-40B4-BE49-F238E27FC236}">
                <a16:creationId xmlns:a16="http://schemas.microsoft.com/office/drawing/2014/main" id="{48083107-365E-2697-D22F-25A7DDF5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6726381" y="934038"/>
            <a:ext cx="4523587" cy="4991433"/>
          </a:xfrm>
          <a:custGeom>
            <a:avLst/>
            <a:gdLst>
              <a:gd name="connsiteX0" fmla="*/ 0 w 9985794"/>
              <a:gd name="connsiteY0" fmla="*/ 0 h 4920343"/>
              <a:gd name="connsiteX1" fmla="*/ 9985794 w 9985794"/>
              <a:gd name="connsiteY1" fmla="*/ 0 h 4920343"/>
              <a:gd name="connsiteX2" fmla="*/ 9985794 w 9985794"/>
              <a:gd name="connsiteY2" fmla="*/ 4920343 h 4920343"/>
              <a:gd name="connsiteX3" fmla="*/ 0 w 9985794"/>
              <a:gd name="connsiteY3" fmla="*/ 4920343 h 4920343"/>
              <a:gd name="connsiteX4" fmla="*/ 0 w 9985794"/>
              <a:gd name="connsiteY4" fmla="*/ 4119525 h 4920343"/>
              <a:gd name="connsiteX5" fmla="*/ 4905554 w 9985794"/>
              <a:gd name="connsiteY5" fmla="*/ 4119525 h 4920343"/>
              <a:gd name="connsiteX6" fmla="*/ 4905554 w 9985794"/>
              <a:gd name="connsiteY6" fmla="*/ 1451087 h 4920343"/>
              <a:gd name="connsiteX7" fmla="*/ 0 w 9985794"/>
              <a:gd name="connsiteY7" fmla="*/ 1451087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8" fmla="*/ 4996994 w 9985794"/>
              <a:gd name="connsiteY8" fmla="*/ 4210965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0" fmla="*/ 4905554 w 9985794"/>
              <a:gd name="connsiteY0" fmla="*/ 1451087 h 4920343"/>
              <a:gd name="connsiteX1" fmla="*/ 0 w 9985794"/>
              <a:gd name="connsiteY1" fmla="*/ 1451087 h 4920343"/>
              <a:gd name="connsiteX2" fmla="*/ 0 w 9985794"/>
              <a:gd name="connsiteY2" fmla="*/ 0 h 4920343"/>
              <a:gd name="connsiteX3" fmla="*/ 9985794 w 9985794"/>
              <a:gd name="connsiteY3" fmla="*/ 0 h 4920343"/>
              <a:gd name="connsiteX4" fmla="*/ 9985794 w 9985794"/>
              <a:gd name="connsiteY4" fmla="*/ 4920343 h 4920343"/>
              <a:gd name="connsiteX5" fmla="*/ 0 w 9985794"/>
              <a:gd name="connsiteY5" fmla="*/ 4920343 h 4920343"/>
              <a:gd name="connsiteX6" fmla="*/ 0 w 9985794"/>
              <a:gd name="connsiteY6" fmla="*/ 4119525 h 4920343"/>
              <a:gd name="connsiteX0" fmla="*/ 0 w 9985794"/>
              <a:gd name="connsiteY0" fmla="*/ 1451087 h 4920343"/>
              <a:gd name="connsiteX1" fmla="*/ 0 w 9985794"/>
              <a:gd name="connsiteY1" fmla="*/ 0 h 4920343"/>
              <a:gd name="connsiteX2" fmla="*/ 9985794 w 9985794"/>
              <a:gd name="connsiteY2" fmla="*/ 0 h 4920343"/>
              <a:gd name="connsiteX3" fmla="*/ 9985794 w 9985794"/>
              <a:gd name="connsiteY3" fmla="*/ 4920343 h 4920343"/>
              <a:gd name="connsiteX4" fmla="*/ 0 w 9985794"/>
              <a:gd name="connsiteY4" fmla="*/ 4920343 h 4920343"/>
              <a:gd name="connsiteX5" fmla="*/ 0 w 9985794"/>
              <a:gd name="connsiteY5" fmla="*/ 4119525 h 4920343"/>
              <a:gd name="connsiteX0" fmla="*/ 0 w 10019371"/>
              <a:gd name="connsiteY0" fmla="*/ 1655069 h 4920343"/>
              <a:gd name="connsiteX1" fmla="*/ 33577 w 10019371"/>
              <a:gd name="connsiteY1" fmla="*/ 0 h 4920343"/>
              <a:gd name="connsiteX2" fmla="*/ 10019371 w 10019371"/>
              <a:gd name="connsiteY2" fmla="*/ 0 h 4920343"/>
              <a:gd name="connsiteX3" fmla="*/ 10019371 w 10019371"/>
              <a:gd name="connsiteY3" fmla="*/ 4920343 h 4920343"/>
              <a:gd name="connsiteX4" fmla="*/ 33577 w 10019371"/>
              <a:gd name="connsiteY4" fmla="*/ 4920343 h 4920343"/>
              <a:gd name="connsiteX5" fmla="*/ 33577 w 10019371"/>
              <a:gd name="connsiteY5" fmla="*/ 4119525 h 4920343"/>
              <a:gd name="connsiteX0" fmla="*/ 0 w 9991028"/>
              <a:gd name="connsiteY0" fmla="*/ 1645173 h 4920343"/>
              <a:gd name="connsiteX1" fmla="*/ 5234 w 9991028"/>
              <a:gd name="connsiteY1" fmla="*/ 0 h 4920343"/>
              <a:gd name="connsiteX2" fmla="*/ 9991028 w 9991028"/>
              <a:gd name="connsiteY2" fmla="*/ 0 h 4920343"/>
              <a:gd name="connsiteX3" fmla="*/ 9991028 w 9991028"/>
              <a:gd name="connsiteY3" fmla="*/ 4920343 h 4920343"/>
              <a:gd name="connsiteX4" fmla="*/ 5234 w 9991028"/>
              <a:gd name="connsiteY4" fmla="*/ 4920343 h 4920343"/>
              <a:gd name="connsiteX5" fmla="*/ 5234 w 9991028"/>
              <a:gd name="connsiteY5" fmla="*/ 4119525 h 4920343"/>
              <a:gd name="connsiteX0" fmla="*/ 59 w 9986364"/>
              <a:gd name="connsiteY0" fmla="*/ 1639236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60 w 9986364"/>
              <a:gd name="connsiteY0" fmla="*/ 1847740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11626 w 9985937"/>
              <a:gd name="connsiteY0" fmla="*/ 1797498 h 4920343"/>
              <a:gd name="connsiteX1" fmla="*/ 143 w 9985937"/>
              <a:gd name="connsiteY1" fmla="*/ 0 h 4920343"/>
              <a:gd name="connsiteX2" fmla="*/ 9985937 w 9985937"/>
              <a:gd name="connsiteY2" fmla="*/ 0 h 4920343"/>
              <a:gd name="connsiteX3" fmla="*/ 9985937 w 9985937"/>
              <a:gd name="connsiteY3" fmla="*/ 4920343 h 4920343"/>
              <a:gd name="connsiteX4" fmla="*/ 143 w 9985937"/>
              <a:gd name="connsiteY4" fmla="*/ 4920343 h 4920343"/>
              <a:gd name="connsiteX5" fmla="*/ 143 w 9985937"/>
              <a:gd name="connsiteY5" fmla="*/ 4119525 h 4920343"/>
              <a:gd name="connsiteX0" fmla="*/ 62 w 9986364"/>
              <a:gd name="connsiteY0" fmla="*/ 1779914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17584 w 9985899"/>
              <a:gd name="connsiteY0" fmla="*/ 1779914 h 4920343"/>
              <a:gd name="connsiteX1" fmla="*/ 105 w 9985899"/>
              <a:gd name="connsiteY1" fmla="*/ 0 h 4920343"/>
              <a:gd name="connsiteX2" fmla="*/ 9985899 w 9985899"/>
              <a:gd name="connsiteY2" fmla="*/ 0 h 4920343"/>
              <a:gd name="connsiteX3" fmla="*/ 9985899 w 9985899"/>
              <a:gd name="connsiteY3" fmla="*/ 4920343 h 4920343"/>
              <a:gd name="connsiteX4" fmla="*/ 105 w 9985899"/>
              <a:gd name="connsiteY4" fmla="*/ 4920343 h 4920343"/>
              <a:gd name="connsiteX5" fmla="*/ 105 w 9985899"/>
              <a:gd name="connsiteY5" fmla="*/ 4119525 h 4920343"/>
              <a:gd name="connsiteX0" fmla="*/ 17584 w 9985899"/>
              <a:gd name="connsiteY0" fmla="*/ 1779914 h 4920343"/>
              <a:gd name="connsiteX1" fmla="*/ 105 w 9985899"/>
              <a:gd name="connsiteY1" fmla="*/ 0 h 4920343"/>
              <a:gd name="connsiteX2" fmla="*/ 9985899 w 9985899"/>
              <a:gd name="connsiteY2" fmla="*/ 0 h 4920343"/>
              <a:gd name="connsiteX3" fmla="*/ 9985899 w 9985899"/>
              <a:gd name="connsiteY3" fmla="*/ 4920343 h 4920343"/>
              <a:gd name="connsiteX4" fmla="*/ 105 w 9985899"/>
              <a:gd name="connsiteY4" fmla="*/ 4920343 h 4920343"/>
              <a:gd name="connsiteX5" fmla="*/ 3331 w 9985899"/>
              <a:gd name="connsiteY5" fmla="*/ 4251727 h 4920343"/>
              <a:gd name="connsiteX0" fmla="*/ 23936 w 9992251"/>
              <a:gd name="connsiteY0" fmla="*/ 1779914 h 4920343"/>
              <a:gd name="connsiteX1" fmla="*/ 6457 w 9992251"/>
              <a:gd name="connsiteY1" fmla="*/ 0 h 4920343"/>
              <a:gd name="connsiteX2" fmla="*/ 9992251 w 9992251"/>
              <a:gd name="connsiteY2" fmla="*/ 0 h 4920343"/>
              <a:gd name="connsiteX3" fmla="*/ 9992251 w 9992251"/>
              <a:gd name="connsiteY3" fmla="*/ 4920343 h 4920343"/>
              <a:gd name="connsiteX4" fmla="*/ 6457 w 9992251"/>
              <a:gd name="connsiteY4" fmla="*/ 4920343 h 4920343"/>
              <a:gd name="connsiteX5" fmla="*/ 0 w 9992251"/>
              <a:gd name="connsiteY5" fmla="*/ 4250393 h 4920343"/>
              <a:gd name="connsiteX0" fmla="*/ 20707 w 9989022"/>
              <a:gd name="connsiteY0" fmla="*/ 1779914 h 4920343"/>
              <a:gd name="connsiteX1" fmla="*/ 3228 w 9989022"/>
              <a:gd name="connsiteY1" fmla="*/ 0 h 4920343"/>
              <a:gd name="connsiteX2" fmla="*/ 9989022 w 9989022"/>
              <a:gd name="connsiteY2" fmla="*/ 0 h 4920343"/>
              <a:gd name="connsiteX3" fmla="*/ 9989022 w 9989022"/>
              <a:gd name="connsiteY3" fmla="*/ 4920343 h 4920343"/>
              <a:gd name="connsiteX4" fmla="*/ 3228 w 9989022"/>
              <a:gd name="connsiteY4" fmla="*/ 4920343 h 4920343"/>
              <a:gd name="connsiteX5" fmla="*/ 0 w 9989022"/>
              <a:gd name="connsiteY5" fmla="*/ 4250394 h 4920343"/>
              <a:gd name="connsiteX0" fmla="*/ 17583 w 9985898"/>
              <a:gd name="connsiteY0" fmla="*/ 1779914 h 4920343"/>
              <a:gd name="connsiteX1" fmla="*/ 104 w 9985898"/>
              <a:gd name="connsiteY1" fmla="*/ 0 h 4920343"/>
              <a:gd name="connsiteX2" fmla="*/ 9985898 w 9985898"/>
              <a:gd name="connsiteY2" fmla="*/ 0 h 4920343"/>
              <a:gd name="connsiteX3" fmla="*/ 9985898 w 9985898"/>
              <a:gd name="connsiteY3" fmla="*/ 4920343 h 4920343"/>
              <a:gd name="connsiteX4" fmla="*/ 104 w 9985898"/>
              <a:gd name="connsiteY4" fmla="*/ 4920343 h 4920343"/>
              <a:gd name="connsiteX5" fmla="*/ 6559 w 9985898"/>
              <a:gd name="connsiteY5" fmla="*/ 4251729 h 4920343"/>
              <a:gd name="connsiteX0" fmla="*/ 23935 w 9992250"/>
              <a:gd name="connsiteY0" fmla="*/ 1779914 h 4920343"/>
              <a:gd name="connsiteX1" fmla="*/ 6456 w 9992250"/>
              <a:gd name="connsiteY1" fmla="*/ 0 h 4920343"/>
              <a:gd name="connsiteX2" fmla="*/ 9992250 w 9992250"/>
              <a:gd name="connsiteY2" fmla="*/ 0 h 4920343"/>
              <a:gd name="connsiteX3" fmla="*/ 9992250 w 9992250"/>
              <a:gd name="connsiteY3" fmla="*/ 4920343 h 4920343"/>
              <a:gd name="connsiteX4" fmla="*/ 6456 w 9992250"/>
              <a:gd name="connsiteY4" fmla="*/ 4920343 h 4920343"/>
              <a:gd name="connsiteX5" fmla="*/ 0 w 9992250"/>
              <a:gd name="connsiteY5" fmla="*/ 4255735 h 4920343"/>
              <a:gd name="connsiteX0" fmla="*/ 20706 w 9989021"/>
              <a:gd name="connsiteY0" fmla="*/ 1779914 h 4920343"/>
              <a:gd name="connsiteX1" fmla="*/ 3227 w 9989021"/>
              <a:gd name="connsiteY1" fmla="*/ 0 h 4920343"/>
              <a:gd name="connsiteX2" fmla="*/ 9989021 w 9989021"/>
              <a:gd name="connsiteY2" fmla="*/ 0 h 4920343"/>
              <a:gd name="connsiteX3" fmla="*/ 9989021 w 9989021"/>
              <a:gd name="connsiteY3" fmla="*/ 4920343 h 4920343"/>
              <a:gd name="connsiteX4" fmla="*/ 3227 w 9989021"/>
              <a:gd name="connsiteY4" fmla="*/ 4920343 h 4920343"/>
              <a:gd name="connsiteX5" fmla="*/ 0 w 9989021"/>
              <a:gd name="connsiteY5" fmla="*/ 4255735 h 4920343"/>
              <a:gd name="connsiteX0" fmla="*/ 1339 w 9989021"/>
              <a:gd name="connsiteY0" fmla="*/ 2408875 h 4920343"/>
              <a:gd name="connsiteX1" fmla="*/ 3227 w 9989021"/>
              <a:gd name="connsiteY1" fmla="*/ 0 h 4920343"/>
              <a:gd name="connsiteX2" fmla="*/ 9989021 w 9989021"/>
              <a:gd name="connsiteY2" fmla="*/ 0 h 4920343"/>
              <a:gd name="connsiteX3" fmla="*/ 9989021 w 9989021"/>
              <a:gd name="connsiteY3" fmla="*/ 4920343 h 4920343"/>
              <a:gd name="connsiteX4" fmla="*/ 3227 w 9989021"/>
              <a:gd name="connsiteY4" fmla="*/ 4920343 h 4920343"/>
              <a:gd name="connsiteX5" fmla="*/ 0 w 9989021"/>
              <a:gd name="connsiteY5" fmla="*/ 4255735 h 4920343"/>
              <a:gd name="connsiteX0" fmla="*/ 11022 w 9989021"/>
              <a:gd name="connsiteY0" fmla="*/ 2454278 h 4920343"/>
              <a:gd name="connsiteX1" fmla="*/ 3227 w 9989021"/>
              <a:gd name="connsiteY1" fmla="*/ 0 h 4920343"/>
              <a:gd name="connsiteX2" fmla="*/ 9989021 w 9989021"/>
              <a:gd name="connsiteY2" fmla="*/ 0 h 4920343"/>
              <a:gd name="connsiteX3" fmla="*/ 9989021 w 9989021"/>
              <a:gd name="connsiteY3" fmla="*/ 4920343 h 4920343"/>
              <a:gd name="connsiteX4" fmla="*/ 3227 w 9989021"/>
              <a:gd name="connsiteY4" fmla="*/ 4920343 h 4920343"/>
              <a:gd name="connsiteX5" fmla="*/ 0 w 9989021"/>
              <a:gd name="connsiteY5" fmla="*/ 4255735 h 4920343"/>
              <a:gd name="connsiteX0" fmla="*/ 0 w 9990908"/>
              <a:gd name="connsiteY0" fmla="*/ 2455614 h 4920343"/>
              <a:gd name="connsiteX1" fmla="*/ 5114 w 9990908"/>
              <a:gd name="connsiteY1" fmla="*/ 0 h 4920343"/>
              <a:gd name="connsiteX2" fmla="*/ 9990908 w 9990908"/>
              <a:gd name="connsiteY2" fmla="*/ 0 h 4920343"/>
              <a:gd name="connsiteX3" fmla="*/ 9990908 w 9990908"/>
              <a:gd name="connsiteY3" fmla="*/ 4920343 h 4920343"/>
              <a:gd name="connsiteX4" fmla="*/ 5114 w 9990908"/>
              <a:gd name="connsiteY4" fmla="*/ 4920343 h 4920343"/>
              <a:gd name="connsiteX5" fmla="*/ 1887 w 9990908"/>
              <a:gd name="connsiteY5" fmla="*/ 4255735 h 492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90908" h="4920343">
                <a:moveTo>
                  <a:pt x="0" y="2455614"/>
                </a:moveTo>
                <a:cubicBezTo>
                  <a:pt x="1745" y="1907223"/>
                  <a:pt x="3369" y="548391"/>
                  <a:pt x="5114" y="0"/>
                </a:cubicBezTo>
                <a:lnTo>
                  <a:pt x="9990908" y="0"/>
                </a:lnTo>
                <a:lnTo>
                  <a:pt x="9990908" y="4920343"/>
                </a:lnTo>
                <a:lnTo>
                  <a:pt x="5114" y="4920343"/>
                </a:lnTo>
                <a:cubicBezTo>
                  <a:pt x="5114" y="4653404"/>
                  <a:pt x="1887" y="4522674"/>
                  <a:pt x="1887" y="4255735"/>
                </a:cubicBez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90923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243F4C9E-EB4C-CFCA-7E7B-015680FF2897}"/>
            </a:ext>
          </a:extLst>
        </p:cNvPr>
        <p:cNvGrpSpPr/>
        <p:nvPr/>
      </p:nvGrpSpPr>
      <p:grpSpPr>
        <a:xfrm>
          <a:off x="0" y="0"/>
          <a:ext cx="0" cy="0"/>
          <a:chOff x="0" y="0"/>
          <a:chExt cx="0" cy="0"/>
        </a:xfrm>
      </p:grpSpPr>
      <p:sp>
        <p:nvSpPr>
          <p:cNvPr id="80" name="Rectangle 79">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 name="Rectangle 81">
            <a:extLst>
              <a:ext uri="{FF2B5EF4-FFF2-40B4-BE49-F238E27FC236}">
                <a16:creationId xmlns:a16="http://schemas.microsoft.com/office/drawing/2014/main" id="{EA7E8276-E7F8-D393-6F54-0BF8862C3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667DFE30-E9B4-B520-D9CF-5181D140E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48201"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3618831-30EB-2560-D22E-8C1C0AA134B1}"/>
              </a:ext>
            </a:extLst>
          </p:cNvPr>
          <p:cNvPicPr>
            <a:picLocks noChangeAspect="1"/>
          </p:cNvPicPr>
          <p:nvPr/>
        </p:nvPicPr>
        <p:blipFill>
          <a:blip r:embed="rId2">
            <a:alphaModFix amt="50000"/>
          </a:blip>
          <a:srcRect l="26414" r="22752"/>
          <a:stretch/>
        </p:blipFill>
        <p:spPr>
          <a:xfrm>
            <a:off x="-1" y="10"/>
            <a:ext cx="4648201" cy="6857989"/>
          </a:xfrm>
          <a:prstGeom prst="rect">
            <a:avLst/>
          </a:prstGeom>
        </p:spPr>
      </p:pic>
      <p:sp>
        <p:nvSpPr>
          <p:cNvPr id="2" name="Title 1">
            <a:extLst>
              <a:ext uri="{FF2B5EF4-FFF2-40B4-BE49-F238E27FC236}">
                <a16:creationId xmlns:a16="http://schemas.microsoft.com/office/drawing/2014/main" id="{C907D5C6-6EFC-338D-5511-9AF3A9CDEEEC}"/>
              </a:ext>
            </a:extLst>
          </p:cNvPr>
          <p:cNvSpPr>
            <a:spLocks noGrp="1"/>
          </p:cNvSpPr>
          <p:nvPr>
            <p:ph type="ctrTitle"/>
          </p:nvPr>
        </p:nvSpPr>
        <p:spPr>
          <a:xfrm>
            <a:off x="738786" y="3994511"/>
            <a:ext cx="2797917" cy="1591492"/>
          </a:xfrm>
          <a:noFill/>
        </p:spPr>
        <p:txBody>
          <a:bodyPr vert="horz" lIns="91440" tIns="45720" rIns="91440" bIns="45720" rtlCol="0" anchor="b">
            <a:normAutofit/>
          </a:bodyPr>
          <a:lstStyle/>
          <a:p>
            <a:pPr>
              <a:lnSpc>
                <a:spcPct val="110000"/>
              </a:lnSpc>
            </a:pPr>
            <a:r>
              <a:rPr lang="en-US" sz="2200" b="1" kern="1200" cap="all" spc="500" baseline="0">
                <a:solidFill>
                  <a:schemeClr val="accent1">
                    <a:lumMod val="60000"/>
                    <a:lumOff val="40000"/>
                  </a:schemeClr>
                </a:solidFill>
                <a:latin typeface="+mj-lt"/>
                <a:ea typeface="+mj-ea"/>
                <a:cs typeface="+mj-cs"/>
              </a:rPr>
              <a:t>Importance of technology in training and development</a:t>
            </a:r>
          </a:p>
        </p:txBody>
      </p:sp>
      <p:sp>
        <p:nvSpPr>
          <p:cNvPr id="5" name="Subtitle 4">
            <a:extLst>
              <a:ext uri="{FF2B5EF4-FFF2-40B4-BE49-F238E27FC236}">
                <a16:creationId xmlns:a16="http://schemas.microsoft.com/office/drawing/2014/main" id="{3CC1B4B4-99ED-36F3-8D5E-540F5840E796}"/>
              </a:ext>
            </a:extLst>
          </p:cNvPr>
          <p:cNvSpPr>
            <a:spLocks noGrp="1"/>
          </p:cNvSpPr>
          <p:nvPr>
            <p:ph type="subTitle" idx="1"/>
          </p:nvPr>
        </p:nvSpPr>
        <p:spPr>
          <a:xfrm>
            <a:off x="5562600" y="914400"/>
            <a:ext cx="5708943" cy="4991099"/>
          </a:xfrm>
        </p:spPr>
        <p:txBody>
          <a:bodyPr vert="horz" lIns="91440" tIns="45720" rIns="91440" bIns="45720" rtlCol="0">
            <a:normAutofit/>
          </a:bodyPr>
          <a:lstStyle/>
          <a:p>
            <a:pPr marL="285750" indent="-228600">
              <a:buFont typeface="Arial" panose="020B0604020202020204" pitchFamily="34" charset="0"/>
              <a:buChar char="•"/>
            </a:pPr>
            <a:r>
              <a:rPr lang="en-US"/>
              <a:t>These days, technology forms the backbone of most modern training and development strategies.</a:t>
            </a:r>
          </a:p>
          <a:p>
            <a:pPr marL="285750" indent="-228600">
              <a:buFont typeface="Arial" panose="020B0604020202020204" pitchFamily="34" charset="0"/>
              <a:buChar char="•"/>
            </a:pPr>
            <a:r>
              <a:rPr lang="en-US"/>
              <a:t>There is an array of benefits ranging from the facilitation of personalised learning to offering scalable solutions for global teams (Baetzner et al., 2022).</a:t>
            </a:r>
          </a:p>
          <a:p>
            <a:pPr marL="285750" indent="-228600">
              <a:buFont typeface="Arial" panose="020B0604020202020204" pitchFamily="34" charset="0"/>
              <a:buChar char="•"/>
            </a:pPr>
            <a:r>
              <a:rPr lang="en-US"/>
              <a:t>Another significance of technology in training and development is the bridging of skills gaps.</a:t>
            </a:r>
          </a:p>
          <a:p>
            <a:pPr marL="285750" indent="-228600">
              <a:buFont typeface="Arial" panose="020B0604020202020204" pitchFamily="34" charset="0"/>
              <a:buChar char="•"/>
            </a:pPr>
            <a:r>
              <a:rPr lang="en-US"/>
              <a:t>As newer technology and tools emerge, there’s constantly a need for employees to develop competencies relevant to performing their roles (Czaja, Kallestrup and Harvey, 2020).</a:t>
            </a:r>
          </a:p>
          <a:p>
            <a:pPr marL="285750" indent="-228600">
              <a:buFont typeface="Arial" panose="020B0604020202020204" pitchFamily="34" charset="0"/>
              <a:buChar char="•"/>
            </a:pPr>
            <a:endParaRPr lang="en-US"/>
          </a:p>
        </p:txBody>
      </p:sp>
      <p:sp>
        <p:nvSpPr>
          <p:cNvPr id="86" name="Freeform: Shape 85">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35883" y="935882"/>
            <a:ext cx="2797917" cy="4993618"/>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7401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2C132FF-151B-4B2C-D996-3C67F76C17DF}"/>
            </a:ext>
          </a:extLst>
        </p:cNvPr>
        <p:cNvGrpSpPr/>
        <p:nvPr/>
      </p:nvGrpSpPr>
      <p:grpSpPr>
        <a:xfrm>
          <a:off x="0" y="0"/>
          <a:ext cx="0" cy="0"/>
          <a:chOff x="0" y="0"/>
          <a:chExt cx="0" cy="0"/>
        </a:xfrm>
      </p:grpSpPr>
      <p:sp>
        <p:nvSpPr>
          <p:cNvPr id="80" name="Rectangle 79">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 name="Rectangle 81">
            <a:extLst>
              <a:ext uri="{FF2B5EF4-FFF2-40B4-BE49-F238E27FC236}">
                <a16:creationId xmlns:a16="http://schemas.microsoft.com/office/drawing/2014/main" id="{EA7E8276-E7F8-D393-6F54-0BF8862C3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667DFE30-E9B4-B520-D9CF-5181D140E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48201"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70E8474-B142-C5AA-53D3-FCB133568E1B}"/>
              </a:ext>
            </a:extLst>
          </p:cNvPr>
          <p:cNvPicPr>
            <a:picLocks noChangeAspect="1"/>
          </p:cNvPicPr>
          <p:nvPr/>
        </p:nvPicPr>
        <p:blipFill>
          <a:blip r:embed="rId2">
            <a:alphaModFix amt="50000"/>
          </a:blip>
          <a:srcRect l="26414" r="22752"/>
          <a:stretch/>
        </p:blipFill>
        <p:spPr>
          <a:xfrm>
            <a:off x="-1" y="10"/>
            <a:ext cx="4648201" cy="6857989"/>
          </a:xfrm>
          <a:prstGeom prst="rect">
            <a:avLst/>
          </a:prstGeom>
        </p:spPr>
      </p:pic>
      <p:sp>
        <p:nvSpPr>
          <p:cNvPr id="2" name="Title 1">
            <a:extLst>
              <a:ext uri="{FF2B5EF4-FFF2-40B4-BE49-F238E27FC236}">
                <a16:creationId xmlns:a16="http://schemas.microsoft.com/office/drawing/2014/main" id="{73442DF1-C81F-5A47-C1B2-03514F979EF7}"/>
              </a:ext>
            </a:extLst>
          </p:cNvPr>
          <p:cNvSpPr>
            <a:spLocks noGrp="1"/>
          </p:cNvSpPr>
          <p:nvPr>
            <p:ph type="ctrTitle"/>
          </p:nvPr>
        </p:nvSpPr>
        <p:spPr>
          <a:xfrm>
            <a:off x="738786" y="3994511"/>
            <a:ext cx="2797917" cy="1591492"/>
          </a:xfrm>
          <a:noFill/>
        </p:spPr>
        <p:txBody>
          <a:bodyPr vert="horz" lIns="91440" tIns="45720" rIns="91440" bIns="45720" rtlCol="0" anchor="b">
            <a:normAutofit/>
          </a:bodyPr>
          <a:lstStyle/>
          <a:p>
            <a:pPr>
              <a:lnSpc>
                <a:spcPct val="110000"/>
              </a:lnSpc>
            </a:pPr>
            <a:r>
              <a:rPr lang="en-US" sz="1800" b="1" kern="1200" cap="all" spc="500" baseline="0">
                <a:solidFill>
                  <a:schemeClr val="accent1">
                    <a:lumMod val="60000"/>
                    <a:lumOff val="40000"/>
                  </a:schemeClr>
                </a:solidFill>
                <a:latin typeface="+mj-lt"/>
                <a:ea typeface="+mj-ea"/>
                <a:cs typeface="+mj-cs"/>
              </a:rPr>
              <a:t>Benefits of technology-based training programs for employees</a:t>
            </a:r>
          </a:p>
        </p:txBody>
      </p:sp>
      <p:sp>
        <p:nvSpPr>
          <p:cNvPr id="5" name="Subtitle 4">
            <a:extLst>
              <a:ext uri="{FF2B5EF4-FFF2-40B4-BE49-F238E27FC236}">
                <a16:creationId xmlns:a16="http://schemas.microsoft.com/office/drawing/2014/main" id="{C0E8D6CD-7245-79F4-0A59-EA5FBE7A93FC}"/>
              </a:ext>
            </a:extLst>
          </p:cNvPr>
          <p:cNvSpPr>
            <a:spLocks noGrp="1"/>
          </p:cNvSpPr>
          <p:nvPr>
            <p:ph type="subTitle" idx="1"/>
          </p:nvPr>
        </p:nvSpPr>
        <p:spPr>
          <a:xfrm>
            <a:off x="5562600" y="914400"/>
            <a:ext cx="5708943" cy="4991099"/>
          </a:xfrm>
        </p:spPr>
        <p:txBody>
          <a:bodyPr vert="horz" lIns="91440" tIns="45720" rIns="91440" bIns="45720" rtlCol="0">
            <a:normAutofit/>
          </a:bodyPr>
          <a:lstStyle/>
          <a:p>
            <a:pPr marL="285750" indent="-228600">
              <a:lnSpc>
                <a:spcPct val="110000"/>
              </a:lnSpc>
              <a:buFont typeface="Arial" panose="020B0604020202020204" pitchFamily="34" charset="0"/>
              <a:buChar char="•"/>
            </a:pPr>
            <a:r>
              <a:rPr lang="en-US" sz="1700"/>
              <a:t>Technology-based training programs offer employees several key benefits, including increased convenience and accessibility (Nguyen et al., 2023).</a:t>
            </a:r>
          </a:p>
          <a:p>
            <a:pPr marL="285750" indent="-228600">
              <a:lnSpc>
                <a:spcPct val="110000"/>
              </a:lnSpc>
              <a:buFont typeface="Arial" panose="020B0604020202020204" pitchFamily="34" charset="0"/>
              <a:buChar char="•"/>
            </a:pPr>
            <a:r>
              <a:rPr lang="en-US" sz="1700"/>
              <a:t>Online learning modules and mobile apps enable employees to train in any capacity they want, without the pressures of location and time.</a:t>
            </a:r>
          </a:p>
          <a:p>
            <a:pPr marL="285750" indent="-228600">
              <a:lnSpc>
                <a:spcPct val="110000"/>
              </a:lnSpc>
              <a:buFont typeface="Arial" panose="020B0604020202020204" pitchFamily="34" charset="0"/>
              <a:buChar char="•"/>
            </a:pPr>
            <a:r>
              <a:rPr lang="en-US" sz="1700"/>
              <a:t>For an increasingly global workforce, time zone differences create pressure and difficulties in delivering these forms of training.</a:t>
            </a:r>
          </a:p>
          <a:p>
            <a:pPr marL="285750" indent="-228600">
              <a:lnSpc>
                <a:spcPct val="110000"/>
              </a:lnSpc>
              <a:buFont typeface="Arial" panose="020B0604020202020204" pitchFamily="34" charset="0"/>
              <a:buChar char="•"/>
            </a:pPr>
            <a:r>
              <a:rPr lang="en-US" sz="1700"/>
              <a:t>Lastly, technology improves learning, in that it provides for contextual and timely feedback through customized material and interactive tools for remembering information. Technology also enables employees to take responsibility for their own development, thus promoting a feeling of ownership and drive in professional growth.</a:t>
            </a:r>
          </a:p>
          <a:p>
            <a:pPr marL="285750" indent="-228600">
              <a:lnSpc>
                <a:spcPct val="110000"/>
              </a:lnSpc>
              <a:buFont typeface="Arial" panose="020B0604020202020204" pitchFamily="34" charset="0"/>
              <a:buChar char="•"/>
            </a:pPr>
            <a:endParaRPr lang="en-US" sz="1700"/>
          </a:p>
        </p:txBody>
      </p:sp>
      <p:sp>
        <p:nvSpPr>
          <p:cNvPr id="86" name="Freeform: Shape 85">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35883" y="935882"/>
            <a:ext cx="2797917" cy="4993618"/>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72910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1F0F42A-62D9-E52E-DAD6-8572A6A9460F}"/>
            </a:ext>
          </a:extLst>
        </p:cNvPr>
        <p:cNvGrpSpPr/>
        <p:nvPr/>
      </p:nvGrpSpPr>
      <p:grpSpPr>
        <a:xfrm>
          <a:off x="0" y="0"/>
          <a:ext cx="0" cy="0"/>
          <a:chOff x="0" y="0"/>
          <a:chExt cx="0" cy="0"/>
        </a:xfrm>
      </p:grpSpPr>
      <p:sp>
        <p:nvSpPr>
          <p:cNvPr id="89" name="Rectangle 88">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1" name="Rectangle 90">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1A31EB1-ABF8-5FB1-28EE-214B7E7E8D44}"/>
              </a:ext>
            </a:extLst>
          </p:cNvPr>
          <p:cNvPicPr>
            <a:picLocks noChangeAspect="1"/>
          </p:cNvPicPr>
          <p:nvPr/>
        </p:nvPicPr>
        <p:blipFill>
          <a:blip r:embed="rId2">
            <a:alphaModFix amt="50000"/>
          </a:blip>
          <a:srcRect l="26381" r="22719"/>
          <a:stretch/>
        </p:blipFill>
        <p:spPr>
          <a:xfrm>
            <a:off x="20" y="-1"/>
            <a:ext cx="4654276" cy="6857999"/>
          </a:xfrm>
          <a:prstGeom prst="rect">
            <a:avLst/>
          </a:prstGeom>
        </p:spPr>
      </p:pic>
      <p:sp>
        <p:nvSpPr>
          <p:cNvPr id="95" name="Freeform: Shape 94">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5">
            <a:extLst>
              <a:ext uri="{FF2B5EF4-FFF2-40B4-BE49-F238E27FC236}">
                <a16:creationId xmlns:a16="http://schemas.microsoft.com/office/drawing/2014/main" id="{E85175E9-9332-E709-5E16-423ED2CDA03F}"/>
              </a:ext>
            </a:extLst>
          </p:cNvPr>
          <p:cNvSpPr>
            <a:spLocks noGrp="1"/>
          </p:cNvSpPr>
          <p:nvPr>
            <p:ph type="ctrTitle"/>
          </p:nvPr>
        </p:nvSpPr>
        <p:spPr>
          <a:xfrm>
            <a:off x="738786" y="1319622"/>
            <a:ext cx="3481988" cy="1591492"/>
          </a:xfrm>
          <a:noFill/>
        </p:spPr>
        <p:txBody>
          <a:bodyPr vert="horz" lIns="91440" tIns="45720" rIns="91440" bIns="45720" rtlCol="0" anchor="b">
            <a:normAutofit/>
          </a:bodyPr>
          <a:lstStyle/>
          <a:p>
            <a:pPr>
              <a:lnSpc>
                <a:spcPct val="110000"/>
              </a:lnSpc>
            </a:pPr>
            <a:r>
              <a:rPr lang="en-US" sz="1500" b="1" kern="1200" cap="all" spc="500" baseline="0">
                <a:solidFill>
                  <a:schemeClr val="accent1">
                    <a:lumMod val="60000"/>
                    <a:lumOff val="40000"/>
                  </a:schemeClr>
                </a:solidFill>
                <a:latin typeface="+mj-lt"/>
                <a:ea typeface="+mj-ea"/>
                <a:cs typeface="+mj-cs"/>
              </a:rPr>
              <a:t>Example of Accenture on the benefits of technology-based training programmes for employees</a:t>
            </a:r>
          </a:p>
        </p:txBody>
      </p:sp>
      <p:sp>
        <p:nvSpPr>
          <p:cNvPr id="5" name="Subtitle 4">
            <a:extLst>
              <a:ext uri="{FF2B5EF4-FFF2-40B4-BE49-F238E27FC236}">
                <a16:creationId xmlns:a16="http://schemas.microsoft.com/office/drawing/2014/main" id="{D4A43679-6FB2-A1F4-BA48-BA2CD19A5FD9}"/>
              </a:ext>
            </a:extLst>
          </p:cNvPr>
          <p:cNvSpPr>
            <a:spLocks noGrp="1"/>
          </p:cNvSpPr>
          <p:nvPr>
            <p:ph type="subTitle" idx="1"/>
          </p:nvPr>
        </p:nvSpPr>
        <p:spPr>
          <a:xfrm>
            <a:off x="5562600" y="1495741"/>
            <a:ext cx="4988781" cy="3996716"/>
          </a:xfrm>
        </p:spPr>
        <p:txBody>
          <a:bodyPr vert="horz" lIns="91440" tIns="45720" rIns="91440" bIns="45720" rtlCol="0">
            <a:normAutofit/>
          </a:bodyPr>
          <a:lstStyle/>
          <a:p>
            <a:pPr marL="285750" indent="-228600">
              <a:lnSpc>
                <a:spcPct val="110000"/>
              </a:lnSpc>
              <a:buFont typeface="Arial" panose="020B0604020202020204" pitchFamily="34" charset="0"/>
              <a:buChar char="•"/>
            </a:pPr>
            <a:r>
              <a:rPr lang="en-US" sz="1400"/>
              <a:t>Accenture applies technology-based training to promote continuous learning and development of its workers.</a:t>
            </a:r>
          </a:p>
          <a:p>
            <a:pPr marL="285750" indent="-228600">
              <a:lnSpc>
                <a:spcPct val="110000"/>
              </a:lnSpc>
              <a:buFont typeface="Arial" panose="020B0604020202020204" pitchFamily="34" charset="0"/>
              <a:buChar char="•"/>
            </a:pPr>
            <a:r>
              <a:rPr lang="en-US" sz="1400"/>
              <a:t>Accenture Academy is one of the digital learning platforms offered by the global consulting firm, which allows employees to access a library of courses on topics such as technical skills and leadership development (Rezayi et al., 2022).</a:t>
            </a:r>
          </a:p>
          <a:p>
            <a:pPr marL="285750" indent="-228600">
              <a:lnSpc>
                <a:spcPct val="110000"/>
              </a:lnSpc>
              <a:buFont typeface="Arial" panose="020B0604020202020204" pitchFamily="34" charset="0"/>
              <a:buChar char="•"/>
            </a:pPr>
            <a:r>
              <a:rPr lang="en-US" sz="1400"/>
              <a:t>Accenture also applies AI-driven solutions to the learning experience, tailoring content to an employee’s specific needs and learning style.</a:t>
            </a:r>
          </a:p>
          <a:p>
            <a:pPr marL="285750" indent="-228600">
              <a:lnSpc>
                <a:spcPct val="110000"/>
              </a:lnSpc>
              <a:buFont typeface="Arial" panose="020B0604020202020204" pitchFamily="34" charset="0"/>
              <a:buChar char="•"/>
            </a:pPr>
            <a:r>
              <a:rPr lang="en-US" sz="1400"/>
              <a:t>By focusing on technology-driven training, the employees constantly improve their skills to remain competitive in today’s fast-paced consulting-environment.</a:t>
            </a:r>
          </a:p>
          <a:p>
            <a:pPr marL="285750" indent="-228600">
              <a:lnSpc>
                <a:spcPct val="110000"/>
              </a:lnSpc>
              <a:buFont typeface="Arial" panose="020B0604020202020204" pitchFamily="34" charset="0"/>
              <a:buChar char="•"/>
            </a:pPr>
            <a:endParaRPr lang="en-US" sz="1400"/>
          </a:p>
        </p:txBody>
      </p:sp>
    </p:spTree>
    <p:extLst>
      <p:ext uri="{BB962C8B-B14F-4D97-AF65-F5344CB8AC3E}">
        <p14:creationId xmlns:p14="http://schemas.microsoft.com/office/powerpoint/2010/main" val="3529442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B6B4E2D-1283-C5E4-AC53-E10633DDD1A0}"/>
            </a:ext>
          </a:extLst>
        </p:cNvPr>
        <p:cNvGrpSpPr/>
        <p:nvPr/>
      </p:nvGrpSpPr>
      <p:grpSpPr>
        <a:xfrm>
          <a:off x="0" y="0"/>
          <a:ext cx="0" cy="0"/>
          <a:chOff x="0" y="0"/>
          <a:chExt cx="0" cy="0"/>
        </a:xfrm>
      </p:grpSpPr>
      <p:sp>
        <p:nvSpPr>
          <p:cNvPr id="80" name="Rectangle 79">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 name="Rectangle 81">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8C30333-3664-B561-21C4-34B834F3E0EC}"/>
              </a:ext>
            </a:extLst>
          </p:cNvPr>
          <p:cNvPicPr>
            <a:picLocks noChangeAspect="1"/>
          </p:cNvPicPr>
          <p:nvPr/>
        </p:nvPicPr>
        <p:blipFill>
          <a:blip r:embed="rId2">
            <a:alphaModFix amt="50000"/>
          </a:blip>
          <a:srcRect l="26381" r="22719"/>
          <a:stretch/>
        </p:blipFill>
        <p:spPr>
          <a:xfrm>
            <a:off x="20" y="-1"/>
            <a:ext cx="4654276" cy="6857999"/>
          </a:xfrm>
          <a:prstGeom prst="rect">
            <a:avLst/>
          </a:prstGeom>
        </p:spPr>
      </p:pic>
      <p:sp>
        <p:nvSpPr>
          <p:cNvPr id="86" name="Freeform: Shape 85">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893C9A-7878-57A5-7C68-C1C854B176BB}"/>
              </a:ext>
            </a:extLst>
          </p:cNvPr>
          <p:cNvSpPr>
            <a:spLocks noGrp="1"/>
          </p:cNvSpPr>
          <p:nvPr>
            <p:ph type="ctrTitle"/>
          </p:nvPr>
        </p:nvSpPr>
        <p:spPr>
          <a:xfrm>
            <a:off x="738786" y="1319622"/>
            <a:ext cx="3481988" cy="1591492"/>
          </a:xfrm>
          <a:noFill/>
        </p:spPr>
        <p:txBody>
          <a:bodyPr vert="horz" lIns="91440" tIns="45720" rIns="91440" bIns="45720" rtlCol="0" anchor="b">
            <a:normAutofit/>
          </a:bodyPr>
          <a:lstStyle/>
          <a:p>
            <a:pPr>
              <a:lnSpc>
                <a:spcPct val="110000"/>
              </a:lnSpc>
            </a:pPr>
            <a:r>
              <a:rPr lang="en-US" sz="1800" b="1" kern="1200" cap="all" spc="500" baseline="0">
                <a:solidFill>
                  <a:schemeClr val="accent1">
                    <a:lumMod val="60000"/>
                    <a:lumOff val="40000"/>
                  </a:schemeClr>
                </a:solidFill>
                <a:latin typeface="+mj-lt"/>
                <a:ea typeface="+mj-ea"/>
                <a:cs typeface="+mj-cs"/>
              </a:rPr>
              <a:t>Example of google  on the benefits of technology-based training programs for employees </a:t>
            </a:r>
          </a:p>
        </p:txBody>
      </p:sp>
      <p:sp>
        <p:nvSpPr>
          <p:cNvPr id="5" name="Subtitle 4">
            <a:extLst>
              <a:ext uri="{FF2B5EF4-FFF2-40B4-BE49-F238E27FC236}">
                <a16:creationId xmlns:a16="http://schemas.microsoft.com/office/drawing/2014/main" id="{222D5FA2-9716-2AAB-A82D-E4D861DFE8A0}"/>
              </a:ext>
            </a:extLst>
          </p:cNvPr>
          <p:cNvSpPr>
            <a:spLocks noGrp="1"/>
          </p:cNvSpPr>
          <p:nvPr>
            <p:ph type="subTitle" idx="1"/>
          </p:nvPr>
        </p:nvSpPr>
        <p:spPr>
          <a:xfrm>
            <a:off x="5562600" y="1495741"/>
            <a:ext cx="4988781" cy="3996716"/>
          </a:xfrm>
        </p:spPr>
        <p:txBody>
          <a:bodyPr vert="horz" lIns="91440" tIns="45720" rIns="91440" bIns="45720" rtlCol="0">
            <a:normAutofit/>
          </a:bodyPr>
          <a:lstStyle/>
          <a:p>
            <a:pPr marL="285750" indent="-228600">
              <a:lnSpc>
                <a:spcPct val="110000"/>
              </a:lnSpc>
              <a:buFont typeface="Arial" panose="020B0604020202020204" pitchFamily="34" charset="0"/>
              <a:buChar char="•"/>
            </a:pPr>
            <a:r>
              <a:rPr lang="en-US" sz="1500" dirty="0"/>
              <a:t>One prime example of a company that has well-implemented technology-based training programs is Google itself.</a:t>
            </a:r>
          </a:p>
          <a:p>
            <a:pPr marL="285750" indent="-228600">
              <a:lnSpc>
                <a:spcPct val="110000"/>
              </a:lnSpc>
              <a:buFont typeface="Arial" panose="020B0604020202020204" pitchFamily="34" charset="0"/>
              <a:buChar char="•"/>
            </a:pPr>
            <a:r>
              <a:rPr lang="en-US" sz="1500" dirty="0"/>
              <a:t>The company will employ numerous online learning platforms, and its in-house tools, such as “Google Coursera” and “Google’s Learning Hub”, through which its employees will be able to continue learning continuously (Zhang, 2022).</a:t>
            </a:r>
          </a:p>
          <a:p>
            <a:pPr marL="285750" indent="-228600">
              <a:lnSpc>
                <a:spcPct val="110000"/>
              </a:lnSpc>
              <a:buFont typeface="Arial" panose="020B0604020202020204" pitchFamily="34" charset="0"/>
              <a:buChar char="•"/>
            </a:pPr>
            <a:r>
              <a:rPr lang="en-US" sz="1500" dirty="0"/>
              <a:t>Courses are run from technical skills to leadership development courses that enable employees to improve their skills and, ultimately, their career position. </a:t>
            </a:r>
          </a:p>
          <a:p>
            <a:pPr marL="285750" indent="-228600">
              <a:lnSpc>
                <a:spcPct val="110000"/>
              </a:lnSpc>
              <a:buFont typeface="Arial" panose="020B0604020202020204" pitchFamily="34" charset="0"/>
              <a:buChar char="•"/>
            </a:pPr>
            <a:r>
              <a:rPr lang="en-US" sz="1500" dirty="0"/>
              <a:t>Google’s use of technology in training encourages self-paced learning, allowing employees to choose courses that align with their interests and career goals.</a:t>
            </a:r>
          </a:p>
          <a:p>
            <a:pPr marL="285750" indent="-228600">
              <a:lnSpc>
                <a:spcPct val="110000"/>
              </a:lnSpc>
              <a:buFont typeface="Arial" panose="020B0604020202020204" pitchFamily="34" charset="0"/>
              <a:buChar char="•"/>
            </a:pPr>
            <a:endParaRPr lang="en-US" sz="1500" dirty="0"/>
          </a:p>
          <a:p>
            <a:pPr marL="285750" indent="-228600">
              <a:lnSpc>
                <a:spcPct val="110000"/>
              </a:lnSpc>
              <a:buFont typeface="Arial" panose="020B0604020202020204" pitchFamily="34" charset="0"/>
              <a:buChar char="•"/>
            </a:pPr>
            <a:endParaRPr lang="en-US" sz="1500" dirty="0"/>
          </a:p>
        </p:txBody>
      </p:sp>
    </p:spTree>
    <p:extLst>
      <p:ext uri="{BB962C8B-B14F-4D97-AF65-F5344CB8AC3E}">
        <p14:creationId xmlns:p14="http://schemas.microsoft.com/office/powerpoint/2010/main" val="3329034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F02BF87-854C-46DD-53F7-1D5CCD7AC5F4}"/>
            </a:ext>
          </a:extLst>
        </p:cNvPr>
        <p:cNvGrpSpPr/>
        <p:nvPr/>
      </p:nvGrpSpPr>
      <p:grpSpPr>
        <a:xfrm>
          <a:off x="0" y="0"/>
          <a:ext cx="0" cy="0"/>
          <a:chOff x="0" y="0"/>
          <a:chExt cx="0" cy="0"/>
        </a:xfrm>
      </p:grpSpPr>
      <p:sp>
        <p:nvSpPr>
          <p:cNvPr id="80" name="Rectangle 79">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 name="Rectangle 81">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7A2BF65-BC65-DF00-C971-0DB8E90B282D}"/>
              </a:ext>
            </a:extLst>
          </p:cNvPr>
          <p:cNvPicPr>
            <a:picLocks noChangeAspect="1"/>
          </p:cNvPicPr>
          <p:nvPr/>
        </p:nvPicPr>
        <p:blipFill>
          <a:blip r:embed="rId2">
            <a:alphaModFix amt="50000"/>
          </a:blip>
          <a:srcRect l="26381" r="22719"/>
          <a:stretch/>
        </p:blipFill>
        <p:spPr>
          <a:xfrm>
            <a:off x="20" y="-1"/>
            <a:ext cx="4654276" cy="6857999"/>
          </a:xfrm>
          <a:prstGeom prst="rect">
            <a:avLst/>
          </a:prstGeom>
        </p:spPr>
      </p:pic>
      <p:sp>
        <p:nvSpPr>
          <p:cNvPr id="86" name="Freeform: Shape 85">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52735D-3D5C-3E96-EDF4-D03C8585F77B}"/>
              </a:ext>
            </a:extLst>
          </p:cNvPr>
          <p:cNvSpPr>
            <a:spLocks noGrp="1"/>
          </p:cNvSpPr>
          <p:nvPr>
            <p:ph type="ctrTitle"/>
          </p:nvPr>
        </p:nvSpPr>
        <p:spPr>
          <a:xfrm>
            <a:off x="738786" y="1319622"/>
            <a:ext cx="3481988" cy="1591492"/>
          </a:xfrm>
          <a:noFill/>
        </p:spPr>
        <p:txBody>
          <a:bodyPr vert="horz" lIns="91440" tIns="45720" rIns="91440" bIns="45720" rtlCol="0" anchor="b">
            <a:normAutofit/>
          </a:bodyPr>
          <a:lstStyle/>
          <a:p>
            <a:pPr>
              <a:lnSpc>
                <a:spcPct val="110000"/>
              </a:lnSpc>
            </a:pPr>
            <a:r>
              <a:rPr lang="en-US" sz="1800" b="1" kern="1200" cap="all" spc="500" baseline="0">
                <a:solidFill>
                  <a:schemeClr val="accent1">
                    <a:lumMod val="60000"/>
                    <a:lumOff val="40000"/>
                  </a:schemeClr>
                </a:solidFill>
                <a:latin typeface="+mj-lt"/>
                <a:ea typeface="+mj-ea"/>
                <a:cs typeface="+mj-cs"/>
              </a:rPr>
              <a:t>Example of TESCO on the benefits of technology-based training programs for employees </a:t>
            </a:r>
          </a:p>
        </p:txBody>
      </p:sp>
      <p:sp>
        <p:nvSpPr>
          <p:cNvPr id="5" name="Subtitle 4">
            <a:extLst>
              <a:ext uri="{FF2B5EF4-FFF2-40B4-BE49-F238E27FC236}">
                <a16:creationId xmlns:a16="http://schemas.microsoft.com/office/drawing/2014/main" id="{C8B277ED-A456-EA98-E798-7CB1E3E03C04}"/>
              </a:ext>
            </a:extLst>
          </p:cNvPr>
          <p:cNvSpPr>
            <a:spLocks noGrp="1"/>
          </p:cNvSpPr>
          <p:nvPr>
            <p:ph type="subTitle" idx="1"/>
          </p:nvPr>
        </p:nvSpPr>
        <p:spPr>
          <a:xfrm>
            <a:off x="5562600" y="1495741"/>
            <a:ext cx="4988781" cy="3996716"/>
          </a:xfrm>
        </p:spPr>
        <p:txBody>
          <a:bodyPr vert="horz" lIns="91440" tIns="45720" rIns="91440" bIns="45720" rtlCol="0">
            <a:normAutofit/>
          </a:bodyPr>
          <a:lstStyle/>
          <a:p>
            <a:pPr marL="285750" indent="-228600">
              <a:lnSpc>
                <a:spcPct val="110000"/>
              </a:lnSpc>
              <a:buFont typeface="Arial" panose="020B0604020202020204" pitchFamily="34" charset="0"/>
              <a:buChar char="•"/>
            </a:pPr>
            <a:r>
              <a:rPr lang="en-US" sz="1400"/>
              <a:t>Tesco is one of the UK’s largest retailers, and it has taken technology-based training programs into its employee development strategy.</a:t>
            </a:r>
          </a:p>
          <a:p>
            <a:pPr marL="285750" indent="-228600">
              <a:lnSpc>
                <a:spcPct val="110000"/>
              </a:lnSpc>
              <a:buFont typeface="Arial" panose="020B0604020202020204" pitchFamily="34" charset="0"/>
              <a:buChar char="•"/>
            </a:pPr>
            <a:r>
              <a:rPr lang="en-US" sz="1400"/>
              <a:t>The company utilizes online learning platforms, such as Tesco Academy, to deliver training programs that cover everything from customer service to product knowledge (Dahri et al., 2023).</a:t>
            </a:r>
          </a:p>
          <a:p>
            <a:pPr marL="285750" indent="-228600">
              <a:lnSpc>
                <a:spcPct val="110000"/>
              </a:lnSpc>
              <a:buFont typeface="Arial" panose="020B0604020202020204" pitchFamily="34" charset="0"/>
              <a:buChar char="•"/>
            </a:pPr>
            <a:r>
              <a:rPr lang="en-US" sz="1400"/>
              <a:t>Tesco also offers mobile learning options, enabling employees to access training content on their smartphones.</a:t>
            </a:r>
          </a:p>
          <a:p>
            <a:pPr marL="285750" indent="-228600">
              <a:lnSpc>
                <a:spcPct val="110000"/>
              </a:lnSpc>
              <a:buFont typeface="Arial" panose="020B0604020202020204" pitchFamily="34" charset="0"/>
              <a:buChar char="•"/>
            </a:pPr>
            <a:r>
              <a:rPr lang="en-US" sz="1400"/>
              <a:t>This accessibility is particularly beneficial for employees in store-based roles, who may not have easy access to traditional classroom-based training. This way, Tesco equips its employee with the ability to meet customer expectations and help the company achieve success.  </a:t>
            </a:r>
          </a:p>
          <a:p>
            <a:pPr marL="285750" indent="-228600">
              <a:lnSpc>
                <a:spcPct val="110000"/>
              </a:lnSpc>
              <a:buFont typeface="Arial" panose="020B0604020202020204" pitchFamily="34" charset="0"/>
              <a:buChar char="•"/>
            </a:pPr>
            <a:endParaRPr lang="en-US" sz="1400"/>
          </a:p>
        </p:txBody>
      </p:sp>
    </p:spTree>
    <p:extLst>
      <p:ext uri="{BB962C8B-B14F-4D97-AF65-F5344CB8AC3E}">
        <p14:creationId xmlns:p14="http://schemas.microsoft.com/office/powerpoint/2010/main" val="241171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660B4B2-7766-48AD-D171-BE2406801721}"/>
            </a:ext>
          </a:extLst>
        </p:cNvPr>
        <p:cNvGrpSpPr/>
        <p:nvPr/>
      </p:nvGrpSpPr>
      <p:grpSpPr>
        <a:xfrm>
          <a:off x="0" y="0"/>
          <a:ext cx="0" cy="0"/>
          <a:chOff x="0" y="0"/>
          <a:chExt cx="0" cy="0"/>
        </a:xfrm>
      </p:grpSpPr>
      <p:sp>
        <p:nvSpPr>
          <p:cNvPr id="80" name="Rectangle 79">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 name="Rectangle 81">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CC5DFC3-5846-C8B8-163E-0A2FD07FBCC1}"/>
              </a:ext>
            </a:extLst>
          </p:cNvPr>
          <p:cNvPicPr>
            <a:picLocks noChangeAspect="1"/>
          </p:cNvPicPr>
          <p:nvPr/>
        </p:nvPicPr>
        <p:blipFill>
          <a:blip r:embed="rId2">
            <a:alphaModFix amt="50000"/>
          </a:blip>
          <a:srcRect l="26381" r="22719"/>
          <a:stretch/>
        </p:blipFill>
        <p:spPr>
          <a:xfrm>
            <a:off x="20" y="-1"/>
            <a:ext cx="4654276" cy="6857999"/>
          </a:xfrm>
          <a:prstGeom prst="rect">
            <a:avLst/>
          </a:prstGeom>
        </p:spPr>
      </p:pic>
      <p:sp>
        <p:nvSpPr>
          <p:cNvPr id="86" name="Freeform: Shape 85">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B9D053-2C6C-9F03-4072-DD364B821D81}"/>
              </a:ext>
            </a:extLst>
          </p:cNvPr>
          <p:cNvSpPr>
            <a:spLocks noGrp="1"/>
          </p:cNvSpPr>
          <p:nvPr>
            <p:ph type="ctrTitle"/>
          </p:nvPr>
        </p:nvSpPr>
        <p:spPr>
          <a:xfrm>
            <a:off x="738786" y="1319622"/>
            <a:ext cx="3481988" cy="1591492"/>
          </a:xfrm>
          <a:noFill/>
        </p:spPr>
        <p:txBody>
          <a:bodyPr vert="horz" lIns="91440" tIns="45720" rIns="91440" bIns="45720" rtlCol="0" anchor="b">
            <a:normAutofit/>
          </a:bodyPr>
          <a:lstStyle/>
          <a:p>
            <a:pPr>
              <a:lnSpc>
                <a:spcPct val="110000"/>
              </a:lnSpc>
            </a:pPr>
            <a:r>
              <a:rPr lang="en-US" sz="1800" b="1" kern="1200" cap="all" spc="500" baseline="0">
                <a:solidFill>
                  <a:schemeClr val="accent1">
                    <a:lumMod val="60000"/>
                    <a:lumOff val="40000"/>
                  </a:schemeClr>
                </a:solidFill>
                <a:latin typeface="+mj-lt"/>
                <a:ea typeface="+mj-ea"/>
                <a:cs typeface="+mj-cs"/>
              </a:rPr>
              <a:t>Example of IBM on the benefits of technology-based training programs for employees </a:t>
            </a:r>
          </a:p>
        </p:txBody>
      </p:sp>
      <p:sp>
        <p:nvSpPr>
          <p:cNvPr id="5" name="Subtitle 4">
            <a:extLst>
              <a:ext uri="{FF2B5EF4-FFF2-40B4-BE49-F238E27FC236}">
                <a16:creationId xmlns:a16="http://schemas.microsoft.com/office/drawing/2014/main" id="{F061BF83-6782-132B-95FB-120CF075E1AA}"/>
              </a:ext>
            </a:extLst>
          </p:cNvPr>
          <p:cNvSpPr>
            <a:spLocks noGrp="1"/>
          </p:cNvSpPr>
          <p:nvPr>
            <p:ph type="subTitle" idx="1"/>
          </p:nvPr>
        </p:nvSpPr>
        <p:spPr>
          <a:xfrm>
            <a:off x="5562600" y="1495741"/>
            <a:ext cx="4988781" cy="3996716"/>
          </a:xfrm>
        </p:spPr>
        <p:txBody>
          <a:bodyPr vert="horz" lIns="91440" tIns="45720" rIns="91440" bIns="45720" rtlCol="0">
            <a:normAutofit/>
          </a:bodyPr>
          <a:lstStyle/>
          <a:p>
            <a:pPr marL="285750" indent="-228600">
              <a:lnSpc>
                <a:spcPct val="110000"/>
              </a:lnSpc>
              <a:buFont typeface="Arial" panose="020B0604020202020204" pitchFamily="34" charset="0"/>
              <a:buChar char="•"/>
            </a:pPr>
            <a:r>
              <a:rPr lang="en-US" sz="1400"/>
              <a:t>IBM has long been an advocate of leveraging technology in employee training</a:t>
            </a:r>
          </a:p>
          <a:p>
            <a:pPr marL="285750" indent="-228600">
              <a:lnSpc>
                <a:spcPct val="110000"/>
              </a:lnSpc>
              <a:buFont typeface="Arial" panose="020B0604020202020204" pitchFamily="34" charset="0"/>
              <a:buChar char="•"/>
            </a:pPr>
            <a:r>
              <a:rPr lang="en-US" sz="1400"/>
              <a:t>It poses a full set of digital learning tools, with the IBM SkillsBuild platform being one example wherein a learning resource, courses on coding, data science, and leadership, is given the access to its employees (Czaja, Kallestrup and Harvey, 2024).</a:t>
            </a:r>
          </a:p>
          <a:p>
            <a:pPr marL="285750" indent="-228600">
              <a:lnSpc>
                <a:spcPct val="110000"/>
              </a:lnSpc>
              <a:buFont typeface="Arial" panose="020B0604020202020204" pitchFamily="34" charset="0"/>
              <a:buChar char="•"/>
            </a:pPr>
            <a:r>
              <a:rPr lang="en-US" sz="1400"/>
              <a:t>Moreover, IBM is implementing both VR and AI for immersive and personalized learning experience. This is a new method that allows employees to increase their critical skills for the company’s future, given the new technology landscape.</a:t>
            </a:r>
          </a:p>
          <a:p>
            <a:pPr marL="285750" indent="-228600">
              <a:lnSpc>
                <a:spcPct val="110000"/>
              </a:lnSpc>
              <a:buFont typeface="Arial" panose="020B0604020202020204" pitchFamily="34" charset="0"/>
              <a:buChar char="•"/>
            </a:pPr>
            <a:r>
              <a:rPr lang="en-US" sz="1400"/>
              <a:t>Consequently, IBM better equips its employees to address new emerging challenges in the ever-changing technological world.</a:t>
            </a:r>
          </a:p>
          <a:p>
            <a:pPr marL="285750" indent="-228600">
              <a:lnSpc>
                <a:spcPct val="110000"/>
              </a:lnSpc>
              <a:buFont typeface="Arial" panose="020B0604020202020204" pitchFamily="34" charset="0"/>
              <a:buChar char="•"/>
            </a:pPr>
            <a:endParaRPr lang="en-US" sz="1400"/>
          </a:p>
        </p:txBody>
      </p:sp>
    </p:spTree>
    <p:extLst>
      <p:ext uri="{BB962C8B-B14F-4D97-AF65-F5344CB8AC3E}">
        <p14:creationId xmlns:p14="http://schemas.microsoft.com/office/powerpoint/2010/main" val="3316300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A593238-99C4-7E43-BA64-AF1FA64F4DC4}"/>
            </a:ext>
          </a:extLst>
        </p:cNvPr>
        <p:cNvGrpSpPr/>
        <p:nvPr/>
      </p:nvGrpSpPr>
      <p:grpSpPr>
        <a:xfrm>
          <a:off x="0" y="0"/>
          <a:ext cx="0" cy="0"/>
          <a:chOff x="0" y="0"/>
          <a:chExt cx="0" cy="0"/>
        </a:xfrm>
      </p:grpSpPr>
      <p:sp>
        <p:nvSpPr>
          <p:cNvPr id="64" name="Rectangle 63">
            <a:extLst>
              <a:ext uri="{FF2B5EF4-FFF2-40B4-BE49-F238E27FC236}">
                <a16:creationId xmlns:a16="http://schemas.microsoft.com/office/drawing/2014/main" id="{0421AB1F-A096-BBC2-B6C0-49FE8F8C6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6" name="Rectangle 65">
            <a:extLst>
              <a:ext uri="{FF2B5EF4-FFF2-40B4-BE49-F238E27FC236}">
                <a16:creationId xmlns:a16="http://schemas.microsoft.com/office/drawing/2014/main" id="{242AFF21-0725-17EC-BC4A-5FFB31426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9B274FAD-95D8-92C3-C02E-B397B4104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1E2806C-2415-A037-20F2-8AF9AD405ECB}"/>
              </a:ext>
            </a:extLst>
          </p:cNvPr>
          <p:cNvPicPr>
            <a:picLocks noChangeAspect="1"/>
          </p:cNvPicPr>
          <p:nvPr/>
        </p:nvPicPr>
        <p:blipFill>
          <a:blip r:embed="rId2">
            <a:alphaModFix amt="50000"/>
          </a:blip>
          <a:srcRect l="26381" r="22719"/>
          <a:stretch/>
        </p:blipFill>
        <p:spPr>
          <a:xfrm>
            <a:off x="20" y="-1"/>
            <a:ext cx="4654276" cy="6857999"/>
          </a:xfrm>
          <a:prstGeom prst="rect">
            <a:avLst/>
          </a:prstGeom>
        </p:spPr>
      </p:pic>
      <p:sp>
        <p:nvSpPr>
          <p:cNvPr id="75" name="Freeform: Shape 74">
            <a:extLst>
              <a:ext uri="{FF2B5EF4-FFF2-40B4-BE49-F238E27FC236}">
                <a16:creationId xmlns:a16="http://schemas.microsoft.com/office/drawing/2014/main" id="{BEB19215-4F23-CB4D-5A10-4D4EB1818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969C9AE-127C-5F7B-A2B8-BDB079980D9B}"/>
              </a:ext>
            </a:extLst>
          </p:cNvPr>
          <p:cNvSpPr>
            <a:spLocks noGrp="1"/>
          </p:cNvSpPr>
          <p:nvPr>
            <p:ph type="ctrTitle"/>
          </p:nvPr>
        </p:nvSpPr>
        <p:spPr>
          <a:xfrm>
            <a:off x="738786" y="929842"/>
            <a:ext cx="3481988" cy="1857426"/>
          </a:xfrm>
          <a:noFill/>
        </p:spPr>
        <p:txBody>
          <a:bodyPr vert="horz" lIns="91440" tIns="45720" rIns="91440" bIns="45720" rtlCol="0" anchor="b">
            <a:normAutofit fontScale="90000"/>
          </a:bodyPr>
          <a:lstStyle/>
          <a:p>
            <a:pPr>
              <a:lnSpc>
                <a:spcPct val="110000"/>
              </a:lnSpc>
            </a:pPr>
            <a:r>
              <a:rPr lang="en-US" sz="2200" b="1" kern="1200" cap="all" spc="500" baseline="0" dirty="0">
                <a:solidFill>
                  <a:schemeClr val="accent1">
                    <a:lumMod val="60000"/>
                    <a:lumOff val="40000"/>
                  </a:schemeClr>
                </a:solidFill>
                <a:latin typeface="+mj-lt"/>
                <a:ea typeface="+mj-ea"/>
                <a:cs typeface="+mj-cs"/>
              </a:rPr>
              <a:t>  benefits of technology-based training programs for employers </a:t>
            </a:r>
          </a:p>
        </p:txBody>
      </p:sp>
      <p:sp>
        <p:nvSpPr>
          <p:cNvPr id="5" name="Subtitle 4">
            <a:extLst>
              <a:ext uri="{FF2B5EF4-FFF2-40B4-BE49-F238E27FC236}">
                <a16:creationId xmlns:a16="http://schemas.microsoft.com/office/drawing/2014/main" id="{63B388A2-B7E4-D5C6-47E3-A268958CD7A7}"/>
              </a:ext>
            </a:extLst>
          </p:cNvPr>
          <p:cNvSpPr>
            <a:spLocks noGrp="1"/>
          </p:cNvSpPr>
          <p:nvPr>
            <p:ph type="subTitle" idx="1"/>
          </p:nvPr>
        </p:nvSpPr>
        <p:spPr>
          <a:xfrm>
            <a:off x="5562600" y="1186543"/>
            <a:ext cx="4909457" cy="4739600"/>
          </a:xfrm>
        </p:spPr>
        <p:txBody>
          <a:bodyPr vert="horz" lIns="91440" tIns="45720" rIns="91440" bIns="45720" rtlCol="0">
            <a:normAutofit/>
          </a:bodyPr>
          <a:lstStyle/>
          <a:p>
            <a:pPr marL="285750" indent="-228600">
              <a:lnSpc>
                <a:spcPct val="110000"/>
              </a:lnSpc>
              <a:buFont typeface="Arial" panose="020B0604020202020204" pitchFamily="34" charset="0"/>
              <a:buChar char="•"/>
            </a:pPr>
            <a:r>
              <a:rPr lang="en-US" sz="1500" dirty="0"/>
              <a:t>The benefits of technology-based training programs include cost savings, scalability, and tracking employee progress to a higher extent.</a:t>
            </a:r>
          </a:p>
          <a:p>
            <a:pPr marL="285750" indent="-228600">
              <a:lnSpc>
                <a:spcPct val="110000"/>
              </a:lnSpc>
              <a:buFont typeface="Arial" panose="020B0604020202020204" pitchFamily="34" charset="0"/>
              <a:buChar char="•"/>
            </a:pPr>
            <a:r>
              <a:rPr lang="en-US" sz="1500" dirty="0"/>
              <a:t>More time-consuming and expensive, in-person traditional training cannot be compared with the ability of online platforms in terms of reaching hundreds of employees simultaneously, regardless of location (Al-Taweel et al., 2021).</a:t>
            </a:r>
          </a:p>
          <a:p>
            <a:pPr marL="285750" indent="-228600">
              <a:lnSpc>
                <a:spcPct val="110000"/>
              </a:lnSpc>
              <a:buFont typeface="Arial" panose="020B0604020202020204" pitchFamily="34" charset="0"/>
              <a:buChar char="•"/>
            </a:pPr>
            <a:r>
              <a:rPr lang="en-US" sz="1500" dirty="0"/>
              <a:t>Moreover, digital training solutions offer employers a wealth of information about employee performance and learning progress, enabling them to apply more targeted interventions.</a:t>
            </a:r>
          </a:p>
          <a:p>
            <a:pPr marL="285750" indent="-228600">
              <a:lnSpc>
                <a:spcPct val="110000"/>
              </a:lnSpc>
              <a:buFont typeface="Arial" panose="020B0604020202020204" pitchFamily="34" charset="0"/>
              <a:buChar char="•"/>
            </a:pPr>
            <a:r>
              <a:rPr lang="en-US" sz="1500" dirty="0"/>
              <a:t>Flexibility: it will benefit employers who require change, keeping updated on industry trends to allow the staff to have access to the latest knowledge and skills.</a:t>
            </a:r>
          </a:p>
          <a:p>
            <a:pPr marL="285750" indent="-228600">
              <a:lnSpc>
                <a:spcPct val="110000"/>
              </a:lnSpc>
              <a:buFont typeface="Arial" panose="020B0604020202020204" pitchFamily="34" charset="0"/>
              <a:buChar char="•"/>
            </a:pPr>
            <a:endParaRPr lang="en-US" sz="1500" dirty="0"/>
          </a:p>
        </p:txBody>
      </p:sp>
    </p:spTree>
    <p:extLst>
      <p:ext uri="{BB962C8B-B14F-4D97-AF65-F5344CB8AC3E}">
        <p14:creationId xmlns:p14="http://schemas.microsoft.com/office/powerpoint/2010/main" val="3656306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075B5C7-DF7F-9975-0441-0875ACB34D62}"/>
            </a:ext>
          </a:extLst>
        </p:cNvPr>
        <p:cNvGrpSpPr/>
        <p:nvPr/>
      </p:nvGrpSpPr>
      <p:grpSpPr>
        <a:xfrm>
          <a:off x="0" y="0"/>
          <a:ext cx="0" cy="0"/>
          <a:chOff x="0" y="0"/>
          <a:chExt cx="0" cy="0"/>
        </a:xfrm>
      </p:grpSpPr>
      <p:sp>
        <p:nvSpPr>
          <p:cNvPr id="80" name="Rectangle 79">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 name="Rectangle 81">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DAFE3F3-24F1-BC85-5FFF-CC48E262A706}"/>
              </a:ext>
            </a:extLst>
          </p:cNvPr>
          <p:cNvPicPr>
            <a:picLocks noChangeAspect="1"/>
          </p:cNvPicPr>
          <p:nvPr/>
        </p:nvPicPr>
        <p:blipFill>
          <a:blip r:embed="rId2">
            <a:alphaModFix amt="50000"/>
          </a:blip>
          <a:srcRect l="26381" r="22719"/>
          <a:stretch/>
        </p:blipFill>
        <p:spPr>
          <a:xfrm>
            <a:off x="20" y="-1"/>
            <a:ext cx="4654276" cy="6857999"/>
          </a:xfrm>
          <a:prstGeom prst="rect">
            <a:avLst/>
          </a:prstGeom>
        </p:spPr>
      </p:pic>
      <p:sp>
        <p:nvSpPr>
          <p:cNvPr id="86" name="Freeform: Shape 85">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8C8F46-EC6C-3CD0-37F4-5F417A681DAD}"/>
              </a:ext>
            </a:extLst>
          </p:cNvPr>
          <p:cNvSpPr>
            <a:spLocks noGrp="1"/>
          </p:cNvSpPr>
          <p:nvPr>
            <p:ph type="ctrTitle"/>
          </p:nvPr>
        </p:nvSpPr>
        <p:spPr>
          <a:xfrm>
            <a:off x="738786" y="1319622"/>
            <a:ext cx="3481988" cy="1591492"/>
          </a:xfrm>
          <a:noFill/>
        </p:spPr>
        <p:txBody>
          <a:bodyPr vert="horz" lIns="91440" tIns="45720" rIns="91440" bIns="45720" rtlCol="0" anchor="b">
            <a:normAutofit/>
          </a:bodyPr>
          <a:lstStyle/>
          <a:p>
            <a:pPr>
              <a:lnSpc>
                <a:spcPct val="110000"/>
              </a:lnSpc>
            </a:pPr>
            <a:r>
              <a:rPr lang="en-US" sz="1500" b="1" kern="1200" cap="all" spc="500" baseline="0">
                <a:solidFill>
                  <a:schemeClr val="accent1">
                    <a:lumMod val="60000"/>
                    <a:lumOff val="40000"/>
                  </a:schemeClr>
                </a:solidFill>
                <a:latin typeface="+mj-lt"/>
                <a:ea typeface="+mj-ea"/>
                <a:cs typeface="+mj-cs"/>
              </a:rPr>
              <a:t>  example of Deloitte on the benefits of technology-based training programs for employers </a:t>
            </a:r>
          </a:p>
        </p:txBody>
      </p:sp>
      <p:sp>
        <p:nvSpPr>
          <p:cNvPr id="5" name="Subtitle 4">
            <a:extLst>
              <a:ext uri="{FF2B5EF4-FFF2-40B4-BE49-F238E27FC236}">
                <a16:creationId xmlns:a16="http://schemas.microsoft.com/office/drawing/2014/main" id="{F8FF6C48-3825-2B31-DDFD-FF3E110E09CE}"/>
              </a:ext>
            </a:extLst>
          </p:cNvPr>
          <p:cNvSpPr>
            <a:spLocks noGrp="1"/>
          </p:cNvSpPr>
          <p:nvPr>
            <p:ph type="subTitle" idx="1"/>
          </p:nvPr>
        </p:nvSpPr>
        <p:spPr>
          <a:xfrm>
            <a:off x="5562600" y="1495741"/>
            <a:ext cx="4988781" cy="3996716"/>
          </a:xfrm>
        </p:spPr>
        <p:txBody>
          <a:bodyPr vert="horz" lIns="91440" tIns="45720" rIns="91440" bIns="45720" rtlCol="0">
            <a:normAutofit/>
          </a:bodyPr>
          <a:lstStyle/>
          <a:p>
            <a:pPr marL="285750" indent="-228600">
              <a:lnSpc>
                <a:spcPct val="110000"/>
              </a:lnSpc>
              <a:buFont typeface="Arial" panose="020B0604020202020204" pitchFamily="34" charset="0"/>
              <a:buChar char="•"/>
            </a:pPr>
            <a:r>
              <a:rPr lang="en-US" sz="1400"/>
              <a:t>Deloitte has maximally exploited technology to strengthen the employees’ training programs for its company and employees (Harvey et al., 2020).</a:t>
            </a:r>
          </a:p>
          <a:p>
            <a:pPr marL="285750" indent="-228600">
              <a:lnSpc>
                <a:spcPct val="110000"/>
              </a:lnSpc>
              <a:buFont typeface="Arial" panose="020B0604020202020204" pitchFamily="34" charset="0"/>
              <a:buChar char="•"/>
            </a:pPr>
            <a:r>
              <a:rPr lang="en-US" sz="1400"/>
              <a:t>Digital learning platforms can be used to deliver training programs to Deloitte’s global workforce in a much quicker time than possible through traditional mechanisms.</a:t>
            </a:r>
          </a:p>
          <a:p>
            <a:pPr marL="285750" indent="-228600">
              <a:lnSpc>
                <a:spcPct val="110000"/>
              </a:lnSpc>
              <a:buFont typeface="Arial" panose="020B0604020202020204" pitchFamily="34" charset="0"/>
              <a:buChar char="•"/>
            </a:pPr>
            <a:r>
              <a:rPr lang="en-US" sz="1400"/>
              <a:t>Additionally, the firm uses AI and data analytics to assess learning and performance, thereby delivering more personalized and efficient training. </a:t>
            </a:r>
          </a:p>
          <a:p>
            <a:pPr marL="285750" indent="-228600">
              <a:lnSpc>
                <a:spcPct val="110000"/>
              </a:lnSpc>
              <a:buFont typeface="Arial" panose="020B0604020202020204" pitchFamily="34" charset="0"/>
              <a:buChar char="•"/>
            </a:pPr>
            <a:r>
              <a:rPr lang="en-US" sz="1400"/>
              <a:t>Such as an approach is based on data, ensuring maximum relevance is met to develop employees to increase in their skills and productivity. In return, Deloitte enjoys a highly skilled workforce that can deliver high-quality services to clients.</a:t>
            </a:r>
          </a:p>
        </p:txBody>
      </p:sp>
    </p:spTree>
    <p:extLst>
      <p:ext uri="{BB962C8B-B14F-4D97-AF65-F5344CB8AC3E}">
        <p14:creationId xmlns:p14="http://schemas.microsoft.com/office/powerpoint/2010/main" val="2868995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C489210-2C6C-574E-BA28-A78BB051B606}"/>
            </a:ext>
          </a:extLst>
        </p:cNvPr>
        <p:cNvGrpSpPr/>
        <p:nvPr/>
      </p:nvGrpSpPr>
      <p:grpSpPr>
        <a:xfrm>
          <a:off x="0" y="0"/>
          <a:ext cx="0" cy="0"/>
          <a:chOff x="0" y="0"/>
          <a:chExt cx="0" cy="0"/>
        </a:xfrm>
      </p:grpSpPr>
      <p:sp>
        <p:nvSpPr>
          <p:cNvPr id="80" name="Rectangle 79">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 name="Rectangle 81">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5990CAF-3A27-8F7F-DD59-0A7E6173F9AA}"/>
              </a:ext>
            </a:extLst>
          </p:cNvPr>
          <p:cNvPicPr>
            <a:picLocks noChangeAspect="1"/>
          </p:cNvPicPr>
          <p:nvPr/>
        </p:nvPicPr>
        <p:blipFill>
          <a:blip r:embed="rId2">
            <a:alphaModFix amt="50000"/>
          </a:blip>
          <a:srcRect l="26381" r="22719"/>
          <a:stretch/>
        </p:blipFill>
        <p:spPr>
          <a:xfrm>
            <a:off x="20" y="-1"/>
            <a:ext cx="4654276" cy="6857999"/>
          </a:xfrm>
          <a:prstGeom prst="rect">
            <a:avLst/>
          </a:prstGeom>
        </p:spPr>
      </p:pic>
      <p:sp>
        <p:nvSpPr>
          <p:cNvPr id="86" name="Freeform: Shape 85">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6EE2F19-CD17-7867-DE67-3345A77FF453}"/>
              </a:ext>
            </a:extLst>
          </p:cNvPr>
          <p:cNvSpPr>
            <a:spLocks noGrp="1"/>
          </p:cNvSpPr>
          <p:nvPr>
            <p:ph type="ctrTitle"/>
          </p:nvPr>
        </p:nvSpPr>
        <p:spPr>
          <a:xfrm>
            <a:off x="738786" y="1319622"/>
            <a:ext cx="3481988" cy="1591492"/>
          </a:xfrm>
          <a:noFill/>
        </p:spPr>
        <p:txBody>
          <a:bodyPr vert="horz" lIns="91440" tIns="45720" rIns="91440" bIns="45720" rtlCol="0" anchor="b">
            <a:normAutofit/>
          </a:bodyPr>
          <a:lstStyle/>
          <a:p>
            <a:pPr>
              <a:lnSpc>
                <a:spcPct val="110000"/>
              </a:lnSpc>
            </a:pPr>
            <a:r>
              <a:rPr lang="en-US" sz="1800" b="1" kern="1200" cap="all" spc="500" baseline="0">
                <a:solidFill>
                  <a:schemeClr val="accent1">
                    <a:lumMod val="60000"/>
                    <a:lumOff val="40000"/>
                  </a:schemeClr>
                </a:solidFill>
                <a:latin typeface="+mj-lt"/>
                <a:ea typeface="+mj-ea"/>
                <a:cs typeface="+mj-cs"/>
              </a:rPr>
              <a:t>  example of amazon on the benefits of technology-based training programs for employers </a:t>
            </a:r>
          </a:p>
        </p:txBody>
      </p:sp>
      <p:sp>
        <p:nvSpPr>
          <p:cNvPr id="5" name="Subtitle 4">
            <a:extLst>
              <a:ext uri="{FF2B5EF4-FFF2-40B4-BE49-F238E27FC236}">
                <a16:creationId xmlns:a16="http://schemas.microsoft.com/office/drawing/2014/main" id="{F0DDB211-F5AE-5CBD-DB6C-2B481F8E40FF}"/>
              </a:ext>
            </a:extLst>
          </p:cNvPr>
          <p:cNvSpPr>
            <a:spLocks noGrp="1"/>
          </p:cNvSpPr>
          <p:nvPr>
            <p:ph type="subTitle" idx="1"/>
          </p:nvPr>
        </p:nvSpPr>
        <p:spPr>
          <a:xfrm>
            <a:off x="5562600" y="1495741"/>
            <a:ext cx="4988781" cy="3996716"/>
          </a:xfrm>
        </p:spPr>
        <p:txBody>
          <a:bodyPr vert="horz" lIns="91440" tIns="45720" rIns="91440" bIns="45720" rtlCol="0">
            <a:normAutofit/>
          </a:bodyPr>
          <a:lstStyle/>
          <a:p>
            <a:pPr marL="285750" indent="-228600">
              <a:lnSpc>
                <a:spcPct val="110000"/>
              </a:lnSpc>
              <a:buFont typeface="Arial" panose="020B0604020202020204" pitchFamily="34" charset="0"/>
              <a:buChar char="•"/>
            </a:pPr>
            <a:r>
              <a:rPr lang="en-US" sz="1400"/>
              <a:t>Amazon has adopted technology-based training to streamline its human resource development and increase the efficiency of its operations.</a:t>
            </a:r>
          </a:p>
          <a:p>
            <a:pPr marL="285750" indent="-228600">
              <a:lnSpc>
                <a:spcPct val="110000"/>
              </a:lnSpc>
              <a:buFont typeface="Arial" panose="020B0604020202020204" pitchFamily="34" charset="0"/>
              <a:buChar char="•"/>
            </a:pPr>
            <a:r>
              <a:rPr lang="en-US" sz="1400"/>
              <a:t>Amazon runs a number of online learning programs, including Amazon’s “Upskilling Programs” through which employees can acquire new skills, such as cloud computing data and data analytics (Liu, Sathishkumar and Manickam, 2020).</a:t>
            </a:r>
          </a:p>
          <a:p>
            <a:pPr marL="285750" indent="-228600">
              <a:lnSpc>
                <a:spcPct val="110000"/>
              </a:lnSpc>
              <a:buFont typeface="Arial" panose="020B0604020202020204" pitchFamily="34" charset="0"/>
              <a:buChar char="•"/>
            </a:pPr>
            <a:r>
              <a:rPr lang="en-US" sz="1400"/>
              <a:t>Amazon can provide consistent training for all its employees across the globe using digital platforms. </a:t>
            </a:r>
          </a:p>
          <a:p>
            <a:pPr marL="285750" indent="-228600">
              <a:lnSpc>
                <a:spcPct val="110000"/>
              </a:lnSpc>
              <a:buFont typeface="Arial" panose="020B0604020202020204" pitchFamily="34" charset="0"/>
              <a:buChar char="•"/>
            </a:pPr>
            <a:r>
              <a:rPr lang="en-US" sz="1400"/>
              <a:t>This ensures that every worker has the same high-quality resources, making it easier for Amazon to scale its training efforts to keep up with its fast-growing company and its objective to have a highly skilled adaptable workforce.</a:t>
            </a:r>
          </a:p>
        </p:txBody>
      </p:sp>
    </p:spTree>
    <p:extLst>
      <p:ext uri="{BB962C8B-B14F-4D97-AF65-F5344CB8AC3E}">
        <p14:creationId xmlns:p14="http://schemas.microsoft.com/office/powerpoint/2010/main" val="33398782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A24E28F-3B7D-AEE7-4B35-1DBC0FC37206}"/>
            </a:ext>
          </a:extLst>
        </p:cNvPr>
        <p:cNvGrpSpPr/>
        <p:nvPr/>
      </p:nvGrpSpPr>
      <p:grpSpPr>
        <a:xfrm>
          <a:off x="0" y="0"/>
          <a:ext cx="0" cy="0"/>
          <a:chOff x="0" y="0"/>
          <a:chExt cx="0" cy="0"/>
        </a:xfrm>
      </p:grpSpPr>
      <p:sp>
        <p:nvSpPr>
          <p:cNvPr id="80" name="Rectangle 79">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 name="Rectangle 81">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86B26E0-B97F-E26B-6E25-2B7289B943A5}"/>
              </a:ext>
            </a:extLst>
          </p:cNvPr>
          <p:cNvPicPr>
            <a:picLocks noChangeAspect="1"/>
          </p:cNvPicPr>
          <p:nvPr/>
        </p:nvPicPr>
        <p:blipFill>
          <a:blip r:embed="rId2">
            <a:alphaModFix amt="50000"/>
          </a:blip>
          <a:srcRect l="26381" r="22719"/>
          <a:stretch/>
        </p:blipFill>
        <p:spPr>
          <a:xfrm>
            <a:off x="20" y="-1"/>
            <a:ext cx="4654276" cy="6857999"/>
          </a:xfrm>
          <a:prstGeom prst="rect">
            <a:avLst/>
          </a:prstGeom>
        </p:spPr>
      </p:pic>
      <p:sp>
        <p:nvSpPr>
          <p:cNvPr id="86" name="Freeform: Shape 85">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9AE2A9-7948-3A78-DFD4-43D0431627A6}"/>
              </a:ext>
            </a:extLst>
          </p:cNvPr>
          <p:cNvSpPr>
            <a:spLocks noGrp="1"/>
          </p:cNvSpPr>
          <p:nvPr>
            <p:ph type="ctrTitle"/>
          </p:nvPr>
        </p:nvSpPr>
        <p:spPr>
          <a:xfrm>
            <a:off x="738786" y="1319622"/>
            <a:ext cx="3481988" cy="1591492"/>
          </a:xfrm>
          <a:noFill/>
        </p:spPr>
        <p:txBody>
          <a:bodyPr vert="horz" lIns="91440" tIns="45720" rIns="91440" bIns="45720" rtlCol="0" anchor="b">
            <a:normAutofit/>
          </a:bodyPr>
          <a:lstStyle/>
          <a:p>
            <a:pPr>
              <a:lnSpc>
                <a:spcPct val="110000"/>
              </a:lnSpc>
            </a:pPr>
            <a:r>
              <a:rPr lang="en-US" sz="1800" b="1" kern="1200" cap="all" spc="500" baseline="0">
                <a:solidFill>
                  <a:schemeClr val="accent1">
                    <a:lumMod val="60000"/>
                    <a:lumOff val="40000"/>
                  </a:schemeClr>
                </a:solidFill>
                <a:latin typeface="+mj-lt"/>
                <a:ea typeface="+mj-ea"/>
                <a:cs typeface="+mj-cs"/>
              </a:rPr>
              <a:t>  example of bt on the benefits of technology-based training programs for employers </a:t>
            </a:r>
          </a:p>
        </p:txBody>
      </p:sp>
      <p:sp>
        <p:nvSpPr>
          <p:cNvPr id="5" name="Subtitle 4">
            <a:extLst>
              <a:ext uri="{FF2B5EF4-FFF2-40B4-BE49-F238E27FC236}">
                <a16:creationId xmlns:a16="http://schemas.microsoft.com/office/drawing/2014/main" id="{2CBA84C7-DFF2-13DF-7833-D28E2E364EB0}"/>
              </a:ext>
            </a:extLst>
          </p:cNvPr>
          <p:cNvSpPr>
            <a:spLocks noGrp="1"/>
          </p:cNvSpPr>
          <p:nvPr>
            <p:ph type="subTitle" idx="1"/>
          </p:nvPr>
        </p:nvSpPr>
        <p:spPr>
          <a:xfrm>
            <a:off x="5562600" y="1495741"/>
            <a:ext cx="4988781" cy="3996716"/>
          </a:xfrm>
        </p:spPr>
        <p:txBody>
          <a:bodyPr vert="horz" lIns="91440" tIns="45720" rIns="91440" bIns="45720" rtlCol="0">
            <a:normAutofit/>
          </a:bodyPr>
          <a:lstStyle/>
          <a:p>
            <a:pPr marL="285750" indent="-228600">
              <a:lnSpc>
                <a:spcPct val="110000"/>
              </a:lnSpc>
              <a:buFont typeface="Arial" panose="020B0604020202020204" pitchFamily="34" charset="0"/>
              <a:buChar char="•"/>
            </a:pPr>
            <a:r>
              <a:rPr lang="en-US" sz="1400"/>
              <a:t>British Telecom (BT) has integrated technology into its employee training strategies to aid both workforce development and business goals.</a:t>
            </a:r>
          </a:p>
          <a:p>
            <a:pPr marL="285750" indent="-228600">
              <a:lnSpc>
                <a:spcPct val="110000"/>
              </a:lnSpc>
              <a:buFont typeface="Arial" panose="020B0604020202020204" pitchFamily="34" charset="0"/>
              <a:buChar char="•"/>
            </a:pPr>
            <a:r>
              <a:rPr lang="en-US" sz="1400"/>
              <a:t>The company avails a multifaceted approach that involves the use of digital learning tools, such as e-learning platforms and virtual classrooms, for easy access by the employees (Ferrara et al., 2020).</a:t>
            </a:r>
          </a:p>
          <a:p>
            <a:pPr marL="285750" indent="-228600">
              <a:lnSpc>
                <a:spcPct val="110000"/>
              </a:lnSpc>
              <a:buFont typeface="Arial" panose="020B0604020202020204" pitchFamily="34" charset="0"/>
              <a:buChar char="•"/>
            </a:pPr>
            <a:r>
              <a:rPr lang="en-US" sz="1400"/>
              <a:t>BT also provides targeted upskilling programs in areas such as cybersecurity, cloud computing, and digital transformation to keep up with the pace of technological change.</a:t>
            </a:r>
          </a:p>
          <a:p>
            <a:pPr marL="285750" indent="-228600">
              <a:lnSpc>
                <a:spcPct val="110000"/>
              </a:lnSpc>
              <a:buFont typeface="Arial" panose="020B0604020202020204" pitchFamily="34" charset="0"/>
              <a:buChar char="•"/>
            </a:pPr>
            <a:r>
              <a:rPr lang="en-US" sz="1400"/>
              <a:t>The use of technology not only helps BT reduce training costs but also allows for more personalized learning experience, thus improving employee engagement and boosting overall business performance.</a:t>
            </a:r>
          </a:p>
        </p:txBody>
      </p:sp>
    </p:spTree>
    <p:extLst>
      <p:ext uri="{BB962C8B-B14F-4D97-AF65-F5344CB8AC3E}">
        <p14:creationId xmlns:p14="http://schemas.microsoft.com/office/powerpoint/2010/main" val="39752406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22731D3C-4023-06CD-19D4-85F0A8194499}"/>
            </a:ext>
          </a:extLst>
        </p:cNvPr>
        <p:cNvGrpSpPr/>
        <p:nvPr/>
      </p:nvGrpSpPr>
      <p:grpSpPr>
        <a:xfrm>
          <a:off x="0" y="0"/>
          <a:ext cx="0" cy="0"/>
          <a:chOff x="0" y="0"/>
          <a:chExt cx="0" cy="0"/>
        </a:xfrm>
      </p:grpSpPr>
      <p:sp>
        <p:nvSpPr>
          <p:cNvPr id="80" name="Rectangle 79">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 name="Rectangle 81">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E1AC511-9A40-F504-7F31-D377CA9FE023}"/>
              </a:ext>
            </a:extLst>
          </p:cNvPr>
          <p:cNvPicPr>
            <a:picLocks noChangeAspect="1"/>
          </p:cNvPicPr>
          <p:nvPr/>
        </p:nvPicPr>
        <p:blipFill>
          <a:blip r:embed="rId2">
            <a:alphaModFix amt="50000"/>
          </a:blip>
          <a:srcRect l="26381" r="22719"/>
          <a:stretch/>
        </p:blipFill>
        <p:spPr>
          <a:xfrm>
            <a:off x="20" y="-1"/>
            <a:ext cx="4654276" cy="6857999"/>
          </a:xfrm>
          <a:prstGeom prst="rect">
            <a:avLst/>
          </a:prstGeom>
        </p:spPr>
      </p:pic>
      <p:sp>
        <p:nvSpPr>
          <p:cNvPr id="86" name="Freeform: Shape 85">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3A4BEA-EECC-CF73-73D3-2D77B6192AAA}"/>
              </a:ext>
            </a:extLst>
          </p:cNvPr>
          <p:cNvSpPr>
            <a:spLocks noGrp="1"/>
          </p:cNvSpPr>
          <p:nvPr>
            <p:ph type="ctrTitle"/>
          </p:nvPr>
        </p:nvSpPr>
        <p:spPr>
          <a:xfrm>
            <a:off x="738786" y="1319622"/>
            <a:ext cx="3481988" cy="1591492"/>
          </a:xfrm>
          <a:noFill/>
        </p:spPr>
        <p:txBody>
          <a:bodyPr vert="horz" lIns="91440" tIns="45720" rIns="91440" bIns="45720" rtlCol="0" anchor="b">
            <a:normAutofit/>
          </a:bodyPr>
          <a:lstStyle/>
          <a:p>
            <a:pPr>
              <a:lnSpc>
                <a:spcPct val="110000"/>
              </a:lnSpc>
            </a:pPr>
            <a:r>
              <a:rPr lang="en-US" sz="1800" b="1" kern="1200" cap="all" spc="500" baseline="0">
                <a:solidFill>
                  <a:schemeClr val="accent1">
                    <a:lumMod val="60000"/>
                    <a:lumOff val="40000"/>
                  </a:schemeClr>
                </a:solidFill>
                <a:latin typeface="+mj-lt"/>
                <a:ea typeface="+mj-ea"/>
                <a:cs typeface="+mj-cs"/>
              </a:rPr>
              <a:t>  example of HSBC on the benefits of technology-based training programs for employers </a:t>
            </a:r>
          </a:p>
        </p:txBody>
      </p:sp>
      <p:sp>
        <p:nvSpPr>
          <p:cNvPr id="5" name="Subtitle 4">
            <a:extLst>
              <a:ext uri="{FF2B5EF4-FFF2-40B4-BE49-F238E27FC236}">
                <a16:creationId xmlns:a16="http://schemas.microsoft.com/office/drawing/2014/main" id="{7A776247-7C8D-15B9-BB94-0E521AA20F13}"/>
              </a:ext>
            </a:extLst>
          </p:cNvPr>
          <p:cNvSpPr>
            <a:spLocks noGrp="1"/>
          </p:cNvSpPr>
          <p:nvPr>
            <p:ph type="subTitle" idx="1"/>
          </p:nvPr>
        </p:nvSpPr>
        <p:spPr>
          <a:xfrm>
            <a:off x="5562600" y="1495741"/>
            <a:ext cx="4988781" cy="3996716"/>
          </a:xfrm>
        </p:spPr>
        <p:txBody>
          <a:bodyPr vert="horz" lIns="91440" tIns="45720" rIns="91440" bIns="45720" rtlCol="0">
            <a:normAutofit/>
          </a:bodyPr>
          <a:lstStyle/>
          <a:p>
            <a:pPr marL="342900" indent="-228600">
              <a:lnSpc>
                <a:spcPct val="110000"/>
              </a:lnSpc>
              <a:buFont typeface="Arial" panose="020B0604020202020204" pitchFamily="34" charset="0"/>
              <a:buChar char="•"/>
            </a:pPr>
            <a:r>
              <a:rPr lang="en-US" sz="1300"/>
              <a:t>HSBC has taken up technology-based training programs to ensure that its employees are well prepared for the challenges of an increasingly digital and globalized financial industry.</a:t>
            </a:r>
          </a:p>
          <a:p>
            <a:pPr marL="342900" indent="-228600">
              <a:lnSpc>
                <a:spcPct val="110000"/>
              </a:lnSpc>
              <a:buFont typeface="Arial" panose="020B0604020202020204" pitchFamily="34" charset="0"/>
              <a:buChar char="•"/>
            </a:pPr>
            <a:r>
              <a:rPr lang="en-US" sz="1300"/>
              <a:t>An added range of courses in terms of learning products with banks are all around from finance and its service lineages, leading and risks (Elmali and Kiyici, 2022).</a:t>
            </a:r>
          </a:p>
          <a:p>
            <a:pPr marL="342900" indent="-228600">
              <a:lnSpc>
                <a:spcPct val="110000"/>
              </a:lnSpc>
              <a:buFont typeface="Arial" panose="020B0604020202020204" pitchFamily="34" charset="0"/>
              <a:buChar char="•"/>
            </a:pPr>
            <a:r>
              <a:rPr lang="en-US" sz="1300"/>
              <a:t>Utilising technology gives HSBC the ability to distribute consistent high-quality training throughout its entire global operations where all of its employees may have resources regardless of any location.</a:t>
            </a:r>
          </a:p>
          <a:p>
            <a:pPr marL="342900" indent="-228600">
              <a:lnSpc>
                <a:spcPct val="110000"/>
              </a:lnSpc>
              <a:buFont typeface="Arial" panose="020B0604020202020204" pitchFamily="34" charset="0"/>
              <a:buChar char="•"/>
            </a:pPr>
            <a:r>
              <a:rPr lang="en-US" sz="1300"/>
              <a:t>With employee training and development, the organization may now easily track employee progress and hence ensure tailor-made programs to meet specific needs. Thus, its employees will always be well-prepared to drive business success. </a:t>
            </a:r>
          </a:p>
        </p:txBody>
      </p:sp>
    </p:spTree>
    <p:extLst>
      <p:ext uri="{BB962C8B-B14F-4D97-AF65-F5344CB8AC3E}">
        <p14:creationId xmlns:p14="http://schemas.microsoft.com/office/powerpoint/2010/main" val="9823466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BE73409-5228-4905-7069-49148891D06E}"/>
            </a:ext>
          </a:extLst>
        </p:cNvPr>
        <p:cNvGrpSpPr/>
        <p:nvPr/>
      </p:nvGrpSpPr>
      <p:grpSpPr>
        <a:xfrm>
          <a:off x="0" y="0"/>
          <a:ext cx="0" cy="0"/>
          <a:chOff x="0" y="0"/>
          <a:chExt cx="0" cy="0"/>
        </a:xfrm>
      </p:grpSpPr>
      <p:sp>
        <p:nvSpPr>
          <p:cNvPr id="87" name="Rectangle 86">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8" name="Rectangle 87">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3F012DE-45DD-22EB-0576-8222248404E3}"/>
              </a:ext>
            </a:extLst>
          </p:cNvPr>
          <p:cNvPicPr>
            <a:picLocks noChangeAspect="1"/>
          </p:cNvPicPr>
          <p:nvPr/>
        </p:nvPicPr>
        <p:blipFill>
          <a:blip r:embed="rId2">
            <a:alphaModFix amt="50000"/>
          </a:blip>
          <a:srcRect l="26381" r="22719"/>
          <a:stretch/>
        </p:blipFill>
        <p:spPr>
          <a:xfrm>
            <a:off x="20" y="-1"/>
            <a:ext cx="4654276" cy="6857999"/>
          </a:xfrm>
          <a:prstGeom prst="rect">
            <a:avLst/>
          </a:prstGeom>
        </p:spPr>
      </p:pic>
      <p:sp>
        <p:nvSpPr>
          <p:cNvPr id="86" name="Freeform: Shape 85">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29D817-9B9B-7D5D-AC59-6D67D3645865}"/>
              </a:ext>
            </a:extLst>
          </p:cNvPr>
          <p:cNvSpPr>
            <a:spLocks noGrp="1"/>
          </p:cNvSpPr>
          <p:nvPr>
            <p:ph type="ctrTitle"/>
          </p:nvPr>
        </p:nvSpPr>
        <p:spPr>
          <a:xfrm>
            <a:off x="738786" y="1319622"/>
            <a:ext cx="3481988" cy="1591492"/>
          </a:xfrm>
          <a:noFill/>
        </p:spPr>
        <p:txBody>
          <a:bodyPr vert="horz" lIns="91440" tIns="45720" rIns="91440" bIns="45720" rtlCol="0" anchor="b">
            <a:normAutofit/>
          </a:bodyPr>
          <a:lstStyle/>
          <a:p>
            <a:r>
              <a:rPr lang="en-US" sz="2800" b="1" kern="1200" cap="all" spc="500" baseline="0">
                <a:solidFill>
                  <a:schemeClr val="accent1">
                    <a:lumMod val="60000"/>
                    <a:lumOff val="40000"/>
                  </a:schemeClr>
                </a:solidFill>
                <a:latin typeface="+mj-lt"/>
                <a:ea typeface="+mj-ea"/>
                <a:cs typeface="+mj-cs"/>
              </a:rPr>
              <a:t>  conclusion</a:t>
            </a:r>
          </a:p>
        </p:txBody>
      </p:sp>
      <p:sp>
        <p:nvSpPr>
          <p:cNvPr id="5" name="Subtitle 4">
            <a:extLst>
              <a:ext uri="{FF2B5EF4-FFF2-40B4-BE49-F238E27FC236}">
                <a16:creationId xmlns:a16="http://schemas.microsoft.com/office/drawing/2014/main" id="{2519ACD2-F406-EA45-FBDC-792031A1014D}"/>
              </a:ext>
            </a:extLst>
          </p:cNvPr>
          <p:cNvSpPr>
            <a:spLocks noGrp="1"/>
          </p:cNvSpPr>
          <p:nvPr>
            <p:ph type="subTitle" idx="1"/>
          </p:nvPr>
        </p:nvSpPr>
        <p:spPr>
          <a:xfrm>
            <a:off x="5562600" y="1495741"/>
            <a:ext cx="4988781" cy="3996716"/>
          </a:xfrm>
        </p:spPr>
        <p:txBody>
          <a:bodyPr vert="horz" lIns="91440" tIns="45720" rIns="91440" bIns="45720" rtlCol="0">
            <a:normAutofit/>
          </a:bodyPr>
          <a:lstStyle/>
          <a:p>
            <a:pPr marL="342900" indent="-228600">
              <a:lnSpc>
                <a:spcPct val="110000"/>
              </a:lnSpc>
              <a:buFont typeface="Arial" panose="020B0604020202020204" pitchFamily="34" charset="0"/>
              <a:buChar char="•"/>
            </a:pPr>
            <a:r>
              <a:rPr lang="en-US" sz="1500"/>
              <a:t>The use of technology in training and development benefits all involved parties</a:t>
            </a:r>
          </a:p>
          <a:p>
            <a:pPr marL="342900" indent="-228600">
              <a:lnSpc>
                <a:spcPct val="110000"/>
              </a:lnSpc>
              <a:buFont typeface="Arial" panose="020B0604020202020204" pitchFamily="34" charset="0"/>
              <a:buChar char="•"/>
            </a:pPr>
            <a:r>
              <a:rPr lang="en-US" sz="1500"/>
              <a:t>Technology facilitates the provision of flexible, scalable, and cost-effective training programs for companies, which can be adapted according to individual learning needs.</a:t>
            </a:r>
          </a:p>
          <a:p>
            <a:pPr marL="342900" indent="-228600">
              <a:lnSpc>
                <a:spcPct val="110000"/>
              </a:lnSpc>
              <a:buFont typeface="Arial" panose="020B0604020202020204" pitchFamily="34" charset="0"/>
              <a:buChar char="•"/>
            </a:pPr>
            <a:r>
              <a:rPr lang="en-US" sz="1500"/>
              <a:t>The employees benefit from accessible and personalized learning opportunities, while employers benefit from improved performance, enhanced productivity, and a more agile workforce.</a:t>
            </a:r>
          </a:p>
          <a:p>
            <a:pPr marL="342900" indent="-228600">
              <a:lnSpc>
                <a:spcPct val="110000"/>
              </a:lnSpc>
              <a:buFont typeface="Arial" panose="020B0604020202020204" pitchFamily="34" charset="0"/>
              <a:buChar char="•"/>
            </a:pPr>
            <a:r>
              <a:rPr lang="en-US" sz="1500"/>
              <a:t>With technology, the role it plays in training and development will increase with the pace of technological change in businesses.</a:t>
            </a:r>
          </a:p>
        </p:txBody>
      </p:sp>
    </p:spTree>
    <p:extLst>
      <p:ext uri="{BB962C8B-B14F-4D97-AF65-F5344CB8AC3E}">
        <p14:creationId xmlns:p14="http://schemas.microsoft.com/office/powerpoint/2010/main" val="2492677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4A31437-7D16-7966-FBAD-BD0C50B8ED12}"/>
            </a:ext>
          </a:extLst>
        </p:cNvPr>
        <p:cNvGrpSpPr/>
        <p:nvPr/>
      </p:nvGrpSpPr>
      <p:grpSpPr>
        <a:xfrm>
          <a:off x="0" y="0"/>
          <a:ext cx="0" cy="0"/>
          <a:chOff x="0" y="0"/>
          <a:chExt cx="0" cy="0"/>
        </a:xfrm>
      </p:grpSpPr>
      <p:sp>
        <p:nvSpPr>
          <p:cNvPr id="95" name="Rectangle 94">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6" name="Rectangle 95">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74CB2D1-BFB1-AD6B-A59C-1952D96E39CB}"/>
              </a:ext>
            </a:extLst>
          </p:cNvPr>
          <p:cNvPicPr>
            <a:picLocks noChangeAspect="1"/>
          </p:cNvPicPr>
          <p:nvPr/>
        </p:nvPicPr>
        <p:blipFill>
          <a:blip r:embed="rId2">
            <a:alphaModFix amt="50000"/>
          </a:blip>
          <a:srcRect l="26381" r="22719"/>
          <a:stretch/>
        </p:blipFill>
        <p:spPr>
          <a:xfrm>
            <a:off x="20" y="-1"/>
            <a:ext cx="4654276" cy="6857999"/>
          </a:xfrm>
          <a:prstGeom prst="rect">
            <a:avLst/>
          </a:prstGeom>
        </p:spPr>
      </p:pic>
      <p:sp>
        <p:nvSpPr>
          <p:cNvPr id="98" name="Freeform: Shape 97">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3BF683-9E93-8BD0-8B22-48BC6FE204DE}"/>
              </a:ext>
            </a:extLst>
          </p:cNvPr>
          <p:cNvSpPr>
            <a:spLocks noGrp="1"/>
          </p:cNvSpPr>
          <p:nvPr>
            <p:ph type="ctrTitle"/>
          </p:nvPr>
        </p:nvSpPr>
        <p:spPr>
          <a:xfrm>
            <a:off x="738786" y="1319622"/>
            <a:ext cx="3481988" cy="1591492"/>
          </a:xfrm>
          <a:noFill/>
        </p:spPr>
        <p:txBody>
          <a:bodyPr vert="horz" lIns="91440" tIns="45720" rIns="91440" bIns="45720" rtlCol="0" anchor="b">
            <a:normAutofit/>
          </a:bodyPr>
          <a:lstStyle/>
          <a:p>
            <a:r>
              <a:rPr lang="en-US" sz="2800" b="1" kern="1200" cap="all" spc="500" baseline="0">
                <a:solidFill>
                  <a:schemeClr val="accent1">
                    <a:lumMod val="60000"/>
                    <a:lumOff val="40000"/>
                  </a:schemeClr>
                </a:solidFill>
                <a:latin typeface="+mj-lt"/>
                <a:ea typeface="+mj-ea"/>
                <a:cs typeface="+mj-cs"/>
              </a:rPr>
              <a:t>Reference list</a:t>
            </a:r>
          </a:p>
        </p:txBody>
      </p:sp>
      <p:sp>
        <p:nvSpPr>
          <p:cNvPr id="5" name="Subtitle 4">
            <a:extLst>
              <a:ext uri="{FF2B5EF4-FFF2-40B4-BE49-F238E27FC236}">
                <a16:creationId xmlns:a16="http://schemas.microsoft.com/office/drawing/2014/main" id="{DB52E43A-CAFB-5201-F707-D4241CC87E66}"/>
              </a:ext>
            </a:extLst>
          </p:cNvPr>
          <p:cNvSpPr>
            <a:spLocks noGrp="1"/>
          </p:cNvSpPr>
          <p:nvPr>
            <p:ph type="subTitle" idx="1"/>
          </p:nvPr>
        </p:nvSpPr>
        <p:spPr>
          <a:xfrm>
            <a:off x="5562600" y="1495741"/>
            <a:ext cx="4988781" cy="3996716"/>
          </a:xfrm>
        </p:spPr>
        <p:txBody>
          <a:bodyPr vert="horz" lIns="91440" tIns="45720" rIns="91440" bIns="45720" rtlCol="0">
            <a:normAutofit/>
          </a:bodyPr>
          <a:lstStyle/>
          <a:p>
            <a:pPr marL="57150" indent="-228600">
              <a:lnSpc>
                <a:spcPct val="110000"/>
              </a:lnSpc>
              <a:buFont typeface="Arial" panose="020B0604020202020204" pitchFamily="34" charset="0"/>
              <a:buChar char="•"/>
            </a:pPr>
            <a:r>
              <a:rPr lang="en-US" sz="700"/>
              <a:t>Al-Taweel, F.B., Abdulkareem, A.A., Gul, S.S. and Alshami, M.L., 2021. Evaluation of technology-based learning by dental students during the pandemic outbreak of coronavirus disease 2019. European Journal of Dental Education, 25(1), pp.183-190.</a:t>
            </a:r>
          </a:p>
          <a:p>
            <a:pPr marL="57150" indent="-228600">
              <a:lnSpc>
                <a:spcPct val="110000"/>
              </a:lnSpc>
              <a:buFont typeface="Arial" panose="020B0604020202020204" pitchFamily="34" charset="0"/>
              <a:buChar char="•"/>
            </a:pPr>
            <a:r>
              <a:rPr lang="en-US" sz="700"/>
              <a:t>Baetzner, A.S., Wespi, R., Hill, Y., Gyllencreutz, L., Sauter, T.C., Saveman, B.I., Mohr, S., Regal, G., Wrzus, C., and Frankel, M.O., 2022. Preparing medical first responders for crisis: a systematic literature review of disaster training programs and their effectiveness. Scandinavian journal of trauma, resuscitation and emergency medicine, 30(1), p.76.</a:t>
            </a:r>
          </a:p>
          <a:p>
            <a:pPr marL="57150" indent="-228600">
              <a:lnSpc>
                <a:spcPct val="110000"/>
              </a:lnSpc>
              <a:buFont typeface="Arial" panose="020B0604020202020204" pitchFamily="34" charset="0"/>
              <a:buChar char="•"/>
            </a:pPr>
            <a:r>
              <a:rPr lang="en-US" sz="700"/>
              <a:t>Czaja, S.J., Kallestrup, P., and Harvey, P.D., 2020. Evaluation of a novel technology-based program designed to access and train everyday skills in older adults. Innovation in Aging, 4(6), p.igaa052.</a:t>
            </a:r>
          </a:p>
          <a:p>
            <a:pPr marL="57150" indent="-228600">
              <a:lnSpc>
                <a:spcPct val="110000"/>
              </a:lnSpc>
              <a:buFont typeface="Arial" panose="020B0604020202020204" pitchFamily="34" charset="0"/>
              <a:buChar char="•"/>
            </a:pPr>
            <a:r>
              <a:rPr lang="en-US" sz="700"/>
              <a:t>Czaja, S.J., Kallestrup, P., and Harvey, P.D., 2024. The efficacy of a home-based functional skills training program for older adults with and without a cognitive impairment. Innovation in Aging, 8(7), p.igae065.</a:t>
            </a:r>
          </a:p>
          <a:p>
            <a:pPr marL="57150" indent="-228600">
              <a:lnSpc>
                <a:spcPct val="110000"/>
              </a:lnSpc>
              <a:buFont typeface="Arial" panose="020B0604020202020204" pitchFamily="34" charset="0"/>
              <a:buChar char="•"/>
            </a:pPr>
            <a:r>
              <a:rPr lang="en-US" sz="700"/>
              <a:t>Dahri, N.A., Al-Rahmi, W.M., Almogren, A.S., Yahaya, N., Vighio, M.S., Al-maatuok, Q., Al-Rahmi, A.M., and Al-Adwan, A.S., 2023. Acceptance of mobile learning technology by teachers: Influencing mobile self-efficacy and 21</a:t>
            </a:r>
            <a:r>
              <a:rPr lang="en-US" sz="700" baseline="30000"/>
              <a:t>st</a:t>
            </a:r>
            <a:r>
              <a:rPr lang="en-US" sz="700"/>
              <a:t> century skills-based training. Sustainability, 15(11),p.8514.</a:t>
            </a:r>
          </a:p>
          <a:p>
            <a:pPr marL="57150" indent="-228600">
              <a:lnSpc>
                <a:spcPct val="110000"/>
              </a:lnSpc>
              <a:buFont typeface="Arial" panose="020B0604020202020204" pitchFamily="34" charset="0"/>
              <a:buChar char="•"/>
            </a:pPr>
            <a:r>
              <a:rPr lang="en-US" sz="700"/>
              <a:t>Elmali, S. and Kiyici, F.B., 2022. Technology-based professional development program: Experiences of science teachers. Journal of Educational Technology and Online Learning, 5(2), pp.297-315.</a:t>
            </a:r>
          </a:p>
          <a:p>
            <a:pPr marL="57150" indent="-228600">
              <a:lnSpc>
                <a:spcPct val="110000"/>
              </a:lnSpc>
              <a:buFont typeface="Arial" panose="020B0604020202020204" pitchFamily="34" charset="0"/>
              <a:buChar char="•"/>
            </a:pPr>
            <a:r>
              <a:rPr lang="en-US" sz="700"/>
              <a:t>Ferrara, M., Romano, V., Steel, D.H., Gupta, R., Iovino, C., van Dijk, E.H., and Romano, M.R., 2020. Reshaping ophthalmology training after covid-19 pandemic. Eye, 34(11), pp.2089-2097.</a:t>
            </a:r>
          </a:p>
          <a:p>
            <a:pPr marL="57150" indent="-228600">
              <a:lnSpc>
                <a:spcPct val="110000"/>
              </a:lnSpc>
              <a:buFont typeface="Arial" panose="020B0604020202020204" pitchFamily="34" charset="0"/>
              <a:buChar char="•"/>
            </a:pPr>
            <a:r>
              <a:rPr lang="en-US" sz="700"/>
              <a:t>  </a:t>
            </a:r>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342900" indent="-228600">
              <a:lnSpc>
                <a:spcPct val="110000"/>
              </a:lnSpc>
              <a:buFont typeface="Arial" panose="020B0604020202020204" pitchFamily="34" charset="0"/>
              <a:buChar char="•"/>
            </a:pPr>
            <a:endParaRPr lang="en-US" sz="700"/>
          </a:p>
          <a:p>
            <a:pPr marL="57150" indent="-228600">
              <a:lnSpc>
                <a:spcPct val="110000"/>
              </a:lnSpc>
              <a:buFont typeface="Arial" panose="020B0604020202020204" pitchFamily="34" charset="0"/>
              <a:buChar char="•"/>
            </a:pPr>
            <a:endParaRPr lang="en-US" sz="700"/>
          </a:p>
        </p:txBody>
      </p:sp>
    </p:spTree>
    <p:extLst>
      <p:ext uri="{BB962C8B-B14F-4D97-AF65-F5344CB8AC3E}">
        <p14:creationId xmlns:p14="http://schemas.microsoft.com/office/powerpoint/2010/main" val="10291026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D9F4ACD-A77D-C895-87D0-5AE05C1C4256}"/>
            </a:ext>
          </a:extLst>
        </p:cNvPr>
        <p:cNvGrpSpPr/>
        <p:nvPr/>
      </p:nvGrpSpPr>
      <p:grpSpPr>
        <a:xfrm>
          <a:off x="0" y="0"/>
          <a:ext cx="0" cy="0"/>
          <a:chOff x="0" y="0"/>
          <a:chExt cx="0" cy="0"/>
        </a:xfrm>
      </p:grpSpPr>
      <p:sp>
        <p:nvSpPr>
          <p:cNvPr id="104" name="Rectangle 103">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5" name="Rectangle 104">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5E032A5-C8F2-1DA6-A135-85BEF24154F2}"/>
              </a:ext>
            </a:extLst>
          </p:cNvPr>
          <p:cNvPicPr>
            <a:picLocks noChangeAspect="1"/>
          </p:cNvPicPr>
          <p:nvPr/>
        </p:nvPicPr>
        <p:blipFill>
          <a:blip r:embed="rId2">
            <a:alphaModFix amt="50000"/>
          </a:blip>
          <a:srcRect l="26381" r="22719"/>
          <a:stretch/>
        </p:blipFill>
        <p:spPr>
          <a:xfrm>
            <a:off x="20" y="-1"/>
            <a:ext cx="4654276" cy="6857999"/>
          </a:xfrm>
          <a:prstGeom prst="rect">
            <a:avLst/>
          </a:prstGeom>
        </p:spPr>
      </p:pic>
      <p:sp>
        <p:nvSpPr>
          <p:cNvPr id="107" name="Freeform: Shape 106">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67F990-9883-8517-C133-B38D7154FA8F}"/>
              </a:ext>
            </a:extLst>
          </p:cNvPr>
          <p:cNvSpPr>
            <a:spLocks noGrp="1"/>
          </p:cNvSpPr>
          <p:nvPr>
            <p:ph type="ctrTitle"/>
          </p:nvPr>
        </p:nvSpPr>
        <p:spPr>
          <a:xfrm>
            <a:off x="738786" y="1319622"/>
            <a:ext cx="3481988" cy="1591492"/>
          </a:xfrm>
          <a:noFill/>
        </p:spPr>
        <p:txBody>
          <a:bodyPr vert="horz" lIns="91440" tIns="45720" rIns="91440" bIns="45720" rtlCol="0" anchor="b">
            <a:normAutofit/>
          </a:bodyPr>
          <a:lstStyle/>
          <a:p>
            <a:r>
              <a:rPr lang="en-US" sz="2800" b="1" kern="1200" cap="all" spc="500" baseline="0">
                <a:solidFill>
                  <a:schemeClr val="accent1">
                    <a:lumMod val="60000"/>
                    <a:lumOff val="40000"/>
                  </a:schemeClr>
                </a:solidFill>
                <a:latin typeface="+mj-lt"/>
                <a:ea typeface="+mj-ea"/>
                <a:cs typeface="+mj-cs"/>
              </a:rPr>
              <a:t>Reference list</a:t>
            </a:r>
          </a:p>
        </p:txBody>
      </p:sp>
      <p:sp>
        <p:nvSpPr>
          <p:cNvPr id="5" name="Subtitle 4">
            <a:extLst>
              <a:ext uri="{FF2B5EF4-FFF2-40B4-BE49-F238E27FC236}">
                <a16:creationId xmlns:a16="http://schemas.microsoft.com/office/drawing/2014/main" id="{60841437-1EFA-2D41-8BB3-C86DD8451335}"/>
              </a:ext>
            </a:extLst>
          </p:cNvPr>
          <p:cNvSpPr>
            <a:spLocks noGrp="1"/>
          </p:cNvSpPr>
          <p:nvPr>
            <p:ph type="subTitle" idx="1"/>
          </p:nvPr>
        </p:nvSpPr>
        <p:spPr>
          <a:xfrm>
            <a:off x="5562600" y="1495741"/>
            <a:ext cx="4988781" cy="3996716"/>
          </a:xfrm>
        </p:spPr>
        <p:txBody>
          <a:bodyPr vert="horz" lIns="91440" tIns="45720" rIns="91440" bIns="45720" rtlCol="0">
            <a:normAutofit fontScale="62500" lnSpcReduction="20000"/>
          </a:bodyPr>
          <a:lstStyle/>
          <a:p>
            <a:pPr marL="57150" indent="-228600">
              <a:lnSpc>
                <a:spcPct val="110000"/>
              </a:lnSpc>
              <a:buFont typeface="Arial" panose="020B0604020202020204" pitchFamily="34" charset="0"/>
              <a:buChar char="•"/>
            </a:pPr>
            <a:r>
              <a:rPr lang="en-US" sz="500"/>
              <a:t>Harvey, P.D., Tibirica, L., Kallestrup, P., and Czaja, S.J., 2020. A computerized functional skills assessment and training program targeting technology based everyday functional skills. Journal of visualized experiments: JoVE, (156), pp.10-3791.</a:t>
            </a:r>
          </a:p>
          <a:p>
            <a:pPr marL="57150" indent="-228600">
              <a:lnSpc>
                <a:spcPct val="110000"/>
              </a:lnSpc>
              <a:buFont typeface="Arial" panose="020B0604020202020204" pitchFamily="34" charset="0"/>
              <a:buChar char="•"/>
            </a:pPr>
            <a:r>
              <a:rPr lang="en-US" sz="500"/>
              <a:t>Liu, Y., Sathishkumar, V.E., and  Manickam, A., 2022. Augmented reality technology based on school physical education training. Computers and Electrical Engineering, 99, p.107807.</a:t>
            </a:r>
          </a:p>
          <a:p>
            <a:pPr marL="57150" indent="-228600">
              <a:lnSpc>
                <a:spcPct val="110000"/>
              </a:lnSpc>
              <a:buFont typeface="Arial" panose="020B0604020202020204" pitchFamily="34" charset="0"/>
              <a:buChar char="•"/>
            </a:pPr>
            <a:r>
              <a:rPr lang="en-US" sz="500"/>
              <a:t>Nguyen, M., Rundle-Thiele, S., Malik, A., and Budhwar, P., 2023. Impact of technology-based knowledge sharing on employee outcomes: moderation effects of training, support and leadership. Journal of Knowleadge Management, 27(8), pp.2283-2301.</a:t>
            </a:r>
          </a:p>
          <a:p>
            <a:pPr marL="57150" indent="-228600">
              <a:lnSpc>
                <a:spcPct val="110000"/>
              </a:lnSpc>
              <a:buFont typeface="Arial" panose="020B0604020202020204" pitchFamily="34" charset="0"/>
              <a:buChar char="•"/>
            </a:pPr>
            <a:r>
              <a:rPr lang="en-US" sz="500"/>
              <a:t>Rezayi, S., Amanollahi, A., Shahmorandi, L., Rezaei, N., Katigari, M.R., Zolfaghari, M. and Manafi, B., 2022. Effects of technology-based educational tools on nursing learning outcomes in intensive care units: a systematic review and meta-analysis. BMC Medical Education, 22(1), p.835.</a:t>
            </a:r>
          </a:p>
          <a:p>
            <a:pPr marL="57150" indent="-228600">
              <a:lnSpc>
                <a:spcPct val="110000"/>
              </a:lnSpc>
              <a:buFont typeface="Arial" panose="020B0604020202020204" pitchFamily="34" charset="0"/>
              <a:buChar char="•"/>
            </a:pPr>
            <a:r>
              <a:rPr lang="en-US" sz="500"/>
              <a:t>Zhang, W., 2022. The Role of technology-based education and teacher professional development in English as a Foreign Language Classes. Frontiers in Psychology, 13, p.910315.</a:t>
            </a:r>
          </a:p>
          <a:p>
            <a:pPr marL="57150" indent="-228600">
              <a:lnSpc>
                <a:spcPct val="110000"/>
              </a:lnSpc>
              <a:buFont typeface="Arial" panose="020B0604020202020204" pitchFamily="34" charset="0"/>
              <a:buChar char="•"/>
            </a:pPr>
            <a:r>
              <a:rPr lang="en-US" sz="500"/>
              <a:t>   </a:t>
            </a:r>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342900" indent="-228600">
              <a:lnSpc>
                <a:spcPct val="110000"/>
              </a:lnSpc>
              <a:buFont typeface="Arial" panose="020B0604020202020204" pitchFamily="34" charset="0"/>
              <a:buChar char="•"/>
            </a:pPr>
            <a:endParaRPr lang="en-US" sz="500"/>
          </a:p>
          <a:p>
            <a:pPr marL="57150" indent="-228600">
              <a:lnSpc>
                <a:spcPct val="110000"/>
              </a:lnSpc>
              <a:buFont typeface="Arial" panose="020B0604020202020204" pitchFamily="34" charset="0"/>
              <a:buChar char="•"/>
            </a:pPr>
            <a:r>
              <a:rPr lang="en-US" sz="500"/>
              <a:t>:</a:t>
            </a:r>
          </a:p>
        </p:txBody>
      </p:sp>
    </p:spTree>
    <p:extLst>
      <p:ext uri="{BB962C8B-B14F-4D97-AF65-F5344CB8AC3E}">
        <p14:creationId xmlns:p14="http://schemas.microsoft.com/office/powerpoint/2010/main" val="2312226077"/>
      </p:ext>
    </p:extLst>
  </p:cSld>
  <p:clrMapOvr>
    <a:masterClrMapping/>
  </p:clrMapOvr>
</p:sld>
</file>

<file path=ppt/theme/theme1.xml><?xml version="1.0" encoding="utf-8"?>
<a:theme xmlns:a="http://schemas.openxmlformats.org/drawingml/2006/main" name="LimelightVTI">
  <a:themeElements>
    <a:clrScheme name="Limelight">
      <a:dk1>
        <a:sysClr val="windowText" lastClr="000000"/>
      </a:dk1>
      <a:lt1>
        <a:sysClr val="window" lastClr="FFFFFF"/>
      </a:lt1>
      <a:dk2>
        <a:srgbClr val="23353B"/>
      </a:dk2>
      <a:lt2>
        <a:srgbClr val="E0DDD8"/>
      </a:lt2>
      <a:accent1>
        <a:srgbClr val="90A208"/>
      </a:accent1>
      <a:accent2>
        <a:srgbClr val="6A8755"/>
      </a:accent2>
      <a:accent3>
        <a:srgbClr val="49716B"/>
      </a:accent3>
      <a:accent4>
        <a:srgbClr val="A16F7C"/>
      </a:accent4>
      <a:accent5>
        <a:srgbClr val="B16455"/>
      </a:accent5>
      <a:accent6>
        <a:srgbClr val="E08350"/>
      </a:accent6>
      <a:hlink>
        <a:srgbClr val="5F864B"/>
      </a:hlink>
      <a:folHlink>
        <a:srgbClr val="3F877D"/>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melightVTI" id="{7936DCFD-B587-41FD-9126-64F2709ED40B}" vid="{74F41540-78F1-4C56-9EAA-6FA6E9F1D776}"/>
    </a:ext>
  </a:extLst>
</a:theme>
</file>

<file path=docProps/app.xml><?xml version="1.0" encoding="utf-8"?>
<Properties xmlns="http://schemas.openxmlformats.org/officeDocument/2006/extended-properties" xmlns:vt="http://schemas.openxmlformats.org/officeDocument/2006/docPropsVTypes">
  <TotalTime>355</TotalTime>
  <Words>2141</Words>
  <Application>Microsoft Office PowerPoint</Application>
  <PresentationFormat>Widescreen</PresentationFormat>
  <Paragraphs>122</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Trade Gothic Next Cond</vt:lpstr>
      <vt:lpstr>Trade Gothic Next Light</vt:lpstr>
      <vt:lpstr>LimelightVTI</vt:lpstr>
      <vt:lpstr>uwtsd</vt:lpstr>
      <vt:lpstr>Table of content</vt:lpstr>
      <vt:lpstr>introduction</vt:lpstr>
      <vt:lpstr>Importance of technology in training and development</vt:lpstr>
      <vt:lpstr>Benefits of technology-based training programs for employees</vt:lpstr>
      <vt:lpstr>Example of Accenture on the benefits of technology-based training programmes for employees</vt:lpstr>
      <vt:lpstr>Example of google  on the benefits of technology-based training programs for employees </vt:lpstr>
      <vt:lpstr>Example of TESCO on the benefits of technology-based training programs for employees </vt:lpstr>
      <vt:lpstr>Example of IBM on the benefits of technology-based training programs for employees </vt:lpstr>
      <vt:lpstr>  benefits of technology-based training programs for employers </vt:lpstr>
      <vt:lpstr>  example of Deloitte on the benefits of technology-based training programs for employers </vt:lpstr>
      <vt:lpstr>  example of amazon on the benefits of technology-based training programs for employers </vt:lpstr>
      <vt:lpstr>  example of bt on the benefits of technology-based training programs for employers </vt:lpstr>
      <vt:lpstr>  example of HSBC on the benefits of technology-based training programs for employers </vt:lpstr>
      <vt:lpstr>  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Iulia Florescu</dc:creator>
  <cp:lastModifiedBy>Iulia Florescu</cp:lastModifiedBy>
  <cp:revision>1</cp:revision>
  <dcterms:created xsi:type="dcterms:W3CDTF">2024-12-29T20:10:50Z</dcterms:created>
  <dcterms:modified xsi:type="dcterms:W3CDTF">2025-01-03T13:19:37Z</dcterms:modified>
</cp:coreProperties>
</file>