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</p:sldIdLst>
  <p:sldSz cx="32918400" cy="329184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AE19AC-D98A-4F61-A8F9-D8EFF5008AFB}" v="175" dt="2023-11-16T20:03:02.1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F03F66-4913-4743-8A23-47088FB5D66C}" type="doc">
      <dgm:prSet loTypeId="urn:microsoft.com/office/officeart/2005/8/layout/matrix2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977A3185-3BD1-4626-85CA-AF1237CF978B}">
      <dgm:prSet phldrT="[Text]" phldr="0"/>
      <dgm:spPr/>
      <dgm:t>
        <a:bodyPr/>
        <a:lstStyle/>
        <a:p>
          <a:pPr rtl="0"/>
          <a:r>
            <a:rPr lang="en-GB" dirty="0">
              <a:latin typeface="Calibri Light" panose="020F0302020204030204"/>
            </a:rPr>
            <a:t>KIDS CAN STUDY EASYER</a:t>
          </a:r>
          <a:endParaRPr lang="en-GB" dirty="0"/>
        </a:p>
      </dgm:t>
    </dgm:pt>
    <dgm:pt modelId="{1CAEC4D2-D725-4813-932A-9C1FFC37224A}" type="parTrans" cxnId="{55EBA1D5-5CE2-4DAE-8C88-79D7C154166C}">
      <dgm:prSet/>
      <dgm:spPr/>
      <dgm:t>
        <a:bodyPr/>
        <a:lstStyle/>
        <a:p>
          <a:endParaRPr lang="en-GB"/>
        </a:p>
      </dgm:t>
    </dgm:pt>
    <dgm:pt modelId="{DDB34000-5BC2-4C17-9B12-22986672B608}" type="sibTrans" cxnId="{55EBA1D5-5CE2-4DAE-8C88-79D7C154166C}">
      <dgm:prSet/>
      <dgm:spPr/>
      <dgm:t>
        <a:bodyPr/>
        <a:lstStyle/>
        <a:p>
          <a:endParaRPr lang="en-GB"/>
        </a:p>
      </dgm:t>
    </dgm:pt>
    <dgm:pt modelId="{46AE3455-35E9-4E02-82D0-BCA35DBF9180}">
      <dgm:prSet phldrT="[Text]" phldr="0"/>
      <dgm:spPr/>
      <dgm:t>
        <a:bodyPr/>
        <a:lstStyle/>
        <a:p>
          <a:pPr rtl="0"/>
          <a:r>
            <a:rPr lang="en-GB" dirty="0">
              <a:latin typeface="Calibri Light" panose="020F0302020204030204"/>
            </a:rPr>
            <a:t>GADGETS  MAKE LEANING BE FASTER</a:t>
          </a:r>
          <a:endParaRPr lang="en-GB" dirty="0"/>
        </a:p>
      </dgm:t>
    </dgm:pt>
    <dgm:pt modelId="{2A075E91-3A9C-4576-B7CE-1DC34B46AB82}" type="parTrans" cxnId="{B0FD5496-A28D-480A-8391-97E69FA07E84}">
      <dgm:prSet/>
      <dgm:spPr/>
      <dgm:t>
        <a:bodyPr/>
        <a:lstStyle/>
        <a:p>
          <a:endParaRPr lang="en-GB"/>
        </a:p>
      </dgm:t>
    </dgm:pt>
    <dgm:pt modelId="{6F32309A-5965-4778-9D94-8C463BA2B3E8}" type="sibTrans" cxnId="{B0FD5496-A28D-480A-8391-97E69FA07E84}">
      <dgm:prSet/>
      <dgm:spPr/>
      <dgm:t>
        <a:bodyPr/>
        <a:lstStyle/>
        <a:p>
          <a:endParaRPr lang="en-GB"/>
        </a:p>
      </dgm:t>
    </dgm:pt>
    <dgm:pt modelId="{345754E9-F8A5-43D7-83FD-3CF010103F2E}">
      <dgm:prSet phldrT="[Text]" phldr="0"/>
      <dgm:spPr/>
      <dgm:t>
        <a:bodyPr/>
        <a:lstStyle/>
        <a:p>
          <a:pPr rtl="0"/>
          <a:r>
            <a:rPr lang="en-GB" dirty="0">
              <a:latin typeface="Calibri Light" panose="020F0302020204030204"/>
            </a:rPr>
            <a:t>COMPUTERS HELP TO WORK MUCH ORGANAIZED </a:t>
          </a:r>
          <a:endParaRPr lang="en-GB" dirty="0"/>
        </a:p>
      </dgm:t>
    </dgm:pt>
    <dgm:pt modelId="{9CD77B07-2C73-47E1-9939-22E3B526D8BD}" type="parTrans" cxnId="{48464BF4-E8E6-4A14-9A31-F67CD90DE276}">
      <dgm:prSet/>
      <dgm:spPr/>
      <dgm:t>
        <a:bodyPr/>
        <a:lstStyle/>
        <a:p>
          <a:endParaRPr lang="en-GB"/>
        </a:p>
      </dgm:t>
    </dgm:pt>
    <dgm:pt modelId="{34CE538F-DCD5-469D-8E3D-3426F43F0014}" type="sibTrans" cxnId="{48464BF4-E8E6-4A14-9A31-F67CD90DE276}">
      <dgm:prSet/>
      <dgm:spPr/>
      <dgm:t>
        <a:bodyPr/>
        <a:lstStyle/>
        <a:p>
          <a:endParaRPr lang="en-GB"/>
        </a:p>
      </dgm:t>
    </dgm:pt>
    <dgm:pt modelId="{BF381C03-6B28-4C5B-8280-2FE1DF18E10C}">
      <dgm:prSet phldrT="[Text]" phldr="0"/>
      <dgm:spPr/>
      <dgm:t>
        <a:bodyPr/>
        <a:lstStyle/>
        <a:p>
          <a:pPr rtl="0"/>
          <a:r>
            <a:rPr lang="en-GB" dirty="0">
              <a:latin typeface="Calibri Light" panose="020F0302020204030204"/>
            </a:rPr>
            <a:t>DIGITAL TECHNOLOGY ARE THE FUTURE</a:t>
          </a:r>
          <a:endParaRPr lang="en-GB" dirty="0"/>
        </a:p>
      </dgm:t>
    </dgm:pt>
    <dgm:pt modelId="{DB2EBD6F-B26F-440C-B1D9-53ED2C547681}" type="parTrans" cxnId="{BBCB5A20-B326-4C0A-ACB1-6A2FD8946179}">
      <dgm:prSet/>
      <dgm:spPr/>
      <dgm:t>
        <a:bodyPr/>
        <a:lstStyle/>
        <a:p>
          <a:endParaRPr lang="en-GB"/>
        </a:p>
      </dgm:t>
    </dgm:pt>
    <dgm:pt modelId="{ED1801CA-6102-4682-A90D-5F4C379F55DA}" type="sibTrans" cxnId="{BBCB5A20-B326-4C0A-ACB1-6A2FD8946179}">
      <dgm:prSet/>
      <dgm:spPr/>
      <dgm:t>
        <a:bodyPr/>
        <a:lstStyle/>
        <a:p>
          <a:endParaRPr lang="en-GB"/>
        </a:p>
      </dgm:t>
    </dgm:pt>
    <dgm:pt modelId="{F93467A0-4371-4442-88CE-F002F60B0D75}">
      <dgm:prSet phldrT="[Text]" phldr="1"/>
      <dgm:spPr/>
      <dgm:t>
        <a:bodyPr/>
        <a:lstStyle/>
        <a:p>
          <a:endParaRPr lang="en-GB" dirty="0"/>
        </a:p>
      </dgm:t>
    </dgm:pt>
    <dgm:pt modelId="{332C70BB-E4C3-40D2-AA33-264E90844730}" type="parTrans" cxnId="{642FAB50-AACE-4100-A84B-48FE71C3D99D}">
      <dgm:prSet/>
      <dgm:spPr/>
      <dgm:t>
        <a:bodyPr/>
        <a:lstStyle/>
        <a:p>
          <a:endParaRPr lang="en-GB"/>
        </a:p>
      </dgm:t>
    </dgm:pt>
    <dgm:pt modelId="{18C66FED-A88F-4693-98F0-46956AE3F070}" type="sibTrans" cxnId="{642FAB50-AACE-4100-A84B-48FE71C3D99D}">
      <dgm:prSet/>
      <dgm:spPr/>
      <dgm:t>
        <a:bodyPr/>
        <a:lstStyle/>
        <a:p>
          <a:endParaRPr lang="en-GB"/>
        </a:p>
      </dgm:t>
    </dgm:pt>
    <dgm:pt modelId="{E19BEAEC-D017-49ED-BD64-725B4E12B8D7}">
      <dgm:prSet phldr="0"/>
      <dgm:spPr/>
      <dgm:t>
        <a:bodyPr/>
        <a:lstStyle/>
        <a:p>
          <a:pPr rtl="0"/>
          <a:endParaRPr lang="en-GB">
            <a:latin typeface="Calibri Light" panose="020F0302020204030204"/>
          </a:endParaRPr>
        </a:p>
      </dgm:t>
    </dgm:pt>
    <dgm:pt modelId="{CE8AC2BE-A5C1-4A0D-9B2F-D4B77C6B520A}" type="parTrans" cxnId="{73687DD0-6457-4ADE-A7AF-00E798F4EA32}">
      <dgm:prSet/>
      <dgm:spPr/>
    </dgm:pt>
    <dgm:pt modelId="{F82A9151-C0D7-4BDA-A475-7177597F80EB}" type="sibTrans" cxnId="{73687DD0-6457-4ADE-A7AF-00E798F4EA32}">
      <dgm:prSet/>
      <dgm:spPr/>
      <dgm:t>
        <a:bodyPr/>
        <a:lstStyle/>
        <a:p>
          <a:endParaRPr lang="en-GB"/>
        </a:p>
      </dgm:t>
    </dgm:pt>
    <dgm:pt modelId="{A2D376C4-CFBF-4AAF-8800-DA9930BC65BA}">
      <dgm:prSet phldr="0"/>
      <dgm:spPr/>
      <dgm:t>
        <a:bodyPr/>
        <a:lstStyle/>
        <a:p>
          <a:pPr rtl="0"/>
          <a:endParaRPr lang="en-GB">
            <a:latin typeface="Calibri Light" panose="020F0302020204030204"/>
          </a:endParaRPr>
        </a:p>
      </dgm:t>
    </dgm:pt>
    <dgm:pt modelId="{6F63E2F7-1EE9-4224-A0EC-7AE1C49611D6}" type="parTrans" cxnId="{7D986F25-1D04-4F20-834D-431F39F41D48}">
      <dgm:prSet/>
      <dgm:spPr/>
    </dgm:pt>
    <dgm:pt modelId="{2126F928-311F-4CF6-9793-D8CC2AE6991E}" type="sibTrans" cxnId="{7D986F25-1D04-4F20-834D-431F39F41D48}">
      <dgm:prSet/>
      <dgm:spPr/>
      <dgm:t>
        <a:bodyPr/>
        <a:lstStyle/>
        <a:p>
          <a:endParaRPr lang="en-GB"/>
        </a:p>
      </dgm:t>
    </dgm:pt>
    <dgm:pt modelId="{03B6C104-1BFC-435E-A61A-ED977F61BE9A}">
      <dgm:prSet phldr="0"/>
      <dgm:spPr/>
      <dgm:t>
        <a:bodyPr/>
        <a:lstStyle/>
        <a:p>
          <a:pPr rtl="0"/>
          <a:endParaRPr lang="en-GB">
            <a:latin typeface="Calibri Light" panose="020F0302020204030204"/>
          </a:endParaRPr>
        </a:p>
      </dgm:t>
    </dgm:pt>
    <dgm:pt modelId="{3986C0D2-A50A-4078-B95D-0596DFB35648}" type="parTrans" cxnId="{055FCEA0-1322-42D0-9F05-81D6EBC46435}">
      <dgm:prSet/>
      <dgm:spPr/>
    </dgm:pt>
    <dgm:pt modelId="{8B124551-D2E7-40E4-8304-8CC44C45251E}" type="sibTrans" cxnId="{055FCEA0-1322-42D0-9F05-81D6EBC46435}">
      <dgm:prSet/>
      <dgm:spPr/>
      <dgm:t>
        <a:bodyPr/>
        <a:lstStyle/>
        <a:p>
          <a:endParaRPr lang="en-GB"/>
        </a:p>
      </dgm:t>
    </dgm:pt>
    <dgm:pt modelId="{5D6AD464-D2DE-4DC6-A05A-4D49D6537145}" type="pres">
      <dgm:prSet presAssocID="{B6F03F66-4913-4743-8A23-47088FB5D66C}" presName="matrix" presStyleCnt="0">
        <dgm:presLayoutVars>
          <dgm:chMax val="1"/>
          <dgm:dir/>
          <dgm:resizeHandles val="exact"/>
        </dgm:presLayoutVars>
      </dgm:prSet>
      <dgm:spPr/>
    </dgm:pt>
    <dgm:pt modelId="{C1962D6B-09A6-4E1A-A44B-9139A5E627BE}" type="pres">
      <dgm:prSet presAssocID="{B6F03F66-4913-4743-8A23-47088FB5D66C}" presName="axisShape" presStyleLbl="bgShp" presStyleIdx="0" presStyleCnt="1"/>
      <dgm:spPr/>
    </dgm:pt>
    <dgm:pt modelId="{2B3F3019-9959-46C8-BF18-3A66204DB35D}" type="pres">
      <dgm:prSet presAssocID="{B6F03F66-4913-4743-8A23-47088FB5D66C}" presName="rect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EF83A2B0-0FE3-41CB-990A-A6E734C15EF9}" type="pres">
      <dgm:prSet presAssocID="{B6F03F66-4913-4743-8A23-47088FB5D66C}" presName="rect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18326AF1-96CA-4705-AD4D-7C8170D8972C}" type="pres">
      <dgm:prSet presAssocID="{B6F03F66-4913-4743-8A23-47088FB5D66C}" presName="rect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F0442E12-333D-4C02-9563-D7526848815C}" type="pres">
      <dgm:prSet presAssocID="{B6F03F66-4913-4743-8A23-47088FB5D66C}" presName="rect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BBCB5A20-B326-4C0A-ACB1-6A2FD8946179}" srcId="{B6F03F66-4913-4743-8A23-47088FB5D66C}" destId="{BF381C03-6B28-4C5B-8280-2FE1DF18E10C}" srcOrd="3" destOrd="0" parTransId="{DB2EBD6F-B26F-440C-B1D9-53ED2C547681}" sibTransId="{ED1801CA-6102-4682-A90D-5F4C379F55DA}"/>
    <dgm:cxn modelId="{7D986F25-1D04-4F20-834D-431F39F41D48}" srcId="{B6F03F66-4913-4743-8A23-47088FB5D66C}" destId="{A2D376C4-CFBF-4AAF-8800-DA9930BC65BA}" srcOrd="6" destOrd="0" parTransId="{6F63E2F7-1EE9-4224-A0EC-7AE1C49611D6}" sibTransId="{2126F928-311F-4CF6-9793-D8CC2AE6991E}"/>
    <dgm:cxn modelId="{5D6C842E-2274-43C7-A4F1-74B6507793D2}" type="presOf" srcId="{B6F03F66-4913-4743-8A23-47088FB5D66C}" destId="{5D6AD464-D2DE-4DC6-A05A-4D49D6537145}" srcOrd="0" destOrd="0" presId="urn:microsoft.com/office/officeart/2005/8/layout/matrix2"/>
    <dgm:cxn modelId="{58908541-9141-428D-AA50-3153852B79EF}" type="presOf" srcId="{46AE3455-35E9-4E02-82D0-BCA35DBF9180}" destId="{EF83A2B0-0FE3-41CB-990A-A6E734C15EF9}" srcOrd="0" destOrd="0" presId="urn:microsoft.com/office/officeart/2005/8/layout/matrix2"/>
    <dgm:cxn modelId="{642FAB50-AACE-4100-A84B-48FE71C3D99D}" srcId="{B6F03F66-4913-4743-8A23-47088FB5D66C}" destId="{F93467A0-4371-4442-88CE-F002F60B0D75}" srcOrd="4" destOrd="0" parTransId="{332C70BB-E4C3-40D2-AA33-264E90844730}" sibTransId="{18C66FED-A88F-4693-98F0-46956AE3F070}"/>
    <dgm:cxn modelId="{0813845A-8E7C-4835-970E-2E7C9C8FFBFD}" type="presOf" srcId="{BF381C03-6B28-4C5B-8280-2FE1DF18E10C}" destId="{F0442E12-333D-4C02-9563-D7526848815C}" srcOrd="0" destOrd="0" presId="urn:microsoft.com/office/officeart/2005/8/layout/matrix2"/>
    <dgm:cxn modelId="{2F85E087-11D8-47FE-A2C3-10E3256599B7}" type="presOf" srcId="{345754E9-F8A5-43D7-83FD-3CF010103F2E}" destId="{18326AF1-96CA-4705-AD4D-7C8170D8972C}" srcOrd="0" destOrd="0" presId="urn:microsoft.com/office/officeart/2005/8/layout/matrix2"/>
    <dgm:cxn modelId="{B0FD5496-A28D-480A-8391-97E69FA07E84}" srcId="{B6F03F66-4913-4743-8A23-47088FB5D66C}" destId="{46AE3455-35E9-4E02-82D0-BCA35DBF9180}" srcOrd="1" destOrd="0" parTransId="{2A075E91-3A9C-4576-B7CE-1DC34B46AB82}" sibTransId="{6F32309A-5965-4778-9D94-8C463BA2B3E8}"/>
    <dgm:cxn modelId="{055FCEA0-1322-42D0-9F05-81D6EBC46435}" srcId="{B6F03F66-4913-4743-8A23-47088FB5D66C}" destId="{03B6C104-1BFC-435E-A61A-ED977F61BE9A}" srcOrd="7" destOrd="0" parTransId="{3986C0D2-A50A-4078-B95D-0596DFB35648}" sibTransId="{8B124551-D2E7-40E4-8304-8CC44C45251E}"/>
    <dgm:cxn modelId="{73687DD0-6457-4ADE-A7AF-00E798F4EA32}" srcId="{B6F03F66-4913-4743-8A23-47088FB5D66C}" destId="{E19BEAEC-D017-49ED-BD64-725B4E12B8D7}" srcOrd="5" destOrd="0" parTransId="{CE8AC2BE-A5C1-4A0D-9B2F-D4B77C6B520A}" sibTransId="{F82A9151-C0D7-4BDA-A475-7177597F80EB}"/>
    <dgm:cxn modelId="{55EBA1D5-5CE2-4DAE-8C88-79D7C154166C}" srcId="{B6F03F66-4913-4743-8A23-47088FB5D66C}" destId="{977A3185-3BD1-4626-85CA-AF1237CF978B}" srcOrd="0" destOrd="0" parTransId="{1CAEC4D2-D725-4813-932A-9C1FFC37224A}" sibTransId="{DDB34000-5BC2-4C17-9B12-22986672B608}"/>
    <dgm:cxn modelId="{F6707DD6-EB05-4886-AA29-689F8B8DAAD0}" type="presOf" srcId="{977A3185-3BD1-4626-85CA-AF1237CF978B}" destId="{2B3F3019-9959-46C8-BF18-3A66204DB35D}" srcOrd="0" destOrd="0" presId="urn:microsoft.com/office/officeart/2005/8/layout/matrix2"/>
    <dgm:cxn modelId="{48464BF4-E8E6-4A14-9A31-F67CD90DE276}" srcId="{B6F03F66-4913-4743-8A23-47088FB5D66C}" destId="{345754E9-F8A5-43D7-83FD-3CF010103F2E}" srcOrd="2" destOrd="0" parTransId="{9CD77B07-2C73-47E1-9939-22E3B526D8BD}" sibTransId="{34CE538F-DCD5-469D-8E3D-3426F43F0014}"/>
    <dgm:cxn modelId="{DF284F94-194E-4F76-9E0F-C4D80F3EACA0}" type="presParOf" srcId="{5D6AD464-D2DE-4DC6-A05A-4D49D6537145}" destId="{C1962D6B-09A6-4E1A-A44B-9139A5E627BE}" srcOrd="0" destOrd="0" presId="urn:microsoft.com/office/officeart/2005/8/layout/matrix2"/>
    <dgm:cxn modelId="{D4428119-2D2A-410F-B612-619945E3FB3F}" type="presParOf" srcId="{5D6AD464-D2DE-4DC6-A05A-4D49D6537145}" destId="{2B3F3019-9959-46C8-BF18-3A66204DB35D}" srcOrd="1" destOrd="0" presId="urn:microsoft.com/office/officeart/2005/8/layout/matrix2"/>
    <dgm:cxn modelId="{250B59C3-546E-4E4D-9E5F-097477F0F11F}" type="presParOf" srcId="{5D6AD464-D2DE-4DC6-A05A-4D49D6537145}" destId="{EF83A2B0-0FE3-41CB-990A-A6E734C15EF9}" srcOrd="2" destOrd="0" presId="urn:microsoft.com/office/officeart/2005/8/layout/matrix2"/>
    <dgm:cxn modelId="{349347E3-B742-411C-A4F5-6D7BBC719963}" type="presParOf" srcId="{5D6AD464-D2DE-4DC6-A05A-4D49D6537145}" destId="{18326AF1-96CA-4705-AD4D-7C8170D8972C}" srcOrd="3" destOrd="0" presId="urn:microsoft.com/office/officeart/2005/8/layout/matrix2"/>
    <dgm:cxn modelId="{FD0F7E37-EBFB-4D2A-A800-F81AE01D8983}" type="presParOf" srcId="{5D6AD464-D2DE-4DC6-A05A-4D49D6537145}" destId="{F0442E12-333D-4C02-9563-D7526848815C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962D6B-09A6-4E1A-A44B-9139A5E627BE}">
      <dsp:nvSpPr>
        <dsp:cNvPr id="0" name=""/>
        <dsp:cNvSpPr/>
      </dsp:nvSpPr>
      <dsp:spPr>
        <a:xfrm>
          <a:off x="0" y="1689055"/>
          <a:ext cx="13989050" cy="13989050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3F3019-9959-46C8-BF18-3A66204DB35D}">
      <dsp:nvSpPr>
        <dsp:cNvPr id="0" name=""/>
        <dsp:cNvSpPr/>
      </dsp:nvSpPr>
      <dsp:spPr>
        <a:xfrm>
          <a:off x="909288" y="2598343"/>
          <a:ext cx="5595620" cy="55956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ctr" defTabSz="2400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 dirty="0">
              <a:latin typeface="Calibri Light" panose="020F0302020204030204"/>
            </a:rPr>
            <a:t>KIDS CAN STUDY EASYER</a:t>
          </a:r>
          <a:endParaRPr lang="en-GB" sz="5400" kern="1200" dirty="0"/>
        </a:p>
      </dsp:txBody>
      <dsp:txXfrm>
        <a:off x="1182444" y="2871499"/>
        <a:ext cx="5049308" cy="5049308"/>
      </dsp:txXfrm>
    </dsp:sp>
    <dsp:sp modelId="{EF83A2B0-0FE3-41CB-990A-A6E734C15EF9}">
      <dsp:nvSpPr>
        <dsp:cNvPr id="0" name=""/>
        <dsp:cNvSpPr/>
      </dsp:nvSpPr>
      <dsp:spPr>
        <a:xfrm>
          <a:off x="7484141" y="2598343"/>
          <a:ext cx="5595620" cy="55956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ctr" defTabSz="2400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 dirty="0">
              <a:latin typeface="Calibri Light" panose="020F0302020204030204"/>
            </a:rPr>
            <a:t>GADGETS  MAKE LEANING BE FASTER</a:t>
          </a:r>
          <a:endParaRPr lang="en-GB" sz="5400" kern="1200" dirty="0"/>
        </a:p>
      </dsp:txBody>
      <dsp:txXfrm>
        <a:off x="7757297" y="2871499"/>
        <a:ext cx="5049308" cy="5049308"/>
      </dsp:txXfrm>
    </dsp:sp>
    <dsp:sp modelId="{18326AF1-96CA-4705-AD4D-7C8170D8972C}">
      <dsp:nvSpPr>
        <dsp:cNvPr id="0" name=""/>
        <dsp:cNvSpPr/>
      </dsp:nvSpPr>
      <dsp:spPr>
        <a:xfrm>
          <a:off x="909288" y="9173197"/>
          <a:ext cx="5595620" cy="55956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ctr" defTabSz="2400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 dirty="0">
              <a:latin typeface="Calibri Light" panose="020F0302020204030204"/>
            </a:rPr>
            <a:t>COMPUTERS HELP TO WORK MUCH ORGANAIZED </a:t>
          </a:r>
          <a:endParaRPr lang="en-GB" sz="5400" kern="1200" dirty="0"/>
        </a:p>
      </dsp:txBody>
      <dsp:txXfrm>
        <a:off x="1182444" y="9446353"/>
        <a:ext cx="5049308" cy="5049308"/>
      </dsp:txXfrm>
    </dsp:sp>
    <dsp:sp modelId="{F0442E12-333D-4C02-9563-D7526848815C}">
      <dsp:nvSpPr>
        <dsp:cNvPr id="0" name=""/>
        <dsp:cNvSpPr/>
      </dsp:nvSpPr>
      <dsp:spPr>
        <a:xfrm>
          <a:off x="7484141" y="9173197"/>
          <a:ext cx="5595620" cy="55956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ctr" defTabSz="2400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 dirty="0">
              <a:latin typeface="Calibri Light" panose="020F0302020204030204"/>
            </a:rPr>
            <a:t>DIGITAL TECHNOLOGY ARE THE FUTURE</a:t>
          </a:r>
          <a:endParaRPr lang="en-GB" sz="5400" kern="1200" dirty="0"/>
        </a:p>
      </dsp:txBody>
      <dsp:txXfrm>
        <a:off x="7757297" y="9446353"/>
        <a:ext cx="5049308" cy="50493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19191" y="6949447"/>
            <a:ext cx="23835485" cy="15981989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19191" y="22931424"/>
            <a:ext cx="23835485" cy="4134816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6912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1768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9197" y="13736325"/>
            <a:ext cx="23835481" cy="9195106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19191" y="22931429"/>
            <a:ext cx="23835485" cy="412992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6962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79722" y="9890767"/>
            <a:ext cx="11873207" cy="2013966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71112" y="9869249"/>
            <a:ext cx="11873214" cy="2016117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11/16/2023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1987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79720" y="9144000"/>
            <a:ext cx="11873203" cy="2766058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79722" y="12070080"/>
            <a:ext cx="11873207" cy="1796034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271115" y="9144000"/>
            <a:ext cx="11873207" cy="2766058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271115" y="12070080"/>
            <a:ext cx="11873207" cy="1796034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11/16/2023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0036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11/16/2023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2249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11/16/2023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9289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9188" y="6949440"/>
            <a:ext cx="9185263" cy="694944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21831" y="6949440"/>
            <a:ext cx="14032847" cy="21945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19188" y="15020551"/>
            <a:ext cx="9185263" cy="138988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11/16/2023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4877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6362" y="8900122"/>
            <a:ext cx="13754426" cy="755907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768663" y="5486400"/>
            <a:ext cx="8643330" cy="219456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19188" y="17556480"/>
            <a:ext cx="13733021" cy="658368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873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9197" y="23042818"/>
            <a:ext cx="23835481" cy="2720342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119191" y="3291840"/>
            <a:ext cx="23835485" cy="1747519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19195" y="25763160"/>
            <a:ext cx="23835478" cy="2369818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8271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9191" y="6949440"/>
            <a:ext cx="23835485" cy="950976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3119191" y="17556480"/>
            <a:ext cx="23835485" cy="1133856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70842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53074" y="6949440"/>
            <a:ext cx="21603776" cy="11152195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5213439" y="18101635"/>
            <a:ext cx="19660172" cy="1642435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3119191" y="20883154"/>
            <a:ext cx="23835485" cy="804672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2426031" y="4662014"/>
            <a:ext cx="2165728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198886" y="12546178"/>
            <a:ext cx="2165728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770334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9190" y="14996165"/>
            <a:ext cx="23835488" cy="793526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19191" y="22931429"/>
            <a:ext cx="23835485" cy="412992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87780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404" y="9509760"/>
            <a:ext cx="7958610" cy="2766058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762110" y="12801600"/>
            <a:ext cx="7905902" cy="172288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488615" y="9509760"/>
            <a:ext cx="7929914" cy="2766058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10460111" y="12801600"/>
            <a:ext cx="7958416" cy="172288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19241701" y="9509760"/>
            <a:ext cx="7918769" cy="2766058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19241701" y="12801600"/>
            <a:ext cx="7918769" cy="172288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10063202" y="10241280"/>
            <a:ext cx="0" cy="1901952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8802908" y="10241280"/>
            <a:ext cx="0" cy="19041034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80845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62110" y="20404555"/>
            <a:ext cx="7940203" cy="2766058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762110" y="10607040"/>
            <a:ext cx="7940203" cy="73152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762110" y="23170620"/>
            <a:ext cx="7940203" cy="316410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504051" y="20404555"/>
            <a:ext cx="7914478" cy="2766058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10504047" y="10607040"/>
            <a:ext cx="7914478" cy="73152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10500394" y="23170615"/>
            <a:ext cx="7924961" cy="316410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19241701" y="20404555"/>
            <a:ext cx="7918769" cy="2766058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19241698" y="10607040"/>
            <a:ext cx="7918769" cy="73152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19241368" y="23170606"/>
            <a:ext cx="7929256" cy="316410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0063202" y="10241280"/>
            <a:ext cx="0" cy="1901952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8802908" y="10241280"/>
            <a:ext cx="0" cy="19041034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1690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63410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2427217" y="2065030"/>
            <a:ext cx="4733255" cy="27965400"/>
          </a:xfrm>
        </p:spPr>
        <p:txBody>
          <a:bodyPr vert="eaVert" anchor="b" anchorCtr="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62110" y="3711384"/>
            <a:ext cx="20047723" cy="26319043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4481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22677955" y="8046720"/>
            <a:ext cx="10149840" cy="1353312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20483395" y="-2194560"/>
            <a:ext cx="5760720" cy="768096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22677955" y="29260800"/>
            <a:ext cx="3566160" cy="475488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554357" y="12801600"/>
            <a:ext cx="15087600" cy="201168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3023237" y="13898880"/>
            <a:ext cx="8503920" cy="1133856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27884318" y="0"/>
            <a:ext cx="2468880" cy="52773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44956" y="2173046"/>
            <a:ext cx="25399368" cy="672254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79720" y="9854042"/>
            <a:ext cx="24161954" cy="201383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26387603" y="8915299"/>
            <a:ext cx="4754875" cy="823172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20124131" y="15801377"/>
            <a:ext cx="18527016" cy="82317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27959153" y="1419535"/>
            <a:ext cx="2263727" cy="368489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20317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hf sldNum="0" hdr="0" ftr="0" dt="0"/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axente.ro/page/9/" TargetMode="External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hyperlink" Target="https://creativecommons.org/licenses/by-nc-sa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36454" y="546791"/>
            <a:ext cx="28254098" cy="3602249"/>
          </a:xfrm>
        </p:spPr>
        <p:txBody>
          <a:bodyPr>
            <a:normAutofit/>
          </a:bodyPr>
          <a:lstStyle>
            <a:defPPr>
              <a:defRPr lang="en-GB"/>
            </a:defPPr>
            <a:lvl1pPr marL="0" algn="l" defTabSz="3160166" rtl="0" eaLnBrk="1" latinLnBrk="0" hangingPunct="1">
              <a:defRPr sz="622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580083" algn="l" defTabSz="3160166" rtl="0" eaLnBrk="1" latinLnBrk="0" hangingPunct="1">
              <a:defRPr sz="622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160166" algn="l" defTabSz="3160166" rtl="0" eaLnBrk="1" latinLnBrk="0" hangingPunct="1">
              <a:defRPr sz="622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740250" algn="l" defTabSz="3160166" rtl="0" eaLnBrk="1" latinLnBrk="0" hangingPunct="1">
              <a:defRPr sz="622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320333" algn="l" defTabSz="3160166" rtl="0" eaLnBrk="1" latinLnBrk="0" hangingPunct="1">
              <a:defRPr sz="622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7900416" algn="l" defTabSz="3160166" rtl="0" eaLnBrk="1" latinLnBrk="0" hangingPunct="1">
              <a:defRPr sz="622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480499" algn="l" defTabSz="3160166" rtl="0" eaLnBrk="1" latinLnBrk="0" hangingPunct="1">
              <a:defRPr sz="622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1060582" algn="l" defTabSz="3160166" rtl="0" eaLnBrk="1" latinLnBrk="0" hangingPunct="1">
              <a:defRPr sz="622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640666" algn="l" defTabSz="3160166" rtl="0" eaLnBrk="1" latinLnBrk="0" hangingPunct="1">
              <a:defRPr sz="622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600" b="1" dirty="0">
                <a:ea typeface="Calibri"/>
                <a:cs typeface="Calibri"/>
              </a:rPr>
              <a:t>DIGITAL TECHNOLOGY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D7551654-2994-DEF5-9F02-C353D2723995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989300047"/>
              </p:ext>
            </p:extLst>
          </p:nvPr>
        </p:nvGraphicFramePr>
        <p:xfrm>
          <a:off x="2263775" y="8763000"/>
          <a:ext cx="13989050" cy="173671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97" name="Content Placeholder 896" descr="A person using a computer&#10;&#10;Description automatically generated">
            <a:extLst>
              <a:ext uri="{FF2B5EF4-FFF2-40B4-BE49-F238E27FC236}">
                <a16:creationId xmlns:a16="http://schemas.microsoft.com/office/drawing/2014/main" id="{81E7A7F8-17E2-94E4-8DF2-E21CD1139C6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5765015" y="8316240"/>
            <a:ext cx="16825340" cy="16052319"/>
          </a:xfrm>
        </p:spPr>
      </p:pic>
      <p:sp>
        <p:nvSpPr>
          <p:cNvPr id="898" name="TextBox 897">
            <a:extLst>
              <a:ext uri="{FF2B5EF4-FFF2-40B4-BE49-F238E27FC236}">
                <a16:creationId xmlns:a16="http://schemas.microsoft.com/office/drawing/2014/main" id="{51DCBE70-671B-6728-BDA6-49AFF6D80B1E}"/>
              </a:ext>
            </a:extLst>
          </p:cNvPr>
          <p:cNvSpPr txBox="1"/>
          <p:nvPr/>
        </p:nvSpPr>
        <p:spPr>
          <a:xfrm>
            <a:off x="15765015" y="19124492"/>
            <a:ext cx="16825340" cy="190476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>
                <a:hlinkClick r:id="rId8"/>
              </a:rPr>
              <a:t>This Photo</a:t>
            </a:r>
            <a:r>
              <a:rPr lang="en-US" dirty="0"/>
              <a:t> by Unknown author is licensed under </a:t>
            </a:r>
            <a:r>
              <a:rPr lang="en-US" dirty="0">
                <a:hlinkClick r:id="rId9"/>
              </a:rPr>
              <a:t>CC BY-SA-NC</a:t>
            </a:r>
            <a:r>
              <a:rPr lang="en-US" dirty="0"/>
              <a:t>.</a:t>
            </a:r>
          </a:p>
        </p:txBody>
      </p:sp>
      <p:sp>
        <p:nvSpPr>
          <p:cNvPr id="1046" name="Speech Bubble: Rectangle with Corners Rounded 1045">
            <a:extLst>
              <a:ext uri="{FF2B5EF4-FFF2-40B4-BE49-F238E27FC236}">
                <a16:creationId xmlns:a16="http://schemas.microsoft.com/office/drawing/2014/main" id="{CD387AF1-5A02-6835-85F9-F3BD5A845B78}"/>
              </a:ext>
            </a:extLst>
          </p:cNvPr>
          <p:cNvSpPr/>
          <p:nvPr/>
        </p:nvSpPr>
        <p:spPr>
          <a:xfrm>
            <a:off x="34305018" y="2353649"/>
            <a:ext cx="7936301" cy="5244860"/>
          </a:xfrm>
          <a:prstGeom prst="wedgeRoundRectCallou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/>
              <a:t>Digital technology help to find easer a job in the area witch you like most.</a:t>
            </a:r>
          </a:p>
        </p:txBody>
      </p:sp>
      <p:sp>
        <p:nvSpPr>
          <p:cNvPr id="1047" name="Speech Bubble: Rectangle with Corners Rounded 1046">
            <a:extLst>
              <a:ext uri="{FF2B5EF4-FFF2-40B4-BE49-F238E27FC236}">
                <a16:creationId xmlns:a16="http://schemas.microsoft.com/office/drawing/2014/main" id="{7DF34616-F9D0-C38F-FFAF-221E41776353}"/>
              </a:ext>
            </a:extLst>
          </p:cNvPr>
          <p:cNvSpPr/>
          <p:nvPr/>
        </p:nvSpPr>
        <p:spPr>
          <a:xfrm>
            <a:off x="33680721" y="12890152"/>
            <a:ext cx="9247516" cy="9523562"/>
          </a:xfrm>
          <a:prstGeom prst="wedgeRoundRectCallou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/>
              <a:t>Technologies can optimize production, reduce emissions and waste, increase competitive advantage and bring new services and products to market.</a:t>
            </a:r>
          </a:p>
        </p:txBody>
      </p:sp>
      <p:sp>
        <p:nvSpPr>
          <p:cNvPr id="1048" name="Rectangle 1047">
            <a:extLst>
              <a:ext uri="{FF2B5EF4-FFF2-40B4-BE49-F238E27FC236}">
                <a16:creationId xmlns:a16="http://schemas.microsoft.com/office/drawing/2014/main" id="{8BEF0BEC-786A-5913-784C-95EB6D0DB625}"/>
              </a:ext>
            </a:extLst>
          </p:cNvPr>
          <p:cNvSpPr/>
          <p:nvPr/>
        </p:nvSpPr>
        <p:spPr>
          <a:xfrm>
            <a:off x="1178132" y="27790059"/>
            <a:ext cx="30917071" cy="165627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/>
              <a:t>Marius Michea , student id:2232222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Ion</vt:lpstr>
      <vt:lpstr>DIGITAL TECHNOLOGY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109</cp:revision>
  <dcterms:created xsi:type="dcterms:W3CDTF">2023-11-16T19:36:03Z</dcterms:created>
  <dcterms:modified xsi:type="dcterms:W3CDTF">2023-11-16T20:04:40Z</dcterms:modified>
</cp:coreProperties>
</file>