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Shape 28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89" name="Shape 28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3.pn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3.pn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../media/image3.pn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3.pn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Relationship Id="rId3" Type="http://schemas.openxmlformats.org/officeDocument/2006/relationships/image" Target="../media/image3.pn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image" Target="../media/image3.pn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Relationship Id="rId3" Type="http://schemas.openxmlformats.org/officeDocument/2006/relationships/image" Target="../media/image3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Relationship Id="rId3" Type="http://schemas.openxmlformats.org/officeDocument/2006/relationships/image" Target="../media/image3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Relationship Id="rId3" Type="http://schemas.openxmlformats.org/officeDocument/2006/relationships/image" Target="../media/image3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5.png"/><Relationship Id="rId3" Type="http://schemas.openxmlformats.org/officeDocument/2006/relationships/image" Target="../media/image3.pn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-18474"/>
            <a:ext cx="12192000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45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3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54" name="Body Level One…"/>
          <p:cNvSpPr txBox="1"/>
          <p:nvPr>
            <p:ph type="body" sz="half" idx="1"/>
          </p:nvPr>
        </p:nvSpPr>
        <p:spPr>
          <a:xfrm>
            <a:off x="630808" y="1470582"/>
            <a:ext cx="5213812" cy="3751868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63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6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83" name="Body Level One…"/>
          <p:cNvSpPr txBox="1"/>
          <p:nvPr>
            <p:ph type="body" sz="half" idx="1"/>
          </p:nvPr>
        </p:nvSpPr>
        <p:spPr>
          <a:xfrm>
            <a:off x="7192650" y="1470580"/>
            <a:ext cx="4242064" cy="4166650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93" name="Body Level One…"/>
          <p:cNvSpPr txBox="1"/>
          <p:nvPr>
            <p:ph type="body" idx="1"/>
          </p:nvPr>
        </p:nvSpPr>
        <p:spPr>
          <a:xfrm>
            <a:off x="630808" y="1470580"/>
            <a:ext cx="10803906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0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1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2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3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4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2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9" y="5989011"/>
            <a:ext cx="1641611" cy="596518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64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5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3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9" y="315797"/>
            <a:ext cx="1641611" cy="596517"/>
          </a:xfrm>
          <a:prstGeom prst="rect">
            <a:avLst/>
          </a:prstGeom>
          <a:ln w="12700">
            <a:miter lim="400000"/>
          </a:ln>
        </p:spPr>
      </p:pic>
      <p:sp>
        <p:nvSpPr>
          <p:cNvPr id="174" name="Title Text"/>
          <p:cNvSpPr txBox="1"/>
          <p:nvPr>
            <p:ph type="title"/>
          </p:nvPr>
        </p:nvSpPr>
        <p:spPr>
          <a:xfrm>
            <a:off x="301656" y="1420924"/>
            <a:ext cx="11594970" cy="132556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5" name="Body Level One…"/>
          <p:cNvSpPr txBox="1"/>
          <p:nvPr>
            <p:ph type="body" idx="1"/>
          </p:nvPr>
        </p:nvSpPr>
        <p:spPr>
          <a:xfrm>
            <a:off x="301656" y="2881426"/>
            <a:ext cx="11594970" cy="3651349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6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4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8"/>
          </a:xfrm>
          <a:prstGeom prst="rect">
            <a:avLst/>
          </a:prstGeom>
          <a:ln w="12700">
            <a:miter lim="400000"/>
          </a:ln>
        </p:spPr>
      </p:pic>
      <p:sp>
        <p:nvSpPr>
          <p:cNvPr id="185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86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7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195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381" y="156277"/>
            <a:ext cx="3694601" cy="646598"/>
          </a:xfrm>
          <a:prstGeom prst="rect">
            <a:avLst/>
          </a:prstGeom>
          <a:ln w="12700">
            <a:miter lim="400000"/>
          </a:ln>
        </p:spPr>
      </p:pic>
      <p:sp>
        <p:nvSpPr>
          <p:cNvPr id="196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204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31144" y="6122994"/>
            <a:ext cx="3694603" cy="646598"/>
          </a:xfrm>
          <a:prstGeom prst="rect">
            <a:avLst/>
          </a:prstGeom>
          <a:ln w="12700">
            <a:miter lim="400000"/>
          </a:ln>
        </p:spPr>
      </p:pic>
      <p:sp>
        <p:nvSpPr>
          <p:cNvPr id="205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None/>
              <a:defRPr sz="2400"/>
            </a:lvl1pPr>
            <a:lvl2pPr marL="0" indent="0" algn="ctr">
              <a:buClrTx/>
              <a:buSzTx/>
              <a:buNone/>
              <a:defRPr sz="2400"/>
            </a:lvl2pPr>
            <a:lvl3pPr marL="0" indent="0" algn="ctr">
              <a:buClrTx/>
              <a:buSzTx/>
              <a:buNone/>
              <a:defRPr sz="2400"/>
            </a:lvl3pPr>
            <a:lvl4pPr marL="0" indent="0" algn="ctr">
              <a:buClrTx/>
              <a:buSzTx/>
              <a:buNone/>
              <a:defRPr sz="2400"/>
            </a:lvl4pPr>
            <a:lvl5pPr marL="0" indent="0" algn="ctr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ule LineStraight Connector 8"/>
          <p:cNvSpPr/>
          <p:nvPr/>
        </p:nvSpPr>
        <p:spPr>
          <a:xfrm>
            <a:off x="1920239" y="2176008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3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ClrTx/>
              <a:buSz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ClrTx/>
              <a:buSz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ClrTx/>
              <a:buSzPct val="100000"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ClrTx/>
              <a:buSzPct val="100000"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ClrTx/>
              <a:buSzPct val="100000"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32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41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4" cy="5175252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261256" indent="-261256">
              <a:defRPr sz="3200"/>
            </a:lvl2pPr>
            <a:lvl3pPr marL="304800" indent="-304800">
              <a:defRPr sz="3200"/>
            </a:lvl3pPr>
            <a:lvl4pPr marL="365758" indent="-365758">
              <a:defRPr sz="3200"/>
            </a:lvl4pPr>
            <a:lvl5pPr marL="365758" indent="-365758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2" name="Text Placeholder 3"/>
          <p:cNvSpPr/>
          <p:nvPr>
            <p:ph type="body" sz="quarter" idx="21"/>
          </p:nvPr>
        </p:nvSpPr>
        <p:spPr>
          <a:xfrm>
            <a:off x="839787" y="2971799"/>
            <a:ext cx="3932238" cy="2897193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5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6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Rule LineStraight Connector 8"/>
          <p:cNvSpPr/>
          <p:nvPr/>
        </p:nvSpPr>
        <p:spPr>
          <a:xfrm>
            <a:off x="1920239" y="2176009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68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69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70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8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71" name="Freeform: Shape 3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72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73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74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8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2" name="Group 79"/>
          <p:cNvGrpSpPr/>
          <p:nvPr/>
        </p:nvGrpSpPr>
        <p:grpSpPr>
          <a:xfrm>
            <a:off x="-6219" y="-3"/>
            <a:ext cx="12214838" cy="6858005"/>
            <a:chOff x="-1" y="0"/>
            <a:chExt cx="12214836" cy="6858004"/>
          </a:xfrm>
        </p:grpSpPr>
        <p:sp>
          <p:nvSpPr>
            <p:cNvPr id="3" name="Straight Connector 80"/>
            <p:cNvSpPr/>
            <p:nvPr/>
          </p:nvSpPr>
          <p:spPr>
            <a:xfrm>
              <a:off x="-2" y="6686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" name="Straight Connector 81"/>
            <p:cNvSpPr/>
            <p:nvPr/>
          </p:nvSpPr>
          <p:spPr>
            <a:xfrm flipH="1">
              <a:off x="6210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" name="Straight Connector 82"/>
            <p:cNvSpPr/>
            <p:nvPr/>
          </p:nvSpPr>
          <p:spPr>
            <a:xfrm flipH="1">
              <a:off x="1199947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" name="Straight Connector 83"/>
            <p:cNvSpPr/>
            <p:nvPr/>
          </p:nvSpPr>
          <p:spPr>
            <a:xfrm flipH="1">
              <a:off x="198738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" name="Straight Connector 84"/>
            <p:cNvSpPr/>
            <p:nvPr/>
          </p:nvSpPr>
          <p:spPr>
            <a:xfrm flipH="1">
              <a:off x="1198179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" name="Straight Connector 85"/>
            <p:cNvSpPr/>
            <p:nvPr/>
          </p:nvSpPr>
          <p:spPr>
            <a:xfrm flipH="1">
              <a:off x="219761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9" name="Straight Connector 86"/>
            <p:cNvSpPr/>
            <p:nvPr/>
          </p:nvSpPr>
          <p:spPr>
            <a:xfrm flipH="1">
              <a:off x="319705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" name="Straight Connector 88"/>
            <p:cNvSpPr/>
            <p:nvPr/>
          </p:nvSpPr>
          <p:spPr>
            <a:xfrm flipH="1">
              <a:off x="419649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" name="Straight Connector 89"/>
            <p:cNvSpPr/>
            <p:nvPr/>
          </p:nvSpPr>
          <p:spPr>
            <a:xfrm flipH="1">
              <a:off x="5195932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" name="Straight Connector 90"/>
            <p:cNvSpPr/>
            <p:nvPr/>
          </p:nvSpPr>
          <p:spPr>
            <a:xfrm flipH="1">
              <a:off x="6195372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3" name="Straight Connector 91"/>
            <p:cNvSpPr/>
            <p:nvPr/>
          </p:nvSpPr>
          <p:spPr>
            <a:xfrm flipH="1">
              <a:off x="7194810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" name="Straight Connector 92"/>
            <p:cNvSpPr/>
            <p:nvPr/>
          </p:nvSpPr>
          <p:spPr>
            <a:xfrm flipH="1">
              <a:off x="819424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" name="Straight Connector 93"/>
            <p:cNvSpPr/>
            <p:nvPr/>
          </p:nvSpPr>
          <p:spPr>
            <a:xfrm flipH="1">
              <a:off x="919368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" name="Straight Connector 94"/>
            <p:cNvSpPr/>
            <p:nvPr/>
          </p:nvSpPr>
          <p:spPr>
            <a:xfrm flipH="1">
              <a:off x="1019312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" name="Straight Connector 95"/>
            <p:cNvSpPr/>
            <p:nvPr/>
          </p:nvSpPr>
          <p:spPr>
            <a:xfrm flipH="1">
              <a:off x="1119256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" name="Straight Connector 96"/>
            <p:cNvSpPr/>
            <p:nvPr/>
          </p:nvSpPr>
          <p:spPr>
            <a:xfrm flipH="1">
              <a:off x="1219200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" name="Straight Connector 97"/>
            <p:cNvSpPr/>
            <p:nvPr/>
          </p:nvSpPr>
          <p:spPr>
            <a:xfrm>
              <a:off x="6212" y="1717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" name="Straight Connector 98"/>
            <p:cNvSpPr/>
            <p:nvPr/>
          </p:nvSpPr>
          <p:spPr>
            <a:xfrm>
              <a:off x="6212" y="72890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" name="Straight Connector 99"/>
            <p:cNvSpPr/>
            <p:nvPr/>
          </p:nvSpPr>
          <p:spPr>
            <a:xfrm>
              <a:off x="6212" y="128609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" name="Straight Connector 100"/>
            <p:cNvSpPr/>
            <p:nvPr/>
          </p:nvSpPr>
          <p:spPr>
            <a:xfrm>
              <a:off x="6212" y="1843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" name="Straight Connector 101"/>
            <p:cNvSpPr/>
            <p:nvPr/>
          </p:nvSpPr>
          <p:spPr>
            <a:xfrm>
              <a:off x="6212" y="240047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" name="Straight Connector 102"/>
            <p:cNvSpPr/>
            <p:nvPr/>
          </p:nvSpPr>
          <p:spPr>
            <a:xfrm>
              <a:off x="6212" y="295766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" name="Straight Connector 103"/>
            <p:cNvSpPr/>
            <p:nvPr/>
          </p:nvSpPr>
          <p:spPr>
            <a:xfrm>
              <a:off x="6212" y="351485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" name="Straight Connector 104"/>
            <p:cNvSpPr/>
            <p:nvPr/>
          </p:nvSpPr>
          <p:spPr>
            <a:xfrm>
              <a:off x="6212" y="407204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" name="Straight Connector 105"/>
            <p:cNvSpPr/>
            <p:nvPr/>
          </p:nvSpPr>
          <p:spPr>
            <a:xfrm>
              <a:off x="6212" y="462923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" name="Straight Connector 106"/>
            <p:cNvSpPr/>
            <p:nvPr/>
          </p:nvSpPr>
          <p:spPr>
            <a:xfrm>
              <a:off x="6212" y="5186428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" name="Straight Connector 107"/>
            <p:cNvSpPr/>
            <p:nvPr/>
          </p:nvSpPr>
          <p:spPr>
            <a:xfrm>
              <a:off x="6212" y="574361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" name="Straight Connector 108"/>
            <p:cNvSpPr/>
            <p:nvPr/>
          </p:nvSpPr>
          <p:spPr>
            <a:xfrm>
              <a:off x="6212" y="6858003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" name="Straight Connector 109"/>
            <p:cNvSpPr/>
            <p:nvPr/>
          </p:nvSpPr>
          <p:spPr>
            <a:xfrm>
              <a:off x="22825" y="624840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3" name="Freeform: Shape 148"/>
          <p:cNvSpPr/>
          <p:nvPr/>
        </p:nvSpPr>
        <p:spPr>
          <a:xfrm>
            <a:off x="-6216" y="5014716"/>
            <a:ext cx="2800130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6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9pPr>
    </p:titleStyle>
    <p:bodyStyle>
      <a:lvl1pPr marL="228600" marR="0" indent="-228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1pPr>
      <a:lvl2pPr marL="266700" marR="0" indent="-2667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2pPr>
      <a:lvl3pPr marL="320037" marR="0" indent="-320037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3pPr>
      <a:lvl4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4pPr>
      <a:lvl5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5pPr>
      <a:lvl6pPr marL="2641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6pPr>
      <a:lvl7pPr marL="30988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7pPr>
      <a:lvl8pPr marL="35560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8pPr>
      <a:lvl9pPr marL="40132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9pPr>
    </p:bodyStyle>
    <p:other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8.png"/><Relationship Id="rId3" Type="http://schemas.openxmlformats.org/officeDocument/2006/relationships/image" Target="../media/image2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Relationship Id="rId4" Type="http://schemas.openxmlformats.org/officeDocument/2006/relationships/image" Target="../media/image1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3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24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5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6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29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30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3.jpe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1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2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3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4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image" Target="../media/image35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36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37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8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9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0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1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2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3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4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5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6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7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8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.jpeg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Rectangle 4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22" name="Group 44"/>
          <p:cNvGrpSpPr/>
          <p:nvPr/>
        </p:nvGrpSpPr>
        <p:grpSpPr>
          <a:xfrm>
            <a:off x="-6219" y="-3"/>
            <a:ext cx="12214838" cy="6858005"/>
            <a:chOff x="-1" y="0"/>
            <a:chExt cx="12214836" cy="6858004"/>
          </a:xfrm>
        </p:grpSpPr>
        <p:sp>
          <p:nvSpPr>
            <p:cNvPr id="293" name="Straight Connector 45"/>
            <p:cNvSpPr/>
            <p:nvPr/>
          </p:nvSpPr>
          <p:spPr>
            <a:xfrm>
              <a:off x="-2" y="6686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4" name="Straight Connector 46"/>
            <p:cNvSpPr/>
            <p:nvPr/>
          </p:nvSpPr>
          <p:spPr>
            <a:xfrm flipH="1">
              <a:off x="6210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5" name="Straight Connector 47"/>
            <p:cNvSpPr/>
            <p:nvPr/>
          </p:nvSpPr>
          <p:spPr>
            <a:xfrm flipH="1">
              <a:off x="1199947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6" name="Straight Connector 48"/>
            <p:cNvSpPr/>
            <p:nvPr/>
          </p:nvSpPr>
          <p:spPr>
            <a:xfrm flipH="1">
              <a:off x="198738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7" name="Straight Connector 49"/>
            <p:cNvSpPr/>
            <p:nvPr/>
          </p:nvSpPr>
          <p:spPr>
            <a:xfrm flipH="1">
              <a:off x="1198179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8" name="Straight Connector 50"/>
            <p:cNvSpPr/>
            <p:nvPr/>
          </p:nvSpPr>
          <p:spPr>
            <a:xfrm flipH="1">
              <a:off x="219761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9" name="Straight Connector 51"/>
            <p:cNvSpPr/>
            <p:nvPr/>
          </p:nvSpPr>
          <p:spPr>
            <a:xfrm flipH="1">
              <a:off x="319705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0" name="Straight Connector 52"/>
            <p:cNvSpPr/>
            <p:nvPr/>
          </p:nvSpPr>
          <p:spPr>
            <a:xfrm flipH="1">
              <a:off x="419649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1" name="Straight Connector 53"/>
            <p:cNvSpPr/>
            <p:nvPr/>
          </p:nvSpPr>
          <p:spPr>
            <a:xfrm flipH="1">
              <a:off x="5195932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2" name="Straight Connector 54"/>
            <p:cNvSpPr/>
            <p:nvPr/>
          </p:nvSpPr>
          <p:spPr>
            <a:xfrm flipH="1">
              <a:off x="6195372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3" name="Straight Connector 55"/>
            <p:cNvSpPr/>
            <p:nvPr/>
          </p:nvSpPr>
          <p:spPr>
            <a:xfrm flipH="1">
              <a:off x="7194810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4" name="Straight Connector 56"/>
            <p:cNvSpPr/>
            <p:nvPr/>
          </p:nvSpPr>
          <p:spPr>
            <a:xfrm flipH="1">
              <a:off x="819424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5" name="Straight Connector 57"/>
            <p:cNvSpPr/>
            <p:nvPr/>
          </p:nvSpPr>
          <p:spPr>
            <a:xfrm flipH="1">
              <a:off x="919368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6" name="Straight Connector 58"/>
            <p:cNvSpPr/>
            <p:nvPr/>
          </p:nvSpPr>
          <p:spPr>
            <a:xfrm flipH="1">
              <a:off x="1019312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7" name="Straight Connector 59"/>
            <p:cNvSpPr/>
            <p:nvPr/>
          </p:nvSpPr>
          <p:spPr>
            <a:xfrm flipH="1">
              <a:off x="1119256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8" name="Straight Connector 60"/>
            <p:cNvSpPr/>
            <p:nvPr/>
          </p:nvSpPr>
          <p:spPr>
            <a:xfrm flipH="1">
              <a:off x="1219200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9" name="Straight Connector 61"/>
            <p:cNvSpPr/>
            <p:nvPr/>
          </p:nvSpPr>
          <p:spPr>
            <a:xfrm>
              <a:off x="6212" y="1717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0" name="Straight Connector 62"/>
            <p:cNvSpPr/>
            <p:nvPr/>
          </p:nvSpPr>
          <p:spPr>
            <a:xfrm>
              <a:off x="6212" y="72890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1" name="Straight Connector 63"/>
            <p:cNvSpPr/>
            <p:nvPr/>
          </p:nvSpPr>
          <p:spPr>
            <a:xfrm>
              <a:off x="6212" y="128609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2" name="Straight Connector 64"/>
            <p:cNvSpPr/>
            <p:nvPr/>
          </p:nvSpPr>
          <p:spPr>
            <a:xfrm>
              <a:off x="6212" y="1843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3" name="Straight Connector 65"/>
            <p:cNvSpPr/>
            <p:nvPr/>
          </p:nvSpPr>
          <p:spPr>
            <a:xfrm>
              <a:off x="6212" y="240047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66"/>
            <p:cNvSpPr/>
            <p:nvPr/>
          </p:nvSpPr>
          <p:spPr>
            <a:xfrm>
              <a:off x="6212" y="295766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67"/>
            <p:cNvSpPr/>
            <p:nvPr/>
          </p:nvSpPr>
          <p:spPr>
            <a:xfrm>
              <a:off x="6212" y="351485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68"/>
            <p:cNvSpPr/>
            <p:nvPr/>
          </p:nvSpPr>
          <p:spPr>
            <a:xfrm>
              <a:off x="6212" y="407204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69"/>
            <p:cNvSpPr/>
            <p:nvPr/>
          </p:nvSpPr>
          <p:spPr>
            <a:xfrm>
              <a:off x="6212" y="462923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70"/>
            <p:cNvSpPr/>
            <p:nvPr/>
          </p:nvSpPr>
          <p:spPr>
            <a:xfrm>
              <a:off x="6212" y="5186428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71"/>
            <p:cNvSpPr/>
            <p:nvPr/>
          </p:nvSpPr>
          <p:spPr>
            <a:xfrm>
              <a:off x="6212" y="574361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72"/>
            <p:cNvSpPr/>
            <p:nvPr/>
          </p:nvSpPr>
          <p:spPr>
            <a:xfrm>
              <a:off x="6212" y="6858003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73"/>
            <p:cNvSpPr/>
            <p:nvPr/>
          </p:nvSpPr>
          <p:spPr>
            <a:xfrm>
              <a:off x="22825" y="624840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23" name="Freeform: Shape 75"/>
          <p:cNvSpPr/>
          <p:nvPr/>
        </p:nvSpPr>
        <p:spPr>
          <a:xfrm>
            <a:off x="-6216" y="5014716"/>
            <a:ext cx="2800130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24" name="Freeform: Shape 77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25" name="Freeform: Shape 79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55" name="Group 81"/>
          <p:cNvGrpSpPr/>
          <p:nvPr/>
        </p:nvGrpSpPr>
        <p:grpSpPr>
          <a:xfrm>
            <a:off x="-6219" y="-3"/>
            <a:ext cx="12214838" cy="6858005"/>
            <a:chOff x="-1" y="0"/>
            <a:chExt cx="12214836" cy="6858004"/>
          </a:xfrm>
        </p:grpSpPr>
        <p:sp>
          <p:nvSpPr>
            <p:cNvPr id="326" name="Straight Connector 82"/>
            <p:cNvSpPr/>
            <p:nvPr/>
          </p:nvSpPr>
          <p:spPr>
            <a:xfrm>
              <a:off x="-2" y="6686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83"/>
            <p:cNvSpPr/>
            <p:nvPr/>
          </p:nvSpPr>
          <p:spPr>
            <a:xfrm flipH="1">
              <a:off x="6210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84"/>
            <p:cNvSpPr/>
            <p:nvPr/>
          </p:nvSpPr>
          <p:spPr>
            <a:xfrm flipH="1">
              <a:off x="1199947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85"/>
            <p:cNvSpPr/>
            <p:nvPr/>
          </p:nvSpPr>
          <p:spPr>
            <a:xfrm flipH="1">
              <a:off x="198738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86"/>
            <p:cNvSpPr/>
            <p:nvPr/>
          </p:nvSpPr>
          <p:spPr>
            <a:xfrm flipH="1">
              <a:off x="1198179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87"/>
            <p:cNvSpPr/>
            <p:nvPr/>
          </p:nvSpPr>
          <p:spPr>
            <a:xfrm flipH="1">
              <a:off x="219761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88"/>
            <p:cNvSpPr/>
            <p:nvPr/>
          </p:nvSpPr>
          <p:spPr>
            <a:xfrm flipH="1">
              <a:off x="319705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89"/>
            <p:cNvSpPr/>
            <p:nvPr/>
          </p:nvSpPr>
          <p:spPr>
            <a:xfrm flipH="1">
              <a:off x="419649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90"/>
            <p:cNvSpPr/>
            <p:nvPr/>
          </p:nvSpPr>
          <p:spPr>
            <a:xfrm flipH="1">
              <a:off x="5195932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91"/>
            <p:cNvSpPr/>
            <p:nvPr/>
          </p:nvSpPr>
          <p:spPr>
            <a:xfrm flipH="1">
              <a:off x="6195372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92"/>
            <p:cNvSpPr/>
            <p:nvPr/>
          </p:nvSpPr>
          <p:spPr>
            <a:xfrm flipH="1">
              <a:off x="7194810" y="0"/>
              <a:ext cx="5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93"/>
            <p:cNvSpPr/>
            <p:nvPr/>
          </p:nvSpPr>
          <p:spPr>
            <a:xfrm flipH="1">
              <a:off x="8194247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94"/>
            <p:cNvSpPr/>
            <p:nvPr/>
          </p:nvSpPr>
          <p:spPr>
            <a:xfrm flipH="1">
              <a:off x="9193686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95"/>
            <p:cNvSpPr/>
            <p:nvPr/>
          </p:nvSpPr>
          <p:spPr>
            <a:xfrm flipH="1">
              <a:off x="1019312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96"/>
            <p:cNvSpPr/>
            <p:nvPr/>
          </p:nvSpPr>
          <p:spPr>
            <a:xfrm flipH="1">
              <a:off x="1119256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97"/>
            <p:cNvSpPr/>
            <p:nvPr/>
          </p:nvSpPr>
          <p:spPr>
            <a:xfrm flipH="1">
              <a:off x="12192004" y="0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2" name="Straight Connector 98"/>
            <p:cNvSpPr/>
            <p:nvPr/>
          </p:nvSpPr>
          <p:spPr>
            <a:xfrm>
              <a:off x="6212" y="1717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3" name="Straight Connector 99"/>
            <p:cNvSpPr/>
            <p:nvPr/>
          </p:nvSpPr>
          <p:spPr>
            <a:xfrm>
              <a:off x="6212" y="72890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4" name="Straight Connector 100"/>
            <p:cNvSpPr/>
            <p:nvPr/>
          </p:nvSpPr>
          <p:spPr>
            <a:xfrm>
              <a:off x="6212" y="128609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5" name="Straight Connector 101"/>
            <p:cNvSpPr/>
            <p:nvPr/>
          </p:nvSpPr>
          <p:spPr>
            <a:xfrm>
              <a:off x="6212" y="184328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6" name="Straight Connector 102"/>
            <p:cNvSpPr/>
            <p:nvPr/>
          </p:nvSpPr>
          <p:spPr>
            <a:xfrm>
              <a:off x="6212" y="240047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7" name="Straight Connector 103"/>
            <p:cNvSpPr/>
            <p:nvPr/>
          </p:nvSpPr>
          <p:spPr>
            <a:xfrm>
              <a:off x="6212" y="295766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8" name="Straight Connector 104"/>
            <p:cNvSpPr/>
            <p:nvPr/>
          </p:nvSpPr>
          <p:spPr>
            <a:xfrm>
              <a:off x="6212" y="351485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9" name="Straight Connector 105"/>
            <p:cNvSpPr/>
            <p:nvPr/>
          </p:nvSpPr>
          <p:spPr>
            <a:xfrm>
              <a:off x="6212" y="407204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0" name="Straight Connector 106"/>
            <p:cNvSpPr/>
            <p:nvPr/>
          </p:nvSpPr>
          <p:spPr>
            <a:xfrm>
              <a:off x="6212" y="462923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1" name="Straight Connector 107"/>
            <p:cNvSpPr/>
            <p:nvPr/>
          </p:nvSpPr>
          <p:spPr>
            <a:xfrm>
              <a:off x="6212" y="5186428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2" name="Straight Connector 108"/>
            <p:cNvSpPr/>
            <p:nvPr/>
          </p:nvSpPr>
          <p:spPr>
            <a:xfrm>
              <a:off x="6212" y="5743619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3" name="Straight Connector 109"/>
            <p:cNvSpPr/>
            <p:nvPr/>
          </p:nvSpPr>
          <p:spPr>
            <a:xfrm>
              <a:off x="6212" y="6858003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4" name="Straight Connector 110"/>
            <p:cNvSpPr/>
            <p:nvPr/>
          </p:nvSpPr>
          <p:spPr>
            <a:xfrm>
              <a:off x="22825" y="624840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56" name="Rectangle 11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5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58" name="Right Triangle 116"/>
          <p:cNvSpPr/>
          <p:nvPr/>
        </p:nvSpPr>
        <p:spPr>
          <a:xfrm rot="13500000">
            <a:off x="-284147" y="1559143"/>
            <a:ext cx="568293" cy="568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88" name="Group 118"/>
          <p:cNvGrpSpPr/>
          <p:nvPr/>
        </p:nvGrpSpPr>
        <p:grpSpPr>
          <a:xfrm>
            <a:off x="-10" y="-5"/>
            <a:ext cx="12214838" cy="6858005"/>
            <a:chOff x="-5" y="-2"/>
            <a:chExt cx="12214836" cy="6858004"/>
          </a:xfrm>
        </p:grpSpPr>
        <p:sp>
          <p:nvSpPr>
            <p:cNvPr id="359" name="Straight Connector 119"/>
            <p:cNvSpPr/>
            <p:nvPr/>
          </p:nvSpPr>
          <p:spPr>
            <a:xfrm>
              <a:off x="-6" y="668628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120"/>
            <p:cNvSpPr/>
            <p:nvPr/>
          </p:nvSpPr>
          <p:spPr>
            <a:xfrm flipH="1">
              <a:off x="6207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121"/>
            <p:cNvSpPr/>
            <p:nvPr/>
          </p:nvSpPr>
          <p:spPr>
            <a:xfrm flipH="1">
              <a:off x="11999473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122"/>
            <p:cNvSpPr/>
            <p:nvPr/>
          </p:nvSpPr>
          <p:spPr>
            <a:xfrm flipH="1">
              <a:off x="198735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123"/>
            <p:cNvSpPr/>
            <p:nvPr/>
          </p:nvSpPr>
          <p:spPr>
            <a:xfrm flipH="1">
              <a:off x="1198175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124"/>
            <p:cNvSpPr/>
            <p:nvPr/>
          </p:nvSpPr>
          <p:spPr>
            <a:xfrm flipH="1">
              <a:off x="2197613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125"/>
            <p:cNvSpPr/>
            <p:nvPr/>
          </p:nvSpPr>
          <p:spPr>
            <a:xfrm flipH="1">
              <a:off x="3197052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126"/>
            <p:cNvSpPr/>
            <p:nvPr/>
          </p:nvSpPr>
          <p:spPr>
            <a:xfrm flipH="1">
              <a:off x="4196491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127"/>
            <p:cNvSpPr/>
            <p:nvPr/>
          </p:nvSpPr>
          <p:spPr>
            <a:xfrm flipH="1">
              <a:off x="5195929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128"/>
            <p:cNvSpPr/>
            <p:nvPr/>
          </p:nvSpPr>
          <p:spPr>
            <a:xfrm flipH="1">
              <a:off x="6195368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129"/>
            <p:cNvSpPr/>
            <p:nvPr/>
          </p:nvSpPr>
          <p:spPr>
            <a:xfrm flipH="1">
              <a:off x="7194806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130"/>
            <p:cNvSpPr/>
            <p:nvPr/>
          </p:nvSpPr>
          <p:spPr>
            <a:xfrm flipH="1">
              <a:off x="8194243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131"/>
            <p:cNvSpPr/>
            <p:nvPr/>
          </p:nvSpPr>
          <p:spPr>
            <a:xfrm flipH="1">
              <a:off x="9193682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132"/>
            <p:cNvSpPr/>
            <p:nvPr/>
          </p:nvSpPr>
          <p:spPr>
            <a:xfrm flipH="1">
              <a:off x="10193120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133"/>
            <p:cNvSpPr/>
            <p:nvPr/>
          </p:nvSpPr>
          <p:spPr>
            <a:xfrm flipH="1">
              <a:off x="11192561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134"/>
            <p:cNvSpPr/>
            <p:nvPr/>
          </p:nvSpPr>
          <p:spPr>
            <a:xfrm flipH="1">
              <a:off x="12192000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135"/>
            <p:cNvSpPr/>
            <p:nvPr/>
          </p:nvSpPr>
          <p:spPr>
            <a:xfrm>
              <a:off x="6208" y="17171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136"/>
            <p:cNvSpPr/>
            <p:nvPr/>
          </p:nvSpPr>
          <p:spPr>
            <a:xfrm>
              <a:off x="6208" y="72890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137"/>
            <p:cNvSpPr/>
            <p:nvPr/>
          </p:nvSpPr>
          <p:spPr>
            <a:xfrm>
              <a:off x="6208" y="128609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138"/>
            <p:cNvSpPr/>
            <p:nvPr/>
          </p:nvSpPr>
          <p:spPr>
            <a:xfrm>
              <a:off x="6208" y="184328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139"/>
            <p:cNvSpPr/>
            <p:nvPr/>
          </p:nvSpPr>
          <p:spPr>
            <a:xfrm>
              <a:off x="6208" y="240047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140"/>
            <p:cNvSpPr/>
            <p:nvPr/>
          </p:nvSpPr>
          <p:spPr>
            <a:xfrm>
              <a:off x="6208" y="295766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141"/>
            <p:cNvSpPr/>
            <p:nvPr/>
          </p:nvSpPr>
          <p:spPr>
            <a:xfrm>
              <a:off x="6208" y="351485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142"/>
            <p:cNvSpPr/>
            <p:nvPr/>
          </p:nvSpPr>
          <p:spPr>
            <a:xfrm>
              <a:off x="6208" y="407204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143"/>
            <p:cNvSpPr/>
            <p:nvPr/>
          </p:nvSpPr>
          <p:spPr>
            <a:xfrm>
              <a:off x="6208" y="462923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144"/>
            <p:cNvSpPr/>
            <p:nvPr/>
          </p:nvSpPr>
          <p:spPr>
            <a:xfrm>
              <a:off x="6208" y="518642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145"/>
            <p:cNvSpPr/>
            <p:nvPr/>
          </p:nvSpPr>
          <p:spPr>
            <a:xfrm>
              <a:off x="6208" y="57436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146"/>
            <p:cNvSpPr/>
            <p:nvPr/>
          </p:nvSpPr>
          <p:spPr>
            <a:xfrm>
              <a:off x="6208" y="6858000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7" name="Straight Connector 147"/>
            <p:cNvSpPr/>
            <p:nvPr/>
          </p:nvSpPr>
          <p:spPr>
            <a:xfrm>
              <a:off x="22821" y="6248401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89" name="Title 1"/>
          <p:cNvSpPr txBox="1"/>
          <p:nvPr>
            <p:ph type="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390" name="Subtitle 2"/>
          <p:cNvSpPr txBox="1"/>
          <p:nvPr>
            <p:ph type="body" sz="quarter" idx="1"/>
          </p:nvPr>
        </p:nvSpPr>
        <p:spPr>
          <a:xfrm>
            <a:off x="457200" y="3264832"/>
            <a:ext cx="4952999" cy="3009498"/>
          </a:xfrm>
          <a:prstGeom prst="rect">
            <a:avLst/>
          </a:prstGeom>
        </p:spPr>
        <p:txBody>
          <a:bodyPr/>
          <a:lstStyle/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ECAD6008 C/P 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 2</a:t>
            </a:r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Lecture 2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TAR/PGCE</a:t>
            </a:r>
            <a:r>
              <a:rPr sz="2300"/>
              <a:t> </a:t>
            </a:r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39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6010164" y="-1588"/>
            <a:ext cx="6129242" cy="68613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94" name="Freeform: Shape 11"/>
          <p:cNvSpPr/>
          <p:nvPr/>
        </p:nvSpPr>
        <p:spPr>
          <a:xfrm>
            <a:off x="1375408" y="0"/>
            <a:ext cx="2530003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95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96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97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98" name="Freeform: Shape 19"/>
          <p:cNvSpPr/>
          <p:nvPr/>
        </p:nvSpPr>
        <p:spPr>
          <a:xfrm>
            <a:off x="1375408" y="0"/>
            <a:ext cx="2530003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99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00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01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02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03" name="Freeform: Shape 29"/>
          <p:cNvSpPr/>
          <p:nvPr/>
        </p:nvSpPr>
        <p:spPr>
          <a:xfrm flipH="1">
            <a:off x="642970" y="0"/>
            <a:ext cx="226551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04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05" name="Freeform: Shape 33"/>
          <p:cNvSpPr/>
          <p:nvPr/>
        </p:nvSpPr>
        <p:spPr>
          <a:xfrm>
            <a:off x="8696194" y="0"/>
            <a:ext cx="2530002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06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07" name="Title 1"/>
          <p:cNvSpPr txBox="1"/>
          <p:nvPr>
            <p:ph type="title"/>
          </p:nvPr>
        </p:nvSpPr>
        <p:spPr>
          <a:xfrm>
            <a:off x="1216974" y="-90565"/>
            <a:ext cx="8394311" cy="1396058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pPr>
            <a:r>
              <a:t>Amcanion – Aims</a:t>
            </a:r>
            <a:r>
              <a:rPr>
                <a:solidFill>
                  <a:srgbClr val="262626"/>
                </a:solidFill>
              </a:rPr>
              <a:t> </a:t>
            </a:r>
          </a:p>
        </p:txBody>
      </p:sp>
      <p:pic>
        <p:nvPicPr>
          <p:cNvPr id="40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28" cy="951840"/>
          </a:xfrm>
          <a:prstGeom prst="rect">
            <a:avLst/>
          </a:prstGeom>
          <a:ln w="12700">
            <a:miter lim="400000"/>
          </a:ln>
        </p:spPr>
      </p:pic>
      <p:sp>
        <p:nvSpPr>
          <p:cNvPr id="409" name="TextBox 2"/>
          <p:cNvSpPr txBox="1"/>
          <p:nvPr/>
        </p:nvSpPr>
        <p:spPr>
          <a:xfrm>
            <a:off x="447819" y="1942108"/>
            <a:ext cx="3473396" cy="2936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Deall sut mae dealltwriaeth o rif yn datblygu yng Nghyfnod Allweddol 2 - Cam Cynnydd 2 a 3</a:t>
            </a: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Egwyddorion Asesu ar gyfer Dysgu</a:t>
            </a:r>
          </a:p>
        </p:txBody>
      </p:sp>
      <p:pic>
        <p:nvPicPr>
          <p:cNvPr id="410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33461" y="2815643"/>
            <a:ext cx="2743203" cy="1544771"/>
          </a:xfrm>
          <a:prstGeom prst="rect">
            <a:avLst/>
          </a:prstGeom>
          <a:ln w="12700">
            <a:miter lim="400000"/>
          </a:ln>
        </p:spPr>
      </p:pic>
      <p:sp>
        <p:nvSpPr>
          <p:cNvPr id="411" name="TextBox 5"/>
          <p:cNvSpPr txBox="1"/>
          <p:nvPr/>
        </p:nvSpPr>
        <p:spPr>
          <a:xfrm>
            <a:off x="7718289" y="1960882"/>
            <a:ext cx="3181852" cy="2936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Understand number development in Key Stage 2- Progression Step 2 and 3.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Principles of Assessment for Learning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algn="ctr" defTabSz="868680">
              <a:defRPr sz="4100"/>
            </a:pPr>
            <a:r>
              <a:t>Y Model Cysylltiadau </a:t>
            </a:r>
            <a:br/>
            <a:r>
              <a:t>The Connections Model</a:t>
            </a:r>
          </a:p>
        </p:txBody>
      </p:sp>
      <p:pic>
        <p:nvPicPr>
          <p:cNvPr id="414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160" y="1953410"/>
            <a:ext cx="6009641" cy="3811286"/>
          </a:xfrm>
          <a:prstGeom prst="rect">
            <a:avLst/>
          </a:prstGeom>
          <a:ln w="12700">
            <a:miter lim="400000"/>
          </a:ln>
        </p:spPr>
      </p:pic>
      <p:pic>
        <p:nvPicPr>
          <p:cNvPr id="415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81311" y="1703702"/>
            <a:ext cx="5288501" cy="46459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7" name="Screenshot 2023-09-05 at 16.26.34.png" descr="Screenshot 2023-09-05 at 16.26.3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27310" y="2606667"/>
            <a:ext cx="6608707" cy="369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418" name="Screenshot 2023-09-05 at 16.28.19.png" descr="Screenshot 2023-09-05 at 16.28.1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654747" y="207267"/>
            <a:ext cx="3918390" cy="2370316"/>
          </a:xfrm>
          <a:prstGeom prst="rect">
            <a:avLst/>
          </a:prstGeom>
          <a:ln w="12700">
            <a:miter lim="400000"/>
          </a:ln>
        </p:spPr>
      </p:pic>
      <p:pic>
        <p:nvPicPr>
          <p:cNvPr id="419" name="Picture 3" descr="Picture 3"/>
          <p:cNvPicPr>
            <a:picLocks noChangeAspect="1"/>
          </p:cNvPicPr>
          <p:nvPr/>
        </p:nvPicPr>
        <p:blipFill>
          <a:blip r:embed="rId4">
            <a:extLst/>
          </a:blip>
          <a:srcRect l="17256" t="0" r="23115" b="0"/>
          <a:stretch>
            <a:fillRect/>
          </a:stretch>
        </p:blipFill>
        <p:spPr>
          <a:xfrm>
            <a:off x="9948413" y="230334"/>
            <a:ext cx="1805715" cy="202140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Title 1"/>
          <p:cNvSpPr txBox="1"/>
          <p:nvPr>
            <p:ph type="title"/>
          </p:nvPr>
        </p:nvSpPr>
        <p:spPr>
          <a:xfrm>
            <a:off x="839786" y="110704"/>
            <a:ext cx="3993201" cy="1950724"/>
          </a:xfrm>
          <a:prstGeom prst="rect">
            <a:avLst/>
          </a:prstGeom>
        </p:spPr>
        <p:txBody>
          <a:bodyPr/>
          <a:lstStyle>
            <a:lvl1pPr algn="ctr">
              <a:defRPr b="1">
                <a:solidFill>
                  <a:srgbClr val="000000"/>
                </a:solidFill>
              </a:defRPr>
            </a:lvl1pPr>
          </a:lstStyle>
          <a:p>
            <a:pPr/>
            <a:r>
              <a:t>Statements of what Matters</a:t>
            </a:r>
          </a:p>
        </p:txBody>
      </p:sp>
      <p:sp>
        <p:nvSpPr>
          <p:cNvPr id="422" name="Content Placeholder 2"/>
          <p:cNvSpPr txBox="1"/>
          <p:nvPr>
            <p:ph type="body" sz="half" idx="1"/>
          </p:nvPr>
        </p:nvSpPr>
        <p:spPr>
          <a:xfrm>
            <a:off x="5183187" y="685798"/>
            <a:ext cx="6172204" cy="5175257"/>
          </a:xfrm>
          <a:prstGeom prst="rect">
            <a:avLst/>
          </a:prstGeom>
        </p:spPr>
        <p:txBody>
          <a:bodyPr/>
          <a:lstStyle/>
          <a:p>
            <a:pPr marL="194308" indent="-194308" defTabSz="777240">
              <a:spcBef>
                <a:spcPts val="800"/>
              </a:spcBef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The number system is used to represent and compare relationships between numbers and quantities.</a:t>
            </a:r>
          </a:p>
          <a:p>
            <a:pPr marL="194308" indent="-194308" defTabSz="777240">
              <a:spcBef>
                <a:spcPts val="800"/>
              </a:spcBef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Algebra uses symbol systems to express the structure of mathematical relationships.</a:t>
            </a:r>
          </a:p>
          <a:p>
            <a:pPr marL="194308" indent="-194308" defTabSz="777240">
              <a:spcBef>
                <a:spcPts val="800"/>
              </a:spcBef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Geometry focuses on relationships involving shape, space and position, and measurement focuses on quantifying phenomena in the physical world.</a:t>
            </a:r>
          </a:p>
          <a:p>
            <a:pPr marL="194308" indent="-194308" defTabSz="777240">
              <a:spcBef>
                <a:spcPts val="800"/>
              </a:spcBef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Statistics represent data, probability models chance, and both support informed inferences and decisions.</a:t>
            </a:r>
          </a:p>
        </p:txBody>
      </p:sp>
      <p:pic>
        <p:nvPicPr>
          <p:cNvPr id="42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15159" y="2412033"/>
            <a:ext cx="3495041" cy="41426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35859" y="293"/>
            <a:ext cx="11208395" cy="663139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2842" y="355674"/>
            <a:ext cx="10846315" cy="63362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Title 1"/>
          <p:cNvSpPr txBox="1"/>
          <p:nvPr>
            <p:ph type="title"/>
          </p:nvPr>
        </p:nvSpPr>
        <p:spPr>
          <a:xfrm>
            <a:off x="733771" y="460510"/>
            <a:ext cx="3004586" cy="894525"/>
          </a:xfrm>
          <a:prstGeom prst="rect">
            <a:avLst/>
          </a:prstGeom>
        </p:spPr>
        <p:txBody>
          <a:bodyPr/>
          <a:lstStyle>
            <a:lvl1pPr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/>
            <a:r>
              <a:t>AfL</a:t>
            </a:r>
          </a:p>
        </p:txBody>
      </p:sp>
      <p:sp>
        <p:nvSpPr>
          <p:cNvPr id="430" name="Content Placeholder 2"/>
          <p:cNvSpPr txBox="1"/>
          <p:nvPr>
            <p:ph type="body" sz="half" idx="1"/>
          </p:nvPr>
        </p:nvSpPr>
        <p:spPr>
          <a:xfrm>
            <a:off x="5156682" y="1401415"/>
            <a:ext cx="6172206" cy="5175256"/>
          </a:xfrm>
          <a:prstGeom prst="rect">
            <a:avLst/>
          </a:prstGeom>
        </p:spPr>
        <p:txBody>
          <a:bodyPr/>
          <a:lstStyle/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Teacher assesses where learners are and adjusts teaching accordingly 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Share Success Criteria 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Improve quality of questions – How many ways can you think of to make 100? Give them a choice of answers. The answer is 40. What are the questions.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Explore wrong ideas and answers-  this is so important.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Peer and self-assessment </a:t>
            </a:r>
          </a:p>
        </p:txBody>
      </p:sp>
      <p:sp>
        <p:nvSpPr>
          <p:cNvPr id="431" name="Text Placeholder 3"/>
          <p:cNvSpPr/>
          <p:nvPr>
            <p:ph type="body" idx="21"/>
          </p:nvPr>
        </p:nvSpPr>
        <p:spPr>
          <a:xfrm>
            <a:off x="534984" y="1825486"/>
            <a:ext cx="3932244" cy="2897193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Success Criteria </a:t>
            </a:r>
          </a:p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Questioning</a:t>
            </a:r>
          </a:p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Peer Assessment </a:t>
            </a:r>
          </a:p>
        </p:txBody>
      </p:sp>
      <p:pic>
        <p:nvPicPr>
          <p:cNvPr id="432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45079" y="3808426"/>
            <a:ext cx="2743202" cy="272047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Content Placeholder 2"/>
          <p:cNvSpPr txBox="1"/>
          <p:nvPr>
            <p:ph type="body" sz="quarter" idx="1"/>
          </p:nvPr>
        </p:nvSpPr>
        <p:spPr>
          <a:xfrm>
            <a:off x="915987" y="579782"/>
            <a:ext cx="4820481" cy="3147673"/>
          </a:xfrm>
          <a:prstGeom prst="rect">
            <a:avLst/>
          </a:prstGeom>
        </p:spPr>
        <p:txBody>
          <a:bodyPr/>
          <a:lstStyle/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White boards – secret squirrel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Think, Pair, Share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Give a wait time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No hands up</a:t>
            </a:r>
          </a:p>
        </p:txBody>
      </p:sp>
      <p:sp>
        <p:nvSpPr>
          <p:cNvPr id="435" name="TextBox 1"/>
          <p:cNvSpPr txBox="1"/>
          <p:nvPr/>
        </p:nvSpPr>
        <p:spPr>
          <a:xfrm>
            <a:off x="5989318" y="3876261"/>
            <a:ext cx="6110583" cy="20726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1 - Byrddau gwyn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2 – Meddwl, Paru, Rhannu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3 – Arhoswch 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4 – dim dwylo i fyny</a:t>
            </a:r>
          </a:p>
        </p:txBody>
      </p:sp>
      <p:pic>
        <p:nvPicPr>
          <p:cNvPr id="43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129670" y="768005"/>
            <a:ext cx="2922108" cy="2247489"/>
          </a:xfrm>
          <a:prstGeom prst="rect">
            <a:avLst/>
          </a:prstGeom>
          <a:ln w="12700">
            <a:miter lim="400000"/>
          </a:ln>
        </p:spPr>
      </p:pic>
      <p:pic>
        <p:nvPicPr>
          <p:cNvPr id="437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38520" y="4031353"/>
            <a:ext cx="2247902" cy="202882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9" name="Screenshot 2022-03-05 at 20.17.02.png" descr="Screenshot 2022-03-05 at 20.17.0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74403" y="-3"/>
            <a:ext cx="9262244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1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71571" y="687705"/>
            <a:ext cx="9694190" cy="54892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Title 1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CPA Approach - Jerome Bruner</a:t>
            </a:r>
          </a:p>
        </p:txBody>
      </p:sp>
      <p:sp>
        <p:nvSpPr>
          <p:cNvPr id="444" name="Content Placeholder 2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The abstract nature of maths can be confusing for children, but through the use of concrete materials they are able to ‘see’ and make sense of what is actually happening. </a:t>
            </a:r>
          </a:p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Previously, there has been the misconception that concrete resources are only for learners who find maths difficult. In fact concrete resources can be used in a great variety of ways at every level. All children, regardless of ability, benefit from the use of practical resources in ensuring understanding goes beyond the learning of a procedure. </a:t>
            </a:r>
          </a:p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Practical resources promote reasoning and discussion, enabling children to articulate and explain a concept. Teachers are also able to observe the children to gain a greater understanding of where misconceptions lie and to establish the depth of their understanding. 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Rectangle 48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47" name="Rectangle 5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48" name="Right Triangle 52"/>
          <p:cNvSpPr/>
          <p:nvPr/>
        </p:nvSpPr>
        <p:spPr>
          <a:xfrm rot="13500000">
            <a:off x="-277934" y="1559139"/>
            <a:ext cx="568293" cy="568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78" name="Group 54"/>
          <p:cNvGrpSpPr/>
          <p:nvPr/>
        </p:nvGrpSpPr>
        <p:grpSpPr>
          <a:xfrm>
            <a:off x="-10" y="-5"/>
            <a:ext cx="12214838" cy="6858005"/>
            <a:chOff x="-5" y="-2"/>
            <a:chExt cx="12214836" cy="6858004"/>
          </a:xfrm>
        </p:grpSpPr>
        <p:sp>
          <p:nvSpPr>
            <p:cNvPr id="449" name="Straight Connector 55"/>
            <p:cNvSpPr/>
            <p:nvPr/>
          </p:nvSpPr>
          <p:spPr>
            <a:xfrm>
              <a:off x="-6" y="6686284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56"/>
            <p:cNvSpPr/>
            <p:nvPr/>
          </p:nvSpPr>
          <p:spPr>
            <a:xfrm flipH="1">
              <a:off x="6207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57"/>
            <p:cNvSpPr/>
            <p:nvPr/>
          </p:nvSpPr>
          <p:spPr>
            <a:xfrm flipH="1">
              <a:off x="11999473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58"/>
            <p:cNvSpPr/>
            <p:nvPr/>
          </p:nvSpPr>
          <p:spPr>
            <a:xfrm flipH="1">
              <a:off x="198735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59"/>
            <p:cNvSpPr/>
            <p:nvPr/>
          </p:nvSpPr>
          <p:spPr>
            <a:xfrm flipH="1">
              <a:off x="1198175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60"/>
            <p:cNvSpPr/>
            <p:nvPr/>
          </p:nvSpPr>
          <p:spPr>
            <a:xfrm flipH="1">
              <a:off x="2197613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61"/>
            <p:cNvSpPr/>
            <p:nvPr/>
          </p:nvSpPr>
          <p:spPr>
            <a:xfrm flipH="1">
              <a:off x="3197052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62"/>
            <p:cNvSpPr/>
            <p:nvPr/>
          </p:nvSpPr>
          <p:spPr>
            <a:xfrm flipH="1">
              <a:off x="4196491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63"/>
            <p:cNvSpPr/>
            <p:nvPr/>
          </p:nvSpPr>
          <p:spPr>
            <a:xfrm flipH="1">
              <a:off x="5195929" y="-1"/>
              <a:ext cx="5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64"/>
            <p:cNvSpPr/>
            <p:nvPr/>
          </p:nvSpPr>
          <p:spPr>
            <a:xfrm flipH="1">
              <a:off x="6195368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65"/>
            <p:cNvSpPr/>
            <p:nvPr/>
          </p:nvSpPr>
          <p:spPr>
            <a:xfrm flipH="1">
              <a:off x="7194806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66"/>
            <p:cNvSpPr/>
            <p:nvPr/>
          </p:nvSpPr>
          <p:spPr>
            <a:xfrm flipH="1">
              <a:off x="8194243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67"/>
            <p:cNvSpPr/>
            <p:nvPr/>
          </p:nvSpPr>
          <p:spPr>
            <a:xfrm flipH="1">
              <a:off x="9193682" y="-1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68"/>
            <p:cNvSpPr/>
            <p:nvPr/>
          </p:nvSpPr>
          <p:spPr>
            <a:xfrm flipH="1">
              <a:off x="10193120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69"/>
            <p:cNvSpPr/>
            <p:nvPr/>
          </p:nvSpPr>
          <p:spPr>
            <a:xfrm flipH="1">
              <a:off x="11192561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70"/>
            <p:cNvSpPr/>
            <p:nvPr/>
          </p:nvSpPr>
          <p:spPr>
            <a:xfrm flipH="1">
              <a:off x="12192000" y="-3"/>
              <a:ext cx="6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71"/>
            <p:cNvSpPr/>
            <p:nvPr/>
          </p:nvSpPr>
          <p:spPr>
            <a:xfrm>
              <a:off x="6208" y="17171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72"/>
            <p:cNvSpPr/>
            <p:nvPr/>
          </p:nvSpPr>
          <p:spPr>
            <a:xfrm>
              <a:off x="6208" y="72890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73"/>
            <p:cNvSpPr/>
            <p:nvPr/>
          </p:nvSpPr>
          <p:spPr>
            <a:xfrm>
              <a:off x="6208" y="128609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74"/>
            <p:cNvSpPr/>
            <p:nvPr/>
          </p:nvSpPr>
          <p:spPr>
            <a:xfrm>
              <a:off x="6208" y="184328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75"/>
            <p:cNvSpPr/>
            <p:nvPr/>
          </p:nvSpPr>
          <p:spPr>
            <a:xfrm>
              <a:off x="6208" y="240047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76"/>
            <p:cNvSpPr/>
            <p:nvPr/>
          </p:nvSpPr>
          <p:spPr>
            <a:xfrm>
              <a:off x="6208" y="2957665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77"/>
            <p:cNvSpPr/>
            <p:nvPr/>
          </p:nvSpPr>
          <p:spPr>
            <a:xfrm>
              <a:off x="6208" y="351485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78"/>
            <p:cNvSpPr/>
            <p:nvPr/>
          </p:nvSpPr>
          <p:spPr>
            <a:xfrm>
              <a:off x="6208" y="407204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79"/>
            <p:cNvSpPr/>
            <p:nvPr/>
          </p:nvSpPr>
          <p:spPr>
            <a:xfrm>
              <a:off x="6208" y="4629237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80"/>
            <p:cNvSpPr/>
            <p:nvPr/>
          </p:nvSpPr>
          <p:spPr>
            <a:xfrm>
              <a:off x="6208" y="518642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81"/>
            <p:cNvSpPr/>
            <p:nvPr/>
          </p:nvSpPr>
          <p:spPr>
            <a:xfrm>
              <a:off x="6208" y="5743616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82"/>
            <p:cNvSpPr/>
            <p:nvPr/>
          </p:nvSpPr>
          <p:spPr>
            <a:xfrm>
              <a:off x="6208" y="6858000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83"/>
            <p:cNvSpPr/>
            <p:nvPr/>
          </p:nvSpPr>
          <p:spPr>
            <a:xfrm>
              <a:off x="22821" y="6248401"/>
              <a:ext cx="12192011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79" name="Title 1"/>
          <p:cNvSpPr txBox="1"/>
          <p:nvPr>
            <p:ph type="title"/>
          </p:nvPr>
        </p:nvSpPr>
        <p:spPr>
          <a:xfrm>
            <a:off x="447036" y="722022"/>
            <a:ext cx="6121407" cy="4198342"/>
          </a:xfrm>
          <a:prstGeom prst="rect">
            <a:avLst/>
          </a:prstGeom>
        </p:spPr>
        <p:txBody>
          <a:bodyPr/>
          <a:lstStyle/>
          <a:p>
            <a: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Rhif y dydd</a:t>
            </a:r>
            <a:r>
              <a:rPr sz="4400"/>
              <a:t> </a:t>
            </a:r>
          </a:p>
        </p:txBody>
      </p:sp>
      <p:pic>
        <p:nvPicPr>
          <p:cNvPr id="48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9715" t="0" r="23277" b="1"/>
          <a:stretch>
            <a:fillRect/>
          </a:stretch>
        </p:blipFill>
        <p:spPr>
          <a:xfrm>
            <a:off x="6084924" y="-3444"/>
            <a:ext cx="6130091" cy="68611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917" h="21600" fill="norm" stroke="1" extrusionOk="0">
                <a:moveTo>
                  <a:pt x="3074" y="0"/>
                </a:moveTo>
                <a:cubicBezTo>
                  <a:pt x="3074" y="10463"/>
                  <a:pt x="-1683" y="10790"/>
                  <a:pt x="638" y="20619"/>
                </a:cubicBezTo>
                <a:lnTo>
                  <a:pt x="884" y="21600"/>
                </a:lnTo>
                <a:lnTo>
                  <a:pt x="16376" y="21600"/>
                </a:lnTo>
                <a:lnTo>
                  <a:pt x="16376" y="21590"/>
                </a:lnTo>
                <a:lnTo>
                  <a:pt x="19917" y="21590"/>
                </a:lnTo>
                <a:lnTo>
                  <a:pt x="19917" y="0"/>
                </a:lnTo>
                <a:lnTo>
                  <a:pt x="3074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20" name="Group 294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491" name="Straight Connector 295"/>
            <p:cNvSpPr/>
            <p:nvPr/>
          </p:nvSpPr>
          <p:spPr>
            <a:xfrm>
              <a:off x="-2" y="6686292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2" name="Straight Connector 296"/>
            <p:cNvSpPr/>
            <p:nvPr/>
          </p:nvSpPr>
          <p:spPr>
            <a:xfrm flipH="1">
              <a:off x="6210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3" name="Straight Connector 297"/>
            <p:cNvSpPr/>
            <p:nvPr/>
          </p:nvSpPr>
          <p:spPr>
            <a:xfrm flipH="1">
              <a:off x="1199948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4" name="Straight Connector 298"/>
            <p:cNvSpPr/>
            <p:nvPr/>
          </p:nvSpPr>
          <p:spPr>
            <a:xfrm flipH="1">
              <a:off x="198738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5" name="Straight Connector 299"/>
            <p:cNvSpPr/>
            <p:nvPr/>
          </p:nvSpPr>
          <p:spPr>
            <a:xfrm flipH="1">
              <a:off x="119818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6" name="Straight Connector 300"/>
            <p:cNvSpPr/>
            <p:nvPr/>
          </p:nvSpPr>
          <p:spPr>
            <a:xfrm flipH="1">
              <a:off x="219762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7" name="Straight Connector 301"/>
            <p:cNvSpPr/>
            <p:nvPr/>
          </p:nvSpPr>
          <p:spPr>
            <a:xfrm flipH="1">
              <a:off x="319705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8" name="Straight Connector 302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9" name="Straight Connector 303"/>
            <p:cNvSpPr/>
            <p:nvPr/>
          </p:nvSpPr>
          <p:spPr>
            <a:xfrm flipH="1">
              <a:off x="5195935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304"/>
            <p:cNvSpPr/>
            <p:nvPr/>
          </p:nvSpPr>
          <p:spPr>
            <a:xfrm flipH="1">
              <a:off x="619537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305"/>
            <p:cNvSpPr/>
            <p:nvPr/>
          </p:nvSpPr>
          <p:spPr>
            <a:xfrm flipH="1">
              <a:off x="7194815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306"/>
            <p:cNvSpPr/>
            <p:nvPr/>
          </p:nvSpPr>
          <p:spPr>
            <a:xfrm flipH="1">
              <a:off x="8194253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307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308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309"/>
            <p:cNvSpPr/>
            <p:nvPr/>
          </p:nvSpPr>
          <p:spPr>
            <a:xfrm flipH="1">
              <a:off x="11192571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310"/>
            <p:cNvSpPr/>
            <p:nvPr/>
          </p:nvSpPr>
          <p:spPr>
            <a:xfrm flipH="1">
              <a:off x="12192013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311"/>
            <p:cNvSpPr/>
            <p:nvPr/>
          </p:nvSpPr>
          <p:spPr>
            <a:xfrm>
              <a:off x="6212" y="171717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312"/>
            <p:cNvSpPr/>
            <p:nvPr/>
          </p:nvSpPr>
          <p:spPr>
            <a:xfrm>
              <a:off x="6212" y="72890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313"/>
            <p:cNvSpPr/>
            <p:nvPr/>
          </p:nvSpPr>
          <p:spPr>
            <a:xfrm>
              <a:off x="6212" y="128609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314"/>
            <p:cNvSpPr/>
            <p:nvPr/>
          </p:nvSpPr>
          <p:spPr>
            <a:xfrm>
              <a:off x="6212" y="184328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315"/>
            <p:cNvSpPr/>
            <p:nvPr/>
          </p:nvSpPr>
          <p:spPr>
            <a:xfrm>
              <a:off x="6212" y="240047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316"/>
            <p:cNvSpPr/>
            <p:nvPr/>
          </p:nvSpPr>
          <p:spPr>
            <a:xfrm>
              <a:off x="6212" y="2957671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317"/>
            <p:cNvSpPr/>
            <p:nvPr/>
          </p:nvSpPr>
          <p:spPr>
            <a:xfrm>
              <a:off x="6212" y="351486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318"/>
            <p:cNvSpPr/>
            <p:nvPr/>
          </p:nvSpPr>
          <p:spPr>
            <a:xfrm>
              <a:off x="6212" y="407205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319"/>
            <p:cNvSpPr/>
            <p:nvPr/>
          </p:nvSpPr>
          <p:spPr>
            <a:xfrm>
              <a:off x="6212" y="462924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320"/>
            <p:cNvSpPr/>
            <p:nvPr/>
          </p:nvSpPr>
          <p:spPr>
            <a:xfrm>
              <a:off x="6212" y="5186432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321"/>
            <p:cNvSpPr/>
            <p:nvPr/>
          </p:nvSpPr>
          <p:spPr>
            <a:xfrm>
              <a:off x="6212" y="574362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322"/>
            <p:cNvSpPr/>
            <p:nvPr/>
          </p:nvSpPr>
          <p:spPr>
            <a:xfrm>
              <a:off x="6212" y="6858008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323"/>
            <p:cNvSpPr/>
            <p:nvPr/>
          </p:nvSpPr>
          <p:spPr>
            <a:xfrm>
              <a:off x="22825" y="6248408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1" name="Freeform: Shape 325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22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52" name="Group 329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523" name="Straight Connector 330"/>
            <p:cNvSpPr/>
            <p:nvPr/>
          </p:nvSpPr>
          <p:spPr>
            <a:xfrm>
              <a:off x="-2" y="6686292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331"/>
            <p:cNvSpPr/>
            <p:nvPr/>
          </p:nvSpPr>
          <p:spPr>
            <a:xfrm flipH="1">
              <a:off x="6210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332"/>
            <p:cNvSpPr/>
            <p:nvPr/>
          </p:nvSpPr>
          <p:spPr>
            <a:xfrm flipH="1">
              <a:off x="1199948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333"/>
            <p:cNvSpPr/>
            <p:nvPr/>
          </p:nvSpPr>
          <p:spPr>
            <a:xfrm flipH="1">
              <a:off x="198738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334"/>
            <p:cNvSpPr/>
            <p:nvPr/>
          </p:nvSpPr>
          <p:spPr>
            <a:xfrm flipH="1">
              <a:off x="119818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8" name="Straight Connector 335"/>
            <p:cNvSpPr/>
            <p:nvPr/>
          </p:nvSpPr>
          <p:spPr>
            <a:xfrm flipH="1">
              <a:off x="219762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9" name="Straight Connector 336"/>
            <p:cNvSpPr/>
            <p:nvPr/>
          </p:nvSpPr>
          <p:spPr>
            <a:xfrm flipH="1">
              <a:off x="319705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0" name="Straight Connector 337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1" name="Straight Connector 338"/>
            <p:cNvSpPr/>
            <p:nvPr/>
          </p:nvSpPr>
          <p:spPr>
            <a:xfrm flipH="1">
              <a:off x="5195935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2" name="Straight Connector 339"/>
            <p:cNvSpPr/>
            <p:nvPr/>
          </p:nvSpPr>
          <p:spPr>
            <a:xfrm flipH="1">
              <a:off x="619537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3" name="Straight Connector 340"/>
            <p:cNvSpPr/>
            <p:nvPr/>
          </p:nvSpPr>
          <p:spPr>
            <a:xfrm flipH="1">
              <a:off x="7194815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4" name="Straight Connector 341"/>
            <p:cNvSpPr/>
            <p:nvPr/>
          </p:nvSpPr>
          <p:spPr>
            <a:xfrm flipH="1">
              <a:off x="8194253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5" name="Straight Connector 342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6" name="Straight Connector 343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7" name="Straight Connector 344"/>
            <p:cNvSpPr/>
            <p:nvPr/>
          </p:nvSpPr>
          <p:spPr>
            <a:xfrm flipH="1">
              <a:off x="11192571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8" name="Straight Connector 345"/>
            <p:cNvSpPr/>
            <p:nvPr/>
          </p:nvSpPr>
          <p:spPr>
            <a:xfrm flipH="1">
              <a:off x="12192013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9" name="Straight Connector 346"/>
            <p:cNvSpPr/>
            <p:nvPr/>
          </p:nvSpPr>
          <p:spPr>
            <a:xfrm>
              <a:off x="6212" y="171717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0" name="Straight Connector 347"/>
            <p:cNvSpPr/>
            <p:nvPr/>
          </p:nvSpPr>
          <p:spPr>
            <a:xfrm>
              <a:off x="6212" y="72890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1" name="Straight Connector 348"/>
            <p:cNvSpPr/>
            <p:nvPr/>
          </p:nvSpPr>
          <p:spPr>
            <a:xfrm>
              <a:off x="6212" y="128609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2" name="Straight Connector 349"/>
            <p:cNvSpPr/>
            <p:nvPr/>
          </p:nvSpPr>
          <p:spPr>
            <a:xfrm>
              <a:off x="6212" y="184328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3" name="Straight Connector 350"/>
            <p:cNvSpPr/>
            <p:nvPr/>
          </p:nvSpPr>
          <p:spPr>
            <a:xfrm>
              <a:off x="6212" y="240047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351"/>
            <p:cNvSpPr/>
            <p:nvPr/>
          </p:nvSpPr>
          <p:spPr>
            <a:xfrm>
              <a:off x="6212" y="2957671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352"/>
            <p:cNvSpPr/>
            <p:nvPr/>
          </p:nvSpPr>
          <p:spPr>
            <a:xfrm>
              <a:off x="6212" y="351486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353"/>
            <p:cNvSpPr/>
            <p:nvPr/>
          </p:nvSpPr>
          <p:spPr>
            <a:xfrm>
              <a:off x="6212" y="407205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354"/>
            <p:cNvSpPr/>
            <p:nvPr/>
          </p:nvSpPr>
          <p:spPr>
            <a:xfrm>
              <a:off x="6212" y="462924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355"/>
            <p:cNvSpPr/>
            <p:nvPr/>
          </p:nvSpPr>
          <p:spPr>
            <a:xfrm>
              <a:off x="6212" y="5186432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356"/>
            <p:cNvSpPr/>
            <p:nvPr/>
          </p:nvSpPr>
          <p:spPr>
            <a:xfrm>
              <a:off x="6212" y="574362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357"/>
            <p:cNvSpPr/>
            <p:nvPr/>
          </p:nvSpPr>
          <p:spPr>
            <a:xfrm>
              <a:off x="6212" y="6858008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358"/>
            <p:cNvSpPr/>
            <p:nvPr/>
          </p:nvSpPr>
          <p:spPr>
            <a:xfrm>
              <a:off x="22825" y="6248408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582" name="Group 360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553" name="Straight Connector 361"/>
            <p:cNvSpPr/>
            <p:nvPr/>
          </p:nvSpPr>
          <p:spPr>
            <a:xfrm>
              <a:off x="-2" y="6686292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362"/>
            <p:cNvSpPr/>
            <p:nvPr/>
          </p:nvSpPr>
          <p:spPr>
            <a:xfrm flipH="1">
              <a:off x="6210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363"/>
            <p:cNvSpPr/>
            <p:nvPr/>
          </p:nvSpPr>
          <p:spPr>
            <a:xfrm flipH="1">
              <a:off x="1199948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364"/>
            <p:cNvSpPr/>
            <p:nvPr/>
          </p:nvSpPr>
          <p:spPr>
            <a:xfrm flipH="1">
              <a:off x="198738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365"/>
            <p:cNvSpPr/>
            <p:nvPr/>
          </p:nvSpPr>
          <p:spPr>
            <a:xfrm flipH="1">
              <a:off x="119818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366"/>
            <p:cNvSpPr/>
            <p:nvPr/>
          </p:nvSpPr>
          <p:spPr>
            <a:xfrm flipH="1">
              <a:off x="219762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9" name="Straight Connector 367"/>
            <p:cNvSpPr/>
            <p:nvPr/>
          </p:nvSpPr>
          <p:spPr>
            <a:xfrm flipH="1">
              <a:off x="319705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0" name="Straight Connector 368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1" name="Straight Connector 369"/>
            <p:cNvSpPr/>
            <p:nvPr/>
          </p:nvSpPr>
          <p:spPr>
            <a:xfrm flipH="1">
              <a:off x="5195935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370"/>
            <p:cNvSpPr/>
            <p:nvPr/>
          </p:nvSpPr>
          <p:spPr>
            <a:xfrm flipH="1">
              <a:off x="619537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371"/>
            <p:cNvSpPr/>
            <p:nvPr/>
          </p:nvSpPr>
          <p:spPr>
            <a:xfrm flipH="1">
              <a:off x="7194815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372"/>
            <p:cNvSpPr/>
            <p:nvPr/>
          </p:nvSpPr>
          <p:spPr>
            <a:xfrm flipH="1">
              <a:off x="8194253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5" name="Straight Connector 373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6" name="Straight Connector 374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375"/>
            <p:cNvSpPr/>
            <p:nvPr/>
          </p:nvSpPr>
          <p:spPr>
            <a:xfrm flipH="1">
              <a:off x="11192571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8" name="Straight Connector 376"/>
            <p:cNvSpPr/>
            <p:nvPr/>
          </p:nvSpPr>
          <p:spPr>
            <a:xfrm flipH="1">
              <a:off x="12192013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9" name="Straight Connector 377"/>
            <p:cNvSpPr/>
            <p:nvPr/>
          </p:nvSpPr>
          <p:spPr>
            <a:xfrm>
              <a:off x="6212" y="171717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0" name="Straight Connector 378"/>
            <p:cNvSpPr/>
            <p:nvPr/>
          </p:nvSpPr>
          <p:spPr>
            <a:xfrm>
              <a:off x="6212" y="72890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Straight Connector 379"/>
            <p:cNvSpPr/>
            <p:nvPr/>
          </p:nvSpPr>
          <p:spPr>
            <a:xfrm>
              <a:off x="6212" y="128609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2" name="Straight Connector 380"/>
            <p:cNvSpPr/>
            <p:nvPr/>
          </p:nvSpPr>
          <p:spPr>
            <a:xfrm>
              <a:off x="6212" y="184328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3" name="Straight Connector 381"/>
            <p:cNvSpPr/>
            <p:nvPr/>
          </p:nvSpPr>
          <p:spPr>
            <a:xfrm>
              <a:off x="6212" y="240047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4" name="Straight Connector 382"/>
            <p:cNvSpPr/>
            <p:nvPr/>
          </p:nvSpPr>
          <p:spPr>
            <a:xfrm>
              <a:off x="6212" y="2957671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5" name="Straight Connector 383"/>
            <p:cNvSpPr/>
            <p:nvPr/>
          </p:nvSpPr>
          <p:spPr>
            <a:xfrm>
              <a:off x="6212" y="351486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6" name="Straight Connector 384"/>
            <p:cNvSpPr/>
            <p:nvPr/>
          </p:nvSpPr>
          <p:spPr>
            <a:xfrm>
              <a:off x="6212" y="407205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7" name="Straight Connector 385"/>
            <p:cNvSpPr/>
            <p:nvPr/>
          </p:nvSpPr>
          <p:spPr>
            <a:xfrm>
              <a:off x="6212" y="462924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8" name="Straight Connector 386"/>
            <p:cNvSpPr/>
            <p:nvPr/>
          </p:nvSpPr>
          <p:spPr>
            <a:xfrm>
              <a:off x="6212" y="5186432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9" name="Straight Connector 387"/>
            <p:cNvSpPr/>
            <p:nvPr/>
          </p:nvSpPr>
          <p:spPr>
            <a:xfrm>
              <a:off x="6212" y="574362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0" name="Straight Connector 388"/>
            <p:cNvSpPr/>
            <p:nvPr/>
          </p:nvSpPr>
          <p:spPr>
            <a:xfrm>
              <a:off x="6212" y="6858008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1" name="Straight Connector 389"/>
            <p:cNvSpPr/>
            <p:nvPr/>
          </p:nvSpPr>
          <p:spPr>
            <a:xfrm>
              <a:off x="22825" y="6248408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83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84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85" name="Freeform: Shape 395"/>
          <p:cNvSpPr/>
          <p:nvPr/>
        </p:nvSpPr>
        <p:spPr>
          <a:xfrm rot="10800000">
            <a:off x="2748" y="-4"/>
            <a:ext cx="12188957" cy="24531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86" name="Right Triangle 397"/>
          <p:cNvSpPr/>
          <p:nvPr/>
        </p:nvSpPr>
        <p:spPr>
          <a:xfrm rot="13500000">
            <a:off x="-265273" y="4918297"/>
            <a:ext cx="568293" cy="5682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16" name="Group 399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587" name="Straight Connector 400"/>
            <p:cNvSpPr/>
            <p:nvPr/>
          </p:nvSpPr>
          <p:spPr>
            <a:xfrm>
              <a:off x="-2" y="6686292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401"/>
            <p:cNvSpPr/>
            <p:nvPr/>
          </p:nvSpPr>
          <p:spPr>
            <a:xfrm flipH="1">
              <a:off x="6210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9" name="Straight Connector 402"/>
            <p:cNvSpPr/>
            <p:nvPr/>
          </p:nvSpPr>
          <p:spPr>
            <a:xfrm flipH="1">
              <a:off x="1199948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0" name="Straight Connector 403"/>
            <p:cNvSpPr/>
            <p:nvPr/>
          </p:nvSpPr>
          <p:spPr>
            <a:xfrm flipH="1">
              <a:off x="198738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1" name="Straight Connector 404"/>
            <p:cNvSpPr/>
            <p:nvPr/>
          </p:nvSpPr>
          <p:spPr>
            <a:xfrm flipH="1">
              <a:off x="119818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2" name="Straight Connector 405"/>
            <p:cNvSpPr/>
            <p:nvPr/>
          </p:nvSpPr>
          <p:spPr>
            <a:xfrm flipH="1">
              <a:off x="219762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3" name="Straight Connector 406"/>
            <p:cNvSpPr/>
            <p:nvPr/>
          </p:nvSpPr>
          <p:spPr>
            <a:xfrm flipH="1">
              <a:off x="319705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4" name="Straight Connector 407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5" name="Straight Connector 408"/>
            <p:cNvSpPr/>
            <p:nvPr/>
          </p:nvSpPr>
          <p:spPr>
            <a:xfrm flipH="1">
              <a:off x="5195935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409"/>
            <p:cNvSpPr/>
            <p:nvPr/>
          </p:nvSpPr>
          <p:spPr>
            <a:xfrm flipH="1">
              <a:off x="619537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7" name="Straight Connector 410"/>
            <p:cNvSpPr/>
            <p:nvPr/>
          </p:nvSpPr>
          <p:spPr>
            <a:xfrm flipH="1">
              <a:off x="7194815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8" name="Straight Connector 411"/>
            <p:cNvSpPr/>
            <p:nvPr/>
          </p:nvSpPr>
          <p:spPr>
            <a:xfrm flipH="1">
              <a:off x="8194253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9" name="Straight Connector 412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0" name="Straight Connector 413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414"/>
            <p:cNvSpPr/>
            <p:nvPr/>
          </p:nvSpPr>
          <p:spPr>
            <a:xfrm flipH="1">
              <a:off x="11192571" y="-1"/>
              <a:ext cx="10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415"/>
            <p:cNvSpPr/>
            <p:nvPr/>
          </p:nvSpPr>
          <p:spPr>
            <a:xfrm flipH="1">
              <a:off x="12192013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416"/>
            <p:cNvSpPr/>
            <p:nvPr/>
          </p:nvSpPr>
          <p:spPr>
            <a:xfrm>
              <a:off x="6212" y="171717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417"/>
            <p:cNvSpPr/>
            <p:nvPr/>
          </p:nvSpPr>
          <p:spPr>
            <a:xfrm>
              <a:off x="6212" y="72890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418"/>
            <p:cNvSpPr/>
            <p:nvPr/>
          </p:nvSpPr>
          <p:spPr>
            <a:xfrm>
              <a:off x="6212" y="128609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419"/>
            <p:cNvSpPr/>
            <p:nvPr/>
          </p:nvSpPr>
          <p:spPr>
            <a:xfrm>
              <a:off x="6212" y="184328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420"/>
            <p:cNvSpPr/>
            <p:nvPr/>
          </p:nvSpPr>
          <p:spPr>
            <a:xfrm>
              <a:off x="6212" y="2400479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421"/>
            <p:cNvSpPr/>
            <p:nvPr/>
          </p:nvSpPr>
          <p:spPr>
            <a:xfrm>
              <a:off x="6212" y="2957671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422"/>
            <p:cNvSpPr/>
            <p:nvPr/>
          </p:nvSpPr>
          <p:spPr>
            <a:xfrm>
              <a:off x="6212" y="351486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423"/>
            <p:cNvSpPr/>
            <p:nvPr/>
          </p:nvSpPr>
          <p:spPr>
            <a:xfrm>
              <a:off x="6212" y="407205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424"/>
            <p:cNvSpPr/>
            <p:nvPr/>
          </p:nvSpPr>
          <p:spPr>
            <a:xfrm>
              <a:off x="6212" y="462924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425"/>
            <p:cNvSpPr/>
            <p:nvPr/>
          </p:nvSpPr>
          <p:spPr>
            <a:xfrm>
              <a:off x="6212" y="5186432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426"/>
            <p:cNvSpPr/>
            <p:nvPr/>
          </p:nvSpPr>
          <p:spPr>
            <a:xfrm>
              <a:off x="6212" y="5743623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427"/>
            <p:cNvSpPr/>
            <p:nvPr/>
          </p:nvSpPr>
          <p:spPr>
            <a:xfrm>
              <a:off x="6212" y="6858008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428"/>
            <p:cNvSpPr/>
            <p:nvPr/>
          </p:nvSpPr>
          <p:spPr>
            <a:xfrm>
              <a:off x="22825" y="6248408"/>
              <a:ext cx="1219202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17" name="Title 1"/>
          <p:cNvSpPr txBox="1"/>
          <p:nvPr>
            <p:ph type="title"/>
          </p:nvPr>
        </p:nvSpPr>
        <p:spPr>
          <a:xfrm>
            <a:off x="393899" y="1943610"/>
            <a:ext cx="6542917" cy="2574928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+ 14 =</a:t>
            </a:r>
          </a:p>
          <a:p>
            <a:pPr>
              <a:defRPr sz="5400">
                <a:solidFill>
                  <a:srgbClr val="12154E"/>
                </a:solidFill>
              </a:defRPr>
            </a:pP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+ 35 = </a:t>
            </a:r>
          </a:p>
        </p:txBody>
      </p:sp>
      <p:pic>
        <p:nvPicPr>
          <p:cNvPr id="61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80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0" name="Screenshot 2022-03-05 at 20.14.53.png" descr="Screenshot 2022-03-05 at 20.1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25" y="-440129"/>
            <a:ext cx="9163798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Double-click to edit"/>
          <p:cNvSpPr txBox="1"/>
          <p:nvPr>
            <p:ph type="title"/>
          </p:nvPr>
        </p:nvSpPr>
        <p:spPr>
          <a:xfrm>
            <a:off x="4654293" y="1346264"/>
            <a:ext cx="7060139" cy="3285213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623" name="Double-click to edit"/>
          <p:cNvSpPr txBox="1"/>
          <p:nvPr>
            <p:ph type="body" sz="quarter" idx="1"/>
          </p:nvPr>
        </p:nvSpPr>
        <p:spPr>
          <a:xfrm>
            <a:off x="4662311" y="4631475"/>
            <a:ext cx="7052121" cy="115020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624" name="Screenshot 2022-03-05 at 18.07.37.png" descr="Screenshot 2022-03-05 at 18.07.3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251430" y="221230"/>
            <a:ext cx="9297966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84400" y="558171"/>
            <a:ext cx="10046897" cy="7633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75413" y="159052"/>
            <a:ext cx="11551923" cy="63836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04238" y="506852"/>
            <a:ext cx="8107683" cy="60881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3358" y="181288"/>
            <a:ext cx="10749283" cy="59366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32080" y="-1594"/>
            <a:ext cx="11765282" cy="6485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630392" y="-837586"/>
            <a:ext cx="14460746" cy="79868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03200" y="191692"/>
            <a:ext cx="11419841" cy="63933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Double-click to edit"/>
          <p:cNvSpPr txBox="1"/>
          <p:nvPr>
            <p:ph type="title"/>
          </p:nvPr>
        </p:nvSpPr>
        <p:spPr>
          <a:xfrm>
            <a:off x="2210915" y="352012"/>
            <a:ext cx="7770170" cy="1325564"/>
          </a:xfrm>
          <a:prstGeom prst="rect">
            <a:avLst/>
          </a:prstGeom>
          <a:solidFill>
            <a:schemeClr val="accent2"/>
          </a:solidFill>
          <a:ln w="25400">
            <a:solidFill>
              <a:srgbClr val="AD5B24"/>
            </a:solidFill>
            <a:round/>
          </a:ln>
        </p:spPr>
        <p:txBody>
          <a:bodyPr/>
          <a:lstStyle>
            <a:lvl1pPr>
              <a:lnSpc>
                <a:spcPct val="100000"/>
              </a:lnSpc>
              <a:defRPr sz="6000"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r>
              <a:t>The most important bit!</a:t>
            </a:r>
          </a:p>
        </p:txBody>
      </p:sp>
      <p:pic>
        <p:nvPicPr>
          <p:cNvPr id="64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9144641" y="3190687"/>
            <a:ext cx="1993850" cy="2232014"/>
          </a:xfrm>
          <a:prstGeom prst="rect">
            <a:avLst/>
          </a:prstGeom>
          <a:ln w="12700">
            <a:miter lim="400000"/>
          </a:ln>
        </p:spPr>
      </p:pic>
      <p:sp>
        <p:nvSpPr>
          <p:cNvPr id="650" name="We want our pupils to develop a love of Maths."/>
          <p:cNvSpPr txBox="1"/>
          <p:nvPr/>
        </p:nvSpPr>
        <p:spPr>
          <a:xfrm>
            <a:off x="1055661" y="2477741"/>
            <a:ext cx="10710088" cy="1461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5000"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r>
              <a:t>We want our pupils to develop a love of Maths.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Haylock, D. and Cockburn, A. (2017) Understanding Mathematics for Young Children (A Guide for…"/>
          <p:cNvSpPr txBox="1"/>
          <p:nvPr>
            <p:ph type="body" idx="1"/>
          </p:nvPr>
        </p:nvSpPr>
        <p:spPr>
          <a:xfrm>
            <a:off x="358218" y="1825624"/>
            <a:ext cx="11481851" cy="3575936"/>
          </a:xfrm>
          <a:prstGeom prst="rect">
            <a:avLst/>
          </a:prstGeom>
        </p:spPr>
        <p:txBody>
          <a:bodyPr/>
          <a:lstStyle/>
          <a:p>
            <a:pPr marL="147055" indent="-147055" defTabSz="457200">
              <a:lnSpc>
                <a:spcPct val="100000"/>
              </a:lnSpc>
              <a:spcBef>
                <a:spcPts val="1200"/>
              </a:spcBef>
              <a:buFontTx/>
              <a:defRPr sz="1400">
                <a:latin typeface="Times Roman"/>
                <a:ea typeface="Times Roman"/>
                <a:cs typeface="Times Roman"/>
                <a:sym typeface="Times Roman"/>
              </a:defRPr>
            </a:pPr>
            <a:r>
              <a:t>Haylock, D. and Cockburn, A. (2017) </a:t>
            </a:r>
            <a:r>
              <a:rPr i="1"/>
              <a:t>Understanding Mathematics for Young Children (A Guide for </a:t>
            </a:r>
            <a:endParaRPr sz="1200"/>
          </a:p>
          <a:p>
            <a:pPr marL="0" indent="0" defTabSz="457200">
              <a:lnSpc>
                <a:spcPct val="100000"/>
              </a:lnSpc>
              <a:spcBef>
                <a:spcPts val="1200"/>
              </a:spcBef>
              <a:buSzTx/>
              <a:buNone/>
              <a:defRPr i="1" sz="1400">
                <a:latin typeface="Times Roman"/>
                <a:ea typeface="Times Roman"/>
                <a:cs typeface="Times Roman"/>
                <a:sym typeface="Times Roman"/>
              </a:defRPr>
            </a:pPr>
            <a:r>
              <a:t>Teachers of Children 3-7). </a:t>
            </a:r>
            <a:r>
              <a:rPr i="0"/>
              <a:t>London: SAGE</a:t>
            </a:r>
            <a:endParaRPr i="0"/>
          </a:p>
          <a:p>
            <a:pPr marL="0" indent="0" defTabSz="457200">
              <a:lnSpc>
                <a:spcPct val="100000"/>
              </a:lnSpc>
              <a:spcBef>
                <a:spcPts val="1200"/>
              </a:spcBef>
              <a:buSzTx/>
              <a:buNone/>
              <a:defRPr i="1" sz="1400">
                <a:latin typeface="Times Roman"/>
                <a:ea typeface="Times Roman"/>
                <a:cs typeface="Times Roman"/>
                <a:sym typeface="Times Roman"/>
              </a:defRPr>
            </a:pPr>
            <a:br/>
          </a:p>
        </p:txBody>
      </p:sp>
      <p:sp>
        <p:nvSpPr>
          <p:cNvPr id="653" name="Title 1"/>
          <p:cNvSpPr txBox="1"/>
          <p:nvPr/>
        </p:nvSpPr>
        <p:spPr>
          <a:xfrm>
            <a:off x="3657597" y="367507"/>
            <a:ext cx="4477875" cy="13255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>
            <a:lvl1pPr algn="ctr">
              <a:lnSpc>
                <a:spcPct val="90000"/>
              </a:lnSpc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/>
            <a:r>
              <a:t>References</a:t>
            </a:r>
          </a:p>
        </p:txBody>
      </p:sp>
      <p:pic>
        <p:nvPicPr>
          <p:cNvPr id="65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27041" y="234758"/>
            <a:ext cx="3654568" cy="139655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