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sldIdLst>
    <p:sldId id="658" r:id="rId2"/>
    <p:sldId id="777" r:id="rId3"/>
    <p:sldId id="829" r:id="rId4"/>
    <p:sldId id="778" r:id="rId5"/>
    <p:sldId id="822" r:id="rId6"/>
    <p:sldId id="823" r:id="rId7"/>
    <p:sldId id="825" r:id="rId8"/>
    <p:sldId id="733" r:id="rId9"/>
    <p:sldId id="750" r:id="rId10"/>
    <p:sldId id="751" r:id="rId11"/>
    <p:sldId id="792" r:id="rId12"/>
    <p:sldId id="838" r:id="rId13"/>
    <p:sldId id="839" r:id="rId14"/>
    <p:sldId id="828" r:id="rId15"/>
    <p:sldId id="789" r:id="rId16"/>
    <p:sldId id="797" r:id="rId17"/>
    <p:sldId id="791" r:id="rId18"/>
    <p:sldId id="790" r:id="rId19"/>
    <p:sldId id="787" r:id="rId20"/>
    <p:sldId id="827" r:id="rId21"/>
    <p:sldId id="786" r:id="rId22"/>
    <p:sldId id="842" r:id="rId23"/>
    <p:sldId id="841" r:id="rId24"/>
    <p:sldId id="785" r:id="rId25"/>
    <p:sldId id="834" r:id="rId26"/>
    <p:sldId id="807" r:id="rId27"/>
    <p:sldId id="794" r:id="rId28"/>
    <p:sldId id="808" r:id="rId29"/>
    <p:sldId id="844" r:id="rId30"/>
    <p:sldId id="843" r:id="rId31"/>
    <p:sldId id="832" r:id="rId32"/>
    <p:sldId id="809" r:id="rId33"/>
    <p:sldId id="810" r:id="rId34"/>
    <p:sldId id="802" r:id="rId35"/>
    <p:sldId id="833" r:id="rId36"/>
    <p:sldId id="814" r:id="rId37"/>
    <p:sldId id="816" r:id="rId38"/>
    <p:sldId id="817" r:id="rId39"/>
    <p:sldId id="840" r:id="rId40"/>
    <p:sldId id="819" r:id="rId41"/>
    <p:sldId id="821" r:id="rId42"/>
    <p:sldId id="836" r:id="rId43"/>
    <p:sldId id="830" r:id="rId44"/>
    <p:sldId id="801" r:id="rId45"/>
    <p:sldId id="803" r:id="rId46"/>
    <p:sldId id="826" r:id="rId47"/>
    <p:sldId id="804" r:id="rId48"/>
    <p:sldId id="761" r:id="rId49"/>
    <p:sldId id="806" r:id="rId50"/>
    <p:sldId id="846" r:id="rId51"/>
    <p:sldId id="845" r:id="rId52"/>
    <p:sldId id="763" r:id="rId53"/>
    <p:sldId id="765" r:id="rId54"/>
    <p:sldId id="749" r:id="rId55"/>
    <p:sldId id="420" r:id="rId56"/>
    <p:sldId id="799" r:id="rId57"/>
    <p:sldId id="831"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898B36A-FCE2-41A3-83D6-ABEC4CC58D06}">
          <p14:sldIdLst>
            <p14:sldId id="658"/>
          </p14:sldIdLst>
        </p14:section>
        <p14:section name="Default Section" id="{35BEDA8D-F910-419A-BA28-7E427A248E31}">
          <p14:sldIdLst>
            <p14:sldId id="777"/>
            <p14:sldId id="829"/>
            <p14:sldId id="778"/>
            <p14:sldId id="822"/>
            <p14:sldId id="823"/>
            <p14:sldId id="825"/>
            <p14:sldId id="733"/>
            <p14:sldId id="750"/>
            <p14:sldId id="751"/>
            <p14:sldId id="792"/>
            <p14:sldId id="838"/>
            <p14:sldId id="839"/>
            <p14:sldId id="828"/>
            <p14:sldId id="789"/>
            <p14:sldId id="797"/>
            <p14:sldId id="791"/>
            <p14:sldId id="790"/>
            <p14:sldId id="787"/>
            <p14:sldId id="827"/>
            <p14:sldId id="786"/>
            <p14:sldId id="842"/>
            <p14:sldId id="841"/>
            <p14:sldId id="785"/>
            <p14:sldId id="834"/>
            <p14:sldId id="807"/>
            <p14:sldId id="794"/>
            <p14:sldId id="808"/>
            <p14:sldId id="844"/>
            <p14:sldId id="843"/>
            <p14:sldId id="832"/>
            <p14:sldId id="809"/>
            <p14:sldId id="810"/>
            <p14:sldId id="802"/>
            <p14:sldId id="833"/>
            <p14:sldId id="814"/>
            <p14:sldId id="816"/>
            <p14:sldId id="817"/>
            <p14:sldId id="840"/>
            <p14:sldId id="819"/>
            <p14:sldId id="821"/>
            <p14:sldId id="836"/>
            <p14:sldId id="830"/>
            <p14:sldId id="801"/>
            <p14:sldId id="803"/>
            <p14:sldId id="826"/>
            <p14:sldId id="804"/>
            <p14:sldId id="761"/>
            <p14:sldId id="806"/>
            <p14:sldId id="846"/>
            <p14:sldId id="845"/>
            <p14:sldId id="763"/>
            <p14:sldId id="765"/>
            <p14:sldId id="749"/>
            <p14:sldId id="420"/>
            <p14:sldId id="799"/>
            <p14:sldId id="83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D8F816-25D3-4EDF-B28E-B98432A1EB7F}" v="354" dt="2025-02-25T12:56:11.4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86" d="100"/>
          <a:sy n="86" d="100"/>
        </p:scale>
        <p:origin x="30" y="165"/>
      </p:cViewPr>
      <p:guideLst/>
    </p:cSldViewPr>
  </p:slideViewPr>
  <p:notesTextViewPr>
    <p:cViewPr>
      <p:scale>
        <a:sx n="1" d="1"/>
        <a:sy n="1" d="1"/>
      </p:scale>
      <p:origin x="0" y="0"/>
    </p:cViewPr>
  </p:notesTextViewPr>
  <p:sorterViewPr>
    <p:cViewPr>
      <p:scale>
        <a:sx n="100" d="100"/>
        <a:sy n="100" d="100"/>
      </p:scale>
      <p:origin x="0" y="-20145"/>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79D8F816-25D3-4EDF-B28E-B98432A1EB7F}"/>
    <pc:docChg chg="undo custSel addSld delSld modSld sldOrd modSection">
      <pc:chgData name="Helen Lee" userId="950b76d7-29a8-4037-9cf6-1d47a6b96373" providerId="ADAL" clId="{79D8F816-25D3-4EDF-B28E-B98432A1EB7F}" dt="2025-02-25T13:43:42.796" v="8160" actId="20577"/>
      <pc:docMkLst>
        <pc:docMk/>
      </pc:docMkLst>
      <pc:sldChg chg="del">
        <pc:chgData name="Helen Lee" userId="950b76d7-29a8-4037-9cf6-1d47a6b96373" providerId="ADAL" clId="{79D8F816-25D3-4EDF-B28E-B98432A1EB7F}" dt="2025-02-15T16:37:26.516" v="0" actId="47"/>
        <pc:sldMkLst>
          <pc:docMk/>
          <pc:sldMk cId="1296197943" sldId="256"/>
        </pc:sldMkLst>
      </pc:sldChg>
      <pc:sldChg chg="add del">
        <pc:chgData name="Helen Lee" userId="950b76d7-29a8-4037-9cf6-1d47a6b96373" providerId="ADAL" clId="{79D8F816-25D3-4EDF-B28E-B98432A1EB7F}" dt="2025-02-18T12:23:24.796" v="3648" actId="47"/>
        <pc:sldMkLst>
          <pc:docMk/>
          <pc:sldMk cId="1341623230" sldId="259"/>
        </pc:sldMkLst>
      </pc:sldChg>
      <pc:sldChg chg="add del ord">
        <pc:chgData name="Helen Lee" userId="950b76d7-29a8-4037-9cf6-1d47a6b96373" providerId="ADAL" clId="{79D8F816-25D3-4EDF-B28E-B98432A1EB7F}" dt="2025-02-18T12:23:24.796" v="3648" actId="47"/>
        <pc:sldMkLst>
          <pc:docMk/>
          <pc:sldMk cId="338391161" sldId="265"/>
        </pc:sldMkLst>
      </pc:sldChg>
      <pc:sldChg chg="add del">
        <pc:chgData name="Helen Lee" userId="950b76d7-29a8-4037-9cf6-1d47a6b96373" providerId="ADAL" clId="{79D8F816-25D3-4EDF-B28E-B98432A1EB7F}" dt="2025-02-18T12:23:24.796" v="3648" actId="47"/>
        <pc:sldMkLst>
          <pc:docMk/>
          <pc:sldMk cId="263629983" sldId="268"/>
        </pc:sldMkLst>
      </pc:sldChg>
      <pc:sldChg chg="add del">
        <pc:chgData name="Helen Lee" userId="950b76d7-29a8-4037-9cf6-1d47a6b96373" providerId="ADAL" clId="{79D8F816-25D3-4EDF-B28E-B98432A1EB7F}" dt="2025-02-18T12:23:24.796" v="3648" actId="47"/>
        <pc:sldMkLst>
          <pc:docMk/>
          <pc:sldMk cId="3092267140" sldId="269"/>
        </pc:sldMkLst>
      </pc:sldChg>
      <pc:sldChg chg="add del">
        <pc:chgData name="Helen Lee" userId="950b76d7-29a8-4037-9cf6-1d47a6b96373" providerId="ADAL" clId="{79D8F816-25D3-4EDF-B28E-B98432A1EB7F}" dt="2025-02-18T12:23:24.796" v="3648" actId="47"/>
        <pc:sldMkLst>
          <pc:docMk/>
          <pc:sldMk cId="800010715" sldId="270"/>
        </pc:sldMkLst>
      </pc:sldChg>
      <pc:sldChg chg="add del">
        <pc:chgData name="Helen Lee" userId="950b76d7-29a8-4037-9cf6-1d47a6b96373" providerId="ADAL" clId="{79D8F816-25D3-4EDF-B28E-B98432A1EB7F}" dt="2025-02-18T12:23:24.796" v="3648" actId="47"/>
        <pc:sldMkLst>
          <pc:docMk/>
          <pc:sldMk cId="3336276442" sldId="271"/>
        </pc:sldMkLst>
      </pc:sldChg>
      <pc:sldChg chg="add del">
        <pc:chgData name="Helen Lee" userId="950b76d7-29a8-4037-9cf6-1d47a6b96373" providerId="ADAL" clId="{79D8F816-25D3-4EDF-B28E-B98432A1EB7F}" dt="2025-02-18T12:23:24.796" v="3648" actId="47"/>
        <pc:sldMkLst>
          <pc:docMk/>
          <pc:sldMk cId="4187996767" sldId="272"/>
        </pc:sldMkLst>
      </pc:sldChg>
      <pc:sldChg chg="add del">
        <pc:chgData name="Helen Lee" userId="950b76d7-29a8-4037-9cf6-1d47a6b96373" providerId="ADAL" clId="{79D8F816-25D3-4EDF-B28E-B98432A1EB7F}" dt="2025-02-18T12:23:24.796" v="3648" actId="47"/>
        <pc:sldMkLst>
          <pc:docMk/>
          <pc:sldMk cId="2645140703" sldId="276"/>
        </pc:sldMkLst>
      </pc:sldChg>
      <pc:sldChg chg="add del">
        <pc:chgData name="Helen Lee" userId="950b76d7-29a8-4037-9cf6-1d47a6b96373" providerId="ADAL" clId="{79D8F816-25D3-4EDF-B28E-B98432A1EB7F}" dt="2025-02-18T12:23:24.796" v="3648" actId="47"/>
        <pc:sldMkLst>
          <pc:docMk/>
          <pc:sldMk cId="2563105582" sldId="277"/>
        </pc:sldMkLst>
      </pc:sldChg>
      <pc:sldChg chg="addSp modSp ord">
        <pc:chgData name="Helen Lee" userId="950b76d7-29a8-4037-9cf6-1d47a6b96373" providerId="ADAL" clId="{79D8F816-25D3-4EDF-B28E-B98432A1EB7F}" dt="2025-02-18T14:28:29.530" v="4355"/>
        <pc:sldMkLst>
          <pc:docMk/>
          <pc:sldMk cId="2128117276" sldId="420"/>
        </pc:sldMkLst>
        <pc:grpChg chg="add mod">
          <ac:chgData name="Helen Lee" userId="950b76d7-29a8-4037-9cf6-1d47a6b96373" providerId="ADAL" clId="{79D8F816-25D3-4EDF-B28E-B98432A1EB7F}" dt="2025-02-15T16:39:43.093" v="32"/>
          <ac:grpSpMkLst>
            <pc:docMk/>
            <pc:sldMk cId="2128117276" sldId="420"/>
            <ac:grpSpMk id="3" creationId="{F7FB32FC-21D0-6606-FB19-63C04CAF4BF9}"/>
          </ac:grpSpMkLst>
        </pc:grpChg>
        <pc:grpChg chg="mod">
          <ac:chgData name="Helen Lee" userId="950b76d7-29a8-4037-9cf6-1d47a6b96373" providerId="ADAL" clId="{79D8F816-25D3-4EDF-B28E-B98432A1EB7F}" dt="2025-02-15T16:39:43.093" v="32"/>
          <ac:grpSpMkLst>
            <pc:docMk/>
            <pc:sldMk cId="2128117276" sldId="420"/>
            <ac:grpSpMk id="4" creationId="{57E130BA-64E2-823E-5041-12565945DA5A}"/>
          </ac:grpSpMkLst>
        </pc:grpChg>
        <pc:picChg chg="mod">
          <ac:chgData name="Helen Lee" userId="950b76d7-29a8-4037-9cf6-1d47a6b96373" providerId="ADAL" clId="{79D8F816-25D3-4EDF-B28E-B98432A1EB7F}" dt="2025-02-15T16:39:43.093" v="32"/>
          <ac:picMkLst>
            <pc:docMk/>
            <pc:sldMk cId="2128117276" sldId="420"/>
            <ac:picMk id="5" creationId="{55800156-2938-E920-685D-657C44A5B18F}"/>
          </ac:picMkLst>
        </pc:picChg>
        <pc:picChg chg="mod">
          <ac:chgData name="Helen Lee" userId="950b76d7-29a8-4037-9cf6-1d47a6b96373" providerId="ADAL" clId="{79D8F816-25D3-4EDF-B28E-B98432A1EB7F}" dt="2025-02-15T16:39:43.093" v="32"/>
          <ac:picMkLst>
            <pc:docMk/>
            <pc:sldMk cId="2128117276" sldId="420"/>
            <ac:picMk id="6" creationId="{4292EEE0-FF63-3711-4966-C9A16FF7DD48}"/>
          </ac:picMkLst>
        </pc:picChg>
        <pc:picChg chg="mod">
          <ac:chgData name="Helen Lee" userId="950b76d7-29a8-4037-9cf6-1d47a6b96373" providerId="ADAL" clId="{79D8F816-25D3-4EDF-B28E-B98432A1EB7F}" dt="2025-02-15T16:39:43.093" v="32"/>
          <ac:picMkLst>
            <pc:docMk/>
            <pc:sldMk cId="2128117276" sldId="420"/>
            <ac:picMk id="8" creationId="{1AF2B0C7-69E3-D6FC-F381-34A05CA70516}"/>
          </ac:picMkLst>
        </pc:picChg>
      </pc:sldChg>
      <pc:sldChg chg="modSp mod ord">
        <pc:chgData name="Helen Lee" userId="950b76d7-29a8-4037-9cf6-1d47a6b96373" providerId="ADAL" clId="{79D8F816-25D3-4EDF-B28E-B98432A1EB7F}" dt="2025-02-25T13:43:42.796" v="8160" actId="20577"/>
        <pc:sldMkLst>
          <pc:docMk/>
          <pc:sldMk cId="2337787826" sldId="658"/>
        </pc:sldMkLst>
        <pc:spChg chg="mod">
          <ac:chgData name="Helen Lee" userId="950b76d7-29a8-4037-9cf6-1d47a6b96373" providerId="ADAL" clId="{79D8F816-25D3-4EDF-B28E-B98432A1EB7F}" dt="2025-02-25T13:43:42.796" v="8160" actId="20577"/>
          <ac:spMkLst>
            <pc:docMk/>
            <pc:sldMk cId="2337787826" sldId="658"/>
            <ac:spMk id="10" creationId="{D8CDF813-E78E-7F67-8ADA-405505CC521F}"/>
          </ac:spMkLst>
        </pc:spChg>
      </pc:sldChg>
      <pc:sldChg chg="addSp delSp modSp add del mod ord">
        <pc:chgData name="Helen Lee" userId="950b76d7-29a8-4037-9cf6-1d47a6b96373" providerId="ADAL" clId="{79D8F816-25D3-4EDF-B28E-B98432A1EB7F}" dt="2025-02-18T12:22:31.488" v="3646" actId="27636"/>
        <pc:sldMkLst>
          <pc:docMk/>
          <pc:sldMk cId="3878024063" sldId="733"/>
        </pc:sldMkLst>
        <pc:spChg chg="mod">
          <ac:chgData name="Helen Lee" userId="950b76d7-29a8-4037-9cf6-1d47a6b96373" providerId="ADAL" clId="{79D8F816-25D3-4EDF-B28E-B98432A1EB7F}" dt="2025-02-18T12:22:31.488" v="3646" actId="27636"/>
          <ac:spMkLst>
            <pc:docMk/>
            <pc:sldMk cId="3878024063" sldId="733"/>
            <ac:spMk id="2" creationId="{E273A9B5-8E13-43AD-A979-C9C086F41846}"/>
          </ac:spMkLst>
        </pc:spChg>
        <pc:graphicFrameChg chg="mod">
          <ac:chgData name="Helen Lee" userId="950b76d7-29a8-4037-9cf6-1d47a6b96373" providerId="ADAL" clId="{79D8F816-25D3-4EDF-B28E-B98432A1EB7F}" dt="2025-02-18T11:55:40.095" v="3450" actId="1076"/>
          <ac:graphicFrameMkLst>
            <pc:docMk/>
            <pc:sldMk cId="3878024063" sldId="733"/>
            <ac:graphicFrameMk id="5" creationId="{D80CF963-F471-433D-9451-FC241D143A89}"/>
          </ac:graphicFrameMkLst>
        </pc:graphicFrameChg>
      </pc:sldChg>
      <pc:sldChg chg="modSp mod ord">
        <pc:chgData name="Helen Lee" userId="950b76d7-29a8-4037-9cf6-1d47a6b96373" providerId="ADAL" clId="{79D8F816-25D3-4EDF-B28E-B98432A1EB7F}" dt="2025-02-25T13:10:20.193" v="7111" actId="14100"/>
        <pc:sldMkLst>
          <pc:docMk/>
          <pc:sldMk cId="1505040651" sldId="749"/>
        </pc:sldMkLst>
        <pc:spChg chg="mod">
          <ac:chgData name="Helen Lee" userId="950b76d7-29a8-4037-9cf6-1d47a6b96373" providerId="ADAL" clId="{79D8F816-25D3-4EDF-B28E-B98432A1EB7F}" dt="2025-02-18T14:46:45.222" v="4661" actId="20577"/>
          <ac:spMkLst>
            <pc:docMk/>
            <pc:sldMk cId="1505040651" sldId="749"/>
            <ac:spMk id="2" creationId="{1D670861-F82C-410B-B8A8-BB6A3A95991B}"/>
          </ac:spMkLst>
        </pc:spChg>
        <pc:spChg chg="mod">
          <ac:chgData name="Helen Lee" userId="950b76d7-29a8-4037-9cf6-1d47a6b96373" providerId="ADAL" clId="{79D8F816-25D3-4EDF-B28E-B98432A1EB7F}" dt="2025-02-18T14:52:44.759" v="4677"/>
          <ac:spMkLst>
            <pc:docMk/>
            <pc:sldMk cId="1505040651" sldId="749"/>
            <ac:spMk id="3" creationId="{B4E6B7A4-D844-4EF8-B5D3-138763C3D9E8}"/>
          </ac:spMkLst>
        </pc:spChg>
        <pc:spChg chg="mod">
          <ac:chgData name="Helen Lee" userId="950b76d7-29a8-4037-9cf6-1d47a6b96373" providerId="ADAL" clId="{79D8F816-25D3-4EDF-B28E-B98432A1EB7F}" dt="2025-02-25T13:10:20.193" v="7111" actId="14100"/>
          <ac:spMkLst>
            <pc:docMk/>
            <pc:sldMk cId="1505040651" sldId="749"/>
            <ac:spMk id="4" creationId="{0F1BE771-F89D-4DAE-8DB2-C3003EA3D0E2}"/>
          </ac:spMkLst>
        </pc:spChg>
        <pc:picChg chg="mod">
          <ac:chgData name="Helen Lee" userId="950b76d7-29a8-4037-9cf6-1d47a6b96373" providerId="ADAL" clId="{79D8F816-25D3-4EDF-B28E-B98432A1EB7F}" dt="2025-02-18T14:46:43.355" v="4659" actId="1076"/>
          <ac:picMkLst>
            <pc:docMk/>
            <pc:sldMk cId="1505040651" sldId="749"/>
            <ac:picMk id="7" creationId="{FF177444-F1B7-4358-A5EE-C2E9851EFA76}"/>
          </ac:picMkLst>
        </pc:picChg>
      </pc:sldChg>
      <pc:sldChg chg="addSp delSp modSp mod ord">
        <pc:chgData name="Helen Lee" userId="950b76d7-29a8-4037-9cf6-1d47a6b96373" providerId="ADAL" clId="{79D8F816-25D3-4EDF-B28E-B98432A1EB7F}" dt="2025-02-18T14:45:12.382" v="4597" actId="20577"/>
        <pc:sldMkLst>
          <pc:docMk/>
          <pc:sldMk cId="3465076836" sldId="750"/>
        </pc:sldMkLst>
        <pc:spChg chg="mod">
          <ac:chgData name="Helen Lee" userId="950b76d7-29a8-4037-9cf6-1d47a6b96373" providerId="ADAL" clId="{79D8F816-25D3-4EDF-B28E-B98432A1EB7F}" dt="2025-02-15T16:40:29.116" v="43" actId="14100"/>
          <ac:spMkLst>
            <pc:docMk/>
            <pc:sldMk cId="3465076836" sldId="750"/>
            <ac:spMk id="3" creationId="{855EF46C-03E2-5443-9622-8750CF898FD5}"/>
          </ac:spMkLst>
        </pc:spChg>
        <pc:spChg chg="mod">
          <ac:chgData name="Helen Lee" userId="950b76d7-29a8-4037-9cf6-1d47a6b96373" providerId="ADAL" clId="{79D8F816-25D3-4EDF-B28E-B98432A1EB7F}" dt="2025-02-18T14:45:12.382" v="4597" actId="20577"/>
          <ac:spMkLst>
            <pc:docMk/>
            <pc:sldMk cId="3465076836" sldId="750"/>
            <ac:spMk id="12" creationId="{69C9921B-71AD-461E-A85C-77664EE65D80}"/>
          </ac:spMkLst>
        </pc:spChg>
      </pc:sldChg>
      <pc:sldChg chg="addSp delSp modSp mod ord">
        <pc:chgData name="Helen Lee" userId="950b76d7-29a8-4037-9cf6-1d47a6b96373" providerId="ADAL" clId="{79D8F816-25D3-4EDF-B28E-B98432A1EB7F}" dt="2025-02-18T11:40:41.010" v="3410" actId="478"/>
        <pc:sldMkLst>
          <pc:docMk/>
          <pc:sldMk cId="1313115825" sldId="751"/>
        </pc:sldMkLst>
        <pc:spChg chg="mod">
          <ac:chgData name="Helen Lee" userId="950b76d7-29a8-4037-9cf6-1d47a6b96373" providerId="ADAL" clId="{79D8F816-25D3-4EDF-B28E-B98432A1EB7F}" dt="2025-02-18T10:46:49.701" v="2805" actId="207"/>
          <ac:spMkLst>
            <pc:docMk/>
            <pc:sldMk cId="1313115825" sldId="751"/>
            <ac:spMk id="7" creationId="{659A2E88-41CE-C745-9CFB-53D0199953A0}"/>
          </ac:spMkLst>
        </pc:spChg>
        <pc:spChg chg="mod">
          <ac:chgData name="Helen Lee" userId="950b76d7-29a8-4037-9cf6-1d47a6b96373" providerId="ADAL" clId="{79D8F816-25D3-4EDF-B28E-B98432A1EB7F}" dt="2025-02-15T16:40:08.941" v="39" actId="1076"/>
          <ac:spMkLst>
            <pc:docMk/>
            <pc:sldMk cId="1313115825" sldId="751"/>
            <ac:spMk id="12" creationId="{69C9921B-71AD-461E-A85C-77664EE65D80}"/>
          </ac:spMkLst>
        </pc:spChg>
      </pc:sldChg>
      <pc:sldChg chg="addSp delSp modSp del mod ord">
        <pc:chgData name="Helen Lee" userId="950b76d7-29a8-4037-9cf6-1d47a6b96373" providerId="ADAL" clId="{79D8F816-25D3-4EDF-B28E-B98432A1EB7F}" dt="2025-02-18T12:23:24.796" v="3648" actId="47"/>
        <pc:sldMkLst>
          <pc:docMk/>
          <pc:sldMk cId="2187068256" sldId="760"/>
        </pc:sldMkLst>
      </pc:sldChg>
      <pc:sldChg chg="addSp modSp mod ord">
        <pc:chgData name="Helen Lee" userId="950b76d7-29a8-4037-9cf6-1d47a6b96373" providerId="ADAL" clId="{79D8F816-25D3-4EDF-B28E-B98432A1EB7F}" dt="2025-02-25T13:04:17.970" v="7082"/>
        <pc:sldMkLst>
          <pc:docMk/>
          <pc:sldMk cId="346393669" sldId="761"/>
        </pc:sldMkLst>
        <pc:spChg chg="mod">
          <ac:chgData name="Helen Lee" userId="950b76d7-29a8-4037-9cf6-1d47a6b96373" providerId="ADAL" clId="{79D8F816-25D3-4EDF-B28E-B98432A1EB7F}" dt="2025-02-15T18:38:27.490" v="538" actId="1076"/>
          <ac:spMkLst>
            <pc:docMk/>
            <pc:sldMk cId="346393669" sldId="761"/>
            <ac:spMk id="2" creationId="{E273A9B5-8E13-43AD-A979-C9C086F41846}"/>
          </ac:spMkLst>
        </pc:spChg>
        <pc:grpChg chg="add mod">
          <ac:chgData name="Helen Lee" userId="950b76d7-29a8-4037-9cf6-1d47a6b96373" providerId="ADAL" clId="{79D8F816-25D3-4EDF-B28E-B98432A1EB7F}" dt="2025-02-15T18:38:54.993" v="546" actId="14100"/>
          <ac:grpSpMkLst>
            <pc:docMk/>
            <pc:sldMk cId="346393669" sldId="761"/>
            <ac:grpSpMk id="3" creationId="{FC98A72D-F695-DD86-B57C-60E8AAC259E1}"/>
          </ac:grpSpMkLst>
        </pc:grpChg>
        <pc:grpChg chg="mod">
          <ac:chgData name="Helen Lee" userId="950b76d7-29a8-4037-9cf6-1d47a6b96373" providerId="ADAL" clId="{79D8F816-25D3-4EDF-B28E-B98432A1EB7F}" dt="2025-02-15T16:39:40.691" v="30"/>
          <ac:grpSpMkLst>
            <pc:docMk/>
            <pc:sldMk cId="346393669" sldId="761"/>
            <ac:grpSpMk id="4" creationId="{234F602A-7287-4A0F-0FCD-05A1CF61DCB7}"/>
          </ac:grpSpMkLst>
        </pc:grpChg>
        <pc:graphicFrameChg chg="mod modGraphic">
          <ac:chgData name="Helen Lee" userId="950b76d7-29a8-4037-9cf6-1d47a6b96373" providerId="ADAL" clId="{79D8F816-25D3-4EDF-B28E-B98432A1EB7F}" dt="2025-02-15T18:39:08.637" v="549" actId="1076"/>
          <ac:graphicFrameMkLst>
            <pc:docMk/>
            <pc:sldMk cId="346393669" sldId="761"/>
            <ac:graphicFrameMk id="7" creationId="{8260ECD7-2431-F142-BD28-AFCB142ADB76}"/>
          </ac:graphicFrameMkLst>
        </pc:graphicFrameChg>
        <pc:picChg chg="mod">
          <ac:chgData name="Helen Lee" userId="950b76d7-29a8-4037-9cf6-1d47a6b96373" providerId="ADAL" clId="{79D8F816-25D3-4EDF-B28E-B98432A1EB7F}" dt="2025-02-15T16:39:40.691" v="30"/>
          <ac:picMkLst>
            <pc:docMk/>
            <pc:sldMk cId="346393669" sldId="761"/>
            <ac:picMk id="5" creationId="{55BC1297-7377-FE38-1BAC-8F1776EAE61E}"/>
          </ac:picMkLst>
        </pc:picChg>
        <pc:picChg chg="mod">
          <ac:chgData name="Helen Lee" userId="950b76d7-29a8-4037-9cf6-1d47a6b96373" providerId="ADAL" clId="{79D8F816-25D3-4EDF-B28E-B98432A1EB7F}" dt="2025-02-15T16:39:40.691" v="30"/>
          <ac:picMkLst>
            <pc:docMk/>
            <pc:sldMk cId="346393669" sldId="761"/>
            <ac:picMk id="6" creationId="{1F174D4B-4684-7F3E-4B68-C7CAC0C7E511}"/>
          </ac:picMkLst>
        </pc:picChg>
        <pc:picChg chg="mod">
          <ac:chgData name="Helen Lee" userId="950b76d7-29a8-4037-9cf6-1d47a6b96373" providerId="ADAL" clId="{79D8F816-25D3-4EDF-B28E-B98432A1EB7F}" dt="2025-02-15T16:39:40.691" v="30"/>
          <ac:picMkLst>
            <pc:docMk/>
            <pc:sldMk cId="346393669" sldId="761"/>
            <ac:picMk id="8" creationId="{03BD8FF9-12B5-4ED5-9BD0-3B68FED070DD}"/>
          </ac:picMkLst>
        </pc:picChg>
      </pc:sldChg>
      <pc:sldChg chg="addSp modSp del mod">
        <pc:chgData name="Helen Lee" userId="950b76d7-29a8-4037-9cf6-1d47a6b96373" providerId="ADAL" clId="{79D8F816-25D3-4EDF-B28E-B98432A1EB7F}" dt="2025-02-18T12:23:24.796" v="3648" actId="47"/>
        <pc:sldMkLst>
          <pc:docMk/>
          <pc:sldMk cId="3274646481" sldId="762"/>
        </pc:sldMkLst>
      </pc:sldChg>
      <pc:sldChg chg="modSp mod ord">
        <pc:chgData name="Helen Lee" userId="950b76d7-29a8-4037-9cf6-1d47a6b96373" providerId="ADAL" clId="{79D8F816-25D3-4EDF-B28E-B98432A1EB7F}" dt="2025-02-25T13:22:34.096" v="7171" actId="14100"/>
        <pc:sldMkLst>
          <pc:docMk/>
          <pc:sldMk cId="3172617051" sldId="763"/>
        </pc:sldMkLst>
        <pc:spChg chg="mod">
          <ac:chgData name="Helen Lee" userId="950b76d7-29a8-4037-9cf6-1d47a6b96373" providerId="ADAL" clId="{79D8F816-25D3-4EDF-B28E-B98432A1EB7F}" dt="2025-02-25T13:22:34.096" v="7171" actId="14100"/>
          <ac:spMkLst>
            <pc:docMk/>
            <pc:sldMk cId="3172617051" sldId="763"/>
            <ac:spMk id="8" creationId="{3701A374-294A-1944-877C-83C074CD827D}"/>
          </ac:spMkLst>
        </pc:spChg>
      </pc:sldChg>
      <pc:sldChg chg="addSp delSp modSp mod ord">
        <pc:chgData name="Helen Lee" userId="950b76d7-29a8-4037-9cf6-1d47a6b96373" providerId="ADAL" clId="{79D8F816-25D3-4EDF-B28E-B98432A1EB7F}" dt="2025-02-18T16:07:29.632" v="5381" actId="1076"/>
        <pc:sldMkLst>
          <pc:docMk/>
          <pc:sldMk cId="4283670006" sldId="765"/>
        </pc:sldMkLst>
        <pc:spChg chg="add mod">
          <ac:chgData name="Helen Lee" userId="950b76d7-29a8-4037-9cf6-1d47a6b96373" providerId="ADAL" clId="{79D8F816-25D3-4EDF-B28E-B98432A1EB7F}" dt="2025-02-18T16:07:29.632" v="5381" actId="1076"/>
          <ac:spMkLst>
            <pc:docMk/>
            <pc:sldMk cId="4283670006" sldId="765"/>
            <ac:spMk id="4" creationId="{92B49B1B-918D-55E4-9C2A-5A5CCF707C81}"/>
          </ac:spMkLst>
        </pc:spChg>
      </pc:sldChg>
      <pc:sldChg chg="addSp delSp modSp new del mod ord">
        <pc:chgData name="Helen Lee" userId="950b76d7-29a8-4037-9cf6-1d47a6b96373" providerId="ADAL" clId="{79D8F816-25D3-4EDF-B28E-B98432A1EB7F}" dt="2025-02-18T12:23:24.796" v="3648" actId="47"/>
        <pc:sldMkLst>
          <pc:docMk/>
          <pc:sldMk cId="112975424" sldId="766"/>
        </pc:sldMkLst>
      </pc:sldChg>
      <pc:sldChg chg="new del">
        <pc:chgData name="Helen Lee" userId="950b76d7-29a8-4037-9cf6-1d47a6b96373" providerId="ADAL" clId="{79D8F816-25D3-4EDF-B28E-B98432A1EB7F}" dt="2025-02-15T17:32:53.586" v="226" actId="47"/>
        <pc:sldMkLst>
          <pc:docMk/>
          <pc:sldMk cId="2022453456" sldId="767"/>
        </pc:sldMkLst>
      </pc:sldChg>
      <pc:sldChg chg="modSp add del mod">
        <pc:chgData name="Helen Lee" userId="950b76d7-29a8-4037-9cf6-1d47a6b96373" providerId="ADAL" clId="{79D8F816-25D3-4EDF-B28E-B98432A1EB7F}" dt="2025-02-18T12:23:24.796" v="3648" actId="47"/>
        <pc:sldMkLst>
          <pc:docMk/>
          <pc:sldMk cId="2587639217" sldId="768"/>
        </pc:sldMkLst>
      </pc:sldChg>
      <pc:sldChg chg="modSp add del mod">
        <pc:chgData name="Helen Lee" userId="950b76d7-29a8-4037-9cf6-1d47a6b96373" providerId="ADAL" clId="{79D8F816-25D3-4EDF-B28E-B98432A1EB7F}" dt="2025-02-18T12:23:24.796" v="3648" actId="47"/>
        <pc:sldMkLst>
          <pc:docMk/>
          <pc:sldMk cId="2320980077" sldId="769"/>
        </pc:sldMkLst>
      </pc:sldChg>
      <pc:sldChg chg="addSp delSp modSp new del mod">
        <pc:chgData name="Helen Lee" userId="950b76d7-29a8-4037-9cf6-1d47a6b96373" providerId="ADAL" clId="{79D8F816-25D3-4EDF-B28E-B98432A1EB7F}" dt="2025-02-18T12:23:24.796" v="3648" actId="47"/>
        <pc:sldMkLst>
          <pc:docMk/>
          <pc:sldMk cId="3431809689" sldId="770"/>
        </pc:sldMkLst>
      </pc:sldChg>
      <pc:sldChg chg="addSp modSp add del mod">
        <pc:chgData name="Helen Lee" userId="950b76d7-29a8-4037-9cf6-1d47a6b96373" providerId="ADAL" clId="{79D8F816-25D3-4EDF-B28E-B98432A1EB7F}" dt="2025-02-18T12:23:24.796" v="3648" actId="47"/>
        <pc:sldMkLst>
          <pc:docMk/>
          <pc:sldMk cId="1518730509" sldId="771"/>
        </pc:sldMkLst>
      </pc:sldChg>
      <pc:sldChg chg="modSp add del mod">
        <pc:chgData name="Helen Lee" userId="950b76d7-29a8-4037-9cf6-1d47a6b96373" providerId="ADAL" clId="{79D8F816-25D3-4EDF-B28E-B98432A1EB7F}" dt="2025-02-18T12:23:24.796" v="3648" actId="47"/>
        <pc:sldMkLst>
          <pc:docMk/>
          <pc:sldMk cId="2662841050" sldId="772"/>
        </pc:sldMkLst>
      </pc:sldChg>
      <pc:sldChg chg="modSp add del mod ord">
        <pc:chgData name="Helen Lee" userId="950b76d7-29a8-4037-9cf6-1d47a6b96373" providerId="ADAL" clId="{79D8F816-25D3-4EDF-B28E-B98432A1EB7F}" dt="2025-02-18T12:23:24.796" v="3648" actId="47"/>
        <pc:sldMkLst>
          <pc:docMk/>
          <pc:sldMk cId="3398849410" sldId="773"/>
        </pc:sldMkLst>
      </pc:sldChg>
      <pc:sldChg chg="addSp modSp add del mod">
        <pc:chgData name="Helen Lee" userId="950b76d7-29a8-4037-9cf6-1d47a6b96373" providerId="ADAL" clId="{79D8F816-25D3-4EDF-B28E-B98432A1EB7F}" dt="2025-02-18T12:23:24.796" v="3648" actId="47"/>
        <pc:sldMkLst>
          <pc:docMk/>
          <pc:sldMk cId="3727353398" sldId="774"/>
        </pc:sldMkLst>
      </pc:sldChg>
      <pc:sldChg chg="delSp modSp add del mod">
        <pc:chgData name="Helen Lee" userId="950b76d7-29a8-4037-9cf6-1d47a6b96373" providerId="ADAL" clId="{79D8F816-25D3-4EDF-B28E-B98432A1EB7F}" dt="2025-02-18T12:23:24.796" v="3648" actId="47"/>
        <pc:sldMkLst>
          <pc:docMk/>
          <pc:sldMk cId="2695306688" sldId="775"/>
        </pc:sldMkLst>
      </pc:sldChg>
      <pc:sldChg chg="addSp delSp modSp new del mod ord">
        <pc:chgData name="Helen Lee" userId="950b76d7-29a8-4037-9cf6-1d47a6b96373" providerId="ADAL" clId="{79D8F816-25D3-4EDF-B28E-B98432A1EB7F}" dt="2025-02-18T12:23:24.796" v="3648" actId="47"/>
        <pc:sldMkLst>
          <pc:docMk/>
          <pc:sldMk cId="3986629619" sldId="776"/>
        </pc:sldMkLst>
      </pc:sldChg>
      <pc:sldChg chg="addSp delSp modSp new mod ord">
        <pc:chgData name="Helen Lee" userId="950b76d7-29a8-4037-9cf6-1d47a6b96373" providerId="ADAL" clId="{79D8F816-25D3-4EDF-B28E-B98432A1EB7F}" dt="2025-02-18T14:45:34.958" v="4609" actId="20577"/>
        <pc:sldMkLst>
          <pc:docMk/>
          <pc:sldMk cId="3760477201" sldId="777"/>
        </pc:sldMkLst>
        <pc:spChg chg="add mod">
          <ac:chgData name="Helen Lee" userId="950b76d7-29a8-4037-9cf6-1d47a6b96373" providerId="ADAL" clId="{79D8F816-25D3-4EDF-B28E-B98432A1EB7F}" dt="2025-02-18T14:45:34.958" v="4609" actId="20577"/>
          <ac:spMkLst>
            <pc:docMk/>
            <pc:sldMk cId="3760477201" sldId="777"/>
            <ac:spMk id="3" creationId="{30389E76-DF62-EB69-898F-DBB4AC484511}"/>
          </ac:spMkLst>
        </pc:spChg>
        <pc:spChg chg="add mod">
          <ac:chgData name="Helen Lee" userId="950b76d7-29a8-4037-9cf6-1d47a6b96373" providerId="ADAL" clId="{79D8F816-25D3-4EDF-B28E-B98432A1EB7F}" dt="2025-02-18T14:01:59.806" v="4206" actId="6549"/>
          <ac:spMkLst>
            <pc:docMk/>
            <pc:sldMk cId="3760477201" sldId="777"/>
            <ac:spMk id="4" creationId="{67118D20-DBB7-1BC2-D56F-45A36F39B044}"/>
          </ac:spMkLst>
        </pc:spChg>
      </pc:sldChg>
      <pc:sldChg chg="add del">
        <pc:chgData name="Helen Lee" userId="950b76d7-29a8-4037-9cf6-1d47a6b96373" providerId="ADAL" clId="{79D8F816-25D3-4EDF-B28E-B98432A1EB7F}" dt="2025-02-15T18:39:51.667" v="560"/>
        <pc:sldMkLst>
          <pc:docMk/>
          <pc:sldMk cId="1360529132" sldId="778"/>
        </pc:sldMkLst>
      </pc:sldChg>
      <pc:sldChg chg="addSp delSp modSp new mod ord">
        <pc:chgData name="Helen Lee" userId="950b76d7-29a8-4037-9cf6-1d47a6b96373" providerId="ADAL" clId="{79D8F816-25D3-4EDF-B28E-B98432A1EB7F}" dt="2025-02-18T14:45:59.297" v="4639" actId="20577"/>
        <pc:sldMkLst>
          <pc:docMk/>
          <pc:sldMk cId="3082387915" sldId="778"/>
        </pc:sldMkLst>
        <pc:spChg chg="add mod">
          <ac:chgData name="Helen Lee" userId="950b76d7-29a8-4037-9cf6-1d47a6b96373" providerId="ADAL" clId="{79D8F816-25D3-4EDF-B28E-B98432A1EB7F}" dt="2025-02-18T11:11:20.143" v="3219" actId="1076"/>
          <ac:spMkLst>
            <pc:docMk/>
            <pc:sldMk cId="3082387915" sldId="778"/>
            <ac:spMk id="3" creationId="{F8399A75-36E4-48AD-1D12-435580AC7C4B}"/>
          </ac:spMkLst>
        </pc:spChg>
        <pc:spChg chg="add mod">
          <ac:chgData name="Helen Lee" userId="950b76d7-29a8-4037-9cf6-1d47a6b96373" providerId="ADAL" clId="{79D8F816-25D3-4EDF-B28E-B98432A1EB7F}" dt="2025-02-18T11:55:47.995" v="3451" actId="1076"/>
          <ac:spMkLst>
            <pc:docMk/>
            <pc:sldMk cId="3082387915" sldId="778"/>
            <ac:spMk id="4" creationId="{5252BEF6-F800-995B-CCA2-5F1705F305C7}"/>
          </ac:spMkLst>
        </pc:spChg>
        <pc:spChg chg="add mod">
          <ac:chgData name="Helen Lee" userId="950b76d7-29a8-4037-9cf6-1d47a6b96373" providerId="ADAL" clId="{79D8F816-25D3-4EDF-B28E-B98432A1EB7F}" dt="2025-02-18T13:55:42.559" v="4114" actId="1076"/>
          <ac:spMkLst>
            <pc:docMk/>
            <pc:sldMk cId="3082387915" sldId="778"/>
            <ac:spMk id="5" creationId="{8D4AFB61-97FB-3DE9-EC0B-23A8D512CF3A}"/>
          </ac:spMkLst>
        </pc:spChg>
        <pc:spChg chg="add mod">
          <ac:chgData name="Helen Lee" userId="950b76d7-29a8-4037-9cf6-1d47a6b96373" providerId="ADAL" clId="{79D8F816-25D3-4EDF-B28E-B98432A1EB7F}" dt="2025-02-18T13:55:49.661" v="4116" actId="14100"/>
          <ac:spMkLst>
            <pc:docMk/>
            <pc:sldMk cId="3082387915" sldId="778"/>
            <ac:spMk id="6" creationId="{63D5A2DE-A44B-E73C-1729-B6A1D87D3F79}"/>
          </ac:spMkLst>
        </pc:spChg>
        <pc:spChg chg="add mod">
          <ac:chgData name="Helen Lee" userId="950b76d7-29a8-4037-9cf6-1d47a6b96373" providerId="ADAL" clId="{79D8F816-25D3-4EDF-B28E-B98432A1EB7F}" dt="2025-02-18T14:45:59.297" v="4639" actId="20577"/>
          <ac:spMkLst>
            <pc:docMk/>
            <pc:sldMk cId="3082387915" sldId="778"/>
            <ac:spMk id="11" creationId="{E47F6F90-66BD-123F-DF55-88E279304D7A}"/>
          </ac:spMkLst>
        </pc:spChg>
        <pc:spChg chg="add mod">
          <ac:chgData name="Helen Lee" userId="950b76d7-29a8-4037-9cf6-1d47a6b96373" providerId="ADAL" clId="{79D8F816-25D3-4EDF-B28E-B98432A1EB7F}" dt="2025-02-18T11:55:50.185" v="3452" actId="14100"/>
          <ac:spMkLst>
            <pc:docMk/>
            <pc:sldMk cId="3082387915" sldId="778"/>
            <ac:spMk id="17" creationId="{6BB7E751-B7D8-2C53-B4BB-06EC2B58DC44}"/>
          </ac:spMkLst>
        </pc:spChg>
      </pc:sldChg>
      <pc:sldChg chg="add del">
        <pc:chgData name="Helen Lee" userId="950b76d7-29a8-4037-9cf6-1d47a6b96373" providerId="ADAL" clId="{79D8F816-25D3-4EDF-B28E-B98432A1EB7F}" dt="2025-02-15T18:39:51.667" v="560"/>
        <pc:sldMkLst>
          <pc:docMk/>
          <pc:sldMk cId="1220437476" sldId="779"/>
        </pc:sldMkLst>
      </pc:sldChg>
      <pc:sldChg chg="addSp delSp modSp new del mod">
        <pc:chgData name="Helen Lee" userId="950b76d7-29a8-4037-9cf6-1d47a6b96373" providerId="ADAL" clId="{79D8F816-25D3-4EDF-B28E-B98432A1EB7F}" dt="2025-02-18T12:23:24.796" v="3648" actId="47"/>
        <pc:sldMkLst>
          <pc:docMk/>
          <pc:sldMk cId="1546670590" sldId="779"/>
        </pc:sldMkLst>
      </pc:sldChg>
      <pc:sldChg chg="modSp add del mod ord">
        <pc:chgData name="Helen Lee" userId="950b76d7-29a8-4037-9cf6-1d47a6b96373" providerId="ADAL" clId="{79D8F816-25D3-4EDF-B28E-B98432A1EB7F}" dt="2025-02-18T12:23:24.796" v="3648" actId="47"/>
        <pc:sldMkLst>
          <pc:docMk/>
          <pc:sldMk cId="1230657666" sldId="780"/>
        </pc:sldMkLst>
      </pc:sldChg>
      <pc:sldChg chg="addSp delSp modSp add del mod">
        <pc:chgData name="Helen Lee" userId="950b76d7-29a8-4037-9cf6-1d47a6b96373" providerId="ADAL" clId="{79D8F816-25D3-4EDF-B28E-B98432A1EB7F}" dt="2025-02-18T12:23:24.796" v="3648" actId="47"/>
        <pc:sldMkLst>
          <pc:docMk/>
          <pc:sldMk cId="3955978467" sldId="781"/>
        </pc:sldMkLst>
      </pc:sldChg>
      <pc:sldChg chg="addSp delSp modSp new del mod">
        <pc:chgData name="Helen Lee" userId="950b76d7-29a8-4037-9cf6-1d47a6b96373" providerId="ADAL" clId="{79D8F816-25D3-4EDF-B28E-B98432A1EB7F}" dt="2025-02-18T12:23:24.796" v="3648" actId="47"/>
        <pc:sldMkLst>
          <pc:docMk/>
          <pc:sldMk cId="3085171064" sldId="782"/>
        </pc:sldMkLst>
      </pc:sldChg>
      <pc:sldChg chg="modSp new del mod">
        <pc:chgData name="Helen Lee" userId="950b76d7-29a8-4037-9cf6-1d47a6b96373" providerId="ADAL" clId="{79D8F816-25D3-4EDF-B28E-B98432A1EB7F}" dt="2025-02-18T12:23:24.796" v="3648" actId="47"/>
        <pc:sldMkLst>
          <pc:docMk/>
          <pc:sldMk cId="2034785120" sldId="783"/>
        </pc:sldMkLst>
      </pc:sldChg>
      <pc:sldChg chg="new del">
        <pc:chgData name="Helen Lee" userId="950b76d7-29a8-4037-9cf6-1d47a6b96373" providerId="ADAL" clId="{79D8F816-25D3-4EDF-B28E-B98432A1EB7F}" dt="2025-02-15T20:05:36.605" v="1889" actId="47"/>
        <pc:sldMkLst>
          <pc:docMk/>
          <pc:sldMk cId="2721756934" sldId="784"/>
        </pc:sldMkLst>
      </pc:sldChg>
      <pc:sldChg chg="addSp delSp modSp add mod">
        <pc:chgData name="Helen Lee" userId="950b76d7-29a8-4037-9cf6-1d47a6b96373" providerId="ADAL" clId="{79D8F816-25D3-4EDF-B28E-B98432A1EB7F}" dt="2025-02-18T14:48:56.415" v="4674" actId="20577"/>
        <pc:sldMkLst>
          <pc:docMk/>
          <pc:sldMk cId="4114523788" sldId="785"/>
        </pc:sldMkLst>
        <pc:spChg chg="mod">
          <ac:chgData name="Helen Lee" userId="950b76d7-29a8-4037-9cf6-1d47a6b96373" providerId="ADAL" clId="{79D8F816-25D3-4EDF-B28E-B98432A1EB7F}" dt="2025-02-18T14:48:56.415" v="4674" actId="20577"/>
          <ac:spMkLst>
            <pc:docMk/>
            <pc:sldMk cId="4114523788" sldId="785"/>
            <ac:spMk id="3" creationId="{6B53A80D-B071-7D87-42B8-D20D17AD2C25}"/>
          </ac:spMkLst>
        </pc:spChg>
        <pc:spChg chg="mod">
          <ac:chgData name="Helen Lee" userId="950b76d7-29a8-4037-9cf6-1d47a6b96373" providerId="ADAL" clId="{79D8F816-25D3-4EDF-B28E-B98432A1EB7F}" dt="2025-02-15T20:05:31.121" v="1888" actId="20577"/>
          <ac:spMkLst>
            <pc:docMk/>
            <pc:sldMk cId="4114523788" sldId="785"/>
            <ac:spMk id="4" creationId="{274345E5-C9EA-B994-97B4-27A99991D09C}"/>
          </ac:spMkLst>
        </pc:spChg>
      </pc:sldChg>
      <pc:sldChg chg="addSp delSp modSp add mod ord">
        <pc:chgData name="Helen Lee" userId="950b76d7-29a8-4037-9cf6-1d47a6b96373" providerId="ADAL" clId="{79D8F816-25D3-4EDF-B28E-B98432A1EB7F}" dt="2025-02-25T13:24:25.807" v="7221" actId="1076"/>
        <pc:sldMkLst>
          <pc:docMk/>
          <pc:sldMk cId="2599650013" sldId="786"/>
        </pc:sldMkLst>
        <pc:spChg chg="mod">
          <ac:chgData name="Helen Lee" userId="950b76d7-29a8-4037-9cf6-1d47a6b96373" providerId="ADAL" clId="{79D8F816-25D3-4EDF-B28E-B98432A1EB7F}" dt="2025-02-25T10:30:43.578" v="6814" actId="6549"/>
          <ac:spMkLst>
            <pc:docMk/>
            <pc:sldMk cId="2599650013" sldId="786"/>
            <ac:spMk id="3" creationId="{397FBB56-CD9C-2347-08DD-5DB700433266}"/>
          </ac:spMkLst>
        </pc:spChg>
        <pc:spChg chg="mod">
          <ac:chgData name="Helen Lee" userId="950b76d7-29a8-4037-9cf6-1d47a6b96373" providerId="ADAL" clId="{79D8F816-25D3-4EDF-B28E-B98432A1EB7F}" dt="2025-02-25T13:24:25.807" v="7221" actId="1076"/>
          <ac:spMkLst>
            <pc:docMk/>
            <pc:sldMk cId="2599650013" sldId="786"/>
            <ac:spMk id="4" creationId="{312FFCF7-6E1C-3DF0-1DF6-B4933C3D703A}"/>
          </ac:spMkLst>
        </pc:spChg>
      </pc:sldChg>
      <pc:sldChg chg="new del">
        <pc:chgData name="Helen Lee" userId="950b76d7-29a8-4037-9cf6-1d47a6b96373" providerId="ADAL" clId="{79D8F816-25D3-4EDF-B28E-B98432A1EB7F}" dt="2025-02-16T22:29:41.084" v="1891" actId="47"/>
        <pc:sldMkLst>
          <pc:docMk/>
          <pc:sldMk cId="3526636183" sldId="786"/>
        </pc:sldMkLst>
      </pc:sldChg>
      <pc:sldChg chg="addSp delSp modSp add mod">
        <pc:chgData name="Helen Lee" userId="950b76d7-29a8-4037-9cf6-1d47a6b96373" providerId="ADAL" clId="{79D8F816-25D3-4EDF-B28E-B98432A1EB7F}" dt="2025-02-18T11:40:50.811" v="3415" actId="478"/>
        <pc:sldMkLst>
          <pc:docMk/>
          <pc:sldMk cId="3252386289" sldId="787"/>
        </pc:sldMkLst>
        <pc:spChg chg="mod">
          <ac:chgData name="Helen Lee" userId="950b76d7-29a8-4037-9cf6-1d47a6b96373" providerId="ADAL" clId="{79D8F816-25D3-4EDF-B28E-B98432A1EB7F}" dt="2025-02-18T11:15:01.913" v="3364" actId="20577"/>
          <ac:spMkLst>
            <pc:docMk/>
            <pc:sldMk cId="3252386289" sldId="787"/>
            <ac:spMk id="3" creationId="{B94FECD7-60A9-6C85-D3D9-CCA35AF18605}"/>
          </ac:spMkLst>
        </pc:spChg>
        <pc:spChg chg="mod">
          <ac:chgData name="Helen Lee" userId="950b76d7-29a8-4037-9cf6-1d47a6b96373" providerId="ADAL" clId="{79D8F816-25D3-4EDF-B28E-B98432A1EB7F}" dt="2025-02-18T11:15:15.108" v="3369" actId="6549"/>
          <ac:spMkLst>
            <pc:docMk/>
            <pc:sldMk cId="3252386289" sldId="787"/>
            <ac:spMk id="4" creationId="{F1DC0BDC-DDB5-D14C-75AD-67094B2F1684}"/>
          </ac:spMkLst>
        </pc:spChg>
        <pc:spChg chg="add mod">
          <ac:chgData name="Helen Lee" userId="950b76d7-29a8-4037-9cf6-1d47a6b96373" providerId="ADAL" clId="{79D8F816-25D3-4EDF-B28E-B98432A1EB7F}" dt="2025-02-18T10:44:03.105" v="2795" actId="20577"/>
          <ac:spMkLst>
            <pc:docMk/>
            <pc:sldMk cId="3252386289" sldId="787"/>
            <ac:spMk id="10" creationId="{6B6D927B-CF95-6D97-8D88-D7AAA8355F71}"/>
          </ac:spMkLst>
        </pc:spChg>
      </pc:sldChg>
      <pc:sldChg chg="addSp modSp add del mod">
        <pc:chgData name="Helen Lee" userId="950b76d7-29a8-4037-9cf6-1d47a6b96373" providerId="ADAL" clId="{79D8F816-25D3-4EDF-B28E-B98432A1EB7F}" dt="2025-02-18T11:15:38.245" v="3387" actId="47"/>
        <pc:sldMkLst>
          <pc:docMk/>
          <pc:sldMk cId="4198129817" sldId="788"/>
        </pc:sldMkLst>
      </pc:sldChg>
      <pc:sldChg chg="addSp delSp modSp add mod ord">
        <pc:chgData name="Helen Lee" userId="950b76d7-29a8-4037-9cf6-1d47a6b96373" providerId="ADAL" clId="{79D8F816-25D3-4EDF-B28E-B98432A1EB7F}" dt="2025-02-18T11:40:44.484" v="3412" actId="478"/>
        <pc:sldMkLst>
          <pc:docMk/>
          <pc:sldMk cId="210570330" sldId="789"/>
        </pc:sldMkLst>
        <pc:spChg chg="mod">
          <ac:chgData name="Helen Lee" userId="950b76d7-29a8-4037-9cf6-1d47a6b96373" providerId="ADAL" clId="{79D8F816-25D3-4EDF-B28E-B98432A1EB7F}" dt="2025-02-18T11:14:46.073" v="3349"/>
          <ac:spMkLst>
            <pc:docMk/>
            <pc:sldMk cId="210570330" sldId="789"/>
            <ac:spMk id="3" creationId="{4E660073-DF83-B0D6-16C5-D299E0B03104}"/>
          </ac:spMkLst>
        </pc:spChg>
        <pc:spChg chg="mod">
          <ac:chgData name="Helen Lee" userId="950b76d7-29a8-4037-9cf6-1d47a6b96373" providerId="ADAL" clId="{79D8F816-25D3-4EDF-B28E-B98432A1EB7F}" dt="2025-02-16T22:35:46.901" v="1948"/>
          <ac:spMkLst>
            <pc:docMk/>
            <pc:sldMk cId="210570330" sldId="789"/>
            <ac:spMk id="4" creationId="{37E7264C-9ABE-C68B-DA26-8B7B7CB89156}"/>
          </ac:spMkLst>
        </pc:spChg>
      </pc:sldChg>
      <pc:sldChg chg="addSp delSp modSp add mod ord">
        <pc:chgData name="Helen Lee" userId="950b76d7-29a8-4037-9cf6-1d47a6b96373" providerId="ADAL" clId="{79D8F816-25D3-4EDF-B28E-B98432A1EB7F}" dt="2025-02-18T11:40:49.324" v="3414" actId="478"/>
        <pc:sldMkLst>
          <pc:docMk/>
          <pc:sldMk cId="3664598992" sldId="790"/>
        </pc:sldMkLst>
        <pc:spChg chg="mod">
          <ac:chgData name="Helen Lee" userId="950b76d7-29a8-4037-9cf6-1d47a6b96373" providerId="ADAL" clId="{79D8F816-25D3-4EDF-B28E-B98432A1EB7F}" dt="2025-02-18T11:14:37.023" v="3347" actId="20577"/>
          <ac:spMkLst>
            <pc:docMk/>
            <pc:sldMk cId="3664598992" sldId="790"/>
            <ac:spMk id="3" creationId="{AFD8C08B-9845-5F16-B623-EE96BDC7C33C}"/>
          </ac:spMkLst>
        </pc:spChg>
        <pc:spChg chg="mod">
          <ac:chgData name="Helen Lee" userId="950b76d7-29a8-4037-9cf6-1d47a6b96373" providerId="ADAL" clId="{79D8F816-25D3-4EDF-B28E-B98432A1EB7F}" dt="2025-02-18T08:45:32.796" v="2182" actId="1076"/>
          <ac:spMkLst>
            <pc:docMk/>
            <pc:sldMk cId="3664598992" sldId="790"/>
            <ac:spMk id="4" creationId="{0A18D51B-A593-ACA6-A471-FFE88CED08FD}"/>
          </ac:spMkLst>
        </pc:spChg>
      </pc:sldChg>
      <pc:sldChg chg="addSp delSp modSp add mod ord">
        <pc:chgData name="Helen Lee" userId="950b76d7-29a8-4037-9cf6-1d47a6b96373" providerId="ADAL" clId="{79D8F816-25D3-4EDF-B28E-B98432A1EB7F}" dt="2025-02-18T11:40:48.020" v="3413" actId="478"/>
        <pc:sldMkLst>
          <pc:docMk/>
          <pc:sldMk cId="1733876387" sldId="791"/>
        </pc:sldMkLst>
        <pc:spChg chg="mod">
          <ac:chgData name="Helen Lee" userId="950b76d7-29a8-4037-9cf6-1d47a6b96373" providerId="ADAL" clId="{79D8F816-25D3-4EDF-B28E-B98432A1EB7F}" dt="2025-02-18T11:14:42.964" v="3348"/>
          <ac:spMkLst>
            <pc:docMk/>
            <pc:sldMk cId="1733876387" sldId="791"/>
            <ac:spMk id="3" creationId="{662BD416-B6E1-C02D-74C9-B84F913001C9}"/>
          </ac:spMkLst>
        </pc:spChg>
        <pc:spChg chg="mod">
          <ac:chgData name="Helen Lee" userId="950b76d7-29a8-4037-9cf6-1d47a6b96373" providerId="ADAL" clId="{79D8F816-25D3-4EDF-B28E-B98432A1EB7F}" dt="2025-02-18T10:45:01.131" v="2796" actId="14100"/>
          <ac:spMkLst>
            <pc:docMk/>
            <pc:sldMk cId="1733876387" sldId="791"/>
            <ac:spMk id="4" creationId="{19468B8E-46CF-1452-F377-B79F43A7BF00}"/>
          </ac:spMkLst>
        </pc:spChg>
      </pc:sldChg>
      <pc:sldChg chg="new del">
        <pc:chgData name="Helen Lee" userId="950b76d7-29a8-4037-9cf6-1d47a6b96373" providerId="ADAL" clId="{79D8F816-25D3-4EDF-B28E-B98432A1EB7F}" dt="2025-02-16T22:38:03.532" v="1962" actId="680"/>
        <pc:sldMkLst>
          <pc:docMk/>
          <pc:sldMk cId="4031969837" sldId="791"/>
        </pc:sldMkLst>
      </pc:sldChg>
      <pc:sldChg chg="addSp modSp new mod ord">
        <pc:chgData name="Helen Lee" userId="950b76d7-29a8-4037-9cf6-1d47a6b96373" providerId="ADAL" clId="{79D8F816-25D3-4EDF-B28E-B98432A1EB7F}" dt="2025-02-18T12:15:51.679" v="3627"/>
        <pc:sldMkLst>
          <pc:docMk/>
          <pc:sldMk cId="3645630632" sldId="792"/>
        </pc:sldMkLst>
        <pc:spChg chg="add mod">
          <ac:chgData name="Helen Lee" userId="950b76d7-29a8-4037-9cf6-1d47a6b96373" providerId="ADAL" clId="{79D8F816-25D3-4EDF-B28E-B98432A1EB7F}" dt="2025-02-16T23:13:28.290" v="2000" actId="14100"/>
          <ac:spMkLst>
            <pc:docMk/>
            <pc:sldMk cId="3645630632" sldId="792"/>
            <ac:spMk id="6" creationId="{7A4F2EE5-73CB-A1F8-B2BA-9AD52D9EA401}"/>
          </ac:spMkLst>
        </pc:spChg>
        <pc:picChg chg="add mod">
          <ac:chgData name="Helen Lee" userId="950b76d7-29a8-4037-9cf6-1d47a6b96373" providerId="ADAL" clId="{79D8F816-25D3-4EDF-B28E-B98432A1EB7F}" dt="2025-02-16T23:13:30.884" v="2002" actId="1076"/>
          <ac:picMkLst>
            <pc:docMk/>
            <pc:sldMk cId="3645630632" sldId="792"/>
            <ac:picMk id="4" creationId="{35154964-877F-E30C-9777-8F2A1E39AB7A}"/>
          </ac:picMkLst>
        </pc:picChg>
      </pc:sldChg>
      <pc:sldChg chg="addSp modSp new del mod">
        <pc:chgData name="Helen Lee" userId="950b76d7-29a8-4037-9cf6-1d47a6b96373" providerId="ADAL" clId="{79D8F816-25D3-4EDF-B28E-B98432A1EB7F}" dt="2025-02-18T12:23:24.796" v="3648" actId="47"/>
        <pc:sldMkLst>
          <pc:docMk/>
          <pc:sldMk cId="2104202309" sldId="793"/>
        </pc:sldMkLst>
      </pc:sldChg>
      <pc:sldChg chg="addSp delSp modSp add mod ord">
        <pc:chgData name="Helen Lee" userId="950b76d7-29a8-4037-9cf6-1d47a6b96373" providerId="ADAL" clId="{79D8F816-25D3-4EDF-B28E-B98432A1EB7F}" dt="2025-02-18T15:47:16.468" v="5123" actId="255"/>
        <pc:sldMkLst>
          <pc:docMk/>
          <pc:sldMk cId="3337241853" sldId="794"/>
        </pc:sldMkLst>
        <pc:spChg chg="mod">
          <ac:chgData name="Helen Lee" userId="950b76d7-29a8-4037-9cf6-1d47a6b96373" providerId="ADAL" clId="{79D8F816-25D3-4EDF-B28E-B98432A1EB7F}" dt="2025-02-16T23:17:38.795" v="2023" actId="20577"/>
          <ac:spMkLst>
            <pc:docMk/>
            <pc:sldMk cId="3337241853" sldId="794"/>
            <ac:spMk id="3" creationId="{F6764697-4DA9-9062-2382-10895B725405}"/>
          </ac:spMkLst>
        </pc:spChg>
        <pc:spChg chg="mod">
          <ac:chgData name="Helen Lee" userId="950b76d7-29a8-4037-9cf6-1d47a6b96373" providerId="ADAL" clId="{79D8F816-25D3-4EDF-B28E-B98432A1EB7F}" dt="2025-02-18T15:47:16.468" v="5123" actId="255"/>
          <ac:spMkLst>
            <pc:docMk/>
            <pc:sldMk cId="3337241853" sldId="794"/>
            <ac:spMk id="4" creationId="{1366DB7A-ADC6-F6E0-1948-496CD14613F6}"/>
          </ac:spMkLst>
        </pc:spChg>
      </pc:sldChg>
      <pc:sldChg chg="addSp delSp new del mod">
        <pc:chgData name="Helen Lee" userId="950b76d7-29a8-4037-9cf6-1d47a6b96373" providerId="ADAL" clId="{79D8F816-25D3-4EDF-B28E-B98432A1EB7F}" dt="2025-02-18T08:44:25.440" v="2093" actId="47"/>
        <pc:sldMkLst>
          <pc:docMk/>
          <pc:sldMk cId="1031437244" sldId="795"/>
        </pc:sldMkLst>
      </pc:sldChg>
      <pc:sldChg chg="addSp modSp add del mod ord">
        <pc:chgData name="Helen Lee" userId="950b76d7-29a8-4037-9cf6-1d47a6b96373" providerId="ADAL" clId="{79D8F816-25D3-4EDF-B28E-B98432A1EB7F}" dt="2025-02-18T11:13:42.975" v="3332" actId="47"/>
        <pc:sldMkLst>
          <pc:docMk/>
          <pc:sldMk cId="1179417660" sldId="796"/>
        </pc:sldMkLst>
      </pc:sldChg>
      <pc:sldChg chg="addSp modSp new mod ord">
        <pc:chgData name="Helen Lee" userId="950b76d7-29a8-4037-9cf6-1d47a6b96373" providerId="ADAL" clId="{79D8F816-25D3-4EDF-B28E-B98432A1EB7F}" dt="2025-02-18T12:14:15.223" v="3623" actId="207"/>
        <pc:sldMkLst>
          <pc:docMk/>
          <pc:sldMk cId="1655594586" sldId="797"/>
        </pc:sldMkLst>
        <pc:spChg chg="add mod">
          <ac:chgData name="Helen Lee" userId="950b76d7-29a8-4037-9cf6-1d47a6b96373" providerId="ADAL" clId="{79D8F816-25D3-4EDF-B28E-B98432A1EB7F}" dt="2025-02-18T12:14:15.223" v="3623" actId="207"/>
          <ac:spMkLst>
            <pc:docMk/>
            <pc:sldMk cId="1655594586" sldId="797"/>
            <ac:spMk id="4" creationId="{8EDF0F9D-5E25-F9AE-BCFC-F99BBFE8A04A}"/>
          </ac:spMkLst>
        </pc:spChg>
        <pc:spChg chg="add mod">
          <ac:chgData name="Helen Lee" userId="950b76d7-29a8-4037-9cf6-1d47a6b96373" providerId="ADAL" clId="{79D8F816-25D3-4EDF-B28E-B98432A1EB7F}" dt="2025-02-18T12:14:04.906" v="3621" actId="20577"/>
          <ac:spMkLst>
            <pc:docMk/>
            <pc:sldMk cId="1655594586" sldId="797"/>
            <ac:spMk id="6" creationId="{DA11C18E-05C0-7882-E1E2-552AB414E4F0}"/>
          </ac:spMkLst>
        </pc:spChg>
      </pc:sldChg>
      <pc:sldChg chg="addSp modSp new del mod ord">
        <pc:chgData name="Helen Lee" userId="950b76d7-29a8-4037-9cf6-1d47a6b96373" providerId="ADAL" clId="{79D8F816-25D3-4EDF-B28E-B98432A1EB7F}" dt="2025-02-18T12:23:24.796" v="3648" actId="47"/>
        <pc:sldMkLst>
          <pc:docMk/>
          <pc:sldMk cId="2623870488" sldId="798"/>
        </pc:sldMkLst>
      </pc:sldChg>
      <pc:sldChg chg="modSp new mod ord">
        <pc:chgData name="Helen Lee" userId="950b76d7-29a8-4037-9cf6-1d47a6b96373" providerId="ADAL" clId="{79D8F816-25D3-4EDF-B28E-B98432A1EB7F}" dt="2025-02-25T12:56:11.412" v="7070" actId="20577"/>
        <pc:sldMkLst>
          <pc:docMk/>
          <pc:sldMk cId="773066387" sldId="799"/>
        </pc:sldMkLst>
        <pc:spChg chg="mod">
          <ac:chgData name="Helen Lee" userId="950b76d7-29a8-4037-9cf6-1d47a6b96373" providerId="ADAL" clId="{79D8F816-25D3-4EDF-B28E-B98432A1EB7F}" dt="2025-02-25T12:11:29.721" v="6822" actId="27636"/>
          <ac:spMkLst>
            <pc:docMk/>
            <pc:sldMk cId="773066387" sldId="799"/>
            <ac:spMk id="2" creationId="{B607B3D5-CFBC-BE00-D9B1-B7C543C1E2B0}"/>
          </ac:spMkLst>
        </pc:spChg>
        <pc:spChg chg="mod">
          <ac:chgData name="Helen Lee" userId="950b76d7-29a8-4037-9cf6-1d47a6b96373" providerId="ADAL" clId="{79D8F816-25D3-4EDF-B28E-B98432A1EB7F}" dt="2025-02-25T12:56:11.412" v="7070" actId="20577"/>
          <ac:spMkLst>
            <pc:docMk/>
            <pc:sldMk cId="773066387" sldId="799"/>
            <ac:spMk id="3" creationId="{2BCECEE6-3047-45C9-0F72-DB15D8A19580}"/>
          </ac:spMkLst>
        </pc:spChg>
      </pc:sldChg>
      <pc:sldChg chg="addSp modSp new del mod ord setBg">
        <pc:chgData name="Helen Lee" userId="950b76d7-29a8-4037-9cf6-1d47a6b96373" providerId="ADAL" clId="{79D8F816-25D3-4EDF-B28E-B98432A1EB7F}" dt="2025-02-18T12:23:24.796" v="3648" actId="47"/>
        <pc:sldMkLst>
          <pc:docMk/>
          <pc:sldMk cId="3430040194" sldId="800"/>
        </pc:sldMkLst>
      </pc:sldChg>
      <pc:sldChg chg="addSp delSp modSp new mod ord">
        <pc:chgData name="Helen Lee" userId="950b76d7-29a8-4037-9cf6-1d47a6b96373" providerId="ADAL" clId="{79D8F816-25D3-4EDF-B28E-B98432A1EB7F}" dt="2025-02-18T15:59:17.569" v="5277" actId="20577"/>
        <pc:sldMkLst>
          <pc:docMk/>
          <pc:sldMk cId="1038525649" sldId="801"/>
        </pc:sldMkLst>
        <pc:spChg chg="mod">
          <ac:chgData name="Helen Lee" userId="950b76d7-29a8-4037-9cf6-1d47a6b96373" providerId="ADAL" clId="{79D8F816-25D3-4EDF-B28E-B98432A1EB7F}" dt="2025-02-18T10:40:32.815" v="2629" actId="14100"/>
          <ac:spMkLst>
            <pc:docMk/>
            <pc:sldMk cId="1038525649" sldId="801"/>
            <ac:spMk id="2" creationId="{B2311967-A670-5A2C-A21C-64B01D04B814}"/>
          </ac:spMkLst>
        </pc:spChg>
        <pc:spChg chg="add mod">
          <ac:chgData name="Helen Lee" userId="950b76d7-29a8-4037-9cf6-1d47a6b96373" providerId="ADAL" clId="{79D8F816-25D3-4EDF-B28E-B98432A1EB7F}" dt="2025-02-18T15:59:17.569" v="5277" actId="20577"/>
          <ac:spMkLst>
            <pc:docMk/>
            <pc:sldMk cId="1038525649" sldId="801"/>
            <ac:spMk id="7" creationId="{6A66C4A4-B254-7534-2811-2118506C492F}"/>
          </ac:spMkLst>
        </pc:spChg>
        <pc:picChg chg="add mod">
          <ac:chgData name="Helen Lee" userId="950b76d7-29a8-4037-9cf6-1d47a6b96373" providerId="ADAL" clId="{79D8F816-25D3-4EDF-B28E-B98432A1EB7F}" dt="2025-02-18T14:48:31.789" v="4663" actId="14100"/>
          <ac:picMkLst>
            <pc:docMk/>
            <pc:sldMk cId="1038525649" sldId="801"/>
            <ac:picMk id="6" creationId="{F2A43817-EB14-AF3A-C675-F511D6D27096}"/>
          </ac:picMkLst>
        </pc:picChg>
      </pc:sldChg>
      <pc:sldChg chg="addSp delSp modSp new mod ord">
        <pc:chgData name="Helen Lee" userId="950b76d7-29a8-4037-9cf6-1d47a6b96373" providerId="ADAL" clId="{79D8F816-25D3-4EDF-B28E-B98432A1EB7F}" dt="2025-02-18T15:49:45.265" v="5198"/>
        <pc:sldMkLst>
          <pc:docMk/>
          <pc:sldMk cId="2801980241" sldId="802"/>
        </pc:sldMkLst>
        <pc:spChg chg="mod">
          <ac:chgData name="Helen Lee" userId="950b76d7-29a8-4037-9cf6-1d47a6b96373" providerId="ADAL" clId="{79D8F816-25D3-4EDF-B28E-B98432A1EB7F}" dt="2025-02-18T15:49:45.265" v="5198"/>
          <ac:spMkLst>
            <pc:docMk/>
            <pc:sldMk cId="2801980241" sldId="802"/>
            <ac:spMk id="2" creationId="{54DCAB39-7D06-1961-5ACA-0BAB72FE9E0A}"/>
          </ac:spMkLst>
        </pc:spChg>
        <pc:graphicFrameChg chg="add mod modGraphic">
          <ac:chgData name="Helen Lee" userId="950b76d7-29a8-4037-9cf6-1d47a6b96373" providerId="ADAL" clId="{79D8F816-25D3-4EDF-B28E-B98432A1EB7F}" dt="2025-02-18T15:29:09.944" v="4984" actId="1076"/>
          <ac:graphicFrameMkLst>
            <pc:docMk/>
            <pc:sldMk cId="2801980241" sldId="802"/>
            <ac:graphicFrameMk id="10" creationId="{9E27204B-4E8F-EE90-F520-54D0E787D53B}"/>
          </ac:graphicFrameMkLst>
        </pc:graphicFrameChg>
      </pc:sldChg>
      <pc:sldChg chg="addSp delSp modSp new mod ord">
        <pc:chgData name="Helen Lee" userId="950b76d7-29a8-4037-9cf6-1d47a6b96373" providerId="ADAL" clId="{79D8F816-25D3-4EDF-B28E-B98432A1EB7F}" dt="2025-02-18T14:26:03.691" v="4305" actId="14100"/>
        <pc:sldMkLst>
          <pc:docMk/>
          <pc:sldMk cId="1279752181" sldId="803"/>
        </pc:sldMkLst>
        <pc:spChg chg="mod">
          <ac:chgData name="Helen Lee" userId="950b76d7-29a8-4037-9cf6-1d47a6b96373" providerId="ADAL" clId="{79D8F816-25D3-4EDF-B28E-B98432A1EB7F}" dt="2025-02-18T12:16:44.557" v="3634" actId="1076"/>
          <ac:spMkLst>
            <pc:docMk/>
            <pc:sldMk cId="1279752181" sldId="803"/>
            <ac:spMk id="2" creationId="{0BF62E82-A79C-87B8-9B6C-8B90A286E664}"/>
          </ac:spMkLst>
        </pc:spChg>
        <pc:spChg chg="add mod">
          <ac:chgData name="Helen Lee" userId="950b76d7-29a8-4037-9cf6-1d47a6b96373" providerId="ADAL" clId="{79D8F816-25D3-4EDF-B28E-B98432A1EB7F}" dt="2025-02-18T11:01:07.310" v="2995" actId="20577"/>
          <ac:spMkLst>
            <pc:docMk/>
            <pc:sldMk cId="1279752181" sldId="803"/>
            <ac:spMk id="8" creationId="{C043DFD4-6461-0C91-5DB0-EE6A6D0A1A78}"/>
          </ac:spMkLst>
        </pc:spChg>
        <pc:spChg chg="add mod">
          <ac:chgData name="Helen Lee" userId="950b76d7-29a8-4037-9cf6-1d47a6b96373" providerId="ADAL" clId="{79D8F816-25D3-4EDF-B28E-B98432A1EB7F}" dt="2025-02-18T12:16:46.429" v="3635" actId="1076"/>
          <ac:spMkLst>
            <pc:docMk/>
            <pc:sldMk cId="1279752181" sldId="803"/>
            <ac:spMk id="9" creationId="{6DA2D593-1A11-891A-7A0F-DB6AAC09BEC1}"/>
          </ac:spMkLst>
        </pc:spChg>
        <pc:picChg chg="add mod">
          <ac:chgData name="Helen Lee" userId="950b76d7-29a8-4037-9cf6-1d47a6b96373" providerId="ADAL" clId="{79D8F816-25D3-4EDF-B28E-B98432A1EB7F}" dt="2025-02-18T14:26:03.691" v="4305" actId="14100"/>
          <ac:picMkLst>
            <pc:docMk/>
            <pc:sldMk cId="1279752181" sldId="803"/>
            <ac:picMk id="6" creationId="{C907FB46-8598-49E7-700C-6C86066BE9B9}"/>
          </ac:picMkLst>
        </pc:picChg>
      </pc:sldChg>
      <pc:sldChg chg="addSp delSp modSp new mod ord">
        <pc:chgData name="Helen Lee" userId="950b76d7-29a8-4037-9cf6-1d47a6b96373" providerId="ADAL" clId="{79D8F816-25D3-4EDF-B28E-B98432A1EB7F}" dt="2025-02-18T14:26:12.355" v="4306" actId="14100"/>
        <pc:sldMkLst>
          <pc:docMk/>
          <pc:sldMk cId="2157592827" sldId="804"/>
        </pc:sldMkLst>
        <pc:spChg chg="mod">
          <ac:chgData name="Helen Lee" userId="950b76d7-29a8-4037-9cf6-1d47a6b96373" providerId="ADAL" clId="{79D8F816-25D3-4EDF-B28E-B98432A1EB7F}" dt="2025-02-18T11:09:53.570" v="3212" actId="14100"/>
          <ac:spMkLst>
            <pc:docMk/>
            <pc:sldMk cId="2157592827" sldId="804"/>
            <ac:spMk id="2" creationId="{938D74BC-22E6-614C-5E63-FFAB00F7BC5D}"/>
          </ac:spMkLst>
        </pc:spChg>
        <pc:spChg chg="add mod">
          <ac:chgData name="Helen Lee" userId="950b76d7-29a8-4037-9cf6-1d47a6b96373" providerId="ADAL" clId="{79D8F816-25D3-4EDF-B28E-B98432A1EB7F}" dt="2025-02-18T11:08:03.653" v="3081" actId="1076"/>
          <ac:spMkLst>
            <pc:docMk/>
            <pc:sldMk cId="2157592827" sldId="804"/>
            <ac:spMk id="8" creationId="{3C448296-7F92-5CFD-B2AE-D6E5A42A7AD3}"/>
          </ac:spMkLst>
        </pc:spChg>
        <pc:spChg chg="add mod">
          <ac:chgData name="Helen Lee" userId="950b76d7-29a8-4037-9cf6-1d47a6b96373" providerId="ADAL" clId="{79D8F816-25D3-4EDF-B28E-B98432A1EB7F}" dt="2025-02-18T11:09:49.541" v="3210" actId="14100"/>
          <ac:spMkLst>
            <pc:docMk/>
            <pc:sldMk cId="2157592827" sldId="804"/>
            <ac:spMk id="9" creationId="{EFBE9B4D-AFD9-5F3B-8500-34FA0BE797BF}"/>
          </ac:spMkLst>
        </pc:spChg>
        <pc:picChg chg="add mod">
          <ac:chgData name="Helen Lee" userId="950b76d7-29a8-4037-9cf6-1d47a6b96373" providerId="ADAL" clId="{79D8F816-25D3-4EDF-B28E-B98432A1EB7F}" dt="2025-02-18T14:26:12.355" v="4306" actId="14100"/>
          <ac:picMkLst>
            <pc:docMk/>
            <pc:sldMk cId="2157592827" sldId="804"/>
            <ac:picMk id="6" creationId="{CF0B476C-9C5E-156D-A07C-12CBA5C6F5C1}"/>
          </ac:picMkLst>
        </pc:picChg>
      </pc:sldChg>
      <pc:sldChg chg="add del">
        <pc:chgData name="Helen Lee" userId="950b76d7-29a8-4037-9cf6-1d47a6b96373" providerId="ADAL" clId="{79D8F816-25D3-4EDF-B28E-B98432A1EB7F}" dt="2025-02-18T12:23:24.796" v="3648" actId="47"/>
        <pc:sldMkLst>
          <pc:docMk/>
          <pc:sldMk cId="1103684333" sldId="805"/>
        </pc:sldMkLst>
      </pc:sldChg>
      <pc:sldChg chg="addSp delSp modSp new mod ord">
        <pc:chgData name="Helen Lee" userId="950b76d7-29a8-4037-9cf6-1d47a6b96373" providerId="ADAL" clId="{79D8F816-25D3-4EDF-B28E-B98432A1EB7F}" dt="2025-02-25T13:27:21.325" v="7359" actId="6549"/>
        <pc:sldMkLst>
          <pc:docMk/>
          <pc:sldMk cId="3528163343" sldId="806"/>
        </pc:sldMkLst>
        <pc:spChg chg="add mod">
          <ac:chgData name="Helen Lee" userId="950b76d7-29a8-4037-9cf6-1d47a6b96373" providerId="ADAL" clId="{79D8F816-25D3-4EDF-B28E-B98432A1EB7F}" dt="2025-02-18T14:49:01.830" v="4675"/>
          <ac:spMkLst>
            <pc:docMk/>
            <pc:sldMk cId="3528163343" sldId="806"/>
            <ac:spMk id="3" creationId="{C98C44F0-557E-BC7C-BC49-0F81621C5AAC}"/>
          </ac:spMkLst>
        </pc:spChg>
        <pc:spChg chg="add mod">
          <ac:chgData name="Helen Lee" userId="950b76d7-29a8-4037-9cf6-1d47a6b96373" providerId="ADAL" clId="{79D8F816-25D3-4EDF-B28E-B98432A1EB7F}" dt="2025-02-25T13:27:21.325" v="7359" actId="6549"/>
          <ac:spMkLst>
            <pc:docMk/>
            <pc:sldMk cId="3528163343" sldId="806"/>
            <ac:spMk id="6" creationId="{5A248493-F0BF-08CC-2C86-D6CBEB023D4A}"/>
          </ac:spMkLst>
        </pc:spChg>
      </pc:sldChg>
      <pc:sldChg chg="addSp delSp modSp new del mod">
        <pc:chgData name="Helen Lee" userId="950b76d7-29a8-4037-9cf6-1d47a6b96373" providerId="ADAL" clId="{79D8F816-25D3-4EDF-B28E-B98432A1EB7F}" dt="2025-02-18T12:23:24.796" v="3648" actId="47"/>
        <pc:sldMkLst>
          <pc:docMk/>
          <pc:sldMk cId="761638520" sldId="807"/>
        </pc:sldMkLst>
      </pc:sldChg>
      <pc:sldChg chg="addSp delSp modSp new add del mod">
        <pc:chgData name="Helen Lee" userId="950b76d7-29a8-4037-9cf6-1d47a6b96373" providerId="ADAL" clId="{79D8F816-25D3-4EDF-B28E-B98432A1EB7F}" dt="2025-02-25T13:03:26.611" v="7080" actId="14100"/>
        <pc:sldMkLst>
          <pc:docMk/>
          <pc:sldMk cId="3505928844" sldId="807"/>
        </pc:sldMkLst>
        <pc:spChg chg="add mod">
          <ac:chgData name="Helen Lee" userId="950b76d7-29a8-4037-9cf6-1d47a6b96373" providerId="ADAL" clId="{79D8F816-25D3-4EDF-B28E-B98432A1EB7F}" dt="2025-02-25T13:03:26.611" v="7080" actId="14100"/>
          <ac:spMkLst>
            <pc:docMk/>
            <pc:sldMk cId="3505928844" sldId="807"/>
            <ac:spMk id="3" creationId="{70B89EF0-B15B-972C-2974-8769014B6406}"/>
          </ac:spMkLst>
        </pc:spChg>
        <pc:spChg chg="add mod">
          <ac:chgData name="Helen Lee" userId="950b76d7-29a8-4037-9cf6-1d47a6b96373" providerId="ADAL" clId="{79D8F816-25D3-4EDF-B28E-B98432A1EB7F}" dt="2025-02-18T15:59:45.695" v="5281" actId="6549"/>
          <ac:spMkLst>
            <pc:docMk/>
            <pc:sldMk cId="3505928844" sldId="807"/>
            <ac:spMk id="6" creationId="{059F5D71-D58F-4DCE-B48B-A83885D8856A}"/>
          </ac:spMkLst>
        </pc:spChg>
      </pc:sldChg>
      <pc:sldChg chg="addSp modSp new mod">
        <pc:chgData name="Helen Lee" userId="950b76d7-29a8-4037-9cf6-1d47a6b96373" providerId="ADAL" clId="{79D8F816-25D3-4EDF-B28E-B98432A1EB7F}" dt="2025-02-18T15:28:54.218" v="4978" actId="20577"/>
        <pc:sldMkLst>
          <pc:docMk/>
          <pc:sldMk cId="735537170" sldId="808"/>
        </pc:sldMkLst>
        <pc:spChg chg="add mod">
          <ac:chgData name="Helen Lee" userId="950b76d7-29a8-4037-9cf6-1d47a6b96373" providerId="ADAL" clId="{79D8F816-25D3-4EDF-B28E-B98432A1EB7F}" dt="2025-02-18T15:28:54.218" v="4978" actId="20577"/>
          <ac:spMkLst>
            <pc:docMk/>
            <pc:sldMk cId="735537170" sldId="808"/>
            <ac:spMk id="4" creationId="{A7A6BC70-1AA1-514C-6B43-C8DC1910399C}"/>
          </ac:spMkLst>
        </pc:spChg>
        <pc:spChg chg="add mod">
          <ac:chgData name="Helen Lee" userId="950b76d7-29a8-4037-9cf6-1d47a6b96373" providerId="ADAL" clId="{79D8F816-25D3-4EDF-B28E-B98432A1EB7F}" dt="2025-02-18T15:22:18.286" v="4845" actId="1076"/>
          <ac:spMkLst>
            <pc:docMk/>
            <pc:sldMk cId="735537170" sldId="808"/>
            <ac:spMk id="6" creationId="{1E35EEA0-8858-4A41-8F84-B55CB45DFFA9}"/>
          </ac:spMkLst>
        </pc:spChg>
        <pc:spChg chg="add mod">
          <ac:chgData name="Helen Lee" userId="950b76d7-29a8-4037-9cf6-1d47a6b96373" providerId="ADAL" clId="{79D8F816-25D3-4EDF-B28E-B98432A1EB7F}" dt="2025-02-18T15:22:33.514" v="4849" actId="1076"/>
          <ac:spMkLst>
            <pc:docMk/>
            <pc:sldMk cId="735537170" sldId="808"/>
            <ac:spMk id="8" creationId="{55945B2E-1A21-62C0-BB6A-3F0DE20BBDA0}"/>
          </ac:spMkLst>
        </pc:spChg>
        <pc:spChg chg="add mod">
          <ac:chgData name="Helen Lee" userId="950b76d7-29a8-4037-9cf6-1d47a6b96373" providerId="ADAL" clId="{79D8F816-25D3-4EDF-B28E-B98432A1EB7F}" dt="2025-02-18T15:22:45.366" v="4854" actId="6549"/>
          <ac:spMkLst>
            <pc:docMk/>
            <pc:sldMk cId="735537170" sldId="808"/>
            <ac:spMk id="10" creationId="{2A297FCE-771F-B791-D8B5-31773479C54C}"/>
          </ac:spMkLst>
        </pc:spChg>
      </pc:sldChg>
      <pc:sldChg chg="modSp add del mod">
        <pc:chgData name="Helen Lee" userId="950b76d7-29a8-4037-9cf6-1d47a6b96373" providerId="ADAL" clId="{79D8F816-25D3-4EDF-B28E-B98432A1EB7F}" dt="2025-02-18T12:23:24.796" v="3648" actId="47"/>
        <pc:sldMkLst>
          <pc:docMk/>
          <pc:sldMk cId="760828150" sldId="808"/>
        </pc:sldMkLst>
      </pc:sldChg>
      <pc:sldChg chg="addSp modSp new del mod">
        <pc:chgData name="Helen Lee" userId="950b76d7-29a8-4037-9cf6-1d47a6b96373" providerId="ADAL" clId="{79D8F816-25D3-4EDF-B28E-B98432A1EB7F}" dt="2025-02-18T12:23:24.796" v="3648" actId="47"/>
        <pc:sldMkLst>
          <pc:docMk/>
          <pc:sldMk cId="104382954" sldId="809"/>
        </pc:sldMkLst>
      </pc:sldChg>
      <pc:sldChg chg="modSp add mod">
        <pc:chgData name="Helen Lee" userId="950b76d7-29a8-4037-9cf6-1d47a6b96373" providerId="ADAL" clId="{79D8F816-25D3-4EDF-B28E-B98432A1EB7F}" dt="2025-02-18T15:34:45.694" v="5118" actId="20577"/>
        <pc:sldMkLst>
          <pc:docMk/>
          <pc:sldMk cId="293032243" sldId="809"/>
        </pc:sldMkLst>
        <pc:spChg chg="mod">
          <ac:chgData name="Helen Lee" userId="950b76d7-29a8-4037-9cf6-1d47a6b96373" providerId="ADAL" clId="{79D8F816-25D3-4EDF-B28E-B98432A1EB7F}" dt="2025-02-18T15:34:45.694" v="5118" actId="20577"/>
          <ac:spMkLst>
            <pc:docMk/>
            <pc:sldMk cId="293032243" sldId="809"/>
            <ac:spMk id="4" creationId="{9EE4BF83-1E1C-61A2-F239-1641AB7FCEE5}"/>
          </ac:spMkLst>
        </pc:spChg>
        <pc:spChg chg="mod">
          <ac:chgData name="Helen Lee" userId="950b76d7-29a8-4037-9cf6-1d47a6b96373" providerId="ADAL" clId="{79D8F816-25D3-4EDF-B28E-B98432A1EB7F}" dt="2025-02-18T13:19:01.857" v="3916" actId="1076"/>
          <ac:spMkLst>
            <pc:docMk/>
            <pc:sldMk cId="293032243" sldId="809"/>
            <ac:spMk id="6" creationId="{C0E9830A-91A2-1E70-C5DC-ABD04EB408F0}"/>
          </ac:spMkLst>
        </pc:spChg>
      </pc:sldChg>
      <pc:sldChg chg="new del">
        <pc:chgData name="Helen Lee" userId="950b76d7-29a8-4037-9cf6-1d47a6b96373" providerId="ADAL" clId="{79D8F816-25D3-4EDF-B28E-B98432A1EB7F}" dt="2025-02-18T13:07:57.288" v="3776" actId="47"/>
        <pc:sldMkLst>
          <pc:docMk/>
          <pc:sldMk cId="2910920985" sldId="809"/>
        </pc:sldMkLst>
      </pc:sldChg>
      <pc:sldChg chg="modSp add mod">
        <pc:chgData name="Helen Lee" userId="950b76d7-29a8-4037-9cf6-1d47a6b96373" providerId="ADAL" clId="{79D8F816-25D3-4EDF-B28E-B98432A1EB7F}" dt="2025-02-18T15:34:37.295" v="5114" actId="2711"/>
        <pc:sldMkLst>
          <pc:docMk/>
          <pc:sldMk cId="1728484598" sldId="810"/>
        </pc:sldMkLst>
        <pc:spChg chg="mod">
          <ac:chgData name="Helen Lee" userId="950b76d7-29a8-4037-9cf6-1d47a6b96373" providerId="ADAL" clId="{79D8F816-25D3-4EDF-B28E-B98432A1EB7F}" dt="2025-02-18T15:34:37.295" v="5114" actId="2711"/>
          <ac:spMkLst>
            <pc:docMk/>
            <pc:sldMk cId="1728484598" sldId="810"/>
            <ac:spMk id="4" creationId="{83E4B16A-AB63-1CE6-4554-81C0E7745F18}"/>
          </ac:spMkLst>
        </pc:spChg>
      </pc:sldChg>
      <pc:sldChg chg="new del">
        <pc:chgData name="Helen Lee" userId="950b76d7-29a8-4037-9cf6-1d47a6b96373" providerId="ADAL" clId="{79D8F816-25D3-4EDF-B28E-B98432A1EB7F}" dt="2025-02-18T13:19:08.370" v="3918" actId="680"/>
        <pc:sldMkLst>
          <pc:docMk/>
          <pc:sldMk cId="1814293612" sldId="810"/>
        </pc:sldMkLst>
      </pc:sldChg>
      <pc:sldChg chg="addSp delSp modSp new del mod">
        <pc:chgData name="Helen Lee" userId="950b76d7-29a8-4037-9cf6-1d47a6b96373" providerId="ADAL" clId="{79D8F816-25D3-4EDF-B28E-B98432A1EB7F}" dt="2025-02-18T12:23:24.796" v="3648" actId="47"/>
        <pc:sldMkLst>
          <pc:docMk/>
          <pc:sldMk cId="2299140899" sldId="810"/>
        </pc:sldMkLst>
      </pc:sldChg>
      <pc:sldChg chg="addSp modSp new del mod">
        <pc:chgData name="Helen Lee" userId="950b76d7-29a8-4037-9cf6-1d47a6b96373" providerId="ADAL" clId="{79D8F816-25D3-4EDF-B28E-B98432A1EB7F}" dt="2025-02-18T12:23:24.796" v="3648" actId="47"/>
        <pc:sldMkLst>
          <pc:docMk/>
          <pc:sldMk cId="830704057" sldId="811"/>
        </pc:sldMkLst>
      </pc:sldChg>
      <pc:sldChg chg="modSp add del mod">
        <pc:chgData name="Helen Lee" userId="950b76d7-29a8-4037-9cf6-1d47a6b96373" providerId="ADAL" clId="{79D8F816-25D3-4EDF-B28E-B98432A1EB7F}" dt="2025-02-18T14:18:24.490" v="4243" actId="47"/>
        <pc:sldMkLst>
          <pc:docMk/>
          <pc:sldMk cId="4051326617" sldId="811"/>
        </pc:sldMkLst>
      </pc:sldChg>
      <pc:sldChg chg="modSp add del mod">
        <pc:chgData name="Helen Lee" userId="950b76d7-29a8-4037-9cf6-1d47a6b96373" providerId="ADAL" clId="{79D8F816-25D3-4EDF-B28E-B98432A1EB7F}" dt="2025-02-18T14:18:28.369" v="4244" actId="47"/>
        <pc:sldMkLst>
          <pc:docMk/>
          <pc:sldMk cId="1985917390" sldId="812"/>
        </pc:sldMkLst>
      </pc:sldChg>
      <pc:sldChg chg="add del">
        <pc:chgData name="Helen Lee" userId="950b76d7-29a8-4037-9cf6-1d47a6b96373" providerId="ADAL" clId="{79D8F816-25D3-4EDF-B28E-B98432A1EB7F}" dt="2025-02-18T14:18:32.469" v="4245" actId="47"/>
        <pc:sldMkLst>
          <pc:docMk/>
          <pc:sldMk cId="3800519967" sldId="813"/>
        </pc:sldMkLst>
      </pc:sldChg>
      <pc:sldChg chg="modSp add mod">
        <pc:chgData name="Helen Lee" userId="950b76d7-29a8-4037-9cf6-1d47a6b96373" providerId="ADAL" clId="{79D8F816-25D3-4EDF-B28E-B98432A1EB7F}" dt="2025-02-18T15:52:49.338" v="5206"/>
        <pc:sldMkLst>
          <pc:docMk/>
          <pc:sldMk cId="2324918852" sldId="814"/>
        </pc:sldMkLst>
        <pc:spChg chg="mod">
          <ac:chgData name="Helen Lee" userId="950b76d7-29a8-4037-9cf6-1d47a6b96373" providerId="ADAL" clId="{79D8F816-25D3-4EDF-B28E-B98432A1EB7F}" dt="2025-02-18T15:52:49.338" v="5206"/>
          <ac:spMkLst>
            <pc:docMk/>
            <pc:sldMk cId="2324918852" sldId="814"/>
            <ac:spMk id="4" creationId="{A064B49C-5845-96F3-765B-ECFB6D241E1D}"/>
          </ac:spMkLst>
        </pc:spChg>
      </pc:sldChg>
      <pc:sldChg chg="modSp add del mod">
        <pc:chgData name="Helen Lee" userId="950b76d7-29a8-4037-9cf6-1d47a6b96373" providerId="ADAL" clId="{79D8F816-25D3-4EDF-B28E-B98432A1EB7F}" dt="2025-02-18T15:35:04.360" v="5121" actId="47"/>
        <pc:sldMkLst>
          <pc:docMk/>
          <pc:sldMk cId="3121715536" sldId="815"/>
        </pc:sldMkLst>
      </pc:sldChg>
      <pc:sldChg chg="modSp add mod">
        <pc:chgData name="Helen Lee" userId="950b76d7-29a8-4037-9cf6-1d47a6b96373" providerId="ADAL" clId="{79D8F816-25D3-4EDF-B28E-B98432A1EB7F}" dt="2025-02-18T15:52:53.355" v="5207"/>
        <pc:sldMkLst>
          <pc:docMk/>
          <pc:sldMk cId="723015143" sldId="816"/>
        </pc:sldMkLst>
        <pc:spChg chg="mod">
          <ac:chgData name="Helen Lee" userId="950b76d7-29a8-4037-9cf6-1d47a6b96373" providerId="ADAL" clId="{79D8F816-25D3-4EDF-B28E-B98432A1EB7F}" dt="2025-02-18T15:52:53.355" v="5207"/>
          <ac:spMkLst>
            <pc:docMk/>
            <pc:sldMk cId="723015143" sldId="816"/>
            <ac:spMk id="4" creationId="{0A4F4C76-2E71-E23B-2231-8CA79F4A446A}"/>
          </ac:spMkLst>
        </pc:spChg>
        <pc:spChg chg="mod">
          <ac:chgData name="Helen Lee" userId="950b76d7-29a8-4037-9cf6-1d47a6b96373" providerId="ADAL" clId="{79D8F816-25D3-4EDF-B28E-B98432A1EB7F}" dt="2025-02-18T13:31:54.286" v="3957"/>
          <ac:spMkLst>
            <pc:docMk/>
            <pc:sldMk cId="723015143" sldId="816"/>
            <ac:spMk id="6" creationId="{E88AE064-8F93-C15F-A624-0B688045CE1B}"/>
          </ac:spMkLst>
        </pc:spChg>
        <pc:spChg chg="mod">
          <ac:chgData name="Helen Lee" userId="950b76d7-29a8-4037-9cf6-1d47a6b96373" providerId="ADAL" clId="{79D8F816-25D3-4EDF-B28E-B98432A1EB7F}" dt="2025-02-18T13:33:32.219" v="3963" actId="1076"/>
          <ac:spMkLst>
            <pc:docMk/>
            <pc:sldMk cId="723015143" sldId="816"/>
            <ac:spMk id="8" creationId="{F73BB0F4-0758-E110-5CB2-F60EC1993CE8}"/>
          </ac:spMkLst>
        </pc:spChg>
      </pc:sldChg>
      <pc:sldChg chg="addSp modSp new mod">
        <pc:chgData name="Helen Lee" userId="950b76d7-29a8-4037-9cf6-1d47a6b96373" providerId="ADAL" clId="{79D8F816-25D3-4EDF-B28E-B98432A1EB7F}" dt="2025-02-18T15:53:07.950" v="5210" actId="255"/>
        <pc:sldMkLst>
          <pc:docMk/>
          <pc:sldMk cId="3401046451" sldId="817"/>
        </pc:sldMkLst>
        <pc:spChg chg="add mod">
          <ac:chgData name="Helen Lee" userId="950b76d7-29a8-4037-9cf6-1d47a6b96373" providerId="ADAL" clId="{79D8F816-25D3-4EDF-B28E-B98432A1EB7F}" dt="2025-02-18T13:33:43.087" v="3966" actId="1076"/>
          <ac:spMkLst>
            <pc:docMk/>
            <pc:sldMk cId="3401046451" sldId="817"/>
            <ac:spMk id="5" creationId="{C524B5FE-0B60-32E5-2EA9-20712E6D960D}"/>
          </ac:spMkLst>
        </pc:spChg>
        <pc:spChg chg="add mod">
          <ac:chgData name="Helen Lee" userId="950b76d7-29a8-4037-9cf6-1d47a6b96373" providerId="ADAL" clId="{79D8F816-25D3-4EDF-B28E-B98432A1EB7F}" dt="2025-02-18T15:53:07.950" v="5210" actId="255"/>
          <ac:spMkLst>
            <pc:docMk/>
            <pc:sldMk cId="3401046451" sldId="817"/>
            <ac:spMk id="7" creationId="{6D16E244-A986-9596-9632-449441F610B9}"/>
          </ac:spMkLst>
        </pc:spChg>
        <pc:picChg chg="add mod">
          <ac:chgData name="Helen Lee" userId="950b76d7-29a8-4037-9cf6-1d47a6b96373" providerId="ADAL" clId="{79D8F816-25D3-4EDF-B28E-B98432A1EB7F}" dt="2025-02-18T13:33:39.815" v="3965" actId="1076"/>
          <ac:picMkLst>
            <pc:docMk/>
            <pc:sldMk cId="3401046451" sldId="817"/>
            <ac:picMk id="3" creationId="{F8F7E952-FD60-7B7A-1997-0EBB386714A9}"/>
          </ac:picMkLst>
        </pc:picChg>
      </pc:sldChg>
      <pc:sldChg chg="new del">
        <pc:chgData name="Helen Lee" userId="950b76d7-29a8-4037-9cf6-1d47a6b96373" providerId="ADAL" clId="{79D8F816-25D3-4EDF-B28E-B98432A1EB7F}" dt="2025-02-18T13:35:43.095" v="3973" actId="47"/>
        <pc:sldMkLst>
          <pc:docMk/>
          <pc:sldMk cId="4121096672" sldId="818"/>
        </pc:sldMkLst>
      </pc:sldChg>
      <pc:sldChg chg="modSp add mod ord">
        <pc:chgData name="Helen Lee" userId="950b76d7-29a8-4037-9cf6-1d47a6b96373" providerId="ADAL" clId="{79D8F816-25D3-4EDF-B28E-B98432A1EB7F}" dt="2025-02-18T16:02:47.791" v="5317" actId="113"/>
        <pc:sldMkLst>
          <pc:docMk/>
          <pc:sldMk cId="331508650" sldId="819"/>
        </pc:sldMkLst>
        <pc:spChg chg="mod">
          <ac:chgData name="Helen Lee" userId="950b76d7-29a8-4037-9cf6-1d47a6b96373" providerId="ADAL" clId="{79D8F816-25D3-4EDF-B28E-B98432A1EB7F}" dt="2025-02-18T16:02:47.791" v="5317" actId="113"/>
          <ac:spMkLst>
            <pc:docMk/>
            <pc:sldMk cId="331508650" sldId="819"/>
            <ac:spMk id="4" creationId="{1B6306BE-72B9-8796-DE89-9413ECE3A107}"/>
          </ac:spMkLst>
        </pc:spChg>
        <pc:spChg chg="mod">
          <ac:chgData name="Helen Lee" userId="950b76d7-29a8-4037-9cf6-1d47a6b96373" providerId="ADAL" clId="{79D8F816-25D3-4EDF-B28E-B98432A1EB7F}" dt="2025-02-18T13:35:56.944" v="3976" actId="14100"/>
          <ac:spMkLst>
            <pc:docMk/>
            <pc:sldMk cId="331508650" sldId="819"/>
            <ac:spMk id="6" creationId="{EEB1983E-F9F2-6E0B-E9E9-4C8EC2CC7E13}"/>
          </ac:spMkLst>
        </pc:spChg>
      </pc:sldChg>
      <pc:sldChg chg="new del">
        <pc:chgData name="Helen Lee" userId="950b76d7-29a8-4037-9cf6-1d47a6b96373" providerId="ADAL" clId="{79D8F816-25D3-4EDF-B28E-B98432A1EB7F}" dt="2025-02-18T13:37:12.799" v="3999" actId="47"/>
        <pc:sldMkLst>
          <pc:docMk/>
          <pc:sldMk cId="1121208042" sldId="820"/>
        </pc:sldMkLst>
      </pc:sldChg>
      <pc:sldChg chg="modSp add mod ord">
        <pc:chgData name="Helen Lee" userId="950b76d7-29a8-4037-9cf6-1d47a6b96373" providerId="ADAL" clId="{79D8F816-25D3-4EDF-B28E-B98432A1EB7F}" dt="2025-02-18T16:03:00.701" v="5321" actId="2711"/>
        <pc:sldMkLst>
          <pc:docMk/>
          <pc:sldMk cId="731997024" sldId="821"/>
        </pc:sldMkLst>
        <pc:spChg chg="mod">
          <ac:chgData name="Helen Lee" userId="950b76d7-29a8-4037-9cf6-1d47a6b96373" providerId="ADAL" clId="{79D8F816-25D3-4EDF-B28E-B98432A1EB7F}" dt="2025-02-18T16:03:00.701" v="5321" actId="2711"/>
          <ac:spMkLst>
            <pc:docMk/>
            <pc:sldMk cId="731997024" sldId="821"/>
            <ac:spMk id="4" creationId="{D216FD48-7DC2-4E77-DB81-0805F34A1C75}"/>
          </ac:spMkLst>
        </pc:spChg>
        <pc:spChg chg="mod">
          <ac:chgData name="Helen Lee" userId="950b76d7-29a8-4037-9cf6-1d47a6b96373" providerId="ADAL" clId="{79D8F816-25D3-4EDF-B28E-B98432A1EB7F}" dt="2025-02-18T13:38:48.817" v="4008" actId="1076"/>
          <ac:spMkLst>
            <pc:docMk/>
            <pc:sldMk cId="731997024" sldId="821"/>
            <ac:spMk id="6" creationId="{DBC7C7E7-AB76-CD58-C883-627EDA944B98}"/>
          </ac:spMkLst>
        </pc:spChg>
      </pc:sldChg>
      <pc:sldChg chg="add del">
        <pc:chgData name="Helen Lee" userId="950b76d7-29a8-4037-9cf6-1d47a6b96373" providerId="ADAL" clId="{79D8F816-25D3-4EDF-B28E-B98432A1EB7F}" dt="2025-02-18T13:49:08.810" v="4032" actId="47"/>
        <pc:sldMkLst>
          <pc:docMk/>
          <pc:sldMk cId="496669733" sldId="822"/>
        </pc:sldMkLst>
      </pc:sldChg>
      <pc:sldChg chg="addSp delSp modSp add mod">
        <pc:chgData name="Helen Lee" userId="950b76d7-29a8-4037-9cf6-1d47a6b96373" providerId="ADAL" clId="{79D8F816-25D3-4EDF-B28E-B98432A1EB7F}" dt="2025-02-18T14:19:13.629" v="4246" actId="255"/>
        <pc:sldMkLst>
          <pc:docMk/>
          <pc:sldMk cId="2931000968" sldId="822"/>
        </pc:sldMkLst>
        <pc:graphicFrameChg chg="add mod modGraphic">
          <ac:chgData name="Helen Lee" userId="950b76d7-29a8-4037-9cf6-1d47a6b96373" providerId="ADAL" clId="{79D8F816-25D3-4EDF-B28E-B98432A1EB7F}" dt="2025-02-18T14:19:13.629" v="4246" actId="255"/>
          <ac:graphicFrameMkLst>
            <pc:docMk/>
            <pc:sldMk cId="2931000968" sldId="822"/>
            <ac:graphicFrameMk id="7" creationId="{BDDAA12A-1131-1EBC-02AB-46040A37F6CF}"/>
          </ac:graphicFrameMkLst>
        </pc:graphicFrameChg>
      </pc:sldChg>
      <pc:sldChg chg="addSp modSp add mod">
        <pc:chgData name="Helen Lee" userId="950b76d7-29a8-4037-9cf6-1d47a6b96373" providerId="ADAL" clId="{79D8F816-25D3-4EDF-B28E-B98432A1EB7F}" dt="2025-02-18T14:21:13.457" v="4265" actId="255"/>
        <pc:sldMkLst>
          <pc:docMk/>
          <pc:sldMk cId="1042190994" sldId="823"/>
        </pc:sldMkLst>
        <pc:spChg chg="add mod">
          <ac:chgData name="Helen Lee" userId="950b76d7-29a8-4037-9cf6-1d47a6b96373" providerId="ADAL" clId="{79D8F816-25D3-4EDF-B28E-B98432A1EB7F}" dt="2025-02-18T14:01:21.049" v="4192" actId="1076"/>
          <ac:spMkLst>
            <pc:docMk/>
            <pc:sldMk cId="1042190994" sldId="823"/>
            <ac:spMk id="4" creationId="{7DD7F8D0-2C29-D6A1-ABA7-6647125ACABD}"/>
          </ac:spMkLst>
        </pc:spChg>
        <pc:graphicFrameChg chg="mod modGraphic">
          <ac:chgData name="Helen Lee" userId="950b76d7-29a8-4037-9cf6-1d47a6b96373" providerId="ADAL" clId="{79D8F816-25D3-4EDF-B28E-B98432A1EB7F}" dt="2025-02-18T14:21:13.457" v="4265" actId="255"/>
          <ac:graphicFrameMkLst>
            <pc:docMk/>
            <pc:sldMk cId="1042190994" sldId="823"/>
            <ac:graphicFrameMk id="7" creationId="{FD5B24B8-77AD-0549-5FC6-F30A70522BB1}"/>
          </ac:graphicFrameMkLst>
        </pc:graphicFrameChg>
      </pc:sldChg>
      <pc:sldChg chg="addSp delSp modSp add del mod">
        <pc:chgData name="Helen Lee" userId="950b76d7-29a8-4037-9cf6-1d47a6b96373" providerId="ADAL" clId="{79D8F816-25D3-4EDF-B28E-B98432A1EB7F}" dt="2025-02-18T14:23:16.658" v="4275" actId="47"/>
        <pc:sldMkLst>
          <pc:docMk/>
          <pc:sldMk cId="1833240742" sldId="824"/>
        </pc:sldMkLst>
      </pc:sldChg>
      <pc:sldChg chg="modSp add mod">
        <pc:chgData name="Helen Lee" userId="950b76d7-29a8-4037-9cf6-1d47a6b96373" providerId="ADAL" clId="{79D8F816-25D3-4EDF-B28E-B98432A1EB7F}" dt="2025-02-18T14:20:55.479" v="4262" actId="14734"/>
        <pc:sldMkLst>
          <pc:docMk/>
          <pc:sldMk cId="1968348177" sldId="825"/>
        </pc:sldMkLst>
        <pc:graphicFrameChg chg="mod modGraphic">
          <ac:chgData name="Helen Lee" userId="950b76d7-29a8-4037-9cf6-1d47a6b96373" providerId="ADAL" clId="{79D8F816-25D3-4EDF-B28E-B98432A1EB7F}" dt="2025-02-18T14:20:55.479" v="4262" actId="14734"/>
          <ac:graphicFrameMkLst>
            <pc:docMk/>
            <pc:sldMk cId="1968348177" sldId="825"/>
            <ac:graphicFrameMk id="7" creationId="{51EF3890-040A-D755-5C4C-B7D9BE3DF55E}"/>
          </ac:graphicFrameMkLst>
        </pc:graphicFrameChg>
      </pc:sldChg>
      <pc:sldChg chg="add del">
        <pc:chgData name="Helen Lee" userId="950b76d7-29a8-4037-9cf6-1d47a6b96373" providerId="ADAL" clId="{79D8F816-25D3-4EDF-B28E-B98432A1EB7F}" dt="2025-02-18T14:28:20.350" v="4353" actId="2890"/>
        <pc:sldMkLst>
          <pc:docMk/>
          <pc:sldMk cId="73990197" sldId="826"/>
        </pc:sldMkLst>
      </pc:sldChg>
      <pc:sldChg chg="addSp delSp modSp add mod">
        <pc:chgData name="Helen Lee" userId="950b76d7-29a8-4037-9cf6-1d47a6b96373" providerId="ADAL" clId="{79D8F816-25D3-4EDF-B28E-B98432A1EB7F}" dt="2025-02-18T14:35:42.618" v="4510" actId="255"/>
        <pc:sldMkLst>
          <pc:docMk/>
          <pc:sldMk cId="4171984861" sldId="826"/>
        </pc:sldMkLst>
        <pc:spChg chg="mod">
          <ac:chgData name="Helen Lee" userId="950b76d7-29a8-4037-9cf6-1d47a6b96373" providerId="ADAL" clId="{79D8F816-25D3-4EDF-B28E-B98432A1EB7F}" dt="2025-02-18T14:35:42.618" v="4510" actId="255"/>
          <ac:spMkLst>
            <pc:docMk/>
            <pc:sldMk cId="4171984861" sldId="826"/>
            <ac:spMk id="9" creationId="{5EE1B641-D298-B705-B180-A6B1310E1FBB}"/>
          </ac:spMkLst>
        </pc:spChg>
        <pc:spChg chg="add mod">
          <ac:chgData name="Helen Lee" userId="950b76d7-29a8-4037-9cf6-1d47a6b96373" providerId="ADAL" clId="{79D8F816-25D3-4EDF-B28E-B98432A1EB7F}" dt="2025-02-18T14:34:51.015" v="4424" actId="14100"/>
          <ac:spMkLst>
            <pc:docMk/>
            <pc:sldMk cId="4171984861" sldId="826"/>
            <ac:spMk id="10" creationId="{C9A7073F-680A-5722-7F0E-E395542546B2}"/>
          </ac:spMkLst>
        </pc:spChg>
        <pc:picChg chg="add mod">
          <ac:chgData name="Helen Lee" userId="950b76d7-29a8-4037-9cf6-1d47a6b96373" providerId="ADAL" clId="{79D8F816-25D3-4EDF-B28E-B98432A1EB7F}" dt="2025-02-18T14:34:41.089" v="4420" actId="1076"/>
          <ac:picMkLst>
            <pc:docMk/>
            <pc:sldMk cId="4171984861" sldId="826"/>
            <ac:picMk id="5" creationId="{3DE4BC7E-BDC6-3B42-2D5C-1622530C5548}"/>
          </ac:picMkLst>
        </pc:picChg>
      </pc:sldChg>
      <pc:sldChg chg="addSp delSp modSp add mod setBg">
        <pc:chgData name="Helen Lee" userId="950b76d7-29a8-4037-9cf6-1d47a6b96373" providerId="ADAL" clId="{79D8F816-25D3-4EDF-B28E-B98432A1EB7F}" dt="2025-02-18T14:44:21.084" v="4554" actId="26606"/>
        <pc:sldMkLst>
          <pc:docMk/>
          <pc:sldMk cId="1811647334" sldId="827"/>
        </pc:sldMkLst>
        <pc:spChg chg="mod ord">
          <ac:chgData name="Helen Lee" userId="950b76d7-29a8-4037-9cf6-1d47a6b96373" providerId="ADAL" clId="{79D8F816-25D3-4EDF-B28E-B98432A1EB7F}" dt="2025-02-18T14:44:21.084" v="4554" actId="26606"/>
          <ac:spMkLst>
            <pc:docMk/>
            <pc:sldMk cId="1811647334" sldId="827"/>
            <ac:spMk id="2" creationId="{159AAEE6-A63E-6DAF-678D-DCC96E5AFAAC}"/>
          </ac:spMkLst>
        </pc:spChg>
        <pc:spChg chg="mod">
          <ac:chgData name="Helen Lee" userId="950b76d7-29a8-4037-9cf6-1d47a6b96373" providerId="ADAL" clId="{79D8F816-25D3-4EDF-B28E-B98432A1EB7F}" dt="2025-02-18T14:44:21.084" v="4554" actId="26606"/>
          <ac:spMkLst>
            <pc:docMk/>
            <pc:sldMk cId="1811647334" sldId="827"/>
            <ac:spMk id="3" creationId="{810E6B08-6687-1034-1697-23241DE1CDC4}"/>
          </ac:spMkLst>
        </pc:spChg>
        <pc:spChg chg="add">
          <ac:chgData name="Helen Lee" userId="950b76d7-29a8-4037-9cf6-1d47a6b96373" providerId="ADAL" clId="{79D8F816-25D3-4EDF-B28E-B98432A1EB7F}" dt="2025-02-18T14:44:21.084" v="4554" actId="26606"/>
          <ac:spMkLst>
            <pc:docMk/>
            <pc:sldMk cId="1811647334" sldId="827"/>
            <ac:spMk id="7" creationId="{A8384FB5-9ADC-4DDC-881B-597D56F5B15D}"/>
          </ac:spMkLst>
        </pc:spChg>
        <pc:spChg chg="add">
          <ac:chgData name="Helen Lee" userId="950b76d7-29a8-4037-9cf6-1d47a6b96373" providerId="ADAL" clId="{79D8F816-25D3-4EDF-B28E-B98432A1EB7F}" dt="2025-02-18T14:44:21.084" v="4554" actId="26606"/>
          <ac:spMkLst>
            <pc:docMk/>
            <pc:sldMk cId="1811647334" sldId="827"/>
            <ac:spMk id="12" creationId="{91E5A9A7-95C6-4F4F-B00E-C82E07FE62EF}"/>
          </ac:spMkLst>
        </pc:spChg>
        <pc:spChg chg="add">
          <ac:chgData name="Helen Lee" userId="950b76d7-29a8-4037-9cf6-1d47a6b96373" providerId="ADAL" clId="{79D8F816-25D3-4EDF-B28E-B98432A1EB7F}" dt="2025-02-18T14:44:21.084" v="4554" actId="26606"/>
          <ac:spMkLst>
            <pc:docMk/>
            <pc:sldMk cId="1811647334" sldId="827"/>
            <ac:spMk id="14" creationId="{D07DD2DE-F619-49DD-B5E7-03A290FF4ED1}"/>
          </ac:spMkLst>
        </pc:spChg>
        <pc:spChg chg="add">
          <ac:chgData name="Helen Lee" userId="950b76d7-29a8-4037-9cf6-1d47a6b96373" providerId="ADAL" clId="{79D8F816-25D3-4EDF-B28E-B98432A1EB7F}" dt="2025-02-18T14:44:21.084" v="4554" actId="26606"/>
          <ac:spMkLst>
            <pc:docMk/>
            <pc:sldMk cId="1811647334" sldId="827"/>
            <ac:spMk id="16" creationId="{85149191-5F60-4A28-AAFF-039F96B0F3EC}"/>
          </ac:spMkLst>
        </pc:spChg>
        <pc:spChg chg="add">
          <ac:chgData name="Helen Lee" userId="950b76d7-29a8-4037-9cf6-1d47a6b96373" providerId="ADAL" clId="{79D8F816-25D3-4EDF-B28E-B98432A1EB7F}" dt="2025-02-18T14:44:21.084" v="4554" actId="26606"/>
          <ac:spMkLst>
            <pc:docMk/>
            <pc:sldMk cId="1811647334" sldId="827"/>
            <ac:spMk id="18" creationId="{F8260ED5-17F7-4158-B241-D51DD4CF1B7E}"/>
          </ac:spMkLst>
        </pc:spChg>
        <pc:picChg chg="add mod">
          <ac:chgData name="Helen Lee" userId="950b76d7-29a8-4037-9cf6-1d47a6b96373" providerId="ADAL" clId="{79D8F816-25D3-4EDF-B28E-B98432A1EB7F}" dt="2025-02-18T14:44:21.084" v="4554" actId="26606"/>
          <ac:picMkLst>
            <pc:docMk/>
            <pc:sldMk cId="1811647334" sldId="827"/>
            <ac:picMk id="5" creationId="{3FB52CC8-0254-2A09-FB94-3C8BA53DF5B6}"/>
          </ac:picMkLst>
        </pc:picChg>
      </pc:sldChg>
      <pc:sldChg chg="modSp add mod ord">
        <pc:chgData name="Helen Lee" userId="950b76d7-29a8-4037-9cf6-1d47a6b96373" providerId="ADAL" clId="{79D8F816-25D3-4EDF-B28E-B98432A1EB7F}" dt="2025-02-18T14:45:03.224" v="4585" actId="20577"/>
        <pc:sldMkLst>
          <pc:docMk/>
          <pc:sldMk cId="2425832596" sldId="828"/>
        </pc:sldMkLst>
        <pc:spChg chg="mod">
          <ac:chgData name="Helen Lee" userId="950b76d7-29a8-4037-9cf6-1d47a6b96373" providerId="ADAL" clId="{79D8F816-25D3-4EDF-B28E-B98432A1EB7F}" dt="2025-02-18T14:45:03.224" v="4585" actId="20577"/>
          <ac:spMkLst>
            <pc:docMk/>
            <pc:sldMk cId="2425832596" sldId="828"/>
            <ac:spMk id="3" creationId="{26C66988-2ABF-663E-9E65-1F2BDA1FC470}"/>
          </ac:spMkLst>
        </pc:spChg>
      </pc:sldChg>
      <pc:sldChg chg="modSp add mod ord">
        <pc:chgData name="Helen Lee" userId="950b76d7-29a8-4037-9cf6-1d47a6b96373" providerId="ADAL" clId="{79D8F816-25D3-4EDF-B28E-B98432A1EB7F}" dt="2025-02-18T14:45:44.173" v="4619" actId="6549"/>
        <pc:sldMkLst>
          <pc:docMk/>
          <pc:sldMk cId="457248664" sldId="829"/>
        </pc:sldMkLst>
        <pc:spChg chg="mod">
          <ac:chgData name="Helen Lee" userId="950b76d7-29a8-4037-9cf6-1d47a6b96373" providerId="ADAL" clId="{79D8F816-25D3-4EDF-B28E-B98432A1EB7F}" dt="2025-02-18T14:45:44.173" v="4619" actId="6549"/>
          <ac:spMkLst>
            <pc:docMk/>
            <pc:sldMk cId="457248664" sldId="829"/>
            <ac:spMk id="3" creationId="{75AEAFBA-E60B-8DD2-06B9-A595B6FC0699}"/>
          </ac:spMkLst>
        </pc:spChg>
      </pc:sldChg>
      <pc:sldChg chg="modSp add mod ord">
        <pc:chgData name="Helen Lee" userId="950b76d7-29a8-4037-9cf6-1d47a6b96373" providerId="ADAL" clId="{79D8F816-25D3-4EDF-B28E-B98432A1EB7F}" dt="2025-02-18T16:06:52.497" v="5352" actId="20578"/>
        <pc:sldMkLst>
          <pc:docMk/>
          <pc:sldMk cId="342618334" sldId="830"/>
        </pc:sldMkLst>
        <pc:spChg chg="mod">
          <ac:chgData name="Helen Lee" userId="950b76d7-29a8-4037-9cf6-1d47a6b96373" providerId="ADAL" clId="{79D8F816-25D3-4EDF-B28E-B98432A1EB7F}" dt="2025-02-18T16:06:52.497" v="5352" actId="20578"/>
          <ac:spMkLst>
            <pc:docMk/>
            <pc:sldMk cId="342618334" sldId="830"/>
            <ac:spMk id="6" creationId="{5377C90A-84B0-55D2-6F08-1D4B9E7AF0AA}"/>
          </ac:spMkLst>
        </pc:spChg>
      </pc:sldChg>
      <pc:sldChg chg="modSp new mod">
        <pc:chgData name="Helen Lee" userId="950b76d7-29a8-4037-9cf6-1d47a6b96373" providerId="ADAL" clId="{79D8F816-25D3-4EDF-B28E-B98432A1EB7F}" dt="2025-02-25T12:55:38.331" v="7069"/>
        <pc:sldMkLst>
          <pc:docMk/>
          <pc:sldMk cId="3502232565" sldId="831"/>
        </pc:sldMkLst>
        <pc:spChg chg="mod">
          <ac:chgData name="Helen Lee" userId="950b76d7-29a8-4037-9cf6-1d47a6b96373" providerId="ADAL" clId="{79D8F816-25D3-4EDF-B28E-B98432A1EB7F}" dt="2025-02-18T14:58:51.769" v="4762"/>
          <ac:spMkLst>
            <pc:docMk/>
            <pc:sldMk cId="3502232565" sldId="831"/>
            <ac:spMk id="2" creationId="{787C819C-6954-DC26-B3F8-578C8A3C18BF}"/>
          </ac:spMkLst>
        </pc:spChg>
        <pc:spChg chg="mod">
          <ac:chgData name="Helen Lee" userId="950b76d7-29a8-4037-9cf6-1d47a6b96373" providerId="ADAL" clId="{79D8F816-25D3-4EDF-B28E-B98432A1EB7F}" dt="2025-02-25T12:55:38.331" v="7069"/>
          <ac:spMkLst>
            <pc:docMk/>
            <pc:sldMk cId="3502232565" sldId="831"/>
            <ac:spMk id="3" creationId="{534D83A6-EDB4-4DE2-B225-1819399DF275}"/>
          </ac:spMkLst>
        </pc:spChg>
      </pc:sldChg>
      <pc:sldChg chg="addSp delSp modSp add mod">
        <pc:chgData name="Helen Lee" userId="950b76d7-29a8-4037-9cf6-1d47a6b96373" providerId="ADAL" clId="{79D8F816-25D3-4EDF-B28E-B98432A1EB7F}" dt="2025-02-18T15:34:53.377" v="5120" actId="113"/>
        <pc:sldMkLst>
          <pc:docMk/>
          <pc:sldMk cId="49775820" sldId="832"/>
        </pc:sldMkLst>
        <pc:spChg chg="mod">
          <ac:chgData name="Helen Lee" userId="950b76d7-29a8-4037-9cf6-1d47a6b96373" providerId="ADAL" clId="{79D8F816-25D3-4EDF-B28E-B98432A1EB7F}" dt="2025-02-18T15:34:53.377" v="5120" actId="113"/>
          <ac:spMkLst>
            <pc:docMk/>
            <pc:sldMk cId="49775820" sldId="832"/>
            <ac:spMk id="2" creationId="{B8C645CB-1E47-A661-33B0-B635ECC12FA2}"/>
          </ac:spMkLst>
        </pc:spChg>
        <pc:spChg chg="add mod">
          <ac:chgData name="Helen Lee" userId="950b76d7-29a8-4037-9cf6-1d47a6b96373" providerId="ADAL" clId="{79D8F816-25D3-4EDF-B28E-B98432A1EB7F}" dt="2025-02-18T15:29:53.413" v="4992" actId="5793"/>
          <ac:spMkLst>
            <pc:docMk/>
            <pc:sldMk cId="49775820" sldId="832"/>
            <ac:spMk id="5" creationId="{94322274-A23B-9960-F09C-5CA2F94701EE}"/>
          </ac:spMkLst>
        </pc:spChg>
      </pc:sldChg>
      <pc:sldChg chg="add del">
        <pc:chgData name="Helen Lee" userId="950b76d7-29a8-4037-9cf6-1d47a6b96373" providerId="ADAL" clId="{79D8F816-25D3-4EDF-B28E-B98432A1EB7F}" dt="2025-02-18T14:58:35.984" v="4759"/>
        <pc:sldMkLst>
          <pc:docMk/>
          <pc:sldMk cId="4285647921" sldId="832"/>
        </pc:sldMkLst>
      </pc:sldChg>
      <pc:sldChg chg="add del">
        <pc:chgData name="Helen Lee" userId="950b76d7-29a8-4037-9cf6-1d47a6b96373" providerId="ADAL" clId="{79D8F816-25D3-4EDF-B28E-B98432A1EB7F}" dt="2025-02-18T14:58:35.984" v="4759"/>
        <pc:sldMkLst>
          <pc:docMk/>
          <pc:sldMk cId="1152694900" sldId="833"/>
        </pc:sldMkLst>
      </pc:sldChg>
      <pc:sldChg chg="delSp modSp add mod ord">
        <pc:chgData name="Helen Lee" userId="950b76d7-29a8-4037-9cf6-1d47a6b96373" providerId="ADAL" clId="{79D8F816-25D3-4EDF-B28E-B98432A1EB7F}" dt="2025-02-18T16:20:14.470" v="6060" actId="13900"/>
        <pc:sldMkLst>
          <pc:docMk/>
          <pc:sldMk cId="2676678255" sldId="833"/>
        </pc:sldMkLst>
        <pc:spChg chg="mod">
          <ac:chgData name="Helen Lee" userId="950b76d7-29a8-4037-9cf6-1d47a6b96373" providerId="ADAL" clId="{79D8F816-25D3-4EDF-B28E-B98432A1EB7F}" dt="2025-02-18T16:20:14.470" v="6060" actId="13900"/>
          <ac:spMkLst>
            <pc:docMk/>
            <pc:sldMk cId="2676678255" sldId="833"/>
            <ac:spMk id="4" creationId="{47F5F0B5-CB5B-F227-D900-328462E314E9}"/>
          </ac:spMkLst>
        </pc:spChg>
        <pc:spChg chg="mod">
          <ac:chgData name="Helen Lee" userId="950b76d7-29a8-4037-9cf6-1d47a6b96373" providerId="ADAL" clId="{79D8F816-25D3-4EDF-B28E-B98432A1EB7F}" dt="2025-02-18T15:32:17.125" v="5000" actId="1076"/>
          <ac:spMkLst>
            <pc:docMk/>
            <pc:sldMk cId="2676678255" sldId="833"/>
            <ac:spMk id="8" creationId="{67DCA8AF-2123-C3E4-C383-42FC3E2A5164}"/>
          </ac:spMkLst>
        </pc:spChg>
      </pc:sldChg>
      <pc:sldChg chg="addSp delSp modSp add mod">
        <pc:chgData name="Helen Lee" userId="950b76d7-29a8-4037-9cf6-1d47a6b96373" providerId="ADAL" clId="{79D8F816-25D3-4EDF-B28E-B98432A1EB7F}" dt="2025-02-18T15:58:03.355" v="5257" actId="255"/>
        <pc:sldMkLst>
          <pc:docMk/>
          <pc:sldMk cId="2142576313" sldId="834"/>
        </pc:sldMkLst>
        <pc:spChg chg="mod">
          <ac:chgData name="Helen Lee" userId="950b76d7-29a8-4037-9cf6-1d47a6b96373" providerId="ADAL" clId="{79D8F816-25D3-4EDF-B28E-B98432A1EB7F}" dt="2025-02-18T15:56:58.859" v="5221" actId="27636"/>
          <ac:spMkLst>
            <pc:docMk/>
            <pc:sldMk cId="2142576313" sldId="834"/>
            <ac:spMk id="3" creationId="{02315A11-9574-AE36-D0D5-AFC29E302BAD}"/>
          </ac:spMkLst>
        </pc:spChg>
        <pc:spChg chg="add mod">
          <ac:chgData name="Helen Lee" userId="950b76d7-29a8-4037-9cf6-1d47a6b96373" providerId="ADAL" clId="{79D8F816-25D3-4EDF-B28E-B98432A1EB7F}" dt="2025-02-18T15:57:34.810" v="5242" actId="1076"/>
          <ac:spMkLst>
            <pc:docMk/>
            <pc:sldMk cId="2142576313" sldId="834"/>
            <ac:spMk id="7" creationId="{5EAFF986-BBA0-E425-FAB0-2BA58DA45150}"/>
          </ac:spMkLst>
        </pc:spChg>
        <pc:spChg chg="add mod">
          <ac:chgData name="Helen Lee" userId="950b76d7-29a8-4037-9cf6-1d47a6b96373" providerId="ADAL" clId="{79D8F816-25D3-4EDF-B28E-B98432A1EB7F}" dt="2025-02-18T15:58:03.355" v="5257" actId="255"/>
          <ac:spMkLst>
            <pc:docMk/>
            <pc:sldMk cId="2142576313" sldId="834"/>
            <ac:spMk id="8" creationId="{998B1E28-B48A-9E28-D838-280A71825218}"/>
          </ac:spMkLst>
        </pc:spChg>
        <pc:picChg chg="add mod">
          <ac:chgData name="Helen Lee" userId="950b76d7-29a8-4037-9cf6-1d47a6b96373" providerId="ADAL" clId="{79D8F816-25D3-4EDF-B28E-B98432A1EB7F}" dt="2025-02-18T15:57:39.055" v="5244" actId="14100"/>
          <ac:picMkLst>
            <pc:docMk/>
            <pc:sldMk cId="2142576313" sldId="834"/>
            <ac:picMk id="5" creationId="{42F36AA1-E911-600A-8DA1-2307E5805E2F}"/>
          </ac:picMkLst>
        </pc:picChg>
      </pc:sldChg>
      <pc:sldChg chg="addSp modSp new del mod ord">
        <pc:chgData name="Helen Lee" userId="950b76d7-29a8-4037-9cf6-1d47a6b96373" providerId="ADAL" clId="{79D8F816-25D3-4EDF-B28E-B98432A1EB7F}" dt="2025-02-18T16:19:53.650" v="6058" actId="47"/>
        <pc:sldMkLst>
          <pc:docMk/>
          <pc:sldMk cId="1001958840" sldId="835"/>
        </pc:sldMkLst>
      </pc:sldChg>
      <pc:sldChg chg="modSp add mod">
        <pc:chgData name="Helen Lee" userId="950b76d7-29a8-4037-9cf6-1d47a6b96373" providerId="ADAL" clId="{79D8F816-25D3-4EDF-B28E-B98432A1EB7F}" dt="2025-02-18T16:04:22.351" v="5330" actId="6549"/>
        <pc:sldMkLst>
          <pc:docMk/>
          <pc:sldMk cId="3708210015" sldId="836"/>
        </pc:sldMkLst>
        <pc:spChg chg="mod">
          <ac:chgData name="Helen Lee" userId="950b76d7-29a8-4037-9cf6-1d47a6b96373" providerId="ADAL" clId="{79D8F816-25D3-4EDF-B28E-B98432A1EB7F}" dt="2025-02-18T16:04:22.351" v="5330" actId="6549"/>
          <ac:spMkLst>
            <pc:docMk/>
            <pc:sldMk cId="3708210015" sldId="836"/>
            <ac:spMk id="4" creationId="{CCBD8877-FA81-0CDA-EECF-533340EF81FA}"/>
          </ac:spMkLst>
        </pc:spChg>
      </pc:sldChg>
      <pc:sldChg chg="new add del ord">
        <pc:chgData name="Helen Lee" userId="950b76d7-29a8-4037-9cf6-1d47a6b96373" providerId="ADAL" clId="{79D8F816-25D3-4EDF-B28E-B98432A1EB7F}" dt="2025-02-18T16:13:05.935" v="5915" actId="47"/>
        <pc:sldMkLst>
          <pc:docMk/>
          <pc:sldMk cId="2998533354" sldId="837"/>
        </pc:sldMkLst>
      </pc:sldChg>
      <pc:sldChg chg="modSp add mod ord">
        <pc:chgData name="Helen Lee" userId="950b76d7-29a8-4037-9cf6-1d47a6b96373" providerId="ADAL" clId="{79D8F816-25D3-4EDF-B28E-B98432A1EB7F}" dt="2025-02-18T16:12:27.276" v="5911" actId="6549"/>
        <pc:sldMkLst>
          <pc:docMk/>
          <pc:sldMk cId="3523821455" sldId="838"/>
        </pc:sldMkLst>
        <pc:spChg chg="mod">
          <ac:chgData name="Helen Lee" userId="950b76d7-29a8-4037-9cf6-1d47a6b96373" providerId="ADAL" clId="{79D8F816-25D3-4EDF-B28E-B98432A1EB7F}" dt="2025-02-18T16:12:27.276" v="5911" actId="6549"/>
          <ac:spMkLst>
            <pc:docMk/>
            <pc:sldMk cId="3523821455" sldId="838"/>
            <ac:spMk id="4" creationId="{90CC42D5-EEED-31A6-0777-FB38F9EEC4A9}"/>
          </ac:spMkLst>
        </pc:spChg>
      </pc:sldChg>
      <pc:sldChg chg="modSp add mod">
        <pc:chgData name="Helen Lee" userId="950b76d7-29a8-4037-9cf6-1d47a6b96373" providerId="ADAL" clId="{79D8F816-25D3-4EDF-B28E-B98432A1EB7F}" dt="2025-02-18T16:15:59.982" v="6056" actId="20577"/>
        <pc:sldMkLst>
          <pc:docMk/>
          <pc:sldMk cId="125461534" sldId="839"/>
        </pc:sldMkLst>
        <pc:spChg chg="mod">
          <ac:chgData name="Helen Lee" userId="950b76d7-29a8-4037-9cf6-1d47a6b96373" providerId="ADAL" clId="{79D8F816-25D3-4EDF-B28E-B98432A1EB7F}" dt="2025-02-18T16:15:59.982" v="6056" actId="20577"/>
          <ac:spMkLst>
            <pc:docMk/>
            <pc:sldMk cId="125461534" sldId="839"/>
            <ac:spMk id="4" creationId="{DF1C29E0-2C30-0CDA-EE9E-E8B1CBD93AD1}"/>
          </ac:spMkLst>
        </pc:spChg>
      </pc:sldChg>
      <pc:sldChg chg="add">
        <pc:chgData name="Helen Lee" userId="950b76d7-29a8-4037-9cf6-1d47a6b96373" providerId="ADAL" clId="{79D8F816-25D3-4EDF-B28E-B98432A1EB7F}" dt="2025-02-18T16:19:51.263" v="6057"/>
        <pc:sldMkLst>
          <pc:docMk/>
          <pc:sldMk cId="2469658732" sldId="840"/>
        </pc:sldMkLst>
      </pc:sldChg>
      <pc:sldChg chg="addSp delSp add mod">
        <pc:chgData name="Helen Lee" userId="950b76d7-29a8-4037-9cf6-1d47a6b96373" providerId="ADAL" clId="{79D8F816-25D3-4EDF-B28E-B98432A1EB7F}" dt="2025-02-25T12:30:58.365" v="6870" actId="22"/>
        <pc:sldMkLst>
          <pc:docMk/>
          <pc:sldMk cId="1649280042" sldId="841"/>
        </pc:sldMkLst>
        <pc:spChg chg="add del">
          <ac:chgData name="Helen Lee" userId="950b76d7-29a8-4037-9cf6-1d47a6b96373" providerId="ADAL" clId="{79D8F816-25D3-4EDF-B28E-B98432A1EB7F}" dt="2025-02-25T12:30:58.365" v="6870" actId="22"/>
          <ac:spMkLst>
            <pc:docMk/>
            <pc:sldMk cId="1649280042" sldId="841"/>
            <ac:spMk id="6" creationId="{9BDAC639-8FB2-1B93-C402-67B6C92D8F03}"/>
          </ac:spMkLst>
        </pc:spChg>
      </pc:sldChg>
      <pc:sldChg chg="modSp add mod">
        <pc:chgData name="Helen Lee" userId="950b76d7-29a8-4037-9cf6-1d47a6b96373" providerId="ADAL" clId="{79D8F816-25D3-4EDF-B28E-B98432A1EB7F}" dt="2025-02-25T13:02:52.739" v="7078" actId="20577"/>
        <pc:sldMkLst>
          <pc:docMk/>
          <pc:sldMk cId="4000017174" sldId="842"/>
        </pc:sldMkLst>
        <pc:spChg chg="mod">
          <ac:chgData name="Helen Lee" userId="950b76d7-29a8-4037-9cf6-1d47a6b96373" providerId="ADAL" clId="{79D8F816-25D3-4EDF-B28E-B98432A1EB7F}" dt="2025-02-25T13:02:52.739" v="7078" actId="20577"/>
          <ac:spMkLst>
            <pc:docMk/>
            <pc:sldMk cId="4000017174" sldId="842"/>
            <ac:spMk id="4" creationId="{E2F0608E-A04C-C559-1168-7A7C93957FDD}"/>
          </ac:spMkLst>
        </pc:spChg>
      </pc:sldChg>
      <pc:sldChg chg="addSp modSp new mod">
        <pc:chgData name="Helen Lee" userId="950b76d7-29a8-4037-9cf6-1d47a6b96373" providerId="ADAL" clId="{79D8F816-25D3-4EDF-B28E-B98432A1EB7F}" dt="2025-02-25T12:47:19.118" v="7062" actId="1076"/>
        <pc:sldMkLst>
          <pc:docMk/>
          <pc:sldMk cId="4259723376" sldId="843"/>
        </pc:sldMkLst>
        <pc:spChg chg="add mod">
          <ac:chgData name="Helen Lee" userId="950b76d7-29a8-4037-9cf6-1d47a6b96373" providerId="ADAL" clId="{79D8F816-25D3-4EDF-B28E-B98432A1EB7F}" dt="2025-02-25T12:46:35.733" v="7055" actId="14100"/>
          <ac:spMkLst>
            <pc:docMk/>
            <pc:sldMk cId="4259723376" sldId="843"/>
            <ac:spMk id="5" creationId="{9284E43E-2B7C-5552-B96F-A2F5ECD8A810}"/>
          </ac:spMkLst>
        </pc:spChg>
        <pc:spChg chg="add mod">
          <ac:chgData name="Helen Lee" userId="950b76d7-29a8-4037-9cf6-1d47a6b96373" providerId="ADAL" clId="{79D8F816-25D3-4EDF-B28E-B98432A1EB7F}" dt="2025-02-25T12:47:19.118" v="7062" actId="1076"/>
          <ac:spMkLst>
            <pc:docMk/>
            <pc:sldMk cId="4259723376" sldId="843"/>
            <ac:spMk id="7" creationId="{6589F372-76AF-F20D-9F3D-31710E51C523}"/>
          </ac:spMkLst>
        </pc:spChg>
        <pc:picChg chg="add mod modCrop">
          <ac:chgData name="Helen Lee" userId="950b76d7-29a8-4037-9cf6-1d47a6b96373" providerId="ADAL" clId="{79D8F816-25D3-4EDF-B28E-B98432A1EB7F}" dt="2025-02-25T12:47:16.413" v="7061" actId="1076"/>
          <ac:picMkLst>
            <pc:docMk/>
            <pc:sldMk cId="4259723376" sldId="843"/>
            <ac:picMk id="4" creationId="{8E4C4F33-3F57-1266-B3E4-BC0914F9A922}"/>
          </ac:picMkLst>
        </pc:picChg>
      </pc:sldChg>
      <pc:sldChg chg="addSp modSp add mod ord">
        <pc:chgData name="Helen Lee" userId="950b76d7-29a8-4037-9cf6-1d47a6b96373" providerId="ADAL" clId="{79D8F816-25D3-4EDF-B28E-B98432A1EB7F}" dt="2025-02-25T12:47:05.210" v="7059" actId="1076"/>
        <pc:sldMkLst>
          <pc:docMk/>
          <pc:sldMk cId="3875343560" sldId="844"/>
        </pc:sldMkLst>
        <pc:spChg chg="add mod">
          <ac:chgData name="Helen Lee" userId="950b76d7-29a8-4037-9cf6-1d47a6b96373" providerId="ADAL" clId="{79D8F816-25D3-4EDF-B28E-B98432A1EB7F}" dt="2025-02-25T12:46:18.873" v="7051" actId="14100"/>
          <ac:spMkLst>
            <pc:docMk/>
            <pc:sldMk cId="3875343560" sldId="844"/>
            <ac:spMk id="3" creationId="{6318D002-54F9-DC3E-3643-57FA6DF4E70D}"/>
          </ac:spMkLst>
        </pc:spChg>
        <pc:spChg chg="add mod">
          <ac:chgData name="Helen Lee" userId="950b76d7-29a8-4037-9cf6-1d47a6b96373" providerId="ADAL" clId="{79D8F816-25D3-4EDF-B28E-B98432A1EB7F}" dt="2025-02-25T12:47:05.210" v="7059" actId="1076"/>
          <ac:spMkLst>
            <pc:docMk/>
            <pc:sldMk cId="3875343560" sldId="844"/>
            <ac:spMk id="6" creationId="{C819DC18-0D76-998A-81B7-BE53A3AE6720}"/>
          </ac:spMkLst>
        </pc:spChg>
        <pc:picChg chg="mod modCrop">
          <ac:chgData name="Helen Lee" userId="950b76d7-29a8-4037-9cf6-1d47a6b96373" providerId="ADAL" clId="{79D8F816-25D3-4EDF-B28E-B98432A1EB7F}" dt="2025-02-25T12:46:48.502" v="7057" actId="1076"/>
          <ac:picMkLst>
            <pc:docMk/>
            <pc:sldMk cId="3875343560" sldId="844"/>
            <ac:picMk id="4" creationId="{1C7DA248-91EC-FDA1-68E3-407F0CDD6494}"/>
          </ac:picMkLst>
        </pc:picChg>
      </pc:sldChg>
      <pc:sldChg chg="modSp new mod ord">
        <pc:chgData name="Helen Lee" userId="950b76d7-29a8-4037-9cf6-1d47a6b96373" providerId="ADAL" clId="{79D8F816-25D3-4EDF-B28E-B98432A1EB7F}" dt="2025-02-25T13:43:26.614" v="8158" actId="6549"/>
        <pc:sldMkLst>
          <pc:docMk/>
          <pc:sldMk cId="742801722" sldId="845"/>
        </pc:sldMkLst>
        <pc:spChg chg="mod">
          <ac:chgData name="Helen Lee" userId="950b76d7-29a8-4037-9cf6-1d47a6b96373" providerId="ADAL" clId="{79D8F816-25D3-4EDF-B28E-B98432A1EB7F}" dt="2025-02-25T13:43:26.614" v="8158" actId="6549"/>
          <ac:spMkLst>
            <pc:docMk/>
            <pc:sldMk cId="742801722" sldId="845"/>
            <ac:spMk id="2" creationId="{AFD18C27-65E5-F2F5-D595-B701CFE1E7C1}"/>
          </ac:spMkLst>
        </pc:spChg>
        <pc:spChg chg="mod">
          <ac:chgData name="Helen Lee" userId="950b76d7-29a8-4037-9cf6-1d47a6b96373" providerId="ADAL" clId="{79D8F816-25D3-4EDF-B28E-B98432A1EB7F}" dt="2025-02-25T13:43:14.974" v="8146" actId="14100"/>
          <ac:spMkLst>
            <pc:docMk/>
            <pc:sldMk cId="742801722" sldId="845"/>
            <ac:spMk id="3" creationId="{98CE3E8E-55C0-28A6-1655-875BF67266A0}"/>
          </ac:spMkLst>
        </pc:spChg>
      </pc:sldChg>
      <pc:sldChg chg="addSp modSp new mod">
        <pc:chgData name="Helen Lee" userId="950b76d7-29a8-4037-9cf6-1d47a6b96373" providerId="ADAL" clId="{79D8F816-25D3-4EDF-B28E-B98432A1EB7F}" dt="2025-02-25T13:30:55.550" v="7366" actId="1076"/>
        <pc:sldMkLst>
          <pc:docMk/>
          <pc:sldMk cId="1808629426" sldId="846"/>
        </pc:sldMkLst>
        <pc:spChg chg="add mod">
          <ac:chgData name="Helen Lee" userId="950b76d7-29a8-4037-9cf6-1d47a6b96373" providerId="ADAL" clId="{79D8F816-25D3-4EDF-B28E-B98432A1EB7F}" dt="2025-02-25T13:30:55.550" v="7366" actId="1076"/>
          <ac:spMkLst>
            <pc:docMk/>
            <pc:sldMk cId="1808629426" sldId="846"/>
            <ac:spMk id="6" creationId="{90563CD4-D489-80FB-395D-3A606DBD3521}"/>
          </ac:spMkLst>
        </pc:spChg>
        <pc:picChg chg="add mod">
          <ac:chgData name="Helen Lee" userId="950b76d7-29a8-4037-9cf6-1d47a6b96373" providerId="ADAL" clId="{79D8F816-25D3-4EDF-B28E-B98432A1EB7F}" dt="2025-02-25T13:30:51.311" v="7364" actId="14100"/>
          <ac:picMkLst>
            <pc:docMk/>
            <pc:sldMk cId="1808629426" sldId="846"/>
            <ac:picMk id="4" creationId="{22FCE69E-1546-EDF0-7AF7-E63C732CE126}"/>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6C6A57-4A1A-4EC7-AE5A-E1C4055EB49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6841633-8E97-4950-BEB9-AAF171E458A1}">
      <dgm:prSet/>
      <dgm:spPr/>
      <dgm:t>
        <a:bodyPr/>
        <a:lstStyle/>
        <a:p>
          <a:pPr>
            <a:defRPr cap="all"/>
          </a:pPr>
          <a:r>
            <a:rPr lang="en-GB"/>
            <a:t>Traditional literature review</a:t>
          </a:r>
          <a:endParaRPr lang="en-US"/>
        </a:p>
      </dgm:t>
    </dgm:pt>
    <dgm:pt modelId="{1DE8D54C-A30B-429E-A8F2-881F60FC4E1B}" type="parTrans" cxnId="{1868C1B7-6449-4B0B-BC75-DA5A8BCCCE78}">
      <dgm:prSet/>
      <dgm:spPr/>
      <dgm:t>
        <a:bodyPr/>
        <a:lstStyle/>
        <a:p>
          <a:endParaRPr lang="en-US"/>
        </a:p>
      </dgm:t>
    </dgm:pt>
    <dgm:pt modelId="{F5E96A3B-A7A5-4CDB-AD61-CF8BD1B3E367}" type="sibTrans" cxnId="{1868C1B7-6449-4B0B-BC75-DA5A8BCCCE78}">
      <dgm:prSet/>
      <dgm:spPr/>
      <dgm:t>
        <a:bodyPr/>
        <a:lstStyle/>
        <a:p>
          <a:endParaRPr lang="en-US"/>
        </a:p>
      </dgm:t>
    </dgm:pt>
    <dgm:pt modelId="{192D5494-CEF6-4DA1-B49A-C81894C09593}">
      <dgm:prSet/>
      <dgm:spPr/>
      <dgm:t>
        <a:bodyPr/>
        <a:lstStyle/>
        <a:p>
          <a:pPr>
            <a:defRPr cap="all"/>
          </a:pPr>
          <a:r>
            <a:rPr lang="en-GB"/>
            <a:t>Systematic literature review</a:t>
          </a:r>
          <a:endParaRPr lang="en-US"/>
        </a:p>
      </dgm:t>
    </dgm:pt>
    <dgm:pt modelId="{90F4A2B6-92A1-44FB-BDE0-5480A77630D8}" type="parTrans" cxnId="{342E9056-EF40-4BDE-8287-EE7E0D1F1403}">
      <dgm:prSet/>
      <dgm:spPr/>
      <dgm:t>
        <a:bodyPr/>
        <a:lstStyle/>
        <a:p>
          <a:endParaRPr lang="en-US"/>
        </a:p>
      </dgm:t>
    </dgm:pt>
    <dgm:pt modelId="{E1C05E00-ADA7-49EB-A3FD-4E5C5B059977}" type="sibTrans" cxnId="{342E9056-EF40-4BDE-8287-EE7E0D1F1403}">
      <dgm:prSet/>
      <dgm:spPr/>
      <dgm:t>
        <a:bodyPr/>
        <a:lstStyle/>
        <a:p>
          <a:endParaRPr lang="en-US"/>
        </a:p>
      </dgm:t>
    </dgm:pt>
    <dgm:pt modelId="{86C3F1AF-08CD-485F-B4C3-B31E10D689AA}" type="pres">
      <dgm:prSet presAssocID="{DD6C6A57-4A1A-4EC7-AE5A-E1C4055EB495}" presName="root" presStyleCnt="0">
        <dgm:presLayoutVars>
          <dgm:dir/>
          <dgm:resizeHandles val="exact"/>
        </dgm:presLayoutVars>
      </dgm:prSet>
      <dgm:spPr/>
    </dgm:pt>
    <dgm:pt modelId="{237070C7-2D88-4725-951A-CB5EC9C7329B}" type="pres">
      <dgm:prSet presAssocID="{16841633-8E97-4950-BEB9-AAF171E458A1}" presName="compNode" presStyleCnt="0"/>
      <dgm:spPr/>
    </dgm:pt>
    <dgm:pt modelId="{3DC6B89D-FC20-4A24-A5C2-859EC06BEC1D}" type="pres">
      <dgm:prSet presAssocID="{16841633-8E97-4950-BEB9-AAF171E458A1}" presName="iconBgRect" presStyleLbl="bgShp" presStyleIdx="0" presStyleCnt="2"/>
      <dgm:spPr>
        <a:prstGeom prst="round2DiagRect">
          <a:avLst>
            <a:gd name="adj1" fmla="val 29727"/>
            <a:gd name="adj2" fmla="val 0"/>
          </a:avLst>
        </a:prstGeom>
      </dgm:spPr>
    </dgm:pt>
    <dgm:pt modelId="{E2E1D71F-90A9-447C-A23E-C2EB9E0E7ECA}" type="pres">
      <dgm:prSet presAssocID="{16841633-8E97-4950-BEB9-AAF171E458A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C7D66F9C-B69F-45F8-881B-1391616BA4FF}" type="pres">
      <dgm:prSet presAssocID="{16841633-8E97-4950-BEB9-AAF171E458A1}" presName="spaceRect" presStyleCnt="0"/>
      <dgm:spPr/>
    </dgm:pt>
    <dgm:pt modelId="{06CD18D1-D672-48A9-9E62-368F32CF040F}" type="pres">
      <dgm:prSet presAssocID="{16841633-8E97-4950-BEB9-AAF171E458A1}" presName="textRect" presStyleLbl="revTx" presStyleIdx="0" presStyleCnt="2">
        <dgm:presLayoutVars>
          <dgm:chMax val="1"/>
          <dgm:chPref val="1"/>
        </dgm:presLayoutVars>
      </dgm:prSet>
      <dgm:spPr/>
    </dgm:pt>
    <dgm:pt modelId="{4773FB45-3AB5-40CB-A316-D113776D3271}" type="pres">
      <dgm:prSet presAssocID="{F5E96A3B-A7A5-4CDB-AD61-CF8BD1B3E367}" presName="sibTrans" presStyleCnt="0"/>
      <dgm:spPr/>
    </dgm:pt>
    <dgm:pt modelId="{F17F19A1-2DEE-44B3-A34B-C31602D9DD33}" type="pres">
      <dgm:prSet presAssocID="{192D5494-CEF6-4DA1-B49A-C81894C09593}" presName="compNode" presStyleCnt="0"/>
      <dgm:spPr/>
    </dgm:pt>
    <dgm:pt modelId="{550A327B-9126-4651-AED0-C5753E5CCBDA}" type="pres">
      <dgm:prSet presAssocID="{192D5494-CEF6-4DA1-B49A-C81894C09593}" presName="iconBgRect" presStyleLbl="bgShp" presStyleIdx="1" presStyleCnt="2" custLinFactNeighborX="3962" custLinFactNeighborY="609"/>
      <dgm:spPr>
        <a:prstGeom prst="round2DiagRect">
          <a:avLst>
            <a:gd name="adj1" fmla="val 29727"/>
            <a:gd name="adj2" fmla="val 0"/>
          </a:avLst>
        </a:prstGeom>
      </dgm:spPr>
    </dgm:pt>
    <dgm:pt modelId="{20492DDD-4807-41DF-A89C-56439FF06F61}" type="pres">
      <dgm:prSet presAssocID="{192D5494-CEF6-4DA1-B49A-C81894C0959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Network diagram"/>
        </a:ext>
      </dgm:extLst>
    </dgm:pt>
    <dgm:pt modelId="{C492242A-93F6-4B57-8212-0836C6625A18}" type="pres">
      <dgm:prSet presAssocID="{192D5494-CEF6-4DA1-B49A-C81894C09593}" presName="spaceRect" presStyleCnt="0"/>
      <dgm:spPr/>
    </dgm:pt>
    <dgm:pt modelId="{69029239-ECED-4F9F-9145-53C481F28B0E}" type="pres">
      <dgm:prSet presAssocID="{192D5494-CEF6-4DA1-B49A-C81894C09593}" presName="textRect" presStyleLbl="revTx" presStyleIdx="1" presStyleCnt="2">
        <dgm:presLayoutVars>
          <dgm:chMax val="1"/>
          <dgm:chPref val="1"/>
        </dgm:presLayoutVars>
      </dgm:prSet>
      <dgm:spPr/>
    </dgm:pt>
  </dgm:ptLst>
  <dgm:cxnLst>
    <dgm:cxn modelId="{3CAD7A41-B9C5-4FF2-B0DB-DD9390A6853C}" type="presOf" srcId="{DD6C6A57-4A1A-4EC7-AE5A-E1C4055EB495}" destId="{86C3F1AF-08CD-485F-B4C3-B31E10D689AA}" srcOrd="0" destOrd="0" presId="urn:microsoft.com/office/officeart/2018/5/layout/IconLeafLabelList"/>
    <dgm:cxn modelId="{342E9056-EF40-4BDE-8287-EE7E0D1F1403}" srcId="{DD6C6A57-4A1A-4EC7-AE5A-E1C4055EB495}" destId="{192D5494-CEF6-4DA1-B49A-C81894C09593}" srcOrd="1" destOrd="0" parTransId="{90F4A2B6-92A1-44FB-BDE0-5480A77630D8}" sibTransId="{E1C05E00-ADA7-49EB-A3FD-4E5C5B059977}"/>
    <dgm:cxn modelId="{E4547C77-CB26-440C-A03A-F309727BC33D}" type="presOf" srcId="{16841633-8E97-4950-BEB9-AAF171E458A1}" destId="{06CD18D1-D672-48A9-9E62-368F32CF040F}" srcOrd="0" destOrd="0" presId="urn:microsoft.com/office/officeart/2018/5/layout/IconLeafLabelList"/>
    <dgm:cxn modelId="{1868C1B7-6449-4B0B-BC75-DA5A8BCCCE78}" srcId="{DD6C6A57-4A1A-4EC7-AE5A-E1C4055EB495}" destId="{16841633-8E97-4950-BEB9-AAF171E458A1}" srcOrd="0" destOrd="0" parTransId="{1DE8D54C-A30B-429E-A8F2-881F60FC4E1B}" sibTransId="{F5E96A3B-A7A5-4CDB-AD61-CF8BD1B3E367}"/>
    <dgm:cxn modelId="{39EE5FE2-3583-44F7-A0F1-0FC531E9C8D7}" type="presOf" srcId="{192D5494-CEF6-4DA1-B49A-C81894C09593}" destId="{69029239-ECED-4F9F-9145-53C481F28B0E}" srcOrd="0" destOrd="0" presId="urn:microsoft.com/office/officeart/2018/5/layout/IconLeafLabelList"/>
    <dgm:cxn modelId="{1BBC1871-850D-4555-A9C2-445F8F96E037}" type="presParOf" srcId="{86C3F1AF-08CD-485F-B4C3-B31E10D689AA}" destId="{237070C7-2D88-4725-951A-CB5EC9C7329B}" srcOrd="0" destOrd="0" presId="urn:microsoft.com/office/officeart/2018/5/layout/IconLeafLabelList"/>
    <dgm:cxn modelId="{0F792C19-876D-4B6D-9D60-E7B9541C6002}" type="presParOf" srcId="{237070C7-2D88-4725-951A-CB5EC9C7329B}" destId="{3DC6B89D-FC20-4A24-A5C2-859EC06BEC1D}" srcOrd="0" destOrd="0" presId="urn:microsoft.com/office/officeart/2018/5/layout/IconLeafLabelList"/>
    <dgm:cxn modelId="{1AC7F96A-EA8C-448A-BFAD-A5CA3F9DFC57}" type="presParOf" srcId="{237070C7-2D88-4725-951A-CB5EC9C7329B}" destId="{E2E1D71F-90A9-447C-A23E-C2EB9E0E7ECA}" srcOrd="1" destOrd="0" presId="urn:microsoft.com/office/officeart/2018/5/layout/IconLeafLabelList"/>
    <dgm:cxn modelId="{020A5482-B58D-4C94-A7D3-973C8D79F0C5}" type="presParOf" srcId="{237070C7-2D88-4725-951A-CB5EC9C7329B}" destId="{C7D66F9C-B69F-45F8-881B-1391616BA4FF}" srcOrd="2" destOrd="0" presId="urn:microsoft.com/office/officeart/2018/5/layout/IconLeafLabelList"/>
    <dgm:cxn modelId="{DF8776EA-B24F-4349-8646-CC0E776B1C06}" type="presParOf" srcId="{237070C7-2D88-4725-951A-CB5EC9C7329B}" destId="{06CD18D1-D672-48A9-9E62-368F32CF040F}" srcOrd="3" destOrd="0" presId="urn:microsoft.com/office/officeart/2018/5/layout/IconLeafLabelList"/>
    <dgm:cxn modelId="{0C731DB8-B480-47FA-BA59-DCF4EB84FB3E}" type="presParOf" srcId="{86C3F1AF-08CD-485F-B4C3-B31E10D689AA}" destId="{4773FB45-3AB5-40CB-A316-D113776D3271}" srcOrd="1" destOrd="0" presId="urn:microsoft.com/office/officeart/2018/5/layout/IconLeafLabelList"/>
    <dgm:cxn modelId="{D74980FE-0D64-4217-857F-CE2391AE3256}" type="presParOf" srcId="{86C3F1AF-08CD-485F-B4C3-B31E10D689AA}" destId="{F17F19A1-2DEE-44B3-A34B-C31602D9DD33}" srcOrd="2" destOrd="0" presId="urn:microsoft.com/office/officeart/2018/5/layout/IconLeafLabelList"/>
    <dgm:cxn modelId="{926569DC-2809-4651-961A-ADF5BC174342}" type="presParOf" srcId="{F17F19A1-2DEE-44B3-A34B-C31602D9DD33}" destId="{550A327B-9126-4651-AED0-C5753E5CCBDA}" srcOrd="0" destOrd="0" presId="urn:microsoft.com/office/officeart/2018/5/layout/IconLeafLabelList"/>
    <dgm:cxn modelId="{EF1BFCB6-5CFF-43E8-B58F-3F69D9217190}" type="presParOf" srcId="{F17F19A1-2DEE-44B3-A34B-C31602D9DD33}" destId="{20492DDD-4807-41DF-A89C-56439FF06F61}" srcOrd="1" destOrd="0" presId="urn:microsoft.com/office/officeart/2018/5/layout/IconLeafLabelList"/>
    <dgm:cxn modelId="{45CED14A-B81C-41C4-BD05-D169CAE13DAA}" type="presParOf" srcId="{F17F19A1-2DEE-44B3-A34B-C31602D9DD33}" destId="{C492242A-93F6-4B57-8212-0836C6625A18}" srcOrd="2" destOrd="0" presId="urn:microsoft.com/office/officeart/2018/5/layout/IconLeafLabelList"/>
    <dgm:cxn modelId="{974625E0-2EE4-4BED-BABF-FA57F68E4546}" type="presParOf" srcId="{F17F19A1-2DEE-44B3-A34B-C31602D9DD33}" destId="{69029239-ECED-4F9F-9145-53C481F28B0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6B89D-FC20-4A24-A5C2-859EC06BEC1D}">
      <dsp:nvSpPr>
        <dsp:cNvPr id="0" name=""/>
        <dsp:cNvSpPr/>
      </dsp:nvSpPr>
      <dsp:spPr>
        <a:xfrm>
          <a:off x="2470034" y="1373"/>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E1D71F-90A9-447C-A23E-C2EB9E0E7ECA}">
      <dsp:nvSpPr>
        <dsp:cNvPr id="0" name=""/>
        <dsp:cNvSpPr/>
      </dsp:nvSpPr>
      <dsp:spPr>
        <a:xfrm>
          <a:off x="2857596" y="388936"/>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CD18D1-D672-48A9-9E62-368F32CF040F}">
      <dsp:nvSpPr>
        <dsp:cNvPr id="0" name=""/>
        <dsp:cNvSpPr/>
      </dsp:nvSpPr>
      <dsp:spPr>
        <a:xfrm>
          <a:off x="1888690" y="2386374"/>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Traditional literature review</a:t>
          </a:r>
          <a:endParaRPr lang="en-US" sz="2500" kern="1200"/>
        </a:p>
      </dsp:txBody>
      <dsp:txXfrm>
        <a:off x="1888690" y="2386374"/>
        <a:ext cx="2981250" cy="720000"/>
      </dsp:txXfrm>
    </dsp:sp>
    <dsp:sp modelId="{550A327B-9126-4651-AED0-C5753E5CCBDA}">
      <dsp:nvSpPr>
        <dsp:cNvPr id="0" name=""/>
        <dsp:cNvSpPr/>
      </dsp:nvSpPr>
      <dsp:spPr>
        <a:xfrm>
          <a:off x="6045054" y="12449"/>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492DDD-4807-41DF-A89C-56439FF06F61}">
      <dsp:nvSpPr>
        <dsp:cNvPr id="0" name=""/>
        <dsp:cNvSpPr/>
      </dsp:nvSpPr>
      <dsp:spPr>
        <a:xfrm>
          <a:off x="6360565" y="388936"/>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029239-ECED-4F9F-9145-53C481F28B0E}">
      <dsp:nvSpPr>
        <dsp:cNvPr id="0" name=""/>
        <dsp:cNvSpPr/>
      </dsp:nvSpPr>
      <dsp:spPr>
        <a:xfrm>
          <a:off x="5391659" y="2386374"/>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Systematic literature review</a:t>
          </a:r>
          <a:endParaRPr lang="en-US" sz="2500" kern="1200"/>
        </a:p>
      </dsp:txBody>
      <dsp:txXfrm>
        <a:off x="5391659" y="2386374"/>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C7E957-25CB-4C2F-A59C-235022CD38BE}" type="datetimeFigureOut">
              <a:rPr lang="en-GB" smtClean="0"/>
              <a:t>25/02/2025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00A019-855A-4010-A508-7860020AEB55}" type="slidenum">
              <a:rPr lang="en-GB" smtClean="0"/>
              <a:t>‹#›</a:t>
            </a:fld>
            <a:endParaRPr lang="en-GB"/>
          </a:p>
        </p:txBody>
      </p:sp>
    </p:spTree>
    <p:extLst>
      <p:ext uri="{BB962C8B-B14F-4D97-AF65-F5344CB8AC3E}">
        <p14:creationId xmlns:p14="http://schemas.microsoft.com/office/powerpoint/2010/main" val="1737020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18AA1-138F-7E46-6B8E-466760BE8F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9816EF-F78E-ABEA-8184-7A06C0B3D0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AE8955-AD73-70F7-4298-A069186375F1}"/>
              </a:ext>
            </a:extLst>
          </p:cNvPr>
          <p:cNvSpPr>
            <a:spLocks noGrp="1"/>
          </p:cNvSpPr>
          <p:nvPr>
            <p:ph type="dt" sz="half" idx="10"/>
          </p:nvPr>
        </p:nvSpPr>
        <p:spPr/>
        <p:txBody>
          <a:bodyPr/>
          <a:lstStyle/>
          <a:p>
            <a:fld id="{FA9EDF75-B853-4B7B-A970-48F0B3A07F04}" type="datetime1">
              <a:rPr lang="en-GB" smtClean="0"/>
              <a:t>25/02/2025</a:t>
            </a:fld>
            <a:endParaRPr lang="en-GB"/>
          </a:p>
        </p:txBody>
      </p:sp>
      <p:sp>
        <p:nvSpPr>
          <p:cNvPr id="5" name="Footer Placeholder 4">
            <a:extLst>
              <a:ext uri="{FF2B5EF4-FFF2-40B4-BE49-F238E27FC236}">
                <a16:creationId xmlns:a16="http://schemas.microsoft.com/office/drawing/2014/main" id="{C7116079-4A85-0C7A-E563-3C8ABF09B566}"/>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6005BC96-6B22-3A42-2F03-2D5A35F5BABC}"/>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4099236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4578E-45EE-7548-8124-81CA71CBEC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6BF19F-3982-56F4-DCAC-93D234AEEF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3CDBD3-492E-1763-391E-6B05ACE92D73}"/>
              </a:ext>
            </a:extLst>
          </p:cNvPr>
          <p:cNvSpPr>
            <a:spLocks noGrp="1"/>
          </p:cNvSpPr>
          <p:nvPr>
            <p:ph type="dt" sz="half" idx="10"/>
          </p:nvPr>
        </p:nvSpPr>
        <p:spPr/>
        <p:txBody>
          <a:bodyPr/>
          <a:lstStyle/>
          <a:p>
            <a:fld id="{75F57075-F359-458D-AB2A-8F9DACD2ED96}" type="datetime1">
              <a:rPr lang="en-GB" smtClean="0"/>
              <a:t>25/02/2025</a:t>
            </a:fld>
            <a:endParaRPr lang="en-GB"/>
          </a:p>
        </p:txBody>
      </p:sp>
      <p:sp>
        <p:nvSpPr>
          <p:cNvPr id="5" name="Footer Placeholder 4">
            <a:extLst>
              <a:ext uri="{FF2B5EF4-FFF2-40B4-BE49-F238E27FC236}">
                <a16:creationId xmlns:a16="http://schemas.microsoft.com/office/drawing/2014/main" id="{C6A29EAF-0823-2110-8306-B0DFEC6E15D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78024328-307A-F909-31C6-876DD6AADA9C}"/>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410653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3523-A19B-DBD0-53D5-51DCA676DD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3FE514-394E-CEEB-6B8B-92CBB60055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1BF98C-DE84-7CED-CC22-8A2E2F885924}"/>
              </a:ext>
            </a:extLst>
          </p:cNvPr>
          <p:cNvSpPr>
            <a:spLocks noGrp="1"/>
          </p:cNvSpPr>
          <p:nvPr>
            <p:ph type="dt" sz="half" idx="10"/>
          </p:nvPr>
        </p:nvSpPr>
        <p:spPr/>
        <p:txBody>
          <a:bodyPr/>
          <a:lstStyle/>
          <a:p>
            <a:fld id="{2B2AE989-7FC1-47AB-B03C-9377CABCF262}" type="datetime1">
              <a:rPr lang="en-GB" smtClean="0"/>
              <a:t>25/02/2025</a:t>
            </a:fld>
            <a:endParaRPr lang="en-GB"/>
          </a:p>
        </p:txBody>
      </p:sp>
      <p:sp>
        <p:nvSpPr>
          <p:cNvPr id="5" name="Footer Placeholder 4">
            <a:extLst>
              <a:ext uri="{FF2B5EF4-FFF2-40B4-BE49-F238E27FC236}">
                <a16:creationId xmlns:a16="http://schemas.microsoft.com/office/drawing/2014/main" id="{20043087-640E-17C2-A051-5D697A3A1603}"/>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D0B2C903-B262-F8D6-B0E7-DE662503695B}"/>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876822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E7A4D-66D0-3C15-49E9-16D14DB158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B8F623-E7EC-FC03-6D8B-1C7C989FBB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371C10-ED81-63FA-876F-07B617D639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ABE9AE-297C-DEA0-2095-B37D0BC38DE4}"/>
              </a:ext>
            </a:extLst>
          </p:cNvPr>
          <p:cNvSpPr>
            <a:spLocks noGrp="1"/>
          </p:cNvSpPr>
          <p:nvPr>
            <p:ph type="dt" sz="half" idx="10"/>
          </p:nvPr>
        </p:nvSpPr>
        <p:spPr/>
        <p:txBody>
          <a:bodyPr/>
          <a:lstStyle/>
          <a:p>
            <a:fld id="{3AE223F9-0E4B-4640-9DB9-2EEDE63A4AE6}" type="datetime1">
              <a:rPr lang="en-GB" smtClean="0"/>
              <a:t>25/02/2025</a:t>
            </a:fld>
            <a:endParaRPr lang="en-GB"/>
          </a:p>
        </p:txBody>
      </p:sp>
      <p:sp>
        <p:nvSpPr>
          <p:cNvPr id="6" name="Footer Placeholder 5">
            <a:extLst>
              <a:ext uri="{FF2B5EF4-FFF2-40B4-BE49-F238E27FC236}">
                <a16:creationId xmlns:a16="http://schemas.microsoft.com/office/drawing/2014/main" id="{10740F72-6606-73CD-A862-25BEB9A913F0}"/>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61612893-82FD-1929-5520-7AE4D6547815}"/>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2634258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17EA0-FC3B-BA24-6BB7-B4F0AE85CE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52A983-3873-7E81-0871-4C5D0DF2FF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659933-1CD0-773A-70D5-66124A30E4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4DCAAC-1002-A56C-7568-D865A34EAE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2831BB-BAD8-AA2D-17C8-C8E5DF80B3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40D908-49FD-3F3A-A99C-8BF8C7DBFA67}"/>
              </a:ext>
            </a:extLst>
          </p:cNvPr>
          <p:cNvSpPr>
            <a:spLocks noGrp="1"/>
          </p:cNvSpPr>
          <p:nvPr>
            <p:ph type="dt" sz="half" idx="10"/>
          </p:nvPr>
        </p:nvSpPr>
        <p:spPr/>
        <p:txBody>
          <a:bodyPr/>
          <a:lstStyle/>
          <a:p>
            <a:fld id="{A30414E9-3569-4602-8284-254E2733ECB8}" type="datetime1">
              <a:rPr lang="en-GB" smtClean="0"/>
              <a:t>25/02/2025</a:t>
            </a:fld>
            <a:endParaRPr lang="en-GB"/>
          </a:p>
        </p:txBody>
      </p:sp>
      <p:sp>
        <p:nvSpPr>
          <p:cNvPr id="8" name="Footer Placeholder 7">
            <a:extLst>
              <a:ext uri="{FF2B5EF4-FFF2-40B4-BE49-F238E27FC236}">
                <a16:creationId xmlns:a16="http://schemas.microsoft.com/office/drawing/2014/main" id="{B6F94F69-BF48-330D-8746-38FDF8A695E5}"/>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9" name="Slide Number Placeholder 8">
            <a:extLst>
              <a:ext uri="{FF2B5EF4-FFF2-40B4-BE49-F238E27FC236}">
                <a16:creationId xmlns:a16="http://schemas.microsoft.com/office/drawing/2014/main" id="{2121F484-7BC0-5E04-3758-4862D2C581D9}"/>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3439073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AFC1F-AA43-ECE6-20E6-49D5392704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B8EF2D-B094-3B9C-ED69-76ADA0C76A3C}"/>
              </a:ext>
            </a:extLst>
          </p:cNvPr>
          <p:cNvSpPr>
            <a:spLocks noGrp="1"/>
          </p:cNvSpPr>
          <p:nvPr>
            <p:ph type="dt" sz="half" idx="10"/>
          </p:nvPr>
        </p:nvSpPr>
        <p:spPr/>
        <p:txBody>
          <a:bodyPr/>
          <a:lstStyle/>
          <a:p>
            <a:fld id="{B2AE8469-6F4F-48DC-A439-FB6FA28E15EB}" type="datetime1">
              <a:rPr lang="en-GB" smtClean="0"/>
              <a:t>25/02/2025</a:t>
            </a:fld>
            <a:endParaRPr lang="en-GB"/>
          </a:p>
        </p:txBody>
      </p:sp>
      <p:sp>
        <p:nvSpPr>
          <p:cNvPr id="4" name="Footer Placeholder 3">
            <a:extLst>
              <a:ext uri="{FF2B5EF4-FFF2-40B4-BE49-F238E27FC236}">
                <a16:creationId xmlns:a16="http://schemas.microsoft.com/office/drawing/2014/main" id="{685EFA77-FBFA-A615-E77F-E71AD6551212}"/>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5" name="Slide Number Placeholder 4">
            <a:extLst>
              <a:ext uri="{FF2B5EF4-FFF2-40B4-BE49-F238E27FC236}">
                <a16:creationId xmlns:a16="http://schemas.microsoft.com/office/drawing/2014/main" id="{B6E68079-501E-9B95-E6FB-FAF1E6A613ED}"/>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916088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797024-B6EB-426C-D122-69F9260C2249}"/>
              </a:ext>
            </a:extLst>
          </p:cNvPr>
          <p:cNvSpPr>
            <a:spLocks noGrp="1"/>
          </p:cNvSpPr>
          <p:nvPr>
            <p:ph type="dt" sz="half" idx="10"/>
          </p:nvPr>
        </p:nvSpPr>
        <p:spPr/>
        <p:txBody>
          <a:bodyPr/>
          <a:lstStyle/>
          <a:p>
            <a:fld id="{27864312-CF40-4F0D-B679-70A7AB81D5B3}" type="datetime1">
              <a:rPr lang="en-GB" smtClean="0"/>
              <a:t>25/02/2025</a:t>
            </a:fld>
            <a:endParaRPr lang="en-GB"/>
          </a:p>
        </p:txBody>
      </p:sp>
      <p:sp>
        <p:nvSpPr>
          <p:cNvPr id="3" name="Footer Placeholder 2">
            <a:extLst>
              <a:ext uri="{FF2B5EF4-FFF2-40B4-BE49-F238E27FC236}">
                <a16:creationId xmlns:a16="http://schemas.microsoft.com/office/drawing/2014/main" id="{40C499C6-3B28-3B4E-E08A-09CD1549579E}"/>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4" name="Slide Number Placeholder 3">
            <a:extLst>
              <a:ext uri="{FF2B5EF4-FFF2-40B4-BE49-F238E27FC236}">
                <a16:creationId xmlns:a16="http://schemas.microsoft.com/office/drawing/2014/main" id="{38112B0E-EA37-F2ED-10CD-7BAB5D697E27}"/>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359076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1715C-888D-EAA2-AAB3-7BBD8928FD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CE4EC2-ACD1-7B6A-190D-8FB58CA411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2DE601-BFA2-904B-619A-6CED3345AF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F26C5F-21D6-2673-585B-E1C5AE422870}"/>
              </a:ext>
            </a:extLst>
          </p:cNvPr>
          <p:cNvSpPr>
            <a:spLocks noGrp="1"/>
          </p:cNvSpPr>
          <p:nvPr>
            <p:ph type="dt" sz="half" idx="10"/>
          </p:nvPr>
        </p:nvSpPr>
        <p:spPr/>
        <p:txBody>
          <a:bodyPr/>
          <a:lstStyle/>
          <a:p>
            <a:fld id="{DEC63D60-C9FB-49B5-9C88-45D95FD47D70}" type="datetime1">
              <a:rPr lang="en-GB" smtClean="0"/>
              <a:t>25/02/2025</a:t>
            </a:fld>
            <a:endParaRPr lang="en-GB"/>
          </a:p>
        </p:txBody>
      </p:sp>
      <p:sp>
        <p:nvSpPr>
          <p:cNvPr id="6" name="Footer Placeholder 5">
            <a:extLst>
              <a:ext uri="{FF2B5EF4-FFF2-40B4-BE49-F238E27FC236}">
                <a16:creationId xmlns:a16="http://schemas.microsoft.com/office/drawing/2014/main" id="{6355A345-F40F-CF34-ABDC-29EF1BE1702B}"/>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88499D4C-2D54-1943-DEFB-491F02D19D5F}"/>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2632217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5E19F-23FE-56C7-BD31-2F78A32464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BF214F-F2CD-8588-F7F3-8B5D0CF5F6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5420ED-2C19-03E7-94C5-8A3F6C9C6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D81B0A-83BC-8458-62D4-556980F6FA21}"/>
              </a:ext>
            </a:extLst>
          </p:cNvPr>
          <p:cNvSpPr>
            <a:spLocks noGrp="1"/>
          </p:cNvSpPr>
          <p:nvPr>
            <p:ph type="dt" sz="half" idx="10"/>
          </p:nvPr>
        </p:nvSpPr>
        <p:spPr/>
        <p:txBody>
          <a:bodyPr/>
          <a:lstStyle/>
          <a:p>
            <a:fld id="{FD3F77DD-AB3B-4585-B154-96A25B010386}" type="datetime1">
              <a:rPr lang="en-GB" smtClean="0"/>
              <a:t>25/02/2025</a:t>
            </a:fld>
            <a:endParaRPr lang="en-GB"/>
          </a:p>
        </p:txBody>
      </p:sp>
      <p:sp>
        <p:nvSpPr>
          <p:cNvPr id="6" name="Footer Placeholder 5">
            <a:extLst>
              <a:ext uri="{FF2B5EF4-FFF2-40B4-BE49-F238E27FC236}">
                <a16:creationId xmlns:a16="http://schemas.microsoft.com/office/drawing/2014/main" id="{683B5EE7-1554-CC35-20C6-447A1F03D30D}"/>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9E2B9727-4534-5BBE-816D-E35B86443944}"/>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446199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50E17-7AF0-5C1B-8AB4-92301873A6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16A99A-D341-7DB0-827B-3C160415C1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8D781-756A-AADD-3A7F-421C457DFFB5}"/>
              </a:ext>
            </a:extLst>
          </p:cNvPr>
          <p:cNvSpPr>
            <a:spLocks noGrp="1"/>
          </p:cNvSpPr>
          <p:nvPr>
            <p:ph type="dt" sz="half" idx="10"/>
          </p:nvPr>
        </p:nvSpPr>
        <p:spPr/>
        <p:txBody>
          <a:bodyPr/>
          <a:lstStyle/>
          <a:p>
            <a:fld id="{7A4E6838-DCB2-4ABB-8824-4199F954121A}" type="datetime1">
              <a:rPr lang="en-GB" smtClean="0"/>
              <a:t>25/02/2025</a:t>
            </a:fld>
            <a:endParaRPr lang="en-GB"/>
          </a:p>
        </p:txBody>
      </p:sp>
      <p:sp>
        <p:nvSpPr>
          <p:cNvPr id="5" name="Footer Placeholder 4">
            <a:extLst>
              <a:ext uri="{FF2B5EF4-FFF2-40B4-BE49-F238E27FC236}">
                <a16:creationId xmlns:a16="http://schemas.microsoft.com/office/drawing/2014/main" id="{03B29522-4574-9F3F-743D-E71FD6D019A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77481A57-637B-534D-527D-EFDFAE968FDA}"/>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3787066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51BF18-1DD4-5516-9BA1-0E57373270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E958EA-4911-1469-8DD2-7B1BD6B70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FBD9AF-ED92-567C-CEAC-18A3324EB74D}"/>
              </a:ext>
            </a:extLst>
          </p:cNvPr>
          <p:cNvSpPr>
            <a:spLocks noGrp="1"/>
          </p:cNvSpPr>
          <p:nvPr>
            <p:ph type="dt" sz="half" idx="10"/>
          </p:nvPr>
        </p:nvSpPr>
        <p:spPr/>
        <p:txBody>
          <a:bodyPr/>
          <a:lstStyle/>
          <a:p>
            <a:fld id="{4CEB0509-5E2B-4A73-8B65-4A56EA7C7EAA}" type="datetime1">
              <a:rPr lang="en-GB" smtClean="0"/>
              <a:t>25/02/2025</a:t>
            </a:fld>
            <a:endParaRPr lang="en-GB"/>
          </a:p>
        </p:txBody>
      </p:sp>
      <p:sp>
        <p:nvSpPr>
          <p:cNvPr id="5" name="Footer Placeholder 4">
            <a:extLst>
              <a:ext uri="{FF2B5EF4-FFF2-40B4-BE49-F238E27FC236}">
                <a16:creationId xmlns:a16="http://schemas.microsoft.com/office/drawing/2014/main" id="{5BE75701-33EA-EBF0-7F01-D68F4363FA27}"/>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31ECFF69-98FD-1975-0395-9E6F21C7F77F}"/>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706685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5372D8-2EF9-0840-6A85-2B4146618E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A5752D-B34A-24BE-B738-B5D6BEEBB2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99317-D950-FD2B-B2CB-C5147DE6C1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4E50CC-4E61-4830-91C6-B3B684DD582E}" type="datetime1">
              <a:rPr lang="en-GB" smtClean="0"/>
              <a:t>25/02/2025</a:t>
            </a:fld>
            <a:endParaRPr lang="en-GB"/>
          </a:p>
        </p:txBody>
      </p:sp>
      <p:sp>
        <p:nvSpPr>
          <p:cNvPr id="5" name="Footer Placeholder 4">
            <a:extLst>
              <a:ext uri="{FF2B5EF4-FFF2-40B4-BE49-F238E27FC236}">
                <a16:creationId xmlns:a16="http://schemas.microsoft.com/office/drawing/2014/main" id="{608EA4F5-4D57-E457-CD0E-C28452D71E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662B131D-978C-1497-A55E-CB5B1339D2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A5A1E3-78FE-4695-898E-167D1D00A221}" type="slidenum">
              <a:rPr lang="en-GB" smtClean="0"/>
              <a:t>‹#›</a:t>
            </a:fld>
            <a:endParaRPr lang="en-GB"/>
          </a:p>
        </p:txBody>
      </p:sp>
    </p:spTree>
    <p:extLst>
      <p:ext uri="{BB962C8B-B14F-4D97-AF65-F5344CB8AC3E}">
        <p14:creationId xmlns:p14="http://schemas.microsoft.com/office/powerpoint/2010/main" val="4080869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guides.library.miami.edu/systematicreview#tab-3"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guides.library.miami.edu/systematicreview#tab-3"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atlasti.com/guides/qualitative-research-guide-part-1/research-question"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youtu.be/Nwp9tkhpLCo" TargetMode="External"/><Relationship Id="rId2" Type="http://schemas.openxmlformats.org/officeDocument/2006/relationships/hyperlink" Target="https://youtu.be/t2d7y_r65HU"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hyperlink" Target="https://youtu.be/l6aVyYHb25E"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PPT%20FILE_ON%20MOODLE\L3_Systematic%20review%20literature%20sample.pdf"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PPT%20FILE_ON%20MOODLE\L3_Systematic%20review%20literature%20sample.pdf"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hyperlink" Target="https://training.cochrane.org/handbook/current/chapter-01#section-1-5"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hyperlink" Target="https://guides.lib.usf.edu/systematicreviews/searchstrategies"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hyperlink" Target="https://guides.lib.usf.edu/systematicreviews/searchstrategies"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hyperlink" Target="https://guides.lib.usf.edu/systematicreviews/searchstrategies" TargetMode="Externa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s://guides.lib.usf.edu/systematicreviews/searchstrategies" TargetMode="External"/><Relationship Id="rId2" Type="http://schemas.openxmlformats.org/officeDocument/2006/relationships/hyperlink" Target="https://prisma-statement.org/prismastatement/Checklist.aspx" TargetMode="Externa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jmir.org/2014/10/e222/pdf"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journals.sagepub.com/doi/epub/10.1177/1757913915594196"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9.xml.rels><?xml version="1.0" encoding="UTF-8" standalone="yes"?>
<Relationships xmlns="http://schemas.openxmlformats.org/package/2006/relationships"><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hyperlink" Target="https://www.prisma-statement.org/prisma-2020-flow-diagram" TargetMode="External"/><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5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56.xml.rels><?xml version="1.0" encoding="UTF-8" standalone="yes"?>
<Relationships xmlns="http://schemas.openxmlformats.org/package/2006/relationships"><Relationship Id="rId3" Type="http://schemas.openxmlformats.org/officeDocument/2006/relationships/hyperlink" Target="https://doi.org/10.1186/s12889-018-6275-y" TargetMode="External"/><Relationship Id="rId2" Type="http://schemas.openxmlformats.org/officeDocument/2006/relationships/hyperlink" Target="https://doi.org/10.1016/j.jclinepi.2024.111572" TargetMode="External"/><Relationship Id="rId1" Type="http://schemas.openxmlformats.org/officeDocument/2006/relationships/slideLayout" Target="../slideLayouts/slideLayout2.xml"/><Relationship Id="rId5" Type="http://schemas.openxmlformats.org/officeDocument/2006/relationships/hyperlink" Target="https://doi.org/10.1080/00380237.2018.1544514" TargetMode="External"/><Relationship Id="rId4" Type="http://schemas.openxmlformats.org/officeDocument/2006/relationships/hyperlink" Target="https://doi.org/10.2196/jmir.3442" TargetMode="External"/></Relationships>
</file>

<file path=ppt/slides/_rels/slide57.xml.rels><?xml version="1.0" encoding="UTF-8" standalone="yes"?>
<Relationships xmlns="http://schemas.openxmlformats.org/package/2006/relationships"><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uilding with a lawn and grass&#10;&#10;Description automatically generated">
            <a:extLst>
              <a:ext uri="{FF2B5EF4-FFF2-40B4-BE49-F238E27FC236}">
                <a16:creationId xmlns:a16="http://schemas.microsoft.com/office/drawing/2014/main" id="{51A31C9F-0489-061D-F908-8EE6AEFF3251}"/>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0" y="0"/>
            <a:ext cx="7589850" cy="6122873"/>
          </a:xfrm>
          <a:noFill/>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589850" y="-2"/>
            <a:ext cx="4602150" cy="6122873"/>
          </a:xfrm>
          <a:solidFill>
            <a:schemeClr val="bg1">
              <a:lumMod val="95000"/>
            </a:schemeClr>
          </a:solidFill>
        </p:spPr>
        <p:txBody>
          <a:bodyPr>
            <a:normAutofit/>
          </a:bodyPr>
          <a:lstStyle/>
          <a:p>
            <a:pPr marL="0" indent="0">
              <a:buNone/>
            </a:pPr>
            <a:r>
              <a:rPr lang="en-GB" sz="3600" b="1" dirty="0">
                <a:latin typeface="Arial" panose="020B0604020202020204" pitchFamily="34" charset="0"/>
                <a:cs typeface="Arial" panose="020B0604020202020204" pitchFamily="34" charset="0"/>
              </a:rPr>
              <a:t>BMMB7009</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Critical Literature Review for doctoral students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a:latin typeface="Arial" panose="020B0604020202020204" pitchFamily="34" charset="0"/>
                <a:cs typeface="Arial" panose="020B0604020202020204" pitchFamily="34" charset="0"/>
              </a:rPr>
              <a:t>Week 3&amp;4 </a:t>
            </a:r>
            <a:r>
              <a:rPr lang="en-GB" sz="3600" b="1" dirty="0">
                <a:latin typeface="Arial" panose="020B0604020202020204" pitchFamily="34" charset="0"/>
                <a:cs typeface="Arial" panose="020B0604020202020204" pitchFamily="34" charset="0"/>
              </a:rPr>
              <a:t>– Types of </a:t>
            </a:r>
            <a:r>
              <a:rPr lang="en-GB" sz="3600" b="1">
                <a:latin typeface="Arial" panose="020B0604020202020204" pitchFamily="34" charset="0"/>
                <a:cs typeface="Arial" panose="020B0604020202020204" pitchFamily="34" charset="0"/>
              </a:rPr>
              <a:t>Literature Review (I) </a:t>
            </a:r>
            <a:endParaRPr lang="en-US" sz="2800" dirty="0"/>
          </a:p>
        </p:txBody>
      </p:sp>
      <p:grpSp>
        <p:nvGrpSpPr>
          <p:cNvPr id="2" name="Group 1">
            <a:extLst>
              <a:ext uri="{FF2B5EF4-FFF2-40B4-BE49-F238E27FC236}">
                <a16:creationId xmlns:a16="http://schemas.microsoft.com/office/drawing/2014/main" id="{9D8A4D9C-6018-2B82-B7CC-5B96222FB61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E18DCDB-6A29-1459-1284-2AFA630688B2}"/>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E76E7194-DEE5-83E5-6D08-417B8EA348DA}"/>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4085EA58-221E-AA0C-2FE7-8A94ECD16BE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467EAF52-45E8-5EF0-808D-A80FFEDE2FDC}"/>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286E4A0-6EBC-ED0C-3950-096D59D91702}"/>
              </a:ext>
            </a:extLst>
          </p:cNvPr>
          <p:cNvSpPr>
            <a:spLocks noGrp="1"/>
          </p:cNvSpPr>
          <p:nvPr>
            <p:ph type="sldNum" sz="quarter" idx="12"/>
          </p:nvPr>
        </p:nvSpPr>
        <p:spPr/>
        <p:txBody>
          <a:bodyPr/>
          <a:lstStyle/>
          <a:p>
            <a:fld id="{24A5A1E3-78FE-4695-898E-167D1D00A221}" type="slidenum">
              <a:rPr lang="en-GB" smtClean="0"/>
              <a:t>2</a:t>
            </a:fld>
            <a:endParaRPr lang="en-GB"/>
          </a:p>
        </p:txBody>
      </p:sp>
      <p:sp>
        <p:nvSpPr>
          <p:cNvPr id="3" name="Title 1">
            <a:extLst>
              <a:ext uri="{FF2B5EF4-FFF2-40B4-BE49-F238E27FC236}">
                <a16:creationId xmlns:a16="http://schemas.microsoft.com/office/drawing/2014/main" id="{30389E76-DF62-EB69-898F-DBB4AC484511}"/>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A</a:t>
            </a:r>
            <a:r>
              <a:rPr lang="en-GB" dirty="0" err="1">
                <a:latin typeface="Arial" panose="020B0604020202020204" pitchFamily="34" charset="0"/>
                <a:cs typeface="Arial" panose="020B0604020202020204" pitchFamily="34" charset="0"/>
              </a:rPr>
              <a:t>genda</a:t>
            </a:r>
            <a:r>
              <a:rPr lang="en-GB" dirty="0">
                <a:latin typeface="Arial" panose="020B0604020202020204" pitchFamily="34" charset="0"/>
                <a:cs typeface="Arial" panose="020B0604020202020204" pitchFamily="34" charset="0"/>
              </a:rPr>
              <a:t> </a:t>
            </a:r>
          </a:p>
        </p:txBody>
      </p:sp>
      <p:sp>
        <p:nvSpPr>
          <p:cNvPr id="4" name="文本框 2">
            <a:extLst>
              <a:ext uri="{FF2B5EF4-FFF2-40B4-BE49-F238E27FC236}">
                <a16:creationId xmlns:a16="http://schemas.microsoft.com/office/drawing/2014/main" id="{67118D20-DBB7-1BC2-D56F-45A36F39B044}"/>
              </a:ext>
            </a:extLst>
          </p:cNvPr>
          <p:cNvSpPr txBox="1"/>
          <p:nvPr/>
        </p:nvSpPr>
        <p:spPr>
          <a:xfrm>
            <a:off x="353148" y="1473141"/>
            <a:ext cx="10052093" cy="4585871"/>
          </a:xfrm>
          <a:prstGeom prst="rect">
            <a:avLst/>
          </a:prstGeom>
          <a:noFill/>
        </p:spPr>
        <p:txBody>
          <a:bodyPr wrap="square" rtlCol="0">
            <a:spAutoFit/>
          </a:bodyPr>
          <a:lstStyle/>
          <a:p>
            <a:pPr marL="571500" indent="-571500" algn="just">
              <a:buFont typeface="Wingdings" panose="05000000000000000000" pitchFamily="2" charset="2"/>
              <a:buChar char="Ø"/>
            </a:pPr>
            <a:r>
              <a:rPr lang="en-US" altLang="zh-CN" sz="4400" dirty="0">
                <a:solidFill>
                  <a:srgbClr val="001D35"/>
                </a:solidFill>
                <a:latin typeface="Google Sans"/>
              </a:rPr>
              <a:t>Traditional literature review / Narrative literature review </a:t>
            </a:r>
          </a:p>
          <a:p>
            <a:pPr marL="571500" indent="-571500" algn="just">
              <a:buFont typeface="Wingdings" panose="05000000000000000000" pitchFamily="2" charset="2"/>
              <a:buChar char="Ø"/>
            </a:pPr>
            <a:r>
              <a:rPr lang="en-US" altLang="zh-CN" sz="4400" dirty="0">
                <a:solidFill>
                  <a:srgbClr val="001D35"/>
                </a:solidFill>
                <a:latin typeface="Google Sans"/>
              </a:rPr>
              <a:t>Systematic literature review </a:t>
            </a:r>
          </a:p>
          <a:p>
            <a:pPr marL="571500" indent="-571500" algn="just">
              <a:buFont typeface="Wingdings" panose="05000000000000000000" pitchFamily="2" charset="2"/>
              <a:buChar char="Ø"/>
            </a:pPr>
            <a:r>
              <a:rPr lang="en-US" altLang="zh-CN" sz="4400" dirty="0">
                <a:solidFill>
                  <a:srgbClr val="001D35"/>
                </a:solidFill>
                <a:latin typeface="Google Sans"/>
              </a:rPr>
              <a:t>Scoping review / Mapping review</a:t>
            </a:r>
          </a:p>
          <a:p>
            <a:pPr marL="571500" indent="-571500" algn="just">
              <a:buFont typeface="Wingdings" panose="05000000000000000000" pitchFamily="2" charset="2"/>
              <a:buChar char="Ø"/>
            </a:pPr>
            <a:r>
              <a:rPr lang="en-US" altLang="zh-CN" sz="4400" dirty="0">
                <a:solidFill>
                  <a:srgbClr val="001D35"/>
                </a:solidFill>
                <a:latin typeface="Google Sans"/>
              </a:rPr>
              <a:t>Meta-analysis</a:t>
            </a:r>
          </a:p>
          <a:p>
            <a:pPr marL="571500" indent="-571500" algn="just">
              <a:buFont typeface="Wingdings" panose="05000000000000000000" pitchFamily="2" charset="2"/>
              <a:buChar char="Ø"/>
            </a:pPr>
            <a:endParaRPr lang="en-GB" altLang="zh-CN" sz="4400" dirty="0"/>
          </a:p>
          <a:p>
            <a:pPr marL="285750" indent="-285750">
              <a:buFont typeface="Arial" panose="020B0604020202020204" pitchFamily="34" charset="0"/>
              <a:buChar char="•"/>
            </a:pPr>
            <a:r>
              <a:rPr lang="en-GB" sz="2800" dirty="0"/>
              <a:t> </a:t>
            </a:r>
          </a:p>
        </p:txBody>
      </p:sp>
    </p:spTree>
    <p:extLst>
      <p:ext uri="{BB962C8B-B14F-4D97-AF65-F5344CB8AC3E}">
        <p14:creationId xmlns:p14="http://schemas.microsoft.com/office/powerpoint/2010/main" val="3760477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11A4607-59E2-90F4-B812-7827B19E2351}"/>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8FE4390-FA8E-BA88-FA4A-334EC1750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B73067-5986-ECC3-6CA0-BDF306925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7E7E8CC-9E07-F756-D7C0-700722B435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998EB05-E5AA-BF1C-64E1-BCEFC10EB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964C6DB-1D59-B46F-38E3-EB15E50CB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1">
            <a:extLst>
              <a:ext uri="{FF2B5EF4-FFF2-40B4-BE49-F238E27FC236}">
                <a16:creationId xmlns:a16="http://schemas.microsoft.com/office/drawing/2014/main" id="{75AEAFBA-E60B-8DD2-06B9-A595B6FC0699}"/>
              </a:ext>
            </a:extLst>
          </p:cNvPr>
          <p:cNvSpPr txBox="1">
            <a:spLocks/>
          </p:cNvSpPr>
          <p:nvPr/>
        </p:nvSpPr>
        <p:spPr>
          <a:xfrm>
            <a:off x="660041" y="2767106"/>
            <a:ext cx="2880828" cy="307190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zh-CN" sz="4000" kern="1200" dirty="0">
                <a:solidFill>
                  <a:srgbClr val="FFFFFF"/>
                </a:solidFill>
                <a:latin typeface="+mj-lt"/>
                <a:ea typeface="+mj-ea"/>
                <a:cs typeface="+mj-cs"/>
              </a:rPr>
              <a:t>Types of Literature Review</a:t>
            </a:r>
            <a:endParaRPr lang="en-US" sz="4000" kern="1200" dirty="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643AE637-61B9-EF15-3AAE-DD1C1F1B4ADD}"/>
              </a:ext>
            </a:extLst>
          </p:cNvPr>
          <p:cNvPicPr>
            <a:picLocks noChangeAspect="1"/>
          </p:cNvPicPr>
          <p:nvPr/>
        </p:nvPicPr>
        <p:blipFill>
          <a:blip r:embed="rId2"/>
          <a:stretch>
            <a:fillRect/>
          </a:stretch>
        </p:blipFill>
        <p:spPr>
          <a:xfrm>
            <a:off x="4860586" y="467208"/>
            <a:ext cx="6509432" cy="5923584"/>
          </a:xfrm>
          <a:prstGeom prst="rect">
            <a:avLst/>
          </a:prstGeom>
        </p:spPr>
      </p:pic>
      <p:sp>
        <p:nvSpPr>
          <p:cNvPr id="2" name="Slide Number Placeholder 1">
            <a:extLst>
              <a:ext uri="{FF2B5EF4-FFF2-40B4-BE49-F238E27FC236}">
                <a16:creationId xmlns:a16="http://schemas.microsoft.com/office/drawing/2014/main" id="{F2A38C4B-2C44-B6CC-8D05-40172353CE37}"/>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3</a:t>
            </a:fld>
            <a:endParaRPr lang="en-US" sz="1100">
              <a:solidFill>
                <a:schemeClr val="tx1">
                  <a:lumMod val="50000"/>
                  <a:lumOff val="50000"/>
                </a:schemeClr>
              </a:solidFill>
            </a:endParaRPr>
          </a:p>
        </p:txBody>
      </p:sp>
    </p:spTree>
    <p:extLst>
      <p:ext uri="{BB962C8B-B14F-4D97-AF65-F5344CB8AC3E}">
        <p14:creationId xmlns:p14="http://schemas.microsoft.com/office/powerpoint/2010/main" val="457248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49BC81D-EA0D-DA65-DA61-31763E1FE96D}"/>
              </a:ext>
            </a:extLst>
          </p:cNvPr>
          <p:cNvSpPr>
            <a:spLocks noGrp="1"/>
          </p:cNvSpPr>
          <p:nvPr>
            <p:ph type="sldNum" sz="quarter" idx="12"/>
          </p:nvPr>
        </p:nvSpPr>
        <p:spPr/>
        <p:txBody>
          <a:bodyPr/>
          <a:lstStyle/>
          <a:p>
            <a:fld id="{24A5A1E3-78FE-4695-898E-167D1D00A221}" type="slidenum">
              <a:rPr lang="en-GB" smtClean="0"/>
              <a:t>4</a:t>
            </a:fld>
            <a:endParaRPr lang="en-GB"/>
          </a:p>
        </p:txBody>
      </p:sp>
      <p:sp>
        <p:nvSpPr>
          <p:cNvPr id="3" name="Oval 2">
            <a:extLst>
              <a:ext uri="{FF2B5EF4-FFF2-40B4-BE49-F238E27FC236}">
                <a16:creationId xmlns:a16="http://schemas.microsoft.com/office/drawing/2014/main" id="{F8399A75-36E4-48AD-1D12-435580AC7C4B}"/>
              </a:ext>
            </a:extLst>
          </p:cNvPr>
          <p:cNvSpPr/>
          <p:nvPr/>
        </p:nvSpPr>
        <p:spPr>
          <a:xfrm>
            <a:off x="2600281" y="1161971"/>
            <a:ext cx="2508785" cy="2360988"/>
          </a:xfrm>
          <a:prstGeom prst="ellipse">
            <a:avLst/>
          </a:prstGeom>
          <a:solidFill>
            <a:srgbClr val="00B0F0"/>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Traditional literature review </a:t>
            </a:r>
            <a:endParaRPr lang="en-GB" sz="2800" dirty="0"/>
          </a:p>
        </p:txBody>
      </p:sp>
      <p:sp>
        <p:nvSpPr>
          <p:cNvPr id="4" name="Oval 3">
            <a:extLst>
              <a:ext uri="{FF2B5EF4-FFF2-40B4-BE49-F238E27FC236}">
                <a16:creationId xmlns:a16="http://schemas.microsoft.com/office/drawing/2014/main" id="{5252BEF6-F800-995B-CCA2-5F1705F305C7}"/>
              </a:ext>
            </a:extLst>
          </p:cNvPr>
          <p:cNvSpPr/>
          <p:nvPr/>
        </p:nvSpPr>
        <p:spPr>
          <a:xfrm>
            <a:off x="5109066" y="953428"/>
            <a:ext cx="3194585" cy="2843134"/>
          </a:xfrm>
          <a:prstGeom prst="ellipse">
            <a:avLst/>
          </a:prstGeom>
          <a:solidFill>
            <a:srgbClr val="FFFF00"/>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Systematic literature review </a:t>
            </a:r>
            <a:endParaRPr lang="en-GB" sz="2800" dirty="0"/>
          </a:p>
        </p:txBody>
      </p:sp>
      <p:sp>
        <p:nvSpPr>
          <p:cNvPr id="5" name="Oval 4">
            <a:extLst>
              <a:ext uri="{FF2B5EF4-FFF2-40B4-BE49-F238E27FC236}">
                <a16:creationId xmlns:a16="http://schemas.microsoft.com/office/drawing/2014/main" id="{8D4AFB61-97FB-3DE9-EC0B-23A8D512CF3A}"/>
              </a:ext>
            </a:extLst>
          </p:cNvPr>
          <p:cNvSpPr/>
          <p:nvPr/>
        </p:nvSpPr>
        <p:spPr>
          <a:xfrm>
            <a:off x="4403262" y="3474003"/>
            <a:ext cx="1943461" cy="1680556"/>
          </a:xfrm>
          <a:prstGeom prst="ellipse">
            <a:avLst/>
          </a:prstGeom>
          <a:solidFill>
            <a:schemeClr val="accent4">
              <a:lumMod val="40000"/>
              <a:lumOff val="6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a:t>Scoping review </a:t>
            </a:r>
            <a:endParaRPr lang="en-GB" dirty="0"/>
          </a:p>
        </p:txBody>
      </p:sp>
      <p:sp>
        <p:nvSpPr>
          <p:cNvPr id="11" name="Title 1">
            <a:extLst>
              <a:ext uri="{FF2B5EF4-FFF2-40B4-BE49-F238E27FC236}">
                <a16:creationId xmlns:a16="http://schemas.microsoft.com/office/drawing/2014/main" id="{E47F6F90-66BD-123F-DF55-88E279304D7A}"/>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Types of Literature Review</a:t>
            </a:r>
            <a:endParaRPr lang="en-GB" dirty="0">
              <a:latin typeface="Arial" panose="020B0604020202020204" pitchFamily="34" charset="0"/>
              <a:cs typeface="Arial" panose="020B0604020202020204" pitchFamily="34" charset="0"/>
            </a:endParaRPr>
          </a:p>
        </p:txBody>
      </p:sp>
      <p:sp>
        <p:nvSpPr>
          <p:cNvPr id="17" name="Oval 16">
            <a:extLst>
              <a:ext uri="{FF2B5EF4-FFF2-40B4-BE49-F238E27FC236}">
                <a16:creationId xmlns:a16="http://schemas.microsoft.com/office/drawing/2014/main" id="{6BB7E751-B7D8-2C53-B4BB-06EC2B58DC44}"/>
              </a:ext>
            </a:extLst>
          </p:cNvPr>
          <p:cNvSpPr/>
          <p:nvPr/>
        </p:nvSpPr>
        <p:spPr>
          <a:xfrm>
            <a:off x="5856188" y="3061437"/>
            <a:ext cx="1386968" cy="765509"/>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Meta-analysis</a:t>
            </a:r>
            <a:endParaRPr lang="en-GB" dirty="0"/>
          </a:p>
        </p:txBody>
      </p:sp>
      <p:sp>
        <p:nvSpPr>
          <p:cNvPr id="6" name="Oval 5">
            <a:extLst>
              <a:ext uri="{FF2B5EF4-FFF2-40B4-BE49-F238E27FC236}">
                <a16:creationId xmlns:a16="http://schemas.microsoft.com/office/drawing/2014/main" id="{63D5A2DE-A44B-E73C-1729-B6A1D87D3F79}"/>
              </a:ext>
            </a:extLst>
          </p:cNvPr>
          <p:cNvSpPr/>
          <p:nvPr/>
        </p:nvSpPr>
        <p:spPr>
          <a:xfrm>
            <a:off x="6346724" y="3729034"/>
            <a:ext cx="2126716" cy="1680555"/>
          </a:xfrm>
          <a:prstGeom prst="ellipse">
            <a:avLst/>
          </a:prstGeom>
          <a:solidFill>
            <a:schemeClr val="accent6">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Mapping review </a:t>
            </a:r>
            <a:endParaRPr lang="en-GB" dirty="0"/>
          </a:p>
        </p:txBody>
      </p:sp>
    </p:spTree>
    <p:extLst>
      <p:ext uri="{BB962C8B-B14F-4D97-AF65-F5344CB8AC3E}">
        <p14:creationId xmlns:p14="http://schemas.microsoft.com/office/powerpoint/2010/main" val="3082387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2B7CF0-7C57-3FC6-0C65-EC1E12867D3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32DF71-1787-5C9C-9868-738598CD93AC}"/>
              </a:ext>
            </a:extLst>
          </p:cNvPr>
          <p:cNvSpPr>
            <a:spLocks noGrp="1"/>
          </p:cNvSpPr>
          <p:nvPr>
            <p:ph type="sldNum" sz="quarter" idx="12"/>
          </p:nvPr>
        </p:nvSpPr>
        <p:spPr/>
        <p:txBody>
          <a:bodyPr/>
          <a:lstStyle/>
          <a:p>
            <a:fld id="{24A5A1E3-78FE-4695-898E-167D1D00A221}" type="slidenum">
              <a:rPr lang="en-GB" smtClean="0"/>
              <a:t>5</a:t>
            </a:fld>
            <a:endParaRPr lang="en-GB"/>
          </a:p>
        </p:txBody>
      </p:sp>
      <p:sp>
        <p:nvSpPr>
          <p:cNvPr id="11" name="Title 1">
            <a:extLst>
              <a:ext uri="{FF2B5EF4-FFF2-40B4-BE49-F238E27FC236}">
                <a16:creationId xmlns:a16="http://schemas.microsoft.com/office/drawing/2014/main" id="{416353F4-5173-75A0-0B3E-0EB6DCAAFBD1}"/>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BDDAA12A-1131-1EBC-02AB-46040A37F6CF}"/>
              </a:ext>
            </a:extLst>
          </p:cNvPr>
          <p:cNvGraphicFramePr>
            <a:graphicFrameLocks noGrp="1"/>
          </p:cNvGraphicFramePr>
          <p:nvPr>
            <p:extLst>
              <p:ext uri="{D42A27DB-BD31-4B8C-83A1-F6EECF244321}">
                <p14:modId xmlns:p14="http://schemas.microsoft.com/office/powerpoint/2010/main" val="4144670396"/>
              </p:ext>
            </p:extLst>
          </p:nvPr>
        </p:nvGraphicFramePr>
        <p:xfrm>
          <a:off x="371302" y="1051251"/>
          <a:ext cx="11272057" cy="5511690"/>
        </p:xfrm>
        <a:graphic>
          <a:graphicData uri="http://schemas.openxmlformats.org/drawingml/2006/table">
            <a:tbl>
              <a:tblPr firstRow="1" bandRow="1">
                <a:tableStyleId>{93296810-A885-4BE3-A3E7-6D5BEEA58F35}</a:tableStyleId>
              </a:tblPr>
              <a:tblGrid>
                <a:gridCol w="5464232">
                  <a:extLst>
                    <a:ext uri="{9D8B030D-6E8A-4147-A177-3AD203B41FA5}">
                      <a16:colId xmlns:a16="http://schemas.microsoft.com/office/drawing/2014/main" val="3932662718"/>
                    </a:ext>
                  </a:extLst>
                </a:gridCol>
                <a:gridCol w="5807825">
                  <a:extLst>
                    <a:ext uri="{9D8B030D-6E8A-4147-A177-3AD203B41FA5}">
                      <a16:colId xmlns:a16="http://schemas.microsoft.com/office/drawing/2014/main" val="3205863392"/>
                    </a:ext>
                  </a:extLst>
                </a:gridCol>
              </a:tblGrid>
              <a:tr h="665370">
                <a:tc>
                  <a:txBody>
                    <a:bodyPr/>
                    <a:lstStyle/>
                    <a:p>
                      <a:r>
                        <a:rPr lang="en-GB" sz="2800" b="1" i="0" kern="1200" dirty="0">
                          <a:solidFill>
                            <a:schemeClr val="tx1"/>
                          </a:solidFill>
                          <a:effectLst/>
                          <a:latin typeface="+mn-lt"/>
                          <a:ea typeface="+mn-ea"/>
                          <a:cs typeface="+mn-cs"/>
                        </a:rPr>
                        <a:t>Systematic Review</a:t>
                      </a:r>
                      <a:endParaRPr lang="en-GB" sz="2800" dirty="0">
                        <a:solidFill>
                          <a:schemeClr val="tx1"/>
                        </a:solidFill>
                      </a:endParaRPr>
                    </a:p>
                  </a:txBody>
                  <a:tcPr/>
                </a:tc>
                <a:tc>
                  <a:txBody>
                    <a:bodyPr/>
                    <a:lstStyle/>
                    <a:p>
                      <a:r>
                        <a:rPr lang="en-GB" sz="2800" b="1" i="0" kern="1200" dirty="0">
                          <a:solidFill>
                            <a:schemeClr val="tx1"/>
                          </a:solidFill>
                          <a:effectLst/>
                          <a:latin typeface="+mn-lt"/>
                          <a:ea typeface="+mn-ea"/>
                          <a:cs typeface="+mn-cs"/>
                        </a:rPr>
                        <a:t>Literature (Narrative) Review</a:t>
                      </a:r>
                      <a:endParaRPr lang="en-GB" sz="2800" dirty="0">
                        <a:solidFill>
                          <a:schemeClr val="tx1"/>
                        </a:solidFill>
                      </a:endParaRPr>
                    </a:p>
                  </a:txBody>
                  <a:tcPr/>
                </a:tc>
                <a:extLst>
                  <a:ext uri="{0D108BD9-81ED-4DB2-BD59-A6C34878D82A}">
                    <a16:rowId xmlns:a16="http://schemas.microsoft.com/office/drawing/2014/main" val="993980939"/>
                  </a:ext>
                </a:extLst>
              </a:tr>
              <a:tr h="4157706">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Systematically and transparently collect and categorize existing evidence on a broad question of scientific, policy or management importance.</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Compares, evaluates, and synthesizes evidence in a search for the effect of an intervention.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Time-intensive and often take months to a year or more to complete.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The most commonly referred to type of evidence synthesis. Sometimes confused as a blanket term for other types of reviews.</a:t>
                      </a:r>
                    </a:p>
                  </a:txBody>
                  <a:tcPr/>
                </a:tc>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A broad term referring to reviews with a wide scope and non-standardized methodology.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Search strategies, comprehensiveness, and time range covered will vary and do not follow an established protocol.</a:t>
                      </a:r>
                    </a:p>
                    <a:p>
                      <a:endParaRPr lang="en-GB" sz="2000" dirty="0"/>
                    </a:p>
                  </a:txBody>
                  <a:tcPr/>
                </a:tc>
                <a:extLst>
                  <a:ext uri="{0D108BD9-81ED-4DB2-BD59-A6C34878D82A}">
                    <a16:rowId xmlns:a16="http://schemas.microsoft.com/office/drawing/2014/main" val="1595558835"/>
                  </a:ext>
                </a:extLst>
              </a:tr>
            </a:tbl>
          </a:graphicData>
        </a:graphic>
      </p:graphicFrame>
    </p:spTree>
    <p:extLst>
      <p:ext uri="{BB962C8B-B14F-4D97-AF65-F5344CB8AC3E}">
        <p14:creationId xmlns:p14="http://schemas.microsoft.com/office/powerpoint/2010/main" val="2931000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6553EA-EEF6-E0D7-154E-34E05B38520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12AA7CB-7A5D-FD2B-6BFD-3944EE4A68CF}"/>
              </a:ext>
            </a:extLst>
          </p:cNvPr>
          <p:cNvSpPr>
            <a:spLocks noGrp="1"/>
          </p:cNvSpPr>
          <p:nvPr>
            <p:ph type="sldNum" sz="quarter" idx="12"/>
          </p:nvPr>
        </p:nvSpPr>
        <p:spPr/>
        <p:txBody>
          <a:bodyPr/>
          <a:lstStyle/>
          <a:p>
            <a:fld id="{24A5A1E3-78FE-4695-898E-167D1D00A221}" type="slidenum">
              <a:rPr lang="en-GB" smtClean="0"/>
              <a:t>6</a:t>
            </a:fld>
            <a:endParaRPr lang="en-GB"/>
          </a:p>
        </p:txBody>
      </p:sp>
      <p:sp>
        <p:nvSpPr>
          <p:cNvPr id="11" name="Title 1">
            <a:extLst>
              <a:ext uri="{FF2B5EF4-FFF2-40B4-BE49-F238E27FC236}">
                <a16:creationId xmlns:a16="http://schemas.microsoft.com/office/drawing/2014/main" id="{C867E21B-06D6-4D85-8D1D-BC952178D74E}"/>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FD5B24B8-77AD-0549-5FC6-F30A70522BB1}"/>
              </a:ext>
            </a:extLst>
          </p:cNvPr>
          <p:cNvGraphicFramePr>
            <a:graphicFrameLocks noGrp="1"/>
          </p:cNvGraphicFramePr>
          <p:nvPr>
            <p:extLst>
              <p:ext uri="{D42A27DB-BD31-4B8C-83A1-F6EECF244321}">
                <p14:modId xmlns:p14="http://schemas.microsoft.com/office/powerpoint/2010/main" val="3938680789"/>
              </p:ext>
            </p:extLst>
          </p:nvPr>
        </p:nvGraphicFramePr>
        <p:xfrm>
          <a:off x="292435" y="1233408"/>
          <a:ext cx="11241265" cy="4998720"/>
        </p:xfrm>
        <a:graphic>
          <a:graphicData uri="http://schemas.openxmlformats.org/drawingml/2006/table">
            <a:tbl>
              <a:tblPr firstRow="1" bandRow="1">
                <a:tableStyleId>{93296810-A885-4BE3-A3E7-6D5BEEA58F35}</a:tableStyleId>
              </a:tblPr>
              <a:tblGrid>
                <a:gridCol w="5468811">
                  <a:extLst>
                    <a:ext uri="{9D8B030D-6E8A-4147-A177-3AD203B41FA5}">
                      <a16:colId xmlns:a16="http://schemas.microsoft.com/office/drawing/2014/main" val="3932662718"/>
                    </a:ext>
                  </a:extLst>
                </a:gridCol>
                <a:gridCol w="5772454">
                  <a:extLst>
                    <a:ext uri="{9D8B030D-6E8A-4147-A177-3AD203B41FA5}">
                      <a16:colId xmlns:a16="http://schemas.microsoft.com/office/drawing/2014/main" val="3205863392"/>
                    </a:ext>
                  </a:extLst>
                </a:gridCol>
              </a:tblGrid>
              <a:tr h="348670">
                <a:tc>
                  <a:txBody>
                    <a:bodyPr/>
                    <a:lstStyle/>
                    <a:p>
                      <a:r>
                        <a:rPr lang="en-US" sz="2800" b="1" i="0" kern="1200" dirty="0">
                          <a:solidFill>
                            <a:schemeClr val="dk1"/>
                          </a:solidFill>
                          <a:effectLst/>
                          <a:latin typeface="+mn-lt"/>
                          <a:ea typeface="+mn-ea"/>
                          <a:cs typeface="+mn-cs"/>
                        </a:rPr>
                        <a:t>Scoping Review or Evidence Map</a:t>
                      </a:r>
                      <a:endParaRPr lang="en-US" sz="2800" b="0" i="0" kern="1200" dirty="0">
                        <a:solidFill>
                          <a:schemeClr val="dk1"/>
                        </a:solidFill>
                        <a:effectLst/>
                        <a:latin typeface="+mn-lt"/>
                        <a:ea typeface="+mn-ea"/>
                        <a:cs typeface="+mn-cs"/>
                      </a:endParaRPr>
                    </a:p>
                  </a:txBody>
                  <a:tcPr/>
                </a:tc>
                <a:tc>
                  <a:txBody>
                    <a:bodyPr/>
                    <a:lstStyle/>
                    <a:p>
                      <a:r>
                        <a:rPr lang="en-US" sz="2800" b="1" i="0" kern="1200" dirty="0">
                          <a:solidFill>
                            <a:schemeClr val="dk1"/>
                          </a:solidFill>
                          <a:effectLst/>
                          <a:latin typeface="+mn-lt"/>
                          <a:ea typeface="+mn-ea"/>
                          <a:cs typeface="+mn-cs"/>
                        </a:rPr>
                        <a:t>Meta-Analysis </a:t>
                      </a:r>
                    </a:p>
                  </a:txBody>
                  <a:tcPr/>
                </a:tc>
                <a:extLst>
                  <a:ext uri="{0D108BD9-81ED-4DB2-BD59-A6C34878D82A}">
                    <a16:rowId xmlns:a16="http://schemas.microsoft.com/office/drawing/2014/main" val="993980939"/>
                  </a:ext>
                </a:extLst>
              </a:tr>
              <a:tr h="2826850">
                <a:tc>
                  <a:txBody>
                    <a:bodyPr/>
                    <a:lstStyle/>
                    <a:p>
                      <a:pPr marL="285750" indent="-285750">
                        <a:buFont typeface="Wingdings" panose="05000000000000000000" pitchFamily="2" charset="2"/>
                        <a:buChar char="Ø"/>
                      </a:pPr>
                      <a:r>
                        <a:rPr lang="en-US" sz="2400" b="1" i="0" kern="1200" dirty="0">
                          <a:solidFill>
                            <a:schemeClr val="dk1"/>
                          </a:solidFill>
                          <a:effectLst/>
                          <a:latin typeface="+mn-lt"/>
                          <a:ea typeface="+mn-ea"/>
                          <a:cs typeface="+mn-cs"/>
                        </a:rPr>
                        <a:t>​</a:t>
                      </a:r>
                      <a:r>
                        <a:rPr lang="en-US" sz="2400" b="0" i="0" kern="1200" dirty="0">
                          <a:solidFill>
                            <a:schemeClr val="dk1"/>
                          </a:solidFill>
                          <a:effectLst/>
                          <a:latin typeface="+mn-lt"/>
                          <a:ea typeface="+mn-ea"/>
                          <a:cs typeface="+mn-cs"/>
                        </a:rPr>
                        <a:t>Systematically and transparently collect and categorize existing evidence on a broad question of scientific, policy or management importance.</a:t>
                      </a:r>
                    </a:p>
                    <a:p>
                      <a:pPr marL="285750" indent="-285750">
                        <a:buFont typeface="Wingdings" panose="05000000000000000000" pitchFamily="2" charset="2"/>
                        <a:buChar char="Ø"/>
                      </a:pPr>
                      <a:r>
                        <a:rPr lang="en-US" sz="2400" b="0" i="0" kern="1200" dirty="0">
                          <a:solidFill>
                            <a:schemeClr val="dk1"/>
                          </a:solidFill>
                          <a:effectLst/>
                          <a:latin typeface="+mn-lt"/>
                          <a:ea typeface="+mn-ea"/>
                          <a:cs typeface="+mn-cs"/>
                        </a:rPr>
                        <a:t>Seeks to identify research gaps and opportunities for evidence synthesis rather than searching for the effect of an intervention. </a:t>
                      </a:r>
                    </a:p>
                    <a:p>
                      <a:pPr marL="285750" indent="-285750">
                        <a:buFont typeface="Wingdings" panose="05000000000000000000" pitchFamily="2" charset="2"/>
                        <a:buChar char="Ø"/>
                      </a:pPr>
                      <a:r>
                        <a:rPr lang="en-US" sz="2400" b="0" i="0" kern="1200" dirty="0">
                          <a:solidFill>
                            <a:schemeClr val="dk1"/>
                          </a:solidFill>
                          <a:effectLst/>
                          <a:latin typeface="+mn-lt"/>
                          <a:ea typeface="+mn-ea"/>
                          <a:cs typeface="+mn-cs"/>
                        </a:rPr>
                        <a:t>May critically evaluate existing evidence, but does not attempt to synthesize the results in the way a systematic review would</a:t>
                      </a:r>
                    </a:p>
                  </a:txBody>
                  <a:tcPr/>
                </a:tc>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Statistical technique for combining the findings from disparate quantitative studies.</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Uses statistical methods to objectively evaluate, synthesize, and summarize results.</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May be conducted independently or as part of a systematic review.</a:t>
                      </a:r>
                    </a:p>
                    <a:p>
                      <a:pPr marL="0" indent="0" algn="just">
                        <a:buFont typeface="Wingdings" panose="05000000000000000000" pitchFamily="2" charset="2"/>
                        <a:buNone/>
                      </a:pPr>
                      <a:endParaRPr lang="en-US" sz="2400" b="0" i="0" kern="1200" dirty="0">
                        <a:solidFill>
                          <a:schemeClr val="dk1"/>
                        </a:solidFill>
                        <a:effectLst/>
                        <a:latin typeface="+mn-lt"/>
                        <a:ea typeface="+mn-ea"/>
                        <a:cs typeface="+mn-cs"/>
                      </a:endParaRPr>
                    </a:p>
                  </a:txBody>
                  <a:tcPr/>
                </a:tc>
                <a:extLst>
                  <a:ext uri="{0D108BD9-81ED-4DB2-BD59-A6C34878D82A}">
                    <a16:rowId xmlns:a16="http://schemas.microsoft.com/office/drawing/2014/main" val="2354726936"/>
                  </a:ext>
                </a:extLst>
              </a:tr>
            </a:tbl>
          </a:graphicData>
        </a:graphic>
      </p:graphicFrame>
      <p:sp>
        <p:nvSpPr>
          <p:cNvPr id="4" name="TextBox 3">
            <a:extLst>
              <a:ext uri="{FF2B5EF4-FFF2-40B4-BE49-F238E27FC236}">
                <a16:creationId xmlns:a16="http://schemas.microsoft.com/office/drawing/2014/main" id="{7DD7F8D0-2C29-D6A1-ABA7-6647125ACABD}"/>
              </a:ext>
            </a:extLst>
          </p:cNvPr>
          <p:cNvSpPr txBox="1"/>
          <p:nvPr/>
        </p:nvSpPr>
        <p:spPr>
          <a:xfrm>
            <a:off x="429547" y="6338145"/>
            <a:ext cx="6094770" cy="369332"/>
          </a:xfrm>
          <a:prstGeom prst="rect">
            <a:avLst/>
          </a:prstGeom>
          <a:noFill/>
        </p:spPr>
        <p:txBody>
          <a:bodyPr wrap="square">
            <a:spAutoFit/>
          </a:bodyPr>
          <a:lstStyle/>
          <a:p>
            <a:r>
              <a:rPr lang="en-US" dirty="0">
                <a:hlinkClick r:id="rId2"/>
              </a:rPr>
              <a:t>Systematic Reviews | University of Miami Libraries</a:t>
            </a:r>
            <a:endParaRPr lang="en-GB" dirty="0"/>
          </a:p>
        </p:txBody>
      </p:sp>
    </p:spTree>
    <p:extLst>
      <p:ext uri="{BB962C8B-B14F-4D97-AF65-F5344CB8AC3E}">
        <p14:creationId xmlns:p14="http://schemas.microsoft.com/office/powerpoint/2010/main" val="1042190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12C14-CEF3-DAE8-4A75-B662644C3C0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282FEC1-3AA6-4E0C-2787-3B40519FB8C0}"/>
              </a:ext>
            </a:extLst>
          </p:cNvPr>
          <p:cNvSpPr>
            <a:spLocks noGrp="1"/>
          </p:cNvSpPr>
          <p:nvPr>
            <p:ph type="sldNum" sz="quarter" idx="12"/>
          </p:nvPr>
        </p:nvSpPr>
        <p:spPr/>
        <p:txBody>
          <a:bodyPr/>
          <a:lstStyle/>
          <a:p>
            <a:fld id="{24A5A1E3-78FE-4695-898E-167D1D00A221}" type="slidenum">
              <a:rPr lang="en-GB" smtClean="0"/>
              <a:t>7</a:t>
            </a:fld>
            <a:endParaRPr lang="en-GB"/>
          </a:p>
        </p:txBody>
      </p:sp>
      <p:sp>
        <p:nvSpPr>
          <p:cNvPr id="11" name="Title 1">
            <a:extLst>
              <a:ext uri="{FF2B5EF4-FFF2-40B4-BE49-F238E27FC236}">
                <a16:creationId xmlns:a16="http://schemas.microsoft.com/office/drawing/2014/main" id="{A9B7BD7B-3A9C-72C5-069C-A35A3568506F}"/>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51EF3890-040A-D755-5C4C-B7D9BE3DF55E}"/>
              </a:ext>
            </a:extLst>
          </p:cNvPr>
          <p:cNvGraphicFramePr>
            <a:graphicFrameLocks noGrp="1"/>
          </p:cNvGraphicFramePr>
          <p:nvPr>
            <p:extLst>
              <p:ext uri="{D42A27DB-BD31-4B8C-83A1-F6EECF244321}">
                <p14:modId xmlns:p14="http://schemas.microsoft.com/office/powerpoint/2010/main" val="3284414103"/>
              </p:ext>
            </p:extLst>
          </p:nvPr>
        </p:nvGraphicFramePr>
        <p:xfrm>
          <a:off x="352070" y="1066430"/>
          <a:ext cx="11121996" cy="3505200"/>
        </p:xfrm>
        <a:graphic>
          <a:graphicData uri="http://schemas.openxmlformats.org/drawingml/2006/table">
            <a:tbl>
              <a:tblPr firstRow="1" bandRow="1">
                <a:tableStyleId>{93296810-A885-4BE3-A3E7-6D5BEEA58F35}</a:tableStyleId>
              </a:tblPr>
              <a:tblGrid>
                <a:gridCol w="7209620">
                  <a:extLst>
                    <a:ext uri="{9D8B030D-6E8A-4147-A177-3AD203B41FA5}">
                      <a16:colId xmlns:a16="http://schemas.microsoft.com/office/drawing/2014/main" val="3932662718"/>
                    </a:ext>
                  </a:extLst>
                </a:gridCol>
                <a:gridCol w="3912376">
                  <a:extLst>
                    <a:ext uri="{9D8B030D-6E8A-4147-A177-3AD203B41FA5}">
                      <a16:colId xmlns:a16="http://schemas.microsoft.com/office/drawing/2014/main" val="3205863392"/>
                    </a:ext>
                  </a:extLst>
                </a:gridCol>
              </a:tblGrid>
              <a:tr h="3486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i="0" kern="1200" dirty="0">
                          <a:solidFill>
                            <a:schemeClr val="dk1"/>
                          </a:solidFill>
                          <a:effectLst/>
                          <a:latin typeface="+mn-lt"/>
                          <a:ea typeface="+mn-ea"/>
                          <a:cs typeface="+mn-cs"/>
                        </a:rPr>
                        <a:t>Rapid Review </a:t>
                      </a:r>
                    </a:p>
                    <a:p>
                      <a:endParaRPr lang="en-US" sz="2800" b="0" i="0" kern="1200" dirty="0">
                        <a:solidFill>
                          <a:schemeClr val="dk1"/>
                        </a:solidFill>
                        <a:effectLst/>
                        <a:latin typeface="+mn-lt"/>
                        <a:ea typeface="+mn-ea"/>
                        <a:cs typeface="+mn-cs"/>
                      </a:endParaRPr>
                    </a:p>
                  </a:txBody>
                  <a:tcPr/>
                </a:tc>
                <a:tc>
                  <a:txBody>
                    <a:bodyPr/>
                    <a:lstStyle/>
                    <a:p>
                      <a:endParaRPr lang="en-US" sz="2800" b="1" i="0" kern="1200" dirty="0">
                        <a:solidFill>
                          <a:schemeClr val="dk1"/>
                        </a:solidFill>
                        <a:effectLst/>
                        <a:latin typeface="+mn-lt"/>
                        <a:ea typeface="+mn-ea"/>
                        <a:cs typeface="+mn-cs"/>
                      </a:endParaRPr>
                    </a:p>
                  </a:txBody>
                  <a:tcPr/>
                </a:tc>
                <a:extLst>
                  <a:ext uri="{0D108BD9-81ED-4DB2-BD59-A6C34878D82A}">
                    <a16:rowId xmlns:a16="http://schemas.microsoft.com/office/drawing/2014/main" val="993980939"/>
                  </a:ext>
                </a:extLst>
              </a:tr>
              <a:tr h="2078567">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Applies Systematic Review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methodology within a time-constrained setting.</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Employs methodological "shortcuts" (limiting search terms for example) at the risk of introducing bias.</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Useful for addressing issues needing quick decisions, such as developing policy recommendations.</a:t>
                      </a:r>
                    </a:p>
                    <a:p>
                      <a:endParaRPr lang="en-GB" dirty="0"/>
                    </a:p>
                  </a:txBody>
                  <a:tcPr/>
                </a:tc>
                <a:tc>
                  <a:txBody>
                    <a:bodyPr/>
                    <a:lstStyle/>
                    <a:p>
                      <a:endParaRPr lang="en-GB" dirty="0"/>
                    </a:p>
                  </a:txBody>
                  <a:tcPr/>
                </a:tc>
                <a:extLst>
                  <a:ext uri="{0D108BD9-81ED-4DB2-BD59-A6C34878D82A}">
                    <a16:rowId xmlns:a16="http://schemas.microsoft.com/office/drawing/2014/main" val="1627679785"/>
                  </a:ext>
                </a:extLst>
              </a:tr>
            </a:tbl>
          </a:graphicData>
        </a:graphic>
      </p:graphicFrame>
      <p:sp>
        <p:nvSpPr>
          <p:cNvPr id="4" name="TextBox 3">
            <a:extLst>
              <a:ext uri="{FF2B5EF4-FFF2-40B4-BE49-F238E27FC236}">
                <a16:creationId xmlns:a16="http://schemas.microsoft.com/office/drawing/2014/main" id="{5941DB6C-5283-3D92-B96E-FF63558DE326}"/>
              </a:ext>
            </a:extLst>
          </p:cNvPr>
          <p:cNvSpPr txBox="1"/>
          <p:nvPr/>
        </p:nvSpPr>
        <p:spPr>
          <a:xfrm>
            <a:off x="429547" y="6338145"/>
            <a:ext cx="6094770" cy="369332"/>
          </a:xfrm>
          <a:prstGeom prst="rect">
            <a:avLst/>
          </a:prstGeom>
          <a:noFill/>
        </p:spPr>
        <p:txBody>
          <a:bodyPr wrap="square">
            <a:spAutoFit/>
          </a:bodyPr>
          <a:lstStyle/>
          <a:p>
            <a:r>
              <a:rPr lang="en-US" dirty="0">
                <a:hlinkClick r:id="rId2"/>
              </a:rPr>
              <a:t>Systematic Reviews | University of Miami Libraries</a:t>
            </a:r>
            <a:endParaRPr lang="en-GB" dirty="0"/>
          </a:p>
        </p:txBody>
      </p:sp>
    </p:spTree>
    <p:extLst>
      <p:ext uri="{BB962C8B-B14F-4D97-AF65-F5344CB8AC3E}">
        <p14:creationId xmlns:p14="http://schemas.microsoft.com/office/powerpoint/2010/main" val="1968348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840254" y="666994"/>
            <a:ext cx="8926646" cy="1188720"/>
          </a:xfrm>
        </p:spPr>
        <p:txBody>
          <a:bodyPr>
            <a:normAutofit fontScale="90000"/>
          </a:body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D80CF963-F471-433D-9451-FC241D143A89}"/>
              </a:ext>
            </a:extLst>
          </p:cNvPr>
          <p:cNvGraphicFramePr>
            <a:graphicFrameLocks noGrp="1"/>
          </p:cNvGraphicFramePr>
          <p:nvPr>
            <p:ph idx="1"/>
            <p:extLst>
              <p:ext uri="{D42A27DB-BD31-4B8C-83A1-F6EECF244321}">
                <p14:modId xmlns:p14="http://schemas.microsoft.com/office/powerpoint/2010/main" val="481956315"/>
              </p:ext>
            </p:extLst>
          </p:nvPr>
        </p:nvGraphicFramePr>
        <p:xfrm>
          <a:off x="505229" y="230037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8024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69C9921B-71AD-461E-A85C-77664EE65D80}"/>
              </a:ext>
            </a:extLst>
          </p:cNvPr>
          <p:cNvSpPr>
            <a:spLocks noGrp="1"/>
          </p:cNvSpPr>
          <p:nvPr>
            <p:ph type="title"/>
          </p:nvPr>
        </p:nvSpPr>
        <p:spPr>
          <a:xfrm>
            <a:off x="643467" y="2188254"/>
            <a:ext cx="4620296" cy="1988643"/>
          </a:xfrm>
          <a:solidFill>
            <a:schemeClr val="accent1">
              <a:lumMod val="60000"/>
              <a:lumOff val="40000"/>
            </a:schemeClr>
          </a:solidFill>
          <a:ln>
            <a:solidFill>
              <a:schemeClr val="bg1"/>
            </a:solidFill>
          </a:ln>
        </p:spPr>
        <p:txBody>
          <a:bodyPr wrap="square">
            <a:normAutofit/>
          </a:bodyPr>
          <a:lstStyle/>
          <a:p>
            <a:r>
              <a:rPr lang="en-GB" sz="2600" b="1" dirty="0">
                <a:solidFill>
                  <a:schemeClr val="tx1">
                    <a:lumMod val="85000"/>
                    <a:lumOff val="15000"/>
                  </a:schemeClr>
                </a:solidFill>
              </a:rPr>
              <a:t>Traditional / Narrative literature review</a:t>
            </a:r>
          </a:p>
        </p:txBody>
      </p:sp>
      <p:sp>
        <p:nvSpPr>
          <p:cNvPr id="3" name="文本框 2">
            <a:extLst>
              <a:ext uri="{FF2B5EF4-FFF2-40B4-BE49-F238E27FC236}">
                <a16:creationId xmlns:a16="http://schemas.microsoft.com/office/drawing/2014/main" id="{855EF46C-03E2-5443-9622-8750CF898FD5}"/>
              </a:ext>
            </a:extLst>
          </p:cNvPr>
          <p:cNvSpPr txBox="1"/>
          <p:nvPr/>
        </p:nvSpPr>
        <p:spPr>
          <a:xfrm>
            <a:off x="5455418" y="419501"/>
            <a:ext cx="6324576" cy="4893647"/>
          </a:xfrm>
          <a:prstGeom prst="rect">
            <a:avLst/>
          </a:prstGeom>
          <a:noFill/>
        </p:spPr>
        <p:txBody>
          <a:bodyPr wrap="square" rtlCol="0">
            <a:spAutoFit/>
          </a:bodyPr>
          <a:lstStyle/>
          <a:p>
            <a:pPr marL="285750" indent="-285750">
              <a:buFont typeface="Arial" panose="020B0604020202020204" pitchFamily="34" charset="0"/>
              <a:buChar char="•"/>
            </a:pPr>
            <a:r>
              <a:rPr lang="en-US" altLang="zh-CN" sz="3200" dirty="0"/>
              <a:t>summarizes a body of literature and draws conclusions about the topic in question</a:t>
            </a:r>
            <a:r>
              <a:rPr lang="zh-CN" altLang="zh-CN" sz="3200" dirty="0"/>
              <a:t> </a:t>
            </a:r>
            <a:r>
              <a:rPr lang="en-GB" altLang="zh-CN" sz="3200" dirty="0"/>
              <a:t>(</a:t>
            </a:r>
            <a:r>
              <a:rPr lang="en-US" altLang="zh-CN" sz="3200" dirty="0" err="1"/>
              <a:t>Jesson</a:t>
            </a:r>
            <a:r>
              <a:rPr lang="en-US" altLang="zh-CN" sz="3200" dirty="0"/>
              <a:t> et al., 2011</a:t>
            </a:r>
            <a:r>
              <a:rPr lang="zh-CN" altLang="zh-CN" sz="3200" dirty="0"/>
              <a:t> </a:t>
            </a:r>
            <a:r>
              <a:rPr lang="en-GB" altLang="zh-CN" sz="3200" dirty="0"/>
              <a:t>)</a:t>
            </a:r>
          </a:p>
          <a:p>
            <a:pPr marL="285750" indent="-285750">
              <a:buFont typeface="Arial" panose="020B0604020202020204" pitchFamily="34" charset="0"/>
              <a:buChar char="•"/>
            </a:pPr>
            <a:endParaRPr lang="en-GB" altLang="zh-CN" sz="3200" dirty="0"/>
          </a:p>
          <a:p>
            <a:pPr marL="285750" indent="-285750">
              <a:buFont typeface="Arial" panose="020B0604020202020204" pitchFamily="34" charset="0"/>
              <a:buChar char="•"/>
            </a:pPr>
            <a:r>
              <a:rPr lang="en-US" altLang="zh-CN" sz="3200" dirty="0"/>
              <a:t>aims to be ‘systematic, explicit, comprehensive and reproducible’ (Fink, 2005: 17)</a:t>
            </a:r>
            <a:r>
              <a:rPr lang="zh-CN" altLang="zh-CN" sz="3200" dirty="0"/>
              <a:t> </a:t>
            </a:r>
            <a:endParaRPr lang="en-GB" altLang="zh-CN" sz="3200" dirty="0"/>
          </a:p>
          <a:p>
            <a:pPr marL="285750" indent="-285750">
              <a:buFont typeface="Arial" panose="020B0604020202020204" pitchFamily="34" charset="0"/>
              <a:buChar char="•"/>
            </a:pPr>
            <a:endParaRPr lang="en-GB" altLang="zh-CN" sz="2800" dirty="0"/>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3465076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69C9921B-71AD-461E-A85C-77664EE65D80}"/>
              </a:ext>
            </a:extLst>
          </p:cNvPr>
          <p:cNvSpPr>
            <a:spLocks noGrp="1"/>
          </p:cNvSpPr>
          <p:nvPr>
            <p:ph type="title"/>
          </p:nvPr>
        </p:nvSpPr>
        <p:spPr>
          <a:xfrm>
            <a:off x="182879" y="2385235"/>
            <a:ext cx="5818527" cy="1656956"/>
          </a:xfrm>
          <a:noFill/>
          <a:ln>
            <a:solidFill>
              <a:schemeClr val="tx1"/>
            </a:solidFill>
          </a:ln>
        </p:spPr>
        <p:txBody>
          <a:bodyPr>
            <a:normAutofit/>
          </a:bodyPr>
          <a:lstStyle/>
          <a:p>
            <a:r>
              <a:rPr lang="en-GB" sz="4000" b="1" dirty="0">
                <a:solidFill>
                  <a:schemeClr val="tx1">
                    <a:lumMod val="85000"/>
                    <a:lumOff val="15000"/>
                  </a:schemeClr>
                </a:solidFill>
              </a:rPr>
              <a:t>Systematic literature review</a:t>
            </a:r>
          </a:p>
        </p:txBody>
      </p:sp>
      <p:sp>
        <p:nvSpPr>
          <p:cNvPr id="7" name="文本框 6">
            <a:extLst>
              <a:ext uri="{FF2B5EF4-FFF2-40B4-BE49-F238E27FC236}">
                <a16:creationId xmlns:a16="http://schemas.microsoft.com/office/drawing/2014/main" id="{659A2E88-41CE-C745-9CFB-53D0199953A0}"/>
              </a:ext>
            </a:extLst>
          </p:cNvPr>
          <p:cNvSpPr txBox="1"/>
          <p:nvPr/>
        </p:nvSpPr>
        <p:spPr>
          <a:xfrm>
            <a:off x="6049182" y="372066"/>
            <a:ext cx="5408696" cy="5683294"/>
          </a:xfrm>
          <a:prstGeom prst="rect">
            <a:avLst/>
          </a:prstGeom>
        </p:spPr>
        <p:txBody>
          <a:bodyPr rtlCol="0" anchor="ctr">
            <a:normAutofit/>
          </a:bodyPr>
          <a:lstStyle/>
          <a:p>
            <a:pPr marL="457200" indent="-457200">
              <a:spcAft>
                <a:spcPts val="600"/>
              </a:spcAft>
              <a:buFont typeface="Arial" panose="020B0604020202020204" pitchFamily="34" charset="0"/>
              <a:buChar char="•"/>
            </a:pPr>
            <a:r>
              <a:rPr lang="en-US" altLang="zh-CN" sz="2800" dirty="0">
                <a:solidFill>
                  <a:schemeClr val="tx1">
                    <a:lumMod val="85000"/>
                    <a:lumOff val="15000"/>
                  </a:schemeClr>
                </a:solidFill>
              </a:rPr>
              <a:t>synthesizes research on a topic within a field in such a way that is </a:t>
            </a:r>
            <a:r>
              <a:rPr lang="en-US" altLang="zh-CN" sz="2800" dirty="0">
                <a:solidFill>
                  <a:srgbClr val="0070C0"/>
                </a:solidFill>
              </a:rPr>
              <a:t>both transparent and reproducible</a:t>
            </a:r>
            <a:r>
              <a:rPr lang="en-US" altLang="zh-CN" sz="2800" dirty="0">
                <a:solidFill>
                  <a:schemeClr val="tx1">
                    <a:lumMod val="85000"/>
                    <a:lumOff val="15000"/>
                  </a:schemeClr>
                </a:solidFill>
              </a:rPr>
              <a:t>. </a:t>
            </a:r>
            <a:endParaRPr lang="zh-CN" altLang="zh-CN" sz="2800" dirty="0">
              <a:solidFill>
                <a:schemeClr val="tx1">
                  <a:lumMod val="85000"/>
                  <a:lumOff val="15000"/>
                </a:schemeClr>
              </a:solidFill>
            </a:endParaRPr>
          </a:p>
          <a:p>
            <a:pPr marL="457200" indent="-457200">
              <a:spcAft>
                <a:spcPts val="600"/>
              </a:spcAft>
              <a:buFont typeface="Arial" panose="020B0604020202020204" pitchFamily="34" charset="0"/>
              <a:buChar char="•"/>
            </a:pPr>
            <a:endParaRPr lang="en-US" altLang="zh-CN" sz="2800" dirty="0">
              <a:solidFill>
                <a:schemeClr val="tx1">
                  <a:lumMod val="85000"/>
                  <a:lumOff val="15000"/>
                </a:schemeClr>
              </a:solidFill>
            </a:endParaRPr>
          </a:p>
          <a:p>
            <a:pPr marL="457200" indent="-457200">
              <a:spcAft>
                <a:spcPts val="600"/>
              </a:spcAft>
              <a:buFont typeface="Arial" panose="020B0604020202020204" pitchFamily="34" charset="0"/>
              <a:buChar char="•"/>
            </a:pPr>
            <a:r>
              <a:rPr lang="en-US" altLang="zh-CN" sz="2800" dirty="0">
                <a:solidFill>
                  <a:schemeClr val="tx1">
                    <a:lumMod val="85000"/>
                    <a:lumOff val="15000"/>
                  </a:schemeClr>
                </a:solidFill>
              </a:rPr>
              <a:t>strives to comprehensively identify, appraise and synthesize all relevant studies on a given topic</a:t>
            </a:r>
          </a:p>
          <a:p>
            <a:pPr marL="457200" indent="-457200">
              <a:spcAft>
                <a:spcPts val="600"/>
              </a:spcAft>
              <a:buFont typeface="Arial" panose="020B0604020202020204" pitchFamily="34" charset="0"/>
              <a:buChar char="•"/>
            </a:pPr>
            <a:endParaRPr lang="en-US" altLang="zh-CN" sz="2800" dirty="0">
              <a:solidFill>
                <a:schemeClr val="tx1">
                  <a:lumMod val="85000"/>
                  <a:lumOff val="15000"/>
                </a:schemeClr>
              </a:solidFill>
            </a:endParaRPr>
          </a:p>
          <a:p>
            <a:pPr marL="457200" indent="-457200">
              <a:spcAft>
                <a:spcPts val="600"/>
              </a:spcAft>
              <a:buFont typeface="Arial" panose="020B0604020202020204" pitchFamily="34" charset="0"/>
              <a:buChar char="•"/>
            </a:pPr>
            <a:r>
              <a:rPr lang="en-US" altLang="zh-CN" sz="2800" dirty="0">
                <a:solidFill>
                  <a:schemeClr val="tx1">
                    <a:lumMod val="85000"/>
                    <a:lumOff val="15000"/>
                  </a:schemeClr>
                </a:solidFill>
              </a:rPr>
              <a:t>considers peer-reviewed academic articles only</a:t>
            </a:r>
            <a:r>
              <a:rPr lang="zh-CN" altLang="zh-CN" sz="2800" dirty="0">
                <a:solidFill>
                  <a:schemeClr val="tx1">
                    <a:lumMod val="85000"/>
                    <a:lumOff val="15000"/>
                  </a:schemeClr>
                </a:solidFill>
              </a:rPr>
              <a:t> </a:t>
            </a:r>
            <a:endParaRPr lang="en-GB" altLang="zh-CN" sz="2800" dirty="0">
              <a:solidFill>
                <a:schemeClr val="tx1">
                  <a:lumMod val="85000"/>
                  <a:lumOff val="15000"/>
                </a:schemeClr>
              </a:solidFill>
            </a:endParaRPr>
          </a:p>
          <a:p>
            <a:pPr marL="285750" indent="-285750">
              <a:spcAft>
                <a:spcPts val="600"/>
              </a:spcAft>
              <a:buFont typeface="Arial" panose="020B0604020202020204" pitchFamily="34" charset="0"/>
              <a:buChar char="•"/>
            </a:pPr>
            <a:endParaRPr lang="en-GB" sz="2800" dirty="0">
              <a:solidFill>
                <a:schemeClr val="bg1"/>
              </a:solidFill>
            </a:endParaRPr>
          </a:p>
        </p:txBody>
      </p:sp>
    </p:spTree>
    <p:extLst>
      <p:ext uri="{BB962C8B-B14F-4D97-AF65-F5344CB8AC3E}">
        <p14:creationId xmlns:p14="http://schemas.microsoft.com/office/powerpoint/2010/main" val="1313115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5E7DF12-D8C9-C48E-D9DB-D4B21B12A461}"/>
              </a:ext>
            </a:extLst>
          </p:cNvPr>
          <p:cNvSpPr>
            <a:spLocks noGrp="1"/>
          </p:cNvSpPr>
          <p:nvPr>
            <p:ph type="sldNum" sz="quarter" idx="12"/>
          </p:nvPr>
        </p:nvSpPr>
        <p:spPr/>
        <p:txBody>
          <a:bodyPr/>
          <a:lstStyle/>
          <a:p>
            <a:fld id="{24A5A1E3-78FE-4695-898E-167D1D00A221}" type="slidenum">
              <a:rPr lang="en-GB" smtClean="0"/>
              <a:t>11</a:t>
            </a:fld>
            <a:endParaRPr lang="en-GB"/>
          </a:p>
        </p:txBody>
      </p:sp>
      <p:pic>
        <p:nvPicPr>
          <p:cNvPr id="4" name="Picture 3">
            <a:extLst>
              <a:ext uri="{FF2B5EF4-FFF2-40B4-BE49-F238E27FC236}">
                <a16:creationId xmlns:a16="http://schemas.microsoft.com/office/drawing/2014/main" id="{35154964-877F-E30C-9777-8F2A1E39AB7A}"/>
              </a:ext>
            </a:extLst>
          </p:cNvPr>
          <p:cNvPicPr>
            <a:picLocks noChangeAspect="1"/>
          </p:cNvPicPr>
          <p:nvPr/>
        </p:nvPicPr>
        <p:blipFill>
          <a:blip r:embed="rId2"/>
          <a:stretch>
            <a:fillRect/>
          </a:stretch>
        </p:blipFill>
        <p:spPr>
          <a:xfrm>
            <a:off x="81981" y="574636"/>
            <a:ext cx="12110019" cy="4939372"/>
          </a:xfrm>
          <a:prstGeom prst="rect">
            <a:avLst/>
          </a:prstGeom>
        </p:spPr>
      </p:pic>
      <p:sp>
        <p:nvSpPr>
          <p:cNvPr id="6" name="TextBox 5">
            <a:extLst>
              <a:ext uri="{FF2B5EF4-FFF2-40B4-BE49-F238E27FC236}">
                <a16:creationId xmlns:a16="http://schemas.microsoft.com/office/drawing/2014/main" id="{7A4F2EE5-73CB-A1F8-B2BA-9AD52D9EA401}"/>
              </a:ext>
            </a:extLst>
          </p:cNvPr>
          <p:cNvSpPr txBox="1"/>
          <p:nvPr/>
        </p:nvSpPr>
        <p:spPr>
          <a:xfrm>
            <a:off x="367122" y="6075144"/>
            <a:ext cx="9193088" cy="646331"/>
          </a:xfrm>
          <a:prstGeom prst="rect">
            <a:avLst/>
          </a:prstGeom>
          <a:noFill/>
        </p:spPr>
        <p:txBody>
          <a:bodyPr wrap="square">
            <a:spAutoFit/>
          </a:bodyPr>
          <a:lstStyle/>
          <a:p>
            <a:r>
              <a:rPr lang="en-US" dirty="0" err="1"/>
              <a:t>Pae</a:t>
            </a:r>
            <a:r>
              <a:rPr lang="en-US" dirty="0"/>
              <a:t>, C. U. (2015). Why systematic review rather than narrative review?. Psychiatry investigation, 12(3), 417.</a:t>
            </a:r>
            <a:endParaRPr lang="en-GB" dirty="0"/>
          </a:p>
        </p:txBody>
      </p:sp>
    </p:spTree>
    <p:extLst>
      <p:ext uri="{BB962C8B-B14F-4D97-AF65-F5344CB8AC3E}">
        <p14:creationId xmlns:p14="http://schemas.microsoft.com/office/powerpoint/2010/main" val="3645630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CD397-0442-5BC7-D581-71D2B53FCD4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117695E-B3C7-5865-6384-A6646CB0C7D5}"/>
              </a:ext>
            </a:extLst>
          </p:cNvPr>
          <p:cNvSpPr>
            <a:spLocks noGrp="1"/>
          </p:cNvSpPr>
          <p:nvPr>
            <p:ph type="sldNum" sz="quarter" idx="12"/>
          </p:nvPr>
        </p:nvSpPr>
        <p:spPr/>
        <p:txBody>
          <a:bodyPr/>
          <a:lstStyle/>
          <a:p>
            <a:fld id="{24A5A1E3-78FE-4695-898E-167D1D00A221}" type="slidenum">
              <a:rPr lang="en-GB" smtClean="0"/>
              <a:t>12</a:t>
            </a:fld>
            <a:endParaRPr lang="en-GB"/>
          </a:p>
        </p:txBody>
      </p:sp>
      <p:sp>
        <p:nvSpPr>
          <p:cNvPr id="3" name="Title 1">
            <a:extLst>
              <a:ext uri="{FF2B5EF4-FFF2-40B4-BE49-F238E27FC236}">
                <a16:creationId xmlns:a16="http://schemas.microsoft.com/office/drawing/2014/main" id="{0BF02FE4-5D72-EEA7-2315-CD4ADC2E6436}"/>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90CC42D5-EEED-31A6-0777-FB38F9EEC4A9}"/>
              </a:ext>
            </a:extLst>
          </p:cNvPr>
          <p:cNvSpPr txBox="1"/>
          <p:nvPr/>
        </p:nvSpPr>
        <p:spPr>
          <a:xfrm>
            <a:off x="119819" y="1237089"/>
            <a:ext cx="11826238" cy="2677656"/>
          </a:xfrm>
          <a:prstGeom prst="rect">
            <a:avLst/>
          </a:prstGeom>
          <a:noFill/>
        </p:spPr>
        <p:txBody>
          <a:bodyPr wrap="square" rtlCol="0">
            <a:spAutoFit/>
          </a:bodyPr>
          <a:lstStyle/>
          <a:p>
            <a:pPr algn="just"/>
            <a:r>
              <a:rPr lang="en-US" sz="2800" dirty="0">
                <a:solidFill>
                  <a:srgbClr val="111827"/>
                </a:solidFill>
                <a:latin typeface="Inter"/>
              </a:rPr>
              <a:t> A1- Please select ONE journal on traditional narrative literature review from Google Scholar or </a:t>
            </a:r>
            <a:r>
              <a:rPr lang="en-US" sz="2800" dirty="0" err="1">
                <a:solidFill>
                  <a:srgbClr val="111827"/>
                </a:solidFill>
                <a:latin typeface="Inter"/>
              </a:rPr>
              <a:t>Litmap</a:t>
            </a:r>
            <a:r>
              <a:rPr lang="en-US" sz="2800" dirty="0">
                <a:solidFill>
                  <a:srgbClr val="111827"/>
                </a:solidFill>
                <a:latin typeface="Inter"/>
              </a:rPr>
              <a:t>. Download and read the format of the paper. </a:t>
            </a:r>
          </a:p>
          <a:p>
            <a:pPr algn="just"/>
            <a:endParaRPr lang="en-US" sz="2800" b="1" dirty="0">
              <a:solidFill>
                <a:srgbClr val="111827"/>
              </a:solidFill>
              <a:latin typeface="Inter"/>
            </a:endParaRPr>
          </a:p>
          <a:p>
            <a:pPr algn="just"/>
            <a:endParaRPr lang="en-US" sz="2800" b="1" dirty="0">
              <a:solidFill>
                <a:srgbClr val="111827"/>
              </a:solidFill>
              <a:latin typeface="Inter"/>
            </a:endParaRPr>
          </a:p>
          <a:p>
            <a:pPr algn="just"/>
            <a:r>
              <a:rPr lang="en-US" sz="2800" b="1" dirty="0">
                <a:solidFill>
                  <a:srgbClr val="111827"/>
                </a:solidFill>
                <a:latin typeface="Inter"/>
              </a:rPr>
              <a:t>A2 – Please identify the difference between </a:t>
            </a:r>
            <a:r>
              <a:rPr lang="en-US" sz="2800" dirty="0">
                <a:solidFill>
                  <a:srgbClr val="111827"/>
                </a:solidFill>
                <a:latin typeface="Inter"/>
              </a:rPr>
              <a:t>traditional narrative literature review and Systematic literature review. </a:t>
            </a:r>
            <a:endParaRPr lang="en-GB" sz="2800" b="1" dirty="0"/>
          </a:p>
        </p:txBody>
      </p:sp>
    </p:spTree>
    <p:extLst>
      <p:ext uri="{BB962C8B-B14F-4D97-AF65-F5344CB8AC3E}">
        <p14:creationId xmlns:p14="http://schemas.microsoft.com/office/powerpoint/2010/main" val="3523821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2C92DB-FCED-D59D-C2CF-C598D39A285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EB6D135-5BC4-974E-BA39-D4C1505604B1}"/>
              </a:ext>
            </a:extLst>
          </p:cNvPr>
          <p:cNvSpPr>
            <a:spLocks noGrp="1"/>
          </p:cNvSpPr>
          <p:nvPr>
            <p:ph type="sldNum" sz="quarter" idx="12"/>
          </p:nvPr>
        </p:nvSpPr>
        <p:spPr/>
        <p:txBody>
          <a:bodyPr/>
          <a:lstStyle/>
          <a:p>
            <a:fld id="{24A5A1E3-78FE-4695-898E-167D1D00A221}" type="slidenum">
              <a:rPr lang="en-GB" smtClean="0"/>
              <a:t>13</a:t>
            </a:fld>
            <a:endParaRPr lang="en-GB"/>
          </a:p>
        </p:txBody>
      </p:sp>
      <p:sp>
        <p:nvSpPr>
          <p:cNvPr id="3" name="Title 1">
            <a:extLst>
              <a:ext uri="{FF2B5EF4-FFF2-40B4-BE49-F238E27FC236}">
                <a16:creationId xmlns:a16="http://schemas.microsoft.com/office/drawing/2014/main" id="{83FBD264-E06E-25B1-2E60-E7FA2D5C5046}"/>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DF1C29E0-2C30-0CDA-EE9E-E8B1CBD93AD1}"/>
              </a:ext>
            </a:extLst>
          </p:cNvPr>
          <p:cNvSpPr txBox="1"/>
          <p:nvPr/>
        </p:nvSpPr>
        <p:spPr>
          <a:xfrm>
            <a:off x="119819" y="1237089"/>
            <a:ext cx="11826238" cy="3539430"/>
          </a:xfrm>
          <a:prstGeom prst="rect">
            <a:avLst/>
          </a:prstGeom>
          <a:noFill/>
        </p:spPr>
        <p:txBody>
          <a:bodyPr wrap="square" rtlCol="0">
            <a:spAutoFit/>
          </a:bodyPr>
          <a:lstStyle/>
          <a:p>
            <a:pPr algn="just"/>
            <a:r>
              <a:rPr lang="en-US" sz="2800" dirty="0">
                <a:solidFill>
                  <a:srgbClr val="111827"/>
                </a:solidFill>
                <a:latin typeface="Inter"/>
              </a:rPr>
              <a:t> A1- Please select ONE journal on traditional narrative literature review from Google Scholar or </a:t>
            </a:r>
            <a:r>
              <a:rPr lang="en-US" sz="2800" dirty="0" err="1">
                <a:solidFill>
                  <a:srgbClr val="111827"/>
                </a:solidFill>
                <a:latin typeface="Inter"/>
              </a:rPr>
              <a:t>Litmap</a:t>
            </a:r>
            <a:r>
              <a:rPr lang="en-US" sz="2800" dirty="0">
                <a:solidFill>
                  <a:srgbClr val="111827"/>
                </a:solidFill>
                <a:latin typeface="Inter"/>
              </a:rPr>
              <a:t> or select one </a:t>
            </a:r>
            <a:r>
              <a:rPr lang="en-US" sz="2800">
                <a:solidFill>
                  <a:srgbClr val="111827"/>
                </a:solidFill>
                <a:latin typeface="Inter"/>
              </a:rPr>
              <a:t>on moodle. </a:t>
            </a:r>
            <a:r>
              <a:rPr lang="en-US" sz="2800" dirty="0">
                <a:solidFill>
                  <a:srgbClr val="111827"/>
                </a:solidFill>
                <a:latin typeface="Inter"/>
              </a:rPr>
              <a:t>Download and read the format of the paper. </a:t>
            </a:r>
          </a:p>
          <a:p>
            <a:pPr algn="just"/>
            <a:endParaRPr lang="en-US" sz="2800" b="1" dirty="0">
              <a:solidFill>
                <a:srgbClr val="111827"/>
              </a:solidFill>
              <a:latin typeface="Inter"/>
            </a:endParaRPr>
          </a:p>
          <a:p>
            <a:pPr algn="just"/>
            <a:endParaRPr lang="en-US" sz="2800" b="1" dirty="0">
              <a:solidFill>
                <a:srgbClr val="111827"/>
              </a:solidFill>
              <a:latin typeface="Inter"/>
            </a:endParaRPr>
          </a:p>
          <a:p>
            <a:pPr algn="just"/>
            <a:r>
              <a:rPr lang="en-US" sz="2800" dirty="0">
                <a:solidFill>
                  <a:srgbClr val="111827"/>
                </a:solidFill>
                <a:latin typeface="Inter"/>
              </a:rPr>
              <a:t>A2 – Please select not less than ONE (Traditional) and ONE (Systematic) journal </a:t>
            </a:r>
          </a:p>
          <a:p>
            <a:pPr algn="just"/>
            <a:r>
              <a:rPr lang="en-US" sz="2800" dirty="0">
                <a:solidFill>
                  <a:srgbClr val="111827"/>
                </a:solidFill>
                <a:latin typeface="Inter"/>
              </a:rPr>
              <a:t>Please identify the difference between traditional narrative literature review and Systematic literature review. </a:t>
            </a:r>
            <a:endParaRPr lang="en-GB" sz="2800" dirty="0"/>
          </a:p>
        </p:txBody>
      </p:sp>
    </p:spTree>
    <p:extLst>
      <p:ext uri="{BB962C8B-B14F-4D97-AF65-F5344CB8AC3E}">
        <p14:creationId xmlns:p14="http://schemas.microsoft.com/office/powerpoint/2010/main" val="125461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65D207-0D81-DEB4-C651-613D559DF16E}"/>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7FDA557-1C85-00E1-5A6F-BBD9981CE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406255-F0D0-C342-4520-AF6A2001AC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BEFA6EC-0BC6-FFF9-DC03-B91662CEAE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514CE46-38E8-6CEE-0BDC-67D175EB2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13E24DB0-C54D-E440-D5F9-5AB1F3C3E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1">
            <a:extLst>
              <a:ext uri="{FF2B5EF4-FFF2-40B4-BE49-F238E27FC236}">
                <a16:creationId xmlns:a16="http://schemas.microsoft.com/office/drawing/2014/main" id="{26C66988-2ABF-663E-9E65-1F2BDA1FC470}"/>
              </a:ext>
            </a:extLst>
          </p:cNvPr>
          <p:cNvSpPr txBox="1">
            <a:spLocks/>
          </p:cNvSpPr>
          <p:nvPr/>
        </p:nvSpPr>
        <p:spPr>
          <a:xfrm>
            <a:off x="660041" y="2767106"/>
            <a:ext cx="2880828" cy="307190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zh-CN" sz="4000" kern="1200" dirty="0">
                <a:solidFill>
                  <a:srgbClr val="FFFFFF"/>
                </a:solidFill>
                <a:latin typeface="+mj-lt"/>
                <a:ea typeface="+mj-ea"/>
                <a:cs typeface="+mj-cs"/>
              </a:rPr>
              <a:t>Traditional / Narrative Literature Review</a:t>
            </a:r>
            <a:endParaRPr lang="en-US" sz="4000" kern="1200" dirty="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3F9FB401-AA05-B0F6-4926-C17EA1A2F8CA}"/>
              </a:ext>
            </a:extLst>
          </p:cNvPr>
          <p:cNvPicPr>
            <a:picLocks noChangeAspect="1"/>
          </p:cNvPicPr>
          <p:nvPr/>
        </p:nvPicPr>
        <p:blipFill>
          <a:blip r:embed="rId2"/>
          <a:stretch>
            <a:fillRect/>
          </a:stretch>
        </p:blipFill>
        <p:spPr>
          <a:xfrm>
            <a:off x="4860586" y="467208"/>
            <a:ext cx="6509432" cy="5923584"/>
          </a:xfrm>
          <a:prstGeom prst="rect">
            <a:avLst/>
          </a:prstGeom>
        </p:spPr>
      </p:pic>
      <p:sp>
        <p:nvSpPr>
          <p:cNvPr id="2" name="Slide Number Placeholder 1">
            <a:extLst>
              <a:ext uri="{FF2B5EF4-FFF2-40B4-BE49-F238E27FC236}">
                <a16:creationId xmlns:a16="http://schemas.microsoft.com/office/drawing/2014/main" id="{E53C8BF8-E48B-A6AE-0DBA-233849D33779}"/>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14</a:t>
            </a:fld>
            <a:endParaRPr lang="en-US" sz="1100">
              <a:solidFill>
                <a:schemeClr val="tx1">
                  <a:lumMod val="50000"/>
                  <a:lumOff val="50000"/>
                </a:schemeClr>
              </a:solidFill>
            </a:endParaRPr>
          </a:p>
        </p:txBody>
      </p:sp>
    </p:spTree>
    <p:extLst>
      <p:ext uri="{BB962C8B-B14F-4D97-AF65-F5344CB8AC3E}">
        <p14:creationId xmlns:p14="http://schemas.microsoft.com/office/powerpoint/2010/main" val="2425832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6EB1C-660F-5A2C-2A2A-2C366187DBB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9431FB5-25BC-603D-DA19-798CE2CE209F}"/>
              </a:ext>
            </a:extLst>
          </p:cNvPr>
          <p:cNvSpPr>
            <a:spLocks noGrp="1"/>
          </p:cNvSpPr>
          <p:nvPr>
            <p:ph type="sldNum" sz="quarter" idx="12"/>
          </p:nvPr>
        </p:nvSpPr>
        <p:spPr/>
        <p:txBody>
          <a:bodyPr/>
          <a:lstStyle/>
          <a:p>
            <a:fld id="{24A5A1E3-78FE-4695-898E-167D1D00A221}" type="slidenum">
              <a:rPr lang="en-GB" smtClean="0"/>
              <a:t>15</a:t>
            </a:fld>
            <a:endParaRPr lang="en-GB"/>
          </a:p>
        </p:txBody>
      </p:sp>
      <p:sp>
        <p:nvSpPr>
          <p:cNvPr id="3" name="Title 1">
            <a:extLst>
              <a:ext uri="{FF2B5EF4-FFF2-40B4-BE49-F238E27FC236}">
                <a16:creationId xmlns:a16="http://schemas.microsoft.com/office/drawing/2014/main" id="{4E660073-DF83-B0D6-16C5-D299E0B03104}"/>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37E7264C-9ABE-C68B-DA26-8B7B7CB89156}"/>
              </a:ext>
            </a:extLst>
          </p:cNvPr>
          <p:cNvSpPr txBox="1"/>
          <p:nvPr/>
        </p:nvSpPr>
        <p:spPr>
          <a:xfrm>
            <a:off x="119819" y="1237089"/>
            <a:ext cx="11826238" cy="3970318"/>
          </a:xfrm>
          <a:prstGeom prst="rect">
            <a:avLst/>
          </a:prstGeom>
          <a:noFill/>
        </p:spPr>
        <p:txBody>
          <a:bodyPr wrap="square" rtlCol="0">
            <a:spAutoFit/>
          </a:bodyPr>
          <a:lstStyle/>
          <a:p>
            <a:pPr marL="571500" indent="-571500" algn="just">
              <a:buFont typeface="Wingdings" panose="05000000000000000000" pitchFamily="2" charset="2"/>
              <a:buChar char="Ø"/>
            </a:pPr>
            <a:r>
              <a:rPr lang="en-US" sz="2800" b="0" i="0" dirty="0">
                <a:solidFill>
                  <a:srgbClr val="111827"/>
                </a:solidFill>
                <a:effectLst/>
                <a:latin typeface="Inter"/>
              </a:rPr>
              <a:t>A narrative systematic review focuses on providing a detailed, </a:t>
            </a:r>
            <a:r>
              <a:rPr lang="en-US" sz="2800" b="0" i="0" dirty="0">
                <a:solidFill>
                  <a:srgbClr val="FF0000"/>
                </a:solidFill>
                <a:effectLst/>
                <a:latin typeface="Inter"/>
              </a:rPr>
              <a:t>qualitative synthesis of research findings on a specific topic</a:t>
            </a:r>
            <a:r>
              <a:rPr lang="en-US" sz="2800" b="0" i="0" dirty="0">
                <a:solidFill>
                  <a:srgbClr val="111827"/>
                </a:solidFill>
                <a:effectLst/>
                <a:latin typeface="Inter"/>
              </a:rPr>
              <a:t>. It begins with a clearly defined </a:t>
            </a:r>
            <a:r>
              <a:rPr lang="en-US" sz="2800" b="0" i="0" u="sng" dirty="0">
                <a:solidFill>
                  <a:srgbClr val="2563EB"/>
                </a:solidFill>
                <a:effectLst/>
                <a:latin typeface="Inter"/>
                <a:hlinkClick r:id="rId2"/>
              </a:rPr>
              <a:t>research question</a:t>
            </a:r>
            <a:r>
              <a:rPr lang="en-US" sz="2800" b="0" i="0" dirty="0">
                <a:solidFill>
                  <a:srgbClr val="111827"/>
                </a:solidFill>
                <a:effectLst/>
                <a:latin typeface="Inter"/>
              </a:rPr>
              <a:t> and employs a structured and thorough search strategy to identify all relevant studies. The review follows explicit criteria for including and excluding studies which leads to a comprehensive and methodical approach.</a:t>
            </a:r>
          </a:p>
          <a:p>
            <a:pPr marL="571500" indent="-571500" algn="just">
              <a:buFont typeface="Wingdings" panose="05000000000000000000" pitchFamily="2" charset="2"/>
              <a:buChar char="Ø"/>
            </a:pPr>
            <a:endParaRPr lang="en-US" sz="2800" dirty="0">
              <a:solidFill>
                <a:srgbClr val="111827"/>
              </a:solidFill>
              <a:latin typeface="Inter"/>
            </a:endParaRPr>
          </a:p>
          <a:p>
            <a:pPr marL="571500" indent="-571500" algn="just">
              <a:buFont typeface="Wingdings" panose="05000000000000000000" pitchFamily="2" charset="2"/>
              <a:buChar char="Ø"/>
            </a:pPr>
            <a:r>
              <a:rPr lang="en-US" sz="2800" b="0" i="0" dirty="0">
                <a:solidFill>
                  <a:srgbClr val="111827"/>
                </a:solidFill>
                <a:effectLst/>
                <a:latin typeface="Inter"/>
              </a:rPr>
              <a:t>Narrative reviews can highlight new interpretations and identify gaps that may not be apparent in other review methods. </a:t>
            </a:r>
            <a:endParaRPr lang="en-GB" sz="2800" b="1" dirty="0"/>
          </a:p>
        </p:txBody>
      </p:sp>
    </p:spTree>
    <p:extLst>
      <p:ext uri="{BB962C8B-B14F-4D97-AF65-F5344CB8AC3E}">
        <p14:creationId xmlns:p14="http://schemas.microsoft.com/office/powerpoint/2010/main" val="2105703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F8D1A42-0E3F-A511-9104-65EB9BDF48CE}"/>
              </a:ext>
            </a:extLst>
          </p:cNvPr>
          <p:cNvSpPr>
            <a:spLocks noGrp="1"/>
          </p:cNvSpPr>
          <p:nvPr>
            <p:ph type="sldNum" sz="quarter" idx="12"/>
          </p:nvPr>
        </p:nvSpPr>
        <p:spPr/>
        <p:txBody>
          <a:bodyPr/>
          <a:lstStyle/>
          <a:p>
            <a:fld id="{24A5A1E3-78FE-4695-898E-167D1D00A221}" type="slidenum">
              <a:rPr lang="en-GB" smtClean="0"/>
              <a:t>16</a:t>
            </a:fld>
            <a:endParaRPr lang="en-GB"/>
          </a:p>
        </p:txBody>
      </p:sp>
      <p:sp>
        <p:nvSpPr>
          <p:cNvPr id="4" name="TextBox 3">
            <a:extLst>
              <a:ext uri="{FF2B5EF4-FFF2-40B4-BE49-F238E27FC236}">
                <a16:creationId xmlns:a16="http://schemas.microsoft.com/office/drawing/2014/main" id="{8EDF0F9D-5E25-F9AE-BCFC-F99BBFE8A04A}"/>
              </a:ext>
            </a:extLst>
          </p:cNvPr>
          <p:cNvSpPr txBox="1"/>
          <p:nvPr/>
        </p:nvSpPr>
        <p:spPr>
          <a:xfrm>
            <a:off x="167114" y="504540"/>
            <a:ext cx="11959722" cy="6391493"/>
          </a:xfrm>
          <a:prstGeom prst="rect">
            <a:avLst/>
          </a:prstGeom>
          <a:noFill/>
        </p:spPr>
        <p:txBody>
          <a:bodyPr wrap="square">
            <a:spAutoFit/>
          </a:bodyPr>
          <a:lstStyle/>
          <a:p>
            <a:pPr algn="just">
              <a:spcAft>
                <a:spcPts val="750"/>
              </a:spcAft>
            </a:pPr>
            <a:r>
              <a:rPr lang="en-US" sz="2000" b="0" i="0" dirty="0">
                <a:solidFill>
                  <a:srgbClr val="333333"/>
                </a:solidFill>
                <a:effectLst/>
                <a:latin typeface="Arial" panose="020B0604020202020204" pitchFamily="34" charset="0"/>
              </a:rPr>
              <a:t>Types</a:t>
            </a:r>
          </a:p>
          <a:p>
            <a:pPr algn="just">
              <a:spcAft>
                <a:spcPts val="750"/>
              </a:spcAft>
            </a:pPr>
            <a:r>
              <a:rPr lang="en-US" sz="2000" b="0" i="0" dirty="0">
                <a:solidFill>
                  <a:srgbClr val="333333"/>
                </a:solidFill>
                <a:effectLst/>
                <a:latin typeface="Arial" panose="020B0604020202020204" pitchFamily="34" charset="0"/>
              </a:rPr>
              <a:t>Onwuegbuzie and </a:t>
            </a:r>
            <a:r>
              <a:rPr lang="en-US" sz="2000" b="0" i="0" dirty="0" err="1">
                <a:solidFill>
                  <a:srgbClr val="333333"/>
                </a:solidFill>
                <a:effectLst/>
                <a:latin typeface="Arial" panose="020B0604020202020204" pitchFamily="34" charset="0"/>
              </a:rPr>
              <a:t>Frels</a:t>
            </a:r>
            <a:r>
              <a:rPr lang="en-US" sz="2000" b="0" i="0" dirty="0">
                <a:solidFill>
                  <a:srgbClr val="333333"/>
                </a:solidFill>
                <a:effectLst/>
                <a:latin typeface="Arial" panose="020B0604020202020204" pitchFamily="34" charset="0"/>
              </a:rPr>
              <a:t> (pp 24-25, 2016) define </a:t>
            </a:r>
            <a:r>
              <a:rPr lang="en-US" sz="2000" b="0" i="0" dirty="0">
                <a:solidFill>
                  <a:srgbClr val="0070C0"/>
                </a:solidFill>
                <a:effectLst/>
                <a:latin typeface="Arial" panose="020B0604020202020204" pitchFamily="34" charset="0"/>
              </a:rPr>
              <a:t>four common types of narrative reviews</a:t>
            </a:r>
            <a:r>
              <a:rPr lang="en-US" sz="2000" b="0" i="0" dirty="0">
                <a:solidFill>
                  <a:srgbClr val="333333"/>
                </a:solidFill>
                <a:effectLst/>
                <a:latin typeface="Arial" panose="020B0604020202020204" pitchFamily="34" charset="0"/>
              </a:rPr>
              <a:t>:</a:t>
            </a:r>
          </a:p>
          <a:p>
            <a:pPr algn="just">
              <a:spcAft>
                <a:spcPts val="750"/>
              </a:spcAft>
              <a:buFont typeface="+mj-lt"/>
              <a:buAutoNum type="arabicPeriod"/>
            </a:pPr>
            <a:r>
              <a:rPr lang="en-US" sz="2400" b="1" i="0" dirty="0">
                <a:solidFill>
                  <a:srgbClr val="333333"/>
                </a:solidFill>
                <a:effectLst/>
                <a:latin typeface="Arial" panose="020B0604020202020204" pitchFamily="34" charset="0"/>
              </a:rPr>
              <a:t>General literature review</a:t>
            </a:r>
            <a:r>
              <a:rPr lang="en-US" sz="2400" b="0" i="0" dirty="0">
                <a:solidFill>
                  <a:srgbClr val="333333"/>
                </a:solidFill>
                <a:effectLst/>
                <a:latin typeface="Arial" panose="020B0604020202020204" pitchFamily="34" charset="0"/>
              </a:rPr>
              <a:t> that provides a review of the most important and critical aspects of the current knowledge of the topic. This general literature review forms the introduction to a thesis or dissertation and must be defined by the research objective, underlying hypothesis or problem or the reviewer's argumentative thesis.</a:t>
            </a:r>
          </a:p>
          <a:p>
            <a:pPr algn="just">
              <a:spcAft>
                <a:spcPts val="750"/>
              </a:spcAft>
              <a:buFont typeface="+mj-lt"/>
              <a:buAutoNum type="arabicPeriod"/>
            </a:pPr>
            <a:r>
              <a:rPr lang="en-US" sz="2400" b="1" i="0" dirty="0">
                <a:solidFill>
                  <a:srgbClr val="333333"/>
                </a:solidFill>
                <a:effectLst/>
                <a:latin typeface="Arial" panose="020B0604020202020204" pitchFamily="34" charset="0"/>
              </a:rPr>
              <a:t>Theoretical literature review</a:t>
            </a:r>
            <a:r>
              <a:rPr lang="en-US" sz="2400" b="0" i="0" dirty="0">
                <a:solidFill>
                  <a:srgbClr val="333333"/>
                </a:solidFill>
                <a:effectLst/>
                <a:latin typeface="Arial" panose="020B0604020202020204" pitchFamily="34" charset="0"/>
              </a:rPr>
              <a:t> which examines how theory shapes or frames research</a:t>
            </a:r>
          </a:p>
          <a:p>
            <a:pPr algn="just">
              <a:spcAft>
                <a:spcPts val="750"/>
              </a:spcAft>
              <a:buFont typeface="+mj-lt"/>
              <a:buAutoNum type="arabicPeriod"/>
            </a:pPr>
            <a:r>
              <a:rPr lang="en-US" sz="2400" b="1" i="0" dirty="0">
                <a:solidFill>
                  <a:srgbClr val="333333"/>
                </a:solidFill>
                <a:effectLst/>
                <a:latin typeface="Arial" panose="020B0604020202020204" pitchFamily="34" charset="0"/>
              </a:rPr>
              <a:t>Methodological literature review</a:t>
            </a:r>
            <a:r>
              <a:rPr lang="en-US" sz="2400" b="0" i="0" dirty="0">
                <a:solidFill>
                  <a:srgbClr val="333333"/>
                </a:solidFill>
                <a:effectLst/>
                <a:latin typeface="Arial" panose="020B0604020202020204" pitchFamily="34" charset="0"/>
              </a:rPr>
              <a:t> where the research methods and design are described. These methodological reviews outline the strengths and weaknesses of the methods used and provide future direction</a:t>
            </a:r>
          </a:p>
          <a:p>
            <a:pPr algn="just">
              <a:spcAft>
                <a:spcPts val="750"/>
              </a:spcAft>
              <a:buFont typeface="+mj-lt"/>
              <a:buAutoNum type="arabicPeriod"/>
            </a:pPr>
            <a:r>
              <a:rPr lang="en-US" sz="2400" b="1" i="0" dirty="0">
                <a:solidFill>
                  <a:srgbClr val="333333"/>
                </a:solidFill>
                <a:effectLst/>
                <a:latin typeface="Arial" panose="020B0604020202020204" pitchFamily="34" charset="0"/>
              </a:rPr>
              <a:t>Historical literature review</a:t>
            </a:r>
            <a:r>
              <a:rPr lang="en-US" sz="2400" b="0" i="0" dirty="0">
                <a:solidFill>
                  <a:srgbClr val="333333"/>
                </a:solidFill>
                <a:effectLst/>
                <a:latin typeface="Arial" panose="020B0604020202020204" pitchFamily="34" charset="0"/>
              </a:rPr>
              <a:t> which focus on examining research throughout a period of time, often starting with the first time an issue, concept, theory, phenomena emerged in the literature, then tracing its evolution within the scholarship of a discipline. The purpose is to place research in a historical context to show familiarity with state-of-the-art developments and to identify the likely directions for future research.</a:t>
            </a:r>
          </a:p>
        </p:txBody>
      </p:sp>
      <p:sp>
        <p:nvSpPr>
          <p:cNvPr id="6" name="TextBox 5">
            <a:extLst>
              <a:ext uri="{FF2B5EF4-FFF2-40B4-BE49-F238E27FC236}">
                <a16:creationId xmlns:a16="http://schemas.microsoft.com/office/drawing/2014/main" id="{DA11C18E-05C0-7882-E1E2-552AB414E4F0}"/>
              </a:ext>
            </a:extLst>
          </p:cNvPr>
          <p:cNvSpPr txBox="1"/>
          <p:nvPr/>
        </p:nvSpPr>
        <p:spPr>
          <a:xfrm>
            <a:off x="168166" y="0"/>
            <a:ext cx="6094948" cy="584775"/>
          </a:xfrm>
          <a:prstGeom prst="rect">
            <a:avLst/>
          </a:prstGeom>
          <a:noFill/>
        </p:spPr>
        <p:txBody>
          <a:bodyPr wrap="square">
            <a:spAutoFit/>
          </a:bodyPr>
          <a:lstStyle/>
          <a:p>
            <a:r>
              <a:rPr lang="en-GB" altLang="zh-CN" sz="3200" dirty="0">
                <a:latin typeface="Arial" panose="020B0604020202020204" pitchFamily="34" charset="0"/>
                <a:cs typeface="Arial" panose="020B0604020202020204" pitchFamily="34" charset="0"/>
              </a:rPr>
              <a:t>Traditional Literature Review </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5594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BD3EB-6022-87C6-F00E-28DACF3ACC9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64D2D8E-0189-576E-2217-C855CEB11972}"/>
              </a:ext>
            </a:extLst>
          </p:cNvPr>
          <p:cNvSpPr>
            <a:spLocks noGrp="1"/>
          </p:cNvSpPr>
          <p:nvPr>
            <p:ph type="sldNum" sz="quarter" idx="12"/>
          </p:nvPr>
        </p:nvSpPr>
        <p:spPr/>
        <p:txBody>
          <a:bodyPr/>
          <a:lstStyle/>
          <a:p>
            <a:fld id="{24A5A1E3-78FE-4695-898E-167D1D00A221}" type="slidenum">
              <a:rPr lang="en-GB" smtClean="0"/>
              <a:t>17</a:t>
            </a:fld>
            <a:endParaRPr lang="en-GB"/>
          </a:p>
        </p:txBody>
      </p:sp>
      <p:sp>
        <p:nvSpPr>
          <p:cNvPr id="3" name="Title 1">
            <a:extLst>
              <a:ext uri="{FF2B5EF4-FFF2-40B4-BE49-F238E27FC236}">
                <a16:creationId xmlns:a16="http://schemas.microsoft.com/office/drawing/2014/main" id="{662BD416-B6E1-C02D-74C9-B84F913001C9}"/>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19468B8E-46CF-1452-F377-B79F43A7BF00}"/>
              </a:ext>
            </a:extLst>
          </p:cNvPr>
          <p:cNvSpPr txBox="1"/>
          <p:nvPr/>
        </p:nvSpPr>
        <p:spPr>
          <a:xfrm>
            <a:off x="372066" y="912431"/>
            <a:ext cx="11454172" cy="5262979"/>
          </a:xfrm>
          <a:prstGeom prst="rect">
            <a:avLst/>
          </a:prstGeom>
          <a:noFill/>
        </p:spPr>
        <p:txBody>
          <a:bodyPr wrap="square" rtlCol="0">
            <a:spAutoFit/>
          </a:bodyPr>
          <a:lstStyle/>
          <a:p>
            <a:pPr algn="just"/>
            <a:r>
              <a:rPr lang="en-GB" sz="2800" b="0" i="0" dirty="0">
                <a:solidFill>
                  <a:srgbClr val="111827"/>
                </a:solidFill>
                <a:effectLst/>
                <a:latin typeface="Inter"/>
              </a:rPr>
              <a:t>Baumeister and Leary (1997) - Steps </a:t>
            </a:r>
          </a:p>
          <a:p>
            <a:pPr algn="just"/>
            <a:endParaRPr lang="en-GB" sz="2800" b="0" i="0" dirty="0">
              <a:solidFill>
                <a:srgbClr val="111827"/>
              </a:solidFill>
              <a:effectLst/>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Identify the research question</a:t>
            </a:r>
            <a:endParaRPr lang="en-GB" sz="2800" dirty="0">
              <a:solidFill>
                <a:srgbClr val="111827"/>
              </a:solidFill>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Conduct the literature search</a:t>
            </a:r>
            <a:endParaRPr lang="en-GB" sz="2800" b="1" dirty="0">
              <a:solidFill>
                <a:srgbClr val="111827"/>
              </a:solidFill>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Select relevant studies</a:t>
            </a:r>
          </a:p>
          <a:p>
            <a:pPr marL="571500" indent="-571500" algn="just">
              <a:buFont typeface="Wingdings" panose="05000000000000000000" pitchFamily="2" charset="2"/>
              <a:buChar char="Ø"/>
            </a:pPr>
            <a:r>
              <a:rPr lang="en-GB" sz="2800" b="1" i="0" dirty="0">
                <a:solidFill>
                  <a:srgbClr val="111827"/>
                </a:solidFill>
                <a:effectLst/>
                <a:latin typeface="Inter"/>
              </a:rPr>
              <a:t>Organize the literature - </a:t>
            </a:r>
            <a:r>
              <a:rPr lang="en-US" sz="2800" b="0" i="0" dirty="0">
                <a:solidFill>
                  <a:srgbClr val="111827"/>
                </a:solidFill>
                <a:effectLst/>
                <a:latin typeface="Inter"/>
              </a:rPr>
              <a:t>Organizing the literature involves grouping studies by themes, methodologies, or theoretical frameworks.</a:t>
            </a:r>
            <a:endParaRPr lang="en-GB" sz="2800" b="1" dirty="0">
              <a:solidFill>
                <a:srgbClr val="111827"/>
              </a:solidFill>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Synthesize the literature</a:t>
            </a:r>
          </a:p>
          <a:p>
            <a:pPr marL="571500" indent="-571500" algn="just">
              <a:buFont typeface="Wingdings" panose="05000000000000000000" pitchFamily="2" charset="2"/>
              <a:buChar char="Ø"/>
            </a:pPr>
            <a:r>
              <a:rPr lang="en-GB" sz="2800" b="1" i="0" dirty="0">
                <a:solidFill>
                  <a:srgbClr val="111827"/>
                </a:solidFill>
                <a:effectLst/>
                <a:latin typeface="Inter"/>
              </a:rPr>
              <a:t>Evaluate : </a:t>
            </a:r>
            <a:r>
              <a:rPr lang="en-US" sz="2800" b="0" i="0" dirty="0">
                <a:solidFill>
                  <a:srgbClr val="111827"/>
                </a:solidFill>
                <a:effectLst/>
                <a:latin typeface="Inter"/>
              </a:rPr>
              <a:t> Assessing the strengths and weaknesses of each study, and discussing methodological limitations are essential. Highlighting the implications of the findings for the research question adds depth and insight to the review.</a:t>
            </a:r>
            <a:endParaRPr lang="en-GB" sz="2800" dirty="0">
              <a:solidFill>
                <a:srgbClr val="111827"/>
              </a:solidFill>
              <a:latin typeface="Inter"/>
            </a:endParaRPr>
          </a:p>
        </p:txBody>
      </p:sp>
    </p:spTree>
    <p:extLst>
      <p:ext uri="{BB962C8B-B14F-4D97-AF65-F5344CB8AC3E}">
        <p14:creationId xmlns:p14="http://schemas.microsoft.com/office/powerpoint/2010/main" val="1733876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E25B2-AC82-F42C-B722-5C1820D9271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4624A36-CCB4-59CF-8F73-ECD240DB8787}"/>
              </a:ext>
            </a:extLst>
          </p:cNvPr>
          <p:cNvSpPr>
            <a:spLocks noGrp="1"/>
          </p:cNvSpPr>
          <p:nvPr>
            <p:ph type="sldNum" sz="quarter" idx="12"/>
          </p:nvPr>
        </p:nvSpPr>
        <p:spPr/>
        <p:txBody>
          <a:bodyPr/>
          <a:lstStyle/>
          <a:p>
            <a:fld id="{24A5A1E3-78FE-4695-898E-167D1D00A221}" type="slidenum">
              <a:rPr lang="en-GB" smtClean="0"/>
              <a:t>18</a:t>
            </a:fld>
            <a:endParaRPr lang="en-GB"/>
          </a:p>
        </p:txBody>
      </p:sp>
      <p:sp>
        <p:nvSpPr>
          <p:cNvPr id="3" name="Title 1">
            <a:extLst>
              <a:ext uri="{FF2B5EF4-FFF2-40B4-BE49-F238E27FC236}">
                <a16:creationId xmlns:a16="http://schemas.microsoft.com/office/drawing/2014/main" id="{AFD8C08B-9845-5F16-B623-EE96BDC7C33C}"/>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0A18D51B-A593-ACA6-A471-FFE88CED08FD}"/>
              </a:ext>
            </a:extLst>
          </p:cNvPr>
          <p:cNvSpPr txBox="1"/>
          <p:nvPr/>
        </p:nvSpPr>
        <p:spPr>
          <a:xfrm>
            <a:off x="119819" y="1036468"/>
            <a:ext cx="11826238" cy="5262979"/>
          </a:xfrm>
          <a:prstGeom prst="rect">
            <a:avLst/>
          </a:prstGeom>
          <a:noFill/>
        </p:spPr>
        <p:txBody>
          <a:bodyPr wrap="square" rtlCol="0">
            <a:spAutoFit/>
          </a:bodyPr>
          <a:lstStyle/>
          <a:p>
            <a:pPr marL="571500" indent="-571500" algn="just">
              <a:buFont typeface="Wingdings" panose="05000000000000000000" pitchFamily="2" charset="2"/>
              <a:buChar char="Ø"/>
            </a:pPr>
            <a:r>
              <a:rPr lang="en-US" sz="2800" b="0" i="0" dirty="0">
                <a:solidFill>
                  <a:srgbClr val="111827"/>
                </a:solidFill>
                <a:effectLst/>
                <a:latin typeface="Inter"/>
              </a:rPr>
              <a:t>They summarize key themes, trends, and gaps in the research. This approach provides insights into how knowledge in a field has developed into its current state.</a:t>
            </a:r>
          </a:p>
          <a:p>
            <a:pPr marL="571500" indent="-571500" algn="just">
              <a:buFont typeface="Wingdings" panose="05000000000000000000" pitchFamily="2" charset="2"/>
              <a:buChar char="Ø"/>
            </a:pPr>
            <a:endParaRPr lang="en-US" sz="2800" dirty="0">
              <a:solidFill>
                <a:srgbClr val="111827"/>
              </a:solidFill>
              <a:latin typeface="Inter"/>
            </a:endParaRPr>
          </a:p>
          <a:p>
            <a:pPr marL="571500" indent="-571500" algn="just">
              <a:buFont typeface="Wingdings" panose="05000000000000000000" pitchFamily="2" charset="2"/>
              <a:buChar char="Ø"/>
            </a:pPr>
            <a:r>
              <a:rPr lang="en-US" sz="2800" b="0" i="0" dirty="0">
                <a:solidFill>
                  <a:srgbClr val="111827"/>
                </a:solidFill>
                <a:effectLst/>
                <a:latin typeface="Inter"/>
              </a:rPr>
              <a:t>Researchers conduct a broad search of the literature, guided by their research question but without following predefined rules. </a:t>
            </a:r>
          </a:p>
          <a:p>
            <a:pPr marL="571500" indent="-571500" algn="just">
              <a:buFont typeface="Wingdings" panose="05000000000000000000" pitchFamily="2" charset="2"/>
              <a:buChar char="Ø"/>
            </a:pPr>
            <a:endParaRPr lang="en-US" sz="2800" dirty="0">
              <a:solidFill>
                <a:srgbClr val="111827"/>
              </a:solidFill>
              <a:latin typeface="Inter"/>
            </a:endParaRPr>
          </a:p>
          <a:p>
            <a:pPr marL="571500" indent="-571500" algn="just">
              <a:buFont typeface="Wingdings" panose="05000000000000000000" pitchFamily="2" charset="2"/>
              <a:buChar char="Ø"/>
            </a:pPr>
            <a:r>
              <a:rPr lang="en-US" sz="2800" b="0" i="0" dirty="0">
                <a:solidFill>
                  <a:srgbClr val="111827"/>
                </a:solidFill>
                <a:effectLst/>
                <a:latin typeface="Inter"/>
              </a:rPr>
              <a:t>Narrative literature reviews are organized </a:t>
            </a:r>
            <a:r>
              <a:rPr lang="en-US" sz="2800" b="0" i="0" dirty="0">
                <a:solidFill>
                  <a:srgbClr val="FF0000"/>
                </a:solidFill>
                <a:effectLst/>
                <a:latin typeface="Inter"/>
              </a:rPr>
              <a:t>around themes, concepts, or trends</a:t>
            </a:r>
            <a:r>
              <a:rPr lang="en-US" sz="2800" b="0" i="0" dirty="0">
                <a:solidFill>
                  <a:srgbClr val="111827"/>
                </a:solidFill>
                <a:effectLst/>
                <a:latin typeface="Inter"/>
              </a:rPr>
              <a:t> which makes it easier to describe and interpret the literature. It highlights key findings and provides context. The narrative format helps integrate different perspectives and identify patterns and relationships in the research.</a:t>
            </a:r>
            <a:endParaRPr lang="en-GB" sz="2800" b="1" dirty="0"/>
          </a:p>
        </p:txBody>
      </p:sp>
    </p:spTree>
    <p:extLst>
      <p:ext uri="{BB962C8B-B14F-4D97-AF65-F5344CB8AC3E}">
        <p14:creationId xmlns:p14="http://schemas.microsoft.com/office/powerpoint/2010/main" val="3664598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FDEBE-0A13-BF04-EB11-D4AB3C0ED5E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B2DCCFE-A533-45C7-4BCA-9D8CE7E1FCD5}"/>
              </a:ext>
            </a:extLst>
          </p:cNvPr>
          <p:cNvSpPr>
            <a:spLocks noGrp="1"/>
          </p:cNvSpPr>
          <p:nvPr>
            <p:ph type="sldNum" sz="quarter" idx="12"/>
          </p:nvPr>
        </p:nvSpPr>
        <p:spPr/>
        <p:txBody>
          <a:bodyPr/>
          <a:lstStyle/>
          <a:p>
            <a:fld id="{24A5A1E3-78FE-4695-898E-167D1D00A221}" type="slidenum">
              <a:rPr lang="en-GB" smtClean="0"/>
              <a:t>19</a:t>
            </a:fld>
            <a:endParaRPr lang="en-GB"/>
          </a:p>
        </p:txBody>
      </p:sp>
      <p:sp>
        <p:nvSpPr>
          <p:cNvPr id="3" name="Title 1">
            <a:extLst>
              <a:ext uri="{FF2B5EF4-FFF2-40B4-BE49-F238E27FC236}">
                <a16:creationId xmlns:a16="http://schemas.microsoft.com/office/drawing/2014/main" id="{B94FECD7-60A9-6C85-D3D9-CCA35AF18605}"/>
              </a:ext>
            </a:extLst>
          </p:cNvPr>
          <p:cNvSpPr txBox="1">
            <a:spLocks/>
          </p:cNvSpPr>
          <p:nvPr/>
        </p:nvSpPr>
        <p:spPr>
          <a:xfrm>
            <a:off x="245943" y="351722"/>
            <a:ext cx="10728855" cy="758951"/>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F1DC0BDC-DDB5-D14C-75AD-67094B2F1684}"/>
              </a:ext>
            </a:extLst>
          </p:cNvPr>
          <p:cNvSpPr txBox="1"/>
          <p:nvPr/>
        </p:nvSpPr>
        <p:spPr>
          <a:xfrm>
            <a:off x="290087" y="1110673"/>
            <a:ext cx="11124147" cy="2123658"/>
          </a:xfrm>
          <a:prstGeom prst="rect">
            <a:avLst/>
          </a:prstGeom>
          <a:noFill/>
        </p:spPr>
        <p:txBody>
          <a:bodyPr wrap="square" rtlCol="0">
            <a:spAutoFit/>
          </a:bodyPr>
          <a:lstStyle/>
          <a:p>
            <a:pPr marL="571500" indent="-571500" algn="just">
              <a:buFont typeface="Wingdings" panose="05000000000000000000" pitchFamily="2" charset="2"/>
              <a:buChar char="Ø"/>
            </a:pPr>
            <a:r>
              <a:rPr lang="en-US" sz="4400" b="0" i="0" dirty="0">
                <a:solidFill>
                  <a:srgbClr val="111827"/>
                </a:solidFill>
                <a:effectLst/>
                <a:latin typeface="Inter"/>
              </a:rPr>
              <a:t>It is often used to summarize and synthesize existing research, identify gaps, and provide context for new research. </a:t>
            </a:r>
            <a:endParaRPr lang="en-GB" sz="2800" dirty="0"/>
          </a:p>
        </p:txBody>
      </p:sp>
      <p:sp>
        <p:nvSpPr>
          <p:cNvPr id="10" name="Rectangle: Rounded Corners 9">
            <a:extLst>
              <a:ext uri="{FF2B5EF4-FFF2-40B4-BE49-F238E27FC236}">
                <a16:creationId xmlns:a16="http://schemas.microsoft.com/office/drawing/2014/main" id="{6B6D927B-CF95-6D97-8D88-D7AAA8355F71}"/>
              </a:ext>
            </a:extLst>
          </p:cNvPr>
          <p:cNvSpPr/>
          <p:nvPr/>
        </p:nvSpPr>
        <p:spPr>
          <a:xfrm>
            <a:off x="2648608" y="3941379"/>
            <a:ext cx="8109782" cy="1627002"/>
          </a:xfrm>
          <a:prstGeom prst="round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Narrative Literature Review is educational but it is not reproducible. </a:t>
            </a:r>
            <a:endParaRPr lang="en-GB" sz="3600" dirty="0"/>
          </a:p>
        </p:txBody>
      </p:sp>
    </p:spTree>
    <p:extLst>
      <p:ext uri="{BB962C8B-B14F-4D97-AF65-F5344CB8AC3E}">
        <p14:creationId xmlns:p14="http://schemas.microsoft.com/office/powerpoint/2010/main" val="3252386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419C07-00CB-D468-BD54-65B0D267C56A}"/>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1">
            <a:extLst>
              <a:ext uri="{FF2B5EF4-FFF2-40B4-BE49-F238E27FC236}">
                <a16:creationId xmlns:a16="http://schemas.microsoft.com/office/drawing/2014/main" id="{810E6B08-6687-1034-1697-23241DE1CDC4}"/>
              </a:ext>
            </a:extLst>
          </p:cNvPr>
          <p:cNvSpPr txBox="1">
            <a:spLocks/>
          </p:cNvSpPr>
          <p:nvPr/>
        </p:nvSpPr>
        <p:spPr>
          <a:xfrm>
            <a:off x="660041" y="2767106"/>
            <a:ext cx="2880828" cy="307190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zh-CN" sz="4000" kern="1200" dirty="0">
                <a:solidFill>
                  <a:srgbClr val="FFFFFF"/>
                </a:solidFill>
                <a:latin typeface="+mj-lt"/>
                <a:ea typeface="+mj-ea"/>
                <a:cs typeface="+mj-cs"/>
              </a:rPr>
              <a:t>Systematic Literature Review</a:t>
            </a:r>
            <a:endParaRPr lang="en-US" sz="4000" kern="1200" dirty="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3FB52CC8-0254-2A09-FB94-3C8BA53DF5B6}"/>
              </a:ext>
            </a:extLst>
          </p:cNvPr>
          <p:cNvPicPr>
            <a:picLocks noChangeAspect="1"/>
          </p:cNvPicPr>
          <p:nvPr/>
        </p:nvPicPr>
        <p:blipFill>
          <a:blip r:embed="rId2"/>
          <a:stretch>
            <a:fillRect/>
          </a:stretch>
        </p:blipFill>
        <p:spPr>
          <a:xfrm>
            <a:off x="4860586" y="467208"/>
            <a:ext cx="6509432" cy="5923584"/>
          </a:xfrm>
          <a:prstGeom prst="rect">
            <a:avLst/>
          </a:prstGeom>
        </p:spPr>
      </p:pic>
      <p:sp>
        <p:nvSpPr>
          <p:cNvPr id="2" name="Slide Number Placeholder 1">
            <a:extLst>
              <a:ext uri="{FF2B5EF4-FFF2-40B4-BE49-F238E27FC236}">
                <a16:creationId xmlns:a16="http://schemas.microsoft.com/office/drawing/2014/main" id="{159AAEE6-A63E-6DAF-678D-DCC96E5AFAAC}"/>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20</a:t>
            </a:fld>
            <a:endParaRPr lang="en-US" sz="1100">
              <a:solidFill>
                <a:schemeClr val="tx1">
                  <a:lumMod val="50000"/>
                  <a:lumOff val="50000"/>
                </a:schemeClr>
              </a:solidFill>
            </a:endParaRPr>
          </a:p>
        </p:txBody>
      </p:sp>
    </p:spTree>
    <p:extLst>
      <p:ext uri="{BB962C8B-B14F-4D97-AF65-F5344CB8AC3E}">
        <p14:creationId xmlns:p14="http://schemas.microsoft.com/office/powerpoint/2010/main" val="18116473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FD0042-2D1A-8F66-AD00-1F190CEBA00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1306F0-BEC2-1223-0788-B9A3ABB68881}"/>
              </a:ext>
            </a:extLst>
          </p:cNvPr>
          <p:cNvSpPr>
            <a:spLocks noGrp="1"/>
          </p:cNvSpPr>
          <p:nvPr>
            <p:ph type="sldNum" sz="quarter" idx="12"/>
          </p:nvPr>
        </p:nvSpPr>
        <p:spPr/>
        <p:txBody>
          <a:bodyPr/>
          <a:lstStyle/>
          <a:p>
            <a:fld id="{24A5A1E3-78FE-4695-898E-167D1D00A221}" type="slidenum">
              <a:rPr lang="en-GB" smtClean="0"/>
              <a:t>21</a:t>
            </a:fld>
            <a:endParaRPr lang="en-GB"/>
          </a:p>
        </p:txBody>
      </p:sp>
      <p:sp>
        <p:nvSpPr>
          <p:cNvPr id="3" name="Title 1">
            <a:extLst>
              <a:ext uri="{FF2B5EF4-FFF2-40B4-BE49-F238E27FC236}">
                <a16:creationId xmlns:a16="http://schemas.microsoft.com/office/drawing/2014/main" id="{397FBB56-CD9C-2347-08DD-5DB700433266}"/>
              </a:ext>
            </a:extLst>
          </p:cNvPr>
          <p:cNvSpPr txBox="1">
            <a:spLocks/>
          </p:cNvSpPr>
          <p:nvPr/>
        </p:nvSpPr>
        <p:spPr>
          <a:xfrm>
            <a:off x="218233" y="136525"/>
            <a:ext cx="10728855" cy="562678"/>
          </a:xfrm>
          <a:prstGeom prst="rect">
            <a:avLst/>
          </a:prstGeom>
        </p:spPr>
        <p:txBody>
          <a:bodyP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Criteria for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312FFCF7-6E1C-3DF0-1DF6-B4933C3D703A}"/>
              </a:ext>
            </a:extLst>
          </p:cNvPr>
          <p:cNvSpPr txBox="1"/>
          <p:nvPr/>
        </p:nvSpPr>
        <p:spPr>
          <a:xfrm>
            <a:off x="268109" y="975668"/>
            <a:ext cx="11386334" cy="5509200"/>
          </a:xfrm>
          <a:prstGeom prst="rect">
            <a:avLst/>
          </a:prstGeom>
          <a:noFill/>
        </p:spPr>
        <p:txBody>
          <a:bodyPr wrap="square" rtlCol="0">
            <a:spAutoFit/>
          </a:bodyPr>
          <a:lstStyle/>
          <a:p>
            <a:pPr marL="457200" indent="-457200" algn="just">
              <a:buFont typeface="Wingdings" panose="05000000000000000000" pitchFamily="2" charset="2"/>
              <a:buChar char="Ø"/>
            </a:pPr>
            <a:r>
              <a:rPr lang="en-US" sz="3200" b="1" dirty="0">
                <a:solidFill>
                  <a:srgbClr val="0070C0"/>
                </a:solidFill>
                <a:latin typeface="Inter"/>
              </a:rPr>
              <a:t>Transparency </a:t>
            </a:r>
            <a:r>
              <a:rPr lang="en-US" sz="3200" dirty="0">
                <a:solidFill>
                  <a:srgbClr val="111827"/>
                </a:solidFill>
                <a:latin typeface="Inter"/>
              </a:rPr>
              <a:t>- </a:t>
            </a:r>
            <a:r>
              <a:rPr lang="en-US" sz="3200" b="0" i="0" dirty="0">
                <a:solidFill>
                  <a:srgbClr val="222222"/>
                </a:solidFill>
                <a:effectLst/>
                <a:latin typeface="Times New Roman" panose="02020603050405020304" pitchFamily="18" charset="0"/>
                <a:cs typeface="Times New Roman" panose="02020603050405020304" pitchFamily="18" charset="0"/>
              </a:rPr>
              <a:t>provide sufficient documentation so that each step of the review process can be replicated </a:t>
            </a:r>
            <a:r>
              <a:rPr lang="en-GB" sz="2800" dirty="0">
                <a:solidFill>
                  <a:srgbClr val="000000"/>
                </a:solidFill>
                <a:effectLst/>
                <a:latin typeface="Times New Roman" panose="02020603050405020304" pitchFamily="18" charset="0"/>
                <a:ea typeface="SimSun" panose="02010600030101010101" pitchFamily="2" charset="-122"/>
                <a:cs typeface="Times New Roman" panose="02020603050405020304" pitchFamily="18" charset="0"/>
              </a:rPr>
              <a:t>including</a:t>
            </a:r>
            <a:r>
              <a:rPr lang="en-GB" sz="2800" dirty="0">
                <a:solidFill>
                  <a:srgbClr val="000000"/>
                </a:solidFill>
                <a:latin typeface="Times New Roman" panose="02020603050405020304" pitchFamily="18" charset="0"/>
                <a:ea typeface="SimSun" panose="02010600030101010101" pitchFamily="2" charset="-122"/>
                <a:cs typeface="Times New Roman" panose="02020603050405020304" pitchFamily="18" charset="0"/>
              </a:rPr>
              <a:t> s</a:t>
            </a:r>
            <a:r>
              <a:rPr lang="en-GB" sz="2800" dirty="0">
                <a:solidFill>
                  <a:srgbClr val="000000"/>
                </a:solidFill>
                <a:effectLst/>
                <a:latin typeface="Times New Roman" panose="02020603050405020304" pitchFamily="18" charset="0"/>
                <a:ea typeface="SimSun" panose="02010600030101010101" pitchFamily="2" charset="-122"/>
                <a:cs typeface="Times New Roman" panose="02020603050405020304" pitchFamily="18" charset="0"/>
              </a:rPr>
              <a:t>ources searched, the search strategies, the number of references found, and the date searches conducted…...</a:t>
            </a:r>
            <a:endParaRPr lang="en-GB" sz="2800" dirty="0">
              <a:effectLst/>
              <a:latin typeface="Times New Roman" panose="02020603050405020304" pitchFamily="18" charset="0"/>
              <a:ea typeface="SimSun" panose="02010600030101010101" pitchFamily="2" charset="-122"/>
              <a:cs typeface="Times New Roman" panose="02020603050405020304" pitchFamily="18" charset="0"/>
            </a:endParaRPr>
          </a:p>
          <a:p>
            <a:pPr marL="457200" indent="-457200" algn="just">
              <a:buFont typeface="Wingdings" panose="05000000000000000000" pitchFamily="2" charset="2"/>
              <a:buChar char="Ø"/>
            </a:pPr>
            <a:endParaRPr lang="en-US" sz="3200" dirty="0">
              <a:solidFill>
                <a:srgbClr val="111827"/>
              </a:solidFill>
              <a:latin typeface="Inter"/>
            </a:endParaRPr>
          </a:p>
          <a:p>
            <a:pPr marL="457200" indent="-457200" algn="just">
              <a:buFont typeface="Wingdings" panose="05000000000000000000" pitchFamily="2" charset="2"/>
              <a:buChar char="Ø"/>
            </a:pPr>
            <a:r>
              <a:rPr lang="en-US" sz="2800" b="1" dirty="0">
                <a:solidFill>
                  <a:srgbClr val="0070C0"/>
                </a:solidFill>
                <a:latin typeface="Inter"/>
              </a:rPr>
              <a:t>Theoretical saturation </a:t>
            </a:r>
            <a:r>
              <a:rPr lang="en-US" sz="2800" dirty="0">
                <a:solidFill>
                  <a:srgbClr val="111827"/>
                </a:solidFill>
                <a:latin typeface="Inter"/>
              </a:rPr>
              <a:t>– </a:t>
            </a:r>
            <a:r>
              <a:rPr lang="en-US" sz="2800" dirty="0">
                <a:solidFill>
                  <a:srgbClr val="111827"/>
                </a:solidFill>
                <a:latin typeface="Times New Roman" panose="02020603050405020304" pitchFamily="18" charset="0"/>
                <a:cs typeface="Times New Roman" panose="02020603050405020304" pitchFamily="18" charset="0"/>
              </a:rPr>
              <a:t>A</a:t>
            </a:r>
            <a:r>
              <a:rPr lang="en-GB" sz="2800" kern="0" dirty="0" err="1">
                <a:solidFill>
                  <a:srgbClr val="000000"/>
                </a:solidFill>
                <a:effectLst/>
                <a:latin typeface="Times New Roman" panose="02020603050405020304" pitchFamily="18" charset="0"/>
                <a:ea typeface="FangSong" panose="02010609060101010101" pitchFamily="49" charset="-122"/>
              </a:rPr>
              <a:t>ssess</a:t>
            </a:r>
            <a:r>
              <a:rPr lang="en-GB" sz="2800" kern="0" dirty="0">
                <a:solidFill>
                  <a:srgbClr val="000000"/>
                </a:solidFill>
                <a:effectLst/>
                <a:latin typeface="Times New Roman" panose="02020603050405020304" pitchFamily="18" charset="0"/>
                <a:ea typeface="FangSong" panose="02010609060101010101" pitchFamily="49" charset="-122"/>
              </a:rPr>
              <a:t> the adequacy of research data, originated from grounded theory. (Low, 2019; Strauss and Glaser, 1973). </a:t>
            </a:r>
            <a:r>
              <a:rPr lang="en-GB" sz="2800" dirty="0">
                <a:solidFill>
                  <a:srgbClr val="000000"/>
                </a:solidFill>
                <a:effectLst/>
                <a:latin typeface="Times New Roman" panose="02020603050405020304" pitchFamily="18" charset="0"/>
                <a:ea typeface="FangSong" panose="02010609060101010101" pitchFamily="49" charset="-122"/>
                <a:cs typeface="SimSun" panose="02010600030101010101" pitchFamily="2" charset="-122"/>
              </a:rPr>
              <a:t>Achieving data saturation means that further data collection </a:t>
            </a:r>
            <a:r>
              <a:rPr lang="en-GB" sz="2800" dirty="0">
                <a:solidFill>
                  <a:srgbClr val="000000"/>
                </a:solidFill>
                <a:latin typeface="Times New Roman" panose="02020603050405020304" pitchFamily="18" charset="0"/>
                <a:ea typeface="FangSong" panose="02010609060101010101" pitchFamily="49" charset="-122"/>
                <a:cs typeface="SimSun" panose="02010600030101010101" pitchFamily="2" charset="-122"/>
              </a:rPr>
              <a:t>and analysis </a:t>
            </a:r>
            <a:r>
              <a:rPr lang="en-GB" sz="2800" dirty="0">
                <a:solidFill>
                  <a:srgbClr val="000000"/>
                </a:solidFill>
                <a:effectLst/>
                <a:latin typeface="Times New Roman" panose="02020603050405020304" pitchFamily="18" charset="0"/>
                <a:ea typeface="FangSong" panose="02010609060101010101" pitchFamily="49" charset="-122"/>
                <a:cs typeface="SimSun" panose="02010600030101010101" pitchFamily="2" charset="-122"/>
              </a:rPr>
              <a:t>will not contribute to deeper understanding of the theory Hence, further data collection and analysis is not necessary (Strauss and Corbin, 2008). </a:t>
            </a:r>
          </a:p>
          <a:p>
            <a:pPr marL="457200" indent="-457200" algn="just">
              <a:buFont typeface="Wingdings" panose="05000000000000000000" pitchFamily="2" charset="2"/>
              <a:buChar char="Ø"/>
            </a:pPr>
            <a:endParaRPr lang="en-US" sz="3200" dirty="0">
              <a:solidFill>
                <a:srgbClr val="111827"/>
              </a:solidFill>
              <a:latin typeface="Inter"/>
            </a:endParaRPr>
          </a:p>
          <a:p>
            <a:pPr algn="just"/>
            <a:endParaRPr lang="en-GB" sz="2800" dirty="0"/>
          </a:p>
        </p:txBody>
      </p:sp>
    </p:spTree>
    <p:extLst>
      <p:ext uri="{BB962C8B-B14F-4D97-AF65-F5344CB8AC3E}">
        <p14:creationId xmlns:p14="http://schemas.microsoft.com/office/powerpoint/2010/main" val="25996500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D96D1-998E-F328-E931-35204188A22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1E4A8AC-2BAF-63B8-4ED8-1DD4D78F5979}"/>
              </a:ext>
            </a:extLst>
          </p:cNvPr>
          <p:cNvSpPr>
            <a:spLocks noGrp="1"/>
          </p:cNvSpPr>
          <p:nvPr>
            <p:ph type="sldNum" sz="quarter" idx="12"/>
          </p:nvPr>
        </p:nvSpPr>
        <p:spPr/>
        <p:txBody>
          <a:bodyPr/>
          <a:lstStyle/>
          <a:p>
            <a:fld id="{24A5A1E3-78FE-4695-898E-167D1D00A221}" type="slidenum">
              <a:rPr lang="en-GB" smtClean="0"/>
              <a:t>22</a:t>
            </a:fld>
            <a:endParaRPr lang="en-GB"/>
          </a:p>
        </p:txBody>
      </p:sp>
      <p:sp>
        <p:nvSpPr>
          <p:cNvPr id="3" name="Title 1">
            <a:extLst>
              <a:ext uri="{FF2B5EF4-FFF2-40B4-BE49-F238E27FC236}">
                <a16:creationId xmlns:a16="http://schemas.microsoft.com/office/drawing/2014/main" id="{D9A3BFB0-BF4F-3E8C-F284-9B2ED387B314}"/>
              </a:ext>
            </a:extLst>
          </p:cNvPr>
          <p:cNvSpPr txBox="1">
            <a:spLocks/>
          </p:cNvSpPr>
          <p:nvPr/>
        </p:nvSpPr>
        <p:spPr>
          <a:xfrm>
            <a:off x="218233" y="136525"/>
            <a:ext cx="10728855" cy="562678"/>
          </a:xfrm>
          <a:prstGeom prst="rect">
            <a:avLst/>
          </a:prstGeom>
        </p:spPr>
        <p:txBody>
          <a:bodyP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a:latin typeface="Arial" panose="020B0604020202020204" pitchFamily="34" charset="0"/>
                <a:cs typeface="Arial" panose="020B0604020202020204" pitchFamily="34" charset="0"/>
              </a:rPr>
              <a:t>Criteria for literature </a:t>
            </a:r>
            <a:r>
              <a:rPr lang="en-GB" altLang="zh-CN" dirty="0">
                <a:latin typeface="Arial" panose="020B0604020202020204" pitchFamily="34" charset="0"/>
                <a:cs typeface="Arial" panose="020B0604020202020204" pitchFamily="34" charset="0"/>
              </a:rPr>
              <a:t>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E2F0608E-A04C-C559-1168-7A7C93957FDD}"/>
              </a:ext>
            </a:extLst>
          </p:cNvPr>
          <p:cNvSpPr txBox="1"/>
          <p:nvPr/>
        </p:nvSpPr>
        <p:spPr>
          <a:xfrm>
            <a:off x="218233" y="598824"/>
            <a:ext cx="11386334" cy="2985433"/>
          </a:xfrm>
          <a:prstGeom prst="rect">
            <a:avLst/>
          </a:prstGeom>
          <a:noFill/>
        </p:spPr>
        <p:txBody>
          <a:bodyPr wrap="square" rtlCol="0">
            <a:spAutoFit/>
          </a:bodyPr>
          <a:lstStyle/>
          <a:p>
            <a:pPr algn="just"/>
            <a:endParaRPr lang="en-US" sz="3200" dirty="0">
              <a:solidFill>
                <a:srgbClr val="111827"/>
              </a:solidFill>
              <a:latin typeface="Inter"/>
            </a:endParaRPr>
          </a:p>
          <a:p>
            <a:pPr marL="457200" indent="-457200" algn="just">
              <a:buFont typeface="Wingdings" panose="05000000000000000000" pitchFamily="2" charset="2"/>
              <a:buChar char="Ø"/>
            </a:pPr>
            <a:r>
              <a:rPr lang="en-US" sz="3200" b="1" dirty="0">
                <a:solidFill>
                  <a:srgbClr val="0070C0"/>
                </a:solidFill>
                <a:latin typeface="Inter"/>
              </a:rPr>
              <a:t>Reproducibility</a:t>
            </a:r>
            <a:r>
              <a:rPr lang="en-US" sz="3200" dirty="0">
                <a:solidFill>
                  <a:srgbClr val="FF0000"/>
                </a:solidFill>
                <a:latin typeface="Inter"/>
              </a:rPr>
              <a:t> </a:t>
            </a:r>
            <a:r>
              <a:rPr lang="en-US" sz="3200" dirty="0">
                <a:solidFill>
                  <a:srgbClr val="111827"/>
                </a:solidFill>
                <a:latin typeface="Inter"/>
              </a:rPr>
              <a:t>- </a:t>
            </a:r>
            <a:r>
              <a:rPr lang="en-US" sz="3200" dirty="0">
                <a:solidFill>
                  <a:srgbClr val="111827"/>
                </a:solidFill>
                <a:latin typeface="Times New Roman" panose="02020603050405020304" pitchFamily="18" charset="0"/>
                <a:cs typeface="Times New Roman" panose="02020603050405020304" pitchFamily="18" charset="0"/>
              </a:rPr>
              <a:t>T</a:t>
            </a:r>
            <a:r>
              <a:rPr lang="en-US" sz="3200" dirty="0">
                <a:latin typeface="Times New Roman" panose="02020603050405020304" pitchFamily="18" charset="0"/>
                <a:cs typeface="Times New Roman" panose="02020603050405020304" pitchFamily="18" charset="0"/>
              </a:rPr>
              <a:t>he ability to get the same results when repeating an experiment or test</a:t>
            </a:r>
            <a:r>
              <a:rPr lang="en-US" sz="3200" b="0" i="0" dirty="0">
                <a:solidFill>
                  <a:srgbClr val="001D35"/>
                </a:solidFill>
                <a:effectLst/>
                <a:latin typeface="Times New Roman" panose="02020603050405020304" pitchFamily="18" charset="0"/>
                <a:cs typeface="Times New Roman" panose="02020603050405020304" pitchFamily="18" charset="0"/>
              </a:rPr>
              <a:t>. It indicates </a:t>
            </a:r>
            <a:r>
              <a:rPr lang="en-US" sz="3200" b="0" i="0" dirty="0">
                <a:solidFill>
                  <a:srgbClr val="001D35"/>
                </a:solidFill>
                <a:effectLst/>
                <a:latin typeface="Google Sans"/>
              </a:rPr>
              <a:t>transparency and clarity of the review process allowing others to verify the findings.  (</a:t>
            </a:r>
            <a:r>
              <a:rPr lang="en-GB" sz="3200" kern="0" dirty="0">
                <a:solidFill>
                  <a:srgbClr val="000000"/>
                </a:solidFill>
                <a:effectLst/>
                <a:latin typeface="Times New Roman" panose="02020603050405020304" pitchFamily="18" charset="0"/>
                <a:ea typeface="FangSong" panose="02010609060101010101" pitchFamily="49" charset="-122"/>
              </a:rPr>
              <a:t>Low, 2019). </a:t>
            </a:r>
            <a:endParaRPr lang="en-US" sz="3200" dirty="0">
              <a:solidFill>
                <a:srgbClr val="FF0000"/>
              </a:solidFill>
              <a:latin typeface="Times New Roman" panose="02020603050405020304" pitchFamily="18" charset="0"/>
              <a:cs typeface="Times New Roman" panose="02020603050405020304" pitchFamily="18" charset="0"/>
            </a:endParaRPr>
          </a:p>
          <a:p>
            <a:pPr algn="just"/>
            <a:endParaRPr lang="en-GB" sz="2800" dirty="0"/>
          </a:p>
        </p:txBody>
      </p:sp>
    </p:spTree>
    <p:extLst>
      <p:ext uri="{BB962C8B-B14F-4D97-AF65-F5344CB8AC3E}">
        <p14:creationId xmlns:p14="http://schemas.microsoft.com/office/powerpoint/2010/main" val="4000017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B92629-E57E-94FD-26DE-186707BB032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92FDE25-E4F8-D7EF-9A5E-5B2ED8D40E92}"/>
              </a:ext>
            </a:extLst>
          </p:cNvPr>
          <p:cNvSpPr>
            <a:spLocks noGrp="1"/>
          </p:cNvSpPr>
          <p:nvPr>
            <p:ph type="sldNum" sz="quarter" idx="12"/>
          </p:nvPr>
        </p:nvSpPr>
        <p:spPr/>
        <p:txBody>
          <a:bodyPr/>
          <a:lstStyle/>
          <a:p>
            <a:fld id="{24A5A1E3-78FE-4695-898E-167D1D00A221}" type="slidenum">
              <a:rPr lang="en-GB" smtClean="0"/>
              <a:t>23</a:t>
            </a:fld>
            <a:endParaRPr lang="en-GB"/>
          </a:p>
        </p:txBody>
      </p:sp>
      <p:sp>
        <p:nvSpPr>
          <p:cNvPr id="3" name="Title 1">
            <a:extLst>
              <a:ext uri="{FF2B5EF4-FFF2-40B4-BE49-F238E27FC236}">
                <a16:creationId xmlns:a16="http://schemas.microsoft.com/office/drawing/2014/main" id="{41668DCA-6996-F704-7260-19C671593BF7}"/>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2DCDE741-E6A7-3DD8-668D-B43D846CEF38}"/>
              </a:ext>
            </a:extLst>
          </p:cNvPr>
          <p:cNvSpPr txBox="1"/>
          <p:nvPr/>
        </p:nvSpPr>
        <p:spPr>
          <a:xfrm>
            <a:off x="295820" y="1089842"/>
            <a:ext cx="10493527" cy="3231654"/>
          </a:xfrm>
          <a:prstGeom prst="rect">
            <a:avLst/>
          </a:prstGeom>
          <a:noFill/>
        </p:spPr>
        <p:txBody>
          <a:bodyPr wrap="square" rtlCol="0">
            <a:spAutoFit/>
          </a:bodyPr>
          <a:lstStyle/>
          <a:p>
            <a:pPr algn="just"/>
            <a:r>
              <a:rPr lang="en-US" sz="3200" dirty="0">
                <a:solidFill>
                  <a:srgbClr val="111827"/>
                </a:solidFill>
                <a:latin typeface="Inter"/>
                <a:hlinkClick r:id="rId2"/>
              </a:rPr>
              <a:t>Types of Literature Review (9:39 mins)</a:t>
            </a:r>
            <a:endParaRPr lang="en-US" sz="3200" b="0" i="0" dirty="0">
              <a:solidFill>
                <a:srgbClr val="111827"/>
              </a:solidFill>
              <a:effectLst/>
              <a:latin typeface="Inter"/>
              <a:hlinkClick r:id="rId2"/>
            </a:endParaRPr>
          </a:p>
          <a:p>
            <a:pPr marL="571500" indent="-571500" algn="just">
              <a:buFont typeface="Wingdings" panose="05000000000000000000" pitchFamily="2" charset="2"/>
              <a:buChar char="Ø"/>
            </a:pPr>
            <a:r>
              <a:rPr lang="en-US" sz="3200" b="0" i="0" dirty="0">
                <a:solidFill>
                  <a:srgbClr val="111827"/>
                </a:solidFill>
                <a:effectLst/>
                <a:latin typeface="Inter"/>
                <a:hlinkClick r:id="rId2"/>
              </a:rPr>
              <a:t>https://youtu.be/t2d7y_r65HU</a:t>
            </a:r>
            <a:endParaRPr lang="en-US" sz="3200" b="0" i="0" dirty="0">
              <a:solidFill>
                <a:srgbClr val="111827"/>
              </a:solidFill>
              <a:effectLst/>
              <a:latin typeface="Inter"/>
            </a:endParaRPr>
          </a:p>
          <a:p>
            <a:pPr algn="just"/>
            <a:endParaRPr lang="en-GB" sz="2800" dirty="0"/>
          </a:p>
          <a:p>
            <a:pPr algn="just"/>
            <a:r>
              <a:rPr lang="en-GB" sz="2800" dirty="0"/>
              <a:t>Difference between Narrative Review vs Systematic Review, Scoping by examples.  (8:50)</a:t>
            </a:r>
          </a:p>
          <a:p>
            <a:pPr algn="just"/>
            <a:r>
              <a:rPr lang="en-GB" sz="2800" dirty="0">
                <a:hlinkClick r:id="rId3"/>
              </a:rPr>
              <a:t>https://youtu.be/Nwp9tkhpLCo</a:t>
            </a:r>
            <a:endParaRPr lang="en-GB" sz="2800" dirty="0"/>
          </a:p>
          <a:p>
            <a:pPr algn="just"/>
            <a:endParaRPr lang="en-GB" sz="2800" dirty="0"/>
          </a:p>
        </p:txBody>
      </p:sp>
    </p:spTree>
    <p:extLst>
      <p:ext uri="{BB962C8B-B14F-4D97-AF65-F5344CB8AC3E}">
        <p14:creationId xmlns:p14="http://schemas.microsoft.com/office/powerpoint/2010/main" val="16492800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1D008B-D8CA-D759-C89D-28B810FA9DD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B2782AA-4C31-CE10-4CE5-B2FAF475F386}"/>
              </a:ext>
            </a:extLst>
          </p:cNvPr>
          <p:cNvSpPr>
            <a:spLocks noGrp="1"/>
          </p:cNvSpPr>
          <p:nvPr>
            <p:ph type="sldNum" sz="quarter" idx="12"/>
          </p:nvPr>
        </p:nvSpPr>
        <p:spPr/>
        <p:txBody>
          <a:bodyPr/>
          <a:lstStyle/>
          <a:p>
            <a:fld id="{24A5A1E3-78FE-4695-898E-167D1D00A221}" type="slidenum">
              <a:rPr lang="en-GB" smtClean="0"/>
              <a:t>24</a:t>
            </a:fld>
            <a:endParaRPr lang="en-GB"/>
          </a:p>
        </p:txBody>
      </p:sp>
      <p:sp>
        <p:nvSpPr>
          <p:cNvPr id="3" name="Title 1">
            <a:extLst>
              <a:ext uri="{FF2B5EF4-FFF2-40B4-BE49-F238E27FC236}">
                <a16:creationId xmlns:a16="http://schemas.microsoft.com/office/drawing/2014/main" id="{6B53A80D-B071-7D87-42B8-D20D17AD2C25}"/>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sp>
        <p:nvSpPr>
          <p:cNvPr id="4" name="文本框 2">
            <a:extLst>
              <a:ext uri="{FF2B5EF4-FFF2-40B4-BE49-F238E27FC236}">
                <a16:creationId xmlns:a16="http://schemas.microsoft.com/office/drawing/2014/main" id="{274345E5-C9EA-B994-97B4-27A99991D09C}"/>
              </a:ext>
            </a:extLst>
          </p:cNvPr>
          <p:cNvSpPr txBox="1"/>
          <p:nvPr/>
        </p:nvSpPr>
        <p:spPr>
          <a:xfrm>
            <a:off x="245943" y="2447588"/>
            <a:ext cx="10052093" cy="3108543"/>
          </a:xfrm>
          <a:prstGeom prst="rect">
            <a:avLst/>
          </a:prstGeom>
          <a:noFill/>
        </p:spPr>
        <p:txBody>
          <a:bodyPr wrap="square" rtlCol="0">
            <a:spAutoFit/>
          </a:bodyPr>
          <a:lstStyle/>
          <a:p>
            <a:pPr algn="just"/>
            <a:r>
              <a:rPr lang="en-GB" sz="2800" dirty="0">
                <a:hlinkClick r:id="rId2"/>
              </a:rPr>
              <a:t>What is Systematic Review ? (4:38 mins)</a:t>
            </a:r>
          </a:p>
          <a:p>
            <a:pPr marL="571500" indent="-571500" algn="just">
              <a:buFont typeface="Wingdings" panose="05000000000000000000" pitchFamily="2" charset="2"/>
              <a:buChar char="Ø"/>
            </a:pPr>
            <a:endParaRPr lang="en-GB" sz="2800" dirty="0">
              <a:hlinkClick r:id="rId2"/>
            </a:endParaRPr>
          </a:p>
          <a:p>
            <a:pPr marL="571500" indent="-571500" algn="just">
              <a:buFont typeface="Wingdings" panose="05000000000000000000" pitchFamily="2" charset="2"/>
              <a:buChar char="Ø"/>
            </a:pPr>
            <a:r>
              <a:rPr lang="en-GB" sz="2800" dirty="0">
                <a:hlinkClick r:id="rId2"/>
              </a:rPr>
              <a:t>https://youtu.be/l6aVyYHb25E</a:t>
            </a:r>
            <a:endParaRPr lang="en-GB" sz="2800" dirty="0"/>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p:txBody>
      </p:sp>
    </p:spTree>
    <p:extLst>
      <p:ext uri="{BB962C8B-B14F-4D97-AF65-F5344CB8AC3E}">
        <p14:creationId xmlns:p14="http://schemas.microsoft.com/office/powerpoint/2010/main" val="41145237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BB5CD9-9E56-237B-85E8-E6C76262636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497C65-7D7B-C81E-AD51-19578F3068D5}"/>
              </a:ext>
            </a:extLst>
          </p:cNvPr>
          <p:cNvSpPr>
            <a:spLocks noGrp="1"/>
          </p:cNvSpPr>
          <p:nvPr>
            <p:ph type="sldNum" sz="quarter" idx="12"/>
          </p:nvPr>
        </p:nvSpPr>
        <p:spPr/>
        <p:txBody>
          <a:bodyPr/>
          <a:lstStyle/>
          <a:p>
            <a:fld id="{24A5A1E3-78FE-4695-898E-167D1D00A221}" type="slidenum">
              <a:rPr lang="en-GB" smtClean="0"/>
              <a:t>25</a:t>
            </a:fld>
            <a:endParaRPr lang="en-GB"/>
          </a:p>
        </p:txBody>
      </p:sp>
      <p:sp>
        <p:nvSpPr>
          <p:cNvPr id="3" name="Title 1">
            <a:extLst>
              <a:ext uri="{FF2B5EF4-FFF2-40B4-BE49-F238E27FC236}">
                <a16:creationId xmlns:a16="http://schemas.microsoft.com/office/drawing/2014/main" id="{02315A11-9574-AE36-D0D5-AFC29E302BAD}"/>
              </a:ext>
            </a:extLst>
          </p:cNvPr>
          <p:cNvSpPr txBox="1">
            <a:spLocks/>
          </p:cNvSpPr>
          <p:nvPr/>
        </p:nvSpPr>
        <p:spPr>
          <a:xfrm>
            <a:off x="245944" y="351722"/>
            <a:ext cx="4771330" cy="1294198"/>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pic>
        <p:nvPicPr>
          <p:cNvPr id="5" name="Picture 4">
            <a:extLst>
              <a:ext uri="{FF2B5EF4-FFF2-40B4-BE49-F238E27FC236}">
                <a16:creationId xmlns:a16="http://schemas.microsoft.com/office/drawing/2014/main" id="{42F36AA1-E911-600A-8DA1-2307E5805E2F}"/>
              </a:ext>
            </a:extLst>
          </p:cNvPr>
          <p:cNvPicPr>
            <a:picLocks noChangeAspect="1"/>
          </p:cNvPicPr>
          <p:nvPr/>
        </p:nvPicPr>
        <p:blipFill>
          <a:blip r:embed="rId2"/>
          <a:stretch>
            <a:fillRect/>
          </a:stretch>
        </p:blipFill>
        <p:spPr>
          <a:xfrm>
            <a:off x="6346910" y="83527"/>
            <a:ext cx="5222238" cy="6760179"/>
          </a:xfrm>
          <a:prstGeom prst="rect">
            <a:avLst/>
          </a:prstGeom>
        </p:spPr>
      </p:pic>
      <p:sp>
        <p:nvSpPr>
          <p:cNvPr id="7" name="TextBox 6">
            <a:extLst>
              <a:ext uri="{FF2B5EF4-FFF2-40B4-BE49-F238E27FC236}">
                <a16:creationId xmlns:a16="http://schemas.microsoft.com/office/drawing/2014/main" id="{5EAFF986-BBA0-E425-FAB0-2BA58DA45150}"/>
              </a:ext>
            </a:extLst>
          </p:cNvPr>
          <p:cNvSpPr txBox="1"/>
          <p:nvPr/>
        </p:nvSpPr>
        <p:spPr>
          <a:xfrm>
            <a:off x="185531" y="6356350"/>
            <a:ext cx="6096000" cy="369332"/>
          </a:xfrm>
          <a:prstGeom prst="rect">
            <a:avLst/>
          </a:prstGeom>
          <a:noFill/>
        </p:spPr>
        <p:txBody>
          <a:bodyPr wrap="square">
            <a:spAutoFit/>
          </a:bodyPr>
          <a:lstStyle/>
          <a:p>
            <a:r>
              <a:rPr lang="en-GB" dirty="0"/>
              <a:t>USF Health : https://libraries.health.usf.edu/evidence-synthesis</a:t>
            </a:r>
          </a:p>
        </p:txBody>
      </p:sp>
      <p:sp>
        <p:nvSpPr>
          <p:cNvPr id="8" name="Rectangle: Rounded Corners 7">
            <a:extLst>
              <a:ext uri="{FF2B5EF4-FFF2-40B4-BE49-F238E27FC236}">
                <a16:creationId xmlns:a16="http://schemas.microsoft.com/office/drawing/2014/main" id="{998B1E28-B48A-9E28-D838-280A71825218}"/>
              </a:ext>
            </a:extLst>
          </p:cNvPr>
          <p:cNvSpPr/>
          <p:nvPr/>
        </p:nvSpPr>
        <p:spPr>
          <a:xfrm>
            <a:off x="1137037" y="2544417"/>
            <a:ext cx="4102873" cy="129419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Process </a:t>
            </a:r>
            <a:endParaRPr lang="en-GB" sz="3600" dirty="0"/>
          </a:p>
        </p:txBody>
      </p:sp>
    </p:spTree>
    <p:extLst>
      <p:ext uri="{BB962C8B-B14F-4D97-AF65-F5344CB8AC3E}">
        <p14:creationId xmlns:p14="http://schemas.microsoft.com/office/powerpoint/2010/main" val="21425763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91D3F01-F6A5-4480-F993-D6167F0AE309}"/>
              </a:ext>
            </a:extLst>
          </p:cNvPr>
          <p:cNvSpPr>
            <a:spLocks noGrp="1"/>
          </p:cNvSpPr>
          <p:nvPr>
            <p:ph type="sldNum" sz="quarter" idx="12"/>
          </p:nvPr>
        </p:nvSpPr>
        <p:spPr/>
        <p:txBody>
          <a:bodyPr/>
          <a:lstStyle/>
          <a:p>
            <a:fld id="{24A5A1E3-78FE-4695-898E-167D1D00A221}" type="slidenum">
              <a:rPr lang="en-GB" smtClean="0"/>
              <a:t>26</a:t>
            </a:fld>
            <a:endParaRPr lang="en-GB"/>
          </a:p>
        </p:txBody>
      </p:sp>
      <p:sp>
        <p:nvSpPr>
          <p:cNvPr id="3" name="Title 1">
            <a:extLst>
              <a:ext uri="{FF2B5EF4-FFF2-40B4-BE49-F238E27FC236}">
                <a16:creationId xmlns:a16="http://schemas.microsoft.com/office/drawing/2014/main" id="{70B89EF0-B15B-972C-2974-8769014B6406}"/>
              </a:ext>
            </a:extLst>
          </p:cNvPr>
          <p:cNvSpPr txBox="1">
            <a:spLocks/>
          </p:cNvSpPr>
          <p:nvPr/>
        </p:nvSpPr>
        <p:spPr>
          <a:xfrm>
            <a:off x="245943" y="351723"/>
            <a:ext cx="8438086" cy="69568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Systematic Literature Review </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59F5D71-D58F-4DCE-B48B-A83885D8856A}"/>
              </a:ext>
            </a:extLst>
          </p:cNvPr>
          <p:cNvSpPr txBox="1"/>
          <p:nvPr/>
        </p:nvSpPr>
        <p:spPr>
          <a:xfrm>
            <a:off x="502257" y="1724210"/>
            <a:ext cx="11187485" cy="4462760"/>
          </a:xfrm>
          <a:prstGeom prst="rect">
            <a:avLst/>
          </a:prstGeom>
          <a:noFill/>
        </p:spPr>
        <p:txBody>
          <a:bodyPr wrap="square">
            <a:spAutoFit/>
          </a:bodyPr>
          <a:lstStyle/>
          <a:p>
            <a:r>
              <a:rPr lang="en-US" sz="2800" dirty="0"/>
              <a:t>Step</a:t>
            </a:r>
          </a:p>
          <a:p>
            <a:pPr marL="514350" indent="-514350">
              <a:buFont typeface="+mj-lt"/>
              <a:buAutoNum type="arabicPeriod"/>
            </a:pPr>
            <a:r>
              <a:rPr lang="en-US" sz="3200" dirty="0"/>
              <a:t>Identify your research question and search relevant framework</a:t>
            </a:r>
          </a:p>
          <a:p>
            <a:pPr marL="514350" indent="-514350">
              <a:buFont typeface="+mj-lt"/>
              <a:buAutoNum type="arabicPeriod"/>
            </a:pPr>
            <a:r>
              <a:rPr lang="en-US" sz="3200" dirty="0"/>
              <a:t>Develop your protocol</a:t>
            </a:r>
          </a:p>
          <a:p>
            <a:pPr marL="514350" indent="-514350">
              <a:buFont typeface="+mj-lt"/>
              <a:buAutoNum type="arabicPeriod"/>
            </a:pPr>
            <a:r>
              <a:rPr lang="en-US" sz="3200" dirty="0"/>
              <a:t>Define include/exclude criteria</a:t>
            </a:r>
          </a:p>
          <a:p>
            <a:pPr marL="514350" indent="-514350">
              <a:buFont typeface="+mj-lt"/>
              <a:buAutoNum type="arabicPeriod"/>
            </a:pPr>
            <a:r>
              <a:rPr lang="en-US" sz="3200" dirty="0"/>
              <a:t>Conduct systematic searches (including the search strategy, text mining, choosing databases, documenting and reviewing</a:t>
            </a:r>
          </a:p>
          <a:p>
            <a:pPr marL="514350" indent="-514350">
              <a:buFont typeface="+mj-lt"/>
              <a:buAutoNum type="arabicPeriod"/>
            </a:pPr>
            <a:r>
              <a:rPr lang="en-US" sz="3200" dirty="0"/>
              <a:t>Screening &amp; Critical appraisal</a:t>
            </a:r>
          </a:p>
          <a:p>
            <a:pPr marL="514350" indent="-514350">
              <a:buFont typeface="+mj-lt"/>
              <a:buAutoNum type="arabicPeriod"/>
            </a:pPr>
            <a:r>
              <a:rPr lang="en-US" sz="3200" dirty="0"/>
              <a:t>Data extraction and synthesis</a:t>
            </a:r>
          </a:p>
          <a:p>
            <a:pPr marL="514350" indent="-514350">
              <a:buFont typeface="+mj-lt"/>
              <a:buAutoNum type="arabicPeriod"/>
            </a:pPr>
            <a:r>
              <a:rPr lang="en-US" sz="3200" dirty="0"/>
              <a:t>Writing and publishing.</a:t>
            </a:r>
            <a:endParaRPr lang="en-GB" sz="3200" dirty="0"/>
          </a:p>
        </p:txBody>
      </p:sp>
    </p:spTree>
    <p:extLst>
      <p:ext uri="{BB962C8B-B14F-4D97-AF65-F5344CB8AC3E}">
        <p14:creationId xmlns:p14="http://schemas.microsoft.com/office/powerpoint/2010/main" val="35059288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C5A55C-8E90-0594-D59A-140EC5DBD4D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C515BF6-BB5F-CF91-D39F-4EC71B5008FD}"/>
              </a:ext>
            </a:extLst>
          </p:cNvPr>
          <p:cNvSpPr>
            <a:spLocks noGrp="1"/>
          </p:cNvSpPr>
          <p:nvPr>
            <p:ph type="sldNum" sz="quarter" idx="12"/>
          </p:nvPr>
        </p:nvSpPr>
        <p:spPr/>
        <p:txBody>
          <a:bodyPr/>
          <a:lstStyle/>
          <a:p>
            <a:fld id="{24A5A1E3-78FE-4695-898E-167D1D00A221}" type="slidenum">
              <a:rPr lang="en-GB" smtClean="0"/>
              <a:t>27</a:t>
            </a:fld>
            <a:endParaRPr lang="en-GB"/>
          </a:p>
        </p:txBody>
      </p:sp>
      <p:sp>
        <p:nvSpPr>
          <p:cNvPr id="3" name="Title 1">
            <a:extLst>
              <a:ext uri="{FF2B5EF4-FFF2-40B4-BE49-F238E27FC236}">
                <a16:creationId xmlns:a16="http://schemas.microsoft.com/office/drawing/2014/main" id="{F6764697-4DA9-9062-2382-10895B725405}"/>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Systematic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1366DB7A-ADC6-F6E0-1948-496CD14613F6}"/>
              </a:ext>
            </a:extLst>
          </p:cNvPr>
          <p:cNvSpPr txBox="1"/>
          <p:nvPr/>
        </p:nvSpPr>
        <p:spPr>
          <a:xfrm>
            <a:off x="119819" y="1237089"/>
            <a:ext cx="11826238" cy="6001643"/>
          </a:xfrm>
          <a:prstGeom prst="rect">
            <a:avLst/>
          </a:prstGeom>
          <a:noFill/>
        </p:spPr>
        <p:txBody>
          <a:bodyPr wrap="square" rtlCol="0">
            <a:spAutoFit/>
          </a:bodyPr>
          <a:lstStyle/>
          <a:p>
            <a:pPr algn="just"/>
            <a:r>
              <a:rPr lang="en-GB" sz="2800" b="1" dirty="0">
                <a:solidFill>
                  <a:srgbClr val="222222"/>
                </a:solidFill>
                <a:latin typeface="Merriweather Sans" pitchFamily="2" charset="0"/>
              </a:rPr>
              <a:t>Procedure </a:t>
            </a:r>
          </a:p>
          <a:p>
            <a:pPr algn="just"/>
            <a:r>
              <a:rPr lang="en-GB" sz="2800" b="1" i="0" dirty="0">
                <a:solidFill>
                  <a:srgbClr val="466069"/>
                </a:solidFill>
                <a:effectLst/>
                <a:latin typeface="Arial" panose="020B0604020202020204" pitchFamily="34" charset="0"/>
                <a:cs typeface="Arial" panose="020B0604020202020204" pitchFamily="34" charset="0"/>
              </a:rPr>
              <a:t>1. Identify your research question and research relevant framework</a:t>
            </a:r>
          </a:p>
          <a:p>
            <a:pPr algn="just"/>
            <a:r>
              <a:rPr lang="en-US" sz="2800" b="0" i="0" dirty="0">
                <a:solidFill>
                  <a:srgbClr val="424242"/>
                </a:solidFill>
                <a:effectLst/>
                <a:latin typeface="Open Sans" panose="020B0606030504020204" pitchFamily="34" charset="0"/>
              </a:rPr>
              <a:t>A well-defined research question helps identify the concepts to search to answer your question.  </a:t>
            </a:r>
          </a:p>
          <a:p>
            <a:pPr algn="just"/>
            <a:endParaRPr lang="en-US" sz="2400" b="0" i="0" dirty="0">
              <a:solidFill>
                <a:srgbClr val="424242"/>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US" sz="2400" b="0" i="0" dirty="0">
                <a:solidFill>
                  <a:srgbClr val="424242"/>
                </a:solidFill>
                <a:effectLst/>
                <a:latin typeface="Arial" panose="020B0604020202020204" pitchFamily="34" charset="0"/>
                <a:cs typeface="Arial" panose="020B0604020202020204" pitchFamily="34" charset="0"/>
              </a:rPr>
              <a:t>Clearly state the objectives of the review (what question are you trying to answer?)</a:t>
            </a:r>
          </a:p>
          <a:p>
            <a:pPr algn="l">
              <a:buFont typeface="Arial" panose="020B0604020202020204" pitchFamily="34" charset="0"/>
              <a:buChar char="•"/>
            </a:pPr>
            <a:r>
              <a:rPr lang="en-US" sz="2400" b="0" i="0" dirty="0">
                <a:solidFill>
                  <a:srgbClr val="424242"/>
                </a:solidFill>
                <a:effectLst/>
                <a:latin typeface="Arial" panose="020B0604020202020204" pitchFamily="34" charset="0"/>
                <a:cs typeface="Arial" panose="020B0604020202020204" pitchFamily="34" charset="0"/>
              </a:rPr>
              <a:t>Ask yourself if you've considered the </a:t>
            </a:r>
            <a:r>
              <a:rPr lang="en-US" sz="2400" b="1" i="0" dirty="0">
                <a:solidFill>
                  <a:srgbClr val="424242"/>
                </a:solidFill>
                <a:effectLst/>
                <a:latin typeface="Arial" panose="020B0604020202020204" pitchFamily="34" charset="0"/>
                <a:cs typeface="Arial" panose="020B0604020202020204" pitchFamily="34" charset="0"/>
              </a:rPr>
              <a:t>FINER</a:t>
            </a:r>
            <a:r>
              <a:rPr lang="en-US" sz="2400" b="0" i="0" dirty="0">
                <a:solidFill>
                  <a:srgbClr val="424242"/>
                </a:solidFill>
                <a:effectLst/>
                <a:latin typeface="Arial" panose="020B0604020202020204" pitchFamily="34" charset="0"/>
                <a:cs typeface="Arial" panose="020B0604020202020204" pitchFamily="34" charset="0"/>
              </a:rPr>
              <a:t> components:</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Feasibility</a:t>
            </a:r>
            <a:r>
              <a:rPr lang="en-US" sz="2400" b="0" i="0" dirty="0">
                <a:solidFill>
                  <a:srgbClr val="424242"/>
                </a:solidFill>
                <a:effectLst/>
                <a:latin typeface="Arial" panose="020B0604020202020204" pitchFamily="34" charset="0"/>
                <a:cs typeface="Arial" panose="020B0604020202020204" pitchFamily="34" charset="0"/>
              </a:rPr>
              <a:t>: Is the question answerable? Is it doable?</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Interesting</a:t>
            </a:r>
            <a:r>
              <a:rPr lang="en-US" sz="2400" b="0" i="0" dirty="0">
                <a:solidFill>
                  <a:srgbClr val="424242"/>
                </a:solidFill>
                <a:effectLst/>
                <a:latin typeface="Arial" panose="020B0604020202020204" pitchFamily="34" charset="0"/>
                <a:cs typeface="Arial" panose="020B0604020202020204" pitchFamily="34" charset="0"/>
              </a:rPr>
              <a:t>: Is  your question interesting to others besides yourself?  Does it fill a meaningful gap in the literature?</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Novel</a:t>
            </a:r>
            <a:r>
              <a:rPr lang="en-US" sz="2400" b="0" i="0" dirty="0">
                <a:solidFill>
                  <a:srgbClr val="424242"/>
                </a:solidFill>
                <a:effectLst/>
                <a:latin typeface="Arial" panose="020B0604020202020204" pitchFamily="34" charset="0"/>
                <a:cs typeface="Arial" panose="020B0604020202020204" pitchFamily="34" charset="0"/>
              </a:rPr>
              <a:t>: Is your question novel? New? Looking at a different population?</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Ethical</a:t>
            </a:r>
            <a:r>
              <a:rPr lang="en-US" sz="2400" b="0" i="0" dirty="0">
                <a:solidFill>
                  <a:srgbClr val="424242"/>
                </a:solidFill>
                <a:effectLst/>
                <a:latin typeface="Arial" panose="020B0604020202020204" pitchFamily="34" charset="0"/>
                <a:cs typeface="Arial" panose="020B0604020202020204" pitchFamily="34" charset="0"/>
              </a:rPr>
              <a:t>: Is it ethical?</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Relevant</a:t>
            </a:r>
            <a:r>
              <a:rPr lang="en-US" sz="2400" b="0" i="0" dirty="0">
                <a:solidFill>
                  <a:srgbClr val="424242"/>
                </a:solidFill>
                <a:effectLst/>
                <a:latin typeface="Arial" panose="020B0604020202020204" pitchFamily="34" charset="0"/>
                <a:cs typeface="Arial" panose="020B0604020202020204" pitchFamily="34" charset="0"/>
              </a:rPr>
              <a:t>: Is it relevant or practical for policy and/or /practice?</a:t>
            </a:r>
          </a:p>
          <a:p>
            <a:pPr algn="just"/>
            <a:endParaRPr lang="en-GB" sz="2800" b="1" i="0" dirty="0">
              <a:solidFill>
                <a:srgbClr val="222222"/>
              </a:solidFill>
              <a:effectLst/>
              <a:latin typeface="Merriweather Sans" pitchFamily="2" charset="0"/>
            </a:endParaRPr>
          </a:p>
          <a:p>
            <a:pPr marL="514350" indent="-514350" algn="just">
              <a:buAutoNum type="alphaLcParenBoth"/>
            </a:pPr>
            <a:endParaRPr lang="en-GB" sz="2800" b="0" i="0" dirty="0">
              <a:solidFill>
                <a:srgbClr val="111827"/>
              </a:solidFill>
              <a:effectLst/>
              <a:latin typeface="Inter"/>
            </a:endParaRPr>
          </a:p>
        </p:txBody>
      </p:sp>
    </p:spTree>
    <p:extLst>
      <p:ext uri="{BB962C8B-B14F-4D97-AF65-F5344CB8AC3E}">
        <p14:creationId xmlns:p14="http://schemas.microsoft.com/office/powerpoint/2010/main" val="33372418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AE6AE4C-2470-18EE-C19A-C1F475747D5B}"/>
              </a:ext>
            </a:extLst>
          </p:cNvPr>
          <p:cNvSpPr>
            <a:spLocks noGrp="1"/>
          </p:cNvSpPr>
          <p:nvPr>
            <p:ph type="sldNum" sz="quarter" idx="12"/>
          </p:nvPr>
        </p:nvSpPr>
        <p:spPr/>
        <p:txBody>
          <a:bodyPr/>
          <a:lstStyle/>
          <a:p>
            <a:fld id="{24A5A1E3-78FE-4695-898E-167D1D00A221}" type="slidenum">
              <a:rPr lang="en-GB" smtClean="0"/>
              <a:t>28</a:t>
            </a:fld>
            <a:endParaRPr lang="en-GB" dirty="0"/>
          </a:p>
        </p:txBody>
      </p:sp>
      <p:sp>
        <p:nvSpPr>
          <p:cNvPr id="4" name="TextBox 3">
            <a:extLst>
              <a:ext uri="{FF2B5EF4-FFF2-40B4-BE49-F238E27FC236}">
                <a16:creationId xmlns:a16="http://schemas.microsoft.com/office/drawing/2014/main" id="{A7A6BC70-1AA1-514C-6B43-C8DC1910399C}"/>
              </a:ext>
            </a:extLst>
          </p:cNvPr>
          <p:cNvSpPr txBox="1"/>
          <p:nvPr/>
        </p:nvSpPr>
        <p:spPr>
          <a:xfrm>
            <a:off x="425995" y="1182654"/>
            <a:ext cx="11659987" cy="5427127"/>
          </a:xfrm>
          <a:prstGeom prst="rect">
            <a:avLst/>
          </a:prstGeom>
          <a:noFill/>
        </p:spPr>
        <p:txBody>
          <a:bodyPr wrap="square">
            <a:spAutoFit/>
          </a:bodyPr>
          <a:lstStyle/>
          <a:p>
            <a:pPr marL="514350" indent="-514350">
              <a:buFont typeface="+mj-lt"/>
              <a:buAutoNum type="arabicPeriod"/>
            </a:pPr>
            <a:r>
              <a:rPr lang="en-US" sz="3200" b="1" dirty="0"/>
              <a:t>Identify your research question and search for relevant framework</a:t>
            </a:r>
          </a:p>
          <a:p>
            <a:endParaRPr lang="en-US" sz="2800" dirty="0"/>
          </a:p>
          <a:p>
            <a:pPr algn="just"/>
            <a:r>
              <a:rPr lang="en-US" sz="2800" b="0" i="0" dirty="0">
                <a:solidFill>
                  <a:srgbClr val="333333"/>
                </a:solidFill>
                <a:effectLst/>
                <a:latin typeface="Arial" panose="020B0604020202020204" pitchFamily="34" charset="0"/>
              </a:rPr>
              <a:t>Search frameworks are </a:t>
            </a:r>
            <a:r>
              <a:rPr lang="en-US" sz="2800" b="1" i="0" dirty="0">
                <a:solidFill>
                  <a:srgbClr val="333333"/>
                </a:solidFill>
                <a:effectLst/>
                <a:latin typeface="Arial" panose="020B0604020202020204" pitchFamily="34" charset="0"/>
              </a:rPr>
              <a:t>mnemonics </a:t>
            </a:r>
            <a:r>
              <a:rPr lang="en-US" sz="2800" b="0" i="0" dirty="0">
                <a:solidFill>
                  <a:srgbClr val="333333"/>
                </a:solidFill>
                <a:effectLst/>
                <a:latin typeface="Arial" panose="020B0604020202020204" pitchFamily="34" charset="0"/>
              </a:rPr>
              <a:t>which can help you focus your research question. </a:t>
            </a:r>
          </a:p>
          <a:p>
            <a:pPr algn="just"/>
            <a:endParaRPr lang="en-US" sz="2800" b="0" i="0" dirty="0">
              <a:solidFill>
                <a:srgbClr val="333333"/>
              </a:solidFill>
              <a:effectLst/>
              <a:latin typeface="Arial" panose="020B0604020202020204" pitchFamily="34" charset="0"/>
            </a:endParaRPr>
          </a:p>
          <a:p>
            <a:pPr algn="l">
              <a:spcAft>
                <a:spcPts val="750"/>
              </a:spcAft>
            </a:pPr>
            <a:r>
              <a:rPr lang="en-US" sz="2400" b="0" i="0" dirty="0">
                <a:solidFill>
                  <a:srgbClr val="333333"/>
                </a:solidFill>
                <a:effectLst/>
                <a:latin typeface="Arial" panose="020B0604020202020204" pitchFamily="34" charset="0"/>
              </a:rPr>
              <a:t>For questions about causes or risk, there is:</a:t>
            </a:r>
          </a:p>
          <a:p>
            <a:pPr algn="l">
              <a:spcAft>
                <a:spcPts val="750"/>
              </a:spcAft>
              <a:buFont typeface="Arial" panose="020B0604020202020204" pitchFamily="34" charset="0"/>
              <a:buChar char="•"/>
            </a:pPr>
            <a:r>
              <a:rPr lang="en-US" sz="2400" b="1" i="0" dirty="0">
                <a:solidFill>
                  <a:srgbClr val="0070C0"/>
                </a:solidFill>
                <a:effectLst/>
                <a:latin typeface="Arial" panose="020B0604020202020204" pitchFamily="34" charset="0"/>
              </a:rPr>
              <a:t>PEO</a:t>
            </a:r>
            <a:r>
              <a:rPr lang="en-US" sz="2400" b="1" i="0" dirty="0">
                <a:solidFill>
                  <a:srgbClr val="333333"/>
                </a:solidFill>
                <a:effectLst/>
                <a:latin typeface="Arial" panose="020B0604020202020204" pitchFamily="34" charset="0"/>
              </a:rPr>
              <a:t>: P</a:t>
            </a:r>
            <a:r>
              <a:rPr lang="en-US" sz="2400" b="0" i="0" dirty="0">
                <a:solidFill>
                  <a:srgbClr val="333333"/>
                </a:solidFill>
                <a:effectLst/>
                <a:latin typeface="Arial" panose="020B0604020202020204" pitchFamily="34" charset="0"/>
              </a:rPr>
              <a:t>opulation, </a:t>
            </a:r>
            <a:r>
              <a:rPr lang="en-US" sz="2400" b="1" i="0" dirty="0">
                <a:solidFill>
                  <a:srgbClr val="333333"/>
                </a:solidFill>
                <a:effectLst/>
                <a:latin typeface="Arial" panose="020B0604020202020204" pitchFamily="34" charset="0"/>
              </a:rPr>
              <a:t>E</a:t>
            </a:r>
            <a:r>
              <a:rPr lang="en-US" sz="2400" b="0" i="0" dirty="0">
                <a:solidFill>
                  <a:srgbClr val="333333"/>
                </a:solidFill>
                <a:effectLst/>
                <a:latin typeface="Arial" panose="020B0604020202020204" pitchFamily="34" charset="0"/>
              </a:rPr>
              <a:t>xposure, </a:t>
            </a:r>
            <a:r>
              <a:rPr lang="en-US" sz="2400" b="1" i="0" dirty="0">
                <a:solidFill>
                  <a:srgbClr val="333333"/>
                </a:solidFill>
                <a:effectLst/>
                <a:latin typeface="Arial" panose="020B0604020202020204" pitchFamily="34" charset="0"/>
              </a:rPr>
              <a:t>O</a:t>
            </a:r>
            <a:r>
              <a:rPr lang="en-US" sz="2400" b="0" i="0" dirty="0">
                <a:solidFill>
                  <a:srgbClr val="333333"/>
                </a:solidFill>
                <a:effectLst/>
                <a:latin typeface="Arial" panose="020B0604020202020204" pitchFamily="34" charset="0"/>
              </a:rPr>
              <a:t>utcomes</a:t>
            </a:r>
          </a:p>
          <a:p>
            <a:pPr algn="l">
              <a:spcAft>
                <a:spcPts val="750"/>
              </a:spcAft>
            </a:pPr>
            <a:r>
              <a:rPr lang="en-US" sz="2400" b="0" i="0" dirty="0">
                <a:solidFill>
                  <a:srgbClr val="333333"/>
                </a:solidFill>
                <a:effectLst/>
                <a:latin typeface="Arial" panose="020B0604020202020204" pitchFamily="34" charset="0"/>
              </a:rPr>
              <a:t>For evaluations of interventions or policies, you can use </a:t>
            </a:r>
          </a:p>
          <a:p>
            <a:pPr algn="l">
              <a:spcAft>
                <a:spcPts val="750"/>
              </a:spcAft>
              <a:buFont typeface="Arial" panose="020B0604020202020204" pitchFamily="34" charset="0"/>
              <a:buChar char="•"/>
            </a:pPr>
            <a:r>
              <a:rPr lang="en-US" sz="2400" b="1" i="0" dirty="0">
                <a:solidFill>
                  <a:srgbClr val="0070C0"/>
                </a:solidFill>
                <a:effectLst/>
                <a:latin typeface="Arial" panose="020B0604020202020204" pitchFamily="34" charset="0"/>
              </a:rPr>
              <a:t>ECLIPSE</a:t>
            </a:r>
            <a:r>
              <a:rPr lang="en-US" sz="2400" b="1" i="0" dirty="0">
                <a:solidFill>
                  <a:srgbClr val="0000CD"/>
                </a:solidFill>
                <a:effectLst/>
                <a:latin typeface="Arial" panose="020B0604020202020204" pitchFamily="34" charset="0"/>
              </a:rPr>
              <a:t>: </a:t>
            </a:r>
            <a:r>
              <a:rPr lang="en-US" sz="2400" b="1" i="0" dirty="0">
                <a:solidFill>
                  <a:srgbClr val="333333"/>
                </a:solidFill>
                <a:effectLst/>
                <a:latin typeface="Arial" panose="020B0604020202020204" pitchFamily="34" charset="0"/>
              </a:rPr>
              <a:t>E</a:t>
            </a:r>
            <a:r>
              <a:rPr lang="en-US" sz="2400" b="0" i="0" dirty="0">
                <a:solidFill>
                  <a:srgbClr val="333333"/>
                </a:solidFill>
                <a:effectLst/>
                <a:latin typeface="Arial" panose="020B0604020202020204" pitchFamily="34" charset="0"/>
              </a:rPr>
              <a:t>xpectation, </a:t>
            </a:r>
            <a:r>
              <a:rPr lang="en-US" sz="2400" b="1" i="0" dirty="0">
                <a:solidFill>
                  <a:srgbClr val="333333"/>
                </a:solidFill>
                <a:effectLst/>
                <a:latin typeface="Arial" panose="020B0604020202020204" pitchFamily="34" charset="0"/>
              </a:rPr>
              <a:t>C</a:t>
            </a:r>
            <a:r>
              <a:rPr lang="en-US" sz="2400" b="0" i="0" dirty="0">
                <a:solidFill>
                  <a:srgbClr val="333333"/>
                </a:solidFill>
                <a:effectLst/>
                <a:latin typeface="Arial" panose="020B0604020202020204" pitchFamily="34" charset="0"/>
              </a:rPr>
              <a:t>lient group, </a:t>
            </a:r>
            <a:r>
              <a:rPr lang="en-US" sz="2400" b="1" i="0" dirty="0">
                <a:solidFill>
                  <a:srgbClr val="333333"/>
                </a:solidFill>
                <a:effectLst/>
                <a:latin typeface="Arial" panose="020B0604020202020204" pitchFamily="34" charset="0"/>
              </a:rPr>
              <a:t>L</a:t>
            </a:r>
            <a:r>
              <a:rPr lang="en-US" sz="2400" b="0" i="0" dirty="0">
                <a:solidFill>
                  <a:srgbClr val="333333"/>
                </a:solidFill>
                <a:effectLst/>
                <a:latin typeface="Arial" panose="020B0604020202020204" pitchFamily="34" charset="0"/>
              </a:rPr>
              <a:t>ocation, </a:t>
            </a:r>
            <a:r>
              <a:rPr lang="en-US" sz="2400" b="1" i="0" dirty="0">
                <a:solidFill>
                  <a:srgbClr val="333333"/>
                </a:solidFill>
                <a:effectLst/>
                <a:latin typeface="Arial" panose="020B0604020202020204" pitchFamily="34" charset="0"/>
              </a:rPr>
              <a:t>I</a:t>
            </a:r>
            <a:r>
              <a:rPr lang="en-US" sz="2400" b="0" i="0" dirty="0">
                <a:solidFill>
                  <a:srgbClr val="333333"/>
                </a:solidFill>
                <a:effectLst/>
                <a:latin typeface="Arial" panose="020B0604020202020204" pitchFamily="34" charset="0"/>
              </a:rPr>
              <a:t>mpact, </a:t>
            </a:r>
            <a:r>
              <a:rPr lang="en-US" sz="2400" b="1" i="0" dirty="0">
                <a:solidFill>
                  <a:srgbClr val="333333"/>
                </a:solidFill>
                <a:effectLst/>
                <a:latin typeface="Arial" panose="020B0604020202020204" pitchFamily="34" charset="0"/>
              </a:rPr>
              <a:t>P</a:t>
            </a:r>
            <a:r>
              <a:rPr lang="en-US" sz="2400" b="0" i="0" dirty="0">
                <a:solidFill>
                  <a:srgbClr val="333333"/>
                </a:solidFill>
                <a:effectLst/>
                <a:latin typeface="Arial" panose="020B0604020202020204" pitchFamily="34" charset="0"/>
              </a:rPr>
              <a:t>rofessionals, </a:t>
            </a:r>
            <a:r>
              <a:rPr lang="en-US" sz="2400" b="1" i="0" dirty="0" err="1">
                <a:solidFill>
                  <a:srgbClr val="333333"/>
                </a:solidFill>
                <a:effectLst/>
                <a:latin typeface="Arial" panose="020B0604020202020204" pitchFamily="34" charset="0"/>
              </a:rPr>
              <a:t>SE</a:t>
            </a:r>
            <a:r>
              <a:rPr lang="en-US" sz="2400" b="0" i="0" dirty="0" err="1">
                <a:solidFill>
                  <a:srgbClr val="333333"/>
                </a:solidFill>
                <a:effectLst/>
                <a:latin typeface="Arial" panose="020B0604020202020204" pitchFamily="34" charset="0"/>
              </a:rPr>
              <a:t>rvice</a:t>
            </a:r>
            <a:r>
              <a:rPr lang="en-US" sz="2400" b="0" i="0" dirty="0">
                <a:solidFill>
                  <a:srgbClr val="333333"/>
                </a:solidFill>
                <a:effectLst/>
                <a:latin typeface="Arial" panose="020B0604020202020204" pitchFamily="34" charset="0"/>
              </a:rPr>
              <a:t> </a:t>
            </a:r>
          </a:p>
          <a:p>
            <a:pPr algn="just"/>
            <a:endParaRPr lang="en-US" sz="2400" dirty="0"/>
          </a:p>
          <a:p>
            <a:endParaRPr lang="en-GB" sz="2400" dirty="0"/>
          </a:p>
        </p:txBody>
      </p:sp>
      <p:sp>
        <p:nvSpPr>
          <p:cNvPr id="6" name="TextBox 5">
            <a:extLst>
              <a:ext uri="{FF2B5EF4-FFF2-40B4-BE49-F238E27FC236}">
                <a16:creationId xmlns:a16="http://schemas.microsoft.com/office/drawing/2014/main" id="{1E35EEA0-8858-4A41-8F84-B55CB45DFFA9}"/>
              </a:ext>
            </a:extLst>
          </p:cNvPr>
          <p:cNvSpPr txBox="1"/>
          <p:nvPr/>
        </p:nvSpPr>
        <p:spPr>
          <a:xfrm>
            <a:off x="425996" y="6215746"/>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55945B2E-1A21-62C0-BB6A-3F0DE20BBDA0}"/>
              </a:ext>
            </a:extLst>
          </p:cNvPr>
          <p:cNvSpPr txBox="1"/>
          <p:nvPr/>
        </p:nvSpPr>
        <p:spPr>
          <a:xfrm>
            <a:off x="365761" y="136525"/>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2A297FCE-771F-B791-D8B5-31773479C54C}"/>
              </a:ext>
            </a:extLst>
          </p:cNvPr>
          <p:cNvSpPr txBox="1"/>
          <p:nvPr/>
        </p:nvSpPr>
        <p:spPr>
          <a:xfrm>
            <a:off x="365761" y="2921479"/>
            <a:ext cx="10122009" cy="646331"/>
          </a:xfrm>
          <a:prstGeom prst="rect">
            <a:avLst/>
          </a:prstGeom>
          <a:noFill/>
        </p:spPr>
        <p:txBody>
          <a:bodyPr wrap="square">
            <a:spAutoFit/>
          </a:bodyPr>
          <a:lstStyle/>
          <a:p>
            <a:br>
              <a:rPr lang="en-US" dirty="0"/>
            </a:br>
            <a:endParaRPr lang="en-GB" dirty="0"/>
          </a:p>
        </p:txBody>
      </p:sp>
    </p:spTree>
    <p:extLst>
      <p:ext uri="{BB962C8B-B14F-4D97-AF65-F5344CB8AC3E}">
        <p14:creationId xmlns:p14="http://schemas.microsoft.com/office/powerpoint/2010/main" val="7355371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18CAB-8C4A-B904-7F6A-E63B74A2E55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72B7B34-1E6B-50D5-7B6F-FD55E948B91F}"/>
              </a:ext>
            </a:extLst>
          </p:cNvPr>
          <p:cNvSpPr>
            <a:spLocks noGrp="1"/>
          </p:cNvSpPr>
          <p:nvPr>
            <p:ph type="sldNum" sz="quarter" idx="12"/>
          </p:nvPr>
        </p:nvSpPr>
        <p:spPr/>
        <p:txBody>
          <a:bodyPr/>
          <a:lstStyle/>
          <a:p>
            <a:fld id="{24A5A1E3-78FE-4695-898E-167D1D00A221}" type="slidenum">
              <a:rPr lang="en-GB" smtClean="0"/>
              <a:t>29</a:t>
            </a:fld>
            <a:endParaRPr lang="en-GB"/>
          </a:p>
        </p:txBody>
      </p:sp>
      <p:pic>
        <p:nvPicPr>
          <p:cNvPr id="4" name="Picture 3">
            <a:extLst>
              <a:ext uri="{FF2B5EF4-FFF2-40B4-BE49-F238E27FC236}">
                <a16:creationId xmlns:a16="http://schemas.microsoft.com/office/drawing/2014/main" id="{1C7DA248-91EC-FDA1-68E3-407F0CDD6494}"/>
              </a:ext>
            </a:extLst>
          </p:cNvPr>
          <p:cNvPicPr>
            <a:picLocks noChangeAspect="1"/>
          </p:cNvPicPr>
          <p:nvPr/>
        </p:nvPicPr>
        <p:blipFill>
          <a:blip r:embed="rId2"/>
          <a:srcRect t="5741" b="44649"/>
          <a:stretch/>
        </p:blipFill>
        <p:spPr>
          <a:xfrm>
            <a:off x="571670" y="1184223"/>
            <a:ext cx="10837525" cy="49167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Rectangle: Rounded Corners 2">
            <a:extLst>
              <a:ext uri="{FF2B5EF4-FFF2-40B4-BE49-F238E27FC236}">
                <a16:creationId xmlns:a16="http://schemas.microsoft.com/office/drawing/2014/main" id="{6318D002-54F9-DC3E-3643-57FA6DF4E70D}"/>
              </a:ext>
            </a:extLst>
          </p:cNvPr>
          <p:cNvSpPr/>
          <p:nvPr/>
        </p:nvSpPr>
        <p:spPr>
          <a:xfrm>
            <a:off x="881148" y="160713"/>
            <a:ext cx="6179128" cy="84235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Example - </a:t>
            </a:r>
            <a:r>
              <a:rPr lang="en-US" sz="1800" b="1" i="0" dirty="0">
                <a:solidFill>
                  <a:srgbClr val="0070C0"/>
                </a:solidFill>
                <a:effectLst/>
                <a:latin typeface="Arial" panose="020B0604020202020204" pitchFamily="34" charset="0"/>
              </a:rPr>
              <a:t>PEO</a:t>
            </a:r>
            <a:r>
              <a:rPr lang="en-US" sz="1800" b="1" i="0" dirty="0">
                <a:solidFill>
                  <a:srgbClr val="333333"/>
                </a:solidFill>
                <a:effectLst/>
                <a:latin typeface="Arial" panose="020B0604020202020204" pitchFamily="34" charset="0"/>
              </a:rPr>
              <a:t>: P</a:t>
            </a:r>
            <a:r>
              <a:rPr lang="en-US" sz="1800" b="0" i="0" dirty="0">
                <a:solidFill>
                  <a:srgbClr val="333333"/>
                </a:solidFill>
                <a:effectLst/>
                <a:latin typeface="Arial" panose="020B0604020202020204" pitchFamily="34" charset="0"/>
              </a:rPr>
              <a:t>opulation, </a:t>
            </a:r>
            <a:r>
              <a:rPr lang="en-US" sz="1800" b="1" i="0" dirty="0">
                <a:solidFill>
                  <a:srgbClr val="333333"/>
                </a:solidFill>
                <a:effectLst/>
                <a:latin typeface="Arial" panose="020B0604020202020204" pitchFamily="34" charset="0"/>
              </a:rPr>
              <a:t>E</a:t>
            </a:r>
            <a:r>
              <a:rPr lang="en-US" sz="1800" b="0" i="0" dirty="0">
                <a:solidFill>
                  <a:srgbClr val="333333"/>
                </a:solidFill>
                <a:effectLst/>
                <a:latin typeface="Arial" panose="020B0604020202020204" pitchFamily="34" charset="0"/>
              </a:rPr>
              <a:t>xposure,</a:t>
            </a:r>
            <a:r>
              <a:rPr lang="en-US" b="1" i="1" dirty="0">
                <a:solidFill>
                  <a:srgbClr val="333333"/>
                </a:solidFill>
                <a:latin typeface="Arial" panose="020B0604020202020204" pitchFamily="34" charset="0"/>
              </a:rPr>
              <a:t> I</a:t>
            </a:r>
            <a:r>
              <a:rPr lang="en-US" dirty="0">
                <a:solidFill>
                  <a:srgbClr val="333333"/>
                </a:solidFill>
                <a:latin typeface="Arial" panose="020B0604020202020204" pitchFamily="34" charset="0"/>
              </a:rPr>
              <a:t>ntervention</a:t>
            </a:r>
            <a:r>
              <a:rPr lang="en-US" sz="1800" b="0" i="0" dirty="0">
                <a:solidFill>
                  <a:srgbClr val="333333"/>
                </a:solidFill>
                <a:effectLst/>
                <a:latin typeface="Arial" panose="020B0604020202020204" pitchFamily="34" charset="0"/>
              </a:rPr>
              <a:t> </a:t>
            </a:r>
            <a:r>
              <a:rPr lang="en-US" sz="1800" b="1" i="0" dirty="0">
                <a:solidFill>
                  <a:srgbClr val="333333"/>
                </a:solidFill>
                <a:effectLst/>
                <a:latin typeface="Arial" panose="020B0604020202020204" pitchFamily="34" charset="0"/>
              </a:rPr>
              <a:t>O</a:t>
            </a:r>
            <a:r>
              <a:rPr lang="en-US" sz="1800" b="0" i="0" dirty="0">
                <a:solidFill>
                  <a:srgbClr val="333333"/>
                </a:solidFill>
                <a:effectLst/>
                <a:latin typeface="Arial" panose="020B0604020202020204" pitchFamily="34" charset="0"/>
              </a:rPr>
              <a:t>utcomes</a:t>
            </a:r>
          </a:p>
          <a:p>
            <a:pPr algn="ctr"/>
            <a:r>
              <a:rPr lang="en-US" dirty="0">
                <a:solidFill>
                  <a:srgbClr val="333333"/>
                </a:solidFill>
                <a:latin typeface="Arial" panose="020B0604020202020204" pitchFamily="34" charset="0"/>
              </a:rPr>
              <a:t> </a:t>
            </a:r>
            <a:endParaRPr lang="en-GB" dirty="0"/>
          </a:p>
        </p:txBody>
      </p:sp>
      <p:sp>
        <p:nvSpPr>
          <p:cNvPr id="6" name="TextBox 5">
            <a:extLst>
              <a:ext uri="{FF2B5EF4-FFF2-40B4-BE49-F238E27FC236}">
                <a16:creationId xmlns:a16="http://schemas.microsoft.com/office/drawing/2014/main" id="{C819DC18-0D76-998A-81B7-BE53A3AE6720}"/>
              </a:ext>
            </a:extLst>
          </p:cNvPr>
          <p:cNvSpPr txBox="1"/>
          <p:nvPr/>
        </p:nvSpPr>
        <p:spPr>
          <a:xfrm>
            <a:off x="493222" y="6221675"/>
            <a:ext cx="6096000" cy="369332"/>
          </a:xfrm>
          <a:prstGeom prst="rect">
            <a:avLst/>
          </a:prstGeom>
          <a:noFill/>
        </p:spPr>
        <p:txBody>
          <a:bodyPr wrap="square">
            <a:spAutoFit/>
          </a:bodyPr>
          <a:lstStyle/>
          <a:p>
            <a:r>
              <a:rPr lang="en-US" dirty="0">
                <a:hlinkClick r:id="rId3"/>
              </a:rPr>
              <a:t>L3_Systematic review literature sample.pdf</a:t>
            </a:r>
            <a:endParaRPr lang="en-GB" dirty="0"/>
          </a:p>
        </p:txBody>
      </p:sp>
    </p:spTree>
    <p:extLst>
      <p:ext uri="{BB962C8B-B14F-4D97-AF65-F5344CB8AC3E}">
        <p14:creationId xmlns:p14="http://schemas.microsoft.com/office/powerpoint/2010/main" val="38753435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892F093-6B09-1500-BDB8-E23AEF23518A}"/>
              </a:ext>
            </a:extLst>
          </p:cNvPr>
          <p:cNvSpPr>
            <a:spLocks noGrp="1"/>
          </p:cNvSpPr>
          <p:nvPr>
            <p:ph type="sldNum" sz="quarter" idx="12"/>
          </p:nvPr>
        </p:nvSpPr>
        <p:spPr/>
        <p:txBody>
          <a:bodyPr/>
          <a:lstStyle/>
          <a:p>
            <a:fld id="{24A5A1E3-78FE-4695-898E-167D1D00A221}" type="slidenum">
              <a:rPr lang="en-GB" smtClean="0"/>
              <a:t>30</a:t>
            </a:fld>
            <a:endParaRPr lang="en-GB"/>
          </a:p>
        </p:txBody>
      </p:sp>
      <p:pic>
        <p:nvPicPr>
          <p:cNvPr id="4" name="Picture 3">
            <a:extLst>
              <a:ext uri="{FF2B5EF4-FFF2-40B4-BE49-F238E27FC236}">
                <a16:creationId xmlns:a16="http://schemas.microsoft.com/office/drawing/2014/main" id="{8E4C4F33-3F57-1266-B3E4-BC0914F9A922}"/>
              </a:ext>
            </a:extLst>
          </p:cNvPr>
          <p:cNvPicPr>
            <a:picLocks noChangeAspect="1"/>
          </p:cNvPicPr>
          <p:nvPr/>
        </p:nvPicPr>
        <p:blipFill>
          <a:blip r:embed="rId2"/>
          <a:srcRect l="-890" t="54229" r="890" b="-617"/>
          <a:stretch/>
        </p:blipFill>
        <p:spPr>
          <a:xfrm>
            <a:off x="1220585" y="1886783"/>
            <a:ext cx="9523914" cy="40401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Rounded Corners 4">
            <a:extLst>
              <a:ext uri="{FF2B5EF4-FFF2-40B4-BE49-F238E27FC236}">
                <a16:creationId xmlns:a16="http://schemas.microsoft.com/office/drawing/2014/main" id="{9284E43E-2B7C-5552-B96F-A2F5ECD8A810}"/>
              </a:ext>
            </a:extLst>
          </p:cNvPr>
          <p:cNvSpPr/>
          <p:nvPr/>
        </p:nvSpPr>
        <p:spPr>
          <a:xfrm>
            <a:off x="1169322" y="737062"/>
            <a:ext cx="6821980" cy="84235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Example - </a:t>
            </a:r>
            <a:r>
              <a:rPr lang="en-US" sz="1800" b="1" i="0" dirty="0">
                <a:solidFill>
                  <a:srgbClr val="0070C0"/>
                </a:solidFill>
                <a:effectLst/>
                <a:latin typeface="Arial" panose="020B0604020202020204" pitchFamily="34" charset="0"/>
              </a:rPr>
              <a:t>PEO</a:t>
            </a:r>
            <a:r>
              <a:rPr lang="en-US" sz="1800" b="1" i="0" dirty="0">
                <a:solidFill>
                  <a:srgbClr val="333333"/>
                </a:solidFill>
                <a:effectLst/>
                <a:latin typeface="Arial" panose="020B0604020202020204" pitchFamily="34" charset="0"/>
              </a:rPr>
              <a:t>: P</a:t>
            </a:r>
            <a:r>
              <a:rPr lang="en-US" sz="1800" b="0" i="0" dirty="0">
                <a:solidFill>
                  <a:srgbClr val="333333"/>
                </a:solidFill>
                <a:effectLst/>
                <a:latin typeface="Arial" panose="020B0604020202020204" pitchFamily="34" charset="0"/>
              </a:rPr>
              <a:t>opulation, </a:t>
            </a:r>
            <a:r>
              <a:rPr lang="en-US" sz="1800" b="1" i="0" dirty="0">
                <a:solidFill>
                  <a:srgbClr val="333333"/>
                </a:solidFill>
                <a:effectLst/>
                <a:latin typeface="Arial" panose="020B0604020202020204" pitchFamily="34" charset="0"/>
              </a:rPr>
              <a:t>E</a:t>
            </a:r>
            <a:r>
              <a:rPr lang="en-US" sz="1800" b="0" i="0" dirty="0">
                <a:solidFill>
                  <a:srgbClr val="333333"/>
                </a:solidFill>
                <a:effectLst/>
                <a:latin typeface="Arial" panose="020B0604020202020204" pitchFamily="34" charset="0"/>
              </a:rPr>
              <a:t>xposure,</a:t>
            </a:r>
            <a:r>
              <a:rPr lang="en-US" b="1" i="1" dirty="0">
                <a:solidFill>
                  <a:srgbClr val="333333"/>
                </a:solidFill>
                <a:latin typeface="Arial" panose="020B0604020202020204" pitchFamily="34" charset="0"/>
              </a:rPr>
              <a:t> I</a:t>
            </a:r>
            <a:r>
              <a:rPr lang="en-US" dirty="0">
                <a:solidFill>
                  <a:srgbClr val="333333"/>
                </a:solidFill>
                <a:latin typeface="Arial" panose="020B0604020202020204" pitchFamily="34" charset="0"/>
              </a:rPr>
              <a:t>ntervention</a:t>
            </a:r>
            <a:r>
              <a:rPr lang="en-US" sz="1800" b="0" i="0" dirty="0">
                <a:solidFill>
                  <a:srgbClr val="333333"/>
                </a:solidFill>
                <a:effectLst/>
                <a:latin typeface="Arial" panose="020B0604020202020204" pitchFamily="34" charset="0"/>
              </a:rPr>
              <a:t> </a:t>
            </a:r>
            <a:r>
              <a:rPr lang="en-US" sz="1800" b="1" i="0" dirty="0">
                <a:solidFill>
                  <a:srgbClr val="333333"/>
                </a:solidFill>
                <a:effectLst/>
                <a:latin typeface="Arial" panose="020B0604020202020204" pitchFamily="34" charset="0"/>
              </a:rPr>
              <a:t>O</a:t>
            </a:r>
            <a:r>
              <a:rPr lang="en-US" sz="1800" b="0" i="0" dirty="0">
                <a:solidFill>
                  <a:srgbClr val="333333"/>
                </a:solidFill>
                <a:effectLst/>
                <a:latin typeface="Arial" panose="020B0604020202020204" pitchFamily="34" charset="0"/>
              </a:rPr>
              <a:t>utcomes</a:t>
            </a:r>
          </a:p>
          <a:p>
            <a:pPr algn="ctr"/>
            <a:r>
              <a:rPr lang="en-US" dirty="0">
                <a:solidFill>
                  <a:srgbClr val="333333"/>
                </a:solidFill>
                <a:latin typeface="Arial" panose="020B0604020202020204" pitchFamily="34" charset="0"/>
              </a:rPr>
              <a:t> </a:t>
            </a:r>
            <a:endParaRPr lang="en-GB" dirty="0"/>
          </a:p>
        </p:txBody>
      </p:sp>
      <p:sp>
        <p:nvSpPr>
          <p:cNvPr id="7" name="TextBox 6">
            <a:extLst>
              <a:ext uri="{FF2B5EF4-FFF2-40B4-BE49-F238E27FC236}">
                <a16:creationId xmlns:a16="http://schemas.microsoft.com/office/drawing/2014/main" id="{6589F372-76AF-F20D-9F3D-31710E51C523}"/>
              </a:ext>
            </a:extLst>
          </p:cNvPr>
          <p:cNvSpPr txBox="1"/>
          <p:nvPr/>
        </p:nvSpPr>
        <p:spPr>
          <a:xfrm>
            <a:off x="1169322" y="6120938"/>
            <a:ext cx="6096000" cy="369332"/>
          </a:xfrm>
          <a:prstGeom prst="rect">
            <a:avLst/>
          </a:prstGeom>
          <a:noFill/>
        </p:spPr>
        <p:txBody>
          <a:bodyPr wrap="square">
            <a:spAutoFit/>
          </a:bodyPr>
          <a:lstStyle/>
          <a:p>
            <a:r>
              <a:rPr lang="en-US" dirty="0">
                <a:hlinkClick r:id="rId3"/>
              </a:rPr>
              <a:t>L3_Systematic review literature sample.pdf</a:t>
            </a:r>
            <a:endParaRPr lang="en-GB" dirty="0"/>
          </a:p>
        </p:txBody>
      </p:sp>
    </p:spTree>
    <p:extLst>
      <p:ext uri="{BB962C8B-B14F-4D97-AF65-F5344CB8AC3E}">
        <p14:creationId xmlns:p14="http://schemas.microsoft.com/office/powerpoint/2010/main" val="42597233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365CB-A7AF-E8D0-DC47-A88125A6E4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C645CB-1E47-A661-33B0-B635ECC12FA2}"/>
              </a:ext>
            </a:extLst>
          </p:cNvPr>
          <p:cNvSpPr>
            <a:spLocks noGrp="1"/>
          </p:cNvSpPr>
          <p:nvPr>
            <p:ph type="title"/>
          </p:nvPr>
        </p:nvSpPr>
        <p:spPr>
          <a:xfrm>
            <a:off x="724689" y="136525"/>
            <a:ext cx="10515600" cy="788911"/>
          </a:xfrm>
        </p:spPr>
        <p:txBody>
          <a:bodyPr/>
          <a:lstStyle/>
          <a:p>
            <a:r>
              <a:rPr lang="en-US" sz="4400" b="1" dirty="0">
                <a:latin typeface="Arial" panose="020B0604020202020204" pitchFamily="34" charset="0"/>
                <a:cs typeface="Arial" panose="020B0604020202020204" pitchFamily="34" charset="0"/>
              </a:rPr>
              <a:t>2. Develop your protocol</a:t>
            </a:r>
          </a:p>
        </p:txBody>
      </p:sp>
      <p:sp>
        <p:nvSpPr>
          <p:cNvPr id="4" name="Slide Number Placeholder 3">
            <a:extLst>
              <a:ext uri="{FF2B5EF4-FFF2-40B4-BE49-F238E27FC236}">
                <a16:creationId xmlns:a16="http://schemas.microsoft.com/office/drawing/2014/main" id="{6CEDC479-B87D-AB44-D343-DE7BC15C032E}"/>
              </a:ext>
            </a:extLst>
          </p:cNvPr>
          <p:cNvSpPr>
            <a:spLocks noGrp="1"/>
          </p:cNvSpPr>
          <p:nvPr>
            <p:ph type="sldNum" sz="quarter" idx="12"/>
          </p:nvPr>
        </p:nvSpPr>
        <p:spPr/>
        <p:txBody>
          <a:bodyPr/>
          <a:lstStyle/>
          <a:p>
            <a:fld id="{24A5A1E3-78FE-4695-898E-167D1D00A221}" type="slidenum">
              <a:rPr lang="en-GB" smtClean="0"/>
              <a:t>31</a:t>
            </a:fld>
            <a:endParaRPr lang="en-GB"/>
          </a:p>
        </p:txBody>
      </p:sp>
      <p:sp>
        <p:nvSpPr>
          <p:cNvPr id="5" name="TextBox 4">
            <a:extLst>
              <a:ext uri="{FF2B5EF4-FFF2-40B4-BE49-F238E27FC236}">
                <a16:creationId xmlns:a16="http://schemas.microsoft.com/office/drawing/2014/main" id="{94322274-A23B-9960-F09C-5CA2F94701EE}"/>
              </a:ext>
            </a:extLst>
          </p:cNvPr>
          <p:cNvSpPr txBox="1"/>
          <p:nvPr/>
        </p:nvSpPr>
        <p:spPr>
          <a:xfrm>
            <a:off x="646043" y="1198941"/>
            <a:ext cx="10127974" cy="5345053"/>
          </a:xfrm>
          <a:prstGeom prst="rect">
            <a:avLst/>
          </a:prstGeom>
          <a:noFill/>
        </p:spPr>
        <p:txBody>
          <a:bodyPr wrap="square">
            <a:spAutoFit/>
          </a:bodyPr>
          <a:lstStyle/>
          <a:p>
            <a:pPr algn="l">
              <a:spcAft>
                <a:spcPts val="750"/>
              </a:spcAft>
            </a:pPr>
            <a:r>
              <a:rPr lang="en-US" sz="2800" b="0" i="0" dirty="0">
                <a:solidFill>
                  <a:srgbClr val="333333"/>
                </a:solidFill>
                <a:effectLst/>
                <a:latin typeface="Arial" panose="020B0604020202020204" pitchFamily="34" charset="0"/>
              </a:rPr>
              <a:t>The protocol is the detailed plan for your systematic review.  It sets out your rationale and methodology, and should be developed right at the beginning. You can refine it as you go on. </a:t>
            </a:r>
          </a:p>
          <a:p>
            <a:pPr algn="l">
              <a:spcAft>
                <a:spcPts val="750"/>
              </a:spcAft>
            </a:pPr>
            <a:r>
              <a:rPr lang="en-US" sz="2800" b="0" i="0" dirty="0">
                <a:solidFill>
                  <a:srgbClr val="333333"/>
                </a:solidFill>
                <a:effectLst/>
                <a:latin typeface="Arial" panose="020B0604020202020204" pitchFamily="34" charset="0"/>
              </a:rPr>
              <a:t>Publishing your protocol in either a register or a journal will help avoid duplication of reviews. It also:</a:t>
            </a:r>
          </a:p>
          <a:p>
            <a:pPr algn="l">
              <a:spcAft>
                <a:spcPts val="750"/>
              </a:spcAft>
              <a:buFont typeface="Arial" panose="020B0604020202020204" pitchFamily="34" charset="0"/>
              <a:buChar char="•"/>
            </a:pPr>
            <a:r>
              <a:rPr lang="en-US" sz="2800" b="0" i="0" dirty="0">
                <a:solidFill>
                  <a:srgbClr val="333333"/>
                </a:solidFill>
                <a:effectLst/>
                <a:latin typeface="Arial" panose="020B0604020202020204" pitchFamily="34" charset="0"/>
              </a:rPr>
              <a:t>reduces the likelihood of bias</a:t>
            </a:r>
          </a:p>
          <a:p>
            <a:pPr algn="l">
              <a:spcAft>
                <a:spcPts val="750"/>
              </a:spcAft>
              <a:buFont typeface="Arial" panose="020B0604020202020204" pitchFamily="34" charset="0"/>
              <a:buChar char="•"/>
            </a:pPr>
            <a:r>
              <a:rPr lang="en-US" sz="2800" b="0" i="0" dirty="0">
                <a:solidFill>
                  <a:srgbClr val="333333"/>
                </a:solidFill>
                <a:effectLst/>
                <a:latin typeface="Arial" panose="020B0604020202020204" pitchFamily="34" charset="0"/>
              </a:rPr>
              <a:t>promotes transparency of methods and processes </a:t>
            </a:r>
          </a:p>
          <a:p>
            <a:pPr algn="l">
              <a:spcAft>
                <a:spcPts val="750"/>
              </a:spcAft>
            </a:pPr>
            <a:endParaRPr lang="en-US" sz="2800" b="0" i="0" dirty="0">
              <a:solidFill>
                <a:srgbClr val="333333"/>
              </a:solidFill>
              <a:effectLst/>
              <a:latin typeface="Arial" panose="020B0604020202020204" pitchFamily="34" charset="0"/>
            </a:endParaRPr>
          </a:p>
          <a:p>
            <a:pPr algn="l">
              <a:spcAft>
                <a:spcPts val="750"/>
              </a:spcAft>
              <a:buFont typeface="Arial" panose="020B0604020202020204" pitchFamily="34" charset="0"/>
              <a:buChar char="•"/>
            </a:pPr>
            <a:r>
              <a:rPr lang="en-US" sz="2800" b="0" i="0" dirty="0">
                <a:solidFill>
                  <a:srgbClr val="333333"/>
                </a:solidFill>
                <a:effectLst/>
                <a:latin typeface="Arial" panose="020B0604020202020204" pitchFamily="34" charset="0"/>
              </a:rPr>
              <a:t>allows for peer review of the planned methods. See </a:t>
            </a:r>
            <a:r>
              <a:rPr lang="en-US" sz="2800" b="0" i="0" u="sng" dirty="0">
                <a:solidFill>
                  <a:srgbClr val="DA3D0F"/>
                </a:solidFill>
                <a:effectLst/>
                <a:latin typeface="Arial" panose="020B0604020202020204" pitchFamily="34" charset="0"/>
                <a:hlinkClick r:id="rId2"/>
              </a:rPr>
              <a:t>Cochrane Handbook, Part 2, Chapter 1.5 - Protocol development</a:t>
            </a:r>
            <a:r>
              <a:rPr lang="en-US" sz="2800" b="0" i="0" dirty="0">
                <a:solidFill>
                  <a:srgbClr val="333333"/>
                </a:solidFill>
                <a:effectLst/>
                <a:latin typeface="Arial" panose="020B0604020202020204" pitchFamily="34" charset="0"/>
              </a:rPr>
              <a:t>.</a:t>
            </a:r>
          </a:p>
        </p:txBody>
      </p:sp>
    </p:spTree>
    <p:extLst>
      <p:ext uri="{BB962C8B-B14F-4D97-AF65-F5344CB8AC3E}">
        <p14:creationId xmlns:p14="http://schemas.microsoft.com/office/powerpoint/2010/main" val="497758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16A5F7-2AD1-B4A9-6990-78CB1E54849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3DD09C3-2AB0-739A-3DD9-A11A5C74C25A}"/>
              </a:ext>
            </a:extLst>
          </p:cNvPr>
          <p:cNvSpPr>
            <a:spLocks noGrp="1"/>
          </p:cNvSpPr>
          <p:nvPr>
            <p:ph type="sldNum" sz="quarter" idx="12"/>
          </p:nvPr>
        </p:nvSpPr>
        <p:spPr/>
        <p:txBody>
          <a:bodyPr/>
          <a:lstStyle/>
          <a:p>
            <a:fld id="{24A5A1E3-78FE-4695-898E-167D1D00A221}" type="slidenum">
              <a:rPr lang="en-GB" smtClean="0"/>
              <a:t>32</a:t>
            </a:fld>
            <a:endParaRPr lang="en-GB"/>
          </a:p>
        </p:txBody>
      </p:sp>
      <p:sp>
        <p:nvSpPr>
          <p:cNvPr id="4" name="TextBox 3">
            <a:extLst>
              <a:ext uri="{FF2B5EF4-FFF2-40B4-BE49-F238E27FC236}">
                <a16:creationId xmlns:a16="http://schemas.microsoft.com/office/drawing/2014/main" id="{9EE4BF83-1E1C-61A2-F239-1641AB7FCEE5}"/>
              </a:ext>
            </a:extLst>
          </p:cNvPr>
          <p:cNvSpPr txBox="1"/>
          <p:nvPr/>
        </p:nvSpPr>
        <p:spPr>
          <a:xfrm>
            <a:off x="919941" y="990475"/>
            <a:ext cx="10002983" cy="5016758"/>
          </a:xfrm>
          <a:prstGeom prst="rect">
            <a:avLst/>
          </a:prstGeom>
          <a:noFill/>
        </p:spPr>
        <p:txBody>
          <a:bodyPr wrap="square">
            <a:spAutoFit/>
          </a:bodyPr>
          <a:lstStyle/>
          <a:p>
            <a:pPr algn="l"/>
            <a:r>
              <a:rPr lang="en-GB" sz="3200" b="1" i="0" dirty="0">
                <a:solidFill>
                  <a:srgbClr val="466069"/>
                </a:solidFill>
                <a:effectLst/>
                <a:latin typeface="Arial" panose="020B0604020202020204" pitchFamily="34" charset="0"/>
                <a:cs typeface="Arial" panose="020B0604020202020204" pitchFamily="34" charset="0"/>
              </a:rPr>
              <a:t>3. Define Inclusion/Exclusion Criteria</a:t>
            </a:r>
          </a:p>
          <a:p>
            <a:endParaRPr lang="en-US" sz="2400" dirty="0"/>
          </a:p>
          <a:p>
            <a:pPr algn="just"/>
            <a:r>
              <a:rPr lang="en-US" sz="2400" b="0" i="0" dirty="0">
                <a:solidFill>
                  <a:srgbClr val="424242"/>
                </a:solidFill>
                <a:effectLst/>
                <a:latin typeface="Open Sans" panose="020B0606030504020204" pitchFamily="34" charset="0"/>
              </a:rPr>
              <a:t>One of the features that distinguishes a systematic review from a narrative review is the pre-specification of criteria for including and excluding studies in the review (eligibility criteria). </a:t>
            </a:r>
          </a:p>
          <a:p>
            <a:pPr algn="just"/>
            <a:endParaRPr lang="en-US" sz="2400" dirty="0">
              <a:solidFill>
                <a:srgbClr val="424242"/>
              </a:solidFill>
              <a:latin typeface="Open Sans" panose="020B0606030504020204" pitchFamily="34" charset="0"/>
            </a:endParaRPr>
          </a:p>
          <a:p>
            <a:pPr algn="just"/>
            <a:r>
              <a:rPr lang="en-US" sz="2400" b="0" i="0" dirty="0">
                <a:solidFill>
                  <a:srgbClr val="424242"/>
                </a:solidFill>
                <a:effectLst/>
                <a:latin typeface="Open Sans" panose="020B0606030504020204" pitchFamily="34" charset="0"/>
              </a:rPr>
              <a:t>Explicit criteria, based on the review’s scope and question(s), are used to include and exclude studies. </a:t>
            </a:r>
          </a:p>
          <a:p>
            <a:endParaRPr lang="en-US" sz="2400" dirty="0">
              <a:solidFill>
                <a:srgbClr val="424242"/>
              </a:solidFill>
              <a:latin typeface="Open Sans" panose="020B0606030504020204" pitchFamily="34" charset="0"/>
            </a:endParaRPr>
          </a:p>
          <a:p>
            <a:r>
              <a:rPr lang="en-US" sz="2400" b="0" i="0" dirty="0">
                <a:solidFill>
                  <a:srgbClr val="424242"/>
                </a:solidFill>
                <a:effectLst/>
                <a:latin typeface="Open Sans" panose="020B0606030504020204" pitchFamily="34" charset="0"/>
              </a:rPr>
              <a:t>More importantly, it also helps to avoid hidden bias by having clear consistent rules about which studies are being used to answer the review's specific research questions. </a:t>
            </a:r>
            <a:endParaRPr lang="en-US" sz="2400" dirty="0">
              <a:solidFill>
                <a:srgbClr val="424242"/>
              </a:solidFill>
              <a:latin typeface="Open Sans" panose="020B0606030504020204" pitchFamily="34" charset="0"/>
            </a:endParaRPr>
          </a:p>
          <a:p>
            <a:endParaRPr lang="en-GB" sz="2400" dirty="0"/>
          </a:p>
        </p:txBody>
      </p:sp>
      <p:sp>
        <p:nvSpPr>
          <p:cNvPr id="6" name="TextBox 5">
            <a:extLst>
              <a:ext uri="{FF2B5EF4-FFF2-40B4-BE49-F238E27FC236}">
                <a16:creationId xmlns:a16="http://schemas.microsoft.com/office/drawing/2014/main" id="{C0E9830A-91A2-1E70-C5DC-ABD04EB408F0}"/>
              </a:ext>
            </a:extLst>
          </p:cNvPr>
          <p:cNvSpPr txBox="1"/>
          <p:nvPr/>
        </p:nvSpPr>
        <p:spPr>
          <a:xfrm>
            <a:off x="1108363" y="5892581"/>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E2D71E40-BF30-8D51-DD45-1EA6102A0551}"/>
              </a:ext>
            </a:extLst>
          </p:cNvPr>
          <p:cNvSpPr txBox="1"/>
          <p:nvPr/>
        </p:nvSpPr>
        <p:spPr>
          <a:xfrm>
            <a:off x="847897" y="33852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0322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7D7BDB-11EB-1FBD-985F-27726179C5C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EDEAD4-0ABE-F07E-42A6-22CACD208639}"/>
              </a:ext>
            </a:extLst>
          </p:cNvPr>
          <p:cNvSpPr>
            <a:spLocks noGrp="1"/>
          </p:cNvSpPr>
          <p:nvPr>
            <p:ph type="sldNum" sz="quarter" idx="12"/>
          </p:nvPr>
        </p:nvSpPr>
        <p:spPr/>
        <p:txBody>
          <a:bodyPr/>
          <a:lstStyle/>
          <a:p>
            <a:fld id="{24A5A1E3-78FE-4695-898E-167D1D00A221}" type="slidenum">
              <a:rPr lang="en-GB" smtClean="0"/>
              <a:t>33</a:t>
            </a:fld>
            <a:endParaRPr lang="en-GB"/>
          </a:p>
        </p:txBody>
      </p:sp>
      <p:sp>
        <p:nvSpPr>
          <p:cNvPr id="4" name="TextBox 3">
            <a:extLst>
              <a:ext uri="{FF2B5EF4-FFF2-40B4-BE49-F238E27FC236}">
                <a16:creationId xmlns:a16="http://schemas.microsoft.com/office/drawing/2014/main" id="{83E4B16A-AB63-1CE6-4554-81C0E7745F18}"/>
              </a:ext>
            </a:extLst>
          </p:cNvPr>
          <p:cNvSpPr txBox="1"/>
          <p:nvPr/>
        </p:nvSpPr>
        <p:spPr>
          <a:xfrm>
            <a:off x="919941" y="990475"/>
            <a:ext cx="10002983" cy="5386090"/>
          </a:xfrm>
          <a:prstGeom prst="rect">
            <a:avLst/>
          </a:prstGeom>
          <a:noFill/>
        </p:spPr>
        <p:txBody>
          <a:bodyPr wrap="square">
            <a:spAutoFit/>
          </a:bodyPr>
          <a:lstStyle/>
          <a:p>
            <a:pPr algn="l"/>
            <a:r>
              <a:rPr lang="en-GB" sz="3200" b="1" i="0" dirty="0">
                <a:solidFill>
                  <a:srgbClr val="466069"/>
                </a:solidFill>
                <a:effectLst/>
                <a:latin typeface="Arial" panose="020B0604020202020204" pitchFamily="34" charset="0"/>
                <a:cs typeface="Arial" panose="020B0604020202020204" pitchFamily="34" charset="0"/>
              </a:rPr>
              <a:t>3. Define Inclusion/Exclusion Criteria</a:t>
            </a:r>
          </a:p>
          <a:p>
            <a:endParaRPr lang="en-US" sz="2400" dirty="0"/>
          </a:p>
          <a:p>
            <a:pPr algn="just"/>
            <a:r>
              <a:rPr lang="en-US" sz="2400" b="0" i="0" dirty="0">
                <a:solidFill>
                  <a:srgbClr val="424242"/>
                </a:solidFill>
                <a:effectLst/>
                <a:latin typeface="Open Sans" panose="020B0606030504020204" pitchFamily="34" charset="0"/>
              </a:rPr>
              <a:t>Each study needs to be compared against same criteria. To be included in the review, a study needs to meet all inclusion criteria and not meet any exclusion criteria. </a:t>
            </a:r>
          </a:p>
          <a:p>
            <a:pPr algn="just"/>
            <a:endParaRPr lang="en-US" sz="2400" dirty="0">
              <a:solidFill>
                <a:srgbClr val="424242"/>
              </a:solidFill>
              <a:latin typeface="Open Sans" panose="020B0606030504020204" pitchFamily="34" charset="0"/>
            </a:endParaRPr>
          </a:p>
          <a:p>
            <a:pPr algn="just"/>
            <a:r>
              <a:rPr lang="en-US" sz="2400" b="1" i="0" dirty="0">
                <a:solidFill>
                  <a:srgbClr val="424242"/>
                </a:solidFill>
                <a:effectLst/>
                <a:latin typeface="Open Sans" panose="020B0606030504020204" pitchFamily="34" charset="0"/>
              </a:rPr>
              <a:t>Inclusion/eligibility criteria </a:t>
            </a:r>
            <a:r>
              <a:rPr lang="en-US" sz="2400" b="0" i="0" dirty="0">
                <a:solidFill>
                  <a:srgbClr val="424242"/>
                </a:solidFill>
                <a:effectLst/>
                <a:latin typeface="Open Sans" panose="020B0606030504020204" pitchFamily="34" charset="0"/>
              </a:rPr>
              <a:t>include participants, interventions and comparisons and often study design.  </a:t>
            </a:r>
          </a:p>
          <a:p>
            <a:pPr algn="just"/>
            <a:endParaRPr lang="en-US" sz="2400" dirty="0">
              <a:solidFill>
                <a:srgbClr val="424242"/>
              </a:solidFill>
              <a:latin typeface="Open Sans" panose="020B0606030504020204" pitchFamily="34" charset="0"/>
            </a:endParaRPr>
          </a:p>
          <a:p>
            <a:pPr algn="just"/>
            <a:r>
              <a:rPr lang="en-US" sz="2400" b="1" i="0" dirty="0">
                <a:solidFill>
                  <a:srgbClr val="424242"/>
                </a:solidFill>
                <a:effectLst/>
                <a:latin typeface="Open Sans" panose="020B0606030504020204" pitchFamily="34" charset="0"/>
              </a:rPr>
              <a:t>Exclusion criteria</a:t>
            </a:r>
            <a:r>
              <a:rPr lang="en-US" sz="2400" b="0" i="0" dirty="0">
                <a:solidFill>
                  <a:srgbClr val="424242"/>
                </a:solidFill>
                <a:effectLst/>
                <a:latin typeface="Open Sans" panose="020B0606030504020204" pitchFamily="34" charset="0"/>
              </a:rPr>
              <a:t> may include non-peer-reviewed articles, articles not in English, articles before a specified date, and in this case, articles about theory rather than actual practice.</a:t>
            </a:r>
          </a:p>
          <a:p>
            <a:pPr algn="just"/>
            <a:r>
              <a:rPr lang="en-US" sz="2400" b="0" i="0" dirty="0">
                <a:solidFill>
                  <a:srgbClr val="424242"/>
                </a:solidFill>
                <a:effectLst/>
                <a:latin typeface="Open Sans" panose="020B0606030504020204" pitchFamily="34" charset="0"/>
              </a:rPr>
              <a:t>	</a:t>
            </a:r>
          </a:p>
          <a:p>
            <a:pPr algn="just"/>
            <a:endParaRPr lang="en-GB" sz="2400" dirty="0"/>
          </a:p>
        </p:txBody>
      </p:sp>
      <p:sp>
        <p:nvSpPr>
          <p:cNvPr id="6" name="TextBox 5">
            <a:extLst>
              <a:ext uri="{FF2B5EF4-FFF2-40B4-BE49-F238E27FC236}">
                <a16:creationId xmlns:a16="http://schemas.microsoft.com/office/drawing/2014/main" id="{ED220F77-50FA-0573-15E7-463F0B379AA2}"/>
              </a:ext>
            </a:extLst>
          </p:cNvPr>
          <p:cNvSpPr txBox="1"/>
          <p:nvPr/>
        </p:nvSpPr>
        <p:spPr>
          <a:xfrm>
            <a:off x="1108363" y="5892581"/>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ABBA9EAB-21F8-0288-FAE2-F73238D8F015}"/>
              </a:ext>
            </a:extLst>
          </p:cNvPr>
          <p:cNvSpPr txBox="1"/>
          <p:nvPr/>
        </p:nvSpPr>
        <p:spPr>
          <a:xfrm>
            <a:off x="847897" y="33852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84845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AB39-7D06-1961-5ACA-0BAB72FE9E0A}"/>
              </a:ext>
            </a:extLst>
          </p:cNvPr>
          <p:cNvSpPr>
            <a:spLocks noGrp="1"/>
          </p:cNvSpPr>
          <p:nvPr>
            <p:ph type="title"/>
          </p:nvPr>
        </p:nvSpPr>
        <p:spPr>
          <a:xfrm>
            <a:off x="495631" y="145829"/>
            <a:ext cx="12555110" cy="788911"/>
          </a:xfrm>
        </p:spPr>
        <p:txBody>
          <a:bodyPr>
            <a:noAutofit/>
          </a:bodyPr>
          <a:lstStyle/>
          <a:p>
            <a:pPr algn="l"/>
            <a:r>
              <a:rPr lang="en-GB" sz="3200" b="1" i="0" dirty="0">
                <a:solidFill>
                  <a:srgbClr val="466069"/>
                </a:solidFill>
                <a:effectLst/>
                <a:latin typeface="Arial" panose="020B0604020202020204" pitchFamily="34" charset="0"/>
                <a:cs typeface="Arial" panose="020B0604020202020204" pitchFamily="34" charset="0"/>
              </a:rPr>
              <a:t>3. Define Inclusion/Exclusion Criteria</a:t>
            </a:r>
          </a:p>
        </p:txBody>
      </p:sp>
      <p:sp>
        <p:nvSpPr>
          <p:cNvPr id="4" name="Slide Number Placeholder 3">
            <a:extLst>
              <a:ext uri="{FF2B5EF4-FFF2-40B4-BE49-F238E27FC236}">
                <a16:creationId xmlns:a16="http://schemas.microsoft.com/office/drawing/2014/main" id="{493121BC-7B66-9B77-DDFB-C47FF5973E9B}"/>
              </a:ext>
            </a:extLst>
          </p:cNvPr>
          <p:cNvSpPr>
            <a:spLocks noGrp="1"/>
          </p:cNvSpPr>
          <p:nvPr>
            <p:ph type="sldNum" sz="quarter" idx="12"/>
          </p:nvPr>
        </p:nvSpPr>
        <p:spPr/>
        <p:txBody>
          <a:bodyPr/>
          <a:lstStyle/>
          <a:p>
            <a:fld id="{24A5A1E3-78FE-4695-898E-167D1D00A221}" type="slidenum">
              <a:rPr lang="en-GB" smtClean="0"/>
              <a:t>34</a:t>
            </a:fld>
            <a:endParaRPr lang="en-GB"/>
          </a:p>
        </p:txBody>
      </p:sp>
      <p:graphicFrame>
        <p:nvGraphicFramePr>
          <p:cNvPr id="10" name="Table 9">
            <a:extLst>
              <a:ext uri="{FF2B5EF4-FFF2-40B4-BE49-F238E27FC236}">
                <a16:creationId xmlns:a16="http://schemas.microsoft.com/office/drawing/2014/main" id="{9E27204B-4E8F-EE90-F520-54D0E787D53B}"/>
              </a:ext>
            </a:extLst>
          </p:cNvPr>
          <p:cNvGraphicFramePr>
            <a:graphicFrameLocks noGrp="1"/>
          </p:cNvGraphicFramePr>
          <p:nvPr>
            <p:extLst>
              <p:ext uri="{D42A27DB-BD31-4B8C-83A1-F6EECF244321}">
                <p14:modId xmlns:p14="http://schemas.microsoft.com/office/powerpoint/2010/main" val="4263263200"/>
              </p:ext>
            </p:extLst>
          </p:nvPr>
        </p:nvGraphicFramePr>
        <p:xfrm>
          <a:off x="437321" y="925436"/>
          <a:ext cx="11259048" cy="6226052"/>
        </p:xfrm>
        <a:graphic>
          <a:graphicData uri="http://schemas.openxmlformats.org/drawingml/2006/table">
            <a:tbl>
              <a:tblPr firstRow="1" bandRow="1">
                <a:tableStyleId>{21E4AEA4-8DFA-4A89-87EB-49C32662AFE0}</a:tableStyleId>
              </a:tblPr>
              <a:tblGrid>
                <a:gridCol w="2806811">
                  <a:extLst>
                    <a:ext uri="{9D8B030D-6E8A-4147-A177-3AD203B41FA5}">
                      <a16:colId xmlns:a16="http://schemas.microsoft.com/office/drawing/2014/main" val="873025186"/>
                    </a:ext>
                  </a:extLst>
                </a:gridCol>
                <a:gridCol w="8452237">
                  <a:extLst>
                    <a:ext uri="{9D8B030D-6E8A-4147-A177-3AD203B41FA5}">
                      <a16:colId xmlns:a16="http://schemas.microsoft.com/office/drawing/2014/main" val="2660250004"/>
                    </a:ext>
                  </a:extLst>
                </a:gridCol>
              </a:tblGrid>
              <a:tr h="310881">
                <a:tc>
                  <a:txBody>
                    <a:bodyPr/>
                    <a:lstStyle/>
                    <a:p>
                      <a:r>
                        <a:rPr lang="en-GB" dirty="0"/>
                        <a:t>Inclusion criteria</a:t>
                      </a:r>
                    </a:p>
                  </a:txBody>
                  <a:tcPr/>
                </a:tc>
                <a:tc>
                  <a:txBody>
                    <a:bodyPr/>
                    <a:lstStyle/>
                    <a:p>
                      <a:r>
                        <a:rPr lang="en-GB" dirty="0"/>
                        <a:t>Details of criteria</a:t>
                      </a:r>
                    </a:p>
                  </a:txBody>
                  <a:tcPr/>
                </a:tc>
                <a:extLst>
                  <a:ext uri="{0D108BD9-81ED-4DB2-BD59-A6C34878D82A}">
                    <a16:rowId xmlns:a16="http://schemas.microsoft.com/office/drawing/2014/main" val="2918542078"/>
                  </a:ext>
                </a:extLst>
              </a:tr>
              <a:tr h="1316643">
                <a:tc>
                  <a:txBody>
                    <a:bodyPr/>
                    <a:lstStyle/>
                    <a:p>
                      <a:r>
                        <a:rPr lang="en-GB" sz="2400" dirty="0"/>
                        <a:t>Type of study</a:t>
                      </a:r>
                    </a:p>
                  </a:txBody>
                  <a:tcPr/>
                </a:tc>
                <a:tc>
                  <a:txBody>
                    <a:bodyPr/>
                    <a:lstStyle/>
                    <a:p>
                      <a:r>
                        <a:rPr lang="en-US" sz="2400" dirty="0"/>
                        <a:t>This should be the highest level of available evidence for the review aims and objectives, e.g.  </a:t>
                      </a:r>
                    </a:p>
                    <a:p>
                      <a:pPr marL="285750" indent="-285750">
                        <a:buFont typeface="Wingdings" panose="05000000000000000000" pitchFamily="2" charset="2"/>
                        <a:buChar char="Ø"/>
                      </a:pPr>
                      <a:r>
                        <a:rPr lang="en-US" sz="2400" dirty="0"/>
                        <a:t>RCTs for effectiveness of interventions</a:t>
                      </a:r>
                    </a:p>
                    <a:p>
                      <a:pPr marL="285750" indent="-285750">
                        <a:buFont typeface="Wingdings" panose="05000000000000000000" pitchFamily="2" charset="2"/>
                        <a:buChar char="Ø"/>
                      </a:pPr>
                      <a:r>
                        <a:rPr lang="en-US" sz="2400" dirty="0"/>
                        <a:t>Qualitative studies for patient experience</a:t>
                      </a:r>
                      <a:endParaRPr lang="en-GB" sz="2400" dirty="0"/>
                    </a:p>
                  </a:txBody>
                  <a:tcPr/>
                </a:tc>
                <a:extLst>
                  <a:ext uri="{0D108BD9-81ED-4DB2-BD59-A6C34878D82A}">
                    <a16:rowId xmlns:a16="http://schemas.microsoft.com/office/drawing/2014/main" val="3402352389"/>
                  </a:ext>
                </a:extLst>
              </a:tr>
              <a:tr h="1006845">
                <a:tc>
                  <a:txBody>
                    <a:bodyPr/>
                    <a:lstStyle/>
                    <a:p>
                      <a:r>
                        <a:rPr lang="en-GB" sz="2400" dirty="0"/>
                        <a:t>Type of participants</a:t>
                      </a:r>
                    </a:p>
                  </a:txBody>
                  <a:tcPr/>
                </a:tc>
                <a:tc>
                  <a:txBody>
                    <a:bodyPr/>
                    <a:lstStyle/>
                    <a:p>
                      <a:r>
                        <a:rPr lang="en-US" sz="2400" dirty="0"/>
                        <a:t>Define the participants in terms of their:</a:t>
                      </a:r>
                    </a:p>
                    <a:p>
                      <a:r>
                        <a:rPr lang="en-US" sz="2400" dirty="0"/>
                        <a:t>e.g. Age, Gender, If applicable, geographical location, ethnic group… </a:t>
                      </a:r>
                      <a:endParaRPr lang="en-GB" sz="2400" dirty="0"/>
                    </a:p>
                  </a:txBody>
                  <a:tcPr/>
                </a:tc>
                <a:extLst>
                  <a:ext uri="{0D108BD9-81ED-4DB2-BD59-A6C34878D82A}">
                    <a16:rowId xmlns:a16="http://schemas.microsoft.com/office/drawing/2014/main" val="1304480201"/>
                  </a:ext>
                </a:extLst>
              </a:tr>
              <a:tr h="1130178">
                <a:tc>
                  <a:txBody>
                    <a:bodyPr/>
                    <a:lstStyle/>
                    <a:p>
                      <a:r>
                        <a:rPr lang="en-GB" sz="2400" dirty="0"/>
                        <a:t>Type of intervention </a:t>
                      </a:r>
                    </a:p>
                  </a:txBody>
                  <a:tcPr/>
                </a:tc>
                <a:tc>
                  <a:txBody>
                    <a:bodyPr/>
                    <a:lstStyle/>
                    <a:p>
                      <a:r>
                        <a:rPr lang="en-US" sz="2400" dirty="0"/>
                        <a:t>Define the specific interventions of interest and the comparison groups you will consider (if applicable) e.g. </a:t>
                      </a:r>
                      <a:r>
                        <a:rPr lang="en-GB" sz="2400" dirty="0"/>
                        <a:t>Psychological therapies</a:t>
                      </a:r>
                    </a:p>
                  </a:txBody>
                  <a:tcPr/>
                </a:tc>
                <a:extLst>
                  <a:ext uri="{0D108BD9-81ED-4DB2-BD59-A6C34878D82A}">
                    <a16:rowId xmlns:a16="http://schemas.microsoft.com/office/drawing/2014/main" val="350638310"/>
                  </a:ext>
                </a:extLst>
              </a:tr>
              <a:tr h="581977">
                <a:tc>
                  <a:txBody>
                    <a:bodyPr/>
                    <a:lstStyle/>
                    <a:p>
                      <a:r>
                        <a:rPr lang="en-GB" sz="2400" dirty="0"/>
                        <a:t>Comparison</a:t>
                      </a:r>
                    </a:p>
                  </a:txBody>
                  <a:tcPr/>
                </a:tc>
                <a:tc>
                  <a:txBody>
                    <a:bodyPr/>
                    <a:lstStyle/>
                    <a:p>
                      <a:r>
                        <a:rPr lang="en-US" sz="2400" dirty="0"/>
                        <a:t>Define the comparison groups of interest (if applicable)</a:t>
                      </a:r>
                      <a:endParaRPr lang="en-GB" sz="2400" dirty="0"/>
                    </a:p>
                  </a:txBody>
                  <a:tcPr/>
                </a:tc>
                <a:extLst>
                  <a:ext uri="{0D108BD9-81ED-4DB2-BD59-A6C34878D82A}">
                    <a16:rowId xmlns:a16="http://schemas.microsoft.com/office/drawing/2014/main" val="1159107408"/>
                  </a:ext>
                </a:extLst>
              </a:tr>
              <a:tr h="581977">
                <a:tc>
                  <a:txBody>
                    <a:bodyPr/>
                    <a:lstStyle/>
                    <a:p>
                      <a:r>
                        <a:rPr lang="en-GB" sz="2400" dirty="0"/>
                        <a:t>Outcome measures</a:t>
                      </a:r>
                    </a:p>
                  </a:txBody>
                  <a:tcPr/>
                </a:tc>
                <a:tc>
                  <a:txBody>
                    <a:bodyPr/>
                    <a:lstStyle/>
                    <a:p>
                      <a:r>
                        <a:rPr lang="en-US" sz="2400" dirty="0"/>
                        <a:t>Define the outcome measures of interest, for example:</a:t>
                      </a:r>
                      <a:endParaRPr lang="en-GB" sz="2400" dirty="0"/>
                    </a:p>
                  </a:txBody>
                  <a:tcPr/>
                </a:tc>
                <a:extLst>
                  <a:ext uri="{0D108BD9-81ED-4DB2-BD59-A6C34878D82A}">
                    <a16:rowId xmlns:a16="http://schemas.microsoft.com/office/drawing/2014/main" val="2971675461"/>
                  </a:ext>
                </a:extLst>
              </a:tr>
              <a:tr h="697046">
                <a:tc>
                  <a:txBody>
                    <a:bodyPr/>
                    <a:lstStyle/>
                    <a:p>
                      <a:r>
                        <a:rPr lang="en-GB" sz="2400" dirty="0"/>
                        <a:t>Other</a:t>
                      </a:r>
                    </a:p>
                  </a:txBody>
                  <a:tcPr/>
                </a:tc>
                <a:tc>
                  <a:txBody>
                    <a:bodyPr/>
                    <a:lstStyle/>
                    <a:p>
                      <a:r>
                        <a:rPr lang="en-US" sz="2400" dirty="0"/>
                        <a:t>You might want also to define other characteristics of the studies you want to include</a:t>
                      </a:r>
                      <a:endParaRPr lang="en-GB" sz="2400" dirty="0"/>
                    </a:p>
                  </a:txBody>
                  <a:tcPr/>
                </a:tc>
                <a:extLst>
                  <a:ext uri="{0D108BD9-81ED-4DB2-BD59-A6C34878D82A}">
                    <a16:rowId xmlns:a16="http://schemas.microsoft.com/office/drawing/2014/main" val="1849901749"/>
                  </a:ext>
                </a:extLst>
              </a:tr>
            </a:tbl>
          </a:graphicData>
        </a:graphic>
      </p:graphicFrame>
    </p:spTree>
    <p:extLst>
      <p:ext uri="{BB962C8B-B14F-4D97-AF65-F5344CB8AC3E}">
        <p14:creationId xmlns:p14="http://schemas.microsoft.com/office/powerpoint/2010/main" val="28019802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3E816-C08E-1DE1-8589-243529415E0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6C138BF-7DAD-34F3-CB9C-E866F08FD0FF}"/>
              </a:ext>
            </a:extLst>
          </p:cNvPr>
          <p:cNvSpPr>
            <a:spLocks noGrp="1"/>
          </p:cNvSpPr>
          <p:nvPr>
            <p:ph type="sldNum" sz="quarter" idx="12"/>
          </p:nvPr>
        </p:nvSpPr>
        <p:spPr/>
        <p:txBody>
          <a:bodyPr/>
          <a:lstStyle/>
          <a:p>
            <a:fld id="{24A5A1E3-78FE-4695-898E-167D1D00A221}" type="slidenum">
              <a:rPr lang="en-GB" smtClean="0"/>
              <a:t>35</a:t>
            </a:fld>
            <a:endParaRPr lang="en-GB"/>
          </a:p>
        </p:txBody>
      </p:sp>
      <p:sp>
        <p:nvSpPr>
          <p:cNvPr id="4" name="TextBox 3">
            <a:extLst>
              <a:ext uri="{FF2B5EF4-FFF2-40B4-BE49-F238E27FC236}">
                <a16:creationId xmlns:a16="http://schemas.microsoft.com/office/drawing/2014/main" id="{47F5F0B5-CB5B-F227-D900-328462E314E9}"/>
              </a:ext>
            </a:extLst>
          </p:cNvPr>
          <p:cNvSpPr txBox="1"/>
          <p:nvPr/>
        </p:nvSpPr>
        <p:spPr>
          <a:xfrm>
            <a:off x="267451" y="765851"/>
            <a:ext cx="11799736" cy="6576159"/>
          </a:xfrm>
          <a:prstGeom prst="rect">
            <a:avLst/>
          </a:prstGeom>
          <a:noFill/>
        </p:spPr>
        <p:txBody>
          <a:bodyPr wrap="square">
            <a:spAutoFit/>
          </a:bodyPr>
          <a:lstStyle/>
          <a:p>
            <a:pPr algn="l"/>
            <a:r>
              <a:rPr lang="en-US" sz="3200" b="1" dirty="0"/>
              <a:t>4. Conduct systematic searches </a:t>
            </a:r>
          </a:p>
          <a:p>
            <a:pPr algn="l"/>
            <a:r>
              <a:rPr lang="en-US" sz="3200" b="0" i="0" dirty="0">
                <a:solidFill>
                  <a:srgbClr val="333333"/>
                </a:solidFill>
                <a:effectLst/>
                <a:latin typeface="Arial" panose="020B0604020202020204" pitchFamily="34" charset="0"/>
              </a:rPr>
              <a:t>Searching is a critical part of conducting the systematic review as it provides the evidence base for your research. If you are doing a full systematic review, your search strategy needs to be:</a:t>
            </a:r>
          </a:p>
          <a:p>
            <a:pPr algn="l"/>
            <a:endParaRPr lang="en-US" sz="3200" b="0" i="0" dirty="0">
              <a:solidFill>
                <a:srgbClr val="333333"/>
              </a:solidFill>
              <a:effectLst/>
              <a:latin typeface="Arial" panose="020B0604020202020204" pitchFamily="34" charset="0"/>
            </a:endParaRPr>
          </a:p>
          <a:p>
            <a:pPr marL="457200" indent="-457200" algn="just">
              <a:spcAft>
                <a:spcPts val="750"/>
              </a:spcAft>
              <a:buFont typeface="Wingdings" panose="05000000000000000000" pitchFamily="2" charset="2"/>
              <a:buChar char="Ø"/>
            </a:pPr>
            <a:r>
              <a:rPr lang="en-US" sz="3200" b="1" i="0" dirty="0">
                <a:solidFill>
                  <a:srgbClr val="333333"/>
                </a:solidFill>
                <a:effectLst/>
                <a:latin typeface="Arial" panose="020B0604020202020204" pitchFamily="34" charset="0"/>
              </a:rPr>
              <a:t>Comprehensive</a:t>
            </a:r>
            <a:r>
              <a:rPr lang="en-US" sz="3200" b="0" i="0" dirty="0">
                <a:solidFill>
                  <a:srgbClr val="333333"/>
                </a:solidFill>
                <a:effectLst/>
                <a:latin typeface="Arial" panose="020B0604020202020204" pitchFamily="34" charset="0"/>
              </a:rPr>
              <a:t> and </a:t>
            </a:r>
            <a:r>
              <a:rPr lang="en-US" sz="3200" b="1" i="0" dirty="0">
                <a:solidFill>
                  <a:srgbClr val="333333"/>
                </a:solidFill>
                <a:effectLst/>
                <a:latin typeface="Arial" panose="020B0604020202020204" pitchFamily="34" charset="0"/>
              </a:rPr>
              <a:t>unbiased</a:t>
            </a:r>
            <a:r>
              <a:rPr lang="en-US" sz="3200" b="0" i="0" dirty="0">
                <a:solidFill>
                  <a:srgbClr val="333333"/>
                </a:solidFill>
                <a:effectLst/>
                <a:latin typeface="Arial" panose="020B0604020202020204" pitchFamily="34" charset="0"/>
              </a:rPr>
              <a:t>. You need to search across a number of databases and grey literature sources, and consider hand-searching bibliographies and key journals.</a:t>
            </a:r>
          </a:p>
          <a:p>
            <a:pPr marL="457200" indent="-457200" algn="just">
              <a:spcAft>
                <a:spcPts val="750"/>
              </a:spcAft>
              <a:buFont typeface="Wingdings" panose="05000000000000000000" pitchFamily="2" charset="2"/>
              <a:buChar char="Ø"/>
            </a:pPr>
            <a:r>
              <a:rPr lang="en-US" sz="3200" b="1" i="0" dirty="0">
                <a:solidFill>
                  <a:srgbClr val="333333"/>
                </a:solidFill>
                <a:effectLst/>
                <a:latin typeface="Arial" panose="020B0604020202020204" pitchFamily="34" charset="0"/>
              </a:rPr>
              <a:t>Clear</a:t>
            </a:r>
            <a:r>
              <a:rPr lang="en-US" sz="3200" b="0" i="0" dirty="0">
                <a:solidFill>
                  <a:srgbClr val="333333"/>
                </a:solidFill>
                <a:effectLst/>
                <a:latin typeface="Arial" panose="020B0604020202020204" pitchFamily="34" charset="0"/>
              </a:rPr>
              <a:t> and </a:t>
            </a:r>
            <a:r>
              <a:rPr lang="en-US" sz="3200" b="1" i="0" dirty="0">
                <a:solidFill>
                  <a:srgbClr val="333333"/>
                </a:solidFill>
                <a:effectLst/>
                <a:latin typeface="Arial" panose="020B0604020202020204" pitchFamily="34" charset="0"/>
              </a:rPr>
              <a:t>reproducible</a:t>
            </a:r>
            <a:r>
              <a:rPr lang="en-US" sz="3200" b="0" i="0" dirty="0">
                <a:solidFill>
                  <a:srgbClr val="333333"/>
                </a:solidFill>
                <a:effectLst/>
                <a:latin typeface="Arial" panose="020B0604020202020204" pitchFamily="34" charset="0"/>
              </a:rPr>
              <a:t>. You need to document the search terms you are using, how you combine them, and where and when you have searched, so that others can evaluate and update your review.</a:t>
            </a:r>
          </a:p>
          <a:p>
            <a:pPr algn="just"/>
            <a:endParaRPr lang="en-GB" sz="2400" dirty="0"/>
          </a:p>
        </p:txBody>
      </p:sp>
      <p:sp>
        <p:nvSpPr>
          <p:cNvPr id="8" name="TextBox 7">
            <a:extLst>
              <a:ext uri="{FF2B5EF4-FFF2-40B4-BE49-F238E27FC236}">
                <a16:creationId xmlns:a16="http://schemas.microsoft.com/office/drawing/2014/main" id="{67DCA8AF-2123-C3E4-C383-42FC3E2A5164}"/>
              </a:ext>
            </a:extLst>
          </p:cNvPr>
          <p:cNvSpPr txBox="1"/>
          <p:nvPr/>
        </p:nvSpPr>
        <p:spPr>
          <a:xfrm>
            <a:off x="267451" y="119520"/>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66782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30F3E-2DAB-86DB-9505-FCE548A7C60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BF4F78-84EE-9321-F61C-CC836712DCAD}"/>
              </a:ext>
            </a:extLst>
          </p:cNvPr>
          <p:cNvSpPr>
            <a:spLocks noGrp="1"/>
          </p:cNvSpPr>
          <p:nvPr>
            <p:ph type="sldNum" sz="quarter" idx="12"/>
          </p:nvPr>
        </p:nvSpPr>
        <p:spPr/>
        <p:txBody>
          <a:bodyPr/>
          <a:lstStyle/>
          <a:p>
            <a:fld id="{24A5A1E3-78FE-4695-898E-167D1D00A221}" type="slidenum">
              <a:rPr lang="en-GB" smtClean="0"/>
              <a:t>36</a:t>
            </a:fld>
            <a:endParaRPr lang="en-GB"/>
          </a:p>
        </p:txBody>
      </p:sp>
      <p:sp>
        <p:nvSpPr>
          <p:cNvPr id="4" name="TextBox 3">
            <a:extLst>
              <a:ext uri="{FF2B5EF4-FFF2-40B4-BE49-F238E27FC236}">
                <a16:creationId xmlns:a16="http://schemas.microsoft.com/office/drawing/2014/main" id="{A064B49C-5845-96F3-765B-ECFB6D241E1D}"/>
              </a:ext>
            </a:extLst>
          </p:cNvPr>
          <p:cNvSpPr txBox="1"/>
          <p:nvPr/>
        </p:nvSpPr>
        <p:spPr>
          <a:xfrm>
            <a:off x="919941" y="990475"/>
            <a:ext cx="10002983" cy="3416320"/>
          </a:xfrm>
          <a:prstGeom prst="rect">
            <a:avLst/>
          </a:prstGeom>
          <a:noFill/>
        </p:spPr>
        <p:txBody>
          <a:bodyPr wrap="square">
            <a:spAutoFit/>
          </a:bodyPr>
          <a:lstStyle/>
          <a:p>
            <a:pPr algn="l"/>
            <a:r>
              <a:rPr lang="en-US" sz="3200" b="1" dirty="0"/>
              <a:t>4. Conduct systematic searches </a:t>
            </a:r>
          </a:p>
          <a:p>
            <a:pPr algn="l"/>
            <a:endParaRPr lang="en-GB" sz="3200" b="1" dirty="0">
              <a:solidFill>
                <a:srgbClr val="466069"/>
              </a:solidFill>
              <a:latin typeface="Barlow Condensed" panose="00000506000000000000" pitchFamily="2" charset="0"/>
            </a:endParaRPr>
          </a:p>
          <a:p>
            <a:pPr algn="just"/>
            <a:r>
              <a:rPr lang="en-US" sz="3200" b="0" i="0" dirty="0">
                <a:solidFill>
                  <a:srgbClr val="424242"/>
                </a:solidFill>
                <a:effectLst/>
                <a:latin typeface="Open Sans" panose="020B0606030504020204" pitchFamily="34" charset="0"/>
              </a:rPr>
              <a:t>A systematic search to identify studies must be comprehensive and it must strike a balance between recall and precision. In other words, don't expect to retrieve </a:t>
            </a:r>
            <a:r>
              <a:rPr lang="en-US" sz="3200" b="0" i="1" dirty="0">
                <a:solidFill>
                  <a:srgbClr val="424242"/>
                </a:solidFill>
                <a:effectLst/>
                <a:latin typeface="Open Sans" panose="020B0606030504020204" pitchFamily="34" charset="0"/>
              </a:rPr>
              <a:t>only </a:t>
            </a:r>
            <a:r>
              <a:rPr lang="en-US" sz="3200" b="0" i="0" dirty="0">
                <a:solidFill>
                  <a:srgbClr val="424242"/>
                </a:solidFill>
                <a:effectLst/>
                <a:latin typeface="Open Sans" panose="020B0606030504020204" pitchFamily="34" charset="0"/>
              </a:rPr>
              <a:t>relevant articles.</a:t>
            </a:r>
            <a:endParaRPr lang="en-GB" sz="3200" b="1" i="0" dirty="0">
              <a:solidFill>
                <a:srgbClr val="466069"/>
              </a:solidFill>
              <a:effectLst/>
              <a:latin typeface="Barlow Condensed" panose="00000506000000000000" pitchFamily="2" charset="0"/>
            </a:endParaRPr>
          </a:p>
          <a:p>
            <a:pPr algn="just"/>
            <a:endParaRPr lang="en-GB" sz="2400" dirty="0"/>
          </a:p>
        </p:txBody>
      </p:sp>
      <p:sp>
        <p:nvSpPr>
          <p:cNvPr id="6" name="TextBox 5">
            <a:extLst>
              <a:ext uri="{FF2B5EF4-FFF2-40B4-BE49-F238E27FC236}">
                <a16:creationId xmlns:a16="http://schemas.microsoft.com/office/drawing/2014/main" id="{24CD2738-284F-2440-E80A-BDE0893DC6CC}"/>
              </a:ext>
            </a:extLst>
          </p:cNvPr>
          <p:cNvSpPr txBox="1"/>
          <p:nvPr/>
        </p:nvSpPr>
        <p:spPr>
          <a:xfrm>
            <a:off x="1108363" y="5892581"/>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E35664DB-4245-771C-9BAA-847FB925AC42}"/>
              </a:ext>
            </a:extLst>
          </p:cNvPr>
          <p:cNvSpPr txBox="1"/>
          <p:nvPr/>
        </p:nvSpPr>
        <p:spPr>
          <a:xfrm>
            <a:off x="847897" y="33852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49188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6C0D9-BAD2-D5C7-9596-7251BA4C0E9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4340E9B-F52B-248D-E775-FC08ADF10C73}"/>
              </a:ext>
            </a:extLst>
          </p:cNvPr>
          <p:cNvSpPr>
            <a:spLocks noGrp="1"/>
          </p:cNvSpPr>
          <p:nvPr>
            <p:ph type="sldNum" sz="quarter" idx="12"/>
          </p:nvPr>
        </p:nvSpPr>
        <p:spPr/>
        <p:txBody>
          <a:bodyPr/>
          <a:lstStyle/>
          <a:p>
            <a:fld id="{24A5A1E3-78FE-4695-898E-167D1D00A221}" type="slidenum">
              <a:rPr lang="en-GB" smtClean="0"/>
              <a:t>37</a:t>
            </a:fld>
            <a:endParaRPr lang="en-GB"/>
          </a:p>
        </p:txBody>
      </p:sp>
      <p:sp>
        <p:nvSpPr>
          <p:cNvPr id="4" name="TextBox 3">
            <a:extLst>
              <a:ext uri="{FF2B5EF4-FFF2-40B4-BE49-F238E27FC236}">
                <a16:creationId xmlns:a16="http://schemas.microsoft.com/office/drawing/2014/main" id="{0A4F4C76-2E71-E23B-2231-8CA79F4A446A}"/>
              </a:ext>
            </a:extLst>
          </p:cNvPr>
          <p:cNvSpPr txBox="1"/>
          <p:nvPr/>
        </p:nvSpPr>
        <p:spPr>
          <a:xfrm>
            <a:off x="919941" y="990475"/>
            <a:ext cx="10002983" cy="5139869"/>
          </a:xfrm>
          <a:prstGeom prst="rect">
            <a:avLst/>
          </a:prstGeom>
          <a:noFill/>
        </p:spPr>
        <p:txBody>
          <a:bodyPr wrap="square">
            <a:spAutoFit/>
          </a:bodyPr>
          <a:lstStyle/>
          <a:p>
            <a:pPr algn="l"/>
            <a:r>
              <a:rPr lang="en-US" sz="3200" b="1" dirty="0"/>
              <a:t>4. Conduct systematic searches </a:t>
            </a:r>
          </a:p>
          <a:p>
            <a:pPr algn="l"/>
            <a:endParaRPr lang="en-GB" sz="3200" b="1" dirty="0">
              <a:solidFill>
                <a:srgbClr val="466069"/>
              </a:solidFill>
              <a:latin typeface="Barlow Condensed" panose="00000506000000000000" pitchFamily="2" charset="0"/>
            </a:endParaRPr>
          </a:p>
          <a:p>
            <a:pPr algn="l"/>
            <a:r>
              <a:rPr lang="en-US" sz="2400" b="0" i="0" dirty="0">
                <a:solidFill>
                  <a:srgbClr val="424242"/>
                </a:solidFill>
                <a:effectLst/>
                <a:latin typeface="Open Sans" panose="020B0606030504020204" pitchFamily="34" charset="0"/>
              </a:rPr>
              <a:t>Some key steps in searching for studies include:</a:t>
            </a:r>
          </a:p>
          <a:p>
            <a:pPr algn="l"/>
            <a:endParaRPr lang="en-US" sz="2400" b="0" i="0" dirty="0">
              <a:solidFill>
                <a:srgbClr val="424242"/>
              </a:solidFill>
              <a:effectLst/>
              <a:latin typeface="Open Sans" panose="020B0606030504020204" pitchFamily="34" charset="0"/>
            </a:endParaRP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Identifying databases to be searched.</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Identifying search terminology.</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Constructing and running database searches.</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Conducting hand searches of specialized journals.</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Searching reference lists of relevant studies.</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Contacting recognized experts working in the field.</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Searching relevant grey literature sources (e.g., conference proceedings, government reports, dissertations, etc.).</a:t>
            </a:r>
          </a:p>
          <a:p>
            <a:pPr algn="just"/>
            <a:endParaRPr lang="en-GB" sz="2400" dirty="0"/>
          </a:p>
        </p:txBody>
      </p:sp>
      <p:sp>
        <p:nvSpPr>
          <p:cNvPr id="6" name="TextBox 5">
            <a:extLst>
              <a:ext uri="{FF2B5EF4-FFF2-40B4-BE49-F238E27FC236}">
                <a16:creationId xmlns:a16="http://schemas.microsoft.com/office/drawing/2014/main" id="{E88AE064-8F93-C15F-A624-0B688045CE1B}"/>
              </a:ext>
            </a:extLst>
          </p:cNvPr>
          <p:cNvSpPr txBox="1"/>
          <p:nvPr/>
        </p:nvSpPr>
        <p:spPr>
          <a:xfrm>
            <a:off x="1108363" y="5643199"/>
            <a:ext cx="6096000" cy="646331"/>
          </a:xfrm>
          <a:prstGeom prst="rect">
            <a:avLst/>
          </a:prstGeom>
          <a:noFill/>
        </p:spPr>
        <p:txBody>
          <a:bodyPr wrap="square">
            <a:spAutoFit/>
          </a:bodyPr>
          <a:lstStyle/>
          <a:p>
            <a:r>
              <a:rPr lang="en-US" dirty="0">
                <a:hlinkClick r:id="rId2"/>
              </a:rPr>
              <a:t>Create Search Strategies - Systematic Reviews for Social Sciences - </a:t>
            </a:r>
            <a:r>
              <a:rPr lang="en-US" dirty="0" err="1">
                <a:hlinkClick r:id="rId2"/>
              </a:rPr>
              <a:t>LibGuides</a:t>
            </a:r>
            <a:r>
              <a:rPr lang="en-US" dirty="0">
                <a:hlinkClick r:id="rId2"/>
              </a:rPr>
              <a:t> at University of South Florida Libraries</a:t>
            </a:r>
            <a:endParaRPr lang="en-GB" dirty="0"/>
          </a:p>
        </p:txBody>
      </p:sp>
      <p:sp>
        <p:nvSpPr>
          <p:cNvPr id="8" name="TextBox 7">
            <a:extLst>
              <a:ext uri="{FF2B5EF4-FFF2-40B4-BE49-F238E27FC236}">
                <a16:creationId xmlns:a16="http://schemas.microsoft.com/office/drawing/2014/main" id="{F73BB0F4-0758-E110-5CB2-F60EC1993CE8}"/>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30151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B1AD503-71AE-54E3-9EDB-BA5302BD0D85}"/>
              </a:ext>
            </a:extLst>
          </p:cNvPr>
          <p:cNvSpPr>
            <a:spLocks noGrp="1"/>
          </p:cNvSpPr>
          <p:nvPr>
            <p:ph type="sldNum" sz="quarter" idx="12"/>
          </p:nvPr>
        </p:nvSpPr>
        <p:spPr/>
        <p:txBody>
          <a:bodyPr/>
          <a:lstStyle/>
          <a:p>
            <a:fld id="{24A5A1E3-78FE-4695-898E-167D1D00A221}" type="slidenum">
              <a:rPr lang="en-GB" smtClean="0"/>
              <a:t>38</a:t>
            </a:fld>
            <a:endParaRPr lang="en-GB"/>
          </a:p>
        </p:txBody>
      </p:sp>
      <p:pic>
        <p:nvPicPr>
          <p:cNvPr id="3" name="Picture 2">
            <a:extLst>
              <a:ext uri="{FF2B5EF4-FFF2-40B4-BE49-F238E27FC236}">
                <a16:creationId xmlns:a16="http://schemas.microsoft.com/office/drawing/2014/main" id="{F8F7E952-FD60-7B7A-1997-0EBB386714A9}"/>
              </a:ext>
            </a:extLst>
          </p:cNvPr>
          <p:cNvPicPr>
            <a:picLocks noChangeAspect="1"/>
          </p:cNvPicPr>
          <p:nvPr/>
        </p:nvPicPr>
        <p:blipFill>
          <a:blip r:embed="rId2"/>
          <a:stretch>
            <a:fillRect/>
          </a:stretch>
        </p:blipFill>
        <p:spPr>
          <a:xfrm>
            <a:off x="2780299" y="250825"/>
            <a:ext cx="8475133" cy="6356350"/>
          </a:xfrm>
          <a:prstGeom prst="rect">
            <a:avLst/>
          </a:prstGeom>
        </p:spPr>
      </p:pic>
      <p:sp>
        <p:nvSpPr>
          <p:cNvPr id="5" name="TextBox 4">
            <a:extLst>
              <a:ext uri="{FF2B5EF4-FFF2-40B4-BE49-F238E27FC236}">
                <a16:creationId xmlns:a16="http://schemas.microsoft.com/office/drawing/2014/main" id="{C524B5FE-0B60-32E5-2EA9-20712E6D960D}"/>
              </a:ext>
            </a:extLst>
          </p:cNvPr>
          <p:cNvSpPr txBox="1"/>
          <p:nvPr/>
        </p:nvSpPr>
        <p:spPr>
          <a:xfrm>
            <a:off x="493222" y="250825"/>
            <a:ext cx="6096000" cy="369332"/>
          </a:xfrm>
          <a:prstGeom prst="rect">
            <a:avLst/>
          </a:prstGeom>
          <a:noFill/>
        </p:spPr>
        <p:txBody>
          <a:bodyPr wrap="square">
            <a:spAutoFit/>
          </a:bodyPr>
          <a:lstStyle/>
          <a:p>
            <a:r>
              <a:rPr lang="en-GB" altLang="zh-CN" sz="1800" dirty="0">
                <a:latin typeface="Arial" panose="020B0604020202020204" pitchFamily="34" charset="0"/>
                <a:cs typeface="Arial" panose="020B0604020202020204" pitchFamily="34" charset="0"/>
              </a:rPr>
              <a:t>Systematic Literature Review </a:t>
            </a:r>
            <a:endParaRPr lang="en-GB" sz="18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D16E244-A986-9596-9632-449441F610B9}"/>
              </a:ext>
            </a:extLst>
          </p:cNvPr>
          <p:cNvSpPr txBox="1"/>
          <p:nvPr/>
        </p:nvSpPr>
        <p:spPr>
          <a:xfrm>
            <a:off x="714895" y="1017908"/>
            <a:ext cx="1901084" cy="1200329"/>
          </a:xfrm>
          <a:prstGeom prst="rect">
            <a:avLst/>
          </a:prstGeom>
          <a:noFill/>
        </p:spPr>
        <p:txBody>
          <a:bodyPr wrap="square">
            <a:spAutoFit/>
          </a:bodyPr>
          <a:lstStyle/>
          <a:p>
            <a:pPr algn="l"/>
            <a:r>
              <a:rPr lang="en-US" sz="2400" b="1" dirty="0"/>
              <a:t>4. Conduct systematic searches </a:t>
            </a:r>
          </a:p>
        </p:txBody>
      </p:sp>
    </p:spTree>
    <p:extLst>
      <p:ext uri="{BB962C8B-B14F-4D97-AF65-F5344CB8AC3E}">
        <p14:creationId xmlns:p14="http://schemas.microsoft.com/office/powerpoint/2010/main" val="34010464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6CBF79F-5C20-0F56-1886-207127102A73}"/>
              </a:ext>
            </a:extLst>
          </p:cNvPr>
          <p:cNvSpPr>
            <a:spLocks noGrp="1"/>
          </p:cNvSpPr>
          <p:nvPr>
            <p:ph type="sldNum" sz="quarter" idx="12"/>
          </p:nvPr>
        </p:nvSpPr>
        <p:spPr/>
        <p:txBody>
          <a:bodyPr/>
          <a:lstStyle/>
          <a:p>
            <a:fld id="{24A5A1E3-78FE-4695-898E-167D1D00A221}" type="slidenum">
              <a:rPr lang="en-GB" smtClean="0"/>
              <a:t>39</a:t>
            </a:fld>
            <a:endParaRPr lang="en-GB"/>
          </a:p>
        </p:txBody>
      </p:sp>
      <p:sp>
        <p:nvSpPr>
          <p:cNvPr id="3" name="TextBox 2">
            <a:extLst>
              <a:ext uri="{FF2B5EF4-FFF2-40B4-BE49-F238E27FC236}">
                <a16:creationId xmlns:a16="http://schemas.microsoft.com/office/drawing/2014/main" id="{9545C4FF-02A1-A953-E014-21B3A10FBC74}"/>
              </a:ext>
            </a:extLst>
          </p:cNvPr>
          <p:cNvSpPr txBox="1"/>
          <p:nvPr/>
        </p:nvSpPr>
        <p:spPr>
          <a:xfrm>
            <a:off x="625579" y="471204"/>
            <a:ext cx="9337406" cy="769441"/>
          </a:xfrm>
          <a:prstGeom prst="rect">
            <a:avLst/>
          </a:prstGeom>
          <a:noFill/>
        </p:spPr>
        <p:txBody>
          <a:bodyPr wrap="square">
            <a:spAutoFit/>
          </a:bodyPr>
          <a:lstStyle/>
          <a:p>
            <a:r>
              <a:rPr lang="en-US" sz="4400" dirty="0"/>
              <a:t>5. Screening &amp; critical appraisal</a:t>
            </a:r>
          </a:p>
        </p:txBody>
      </p:sp>
      <p:sp>
        <p:nvSpPr>
          <p:cNvPr id="5" name="TextBox 4">
            <a:extLst>
              <a:ext uri="{FF2B5EF4-FFF2-40B4-BE49-F238E27FC236}">
                <a16:creationId xmlns:a16="http://schemas.microsoft.com/office/drawing/2014/main" id="{CB5F0809-DA9C-46AE-B134-2996FF3EC593}"/>
              </a:ext>
            </a:extLst>
          </p:cNvPr>
          <p:cNvSpPr txBox="1"/>
          <p:nvPr/>
        </p:nvSpPr>
        <p:spPr>
          <a:xfrm>
            <a:off x="708329" y="1982450"/>
            <a:ext cx="5129764" cy="2431435"/>
          </a:xfrm>
          <a:prstGeom prst="rect">
            <a:avLst/>
          </a:prstGeom>
          <a:noFill/>
        </p:spPr>
        <p:txBody>
          <a:bodyPr wrap="square">
            <a:spAutoFit/>
          </a:bodyPr>
          <a:lstStyle/>
          <a:p>
            <a:pPr algn="l"/>
            <a:r>
              <a:rPr lang="en-US" sz="3200" i="0" dirty="0">
                <a:solidFill>
                  <a:srgbClr val="424242"/>
                </a:solidFill>
                <a:effectLst/>
                <a:latin typeface="Open Sans" panose="020B0606030504020204" pitchFamily="34" charset="0"/>
              </a:rPr>
              <a:t>Data screen</a:t>
            </a:r>
            <a:r>
              <a:rPr lang="en-US" sz="3200" dirty="0">
                <a:solidFill>
                  <a:srgbClr val="424242"/>
                </a:solidFill>
                <a:latin typeface="Open Sans" panose="020B0606030504020204" pitchFamily="34" charset="0"/>
              </a:rPr>
              <a:t>ing and elimination to align with research objectives and questions. </a:t>
            </a:r>
            <a:endParaRPr lang="en-US" sz="2400" i="0" dirty="0">
              <a:solidFill>
                <a:srgbClr val="424242"/>
              </a:solidFill>
              <a:effectLst/>
              <a:latin typeface="Open Sans" panose="020B0606030504020204" pitchFamily="34" charset="0"/>
            </a:endParaRPr>
          </a:p>
          <a:p>
            <a:pPr algn="just"/>
            <a:endParaRPr lang="en-GB" sz="2400" dirty="0"/>
          </a:p>
        </p:txBody>
      </p:sp>
      <p:pic>
        <p:nvPicPr>
          <p:cNvPr id="6" name="Picture 5">
            <a:extLst>
              <a:ext uri="{FF2B5EF4-FFF2-40B4-BE49-F238E27FC236}">
                <a16:creationId xmlns:a16="http://schemas.microsoft.com/office/drawing/2014/main" id="{FCE0F09F-71EA-BA45-628C-2A2509AD2021}"/>
              </a:ext>
            </a:extLst>
          </p:cNvPr>
          <p:cNvPicPr>
            <a:picLocks noChangeAspect="1"/>
          </p:cNvPicPr>
          <p:nvPr/>
        </p:nvPicPr>
        <p:blipFill>
          <a:blip r:embed="rId2"/>
          <a:stretch>
            <a:fillRect/>
          </a:stretch>
        </p:blipFill>
        <p:spPr>
          <a:xfrm>
            <a:off x="5643543" y="1572137"/>
            <a:ext cx="5934114" cy="4452720"/>
          </a:xfrm>
          <a:prstGeom prst="rect">
            <a:avLst/>
          </a:prstGeom>
        </p:spPr>
      </p:pic>
    </p:spTree>
    <p:extLst>
      <p:ext uri="{BB962C8B-B14F-4D97-AF65-F5344CB8AC3E}">
        <p14:creationId xmlns:p14="http://schemas.microsoft.com/office/powerpoint/2010/main" val="24696587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5E2DD1-0FA2-E6C9-7099-F2906A90464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4D91C14-49C5-0486-7BD4-2C82CBA97926}"/>
              </a:ext>
            </a:extLst>
          </p:cNvPr>
          <p:cNvSpPr>
            <a:spLocks noGrp="1"/>
          </p:cNvSpPr>
          <p:nvPr>
            <p:ph type="sldNum" sz="quarter" idx="12"/>
          </p:nvPr>
        </p:nvSpPr>
        <p:spPr/>
        <p:txBody>
          <a:bodyPr/>
          <a:lstStyle/>
          <a:p>
            <a:fld id="{24A5A1E3-78FE-4695-898E-167D1D00A221}" type="slidenum">
              <a:rPr lang="en-GB" smtClean="0"/>
              <a:t>40</a:t>
            </a:fld>
            <a:endParaRPr lang="en-GB"/>
          </a:p>
        </p:txBody>
      </p:sp>
      <p:sp>
        <p:nvSpPr>
          <p:cNvPr id="4" name="TextBox 3">
            <a:extLst>
              <a:ext uri="{FF2B5EF4-FFF2-40B4-BE49-F238E27FC236}">
                <a16:creationId xmlns:a16="http://schemas.microsoft.com/office/drawing/2014/main" id="{1B6306BE-72B9-8796-DE89-9413ECE3A107}"/>
              </a:ext>
            </a:extLst>
          </p:cNvPr>
          <p:cNvSpPr txBox="1"/>
          <p:nvPr/>
        </p:nvSpPr>
        <p:spPr>
          <a:xfrm>
            <a:off x="919941" y="990475"/>
            <a:ext cx="10823172" cy="4955203"/>
          </a:xfrm>
          <a:prstGeom prst="rect">
            <a:avLst/>
          </a:prstGeom>
          <a:noFill/>
        </p:spPr>
        <p:txBody>
          <a:bodyPr wrap="square">
            <a:spAutoFit/>
          </a:bodyPr>
          <a:lstStyle/>
          <a:p>
            <a:pPr algn="l"/>
            <a:r>
              <a:rPr lang="en-US" sz="3200" b="1" dirty="0">
                <a:solidFill>
                  <a:srgbClr val="424242"/>
                </a:solidFill>
                <a:latin typeface="Open Sans" panose="020B0606030504020204" pitchFamily="34" charset="0"/>
              </a:rPr>
              <a:t>6. Data Extraction</a:t>
            </a:r>
          </a:p>
          <a:p>
            <a:pPr algn="l"/>
            <a:endParaRPr lang="en-US" sz="3200" b="0" i="0" dirty="0">
              <a:solidFill>
                <a:srgbClr val="424242"/>
              </a:solidFill>
              <a:effectLst/>
              <a:latin typeface="Open Sans" panose="020B0606030504020204" pitchFamily="34" charset="0"/>
            </a:endParaRPr>
          </a:p>
          <a:p>
            <a:pPr algn="just"/>
            <a:r>
              <a:rPr lang="en-US" sz="2800" b="0" i="0" dirty="0">
                <a:solidFill>
                  <a:srgbClr val="424242"/>
                </a:solidFill>
                <a:effectLst/>
                <a:latin typeface="Open Sans" panose="020B0606030504020204" pitchFamily="34" charset="0"/>
              </a:rPr>
              <a:t>Data simply refers to information about or details from a study including its methods and design, participants, setting, interventions, results, etc.  </a:t>
            </a:r>
          </a:p>
          <a:p>
            <a:pPr algn="just"/>
            <a:endParaRPr lang="en-US" sz="2800" dirty="0">
              <a:solidFill>
                <a:srgbClr val="424242"/>
              </a:solidFill>
              <a:latin typeface="Open Sans" panose="020B0606030504020204" pitchFamily="34" charset="0"/>
            </a:endParaRPr>
          </a:p>
          <a:p>
            <a:pPr algn="just"/>
            <a:r>
              <a:rPr lang="en-US" sz="2800" b="0" i="0" dirty="0">
                <a:solidFill>
                  <a:srgbClr val="424242"/>
                </a:solidFill>
                <a:effectLst/>
                <a:latin typeface="Open Sans" panose="020B0606030504020204" pitchFamily="34" charset="0"/>
              </a:rPr>
              <a:t>Ideally, two or more researchers should independently extract/categorize data from each study in order to minimize errors and reduce the potential for bias.  As a minimum, one researcher should extract data with a second person checking for accuracy. </a:t>
            </a:r>
            <a:endParaRPr lang="en-GB" sz="2800" dirty="0"/>
          </a:p>
        </p:txBody>
      </p:sp>
      <p:sp>
        <p:nvSpPr>
          <p:cNvPr id="6" name="TextBox 5">
            <a:extLst>
              <a:ext uri="{FF2B5EF4-FFF2-40B4-BE49-F238E27FC236}">
                <a16:creationId xmlns:a16="http://schemas.microsoft.com/office/drawing/2014/main" id="{EEB1983E-F9F2-6E0B-E9E9-4C8EC2CC7E13}"/>
              </a:ext>
            </a:extLst>
          </p:cNvPr>
          <p:cNvSpPr txBox="1"/>
          <p:nvPr/>
        </p:nvSpPr>
        <p:spPr>
          <a:xfrm>
            <a:off x="786938" y="5970167"/>
            <a:ext cx="10501746" cy="646331"/>
          </a:xfrm>
          <a:prstGeom prst="rect">
            <a:avLst/>
          </a:prstGeom>
          <a:noFill/>
        </p:spPr>
        <p:txBody>
          <a:bodyPr wrap="square">
            <a:spAutoFit/>
          </a:bodyPr>
          <a:lstStyle/>
          <a:p>
            <a:r>
              <a:rPr lang="en-US" dirty="0">
                <a:hlinkClick r:id="rId2"/>
              </a:rPr>
              <a:t>Create Search Strategies - Systematic Reviews for Social Sciences - </a:t>
            </a:r>
            <a:r>
              <a:rPr lang="en-US" dirty="0" err="1">
                <a:hlinkClick r:id="rId2"/>
              </a:rPr>
              <a:t>LibGuides</a:t>
            </a:r>
            <a:r>
              <a:rPr lang="en-US" dirty="0">
                <a:hlinkClick r:id="rId2"/>
              </a:rPr>
              <a:t> at University of South Florida Libraries</a:t>
            </a:r>
            <a:endParaRPr lang="en-GB" dirty="0"/>
          </a:p>
        </p:txBody>
      </p:sp>
      <p:sp>
        <p:nvSpPr>
          <p:cNvPr id="8" name="TextBox 7">
            <a:extLst>
              <a:ext uri="{FF2B5EF4-FFF2-40B4-BE49-F238E27FC236}">
                <a16:creationId xmlns:a16="http://schemas.microsoft.com/office/drawing/2014/main" id="{81B640BD-94DA-B5DD-614D-41170005CA11}"/>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5086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AF6F70-CC3F-965A-8436-0ED62DC39AE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D53097-3E00-1632-5368-0F76B8AA3F0D}"/>
              </a:ext>
            </a:extLst>
          </p:cNvPr>
          <p:cNvSpPr>
            <a:spLocks noGrp="1"/>
          </p:cNvSpPr>
          <p:nvPr>
            <p:ph type="sldNum" sz="quarter" idx="12"/>
          </p:nvPr>
        </p:nvSpPr>
        <p:spPr/>
        <p:txBody>
          <a:bodyPr/>
          <a:lstStyle/>
          <a:p>
            <a:fld id="{24A5A1E3-78FE-4695-898E-167D1D00A221}" type="slidenum">
              <a:rPr lang="en-GB" smtClean="0"/>
              <a:t>41</a:t>
            </a:fld>
            <a:endParaRPr lang="en-GB"/>
          </a:p>
        </p:txBody>
      </p:sp>
      <p:sp>
        <p:nvSpPr>
          <p:cNvPr id="4" name="TextBox 3">
            <a:extLst>
              <a:ext uri="{FF2B5EF4-FFF2-40B4-BE49-F238E27FC236}">
                <a16:creationId xmlns:a16="http://schemas.microsoft.com/office/drawing/2014/main" id="{D216FD48-7DC2-4E77-DB81-0805F34A1C75}"/>
              </a:ext>
            </a:extLst>
          </p:cNvPr>
          <p:cNvSpPr txBox="1"/>
          <p:nvPr/>
        </p:nvSpPr>
        <p:spPr>
          <a:xfrm>
            <a:off x="919941" y="990475"/>
            <a:ext cx="10823172" cy="4031873"/>
          </a:xfrm>
          <a:prstGeom prst="rect">
            <a:avLst/>
          </a:prstGeom>
          <a:noFill/>
        </p:spPr>
        <p:txBody>
          <a:bodyPr wrap="square">
            <a:spAutoFit/>
          </a:bodyPr>
          <a:lstStyle/>
          <a:p>
            <a:pPr algn="l"/>
            <a:r>
              <a:rPr lang="en-US" sz="3200" b="1" i="0" dirty="0">
                <a:solidFill>
                  <a:srgbClr val="466069"/>
                </a:solidFill>
                <a:effectLst/>
                <a:latin typeface="Arial" panose="020B0604020202020204" pitchFamily="34" charset="0"/>
                <a:cs typeface="Arial" panose="020B0604020202020204" pitchFamily="34" charset="0"/>
              </a:rPr>
              <a:t>7. Synthesize Data and Write the Report</a:t>
            </a:r>
          </a:p>
          <a:p>
            <a:pPr algn="l"/>
            <a:endParaRPr lang="en-US" sz="3200" b="0" i="0" dirty="0">
              <a:solidFill>
                <a:srgbClr val="424242"/>
              </a:solidFill>
              <a:effectLst/>
              <a:latin typeface="Open Sans" panose="020B0606030504020204" pitchFamily="34" charset="0"/>
            </a:endParaRPr>
          </a:p>
          <a:p>
            <a:pPr algn="l"/>
            <a:r>
              <a:rPr lang="en-US" sz="3200" b="0" i="0" dirty="0">
                <a:solidFill>
                  <a:srgbClr val="424242"/>
                </a:solidFill>
                <a:effectLst/>
                <a:latin typeface="Open Sans" panose="020B0606030504020204" pitchFamily="34" charset="0"/>
              </a:rPr>
              <a:t>Synthesis involves combining the results of the studies included in the review, summarizing their findings and drawing reliable conclusions based on the quality of the evidence. Synthesis may be done quantitatively using statistical techniques, such as a meta-analysis, or through a narrative approach.</a:t>
            </a:r>
            <a:endParaRPr lang="en-US" sz="3200" dirty="0">
              <a:solidFill>
                <a:srgbClr val="424242"/>
              </a:solidFill>
              <a:latin typeface="Open Sans" panose="020B0606030504020204" pitchFamily="34" charset="0"/>
            </a:endParaRPr>
          </a:p>
        </p:txBody>
      </p:sp>
      <p:sp>
        <p:nvSpPr>
          <p:cNvPr id="6" name="TextBox 5">
            <a:extLst>
              <a:ext uri="{FF2B5EF4-FFF2-40B4-BE49-F238E27FC236}">
                <a16:creationId xmlns:a16="http://schemas.microsoft.com/office/drawing/2014/main" id="{DBC7C7E7-AB76-CD58-C883-627EDA944B98}"/>
              </a:ext>
            </a:extLst>
          </p:cNvPr>
          <p:cNvSpPr txBox="1"/>
          <p:nvPr/>
        </p:nvSpPr>
        <p:spPr>
          <a:xfrm>
            <a:off x="786938" y="5970167"/>
            <a:ext cx="10501746" cy="646331"/>
          </a:xfrm>
          <a:prstGeom prst="rect">
            <a:avLst/>
          </a:prstGeom>
          <a:noFill/>
        </p:spPr>
        <p:txBody>
          <a:bodyPr wrap="square">
            <a:spAutoFit/>
          </a:bodyPr>
          <a:lstStyle/>
          <a:p>
            <a:r>
              <a:rPr lang="en-US" dirty="0">
                <a:hlinkClick r:id="rId2"/>
              </a:rPr>
              <a:t>Create Search Strategies - Systematic Reviews for Social Sciences - </a:t>
            </a:r>
            <a:r>
              <a:rPr lang="en-US" dirty="0" err="1">
                <a:hlinkClick r:id="rId2"/>
              </a:rPr>
              <a:t>LibGuides</a:t>
            </a:r>
            <a:r>
              <a:rPr lang="en-US" dirty="0">
                <a:hlinkClick r:id="rId2"/>
              </a:rPr>
              <a:t> at University of South Florida Libraries</a:t>
            </a:r>
            <a:endParaRPr lang="en-GB" dirty="0"/>
          </a:p>
        </p:txBody>
      </p:sp>
      <p:sp>
        <p:nvSpPr>
          <p:cNvPr id="8" name="TextBox 7">
            <a:extLst>
              <a:ext uri="{FF2B5EF4-FFF2-40B4-BE49-F238E27FC236}">
                <a16:creationId xmlns:a16="http://schemas.microsoft.com/office/drawing/2014/main" id="{954CAA7B-1DF7-0220-E72F-7824CF6720FF}"/>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19970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F86F16-DA28-0742-EA28-768C6D3C3AA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E9A8283-B1E9-75D8-A395-7FECD5DD4EEC}"/>
              </a:ext>
            </a:extLst>
          </p:cNvPr>
          <p:cNvSpPr>
            <a:spLocks noGrp="1"/>
          </p:cNvSpPr>
          <p:nvPr>
            <p:ph type="sldNum" sz="quarter" idx="12"/>
          </p:nvPr>
        </p:nvSpPr>
        <p:spPr/>
        <p:txBody>
          <a:bodyPr/>
          <a:lstStyle/>
          <a:p>
            <a:fld id="{24A5A1E3-78FE-4695-898E-167D1D00A221}" type="slidenum">
              <a:rPr lang="en-GB" smtClean="0"/>
              <a:t>42</a:t>
            </a:fld>
            <a:endParaRPr lang="en-GB"/>
          </a:p>
        </p:txBody>
      </p:sp>
      <p:sp>
        <p:nvSpPr>
          <p:cNvPr id="4" name="TextBox 3">
            <a:extLst>
              <a:ext uri="{FF2B5EF4-FFF2-40B4-BE49-F238E27FC236}">
                <a16:creationId xmlns:a16="http://schemas.microsoft.com/office/drawing/2014/main" id="{CCBD8877-FA81-0CDA-EECF-533340EF81FA}"/>
              </a:ext>
            </a:extLst>
          </p:cNvPr>
          <p:cNvSpPr txBox="1"/>
          <p:nvPr/>
        </p:nvSpPr>
        <p:spPr>
          <a:xfrm>
            <a:off x="919941" y="990475"/>
            <a:ext cx="10823172" cy="4031873"/>
          </a:xfrm>
          <a:prstGeom prst="rect">
            <a:avLst/>
          </a:prstGeom>
          <a:noFill/>
        </p:spPr>
        <p:txBody>
          <a:bodyPr wrap="square">
            <a:spAutoFit/>
          </a:bodyPr>
          <a:lstStyle/>
          <a:p>
            <a:pPr algn="l"/>
            <a:r>
              <a:rPr lang="en-US" sz="3200" b="1" i="0" dirty="0">
                <a:solidFill>
                  <a:srgbClr val="466069"/>
                </a:solidFill>
                <a:effectLst/>
                <a:latin typeface="Arial" panose="020B0604020202020204" pitchFamily="34" charset="0"/>
                <a:cs typeface="Arial" panose="020B0604020202020204" pitchFamily="34" charset="0"/>
              </a:rPr>
              <a:t>7. Synthesize Data and Write the Report</a:t>
            </a:r>
          </a:p>
          <a:p>
            <a:pPr algn="l"/>
            <a:endParaRPr lang="en-US" sz="3200" b="0" i="0" dirty="0">
              <a:solidFill>
                <a:srgbClr val="424242"/>
              </a:solidFill>
              <a:effectLst/>
              <a:latin typeface="Open Sans" panose="020B0606030504020204" pitchFamily="34" charset="0"/>
            </a:endParaRPr>
          </a:p>
          <a:p>
            <a:pPr algn="just"/>
            <a:r>
              <a:rPr lang="en-US" sz="3200" b="0" i="0" dirty="0">
                <a:solidFill>
                  <a:srgbClr val="424242"/>
                </a:solidFill>
                <a:effectLst/>
                <a:latin typeface="Open Sans" panose="020B0606030504020204" pitchFamily="34" charset="0"/>
              </a:rPr>
              <a:t>When preparing your report or article, refer to the </a:t>
            </a:r>
            <a:r>
              <a:rPr lang="en-US" sz="3200" dirty="0"/>
              <a:t>PRISMA stands for Preferred Reporting Items for Systematic Reviews and Meta-Analyses. </a:t>
            </a:r>
            <a:r>
              <a:rPr lang="en-US" sz="3200" b="0" i="0" u="sng" dirty="0">
                <a:solidFill>
                  <a:srgbClr val="10805E"/>
                </a:solidFill>
                <a:effectLst/>
                <a:latin typeface="Open Sans" panose="020B0606030504020204" pitchFamily="34" charset="0"/>
                <a:hlinkClick r:id="rId2"/>
              </a:rPr>
              <a:t>PRISMA Checklist</a:t>
            </a:r>
            <a:r>
              <a:rPr lang="en-US" sz="3200" b="0" i="0" dirty="0">
                <a:solidFill>
                  <a:srgbClr val="424242"/>
                </a:solidFill>
                <a:effectLst/>
                <a:latin typeface="Open Sans" panose="020B0606030504020204" pitchFamily="34" charset="0"/>
              </a:rPr>
              <a:t>.  Some commissioning bodies and journals have adopted PRISMA as the required methods for reporting systematic reviews.</a:t>
            </a:r>
          </a:p>
        </p:txBody>
      </p:sp>
      <p:sp>
        <p:nvSpPr>
          <p:cNvPr id="6" name="TextBox 5">
            <a:extLst>
              <a:ext uri="{FF2B5EF4-FFF2-40B4-BE49-F238E27FC236}">
                <a16:creationId xmlns:a16="http://schemas.microsoft.com/office/drawing/2014/main" id="{BD9796F5-BD08-45E9-56E2-A14514CAB0ED}"/>
              </a:ext>
            </a:extLst>
          </p:cNvPr>
          <p:cNvSpPr txBox="1"/>
          <p:nvPr/>
        </p:nvSpPr>
        <p:spPr>
          <a:xfrm>
            <a:off x="786938" y="5970167"/>
            <a:ext cx="10501746" cy="646331"/>
          </a:xfrm>
          <a:prstGeom prst="rect">
            <a:avLst/>
          </a:prstGeom>
          <a:noFill/>
        </p:spPr>
        <p:txBody>
          <a:bodyPr wrap="square">
            <a:spAutoFit/>
          </a:bodyPr>
          <a:lstStyle/>
          <a:p>
            <a:r>
              <a:rPr lang="en-US" dirty="0">
                <a:hlinkClick r:id="rId3"/>
              </a:rPr>
              <a:t>Create Search Strategies - Systematic Reviews for Social Sciences - </a:t>
            </a:r>
            <a:r>
              <a:rPr lang="en-US" dirty="0" err="1">
                <a:hlinkClick r:id="rId3"/>
              </a:rPr>
              <a:t>LibGuides</a:t>
            </a:r>
            <a:r>
              <a:rPr lang="en-US" dirty="0">
                <a:hlinkClick r:id="rId3"/>
              </a:rPr>
              <a:t> at University of South Florida Libraries</a:t>
            </a:r>
            <a:endParaRPr lang="en-GB" dirty="0"/>
          </a:p>
        </p:txBody>
      </p:sp>
      <p:sp>
        <p:nvSpPr>
          <p:cNvPr id="8" name="TextBox 7">
            <a:extLst>
              <a:ext uri="{FF2B5EF4-FFF2-40B4-BE49-F238E27FC236}">
                <a16:creationId xmlns:a16="http://schemas.microsoft.com/office/drawing/2014/main" id="{A90B533E-559B-E07D-8451-50657DCE7BA1}"/>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82100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BEC18-9F7F-6D99-3E33-2A2340E8E7D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56F9E0-1E23-627B-2C46-53E27E2454AF}"/>
              </a:ext>
            </a:extLst>
          </p:cNvPr>
          <p:cNvSpPr>
            <a:spLocks noGrp="1"/>
          </p:cNvSpPr>
          <p:nvPr>
            <p:ph type="sldNum" sz="quarter" idx="12"/>
          </p:nvPr>
        </p:nvSpPr>
        <p:spPr/>
        <p:txBody>
          <a:bodyPr/>
          <a:lstStyle/>
          <a:p>
            <a:fld id="{24A5A1E3-78FE-4695-898E-167D1D00A221}" type="slidenum">
              <a:rPr lang="en-GB" smtClean="0"/>
              <a:t>43</a:t>
            </a:fld>
            <a:endParaRPr lang="en-GB"/>
          </a:p>
        </p:txBody>
      </p:sp>
      <p:sp>
        <p:nvSpPr>
          <p:cNvPr id="6" name="TextBox 5">
            <a:extLst>
              <a:ext uri="{FF2B5EF4-FFF2-40B4-BE49-F238E27FC236}">
                <a16:creationId xmlns:a16="http://schemas.microsoft.com/office/drawing/2014/main" id="{5377C90A-84B0-55D2-6F08-1D4B9E7AF0AA}"/>
              </a:ext>
            </a:extLst>
          </p:cNvPr>
          <p:cNvSpPr txBox="1"/>
          <p:nvPr/>
        </p:nvSpPr>
        <p:spPr>
          <a:xfrm>
            <a:off x="744601" y="1748213"/>
            <a:ext cx="10230197" cy="5509200"/>
          </a:xfrm>
          <a:prstGeom prst="rect">
            <a:avLst/>
          </a:prstGeom>
          <a:noFill/>
        </p:spPr>
        <p:txBody>
          <a:bodyPr wrap="square">
            <a:spAutoFit/>
          </a:bodyPr>
          <a:lstStyle/>
          <a:p>
            <a:r>
              <a:rPr lang="en-US" sz="3200" dirty="0"/>
              <a:t>PRISMA stands for Preferred Reporting Items for Systematic Reviews and Meta-Analyses. </a:t>
            </a:r>
          </a:p>
          <a:p>
            <a:endParaRPr lang="en-US" sz="3200" dirty="0"/>
          </a:p>
          <a:p>
            <a:endParaRPr lang="en-US" sz="3200" dirty="0"/>
          </a:p>
          <a:p>
            <a:r>
              <a:rPr lang="en-US" sz="3200" dirty="0"/>
              <a:t>PRISMA Checklist </a:t>
            </a:r>
            <a:r>
              <a:rPr lang="pt-BR" sz="3200" dirty="0">
                <a:hlinkClick r:id="rId2"/>
              </a:rPr>
              <a:t>PRISMA 2020 </a:t>
            </a:r>
            <a:r>
              <a:rPr lang="pt-BR" sz="3200" b="1" dirty="0" err="1">
                <a:hlinkClick r:id="rId2"/>
              </a:rPr>
              <a:t>flow</a:t>
            </a:r>
            <a:r>
              <a:rPr lang="pt-BR" sz="3200" b="1" dirty="0">
                <a:hlinkClick r:id="rId2"/>
              </a:rPr>
              <a:t> </a:t>
            </a:r>
            <a:r>
              <a:rPr lang="pt-BR" sz="3200" b="1" dirty="0" err="1">
                <a:hlinkClick r:id="rId2"/>
              </a:rPr>
              <a:t>diagram</a:t>
            </a:r>
            <a:r>
              <a:rPr lang="pt-BR" sz="3200" b="1" dirty="0">
                <a:hlinkClick r:id="rId2"/>
              </a:rPr>
              <a:t> — PRISMA </a:t>
            </a:r>
            <a:r>
              <a:rPr lang="pt-BR" sz="3200" b="1" dirty="0" err="1">
                <a:hlinkClick r:id="rId2"/>
              </a:rPr>
              <a:t>statement</a:t>
            </a:r>
            <a:endParaRPr lang="pt-BR" sz="3200" b="1" dirty="0"/>
          </a:p>
          <a:p>
            <a:endParaRPr lang="en-US" sz="3200" dirty="0"/>
          </a:p>
          <a:p>
            <a:r>
              <a:rPr lang="en-US" sz="3200" dirty="0"/>
              <a:t>PRISMA Diagram  </a:t>
            </a:r>
            <a:r>
              <a:rPr lang="pt-BR" sz="3200" dirty="0">
                <a:hlinkClick r:id="rId2"/>
              </a:rPr>
              <a:t>PRISMA 2020 </a:t>
            </a:r>
            <a:r>
              <a:rPr lang="pt-BR" sz="3200" dirty="0" err="1">
                <a:hlinkClick r:id="rId2"/>
              </a:rPr>
              <a:t>flow</a:t>
            </a:r>
            <a:r>
              <a:rPr lang="pt-BR" sz="3200" dirty="0">
                <a:hlinkClick r:id="rId2"/>
              </a:rPr>
              <a:t> </a:t>
            </a:r>
            <a:r>
              <a:rPr lang="pt-BR" sz="3200" dirty="0" err="1">
                <a:hlinkClick r:id="rId2"/>
              </a:rPr>
              <a:t>diagram</a:t>
            </a:r>
            <a:r>
              <a:rPr lang="pt-BR" sz="3200" dirty="0">
                <a:hlinkClick r:id="rId2"/>
              </a:rPr>
              <a:t> — PRISMA </a:t>
            </a:r>
            <a:r>
              <a:rPr lang="pt-BR" sz="3200" dirty="0" err="1">
                <a:hlinkClick r:id="rId2"/>
              </a:rPr>
              <a:t>statement</a:t>
            </a:r>
            <a:endParaRPr lang="en-US" sz="3200" dirty="0"/>
          </a:p>
          <a:p>
            <a:endParaRPr lang="en-US" sz="3200" dirty="0"/>
          </a:p>
          <a:p>
            <a:endParaRPr lang="en-US" sz="3200" dirty="0"/>
          </a:p>
        </p:txBody>
      </p:sp>
      <p:sp>
        <p:nvSpPr>
          <p:cNvPr id="3" name="Title 1">
            <a:extLst>
              <a:ext uri="{FF2B5EF4-FFF2-40B4-BE49-F238E27FC236}">
                <a16:creationId xmlns:a16="http://schemas.microsoft.com/office/drawing/2014/main" id="{7225CBE1-C1B0-DD43-4C18-DBB321305C62}"/>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spTree>
    <p:extLst>
      <p:ext uri="{BB962C8B-B14F-4D97-AF65-F5344CB8AC3E}">
        <p14:creationId xmlns:p14="http://schemas.microsoft.com/office/powerpoint/2010/main" val="3426183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11967-A670-5A2C-A21C-64B01D04B814}"/>
              </a:ext>
            </a:extLst>
          </p:cNvPr>
          <p:cNvSpPr>
            <a:spLocks noGrp="1"/>
          </p:cNvSpPr>
          <p:nvPr>
            <p:ph type="title"/>
          </p:nvPr>
        </p:nvSpPr>
        <p:spPr>
          <a:xfrm>
            <a:off x="838200" y="365125"/>
            <a:ext cx="5109839" cy="1325563"/>
          </a:xfrm>
        </p:spPr>
        <p:txBody>
          <a:bodyPr/>
          <a:lstStyle/>
          <a:p>
            <a:r>
              <a:rPr lang="en-US" dirty="0"/>
              <a:t>Systematic Review </a:t>
            </a:r>
            <a:endParaRPr lang="en-GB" dirty="0"/>
          </a:p>
        </p:txBody>
      </p:sp>
      <p:sp>
        <p:nvSpPr>
          <p:cNvPr id="4" name="Slide Number Placeholder 3">
            <a:extLst>
              <a:ext uri="{FF2B5EF4-FFF2-40B4-BE49-F238E27FC236}">
                <a16:creationId xmlns:a16="http://schemas.microsoft.com/office/drawing/2014/main" id="{B86CA336-D03B-A2B2-A705-16088A64CF6F}"/>
              </a:ext>
            </a:extLst>
          </p:cNvPr>
          <p:cNvSpPr>
            <a:spLocks noGrp="1"/>
          </p:cNvSpPr>
          <p:nvPr>
            <p:ph type="sldNum" sz="quarter" idx="12"/>
          </p:nvPr>
        </p:nvSpPr>
        <p:spPr/>
        <p:txBody>
          <a:bodyPr/>
          <a:lstStyle/>
          <a:p>
            <a:fld id="{24A5A1E3-78FE-4695-898E-167D1D00A221}" type="slidenum">
              <a:rPr lang="en-GB" smtClean="0"/>
              <a:t>44</a:t>
            </a:fld>
            <a:endParaRPr lang="en-GB"/>
          </a:p>
        </p:txBody>
      </p:sp>
      <p:pic>
        <p:nvPicPr>
          <p:cNvPr id="6" name="Picture 5">
            <a:extLst>
              <a:ext uri="{FF2B5EF4-FFF2-40B4-BE49-F238E27FC236}">
                <a16:creationId xmlns:a16="http://schemas.microsoft.com/office/drawing/2014/main" id="{F2A43817-EB14-AF3A-C675-F511D6D27096}"/>
              </a:ext>
            </a:extLst>
          </p:cNvPr>
          <p:cNvPicPr>
            <a:picLocks noChangeAspect="1"/>
          </p:cNvPicPr>
          <p:nvPr/>
        </p:nvPicPr>
        <p:blipFill>
          <a:blip r:embed="rId2"/>
          <a:stretch>
            <a:fillRect/>
          </a:stretch>
        </p:blipFill>
        <p:spPr>
          <a:xfrm>
            <a:off x="5764696" y="43321"/>
            <a:ext cx="5503281" cy="6678154"/>
          </a:xfrm>
          <a:prstGeom prst="rect">
            <a:avLst/>
          </a:prstGeom>
        </p:spPr>
      </p:pic>
      <p:sp>
        <p:nvSpPr>
          <p:cNvPr id="7" name="Rectangle 6">
            <a:extLst>
              <a:ext uri="{FF2B5EF4-FFF2-40B4-BE49-F238E27FC236}">
                <a16:creationId xmlns:a16="http://schemas.microsoft.com/office/drawing/2014/main" id="{6A66C4A4-B254-7534-2811-2118506C492F}"/>
              </a:ext>
            </a:extLst>
          </p:cNvPr>
          <p:cNvSpPr/>
          <p:nvPr/>
        </p:nvSpPr>
        <p:spPr>
          <a:xfrm>
            <a:off x="1097280" y="2998123"/>
            <a:ext cx="3158837" cy="10363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PRISMA </a:t>
            </a:r>
            <a:r>
              <a:rPr lang="en-US" dirty="0" err="1"/>
              <a:t>Diagaram</a:t>
            </a:r>
            <a:endParaRPr lang="en-GB" dirty="0"/>
          </a:p>
        </p:txBody>
      </p:sp>
    </p:spTree>
    <p:extLst>
      <p:ext uri="{BB962C8B-B14F-4D97-AF65-F5344CB8AC3E}">
        <p14:creationId xmlns:p14="http://schemas.microsoft.com/office/powerpoint/2010/main" val="10385256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62E82-A79C-87B8-9B6C-8B90A286E664}"/>
              </a:ext>
            </a:extLst>
          </p:cNvPr>
          <p:cNvSpPr>
            <a:spLocks noGrp="1"/>
          </p:cNvSpPr>
          <p:nvPr>
            <p:ph type="title"/>
          </p:nvPr>
        </p:nvSpPr>
        <p:spPr>
          <a:xfrm>
            <a:off x="317269" y="963732"/>
            <a:ext cx="4082935" cy="1325563"/>
          </a:xfrm>
        </p:spPr>
        <p:txBody>
          <a:bodyPr/>
          <a:lstStyle/>
          <a:p>
            <a:r>
              <a:rPr lang="en-US" dirty="0"/>
              <a:t>Systematic Review </a:t>
            </a:r>
            <a:endParaRPr lang="en-GB" dirty="0"/>
          </a:p>
        </p:txBody>
      </p:sp>
      <p:sp>
        <p:nvSpPr>
          <p:cNvPr id="4" name="Slide Number Placeholder 3">
            <a:extLst>
              <a:ext uri="{FF2B5EF4-FFF2-40B4-BE49-F238E27FC236}">
                <a16:creationId xmlns:a16="http://schemas.microsoft.com/office/drawing/2014/main" id="{5D571A3B-0FD2-C231-E9EB-B189AB92B30B}"/>
              </a:ext>
            </a:extLst>
          </p:cNvPr>
          <p:cNvSpPr>
            <a:spLocks noGrp="1"/>
          </p:cNvSpPr>
          <p:nvPr>
            <p:ph type="sldNum" sz="quarter" idx="12"/>
          </p:nvPr>
        </p:nvSpPr>
        <p:spPr/>
        <p:txBody>
          <a:bodyPr/>
          <a:lstStyle/>
          <a:p>
            <a:fld id="{24A5A1E3-78FE-4695-898E-167D1D00A221}" type="slidenum">
              <a:rPr lang="en-GB" smtClean="0"/>
              <a:t>45</a:t>
            </a:fld>
            <a:endParaRPr lang="en-GB"/>
          </a:p>
        </p:txBody>
      </p:sp>
      <p:pic>
        <p:nvPicPr>
          <p:cNvPr id="6" name="Picture 5">
            <a:extLst>
              <a:ext uri="{FF2B5EF4-FFF2-40B4-BE49-F238E27FC236}">
                <a16:creationId xmlns:a16="http://schemas.microsoft.com/office/drawing/2014/main" id="{C907FB46-8598-49E7-700C-6C86066BE9B9}"/>
              </a:ext>
            </a:extLst>
          </p:cNvPr>
          <p:cNvPicPr>
            <a:picLocks noChangeAspect="1"/>
          </p:cNvPicPr>
          <p:nvPr/>
        </p:nvPicPr>
        <p:blipFill>
          <a:blip r:embed="rId2"/>
          <a:stretch>
            <a:fillRect/>
          </a:stretch>
        </p:blipFill>
        <p:spPr>
          <a:xfrm>
            <a:off x="3188473" y="136525"/>
            <a:ext cx="8624830" cy="6346763"/>
          </a:xfrm>
          <a:prstGeom prst="rect">
            <a:avLst/>
          </a:prstGeom>
        </p:spPr>
      </p:pic>
      <p:sp>
        <p:nvSpPr>
          <p:cNvPr id="8" name="TextBox 7">
            <a:extLst>
              <a:ext uri="{FF2B5EF4-FFF2-40B4-BE49-F238E27FC236}">
                <a16:creationId xmlns:a16="http://schemas.microsoft.com/office/drawing/2014/main" id="{C043DFD4-6461-0C91-5DB0-EE6A6D0A1A78}"/>
              </a:ext>
            </a:extLst>
          </p:cNvPr>
          <p:cNvSpPr txBox="1"/>
          <p:nvPr/>
        </p:nvSpPr>
        <p:spPr>
          <a:xfrm>
            <a:off x="184242" y="6068834"/>
            <a:ext cx="6094520" cy="646331"/>
          </a:xfrm>
          <a:prstGeom prst="rect">
            <a:avLst/>
          </a:prstGeom>
          <a:noFill/>
        </p:spPr>
        <p:txBody>
          <a:bodyPr wrap="square">
            <a:spAutoFit/>
          </a:bodyPr>
          <a:lstStyle/>
          <a:p>
            <a:r>
              <a:rPr lang="en-GB" dirty="0">
                <a:hlinkClick r:id="rId3"/>
              </a:rPr>
              <a:t>https://www.jmir.org/2014/10/e222/pdf</a:t>
            </a:r>
            <a:endParaRPr lang="en-GB" dirty="0"/>
          </a:p>
          <a:p>
            <a:endParaRPr lang="en-GB" dirty="0"/>
          </a:p>
        </p:txBody>
      </p:sp>
      <p:sp>
        <p:nvSpPr>
          <p:cNvPr id="9" name="Rectangle 8">
            <a:extLst>
              <a:ext uri="{FF2B5EF4-FFF2-40B4-BE49-F238E27FC236}">
                <a16:creationId xmlns:a16="http://schemas.microsoft.com/office/drawing/2014/main" id="{6DA2D593-1A11-891A-7A0F-DB6AAC09BEC1}"/>
              </a:ext>
            </a:extLst>
          </p:cNvPr>
          <p:cNvSpPr/>
          <p:nvPr/>
        </p:nvSpPr>
        <p:spPr>
          <a:xfrm>
            <a:off x="378697" y="3070166"/>
            <a:ext cx="3158837" cy="10363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PRISMA Approach – Example </a:t>
            </a:r>
            <a:endParaRPr lang="en-GB" dirty="0"/>
          </a:p>
        </p:txBody>
      </p:sp>
    </p:spTree>
    <p:extLst>
      <p:ext uri="{BB962C8B-B14F-4D97-AF65-F5344CB8AC3E}">
        <p14:creationId xmlns:p14="http://schemas.microsoft.com/office/powerpoint/2010/main" val="127975218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0D1899-236B-0E15-265C-E0B6609955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7FFCD2-DB28-7352-5B5A-341D880BF49C}"/>
              </a:ext>
            </a:extLst>
          </p:cNvPr>
          <p:cNvSpPr>
            <a:spLocks noGrp="1"/>
          </p:cNvSpPr>
          <p:nvPr>
            <p:ph type="title"/>
          </p:nvPr>
        </p:nvSpPr>
        <p:spPr>
          <a:xfrm>
            <a:off x="317269" y="963732"/>
            <a:ext cx="4082935" cy="1325563"/>
          </a:xfrm>
        </p:spPr>
        <p:txBody>
          <a:bodyPr/>
          <a:lstStyle/>
          <a:p>
            <a:r>
              <a:rPr lang="en-US" dirty="0"/>
              <a:t>Systematic Review </a:t>
            </a:r>
            <a:endParaRPr lang="en-GB" dirty="0"/>
          </a:p>
        </p:txBody>
      </p:sp>
      <p:sp>
        <p:nvSpPr>
          <p:cNvPr id="4" name="Slide Number Placeholder 3">
            <a:extLst>
              <a:ext uri="{FF2B5EF4-FFF2-40B4-BE49-F238E27FC236}">
                <a16:creationId xmlns:a16="http://schemas.microsoft.com/office/drawing/2014/main" id="{CD8169AA-0155-4091-46F6-8EF40E97D07D}"/>
              </a:ext>
            </a:extLst>
          </p:cNvPr>
          <p:cNvSpPr>
            <a:spLocks noGrp="1"/>
          </p:cNvSpPr>
          <p:nvPr>
            <p:ph type="sldNum" sz="quarter" idx="12"/>
          </p:nvPr>
        </p:nvSpPr>
        <p:spPr/>
        <p:txBody>
          <a:bodyPr/>
          <a:lstStyle/>
          <a:p>
            <a:fld id="{24A5A1E3-78FE-4695-898E-167D1D00A221}" type="slidenum">
              <a:rPr lang="en-GB" smtClean="0"/>
              <a:t>46</a:t>
            </a:fld>
            <a:endParaRPr lang="en-GB"/>
          </a:p>
        </p:txBody>
      </p:sp>
      <p:sp>
        <p:nvSpPr>
          <p:cNvPr id="9" name="Rectangle 8">
            <a:extLst>
              <a:ext uri="{FF2B5EF4-FFF2-40B4-BE49-F238E27FC236}">
                <a16:creationId xmlns:a16="http://schemas.microsoft.com/office/drawing/2014/main" id="{5EE1B641-D298-B705-B180-A6B1310E1FBB}"/>
              </a:ext>
            </a:extLst>
          </p:cNvPr>
          <p:cNvSpPr/>
          <p:nvPr/>
        </p:nvSpPr>
        <p:spPr>
          <a:xfrm>
            <a:off x="378697" y="3070166"/>
            <a:ext cx="4439793" cy="177217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Example : Systematic Literature view </a:t>
            </a:r>
            <a:endParaRPr lang="en-GB" sz="3200" dirty="0"/>
          </a:p>
        </p:txBody>
      </p:sp>
      <p:pic>
        <p:nvPicPr>
          <p:cNvPr id="5" name="Picture 4">
            <a:extLst>
              <a:ext uri="{FF2B5EF4-FFF2-40B4-BE49-F238E27FC236}">
                <a16:creationId xmlns:a16="http://schemas.microsoft.com/office/drawing/2014/main" id="{3DE4BC7E-BDC6-3B42-2D5C-1622530C5548}"/>
              </a:ext>
            </a:extLst>
          </p:cNvPr>
          <p:cNvPicPr>
            <a:picLocks noChangeAspect="1"/>
          </p:cNvPicPr>
          <p:nvPr/>
        </p:nvPicPr>
        <p:blipFill>
          <a:blip r:embed="rId2"/>
          <a:stretch>
            <a:fillRect/>
          </a:stretch>
        </p:blipFill>
        <p:spPr>
          <a:xfrm>
            <a:off x="5636909" y="136525"/>
            <a:ext cx="6176394" cy="6858000"/>
          </a:xfrm>
          <a:prstGeom prst="rect">
            <a:avLst/>
          </a:prstGeom>
        </p:spPr>
      </p:pic>
      <p:sp>
        <p:nvSpPr>
          <p:cNvPr id="10" name="TextBox 9">
            <a:extLst>
              <a:ext uri="{FF2B5EF4-FFF2-40B4-BE49-F238E27FC236}">
                <a16:creationId xmlns:a16="http://schemas.microsoft.com/office/drawing/2014/main" id="{C9A7073F-680A-5722-7F0E-E395542546B2}"/>
              </a:ext>
            </a:extLst>
          </p:cNvPr>
          <p:cNvSpPr txBox="1"/>
          <p:nvPr/>
        </p:nvSpPr>
        <p:spPr>
          <a:xfrm>
            <a:off x="317269" y="5710019"/>
            <a:ext cx="4008241" cy="923330"/>
          </a:xfrm>
          <a:prstGeom prst="rect">
            <a:avLst/>
          </a:prstGeom>
          <a:noFill/>
        </p:spPr>
        <p:txBody>
          <a:bodyPr wrap="square">
            <a:spAutoFit/>
          </a:bodyPr>
          <a:lstStyle/>
          <a:p>
            <a:r>
              <a:rPr lang="en-US" dirty="0">
                <a:hlinkClick r:id="" action="ppaction://noaction"/>
              </a:rPr>
              <a:t>Digital platforms for business-to-business markets: A systematic review and future research agenda</a:t>
            </a:r>
            <a:endParaRPr lang="en-GB" dirty="0"/>
          </a:p>
        </p:txBody>
      </p:sp>
    </p:spTree>
    <p:extLst>
      <p:ext uri="{BB962C8B-B14F-4D97-AF65-F5344CB8AC3E}">
        <p14:creationId xmlns:p14="http://schemas.microsoft.com/office/powerpoint/2010/main" val="41719848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D74BC-22E6-614C-5E63-FFAB00F7BC5D}"/>
              </a:ext>
            </a:extLst>
          </p:cNvPr>
          <p:cNvSpPr>
            <a:spLocks noGrp="1"/>
          </p:cNvSpPr>
          <p:nvPr>
            <p:ph type="title"/>
          </p:nvPr>
        </p:nvSpPr>
        <p:spPr>
          <a:xfrm>
            <a:off x="493222" y="365125"/>
            <a:ext cx="4804756" cy="2378075"/>
          </a:xfrm>
        </p:spPr>
        <p:txBody>
          <a:bodyPr>
            <a:normAutofit/>
          </a:bodyPr>
          <a:lstStyle/>
          <a:p>
            <a:r>
              <a:rPr lang="en-US" dirty="0"/>
              <a:t>Systematic Literature</a:t>
            </a:r>
            <a:br>
              <a:rPr lang="en-US" dirty="0"/>
            </a:br>
            <a:r>
              <a:rPr lang="en-US" dirty="0"/>
              <a:t>Review </a:t>
            </a:r>
            <a:endParaRPr lang="en-GB" dirty="0"/>
          </a:p>
        </p:txBody>
      </p:sp>
      <p:sp>
        <p:nvSpPr>
          <p:cNvPr id="4" name="Slide Number Placeholder 3">
            <a:extLst>
              <a:ext uri="{FF2B5EF4-FFF2-40B4-BE49-F238E27FC236}">
                <a16:creationId xmlns:a16="http://schemas.microsoft.com/office/drawing/2014/main" id="{29B315C6-9BE8-6FC9-F9AC-A7DA8F841A0C}"/>
              </a:ext>
            </a:extLst>
          </p:cNvPr>
          <p:cNvSpPr>
            <a:spLocks noGrp="1"/>
          </p:cNvSpPr>
          <p:nvPr>
            <p:ph type="sldNum" sz="quarter" idx="12"/>
          </p:nvPr>
        </p:nvSpPr>
        <p:spPr/>
        <p:txBody>
          <a:bodyPr/>
          <a:lstStyle/>
          <a:p>
            <a:fld id="{24A5A1E3-78FE-4695-898E-167D1D00A221}" type="slidenum">
              <a:rPr lang="en-GB" smtClean="0"/>
              <a:t>47</a:t>
            </a:fld>
            <a:endParaRPr lang="en-GB"/>
          </a:p>
        </p:txBody>
      </p:sp>
      <p:pic>
        <p:nvPicPr>
          <p:cNvPr id="6" name="Picture 5">
            <a:extLst>
              <a:ext uri="{FF2B5EF4-FFF2-40B4-BE49-F238E27FC236}">
                <a16:creationId xmlns:a16="http://schemas.microsoft.com/office/drawing/2014/main" id="{CF0B476C-9C5E-156D-A07C-12CBA5C6F5C1}"/>
              </a:ext>
            </a:extLst>
          </p:cNvPr>
          <p:cNvPicPr>
            <a:picLocks noChangeAspect="1"/>
          </p:cNvPicPr>
          <p:nvPr/>
        </p:nvPicPr>
        <p:blipFill>
          <a:blip r:embed="rId2"/>
          <a:stretch>
            <a:fillRect/>
          </a:stretch>
        </p:blipFill>
        <p:spPr>
          <a:xfrm>
            <a:off x="5454595" y="247664"/>
            <a:ext cx="6372597" cy="6362672"/>
          </a:xfrm>
          <a:prstGeom prst="rect">
            <a:avLst/>
          </a:prstGeom>
        </p:spPr>
      </p:pic>
      <p:sp>
        <p:nvSpPr>
          <p:cNvPr id="8" name="TextBox 7">
            <a:extLst>
              <a:ext uri="{FF2B5EF4-FFF2-40B4-BE49-F238E27FC236}">
                <a16:creationId xmlns:a16="http://schemas.microsoft.com/office/drawing/2014/main" id="{3C448296-7F92-5CFD-B2AE-D6E5A42A7AD3}"/>
              </a:ext>
            </a:extLst>
          </p:cNvPr>
          <p:cNvSpPr txBox="1"/>
          <p:nvPr/>
        </p:nvSpPr>
        <p:spPr>
          <a:xfrm>
            <a:off x="326015" y="5521146"/>
            <a:ext cx="4534159" cy="1200329"/>
          </a:xfrm>
          <a:prstGeom prst="rect">
            <a:avLst/>
          </a:prstGeom>
          <a:noFill/>
        </p:spPr>
        <p:txBody>
          <a:bodyPr wrap="square">
            <a:spAutoFit/>
          </a:bodyPr>
          <a:lstStyle/>
          <a:p>
            <a:r>
              <a:rPr lang="en-GB" b="0" i="0" dirty="0" err="1">
                <a:solidFill>
                  <a:srgbClr val="222222"/>
                </a:solidFill>
                <a:effectLst/>
                <a:latin typeface="Arial" panose="020B0604020202020204" pitchFamily="34" charset="0"/>
              </a:rPr>
              <a:t>Batbaata</a:t>
            </a:r>
            <a:r>
              <a:rPr lang="en-GB" dirty="0" err="1">
                <a:solidFill>
                  <a:srgbClr val="222222"/>
                </a:solidFill>
                <a:latin typeface="Arial" panose="020B0604020202020204" pitchFamily="34" charset="0"/>
              </a:rPr>
              <a:t>r</a:t>
            </a:r>
            <a:r>
              <a:rPr lang="en-GB" dirty="0">
                <a:solidFill>
                  <a:srgbClr val="222222"/>
                </a:solidFill>
                <a:latin typeface="Arial" panose="020B0604020202020204" pitchFamily="34" charset="0"/>
              </a:rPr>
              <a:t>, et. al. (2015)</a:t>
            </a:r>
            <a:r>
              <a:rPr lang="en-GB" b="0" i="0" dirty="0">
                <a:solidFill>
                  <a:srgbClr val="222222"/>
                </a:solidFill>
                <a:effectLst/>
                <a:latin typeface="Arial" panose="020B0604020202020204" pitchFamily="34" charset="0"/>
              </a:rPr>
              <a:t> </a:t>
            </a:r>
            <a:r>
              <a:rPr lang="en-GB" dirty="0">
                <a:hlinkClick r:id="rId3"/>
              </a:rPr>
              <a:t>https://journals.sagepub.com/doi/epub/10.1177/1757913915594196</a:t>
            </a:r>
            <a:endParaRPr lang="en-GB" dirty="0"/>
          </a:p>
          <a:p>
            <a:endParaRPr lang="en-GB" dirty="0"/>
          </a:p>
        </p:txBody>
      </p:sp>
      <p:sp>
        <p:nvSpPr>
          <p:cNvPr id="9" name="Rectangle: Rounded Corners 8">
            <a:extLst>
              <a:ext uri="{FF2B5EF4-FFF2-40B4-BE49-F238E27FC236}">
                <a16:creationId xmlns:a16="http://schemas.microsoft.com/office/drawing/2014/main" id="{EFBE9B4D-AFD9-5F3B-8500-34FA0BE797BF}"/>
              </a:ext>
            </a:extLst>
          </p:cNvPr>
          <p:cNvSpPr/>
          <p:nvPr/>
        </p:nvSpPr>
        <p:spPr>
          <a:xfrm>
            <a:off x="731134" y="3064625"/>
            <a:ext cx="3874118" cy="135774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Search – Screening – Appraisal – Synthesis (Example) </a:t>
            </a:r>
            <a:endParaRPr lang="en-GB" sz="2800" dirty="0"/>
          </a:p>
        </p:txBody>
      </p:sp>
    </p:spTree>
    <p:extLst>
      <p:ext uri="{BB962C8B-B14F-4D97-AF65-F5344CB8AC3E}">
        <p14:creationId xmlns:p14="http://schemas.microsoft.com/office/powerpoint/2010/main" val="21575928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表格 6">
            <a:extLst>
              <a:ext uri="{FF2B5EF4-FFF2-40B4-BE49-F238E27FC236}">
                <a16:creationId xmlns:a16="http://schemas.microsoft.com/office/drawing/2014/main" id="{8260ECD7-2431-F142-BD28-AFCB142ADB76}"/>
              </a:ext>
            </a:extLst>
          </p:cNvPr>
          <p:cNvGraphicFramePr>
            <a:graphicFrameLocks noGrp="1"/>
          </p:cNvGraphicFramePr>
          <p:nvPr>
            <p:extLst>
              <p:ext uri="{D42A27DB-BD31-4B8C-83A1-F6EECF244321}">
                <p14:modId xmlns:p14="http://schemas.microsoft.com/office/powerpoint/2010/main" val="2010910875"/>
              </p:ext>
            </p:extLst>
          </p:nvPr>
        </p:nvGraphicFramePr>
        <p:xfrm>
          <a:off x="320039" y="585521"/>
          <a:ext cx="11106807" cy="5919863"/>
        </p:xfrm>
        <a:graphic>
          <a:graphicData uri="http://schemas.openxmlformats.org/drawingml/2006/table">
            <a:tbl>
              <a:tblPr firstRow="1" bandRow="1">
                <a:solidFill>
                  <a:srgbClr val="F2F2F2">
                    <a:alpha val="30196"/>
                  </a:srgbClr>
                </a:solidFill>
                <a:tableStyleId>{5C22544A-7EE6-4342-B048-85BDC9FD1C3A}</a:tableStyleId>
              </a:tblPr>
              <a:tblGrid>
                <a:gridCol w="5685280">
                  <a:extLst>
                    <a:ext uri="{9D8B030D-6E8A-4147-A177-3AD203B41FA5}">
                      <a16:colId xmlns:a16="http://schemas.microsoft.com/office/drawing/2014/main" val="190943651"/>
                    </a:ext>
                  </a:extLst>
                </a:gridCol>
                <a:gridCol w="5421527">
                  <a:extLst>
                    <a:ext uri="{9D8B030D-6E8A-4147-A177-3AD203B41FA5}">
                      <a16:colId xmlns:a16="http://schemas.microsoft.com/office/drawing/2014/main" val="2656604749"/>
                    </a:ext>
                  </a:extLst>
                </a:gridCol>
              </a:tblGrid>
              <a:tr h="352781">
                <a:tc>
                  <a:txBody>
                    <a:bodyPr/>
                    <a:lstStyle/>
                    <a:p>
                      <a:pPr algn="ctr">
                        <a:lnSpc>
                          <a:spcPct val="200000"/>
                        </a:lnSpc>
                        <a:spcAft>
                          <a:spcPts val="0"/>
                        </a:spcAft>
                        <a:tabLst>
                          <a:tab pos="1828800" algn="ctr"/>
                          <a:tab pos="3200400" algn="ctr"/>
                          <a:tab pos="4572000" algn="ctr"/>
                        </a:tabLst>
                      </a:pPr>
                      <a:r>
                        <a:rPr lang="en-GB" sz="2400" b="0" cap="none" spc="0" dirty="0">
                          <a:solidFill>
                            <a:schemeClr val="bg1"/>
                          </a:solidFill>
                          <a:effectLst/>
                        </a:rPr>
                        <a:t>Pros</a:t>
                      </a:r>
                      <a:endParaRPr lang="zh-CN" sz="2400" b="0" cap="none" spc="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101520" marR="92602" marT="78092" marB="78092" anchor="ctr">
                    <a:lnL w="19050" cap="flat" cmpd="sng" algn="ctr">
                      <a:noFill/>
                      <a:prstDash val="solid"/>
                    </a:lnL>
                    <a:lnR w="12700" cmpd="sng">
                      <a:noFill/>
                    </a:lnR>
                    <a:lnT w="19050" cap="flat" cmpd="sng" algn="ctr">
                      <a:noFill/>
                      <a:prstDash val="solid"/>
                    </a:lnT>
                    <a:lnB w="6350" cap="flat" cmpd="sng" algn="ctr">
                      <a:solidFill>
                        <a:schemeClr val="tx1">
                          <a:lumMod val="75000"/>
                          <a:lumOff val="25000"/>
                        </a:schemeClr>
                      </a:solidFill>
                      <a:prstDash val="solid"/>
                    </a:lnB>
                    <a:lnTlToBr w="12700" cmpd="sng">
                      <a:noFill/>
                      <a:prstDash val="solid"/>
                    </a:lnTlToBr>
                    <a:lnBlToTr w="12700" cmpd="sng">
                      <a:noFill/>
                      <a:prstDash val="solid"/>
                    </a:lnBlToTr>
                    <a:solidFill>
                      <a:schemeClr val="accent1"/>
                    </a:solidFill>
                  </a:tcPr>
                </a:tc>
                <a:tc>
                  <a:txBody>
                    <a:bodyPr/>
                    <a:lstStyle/>
                    <a:p>
                      <a:pPr algn="ctr">
                        <a:lnSpc>
                          <a:spcPct val="200000"/>
                        </a:lnSpc>
                        <a:spcAft>
                          <a:spcPts val="0"/>
                        </a:spcAft>
                        <a:tabLst>
                          <a:tab pos="1828800" algn="ctr"/>
                          <a:tab pos="3200400" algn="ctr"/>
                          <a:tab pos="4572000" algn="ctr"/>
                        </a:tabLst>
                      </a:pPr>
                      <a:r>
                        <a:rPr lang="en-GB" sz="2400" b="0" cap="none" spc="0" dirty="0">
                          <a:solidFill>
                            <a:schemeClr val="bg1"/>
                          </a:solidFill>
                          <a:effectLst/>
                        </a:rPr>
                        <a:t>Cons</a:t>
                      </a:r>
                      <a:endParaRPr lang="zh-CN" sz="2400" b="0" cap="none" spc="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101520" marR="92602" marT="78092" marB="78092" anchor="ctr">
                    <a:lnL w="12700" cmpd="sng">
                      <a:noFill/>
                    </a:lnL>
                    <a:lnR w="12700" cmpd="sng">
                      <a:noFill/>
                    </a:lnR>
                    <a:lnT w="19050" cap="flat" cmpd="sng" algn="ctr">
                      <a:noFill/>
                      <a:prstDash val="solid"/>
                    </a:lnT>
                    <a:lnB w="6350" cap="flat" cmpd="sng" algn="ctr">
                      <a:solidFill>
                        <a:schemeClr val="tx1">
                          <a:lumMod val="75000"/>
                          <a:lumOff val="25000"/>
                        </a:schemeClr>
                      </a:solidFill>
                      <a:prstDash val="soli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855712702"/>
                  </a:ext>
                </a:extLst>
              </a:tr>
              <a:tr h="4411026">
                <a:tc>
                  <a:txBody>
                    <a:bodyPr/>
                    <a:lstStyle/>
                    <a:p>
                      <a:pPr marL="342900" lvl="0" indent="-342900">
                        <a:lnSpc>
                          <a:spcPct val="150000"/>
                        </a:lnSpc>
                        <a:buFont typeface="Symbol" pitchFamily="2" charset="2"/>
                        <a:buChar char=""/>
                      </a:pPr>
                      <a:r>
                        <a:rPr lang="en-GB" sz="2000" cap="none" spc="0" dirty="0">
                          <a:solidFill>
                            <a:schemeClr val="tx1"/>
                          </a:solidFill>
                          <a:effectLst/>
                        </a:rPr>
                        <a:t>Involving collections from a broad range of sources that might cross over into other disciplinary areas related to management and business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Highlighting cross-disciplinary themes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Increasing transparency of the review</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Increasing replicability of the review</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Being ‘systematic’ and so offering a sense of rigour</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Aiding the process of synthesis through the increased scope possible</a:t>
                      </a:r>
                      <a:endParaRPr lang="zh-CN" sz="2000" cap="none" spc="0" dirty="0">
                        <a:solidFill>
                          <a:schemeClr val="tx1"/>
                        </a:solidFill>
                        <a:effectLst/>
                        <a:latin typeface="Times New Roman" panose="02020603050405020304" pitchFamily="18" charset="0"/>
                        <a:ea typeface="Times New Roman" panose="02020603050405020304" pitchFamily="18" charset="0"/>
                        <a:cs typeface="QuaySansEF Book"/>
                      </a:endParaRPr>
                    </a:p>
                  </a:txBody>
                  <a:tcPr marL="101520" marR="46301" marT="78092" marB="78092">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lnTlToBr w="12700" cmpd="sng">
                      <a:noFill/>
                      <a:prstDash val="solid"/>
                    </a:lnTlToBr>
                    <a:lnBlToTr w="12700" cmpd="sng">
                      <a:noFill/>
                      <a:prstDash val="solid"/>
                    </a:lnBlToTr>
                    <a:solidFill>
                      <a:srgbClr val="F2F2F2">
                        <a:alpha val="30196"/>
                      </a:srgbClr>
                    </a:solidFill>
                  </a:tcPr>
                </a:tc>
                <a:tc>
                  <a:txBody>
                    <a:bodyPr/>
                    <a:lstStyle/>
                    <a:p>
                      <a:pPr marL="342900" lvl="0" indent="-342900">
                        <a:lnSpc>
                          <a:spcPct val="150000"/>
                        </a:lnSpc>
                        <a:buFont typeface="Symbol" pitchFamily="2" charset="2"/>
                        <a:buChar char=""/>
                      </a:pPr>
                      <a:r>
                        <a:rPr lang="en-GB" sz="2000" cap="none" spc="0" dirty="0">
                          <a:solidFill>
                            <a:schemeClr val="tx1"/>
                          </a:solidFill>
                          <a:effectLst/>
                        </a:rPr>
                        <a:t>Limiting creativity and intuition</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Overlooking important ‘grey’ literature, e.g. reports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Being restricted by the accessibility of sources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Requiring keyword search strings to be identifiable</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Failing to include some older seminal texts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Relying on databases that support ‘keyword’ search</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Relying on the quality of the abstract (often limited to 100 words)</a:t>
                      </a:r>
                      <a:endParaRPr lang="zh-CN" sz="2000" cap="none" spc="0" dirty="0">
                        <a:solidFill>
                          <a:schemeClr val="tx1"/>
                        </a:solidFill>
                        <a:effectLst/>
                        <a:latin typeface="Times New Roman" panose="02020603050405020304" pitchFamily="18" charset="0"/>
                        <a:ea typeface="Times New Roman" panose="02020603050405020304" pitchFamily="18" charset="0"/>
                        <a:cs typeface="QuaySansEF Book"/>
                      </a:endParaRPr>
                    </a:p>
                  </a:txBody>
                  <a:tcPr marL="101520" marR="46301" marT="78092" marB="78092">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lnTlToBr w="12700" cmpd="sng">
                      <a:noFill/>
                      <a:prstDash val="solid"/>
                    </a:lnTlToBr>
                    <a:lnBlToTr w="12700" cmpd="sng">
                      <a:noFill/>
                      <a:prstDash val="solid"/>
                    </a:lnBlToTr>
                    <a:solidFill>
                      <a:srgbClr val="F2F2F2">
                        <a:alpha val="30196"/>
                      </a:srgbClr>
                    </a:solidFill>
                  </a:tcPr>
                </a:tc>
                <a:extLst>
                  <a:ext uri="{0D108BD9-81ED-4DB2-BD59-A6C34878D82A}">
                    <a16:rowId xmlns:a16="http://schemas.microsoft.com/office/drawing/2014/main" val="4245615373"/>
                  </a:ext>
                </a:extLst>
              </a:tr>
            </a:tbl>
          </a:graphicData>
        </a:graphic>
      </p:graphicFrame>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111935" y="206828"/>
            <a:ext cx="10173488" cy="378693"/>
          </a:xfrm>
          <a:prstGeom prst="ellipse">
            <a:avLst/>
          </a:prstGeom>
        </p:spPr>
        <p:txBody>
          <a:bodyPr vert="horz" lIns="274320" tIns="182880" rIns="274320" bIns="182880" rtlCol="0" anchor="ctr" anchorCtr="1">
            <a:noAutofit/>
          </a:bodyPr>
          <a:lstStyle/>
          <a:p>
            <a:r>
              <a:rPr lang="en-US" altLang="zh-CN" sz="3200" dirty="0"/>
              <a:t>Pros and cons of systematic reviews</a:t>
            </a:r>
            <a:endParaRPr lang="en-US" sz="3200" dirty="0"/>
          </a:p>
        </p:txBody>
      </p:sp>
      <p:grpSp>
        <p:nvGrpSpPr>
          <p:cNvPr id="3" name="Group 2">
            <a:extLst>
              <a:ext uri="{FF2B5EF4-FFF2-40B4-BE49-F238E27FC236}">
                <a16:creationId xmlns:a16="http://schemas.microsoft.com/office/drawing/2014/main" id="{FC98A72D-F695-DD86-B57C-60E8AAC259E1}"/>
              </a:ext>
            </a:extLst>
          </p:cNvPr>
          <p:cNvGrpSpPr/>
          <p:nvPr/>
        </p:nvGrpSpPr>
        <p:grpSpPr>
          <a:xfrm>
            <a:off x="0" y="6394494"/>
            <a:ext cx="12192000" cy="463506"/>
            <a:chOff x="0" y="5909266"/>
            <a:chExt cx="12192000" cy="948734"/>
          </a:xfrm>
        </p:grpSpPr>
        <p:grpSp>
          <p:nvGrpSpPr>
            <p:cNvPr id="4" name="Group 3">
              <a:extLst>
                <a:ext uri="{FF2B5EF4-FFF2-40B4-BE49-F238E27FC236}">
                  <a16:creationId xmlns:a16="http://schemas.microsoft.com/office/drawing/2014/main" id="{234F602A-7287-4A0F-0FCD-05A1CF61DCB7}"/>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1F174D4B-4684-7F3E-4B68-C7CAC0C7E51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03BD8FF9-12B5-4ED5-9BD0-3B68FED070D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55BC1297-7377-FE38-1BAC-8F1776EAE61E}"/>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463936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8BFE5AE-28FD-F116-B7E7-527FE1E614D8}"/>
              </a:ext>
            </a:extLst>
          </p:cNvPr>
          <p:cNvSpPr>
            <a:spLocks noGrp="1"/>
          </p:cNvSpPr>
          <p:nvPr>
            <p:ph type="sldNum" sz="quarter" idx="12"/>
          </p:nvPr>
        </p:nvSpPr>
        <p:spPr/>
        <p:txBody>
          <a:bodyPr/>
          <a:lstStyle/>
          <a:p>
            <a:fld id="{24A5A1E3-78FE-4695-898E-167D1D00A221}" type="slidenum">
              <a:rPr lang="en-GB" smtClean="0"/>
              <a:t>49</a:t>
            </a:fld>
            <a:endParaRPr lang="en-GB"/>
          </a:p>
        </p:txBody>
      </p:sp>
      <p:sp>
        <p:nvSpPr>
          <p:cNvPr id="6" name="TextBox 5">
            <a:extLst>
              <a:ext uri="{FF2B5EF4-FFF2-40B4-BE49-F238E27FC236}">
                <a16:creationId xmlns:a16="http://schemas.microsoft.com/office/drawing/2014/main" id="{5A248493-F0BF-08CC-2C86-D6CBEB023D4A}"/>
              </a:ext>
            </a:extLst>
          </p:cNvPr>
          <p:cNvSpPr txBox="1"/>
          <p:nvPr/>
        </p:nvSpPr>
        <p:spPr>
          <a:xfrm>
            <a:off x="744601" y="1748213"/>
            <a:ext cx="10230197" cy="4801314"/>
          </a:xfrm>
          <a:prstGeom prst="rect">
            <a:avLst/>
          </a:prstGeom>
          <a:noFill/>
        </p:spPr>
        <p:txBody>
          <a:bodyPr wrap="square">
            <a:spAutoFit/>
          </a:bodyPr>
          <a:lstStyle/>
          <a:p>
            <a:r>
              <a:rPr lang="en-US" sz="3200" dirty="0"/>
              <a:t>PRISMA standard - PRISMA stands for Preferred Reporting Items for Systematic Reviews and Meta-Analyses. </a:t>
            </a:r>
          </a:p>
          <a:p>
            <a:endParaRPr lang="en-US" sz="3200" dirty="0"/>
          </a:p>
          <a:p>
            <a:r>
              <a:rPr lang="en-US" sz="3200" dirty="0"/>
              <a:t>It is an evidence-based minimum set of items for reporting in systematic reviews and meta-analyses. The aim of the PRISMA Statement is to help authors improve the reporting of systematic reviews and meta-analyses.</a:t>
            </a:r>
          </a:p>
          <a:p>
            <a:endParaRPr lang="en-US" sz="3200" dirty="0"/>
          </a:p>
          <a:p>
            <a:r>
              <a:rPr lang="pt-BR" dirty="0">
                <a:hlinkClick r:id="rId2"/>
              </a:rPr>
              <a:t>PRISMA 2020 </a:t>
            </a:r>
            <a:r>
              <a:rPr lang="pt-BR" b="1" dirty="0" err="1">
                <a:hlinkClick r:id="rId2"/>
              </a:rPr>
              <a:t>flow</a:t>
            </a:r>
            <a:r>
              <a:rPr lang="pt-BR" b="1" dirty="0">
                <a:hlinkClick r:id="rId2"/>
              </a:rPr>
              <a:t> </a:t>
            </a:r>
            <a:r>
              <a:rPr lang="pt-BR" b="1" dirty="0" err="1">
                <a:hlinkClick r:id="rId2"/>
              </a:rPr>
              <a:t>diagram</a:t>
            </a:r>
            <a:r>
              <a:rPr lang="pt-BR" b="1" dirty="0">
                <a:hlinkClick r:id="rId2"/>
              </a:rPr>
              <a:t> — PRISMA </a:t>
            </a:r>
            <a:r>
              <a:rPr lang="pt-BR" b="1" dirty="0" err="1">
                <a:hlinkClick r:id="rId2"/>
              </a:rPr>
              <a:t>statement</a:t>
            </a:r>
            <a:endParaRPr lang="en-US" dirty="0"/>
          </a:p>
          <a:p>
            <a:endParaRPr lang="en-GB" sz="3200" dirty="0"/>
          </a:p>
        </p:txBody>
      </p:sp>
      <p:sp>
        <p:nvSpPr>
          <p:cNvPr id="3" name="Title 1">
            <a:extLst>
              <a:ext uri="{FF2B5EF4-FFF2-40B4-BE49-F238E27FC236}">
                <a16:creationId xmlns:a16="http://schemas.microsoft.com/office/drawing/2014/main" id="{C98C44F0-557E-BC7C-BC49-0F81621C5AAC}"/>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spTree>
    <p:extLst>
      <p:ext uri="{BB962C8B-B14F-4D97-AF65-F5344CB8AC3E}">
        <p14:creationId xmlns:p14="http://schemas.microsoft.com/office/powerpoint/2010/main" val="35281633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BC391F2-E368-6410-C492-C94F59439885}"/>
              </a:ext>
            </a:extLst>
          </p:cNvPr>
          <p:cNvSpPr>
            <a:spLocks noGrp="1"/>
          </p:cNvSpPr>
          <p:nvPr>
            <p:ph type="sldNum" sz="quarter" idx="12"/>
          </p:nvPr>
        </p:nvSpPr>
        <p:spPr/>
        <p:txBody>
          <a:bodyPr/>
          <a:lstStyle/>
          <a:p>
            <a:fld id="{24A5A1E3-78FE-4695-898E-167D1D00A221}" type="slidenum">
              <a:rPr lang="en-GB" smtClean="0"/>
              <a:t>50</a:t>
            </a:fld>
            <a:endParaRPr lang="en-GB"/>
          </a:p>
        </p:txBody>
      </p:sp>
      <p:pic>
        <p:nvPicPr>
          <p:cNvPr id="4" name="Picture 3">
            <a:extLst>
              <a:ext uri="{FF2B5EF4-FFF2-40B4-BE49-F238E27FC236}">
                <a16:creationId xmlns:a16="http://schemas.microsoft.com/office/drawing/2014/main" id="{22FCE69E-1546-EDF0-7AF7-E63C732CE126}"/>
              </a:ext>
            </a:extLst>
          </p:cNvPr>
          <p:cNvPicPr>
            <a:picLocks noChangeAspect="1"/>
          </p:cNvPicPr>
          <p:nvPr/>
        </p:nvPicPr>
        <p:blipFill>
          <a:blip r:embed="rId2"/>
          <a:stretch>
            <a:fillRect/>
          </a:stretch>
        </p:blipFill>
        <p:spPr>
          <a:xfrm>
            <a:off x="1803724" y="44140"/>
            <a:ext cx="9232983" cy="6019382"/>
          </a:xfrm>
          <a:prstGeom prst="rect">
            <a:avLst/>
          </a:prstGeom>
        </p:spPr>
      </p:pic>
      <p:sp>
        <p:nvSpPr>
          <p:cNvPr id="6" name="TextBox 5">
            <a:extLst>
              <a:ext uri="{FF2B5EF4-FFF2-40B4-BE49-F238E27FC236}">
                <a16:creationId xmlns:a16="http://schemas.microsoft.com/office/drawing/2014/main" id="{90563CD4-D489-80FB-395D-3A606DBD3521}"/>
              </a:ext>
            </a:extLst>
          </p:cNvPr>
          <p:cNvSpPr txBox="1"/>
          <p:nvPr/>
        </p:nvSpPr>
        <p:spPr>
          <a:xfrm>
            <a:off x="1851592" y="6171684"/>
            <a:ext cx="6097248" cy="369332"/>
          </a:xfrm>
          <a:prstGeom prst="rect">
            <a:avLst/>
          </a:prstGeom>
          <a:noFill/>
        </p:spPr>
        <p:txBody>
          <a:bodyPr wrap="square">
            <a:spAutoFit/>
          </a:bodyPr>
          <a:lstStyle/>
          <a:p>
            <a:r>
              <a:rPr lang="pt-BR" dirty="0">
                <a:hlinkClick r:id="rId3"/>
              </a:rPr>
              <a:t>PRISMA 2020 </a:t>
            </a:r>
            <a:r>
              <a:rPr lang="pt-BR" b="1" dirty="0" err="1">
                <a:hlinkClick r:id="rId3"/>
              </a:rPr>
              <a:t>flow</a:t>
            </a:r>
            <a:r>
              <a:rPr lang="pt-BR" b="1" dirty="0">
                <a:hlinkClick r:id="rId3"/>
              </a:rPr>
              <a:t> </a:t>
            </a:r>
            <a:r>
              <a:rPr lang="pt-BR" b="1" dirty="0" err="1">
                <a:hlinkClick r:id="rId3"/>
              </a:rPr>
              <a:t>diagram</a:t>
            </a:r>
            <a:r>
              <a:rPr lang="pt-BR" b="1" dirty="0">
                <a:hlinkClick r:id="rId3"/>
              </a:rPr>
              <a:t> — PRISMA </a:t>
            </a:r>
            <a:r>
              <a:rPr lang="pt-BR" b="1" dirty="0" err="1">
                <a:hlinkClick r:id="rId3"/>
              </a:rPr>
              <a:t>statement</a:t>
            </a:r>
            <a:endParaRPr lang="en-US" dirty="0"/>
          </a:p>
        </p:txBody>
      </p:sp>
    </p:spTree>
    <p:extLst>
      <p:ext uri="{BB962C8B-B14F-4D97-AF65-F5344CB8AC3E}">
        <p14:creationId xmlns:p14="http://schemas.microsoft.com/office/powerpoint/2010/main" val="18086294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18C27-65E5-F2F5-D595-B701CFE1E7C1}"/>
              </a:ext>
            </a:extLst>
          </p:cNvPr>
          <p:cNvSpPr>
            <a:spLocks noGrp="1"/>
          </p:cNvSpPr>
          <p:nvPr>
            <p:ph type="title"/>
          </p:nvPr>
        </p:nvSpPr>
        <p:spPr>
          <a:xfrm>
            <a:off x="838200" y="365126"/>
            <a:ext cx="10515600" cy="831908"/>
          </a:xfrm>
        </p:spPr>
        <p:txBody>
          <a:bodyPr/>
          <a:lstStyle/>
          <a:p>
            <a:r>
              <a:rPr lang="en-GB" dirty="0"/>
              <a:t>Exercises: </a:t>
            </a:r>
            <a:r>
              <a:rPr lang="en-US" altLang="zh-CN" b="1" dirty="0"/>
              <a:t>Systematic literature review</a:t>
            </a:r>
            <a:endParaRPr lang="en-GB" dirty="0"/>
          </a:p>
        </p:txBody>
      </p:sp>
      <p:sp>
        <p:nvSpPr>
          <p:cNvPr id="3" name="Content Placeholder 2">
            <a:extLst>
              <a:ext uri="{FF2B5EF4-FFF2-40B4-BE49-F238E27FC236}">
                <a16:creationId xmlns:a16="http://schemas.microsoft.com/office/drawing/2014/main" id="{98CE3E8E-55C0-28A6-1655-875BF67266A0}"/>
              </a:ext>
            </a:extLst>
          </p:cNvPr>
          <p:cNvSpPr>
            <a:spLocks noGrp="1"/>
          </p:cNvSpPr>
          <p:nvPr>
            <p:ph idx="1"/>
          </p:nvPr>
        </p:nvSpPr>
        <p:spPr>
          <a:xfrm>
            <a:off x="838200" y="1307868"/>
            <a:ext cx="10515600" cy="5264727"/>
          </a:xfrm>
        </p:spPr>
        <p:txBody>
          <a:bodyPr>
            <a:normAutofit lnSpcReduction="10000"/>
          </a:bodyPr>
          <a:lstStyle/>
          <a:p>
            <a:r>
              <a:rPr lang="en-US" dirty="0"/>
              <a:t>Please team up (2-3 per group). </a:t>
            </a:r>
          </a:p>
          <a:p>
            <a:r>
              <a:rPr lang="en-US" dirty="0"/>
              <a:t>Please think about a theme/topic (food, smart transportation, health….)</a:t>
            </a:r>
          </a:p>
          <a:p>
            <a:r>
              <a:rPr lang="en-US" dirty="0"/>
              <a:t>Objectives </a:t>
            </a:r>
          </a:p>
          <a:p>
            <a:r>
              <a:rPr lang="en-US" dirty="0"/>
              <a:t>Then discuss about the steps of systematic review e.g. the keywords used, the database selected, data inclusion/exclusion rules and so on.</a:t>
            </a:r>
          </a:p>
          <a:p>
            <a:r>
              <a:rPr lang="en-US" dirty="0"/>
              <a:t>Follow the PRISMA rule </a:t>
            </a:r>
          </a:p>
          <a:p>
            <a:r>
              <a:rPr lang="en-US" dirty="0"/>
              <a:t>Draw the diagram.  </a:t>
            </a:r>
          </a:p>
          <a:p>
            <a:r>
              <a:rPr lang="en-US" dirty="0"/>
              <a:t>Output : The PRISMA Diagram </a:t>
            </a:r>
          </a:p>
          <a:p>
            <a:pPr marL="0" indent="0">
              <a:buNone/>
            </a:pPr>
            <a:endParaRPr lang="en-US" dirty="0"/>
          </a:p>
          <a:p>
            <a:pPr marL="0" indent="0">
              <a:buNone/>
            </a:pPr>
            <a:r>
              <a:rPr lang="en-US" dirty="0"/>
              <a:t>Remarks : Please read not less than 3 journals per student. </a:t>
            </a:r>
          </a:p>
          <a:p>
            <a:endParaRPr lang="en-GB" dirty="0"/>
          </a:p>
        </p:txBody>
      </p:sp>
      <p:sp>
        <p:nvSpPr>
          <p:cNvPr id="4" name="Slide Number Placeholder 3">
            <a:extLst>
              <a:ext uri="{FF2B5EF4-FFF2-40B4-BE49-F238E27FC236}">
                <a16:creationId xmlns:a16="http://schemas.microsoft.com/office/drawing/2014/main" id="{90B37B3D-80C0-894B-C2B7-9323A65B334B}"/>
              </a:ext>
            </a:extLst>
          </p:cNvPr>
          <p:cNvSpPr>
            <a:spLocks noGrp="1"/>
          </p:cNvSpPr>
          <p:nvPr>
            <p:ph type="sldNum" sz="quarter" idx="12"/>
          </p:nvPr>
        </p:nvSpPr>
        <p:spPr/>
        <p:txBody>
          <a:bodyPr/>
          <a:lstStyle/>
          <a:p>
            <a:fld id="{24A5A1E3-78FE-4695-898E-167D1D00A221}" type="slidenum">
              <a:rPr lang="en-GB" smtClean="0"/>
              <a:t>51</a:t>
            </a:fld>
            <a:endParaRPr lang="en-GB"/>
          </a:p>
        </p:txBody>
      </p:sp>
    </p:spTree>
    <p:extLst>
      <p:ext uri="{BB962C8B-B14F-4D97-AF65-F5344CB8AC3E}">
        <p14:creationId xmlns:p14="http://schemas.microsoft.com/office/powerpoint/2010/main" val="7428017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5758053" cy="1188720"/>
          </a:xfrm>
        </p:spPr>
        <p:txBody>
          <a:bodyPr>
            <a:normAutofit fontScale="90000"/>
          </a:bodyPr>
          <a:lstStyle/>
          <a:p>
            <a:r>
              <a:rPr lang="en-GB" dirty="0"/>
              <a:t>Exercises: </a:t>
            </a:r>
            <a:br>
              <a:rPr lang="en-GB" dirty="0"/>
            </a:br>
            <a:r>
              <a:rPr lang="en-US" altLang="zh-CN" b="1" dirty="0"/>
              <a:t>Systematic reviews</a:t>
            </a:r>
            <a:endParaRPr lang="en-GB"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325935" y="2051437"/>
            <a:ext cx="10441818" cy="3837153"/>
          </a:xfrm>
        </p:spPr>
        <p:txBody>
          <a:bodyPr>
            <a:noAutofit/>
          </a:bodyPr>
          <a:lstStyle/>
          <a:p>
            <a:pPr lvl="1">
              <a:lnSpc>
                <a:spcPct val="90000"/>
              </a:lnSpc>
            </a:pPr>
            <a:r>
              <a:rPr lang="en-US" altLang="zh-CN" sz="2200" dirty="0"/>
              <a:t>Have a closer look at the coding procedure outlined in the paper. In your view, did they cover all important points? What sections are fairly generic (could be used for any systematic review) and which ones are more topic-specific?</a:t>
            </a:r>
            <a:r>
              <a:rPr lang="zh-CN" altLang="zh-CN" sz="2200" dirty="0"/>
              <a:t> </a:t>
            </a:r>
            <a:endParaRPr lang="en-GB" altLang="zh-CN" sz="2200" dirty="0"/>
          </a:p>
          <a:p>
            <a:pPr lvl="1">
              <a:lnSpc>
                <a:spcPct val="90000"/>
              </a:lnSpc>
            </a:pPr>
            <a:endParaRPr lang="en-GB" altLang="zh-CN" sz="2200" dirty="0"/>
          </a:p>
          <a:p>
            <a:pPr lvl="1">
              <a:lnSpc>
                <a:spcPct val="90000"/>
              </a:lnSpc>
            </a:pPr>
            <a:r>
              <a:rPr lang="en-US" altLang="zh-CN" sz="2200" dirty="0"/>
              <a:t>Pick one article listed in the appendix of the paper and search for it. If you cannot get access to it, try another one. Once you have downloaded one of the articles reviewed for this paper, apply the coding framework used by the authors. Prepare a brief summary to share in class.</a:t>
            </a:r>
            <a:r>
              <a:rPr lang="zh-CN" altLang="zh-CN" sz="2200" dirty="0"/>
              <a:t> </a:t>
            </a:r>
          </a:p>
        </p:txBody>
      </p:sp>
    </p:spTree>
    <p:extLst>
      <p:ext uri="{BB962C8B-B14F-4D97-AF65-F5344CB8AC3E}">
        <p14:creationId xmlns:p14="http://schemas.microsoft.com/office/powerpoint/2010/main" val="317261705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9">
            <a:extLst>
              <a:ext uri="{FF2B5EF4-FFF2-40B4-BE49-F238E27FC236}">
                <a16:creationId xmlns:a16="http://schemas.microsoft.com/office/drawing/2014/main" id="{E7601FF9-D2B0-47EC-AA30-453472B9DBC5}"/>
              </a:ext>
            </a:extLst>
          </p:cNvPr>
          <p:cNvPicPr>
            <a:picLocks noChangeAspect="1"/>
          </p:cNvPicPr>
          <p:nvPr/>
        </p:nvPicPr>
        <p:blipFill rotWithShape="1">
          <a:blip r:embed="rId2"/>
          <a:srcRect l="8765" r="8765"/>
          <a:stretch/>
        </p:blipFill>
        <p:spPr>
          <a:xfrm>
            <a:off x="4650909" y="10"/>
            <a:ext cx="7541090" cy="6857989"/>
          </a:xfrm>
          <a:prstGeom prst="rect">
            <a:avLst/>
          </a:prstGeom>
        </p:spPr>
      </p:pic>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The review process</a:t>
            </a:r>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643468" y="2638044"/>
            <a:ext cx="3863218" cy="3415622"/>
          </a:xfrm>
        </p:spPr>
        <p:txBody>
          <a:bodyPr>
            <a:noAutofit/>
          </a:bodyPr>
          <a:lstStyle/>
          <a:p>
            <a:pPr lvl="1"/>
            <a:r>
              <a:rPr lang="en-US" altLang="zh-CN" sz="2000" dirty="0">
                <a:solidFill>
                  <a:schemeClr val="bg1"/>
                </a:solidFill>
              </a:rPr>
              <a:t>the topic, scope and aim of the literature review need to be established</a:t>
            </a:r>
          </a:p>
          <a:p>
            <a:pPr lvl="1"/>
            <a:r>
              <a:rPr lang="en-US" altLang="zh-CN" sz="2000" dirty="0">
                <a:solidFill>
                  <a:schemeClr val="bg1"/>
                </a:solidFill>
              </a:rPr>
              <a:t>literature needs to be found, recorded and evaluated</a:t>
            </a:r>
          </a:p>
          <a:p>
            <a:pPr lvl="1"/>
            <a:r>
              <a:rPr lang="en-US" altLang="zh-CN" sz="2000" dirty="0">
                <a:solidFill>
                  <a:schemeClr val="bg1"/>
                </a:solidFill>
              </a:rPr>
              <a:t>the reviewed literature needs to be summarized and organized around different themes</a:t>
            </a:r>
          </a:p>
          <a:p>
            <a:pPr lvl="1"/>
            <a:r>
              <a:rPr lang="en-US" altLang="zh-CN" sz="2000" dirty="0">
                <a:solidFill>
                  <a:schemeClr val="bg1"/>
                </a:solidFill>
                <a:sym typeface="Wingdings" pitchFamily="2" charset="2"/>
              </a:rPr>
              <a:t>writing the literature review</a:t>
            </a:r>
            <a:endParaRPr lang="zh-CN" altLang="zh-CN" sz="2000" dirty="0">
              <a:solidFill>
                <a:schemeClr val="bg1"/>
              </a:solidFill>
            </a:endParaRPr>
          </a:p>
        </p:txBody>
      </p:sp>
      <p:sp>
        <p:nvSpPr>
          <p:cNvPr id="4" name="Rectangle: Rounded Corners 3">
            <a:extLst>
              <a:ext uri="{FF2B5EF4-FFF2-40B4-BE49-F238E27FC236}">
                <a16:creationId xmlns:a16="http://schemas.microsoft.com/office/drawing/2014/main" id="{92B49B1B-918D-55E4-9C2A-5A5CCF707C81}"/>
              </a:ext>
            </a:extLst>
          </p:cNvPr>
          <p:cNvSpPr/>
          <p:nvPr/>
        </p:nvSpPr>
        <p:spPr>
          <a:xfrm>
            <a:off x="774949" y="2472856"/>
            <a:ext cx="3304070" cy="20136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5400" dirty="0"/>
              <a:t>Exercises</a:t>
            </a:r>
            <a:r>
              <a:rPr lang="en-US" dirty="0"/>
              <a:t> </a:t>
            </a:r>
            <a:endParaRPr lang="en-GB" dirty="0"/>
          </a:p>
        </p:txBody>
      </p:sp>
    </p:spTree>
    <p:extLst>
      <p:ext uri="{BB962C8B-B14F-4D97-AF65-F5344CB8AC3E}">
        <p14:creationId xmlns:p14="http://schemas.microsoft.com/office/powerpoint/2010/main" val="428367000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5894832" cy="1188720"/>
          </a:xfrm>
        </p:spPr>
        <p:txBody>
          <a:bodyPr>
            <a:normAutofit fontScale="90000"/>
          </a:bodyPr>
          <a:lstStyle/>
          <a:p>
            <a:r>
              <a:rPr lang="en-GB" dirty="0"/>
              <a:t>Exercises: </a:t>
            </a:r>
            <a:br>
              <a:rPr lang="en-GB" dirty="0"/>
            </a:br>
            <a:r>
              <a:rPr lang="en-US" altLang="zh-CN" b="1" dirty="0"/>
              <a:t>Systematic reviews</a:t>
            </a:r>
            <a:endParaRPr lang="en-GB" dirty="0"/>
          </a:p>
        </p:txBody>
      </p:sp>
      <p:sp>
        <p:nvSpPr>
          <p:cNvPr id="3" name="Content Placeholder 2">
            <a:extLst>
              <a:ext uri="{FF2B5EF4-FFF2-40B4-BE49-F238E27FC236}">
                <a16:creationId xmlns:a16="http://schemas.microsoft.com/office/drawing/2014/main" id="{B4E6B7A4-D844-4EF8-B5D3-138763C3D9E8}"/>
              </a:ext>
            </a:extLst>
          </p:cNvPr>
          <p:cNvSpPr>
            <a:spLocks noGrp="1"/>
          </p:cNvSpPr>
          <p:nvPr>
            <p:ph idx="1"/>
          </p:nvPr>
        </p:nvSpPr>
        <p:spPr>
          <a:xfrm>
            <a:off x="620133" y="2267575"/>
            <a:ext cx="7095757" cy="3263206"/>
          </a:xfrm>
        </p:spPr>
        <p:txBody>
          <a:bodyPr>
            <a:noAutofit/>
          </a:bodyPr>
          <a:lstStyle/>
          <a:p>
            <a:pPr lvl="1">
              <a:lnSpc>
                <a:spcPct val="90000"/>
              </a:lnSpc>
            </a:pPr>
            <a:r>
              <a:rPr lang="en-US" altLang="zh-CN" sz="2200" dirty="0"/>
              <a:t>Download the article*</a:t>
            </a:r>
            <a:r>
              <a:rPr lang="en-GB" altLang="zh-CN" sz="2200" dirty="0"/>
              <a:t>. </a:t>
            </a:r>
          </a:p>
          <a:p>
            <a:pPr lvl="1">
              <a:lnSpc>
                <a:spcPct val="90000"/>
              </a:lnSpc>
            </a:pPr>
            <a:r>
              <a:rPr lang="en-US" altLang="zh-CN" sz="2200" dirty="0"/>
              <a:t>Examine how the review has been conducted and write down a detailed list of all the stages of the review process. Pay attention to the various checks they used to ensure that they had done a thorough job. </a:t>
            </a:r>
            <a:endParaRPr lang="en-US" altLang="zh-CN" sz="1800" dirty="0"/>
          </a:p>
          <a:p>
            <a:pPr lvl="1">
              <a:lnSpc>
                <a:spcPct val="90000"/>
              </a:lnSpc>
            </a:pPr>
            <a:r>
              <a:rPr lang="en-US" altLang="zh-CN" sz="2200" dirty="0"/>
              <a:t>Then download the flow diagram and the checklist</a:t>
            </a:r>
            <a:r>
              <a:rPr lang="en-GB" altLang="zh-CN" sz="2200" dirty="0"/>
              <a:t> </a:t>
            </a:r>
            <a:r>
              <a:rPr lang="en-US" altLang="zh-CN" sz="2200" dirty="0"/>
              <a:t>provided by </a:t>
            </a:r>
            <a:r>
              <a:rPr lang="en-US" altLang="zh-CN" sz="2200" dirty="0">
                <a:solidFill>
                  <a:srgbClr val="0070C0"/>
                </a:solidFill>
              </a:rPr>
              <a:t>PRISMA</a:t>
            </a:r>
            <a:r>
              <a:rPr lang="en-US" altLang="zh-CN" sz="2200" dirty="0"/>
              <a:t>. Use these resources to evaluate the review process.</a:t>
            </a:r>
            <a:r>
              <a:rPr lang="zh-CN" altLang="zh-CN" sz="2200" dirty="0"/>
              <a:t> </a:t>
            </a:r>
            <a:r>
              <a:rPr lang="en-GB" altLang="zh-CN" sz="2200" dirty="0"/>
              <a:t> </a:t>
            </a:r>
          </a:p>
          <a:p>
            <a:pPr lvl="1">
              <a:lnSpc>
                <a:spcPct val="90000"/>
              </a:lnSpc>
            </a:pPr>
            <a:r>
              <a:rPr lang="pt-BR" sz="1600" dirty="0">
                <a:hlinkClick r:id="rId2"/>
              </a:rPr>
              <a:t>PRISMA 2020 </a:t>
            </a:r>
            <a:r>
              <a:rPr lang="pt-BR" sz="1600" dirty="0" err="1">
                <a:hlinkClick r:id="rId2"/>
              </a:rPr>
              <a:t>flow</a:t>
            </a:r>
            <a:r>
              <a:rPr lang="pt-BR" sz="1600" dirty="0">
                <a:hlinkClick r:id="rId2"/>
              </a:rPr>
              <a:t> </a:t>
            </a:r>
            <a:r>
              <a:rPr lang="pt-BR" sz="1600" dirty="0" err="1">
                <a:hlinkClick r:id="rId2"/>
              </a:rPr>
              <a:t>diagram</a:t>
            </a:r>
            <a:r>
              <a:rPr lang="pt-BR" sz="1600" dirty="0">
                <a:hlinkClick r:id="rId2"/>
              </a:rPr>
              <a:t> — PRISMA </a:t>
            </a:r>
            <a:r>
              <a:rPr lang="pt-BR" sz="1600" dirty="0" err="1">
                <a:hlinkClick r:id="rId2"/>
              </a:rPr>
              <a:t>statement</a:t>
            </a:r>
            <a:endParaRPr lang="en-GB" altLang="zh-CN" sz="2200" dirty="0"/>
          </a:p>
          <a:p>
            <a:pPr marL="228600" lvl="1" indent="0">
              <a:lnSpc>
                <a:spcPct val="90000"/>
              </a:lnSpc>
              <a:buNone/>
            </a:pPr>
            <a:endParaRPr lang="zh-CN" altLang="zh-CN" sz="1800" dirty="0"/>
          </a:p>
        </p:txBody>
      </p:sp>
      <p:pic>
        <p:nvPicPr>
          <p:cNvPr id="7" name="Graphic 6" descr="Cause And Effect">
            <a:extLst>
              <a:ext uri="{FF2B5EF4-FFF2-40B4-BE49-F238E27FC236}">
                <a16:creationId xmlns:a16="http://schemas.microsoft.com/office/drawing/2014/main" id="{FF177444-F1B7-4358-A5EE-C2E9851EFA7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p:blipFill>
        <p:spPr>
          <a:xfrm>
            <a:off x="7715890" y="1569263"/>
            <a:ext cx="3328416" cy="3328416"/>
          </a:xfrm>
          <a:prstGeom prst="rect">
            <a:avLst/>
          </a:prstGeom>
        </p:spPr>
      </p:pic>
      <p:sp>
        <p:nvSpPr>
          <p:cNvPr id="4" name="Rectangle 3">
            <a:extLst>
              <a:ext uri="{FF2B5EF4-FFF2-40B4-BE49-F238E27FC236}">
                <a16:creationId xmlns:a16="http://schemas.microsoft.com/office/drawing/2014/main" id="{0F1BE771-F89D-4DAE-8DB2-C3003EA3D0E2}"/>
              </a:ext>
            </a:extLst>
          </p:cNvPr>
          <p:cNvSpPr/>
          <p:nvPr/>
        </p:nvSpPr>
        <p:spPr>
          <a:xfrm>
            <a:off x="603504" y="5737259"/>
            <a:ext cx="9948118" cy="590931"/>
          </a:xfrm>
          <a:prstGeom prst="rect">
            <a:avLst/>
          </a:prstGeom>
        </p:spPr>
        <p:txBody>
          <a:bodyPr wrap="square">
            <a:spAutoFit/>
          </a:bodyPr>
          <a:lstStyle/>
          <a:p>
            <a:pPr marL="228600" lvl="1" indent="0">
              <a:lnSpc>
                <a:spcPct val="90000"/>
              </a:lnSpc>
              <a:buNone/>
            </a:pPr>
            <a:r>
              <a:rPr lang="en-US" altLang="zh-CN" dirty="0">
                <a:solidFill>
                  <a:srgbClr val="0070C0"/>
                </a:solidFill>
              </a:rPr>
              <a:t>* Kolk, A., Rivera-Santos, M. and </a:t>
            </a:r>
            <a:r>
              <a:rPr lang="en-US" altLang="zh-CN" dirty="0" err="1">
                <a:solidFill>
                  <a:srgbClr val="0070C0"/>
                </a:solidFill>
              </a:rPr>
              <a:t>Rufín</a:t>
            </a:r>
            <a:r>
              <a:rPr lang="en-US" altLang="zh-CN" dirty="0">
                <a:solidFill>
                  <a:srgbClr val="0070C0"/>
                </a:solidFill>
              </a:rPr>
              <a:t>, C. (2013) ‘Reviewing a decade of research on the “Base/Bottom of the Pyramid” (BOP) concept’, </a:t>
            </a:r>
            <a:r>
              <a:rPr lang="en-US" altLang="zh-CN" i="1" dirty="0">
                <a:solidFill>
                  <a:srgbClr val="0070C0"/>
                </a:solidFill>
              </a:rPr>
              <a:t>Business &amp; Society</a:t>
            </a:r>
            <a:r>
              <a:rPr lang="en-US" altLang="zh-CN" dirty="0">
                <a:solidFill>
                  <a:srgbClr val="0070C0"/>
                </a:solidFill>
              </a:rPr>
              <a:t>, 53 (3):  338–77.</a:t>
            </a:r>
          </a:p>
        </p:txBody>
      </p:sp>
    </p:spTree>
    <p:extLst>
      <p:ext uri="{BB962C8B-B14F-4D97-AF65-F5344CB8AC3E}">
        <p14:creationId xmlns:p14="http://schemas.microsoft.com/office/powerpoint/2010/main" val="15050406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4A6B3-2859-40C6-A943-CA0964AFF9EF}"/>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dirty="0"/>
              <a:t>Questions? </a:t>
            </a:r>
          </a:p>
        </p:txBody>
      </p:sp>
      <p:pic>
        <p:nvPicPr>
          <p:cNvPr id="7" name="Graphic 6" descr="Help">
            <a:extLst>
              <a:ext uri="{FF2B5EF4-FFF2-40B4-BE49-F238E27FC236}">
                <a16:creationId xmlns:a16="http://schemas.microsoft.com/office/drawing/2014/main" id="{725EEED1-7BC7-44A6-95B1-F70BD5BD97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45346" y="640078"/>
            <a:ext cx="3301307" cy="3301307"/>
          </a:xfrm>
          <a:prstGeom prst="rect">
            <a:avLst/>
          </a:prstGeom>
        </p:spPr>
      </p:pic>
      <p:grpSp>
        <p:nvGrpSpPr>
          <p:cNvPr id="3" name="Group 2">
            <a:extLst>
              <a:ext uri="{FF2B5EF4-FFF2-40B4-BE49-F238E27FC236}">
                <a16:creationId xmlns:a16="http://schemas.microsoft.com/office/drawing/2014/main" id="{F7FB32FC-21D0-6606-FB19-63C04CAF4BF9}"/>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57E130BA-64E2-823E-5041-12565945DA5A}"/>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4292EEE0-FF63-3711-4966-C9A16FF7DD48}"/>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1AF2B0C7-69E3-D6FC-F381-34A05CA70516}"/>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55800156-2938-E920-685D-657C44A5B18F}"/>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128117276"/>
      </p:ext>
    </p:extLst>
  </p:cSld>
  <p:clrMapOvr>
    <a:masterClrMapping/>
  </p:clrMapOvr>
  <mc:AlternateContent xmlns:mc="http://schemas.openxmlformats.org/markup-compatibility/2006" xmlns:p14="http://schemas.microsoft.com/office/powerpoint/2010/main">
    <mc:Choice Requires="p14">
      <p:transition spd="slow" p14:dur="2000" advTm="90103"/>
    </mc:Choice>
    <mc:Fallback xmlns="">
      <p:transition spd="slow" advTm="90103"/>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7B3D5-CFBC-BE00-D9B1-B7C543C1E2B0}"/>
              </a:ext>
            </a:extLst>
          </p:cNvPr>
          <p:cNvSpPr>
            <a:spLocks noGrp="1"/>
          </p:cNvSpPr>
          <p:nvPr>
            <p:ph type="title"/>
          </p:nvPr>
        </p:nvSpPr>
        <p:spPr>
          <a:xfrm>
            <a:off x="548881" y="320676"/>
            <a:ext cx="10515600" cy="510598"/>
          </a:xfrm>
        </p:spPr>
        <p:txBody>
          <a:bodyPr>
            <a:normAutofit fontScale="90000"/>
          </a:bodyPr>
          <a:lstStyle/>
          <a:p>
            <a:r>
              <a:rPr lang="en-US" dirty="0"/>
              <a:t>References </a:t>
            </a:r>
            <a:endParaRPr lang="en-GB" dirty="0"/>
          </a:p>
        </p:txBody>
      </p:sp>
      <p:sp>
        <p:nvSpPr>
          <p:cNvPr id="3" name="Content Placeholder 2">
            <a:extLst>
              <a:ext uri="{FF2B5EF4-FFF2-40B4-BE49-F238E27FC236}">
                <a16:creationId xmlns:a16="http://schemas.microsoft.com/office/drawing/2014/main" id="{2BCECEE6-3047-45C9-0F72-DB15D8A19580}"/>
              </a:ext>
            </a:extLst>
          </p:cNvPr>
          <p:cNvSpPr>
            <a:spLocks noGrp="1"/>
          </p:cNvSpPr>
          <p:nvPr>
            <p:ph idx="1"/>
          </p:nvPr>
        </p:nvSpPr>
        <p:spPr>
          <a:xfrm>
            <a:off x="493222" y="687186"/>
            <a:ext cx="10860578" cy="5489778"/>
          </a:xfrm>
        </p:spPr>
        <p:txBody>
          <a:bodyPr>
            <a:normAutofit fontScale="70000" lnSpcReduction="20000"/>
          </a:bodyPr>
          <a:lstStyle/>
          <a:p>
            <a:endParaRPr lang="en-GB" b="0" i="0" dirty="0">
              <a:solidFill>
                <a:srgbClr val="222222"/>
              </a:solidFill>
              <a:effectLst/>
              <a:latin typeface="Arial" panose="020B0604020202020204" pitchFamily="34" charset="0"/>
            </a:endParaRPr>
          </a:p>
          <a:p>
            <a:r>
              <a:rPr lang="en-GB" dirty="0" err="1">
                <a:solidFill>
                  <a:srgbClr val="222222"/>
                </a:solidFill>
                <a:latin typeface="Arial" panose="020B0604020202020204" pitchFamily="34" charset="0"/>
              </a:rPr>
              <a:t>Batbaatar</a:t>
            </a:r>
            <a:r>
              <a:rPr lang="en-GB" dirty="0">
                <a:solidFill>
                  <a:srgbClr val="222222"/>
                </a:solidFill>
                <a:latin typeface="Arial" panose="020B0604020202020204" pitchFamily="34" charset="0"/>
              </a:rPr>
              <a:t>, E., </a:t>
            </a:r>
            <a:r>
              <a:rPr lang="en-GB" dirty="0" err="1">
                <a:solidFill>
                  <a:srgbClr val="222222"/>
                </a:solidFill>
                <a:latin typeface="Arial" panose="020B0604020202020204" pitchFamily="34" charset="0"/>
              </a:rPr>
              <a:t>Dorjdagva</a:t>
            </a:r>
            <a:r>
              <a:rPr lang="en-GB" dirty="0">
                <a:solidFill>
                  <a:srgbClr val="222222"/>
                </a:solidFill>
                <a:latin typeface="Arial" panose="020B0604020202020204" pitchFamily="34" charset="0"/>
              </a:rPr>
              <a:t>, J., </a:t>
            </a:r>
            <a:r>
              <a:rPr lang="en-GB" dirty="0" err="1">
                <a:solidFill>
                  <a:srgbClr val="222222"/>
                </a:solidFill>
                <a:latin typeface="Arial" panose="020B0604020202020204" pitchFamily="34" charset="0"/>
              </a:rPr>
              <a:t>Luvsannyam</a:t>
            </a:r>
            <a:r>
              <a:rPr lang="en-GB" dirty="0">
                <a:solidFill>
                  <a:srgbClr val="222222"/>
                </a:solidFill>
                <a:latin typeface="Arial" panose="020B0604020202020204" pitchFamily="34" charset="0"/>
              </a:rPr>
              <a:t>, A., &amp; Amenta, P. (2015). Conceptualisation of patient satisfaction: a systematic narrative literature review. </a:t>
            </a:r>
            <a:r>
              <a:rPr lang="en-GB" i="1" dirty="0">
                <a:solidFill>
                  <a:srgbClr val="222222"/>
                </a:solidFill>
                <a:latin typeface="Arial" panose="020B0604020202020204" pitchFamily="34" charset="0"/>
              </a:rPr>
              <a:t>Perspectives in public health</a:t>
            </a:r>
            <a:r>
              <a:rPr lang="en-GB" dirty="0">
                <a:solidFill>
                  <a:srgbClr val="222222"/>
                </a:solidFill>
                <a:latin typeface="Arial" panose="020B0604020202020204" pitchFamily="34" charset="0"/>
              </a:rPr>
              <a:t>, </a:t>
            </a:r>
            <a:r>
              <a:rPr lang="en-GB" i="1" dirty="0">
                <a:solidFill>
                  <a:srgbClr val="222222"/>
                </a:solidFill>
                <a:latin typeface="Arial" panose="020B0604020202020204" pitchFamily="34" charset="0"/>
              </a:rPr>
              <a:t>135</a:t>
            </a:r>
            <a:r>
              <a:rPr lang="en-GB" dirty="0">
                <a:solidFill>
                  <a:srgbClr val="222222"/>
                </a:solidFill>
                <a:latin typeface="Arial" panose="020B0604020202020204" pitchFamily="34" charset="0"/>
              </a:rPr>
              <a:t>(5), 243-250.</a:t>
            </a:r>
            <a:r>
              <a:rPr lang="en-GB" b="0" i="0" dirty="0">
                <a:solidFill>
                  <a:srgbClr val="222222"/>
                </a:solidFill>
                <a:effectLst/>
                <a:latin typeface="Arial" panose="020B0604020202020204" pitchFamily="34" charset="0"/>
              </a:rPr>
              <a:t>Pollock, D., Evans, C., Jia, R. M., Alexander, L., Pieper, D., de Moraes, É. B., ... &amp; Munn, Z. (2024). ‘</a:t>
            </a:r>
            <a:r>
              <a:rPr lang="en-GB" b="0" i="0" dirty="0" err="1">
                <a:solidFill>
                  <a:srgbClr val="222222"/>
                </a:solidFill>
                <a:effectLst/>
                <a:latin typeface="Arial" panose="020B0604020202020204" pitchFamily="34" charset="0"/>
              </a:rPr>
              <a:t>How-To:’Scoping</a:t>
            </a:r>
            <a:r>
              <a:rPr lang="en-GB" b="0" i="0" dirty="0">
                <a:solidFill>
                  <a:srgbClr val="222222"/>
                </a:solidFill>
                <a:effectLst/>
                <a:latin typeface="Arial" panose="020B0604020202020204" pitchFamily="34" charset="0"/>
              </a:rPr>
              <a:t> Review?. </a:t>
            </a:r>
            <a:r>
              <a:rPr lang="en-GB" b="0" i="1" dirty="0">
                <a:solidFill>
                  <a:srgbClr val="222222"/>
                </a:solidFill>
                <a:effectLst/>
                <a:latin typeface="Arial" panose="020B0604020202020204" pitchFamily="34" charset="0"/>
              </a:rPr>
              <a:t>Journal of clinical epidemiology</a:t>
            </a:r>
            <a:r>
              <a:rPr lang="en-GB" b="0" i="0" dirty="0">
                <a:solidFill>
                  <a:srgbClr val="222222"/>
                </a:solidFill>
                <a:effectLst/>
                <a:latin typeface="Arial" panose="020B0604020202020204" pitchFamily="34" charset="0"/>
              </a:rPr>
              <a:t>, 111572. </a:t>
            </a:r>
            <a:r>
              <a:rPr lang="en-GB" dirty="0">
                <a:hlinkClick r:id="rId2"/>
              </a:rPr>
              <a:t>https://doi.org/10.1016/j.jclinepi.2024.111572</a:t>
            </a:r>
            <a:r>
              <a:rPr lang="en-GB" dirty="0">
                <a:hlinkClick r:id="" action="ppaction://noaction"/>
              </a:rPr>
              <a:t>.</a:t>
            </a:r>
          </a:p>
          <a:p>
            <a:endParaRPr lang="en-US" b="0" i="0" dirty="0">
              <a:solidFill>
                <a:srgbClr val="222222"/>
              </a:solidFill>
              <a:effectLst/>
              <a:latin typeface="Arial" panose="020B0604020202020204" pitchFamily="34" charset="0"/>
            </a:endParaRPr>
          </a:p>
          <a:p>
            <a:r>
              <a:rPr lang="en-US" b="0" i="0" dirty="0" err="1">
                <a:solidFill>
                  <a:srgbClr val="222222"/>
                </a:solidFill>
                <a:effectLst/>
                <a:latin typeface="Arial" panose="020B0604020202020204" pitchFamily="34" charset="0"/>
              </a:rPr>
              <a:t>Dangour</a:t>
            </a:r>
            <a:r>
              <a:rPr lang="en-US" b="0" i="0" dirty="0">
                <a:solidFill>
                  <a:srgbClr val="222222"/>
                </a:solidFill>
                <a:effectLst/>
                <a:latin typeface="Arial" panose="020B0604020202020204" pitchFamily="34" charset="0"/>
              </a:rPr>
              <a:t>, A. D., </a:t>
            </a:r>
            <a:r>
              <a:rPr lang="en-US" b="0" i="0" dirty="0" err="1">
                <a:solidFill>
                  <a:srgbClr val="222222"/>
                </a:solidFill>
                <a:effectLst/>
                <a:latin typeface="Arial" panose="020B0604020202020204" pitchFamily="34" charset="0"/>
              </a:rPr>
              <a:t>Dodhia</a:t>
            </a:r>
            <a:r>
              <a:rPr lang="en-US" b="0" i="0" dirty="0">
                <a:solidFill>
                  <a:srgbClr val="222222"/>
                </a:solidFill>
                <a:effectLst/>
                <a:latin typeface="Arial" panose="020B0604020202020204" pitchFamily="34" charset="0"/>
              </a:rPr>
              <a:t>, S. K., Hayter, A., Allen, E., Lock, K., &amp; </a:t>
            </a:r>
            <a:r>
              <a:rPr lang="en-US" b="0" i="0" dirty="0" err="1">
                <a:solidFill>
                  <a:srgbClr val="222222"/>
                </a:solidFill>
                <a:effectLst/>
                <a:latin typeface="Arial" panose="020B0604020202020204" pitchFamily="34" charset="0"/>
              </a:rPr>
              <a:t>Uauy</a:t>
            </a:r>
            <a:r>
              <a:rPr lang="en-US" b="0" i="0" dirty="0">
                <a:solidFill>
                  <a:srgbClr val="222222"/>
                </a:solidFill>
                <a:effectLst/>
                <a:latin typeface="Arial" panose="020B0604020202020204" pitchFamily="34" charset="0"/>
              </a:rPr>
              <a:t>, R. (2009). Nutritional quality of organic foods: a systematic review. </a:t>
            </a:r>
            <a:r>
              <a:rPr lang="en-US" b="0" i="1" dirty="0">
                <a:solidFill>
                  <a:srgbClr val="222222"/>
                </a:solidFill>
                <a:effectLst/>
                <a:latin typeface="Arial" panose="020B0604020202020204" pitchFamily="34" charset="0"/>
              </a:rPr>
              <a:t>The American journal of clinical nutrition</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90</a:t>
            </a:r>
            <a:r>
              <a:rPr lang="en-US" b="0" i="0" dirty="0">
                <a:solidFill>
                  <a:srgbClr val="222222"/>
                </a:solidFill>
                <a:effectLst/>
                <a:latin typeface="Arial" panose="020B0604020202020204" pitchFamily="34" charset="0"/>
              </a:rPr>
              <a:t>(3), 680-685.</a:t>
            </a:r>
            <a:r>
              <a:rPr lang="en-US" b="0" i="0" dirty="0">
                <a:solidFill>
                  <a:srgbClr val="222222"/>
                </a:solidFill>
                <a:effectLst/>
                <a:latin typeface="Merriweather Sans" pitchFamily="2" charset="0"/>
              </a:rPr>
              <a:t> </a:t>
            </a:r>
          </a:p>
          <a:p>
            <a:r>
              <a:rPr lang="en-US" b="0" i="0" dirty="0">
                <a:solidFill>
                  <a:srgbClr val="222222"/>
                </a:solidFill>
                <a:effectLst/>
                <a:latin typeface="Merriweather Sans" pitchFamily="2" charset="0"/>
              </a:rPr>
              <a:t>Greyson, D., Rafferty, E., Slater, L. </a:t>
            </a:r>
            <a:r>
              <a:rPr lang="en-US" b="0" i="1" dirty="0">
                <a:solidFill>
                  <a:srgbClr val="222222"/>
                </a:solidFill>
                <a:effectLst/>
                <a:latin typeface="Merriweather Sans" pitchFamily="2" charset="0"/>
              </a:rPr>
              <a:t>et al.</a:t>
            </a:r>
            <a:r>
              <a:rPr lang="en-US" b="0" i="0" dirty="0">
                <a:solidFill>
                  <a:srgbClr val="222222"/>
                </a:solidFill>
                <a:effectLst/>
                <a:latin typeface="Merriweather Sans" pitchFamily="2" charset="0"/>
              </a:rPr>
              <a:t> Systematic review searches must be systematic, comprehensive, and transparent: a critique of Perman et al. </a:t>
            </a:r>
            <a:r>
              <a:rPr lang="en-US" b="0" i="1" dirty="0">
                <a:solidFill>
                  <a:srgbClr val="222222"/>
                </a:solidFill>
                <a:effectLst/>
                <a:latin typeface="Merriweather Sans" pitchFamily="2" charset="0"/>
              </a:rPr>
              <a:t>BMC Public Health</a:t>
            </a:r>
            <a:r>
              <a:rPr lang="en-US" b="0" i="0" dirty="0">
                <a:solidFill>
                  <a:srgbClr val="222222"/>
                </a:solidFill>
                <a:effectLst/>
                <a:latin typeface="Merriweather Sans" pitchFamily="2" charset="0"/>
              </a:rPr>
              <a:t> </a:t>
            </a:r>
            <a:r>
              <a:rPr lang="en-US" b="1" i="0" dirty="0">
                <a:solidFill>
                  <a:srgbClr val="222222"/>
                </a:solidFill>
                <a:effectLst/>
                <a:latin typeface="Merriweather Sans" pitchFamily="2" charset="0"/>
              </a:rPr>
              <a:t>19</a:t>
            </a:r>
            <a:r>
              <a:rPr lang="en-US" b="0" i="0" dirty="0">
                <a:solidFill>
                  <a:srgbClr val="222222"/>
                </a:solidFill>
                <a:effectLst/>
                <a:latin typeface="Merriweather Sans" pitchFamily="2" charset="0"/>
              </a:rPr>
              <a:t>, 153 (2019). </a:t>
            </a:r>
            <a:r>
              <a:rPr lang="en-US" b="0" i="0" dirty="0">
                <a:solidFill>
                  <a:srgbClr val="222222"/>
                </a:solidFill>
                <a:effectLst/>
                <a:latin typeface="Merriweather Sans" pitchFamily="2" charset="0"/>
                <a:hlinkClick r:id="rId3"/>
              </a:rPr>
              <a:t>https://doi.org/10.1186/s12889-018-6275-y</a:t>
            </a:r>
            <a:endParaRPr lang="en-US" b="0" i="0" dirty="0">
              <a:solidFill>
                <a:srgbClr val="222222"/>
              </a:solidFill>
              <a:effectLst/>
              <a:latin typeface="Merriweather Sans" pitchFamily="2" charset="0"/>
            </a:endParaRPr>
          </a:p>
          <a:p>
            <a:endParaRPr lang="en-US" b="0" i="0" dirty="0">
              <a:solidFill>
                <a:srgbClr val="222222"/>
              </a:solidFill>
              <a:effectLst/>
              <a:latin typeface="Arial" panose="020B0604020202020204" pitchFamily="34" charset="0"/>
            </a:endParaRPr>
          </a:p>
          <a:p>
            <a:r>
              <a:rPr lang="en-US" b="0" i="0" dirty="0" err="1">
                <a:solidFill>
                  <a:srgbClr val="222222"/>
                </a:solidFill>
                <a:effectLst/>
                <a:latin typeface="Arial" panose="020B0604020202020204" pitchFamily="34" charset="0"/>
              </a:rPr>
              <a:t>Kannisto</a:t>
            </a:r>
            <a:r>
              <a:rPr lang="en-US" b="0" i="0" dirty="0">
                <a:solidFill>
                  <a:srgbClr val="222222"/>
                </a:solidFill>
                <a:effectLst/>
                <a:latin typeface="Arial" panose="020B0604020202020204" pitchFamily="34" charset="0"/>
              </a:rPr>
              <a:t>, K. A., </a:t>
            </a:r>
            <a:r>
              <a:rPr lang="en-US" b="0" i="0" dirty="0" err="1">
                <a:solidFill>
                  <a:srgbClr val="222222"/>
                </a:solidFill>
                <a:effectLst/>
                <a:latin typeface="Arial" panose="020B0604020202020204" pitchFamily="34" charset="0"/>
              </a:rPr>
              <a:t>Koivunen</a:t>
            </a:r>
            <a:r>
              <a:rPr lang="en-US" b="0" i="0" dirty="0">
                <a:solidFill>
                  <a:srgbClr val="222222"/>
                </a:solidFill>
                <a:effectLst/>
                <a:latin typeface="Arial" panose="020B0604020202020204" pitchFamily="34" charset="0"/>
              </a:rPr>
              <a:t>, M. H., &amp; </a:t>
            </a:r>
            <a:r>
              <a:rPr lang="en-US" b="0" i="0" dirty="0" err="1">
                <a:solidFill>
                  <a:srgbClr val="222222"/>
                </a:solidFill>
                <a:effectLst/>
                <a:latin typeface="Arial" panose="020B0604020202020204" pitchFamily="34" charset="0"/>
              </a:rPr>
              <a:t>Välimäki</a:t>
            </a:r>
            <a:r>
              <a:rPr lang="en-US" b="0" i="0" dirty="0">
                <a:solidFill>
                  <a:srgbClr val="222222"/>
                </a:solidFill>
                <a:effectLst/>
                <a:latin typeface="Arial" panose="020B0604020202020204" pitchFamily="34" charset="0"/>
              </a:rPr>
              <a:t>, M. A. (2014). Use of mobile phone text message reminders in health care services: a narrative literature review. </a:t>
            </a:r>
            <a:r>
              <a:rPr lang="en-US" b="0" i="1" dirty="0">
                <a:solidFill>
                  <a:srgbClr val="222222"/>
                </a:solidFill>
                <a:effectLst/>
                <a:latin typeface="Arial" panose="020B0604020202020204" pitchFamily="34" charset="0"/>
              </a:rPr>
              <a:t>Journal of medical Internet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16</a:t>
            </a:r>
            <a:r>
              <a:rPr lang="en-US" b="0" i="0" dirty="0">
                <a:solidFill>
                  <a:srgbClr val="222222"/>
                </a:solidFill>
                <a:effectLst/>
                <a:latin typeface="Arial" panose="020B0604020202020204" pitchFamily="34" charset="0"/>
              </a:rPr>
              <a:t>(10), e3442. </a:t>
            </a:r>
            <a:r>
              <a:rPr lang="en-US" b="0" i="0" dirty="0">
                <a:solidFill>
                  <a:srgbClr val="222222"/>
                </a:solidFill>
                <a:effectLst/>
                <a:latin typeface="Arial" panose="020B0604020202020204" pitchFamily="34" charset="0"/>
                <a:hlinkClick r:id="rId4"/>
              </a:rPr>
              <a:t>https://doi.org/10.2196/jmir.3442</a:t>
            </a:r>
            <a:endParaRPr lang="en-US" b="0" i="0" dirty="0">
              <a:solidFill>
                <a:srgbClr val="222222"/>
              </a:solidFill>
              <a:effectLst/>
              <a:latin typeface="Arial" panose="020B0604020202020204" pitchFamily="34" charset="0"/>
            </a:endParaRPr>
          </a:p>
          <a:p>
            <a:r>
              <a:rPr lang="en-US" b="0" i="0" dirty="0">
                <a:solidFill>
                  <a:srgbClr val="333333"/>
                </a:solidFill>
                <a:effectLst/>
                <a:latin typeface="Open Sans" panose="020B0606030504020204" pitchFamily="34" charset="0"/>
              </a:rPr>
              <a:t>Low, J. (2019). A Pragmatic Definition of the Concept of Theoretical Saturation. </a:t>
            </a:r>
            <a:r>
              <a:rPr lang="en-US" b="0" i="1" dirty="0">
                <a:solidFill>
                  <a:srgbClr val="333333"/>
                </a:solidFill>
                <a:effectLst/>
                <a:latin typeface="Open Sans" panose="020B0606030504020204" pitchFamily="34" charset="0"/>
              </a:rPr>
              <a:t>Sociological Focus</a:t>
            </a:r>
            <a:r>
              <a:rPr lang="en-US" b="0" i="0" dirty="0">
                <a:solidFill>
                  <a:srgbClr val="333333"/>
                </a:solidFill>
                <a:effectLst/>
                <a:latin typeface="Open Sans" panose="020B0606030504020204" pitchFamily="34" charset="0"/>
              </a:rPr>
              <a:t>, </a:t>
            </a:r>
            <a:r>
              <a:rPr lang="en-US" b="0" i="1" dirty="0">
                <a:solidFill>
                  <a:srgbClr val="333333"/>
                </a:solidFill>
                <a:effectLst/>
                <a:latin typeface="Open Sans" panose="020B0606030504020204" pitchFamily="34" charset="0"/>
              </a:rPr>
              <a:t>52</a:t>
            </a:r>
            <a:r>
              <a:rPr lang="en-US" b="0" i="0" dirty="0">
                <a:solidFill>
                  <a:srgbClr val="333333"/>
                </a:solidFill>
                <a:effectLst/>
                <a:latin typeface="Open Sans" panose="020B0606030504020204" pitchFamily="34" charset="0"/>
              </a:rPr>
              <a:t>(2), 131–139. </a:t>
            </a:r>
            <a:r>
              <a:rPr lang="en-US" b="0" i="0" dirty="0">
                <a:solidFill>
                  <a:srgbClr val="333333"/>
                </a:solidFill>
                <a:effectLst/>
                <a:latin typeface="Open Sans" panose="020B0606030504020204" pitchFamily="34" charset="0"/>
                <a:hlinkClick r:id="rId5"/>
              </a:rPr>
              <a:t>https://doi.org/10.1080/00380237.2018.1544514</a:t>
            </a:r>
            <a:endParaRPr lang="en-US" b="0" i="0" dirty="0">
              <a:solidFill>
                <a:srgbClr val="333333"/>
              </a:solidFill>
              <a:effectLst/>
              <a:latin typeface="Open Sans" panose="020B0606030504020204" pitchFamily="34" charset="0"/>
            </a:endParaRPr>
          </a:p>
          <a:p>
            <a:endParaRPr lang="en-GB" b="0" i="0" dirty="0">
              <a:solidFill>
                <a:srgbClr val="222222"/>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96970452-773C-1D39-D2BB-C14B35240DE3}"/>
              </a:ext>
            </a:extLst>
          </p:cNvPr>
          <p:cNvSpPr>
            <a:spLocks noGrp="1"/>
          </p:cNvSpPr>
          <p:nvPr>
            <p:ph type="sldNum" sz="quarter" idx="12"/>
          </p:nvPr>
        </p:nvSpPr>
        <p:spPr/>
        <p:txBody>
          <a:bodyPr/>
          <a:lstStyle/>
          <a:p>
            <a:fld id="{24A5A1E3-78FE-4695-898E-167D1D00A221}" type="slidenum">
              <a:rPr lang="en-GB" smtClean="0"/>
              <a:t>56</a:t>
            </a:fld>
            <a:endParaRPr lang="en-GB"/>
          </a:p>
        </p:txBody>
      </p:sp>
    </p:spTree>
    <p:extLst>
      <p:ext uri="{BB962C8B-B14F-4D97-AF65-F5344CB8AC3E}">
        <p14:creationId xmlns:p14="http://schemas.microsoft.com/office/powerpoint/2010/main" val="7730663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C819C-6954-DC26-B3F8-578C8A3C18BF}"/>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534D83A6-EDB4-4DE2-B225-1819399DF275}"/>
              </a:ext>
            </a:extLst>
          </p:cNvPr>
          <p:cNvSpPr>
            <a:spLocks noGrp="1"/>
          </p:cNvSpPr>
          <p:nvPr>
            <p:ph idx="1"/>
          </p:nvPr>
        </p:nvSpPr>
        <p:spPr/>
        <p:txBody>
          <a:bodyPr/>
          <a:lstStyle/>
          <a:p>
            <a:r>
              <a:rPr lang="pt-BR" dirty="0">
                <a:hlinkClick r:id="rId2"/>
              </a:rPr>
              <a:t>PRISMA 2020 </a:t>
            </a:r>
            <a:r>
              <a:rPr lang="pt-BR" b="1" dirty="0" err="1">
                <a:hlinkClick r:id="rId2"/>
              </a:rPr>
              <a:t>flow</a:t>
            </a:r>
            <a:r>
              <a:rPr lang="pt-BR" b="1" dirty="0">
                <a:hlinkClick r:id="rId2"/>
              </a:rPr>
              <a:t> </a:t>
            </a:r>
            <a:r>
              <a:rPr lang="pt-BR" b="1" dirty="0" err="1">
                <a:hlinkClick r:id="rId2"/>
              </a:rPr>
              <a:t>diagram</a:t>
            </a:r>
            <a:r>
              <a:rPr lang="pt-BR" b="1" dirty="0">
                <a:hlinkClick r:id="rId2"/>
              </a:rPr>
              <a:t> — PRISMA </a:t>
            </a:r>
            <a:r>
              <a:rPr lang="pt-BR" b="1" dirty="0" err="1">
                <a:hlinkClick r:id="rId2"/>
              </a:rPr>
              <a:t>statement</a:t>
            </a:r>
            <a:endParaRPr lang="pt-BR" b="1" dirty="0"/>
          </a:p>
          <a:p>
            <a:r>
              <a:rPr lang="en-GB" b="1" i="0" dirty="0">
                <a:solidFill>
                  <a:srgbClr val="222222"/>
                </a:solidFill>
                <a:effectLst/>
                <a:latin typeface="Arial" panose="020B0604020202020204" pitchFamily="34" charset="0"/>
              </a:rPr>
              <a:t>Page, M. J., McKenzie</a:t>
            </a:r>
            <a:r>
              <a:rPr lang="en-GB" b="0" i="0" dirty="0">
                <a:solidFill>
                  <a:srgbClr val="222222"/>
                </a:solidFill>
                <a:effectLst/>
                <a:latin typeface="Arial" panose="020B0604020202020204" pitchFamily="34" charset="0"/>
              </a:rPr>
              <a:t>, J. E., Bossuyt, P. M., </a:t>
            </a:r>
            <a:r>
              <a:rPr lang="en-GB" b="0" i="0" dirty="0" err="1">
                <a:solidFill>
                  <a:srgbClr val="222222"/>
                </a:solidFill>
                <a:effectLst/>
                <a:latin typeface="Arial" panose="020B0604020202020204" pitchFamily="34" charset="0"/>
              </a:rPr>
              <a:t>Boutron</a:t>
            </a:r>
            <a:r>
              <a:rPr lang="en-GB" b="0" i="0" dirty="0">
                <a:solidFill>
                  <a:srgbClr val="222222"/>
                </a:solidFill>
                <a:effectLst/>
                <a:latin typeface="Arial" panose="020B0604020202020204" pitchFamily="34" charset="0"/>
              </a:rPr>
              <a:t>, I., Hoffmann, T. C., Mulrow, C. D., ... &amp; Moher, D. (2021). Updating guidance for reporting systematic reviews: development of the PRISMA 2020 statement. </a:t>
            </a:r>
            <a:r>
              <a:rPr lang="en-GB" b="0" i="1" dirty="0">
                <a:solidFill>
                  <a:srgbClr val="222222"/>
                </a:solidFill>
                <a:effectLst/>
                <a:latin typeface="Arial" panose="020B0604020202020204" pitchFamily="34" charset="0"/>
              </a:rPr>
              <a:t>Journal of clinical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134</a:t>
            </a:r>
            <a:r>
              <a:rPr lang="en-GB" b="0" i="0" dirty="0">
                <a:solidFill>
                  <a:srgbClr val="222222"/>
                </a:solidFill>
                <a:effectLst/>
                <a:latin typeface="Arial" panose="020B0604020202020204" pitchFamily="34" charset="0"/>
              </a:rPr>
              <a:t>, 103-112.</a:t>
            </a:r>
          </a:p>
          <a:p>
            <a:r>
              <a:rPr lang="en-US" b="0" i="0" dirty="0">
                <a:solidFill>
                  <a:srgbClr val="222222"/>
                </a:solidFill>
                <a:effectLst/>
                <a:latin typeface="Arial" panose="020B0604020202020204" pitchFamily="34" charset="0"/>
              </a:rPr>
              <a:t>Shree, D., Singh, R. K., Paul, J., Hao, A., &amp; Xu, S. (2021). Digital platforms for business-to-business markets: A systematic review and future research agenda. </a:t>
            </a:r>
            <a:r>
              <a:rPr lang="en-US" b="0" i="1" dirty="0">
                <a:solidFill>
                  <a:srgbClr val="222222"/>
                </a:solidFill>
                <a:effectLst/>
                <a:latin typeface="Arial" panose="020B0604020202020204" pitchFamily="34" charset="0"/>
              </a:rPr>
              <a:t>Journal of Business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137</a:t>
            </a:r>
            <a:r>
              <a:rPr lang="en-US" b="0" i="0" dirty="0">
                <a:solidFill>
                  <a:srgbClr val="222222"/>
                </a:solidFill>
                <a:effectLst/>
                <a:latin typeface="Arial" panose="020B0604020202020204" pitchFamily="34" charset="0"/>
              </a:rPr>
              <a:t>, 354-365.</a:t>
            </a:r>
          </a:p>
          <a:p>
            <a:endParaRPr lang="en-GB" dirty="0"/>
          </a:p>
        </p:txBody>
      </p:sp>
      <p:sp>
        <p:nvSpPr>
          <p:cNvPr id="4" name="Slide Number Placeholder 3">
            <a:extLst>
              <a:ext uri="{FF2B5EF4-FFF2-40B4-BE49-F238E27FC236}">
                <a16:creationId xmlns:a16="http://schemas.microsoft.com/office/drawing/2014/main" id="{04AC4B10-9E11-660C-C6FF-4A406DE9C185}"/>
              </a:ext>
            </a:extLst>
          </p:cNvPr>
          <p:cNvSpPr>
            <a:spLocks noGrp="1"/>
          </p:cNvSpPr>
          <p:nvPr>
            <p:ph type="sldNum" sz="quarter" idx="12"/>
          </p:nvPr>
        </p:nvSpPr>
        <p:spPr/>
        <p:txBody>
          <a:bodyPr/>
          <a:lstStyle/>
          <a:p>
            <a:fld id="{24A5A1E3-78FE-4695-898E-167D1D00A221}" type="slidenum">
              <a:rPr lang="en-GB" smtClean="0"/>
              <a:t>57</a:t>
            </a:fld>
            <a:endParaRPr lang="en-GB"/>
          </a:p>
        </p:txBody>
      </p:sp>
    </p:spTree>
    <p:extLst>
      <p:ext uri="{BB962C8B-B14F-4D97-AF65-F5344CB8AC3E}">
        <p14:creationId xmlns:p14="http://schemas.microsoft.com/office/powerpoint/2010/main" val="35022325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3678</Words>
  <Application>Microsoft Office PowerPoint</Application>
  <PresentationFormat>Widescreen</PresentationFormat>
  <Paragraphs>377</Paragraphs>
  <Slides>57</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57</vt:i4>
      </vt:variant>
    </vt:vector>
  </HeadingPairs>
  <TitlesOfParts>
    <vt:vector size="69" baseType="lpstr">
      <vt:lpstr>Google Sans</vt:lpstr>
      <vt:lpstr>Inter</vt:lpstr>
      <vt:lpstr>Arial</vt:lpstr>
      <vt:lpstr>Barlow Condensed</vt:lpstr>
      <vt:lpstr>Calibri</vt:lpstr>
      <vt:lpstr>Calibri Light</vt:lpstr>
      <vt:lpstr>Merriweather Sans</vt:lpstr>
      <vt:lpstr>Open Sans</vt:lpstr>
      <vt:lpstr>Symbol</vt:lpstr>
      <vt:lpstr>Times New Roman</vt:lpstr>
      <vt:lpstr>Wingdings</vt:lpstr>
      <vt:lpstr>Office Theme</vt:lpstr>
      <vt:lpstr>BMMB7009 Critical Literature Review for doctoral students  Week 3&amp;4 – Types of Literature Review (I) </vt:lpstr>
      <vt:lpstr>PowerPoint Presentation</vt:lpstr>
      <vt:lpstr>PowerPoint Presentation</vt:lpstr>
      <vt:lpstr>PowerPoint Presentation</vt:lpstr>
      <vt:lpstr>PowerPoint Presentation</vt:lpstr>
      <vt:lpstr>PowerPoint Presentation</vt:lpstr>
      <vt:lpstr>PowerPoint Presentation</vt:lpstr>
      <vt:lpstr>Approaches/methods to Literature review</vt:lpstr>
      <vt:lpstr>Traditional / Narrative literature review</vt:lpstr>
      <vt:lpstr>Systematic literature review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 Develop your protocol</vt:lpstr>
      <vt:lpstr>PowerPoint Presentation</vt:lpstr>
      <vt:lpstr>PowerPoint Presentation</vt:lpstr>
      <vt:lpstr>3. Define Inclusion/Exclusion Criteria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Systematic Review </vt:lpstr>
      <vt:lpstr>Systematic Review </vt:lpstr>
      <vt:lpstr>Systematic Review </vt:lpstr>
      <vt:lpstr>Systematic Literature Review </vt:lpstr>
      <vt:lpstr>Pros and cons of systematic reviews</vt:lpstr>
      <vt:lpstr>PowerPoint Presentation</vt:lpstr>
      <vt:lpstr>PowerPoint Presentation</vt:lpstr>
      <vt:lpstr>Exercises: Systematic literature review</vt:lpstr>
      <vt:lpstr>Exercises:  Systematic reviews</vt:lpstr>
      <vt:lpstr>The review process</vt:lpstr>
      <vt:lpstr>Exercises:  Systematic reviews</vt:lpstr>
      <vt:lpstr>Questions?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Helen Lee</cp:lastModifiedBy>
  <cp:revision>2</cp:revision>
  <dcterms:created xsi:type="dcterms:W3CDTF">2023-02-08T17:38:26Z</dcterms:created>
  <dcterms:modified xsi:type="dcterms:W3CDTF">2025-02-25T13:43:45Z</dcterms:modified>
</cp:coreProperties>
</file>