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 id="2147484024" r:id="rId2"/>
  </p:sldMasterIdLst>
  <p:notesMasterIdLst>
    <p:notesMasterId r:id="rId24"/>
  </p:notesMasterIdLst>
  <p:handoutMasterIdLst>
    <p:handoutMasterId r:id="rId25"/>
  </p:handoutMasterIdLst>
  <p:sldIdLst>
    <p:sldId id="261" r:id="rId3"/>
    <p:sldId id="517" r:id="rId4"/>
    <p:sldId id="628" r:id="rId5"/>
    <p:sldId id="629" r:id="rId6"/>
    <p:sldId id="634" r:id="rId7"/>
    <p:sldId id="630" r:id="rId8"/>
    <p:sldId id="633" r:id="rId9"/>
    <p:sldId id="631" r:id="rId10"/>
    <p:sldId id="632" r:id="rId11"/>
    <p:sldId id="635" r:id="rId12"/>
    <p:sldId id="636" r:id="rId13"/>
    <p:sldId id="637" r:id="rId14"/>
    <p:sldId id="638" r:id="rId15"/>
    <p:sldId id="644" r:id="rId16"/>
    <p:sldId id="639" r:id="rId17"/>
    <p:sldId id="640" r:id="rId18"/>
    <p:sldId id="641" r:id="rId19"/>
    <p:sldId id="642" r:id="rId20"/>
    <p:sldId id="643" r:id="rId21"/>
    <p:sldId id="524" r:id="rId22"/>
    <p:sldId id="646" r:id="rId23"/>
  </p:sldIdLst>
  <p:sldSz cx="9144000" cy="51450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1" userDrawn="1">
          <p15:clr>
            <a:srgbClr val="A4A3A4"/>
          </p15:clr>
        </p15:guide>
        <p15:guide id="2" pos="2857"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6A002AE-0D23-99AB-BAB1-CCCB692B0D6C}" name="chanel dusauzay" initials="cd" userId="d56ab09272e5097c"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70D5"/>
    <a:srgbClr val="A47BC9"/>
    <a:srgbClr val="3ED186"/>
    <a:srgbClr val="35CBD9"/>
    <a:srgbClr val="D911AE"/>
    <a:srgbClr val="753BBD"/>
    <a:srgbClr val="01738F"/>
    <a:srgbClr val="005BB5"/>
    <a:srgbClr val="5934A5"/>
    <a:srgbClr val="EAD6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8CE23-9B1C-45E5-9805-7442D694576B}" v="71" dt="2023-05-23T08:27:23.5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7" autoAdjust="0"/>
    <p:restoredTop sz="96327"/>
  </p:normalViewPr>
  <p:slideViewPr>
    <p:cSldViewPr snapToGrid="0">
      <p:cViewPr varScale="1">
        <p:scale>
          <a:sx n="88" d="100"/>
          <a:sy n="88" d="100"/>
        </p:scale>
        <p:origin x="680" y="64"/>
      </p:cViewPr>
      <p:guideLst>
        <p:guide orient="horz" pos="1621"/>
        <p:guide pos="2857"/>
      </p:guideLst>
    </p:cSldViewPr>
  </p:slideViewPr>
  <p:notesTextViewPr>
    <p:cViewPr>
      <p:scale>
        <a:sx n="1" d="1"/>
        <a:sy n="1" d="1"/>
      </p:scale>
      <p:origin x="0" y="0"/>
    </p:cViewPr>
  </p:notesTextViewPr>
  <p:sorterViewPr>
    <p:cViewPr>
      <p:scale>
        <a:sx n="77" d="100"/>
        <a:sy n="77" d="100"/>
      </p:scale>
      <p:origin x="0" y="0"/>
    </p:cViewPr>
  </p:sorterViewPr>
  <p:notesViewPr>
    <p:cSldViewPr snapToGrid="0">
      <p:cViewPr varScale="1">
        <p:scale>
          <a:sx n="51" d="100"/>
          <a:sy n="51" d="100"/>
        </p:scale>
        <p:origin x="2692" y="2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yl Jackson" userId="192148f3-f863-4408-ab75-b0b1cb7a793f" providerId="ADAL" clId="{F118CE23-9B1C-45E5-9805-7442D694576B}"/>
    <pc:docChg chg="undo custSel modSld">
      <pc:chgData name="Darryl Jackson" userId="192148f3-f863-4408-ab75-b0b1cb7a793f" providerId="ADAL" clId="{F118CE23-9B1C-45E5-9805-7442D694576B}" dt="2023-05-11T19:57:02.342" v="24" actId="5793"/>
      <pc:docMkLst>
        <pc:docMk/>
      </pc:docMkLst>
      <pc:sldChg chg="modSp mod">
        <pc:chgData name="Darryl Jackson" userId="192148f3-f863-4408-ab75-b0b1cb7a793f" providerId="ADAL" clId="{F118CE23-9B1C-45E5-9805-7442D694576B}" dt="2023-05-11T19:57:02.342" v="24" actId="5793"/>
        <pc:sldMkLst>
          <pc:docMk/>
          <pc:sldMk cId="1212972783" sldId="517"/>
        </pc:sldMkLst>
        <pc:spChg chg="mod">
          <ac:chgData name="Darryl Jackson" userId="192148f3-f863-4408-ab75-b0b1cb7a793f" providerId="ADAL" clId="{F118CE23-9B1C-45E5-9805-7442D694576B}" dt="2023-05-11T19:56:38.371" v="0"/>
          <ac:spMkLst>
            <pc:docMk/>
            <pc:sldMk cId="1212972783" sldId="517"/>
            <ac:spMk id="10" creationId="{1ABADC3C-A9E9-8CAC-132B-0A18DF0E5C2F}"/>
          </ac:spMkLst>
        </pc:spChg>
        <pc:spChg chg="mod">
          <ac:chgData name="Darryl Jackson" userId="192148f3-f863-4408-ab75-b0b1cb7a793f" providerId="ADAL" clId="{F118CE23-9B1C-45E5-9805-7442D694576B}" dt="2023-05-11T19:57:02.342" v="24" actId="5793"/>
          <ac:spMkLst>
            <pc:docMk/>
            <pc:sldMk cId="1212972783" sldId="517"/>
            <ac:spMk id="11" creationId="{97CB8684-6B6D-7356-A6CA-EA6B40A732EF}"/>
          </ac:spMkLst>
        </pc:spChg>
      </pc:sldChg>
    </pc:docChg>
  </pc:docChgLst>
  <pc:docChgLst>
    <pc:chgData name="Jackson, Darryl" userId="192148f3-f863-4408-ab75-b0b1cb7a793f" providerId="ADAL" clId="{F118CE23-9B1C-45E5-9805-7442D694576B}"/>
    <pc:docChg chg="undo custSel addSld delSld modSld sldOrd delMainMaster modMainMaster">
      <pc:chgData name="Jackson, Darryl" userId="192148f3-f863-4408-ab75-b0b1cb7a793f" providerId="ADAL" clId="{F118CE23-9B1C-45E5-9805-7442D694576B}" dt="2023-05-23T08:33:42.482" v="11937" actId="313"/>
      <pc:docMkLst>
        <pc:docMk/>
      </pc:docMkLst>
      <pc:sldChg chg="addSp delSp modSp mod ord">
        <pc:chgData name="Jackson, Darryl" userId="192148f3-f863-4408-ab75-b0b1cb7a793f" providerId="ADAL" clId="{F118CE23-9B1C-45E5-9805-7442D694576B}" dt="2023-05-22T11:43:04.116" v="11793" actId="478"/>
        <pc:sldMkLst>
          <pc:docMk/>
          <pc:sldMk cId="1495152496" sldId="261"/>
        </pc:sldMkLst>
        <pc:spChg chg="add del mod">
          <ac:chgData name="Jackson, Darryl" userId="192148f3-f863-4408-ab75-b0b1cb7a793f" providerId="ADAL" clId="{F118CE23-9B1C-45E5-9805-7442D694576B}" dt="2023-05-22T11:43:04.116" v="11793" actId="478"/>
          <ac:spMkLst>
            <pc:docMk/>
            <pc:sldMk cId="1495152496" sldId="261"/>
            <ac:spMk id="5" creationId="{F43622CE-AEC7-4352-8E8E-F92FE619FD84}"/>
          </ac:spMkLst>
        </pc:spChg>
        <pc:spChg chg="mod">
          <ac:chgData name="Jackson, Darryl" userId="192148f3-f863-4408-ab75-b0b1cb7a793f" providerId="ADAL" clId="{F118CE23-9B1C-45E5-9805-7442D694576B}" dt="2023-05-22T11:38:58.950" v="11779" actId="20577"/>
          <ac:spMkLst>
            <pc:docMk/>
            <pc:sldMk cId="1495152496" sldId="261"/>
            <ac:spMk id="8" creationId="{91362608-AAB3-AE38-7D48-7F02803689C9}"/>
          </ac:spMkLst>
        </pc:spChg>
        <pc:picChg chg="add del mod">
          <ac:chgData name="Jackson, Darryl" userId="192148f3-f863-4408-ab75-b0b1cb7a793f" providerId="ADAL" clId="{F118CE23-9B1C-45E5-9805-7442D694576B}" dt="2023-05-22T09:01:23.446" v="7383" actId="478"/>
          <ac:picMkLst>
            <pc:docMk/>
            <pc:sldMk cId="1495152496" sldId="261"/>
            <ac:picMk id="4" creationId="{8FEFA488-4423-078D-EB27-428E725BFD3E}"/>
          </ac:picMkLst>
        </pc:picChg>
      </pc:sldChg>
      <pc:sldChg chg="del">
        <pc:chgData name="Jackson, Darryl" userId="192148f3-f863-4408-ab75-b0b1cb7a793f" providerId="ADAL" clId="{F118CE23-9B1C-45E5-9805-7442D694576B}" dt="2023-05-22T08:53:51.320" v="7326" actId="47"/>
        <pc:sldMkLst>
          <pc:docMk/>
          <pc:sldMk cId="643956826" sldId="512"/>
        </pc:sldMkLst>
      </pc:sldChg>
      <pc:sldChg chg="del">
        <pc:chgData name="Jackson, Darryl" userId="192148f3-f863-4408-ab75-b0b1cb7a793f" providerId="ADAL" clId="{F118CE23-9B1C-45E5-9805-7442D694576B}" dt="2023-05-22T08:53:51.536" v="7327" actId="47"/>
        <pc:sldMkLst>
          <pc:docMk/>
          <pc:sldMk cId="795540530" sldId="513"/>
        </pc:sldMkLst>
      </pc:sldChg>
      <pc:sldChg chg="addSp modSp mod">
        <pc:chgData name="Jackson, Darryl" userId="192148f3-f863-4408-ab75-b0b1cb7a793f" providerId="ADAL" clId="{F118CE23-9B1C-45E5-9805-7442D694576B}" dt="2023-05-22T10:06:30.986" v="9213" actId="20577"/>
        <pc:sldMkLst>
          <pc:docMk/>
          <pc:sldMk cId="1212972783" sldId="517"/>
        </pc:sldMkLst>
        <pc:spChg chg="add mod">
          <ac:chgData name="Jackson, Darryl" userId="192148f3-f863-4408-ab75-b0b1cb7a793f" providerId="ADAL" clId="{F118CE23-9B1C-45E5-9805-7442D694576B}" dt="2023-05-22T10:02:03.699" v="8445" actId="20577"/>
          <ac:spMkLst>
            <pc:docMk/>
            <pc:sldMk cId="1212972783" sldId="517"/>
            <ac:spMk id="2" creationId="{FA0CA9B7-2D07-37C1-2C2B-ACCC290B5460}"/>
          </ac:spMkLst>
        </pc:spChg>
        <pc:spChg chg="mod">
          <ac:chgData name="Jackson, Darryl" userId="192148f3-f863-4408-ab75-b0b1cb7a793f" providerId="ADAL" clId="{F118CE23-9B1C-45E5-9805-7442D694576B}" dt="2023-05-19T18:31:14.052" v="301" actId="207"/>
          <ac:spMkLst>
            <pc:docMk/>
            <pc:sldMk cId="1212972783" sldId="517"/>
            <ac:spMk id="9" creationId="{F269B9A4-99E8-C13B-D988-95D3D025ED93}"/>
          </ac:spMkLst>
        </pc:spChg>
        <pc:spChg chg="mod">
          <ac:chgData name="Jackson, Darryl" userId="192148f3-f863-4408-ab75-b0b1cb7a793f" providerId="ADAL" clId="{F118CE23-9B1C-45E5-9805-7442D694576B}" dt="2023-05-22T10:04:38.041" v="8911" actId="20577"/>
          <ac:spMkLst>
            <pc:docMk/>
            <pc:sldMk cId="1212972783" sldId="517"/>
            <ac:spMk id="11" creationId="{97CB8684-6B6D-7356-A6CA-EA6B40A732EF}"/>
          </ac:spMkLst>
        </pc:spChg>
        <pc:spChg chg="mod">
          <ac:chgData name="Jackson, Darryl" userId="192148f3-f863-4408-ab75-b0b1cb7a793f" providerId="ADAL" clId="{F118CE23-9B1C-45E5-9805-7442D694576B}" dt="2023-05-22T10:06:30.986" v="9213" actId="20577"/>
          <ac:spMkLst>
            <pc:docMk/>
            <pc:sldMk cId="1212972783" sldId="517"/>
            <ac:spMk id="12" creationId="{35C4A032-B84A-FACE-B682-53FF9EB95D47}"/>
          </ac:spMkLst>
        </pc:spChg>
      </pc:sldChg>
      <pc:sldChg chg="modSp mod">
        <pc:chgData name="Jackson, Darryl" userId="192148f3-f863-4408-ab75-b0b1cb7a793f" providerId="ADAL" clId="{F118CE23-9B1C-45E5-9805-7442D694576B}" dt="2023-05-23T08:31:55.518" v="11932"/>
        <pc:sldMkLst>
          <pc:docMk/>
          <pc:sldMk cId="2615811203" sldId="524"/>
        </pc:sldMkLst>
        <pc:spChg chg="mod">
          <ac:chgData name="Jackson, Darryl" userId="192148f3-f863-4408-ab75-b0b1cb7a793f" providerId="ADAL" clId="{F118CE23-9B1C-45E5-9805-7442D694576B}" dt="2023-05-23T08:31:55.518" v="11932"/>
          <ac:spMkLst>
            <pc:docMk/>
            <pc:sldMk cId="2615811203" sldId="524"/>
            <ac:spMk id="11" creationId="{2EC6AC33-F126-6E19-7753-C19994871272}"/>
          </ac:spMkLst>
        </pc:spChg>
      </pc:sldChg>
      <pc:sldChg chg="del">
        <pc:chgData name="Jackson, Darryl" userId="192148f3-f863-4408-ab75-b0b1cb7a793f" providerId="ADAL" clId="{F118CE23-9B1C-45E5-9805-7442D694576B}" dt="2023-05-22T08:53:50.430" v="7323" actId="47"/>
        <pc:sldMkLst>
          <pc:docMk/>
          <pc:sldMk cId="527202650" sldId="530"/>
        </pc:sldMkLst>
      </pc:sldChg>
      <pc:sldChg chg="del">
        <pc:chgData name="Jackson, Darryl" userId="192148f3-f863-4408-ab75-b0b1cb7a793f" providerId="ADAL" clId="{F118CE23-9B1C-45E5-9805-7442D694576B}" dt="2023-05-22T08:53:50.866" v="7324" actId="47"/>
        <pc:sldMkLst>
          <pc:docMk/>
          <pc:sldMk cId="297839936" sldId="531"/>
        </pc:sldMkLst>
      </pc:sldChg>
      <pc:sldChg chg="del">
        <pc:chgData name="Jackson, Darryl" userId="192148f3-f863-4408-ab75-b0b1cb7a793f" providerId="ADAL" clId="{F118CE23-9B1C-45E5-9805-7442D694576B}" dt="2023-05-22T08:53:51.100" v="7325" actId="47"/>
        <pc:sldMkLst>
          <pc:docMk/>
          <pc:sldMk cId="510255300" sldId="532"/>
        </pc:sldMkLst>
      </pc:sldChg>
      <pc:sldChg chg="del">
        <pc:chgData name="Jackson, Darryl" userId="192148f3-f863-4408-ab75-b0b1cb7a793f" providerId="ADAL" clId="{F118CE23-9B1C-45E5-9805-7442D694576B}" dt="2023-05-22T08:53:53.772" v="7336" actId="47"/>
        <pc:sldMkLst>
          <pc:docMk/>
          <pc:sldMk cId="2096683644" sldId="533"/>
        </pc:sldMkLst>
      </pc:sldChg>
      <pc:sldChg chg="del">
        <pc:chgData name="Jackson, Darryl" userId="192148f3-f863-4408-ab75-b0b1cb7a793f" providerId="ADAL" clId="{F118CE23-9B1C-45E5-9805-7442D694576B}" dt="2023-05-22T08:53:51.834" v="7328" actId="47"/>
        <pc:sldMkLst>
          <pc:docMk/>
          <pc:sldMk cId="453899441" sldId="534"/>
        </pc:sldMkLst>
      </pc:sldChg>
      <pc:sldChg chg="del">
        <pc:chgData name="Jackson, Darryl" userId="192148f3-f863-4408-ab75-b0b1cb7a793f" providerId="ADAL" clId="{F118CE23-9B1C-45E5-9805-7442D694576B}" dt="2023-05-22T08:53:52.124" v="7329" actId="47"/>
        <pc:sldMkLst>
          <pc:docMk/>
          <pc:sldMk cId="35332803" sldId="536"/>
        </pc:sldMkLst>
      </pc:sldChg>
      <pc:sldChg chg="del">
        <pc:chgData name="Jackson, Darryl" userId="192148f3-f863-4408-ab75-b0b1cb7a793f" providerId="ADAL" clId="{F118CE23-9B1C-45E5-9805-7442D694576B}" dt="2023-05-22T08:53:54.268" v="7338" actId="47"/>
        <pc:sldMkLst>
          <pc:docMk/>
          <pc:sldMk cId="3203208155" sldId="537"/>
        </pc:sldMkLst>
      </pc:sldChg>
      <pc:sldChg chg="del">
        <pc:chgData name="Jackson, Darryl" userId="192148f3-f863-4408-ab75-b0b1cb7a793f" providerId="ADAL" clId="{F118CE23-9B1C-45E5-9805-7442D694576B}" dt="2023-05-22T08:53:52.365" v="7330" actId="47"/>
        <pc:sldMkLst>
          <pc:docMk/>
          <pc:sldMk cId="1644588492" sldId="538"/>
        </pc:sldMkLst>
      </pc:sldChg>
      <pc:sldChg chg="del">
        <pc:chgData name="Jackson, Darryl" userId="192148f3-f863-4408-ab75-b0b1cb7a793f" providerId="ADAL" clId="{F118CE23-9B1C-45E5-9805-7442D694576B}" dt="2023-05-22T08:53:52.609" v="7331" actId="47"/>
        <pc:sldMkLst>
          <pc:docMk/>
          <pc:sldMk cId="1749722588" sldId="541"/>
        </pc:sldMkLst>
      </pc:sldChg>
      <pc:sldChg chg="del">
        <pc:chgData name="Jackson, Darryl" userId="192148f3-f863-4408-ab75-b0b1cb7a793f" providerId="ADAL" clId="{F118CE23-9B1C-45E5-9805-7442D694576B}" dt="2023-05-22T08:53:52.833" v="7332" actId="47"/>
        <pc:sldMkLst>
          <pc:docMk/>
          <pc:sldMk cId="1131969835" sldId="543"/>
        </pc:sldMkLst>
      </pc:sldChg>
      <pc:sldChg chg="del">
        <pc:chgData name="Jackson, Darryl" userId="192148f3-f863-4408-ab75-b0b1cb7a793f" providerId="ADAL" clId="{F118CE23-9B1C-45E5-9805-7442D694576B}" dt="2023-05-22T08:53:53.070" v="7333" actId="47"/>
        <pc:sldMkLst>
          <pc:docMk/>
          <pc:sldMk cId="231361453" sldId="548"/>
        </pc:sldMkLst>
      </pc:sldChg>
      <pc:sldChg chg="del">
        <pc:chgData name="Jackson, Darryl" userId="192148f3-f863-4408-ab75-b0b1cb7a793f" providerId="ADAL" clId="{F118CE23-9B1C-45E5-9805-7442D694576B}" dt="2023-05-22T08:53:53.304" v="7334" actId="47"/>
        <pc:sldMkLst>
          <pc:docMk/>
          <pc:sldMk cId="2507729165" sldId="553"/>
        </pc:sldMkLst>
      </pc:sldChg>
      <pc:sldChg chg="del">
        <pc:chgData name="Jackson, Darryl" userId="192148f3-f863-4408-ab75-b0b1cb7a793f" providerId="ADAL" clId="{F118CE23-9B1C-45E5-9805-7442D694576B}" dt="2023-05-22T08:53:53.539" v="7335" actId="47"/>
        <pc:sldMkLst>
          <pc:docMk/>
          <pc:sldMk cId="788269450" sldId="556"/>
        </pc:sldMkLst>
      </pc:sldChg>
      <pc:sldChg chg="del">
        <pc:chgData name="Jackson, Darryl" userId="192148f3-f863-4408-ab75-b0b1cb7a793f" providerId="ADAL" clId="{F118CE23-9B1C-45E5-9805-7442D694576B}" dt="2023-05-22T08:53:54.562" v="7339" actId="47"/>
        <pc:sldMkLst>
          <pc:docMk/>
          <pc:sldMk cId="382831388" sldId="559"/>
        </pc:sldMkLst>
      </pc:sldChg>
      <pc:sldChg chg="del">
        <pc:chgData name="Jackson, Darryl" userId="192148f3-f863-4408-ab75-b0b1cb7a793f" providerId="ADAL" clId="{F118CE23-9B1C-45E5-9805-7442D694576B}" dt="2023-05-22T08:53:54.816" v="7340" actId="47"/>
        <pc:sldMkLst>
          <pc:docMk/>
          <pc:sldMk cId="3653873551" sldId="561"/>
        </pc:sldMkLst>
      </pc:sldChg>
      <pc:sldChg chg="del">
        <pc:chgData name="Jackson, Darryl" userId="192148f3-f863-4408-ab75-b0b1cb7a793f" providerId="ADAL" clId="{F118CE23-9B1C-45E5-9805-7442D694576B}" dt="2023-05-22T08:53:55.068" v="7341" actId="47"/>
        <pc:sldMkLst>
          <pc:docMk/>
          <pc:sldMk cId="3224877747" sldId="564"/>
        </pc:sldMkLst>
      </pc:sldChg>
      <pc:sldChg chg="del">
        <pc:chgData name="Jackson, Darryl" userId="192148f3-f863-4408-ab75-b0b1cb7a793f" providerId="ADAL" clId="{F118CE23-9B1C-45E5-9805-7442D694576B}" dt="2023-05-22T08:53:55.435" v="7342" actId="47"/>
        <pc:sldMkLst>
          <pc:docMk/>
          <pc:sldMk cId="2621325861" sldId="568"/>
        </pc:sldMkLst>
      </pc:sldChg>
      <pc:sldChg chg="del">
        <pc:chgData name="Jackson, Darryl" userId="192148f3-f863-4408-ab75-b0b1cb7a793f" providerId="ADAL" clId="{F118CE23-9B1C-45E5-9805-7442D694576B}" dt="2023-05-22T08:53:55.717" v="7343" actId="47"/>
        <pc:sldMkLst>
          <pc:docMk/>
          <pc:sldMk cId="2805225490" sldId="569"/>
        </pc:sldMkLst>
      </pc:sldChg>
      <pc:sldChg chg="del">
        <pc:chgData name="Jackson, Darryl" userId="192148f3-f863-4408-ab75-b0b1cb7a793f" providerId="ADAL" clId="{F118CE23-9B1C-45E5-9805-7442D694576B}" dt="2023-05-22T08:53:55.982" v="7344" actId="47"/>
        <pc:sldMkLst>
          <pc:docMk/>
          <pc:sldMk cId="3678815702" sldId="571"/>
        </pc:sldMkLst>
      </pc:sldChg>
      <pc:sldChg chg="del">
        <pc:chgData name="Jackson, Darryl" userId="192148f3-f863-4408-ab75-b0b1cb7a793f" providerId="ADAL" clId="{F118CE23-9B1C-45E5-9805-7442D694576B}" dt="2023-05-22T08:53:56.279" v="7345" actId="47"/>
        <pc:sldMkLst>
          <pc:docMk/>
          <pc:sldMk cId="4069351404" sldId="572"/>
        </pc:sldMkLst>
      </pc:sldChg>
      <pc:sldChg chg="del">
        <pc:chgData name="Jackson, Darryl" userId="192148f3-f863-4408-ab75-b0b1cb7a793f" providerId="ADAL" clId="{F118CE23-9B1C-45E5-9805-7442D694576B}" dt="2023-05-22T08:53:58.758" v="7353" actId="47"/>
        <pc:sldMkLst>
          <pc:docMk/>
          <pc:sldMk cId="4002497334" sldId="573"/>
        </pc:sldMkLst>
      </pc:sldChg>
      <pc:sldChg chg="del">
        <pc:chgData name="Jackson, Darryl" userId="192148f3-f863-4408-ab75-b0b1cb7a793f" providerId="ADAL" clId="{F118CE23-9B1C-45E5-9805-7442D694576B}" dt="2023-05-22T08:53:56.513" v="7346" actId="47"/>
        <pc:sldMkLst>
          <pc:docMk/>
          <pc:sldMk cId="1496206958" sldId="574"/>
        </pc:sldMkLst>
      </pc:sldChg>
      <pc:sldChg chg="del">
        <pc:chgData name="Jackson, Darryl" userId="192148f3-f863-4408-ab75-b0b1cb7a793f" providerId="ADAL" clId="{F118CE23-9B1C-45E5-9805-7442D694576B}" dt="2023-05-22T08:53:56.867" v="7347" actId="47"/>
        <pc:sldMkLst>
          <pc:docMk/>
          <pc:sldMk cId="2452485870" sldId="576"/>
        </pc:sldMkLst>
      </pc:sldChg>
      <pc:sldChg chg="del">
        <pc:chgData name="Jackson, Darryl" userId="192148f3-f863-4408-ab75-b0b1cb7a793f" providerId="ADAL" clId="{F118CE23-9B1C-45E5-9805-7442D694576B}" dt="2023-05-22T08:53:57.141" v="7348" actId="47"/>
        <pc:sldMkLst>
          <pc:docMk/>
          <pc:sldMk cId="1087569292" sldId="578"/>
        </pc:sldMkLst>
      </pc:sldChg>
      <pc:sldChg chg="del">
        <pc:chgData name="Jackson, Darryl" userId="192148f3-f863-4408-ab75-b0b1cb7a793f" providerId="ADAL" clId="{F118CE23-9B1C-45E5-9805-7442D694576B}" dt="2023-05-22T08:53:57.360" v="7349" actId="47"/>
        <pc:sldMkLst>
          <pc:docMk/>
          <pc:sldMk cId="872835005" sldId="580"/>
        </pc:sldMkLst>
      </pc:sldChg>
      <pc:sldChg chg="del">
        <pc:chgData name="Jackson, Darryl" userId="192148f3-f863-4408-ab75-b0b1cb7a793f" providerId="ADAL" clId="{F118CE23-9B1C-45E5-9805-7442D694576B}" dt="2023-05-22T08:53:57.614" v="7350" actId="47"/>
        <pc:sldMkLst>
          <pc:docMk/>
          <pc:sldMk cId="2609393252" sldId="581"/>
        </pc:sldMkLst>
      </pc:sldChg>
      <pc:sldChg chg="del">
        <pc:chgData name="Jackson, Darryl" userId="192148f3-f863-4408-ab75-b0b1cb7a793f" providerId="ADAL" clId="{F118CE23-9B1C-45E5-9805-7442D694576B}" dt="2023-05-22T08:53:57.886" v="7351" actId="47"/>
        <pc:sldMkLst>
          <pc:docMk/>
          <pc:sldMk cId="3331239918" sldId="582"/>
        </pc:sldMkLst>
      </pc:sldChg>
      <pc:sldChg chg="del">
        <pc:chgData name="Jackson, Darryl" userId="192148f3-f863-4408-ab75-b0b1cb7a793f" providerId="ADAL" clId="{F118CE23-9B1C-45E5-9805-7442D694576B}" dt="2023-05-22T08:53:58.233" v="7352" actId="47"/>
        <pc:sldMkLst>
          <pc:docMk/>
          <pc:sldMk cId="4121133572" sldId="583"/>
        </pc:sldMkLst>
      </pc:sldChg>
      <pc:sldChg chg="del">
        <pc:chgData name="Jackson, Darryl" userId="192148f3-f863-4408-ab75-b0b1cb7a793f" providerId="ADAL" clId="{F118CE23-9B1C-45E5-9805-7442D694576B}" dt="2023-05-22T08:53:58.998" v="7354" actId="47"/>
        <pc:sldMkLst>
          <pc:docMk/>
          <pc:sldMk cId="2788298114" sldId="584"/>
        </pc:sldMkLst>
      </pc:sldChg>
      <pc:sldChg chg="del">
        <pc:chgData name="Jackson, Darryl" userId="192148f3-f863-4408-ab75-b0b1cb7a793f" providerId="ADAL" clId="{F118CE23-9B1C-45E5-9805-7442D694576B}" dt="2023-05-22T08:53:59.814" v="7355" actId="47"/>
        <pc:sldMkLst>
          <pc:docMk/>
          <pc:sldMk cId="2443045217" sldId="586"/>
        </pc:sldMkLst>
      </pc:sldChg>
      <pc:sldChg chg="del">
        <pc:chgData name="Jackson, Darryl" userId="192148f3-f863-4408-ab75-b0b1cb7a793f" providerId="ADAL" clId="{F118CE23-9B1C-45E5-9805-7442D694576B}" dt="2023-05-22T08:54:00.646" v="7356" actId="47"/>
        <pc:sldMkLst>
          <pc:docMk/>
          <pc:sldMk cId="1608072831" sldId="588"/>
        </pc:sldMkLst>
      </pc:sldChg>
      <pc:sldChg chg="del">
        <pc:chgData name="Jackson, Darryl" userId="192148f3-f863-4408-ab75-b0b1cb7a793f" providerId="ADAL" clId="{F118CE23-9B1C-45E5-9805-7442D694576B}" dt="2023-05-22T08:54:01.213" v="7357" actId="47"/>
        <pc:sldMkLst>
          <pc:docMk/>
          <pc:sldMk cId="2655198953" sldId="590"/>
        </pc:sldMkLst>
      </pc:sldChg>
      <pc:sldChg chg="del">
        <pc:chgData name="Jackson, Darryl" userId="192148f3-f863-4408-ab75-b0b1cb7a793f" providerId="ADAL" clId="{F118CE23-9B1C-45E5-9805-7442D694576B}" dt="2023-05-22T08:54:01.712" v="7358" actId="47"/>
        <pc:sldMkLst>
          <pc:docMk/>
          <pc:sldMk cId="3275453009" sldId="592"/>
        </pc:sldMkLst>
      </pc:sldChg>
      <pc:sldChg chg="del">
        <pc:chgData name="Jackson, Darryl" userId="192148f3-f863-4408-ab75-b0b1cb7a793f" providerId="ADAL" clId="{F118CE23-9B1C-45E5-9805-7442D694576B}" dt="2023-05-22T08:54:01.961" v="7359" actId="47"/>
        <pc:sldMkLst>
          <pc:docMk/>
          <pc:sldMk cId="1761289311" sldId="593"/>
        </pc:sldMkLst>
      </pc:sldChg>
      <pc:sldChg chg="del">
        <pc:chgData name="Jackson, Darryl" userId="192148f3-f863-4408-ab75-b0b1cb7a793f" providerId="ADAL" clId="{F118CE23-9B1C-45E5-9805-7442D694576B}" dt="2023-05-22T08:54:02.149" v="7360" actId="47"/>
        <pc:sldMkLst>
          <pc:docMk/>
          <pc:sldMk cId="577647274" sldId="594"/>
        </pc:sldMkLst>
      </pc:sldChg>
      <pc:sldChg chg="del">
        <pc:chgData name="Jackson, Darryl" userId="192148f3-f863-4408-ab75-b0b1cb7a793f" providerId="ADAL" clId="{F118CE23-9B1C-45E5-9805-7442D694576B}" dt="2023-05-22T08:54:02.330" v="7361" actId="47"/>
        <pc:sldMkLst>
          <pc:docMk/>
          <pc:sldMk cId="285887690" sldId="595"/>
        </pc:sldMkLst>
      </pc:sldChg>
      <pc:sldChg chg="del">
        <pc:chgData name="Jackson, Darryl" userId="192148f3-f863-4408-ab75-b0b1cb7a793f" providerId="ADAL" clId="{F118CE23-9B1C-45E5-9805-7442D694576B}" dt="2023-05-22T08:54:02.518" v="7362" actId="47"/>
        <pc:sldMkLst>
          <pc:docMk/>
          <pc:sldMk cId="2223754292" sldId="596"/>
        </pc:sldMkLst>
      </pc:sldChg>
      <pc:sldChg chg="del">
        <pc:chgData name="Jackson, Darryl" userId="192148f3-f863-4408-ab75-b0b1cb7a793f" providerId="ADAL" clId="{F118CE23-9B1C-45E5-9805-7442D694576B}" dt="2023-05-22T08:54:02.903" v="7363" actId="47"/>
        <pc:sldMkLst>
          <pc:docMk/>
          <pc:sldMk cId="2129379416" sldId="597"/>
        </pc:sldMkLst>
      </pc:sldChg>
      <pc:sldChg chg="del">
        <pc:chgData name="Jackson, Darryl" userId="192148f3-f863-4408-ab75-b0b1cb7a793f" providerId="ADAL" clId="{F118CE23-9B1C-45E5-9805-7442D694576B}" dt="2023-05-22T08:54:03.103" v="7364" actId="47"/>
        <pc:sldMkLst>
          <pc:docMk/>
          <pc:sldMk cId="487367752" sldId="598"/>
        </pc:sldMkLst>
      </pc:sldChg>
      <pc:sldChg chg="del">
        <pc:chgData name="Jackson, Darryl" userId="192148f3-f863-4408-ab75-b0b1cb7a793f" providerId="ADAL" clId="{F118CE23-9B1C-45E5-9805-7442D694576B}" dt="2023-05-22T08:54:03.854" v="7367" actId="47"/>
        <pc:sldMkLst>
          <pc:docMk/>
          <pc:sldMk cId="3465881323" sldId="606"/>
        </pc:sldMkLst>
      </pc:sldChg>
      <pc:sldChg chg="del">
        <pc:chgData name="Jackson, Darryl" userId="192148f3-f863-4408-ab75-b0b1cb7a793f" providerId="ADAL" clId="{F118CE23-9B1C-45E5-9805-7442D694576B}" dt="2023-05-22T08:54:04.752" v="7368" actId="47"/>
        <pc:sldMkLst>
          <pc:docMk/>
          <pc:sldMk cId="3844375211" sldId="607"/>
        </pc:sldMkLst>
      </pc:sldChg>
      <pc:sldChg chg="del">
        <pc:chgData name="Jackson, Darryl" userId="192148f3-f863-4408-ab75-b0b1cb7a793f" providerId="ADAL" clId="{F118CE23-9B1C-45E5-9805-7442D694576B}" dt="2023-05-22T08:54:05.678" v="7369" actId="47"/>
        <pc:sldMkLst>
          <pc:docMk/>
          <pc:sldMk cId="1843323384" sldId="616"/>
        </pc:sldMkLst>
      </pc:sldChg>
      <pc:sldChg chg="del">
        <pc:chgData name="Jackson, Darryl" userId="192148f3-f863-4408-ab75-b0b1cb7a793f" providerId="ADAL" clId="{F118CE23-9B1C-45E5-9805-7442D694576B}" dt="2023-05-22T08:53:54.018" v="7337" actId="47"/>
        <pc:sldMkLst>
          <pc:docMk/>
          <pc:sldMk cId="289949603" sldId="625"/>
        </pc:sldMkLst>
      </pc:sldChg>
      <pc:sldChg chg="del">
        <pc:chgData name="Jackson, Darryl" userId="192148f3-f863-4408-ab75-b0b1cb7a793f" providerId="ADAL" clId="{F118CE23-9B1C-45E5-9805-7442D694576B}" dt="2023-05-22T08:54:03.265" v="7365" actId="47"/>
        <pc:sldMkLst>
          <pc:docMk/>
          <pc:sldMk cId="3202172433" sldId="626"/>
        </pc:sldMkLst>
      </pc:sldChg>
      <pc:sldChg chg="del">
        <pc:chgData name="Jackson, Darryl" userId="192148f3-f863-4408-ab75-b0b1cb7a793f" providerId="ADAL" clId="{F118CE23-9B1C-45E5-9805-7442D694576B}" dt="2023-05-22T08:54:03.651" v="7366" actId="47"/>
        <pc:sldMkLst>
          <pc:docMk/>
          <pc:sldMk cId="2916948742" sldId="627"/>
        </pc:sldMkLst>
      </pc:sldChg>
      <pc:sldChg chg="addSp delSp modSp mod">
        <pc:chgData name="Jackson, Darryl" userId="192148f3-f863-4408-ab75-b0b1cb7a793f" providerId="ADAL" clId="{F118CE23-9B1C-45E5-9805-7442D694576B}" dt="2023-05-22T11:46:08.358" v="11798" actId="1076"/>
        <pc:sldMkLst>
          <pc:docMk/>
          <pc:sldMk cId="1091346912" sldId="628"/>
        </pc:sldMkLst>
        <pc:spChg chg="mod">
          <ac:chgData name="Jackson, Darryl" userId="192148f3-f863-4408-ab75-b0b1cb7a793f" providerId="ADAL" clId="{F118CE23-9B1C-45E5-9805-7442D694576B}" dt="2023-05-19T18:31:08.985" v="300" actId="207"/>
          <ac:spMkLst>
            <pc:docMk/>
            <pc:sldMk cId="1091346912" sldId="628"/>
            <ac:spMk id="9" creationId="{F269B9A4-99E8-C13B-D988-95D3D025ED93}"/>
          </ac:spMkLst>
        </pc:spChg>
        <pc:spChg chg="mod">
          <ac:chgData name="Jackson, Darryl" userId="192148f3-f863-4408-ab75-b0b1cb7a793f" providerId="ADAL" clId="{F118CE23-9B1C-45E5-9805-7442D694576B}" dt="2023-05-19T18:31:03.710" v="299" actId="20577"/>
          <ac:spMkLst>
            <pc:docMk/>
            <pc:sldMk cId="1091346912" sldId="628"/>
            <ac:spMk id="10" creationId="{1ABADC3C-A9E9-8CAC-132B-0A18DF0E5C2F}"/>
          </ac:spMkLst>
        </pc:spChg>
        <pc:spChg chg="del">
          <ac:chgData name="Jackson, Darryl" userId="192148f3-f863-4408-ab75-b0b1cb7a793f" providerId="ADAL" clId="{F118CE23-9B1C-45E5-9805-7442D694576B}" dt="2023-05-19T18:24:59.967" v="0" actId="478"/>
          <ac:spMkLst>
            <pc:docMk/>
            <pc:sldMk cId="1091346912" sldId="628"/>
            <ac:spMk id="11" creationId="{97CB8684-6B6D-7356-A6CA-EA6B40A732EF}"/>
          </ac:spMkLst>
        </pc:spChg>
        <pc:spChg chg="mod">
          <ac:chgData name="Jackson, Darryl" userId="192148f3-f863-4408-ab75-b0b1cb7a793f" providerId="ADAL" clId="{F118CE23-9B1C-45E5-9805-7442D694576B}" dt="2023-05-22T11:46:08.358" v="11798" actId="1076"/>
          <ac:spMkLst>
            <pc:docMk/>
            <pc:sldMk cId="1091346912" sldId="628"/>
            <ac:spMk id="12" creationId="{35C4A032-B84A-FACE-B682-53FF9EB95D47}"/>
          </ac:spMkLst>
        </pc:spChg>
        <pc:picChg chg="add mod modCrop">
          <ac:chgData name="Jackson, Darryl" userId="192148f3-f863-4408-ab75-b0b1cb7a793f" providerId="ADAL" clId="{F118CE23-9B1C-45E5-9805-7442D694576B}" dt="2023-05-22T11:33:14.510" v="11686" actId="14100"/>
          <ac:picMkLst>
            <pc:docMk/>
            <pc:sldMk cId="1091346912" sldId="628"/>
            <ac:picMk id="4" creationId="{76D1C214-468E-9988-822A-F026FE6ACA22}"/>
          </ac:picMkLst>
        </pc:picChg>
      </pc:sldChg>
      <pc:sldChg chg="addSp delSp modSp mod">
        <pc:chgData name="Jackson, Darryl" userId="192148f3-f863-4408-ab75-b0b1cb7a793f" providerId="ADAL" clId="{F118CE23-9B1C-45E5-9805-7442D694576B}" dt="2023-05-19T18:47:54.585" v="909" actId="14100"/>
        <pc:sldMkLst>
          <pc:docMk/>
          <pc:sldMk cId="2288012754" sldId="629"/>
        </pc:sldMkLst>
        <pc:spChg chg="mod">
          <ac:chgData name="Jackson, Darryl" userId="192148f3-f863-4408-ab75-b0b1cb7a793f" providerId="ADAL" clId="{F118CE23-9B1C-45E5-9805-7442D694576B}" dt="2023-05-19T18:31:18.426" v="302" actId="207"/>
          <ac:spMkLst>
            <pc:docMk/>
            <pc:sldMk cId="2288012754" sldId="629"/>
            <ac:spMk id="9" creationId="{F269B9A4-99E8-C13B-D988-95D3D025ED93}"/>
          </ac:spMkLst>
        </pc:spChg>
        <pc:spChg chg="del">
          <ac:chgData name="Jackson, Darryl" userId="192148f3-f863-4408-ab75-b0b1cb7a793f" providerId="ADAL" clId="{F118CE23-9B1C-45E5-9805-7442D694576B}" dt="2023-05-19T18:39:08.874" v="457" actId="478"/>
          <ac:spMkLst>
            <pc:docMk/>
            <pc:sldMk cId="2288012754" sldId="629"/>
            <ac:spMk id="11" creationId="{97CB8684-6B6D-7356-A6CA-EA6B40A732EF}"/>
          </ac:spMkLst>
        </pc:spChg>
        <pc:spChg chg="mod">
          <ac:chgData name="Jackson, Darryl" userId="192148f3-f863-4408-ab75-b0b1cb7a793f" providerId="ADAL" clId="{F118CE23-9B1C-45E5-9805-7442D694576B}" dt="2023-05-19T18:47:50.910" v="908" actId="20577"/>
          <ac:spMkLst>
            <pc:docMk/>
            <pc:sldMk cId="2288012754" sldId="629"/>
            <ac:spMk id="12" creationId="{35C4A032-B84A-FACE-B682-53FF9EB95D47}"/>
          </ac:spMkLst>
        </pc:spChg>
        <pc:picChg chg="add mod">
          <ac:chgData name="Jackson, Darryl" userId="192148f3-f863-4408-ab75-b0b1cb7a793f" providerId="ADAL" clId="{F118CE23-9B1C-45E5-9805-7442D694576B}" dt="2023-05-19T18:47:54.585" v="909" actId="14100"/>
          <ac:picMkLst>
            <pc:docMk/>
            <pc:sldMk cId="2288012754" sldId="629"/>
            <ac:picMk id="4" creationId="{932D0F4B-B50E-71AD-64C4-6DA19082590B}"/>
          </ac:picMkLst>
        </pc:picChg>
      </pc:sldChg>
      <pc:sldChg chg="addSp delSp modSp mod ord">
        <pc:chgData name="Jackson, Darryl" userId="192148f3-f863-4408-ab75-b0b1cb7a793f" providerId="ADAL" clId="{F118CE23-9B1C-45E5-9805-7442D694576B}" dt="2023-05-22T10:18:41.779" v="10432" actId="14100"/>
        <pc:sldMkLst>
          <pc:docMk/>
          <pc:sldMk cId="613697569" sldId="630"/>
        </pc:sldMkLst>
        <pc:spChg chg="mod">
          <ac:chgData name="Jackson, Darryl" userId="192148f3-f863-4408-ab75-b0b1cb7a793f" providerId="ADAL" clId="{F118CE23-9B1C-45E5-9805-7442D694576B}" dt="2023-05-19T18:31:22.376" v="303" actId="207"/>
          <ac:spMkLst>
            <pc:docMk/>
            <pc:sldMk cId="613697569" sldId="630"/>
            <ac:spMk id="9" creationId="{F269B9A4-99E8-C13B-D988-95D3D025ED93}"/>
          </ac:spMkLst>
        </pc:spChg>
        <pc:spChg chg="mod">
          <ac:chgData name="Jackson, Darryl" userId="192148f3-f863-4408-ab75-b0b1cb7a793f" providerId="ADAL" clId="{F118CE23-9B1C-45E5-9805-7442D694576B}" dt="2023-05-22T10:18:41.779" v="10432" actId="14100"/>
          <ac:spMkLst>
            <pc:docMk/>
            <pc:sldMk cId="613697569" sldId="630"/>
            <ac:spMk id="11" creationId="{97CB8684-6B6D-7356-A6CA-EA6B40A732EF}"/>
          </ac:spMkLst>
        </pc:spChg>
        <pc:spChg chg="del">
          <ac:chgData name="Jackson, Darryl" userId="192148f3-f863-4408-ab75-b0b1cb7a793f" providerId="ADAL" clId="{F118CE23-9B1C-45E5-9805-7442D694576B}" dt="2023-05-19T18:48:10.496" v="910" actId="478"/>
          <ac:spMkLst>
            <pc:docMk/>
            <pc:sldMk cId="613697569" sldId="630"/>
            <ac:spMk id="12" creationId="{35C4A032-B84A-FACE-B682-53FF9EB95D47}"/>
          </ac:spMkLst>
        </pc:spChg>
        <pc:picChg chg="add mod">
          <ac:chgData name="Jackson, Darryl" userId="192148f3-f863-4408-ab75-b0b1cb7a793f" providerId="ADAL" clId="{F118CE23-9B1C-45E5-9805-7442D694576B}" dt="2023-05-19T18:49:19.808" v="915" actId="1076"/>
          <ac:picMkLst>
            <pc:docMk/>
            <pc:sldMk cId="613697569" sldId="630"/>
            <ac:picMk id="4" creationId="{5F2B3785-E528-7B40-8F55-65A94528B700}"/>
          </ac:picMkLst>
        </pc:picChg>
      </pc:sldChg>
      <pc:sldChg chg="addSp delSp modSp mod">
        <pc:chgData name="Jackson, Darryl" userId="192148f3-f863-4408-ab75-b0b1cb7a793f" providerId="ADAL" clId="{F118CE23-9B1C-45E5-9805-7442D694576B}" dt="2023-05-22T09:13:27.457" v="8008" actId="20577"/>
        <pc:sldMkLst>
          <pc:docMk/>
          <pc:sldMk cId="2340557838" sldId="631"/>
        </pc:sldMkLst>
        <pc:spChg chg="mod">
          <ac:chgData name="Jackson, Darryl" userId="192148f3-f863-4408-ab75-b0b1cb7a793f" providerId="ADAL" clId="{F118CE23-9B1C-45E5-9805-7442D694576B}" dt="2023-05-19T18:31:27.411" v="304" actId="207"/>
          <ac:spMkLst>
            <pc:docMk/>
            <pc:sldMk cId="2340557838" sldId="631"/>
            <ac:spMk id="9" creationId="{F269B9A4-99E8-C13B-D988-95D3D025ED93}"/>
          </ac:spMkLst>
        </pc:spChg>
        <pc:spChg chg="mod">
          <ac:chgData name="Jackson, Darryl" userId="192148f3-f863-4408-ab75-b0b1cb7a793f" providerId="ADAL" clId="{F118CE23-9B1C-45E5-9805-7442D694576B}" dt="2023-05-22T09:13:27.457" v="8008" actId="20577"/>
          <ac:spMkLst>
            <pc:docMk/>
            <pc:sldMk cId="2340557838" sldId="631"/>
            <ac:spMk id="11" creationId="{97CB8684-6B6D-7356-A6CA-EA6B40A732EF}"/>
          </ac:spMkLst>
        </pc:spChg>
        <pc:spChg chg="del">
          <ac:chgData name="Jackson, Darryl" userId="192148f3-f863-4408-ab75-b0b1cb7a793f" providerId="ADAL" clId="{F118CE23-9B1C-45E5-9805-7442D694576B}" dt="2023-05-19T18:54:39.988" v="1437" actId="478"/>
          <ac:spMkLst>
            <pc:docMk/>
            <pc:sldMk cId="2340557838" sldId="631"/>
            <ac:spMk id="12" creationId="{35C4A032-B84A-FACE-B682-53FF9EB95D47}"/>
          </ac:spMkLst>
        </pc:spChg>
        <pc:picChg chg="add mod">
          <ac:chgData name="Jackson, Darryl" userId="192148f3-f863-4408-ab75-b0b1cb7a793f" providerId="ADAL" clId="{F118CE23-9B1C-45E5-9805-7442D694576B}" dt="2023-05-19T19:58:50.087" v="3401" actId="1076"/>
          <ac:picMkLst>
            <pc:docMk/>
            <pc:sldMk cId="2340557838" sldId="631"/>
            <ac:picMk id="4" creationId="{17835541-776B-9491-77A0-432DE65ABC5D}"/>
          </ac:picMkLst>
        </pc:picChg>
        <pc:picChg chg="add mod">
          <ac:chgData name="Jackson, Darryl" userId="192148f3-f863-4408-ab75-b0b1cb7a793f" providerId="ADAL" clId="{F118CE23-9B1C-45E5-9805-7442D694576B}" dt="2023-05-22T09:13:04.181" v="7952" actId="14100"/>
          <ac:picMkLst>
            <pc:docMk/>
            <pc:sldMk cId="2340557838" sldId="631"/>
            <ac:picMk id="5" creationId="{E28DD9CB-7859-6BC5-03DC-C88109072453}"/>
          </ac:picMkLst>
        </pc:picChg>
      </pc:sldChg>
      <pc:sldChg chg="addSp delSp modSp mod">
        <pc:chgData name="Jackson, Darryl" userId="192148f3-f863-4408-ab75-b0b1cb7a793f" providerId="ADAL" clId="{F118CE23-9B1C-45E5-9805-7442D694576B}" dt="2023-05-19T19:49:01.367" v="2628" actId="20577"/>
        <pc:sldMkLst>
          <pc:docMk/>
          <pc:sldMk cId="2625191809" sldId="632"/>
        </pc:sldMkLst>
        <pc:spChg chg="mod">
          <ac:chgData name="Jackson, Darryl" userId="192148f3-f863-4408-ab75-b0b1cb7a793f" providerId="ADAL" clId="{F118CE23-9B1C-45E5-9805-7442D694576B}" dt="2023-05-19T18:31:31.751" v="305" actId="207"/>
          <ac:spMkLst>
            <pc:docMk/>
            <pc:sldMk cId="2625191809" sldId="632"/>
            <ac:spMk id="9" creationId="{F269B9A4-99E8-C13B-D988-95D3D025ED93}"/>
          </ac:spMkLst>
        </pc:spChg>
        <pc:spChg chg="del">
          <ac:chgData name="Jackson, Darryl" userId="192148f3-f863-4408-ab75-b0b1cb7a793f" providerId="ADAL" clId="{F118CE23-9B1C-45E5-9805-7442D694576B}" dt="2023-05-19T19:11:13.486" v="1752" actId="478"/>
          <ac:spMkLst>
            <pc:docMk/>
            <pc:sldMk cId="2625191809" sldId="632"/>
            <ac:spMk id="11" creationId="{97CB8684-6B6D-7356-A6CA-EA6B40A732EF}"/>
          </ac:spMkLst>
        </pc:spChg>
        <pc:spChg chg="mod">
          <ac:chgData name="Jackson, Darryl" userId="192148f3-f863-4408-ab75-b0b1cb7a793f" providerId="ADAL" clId="{F118CE23-9B1C-45E5-9805-7442D694576B}" dt="2023-05-19T19:49:01.367" v="2628" actId="20577"/>
          <ac:spMkLst>
            <pc:docMk/>
            <pc:sldMk cId="2625191809" sldId="632"/>
            <ac:spMk id="12" creationId="{35C4A032-B84A-FACE-B682-53FF9EB95D47}"/>
          </ac:spMkLst>
        </pc:spChg>
        <pc:picChg chg="add mod">
          <ac:chgData name="Jackson, Darryl" userId="192148f3-f863-4408-ab75-b0b1cb7a793f" providerId="ADAL" clId="{F118CE23-9B1C-45E5-9805-7442D694576B}" dt="2023-05-19T19:19:28.645" v="1974" actId="14100"/>
          <ac:picMkLst>
            <pc:docMk/>
            <pc:sldMk cId="2625191809" sldId="632"/>
            <ac:picMk id="4" creationId="{DD0AD63F-0BC9-5E03-4A6D-6B6C92A347C6}"/>
          </ac:picMkLst>
        </pc:picChg>
        <pc:picChg chg="add mod modCrop">
          <ac:chgData name="Jackson, Darryl" userId="192148f3-f863-4408-ab75-b0b1cb7a793f" providerId="ADAL" clId="{F118CE23-9B1C-45E5-9805-7442D694576B}" dt="2023-05-19T19:17:54.090" v="1767" actId="14100"/>
          <ac:picMkLst>
            <pc:docMk/>
            <pc:sldMk cId="2625191809" sldId="632"/>
            <ac:picMk id="6" creationId="{CC40B39E-20EC-773F-10C9-0D26265B01B7}"/>
          </ac:picMkLst>
        </pc:picChg>
      </pc:sldChg>
      <pc:sldChg chg="addSp delSp modSp mod ord">
        <pc:chgData name="Jackson, Darryl" userId="192148f3-f863-4408-ab75-b0b1cb7a793f" providerId="ADAL" clId="{F118CE23-9B1C-45E5-9805-7442D694576B}" dt="2023-05-23T08:33:11.734" v="11935" actId="313"/>
        <pc:sldMkLst>
          <pc:docMk/>
          <pc:sldMk cId="4175618513" sldId="633"/>
        </pc:sldMkLst>
        <pc:spChg chg="add mod">
          <ac:chgData name="Jackson, Darryl" userId="192148f3-f863-4408-ab75-b0b1cb7a793f" providerId="ADAL" clId="{F118CE23-9B1C-45E5-9805-7442D694576B}" dt="2023-05-23T08:33:11.734" v="11935" actId="313"/>
          <ac:spMkLst>
            <pc:docMk/>
            <pc:sldMk cId="4175618513" sldId="633"/>
            <ac:spMk id="7" creationId="{3809B547-C6EC-6EF4-50E1-CD19E777B3DE}"/>
          </ac:spMkLst>
        </pc:spChg>
        <pc:spChg chg="add mod">
          <ac:chgData name="Jackson, Darryl" userId="192148f3-f863-4408-ab75-b0b1cb7a793f" providerId="ADAL" clId="{F118CE23-9B1C-45E5-9805-7442D694576B}" dt="2023-05-19T19:56:22.210" v="3363" actId="20577"/>
          <ac:spMkLst>
            <pc:docMk/>
            <pc:sldMk cId="4175618513" sldId="633"/>
            <ac:spMk id="8" creationId="{9CBB7623-7884-168B-DB33-EB3CF153EC84}"/>
          </ac:spMkLst>
        </pc:spChg>
        <pc:spChg chg="mod">
          <ac:chgData name="Jackson, Darryl" userId="192148f3-f863-4408-ab75-b0b1cb7a793f" providerId="ADAL" clId="{F118CE23-9B1C-45E5-9805-7442D694576B}" dt="2023-05-19T18:31:36.518" v="306" actId="207"/>
          <ac:spMkLst>
            <pc:docMk/>
            <pc:sldMk cId="4175618513" sldId="633"/>
            <ac:spMk id="9" creationId="{F269B9A4-99E8-C13B-D988-95D3D025ED93}"/>
          </ac:spMkLst>
        </pc:spChg>
        <pc:spChg chg="del">
          <ac:chgData name="Jackson, Darryl" userId="192148f3-f863-4408-ab75-b0b1cb7a793f" providerId="ADAL" clId="{F118CE23-9B1C-45E5-9805-7442D694576B}" dt="2023-05-19T19:29:40.493" v="2234" actId="478"/>
          <ac:spMkLst>
            <pc:docMk/>
            <pc:sldMk cId="4175618513" sldId="633"/>
            <ac:spMk id="11" creationId="{97CB8684-6B6D-7356-A6CA-EA6B40A732EF}"/>
          </ac:spMkLst>
        </pc:spChg>
        <pc:spChg chg="del">
          <ac:chgData name="Jackson, Darryl" userId="192148f3-f863-4408-ab75-b0b1cb7a793f" providerId="ADAL" clId="{F118CE23-9B1C-45E5-9805-7442D694576B}" dt="2023-05-19T19:31:02.388" v="2243" actId="478"/>
          <ac:spMkLst>
            <pc:docMk/>
            <pc:sldMk cId="4175618513" sldId="633"/>
            <ac:spMk id="12" creationId="{35C4A032-B84A-FACE-B682-53FF9EB95D47}"/>
          </ac:spMkLst>
        </pc:spChg>
        <pc:picChg chg="add mod modCrop">
          <ac:chgData name="Jackson, Darryl" userId="192148f3-f863-4408-ab75-b0b1cb7a793f" providerId="ADAL" clId="{F118CE23-9B1C-45E5-9805-7442D694576B}" dt="2023-05-19T19:30:10.660" v="2242" actId="1076"/>
          <ac:picMkLst>
            <pc:docMk/>
            <pc:sldMk cId="4175618513" sldId="633"/>
            <ac:picMk id="4" creationId="{2C440141-D50B-0AB3-353A-273D54800165}"/>
          </ac:picMkLst>
        </pc:picChg>
        <pc:picChg chg="add mod">
          <ac:chgData name="Jackson, Darryl" userId="192148f3-f863-4408-ab75-b0b1cb7a793f" providerId="ADAL" clId="{F118CE23-9B1C-45E5-9805-7442D694576B}" dt="2023-05-19T19:31:24.885" v="2250" actId="14100"/>
          <ac:picMkLst>
            <pc:docMk/>
            <pc:sldMk cId="4175618513" sldId="633"/>
            <ac:picMk id="6" creationId="{FB6299E2-DCD1-12EA-E7B6-EAEE5E94D6BA}"/>
          </ac:picMkLst>
        </pc:picChg>
      </pc:sldChg>
      <pc:sldChg chg="addSp delSp modSp mod ord">
        <pc:chgData name="Jackson, Darryl" userId="192148f3-f863-4408-ab75-b0b1cb7a793f" providerId="ADAL" clId="{F118CE23-9B1C-45E5-9805-7442D694576B}" dt="2023-05-23T08:33:42.482" v="11937" actId="313"/>
        <pc:sldMkLst>
          <pc:docMk/>
          <pc:sldMk cId="1231264667" sldId="634"/>
        </pc:sldMkLst>
        <pc:spChg chg="mod">
          <ac:chgData name="Jackson, Darryl" userId="192148f3-f863-4408-ab75-b0b1cb7a793f" providerId="ADAL" clId="{F118CE23-9B1C-45E5-9805-7442D694576B}" dt="2023-05-19T18:31:40.970" v="307" actId="207"/>
          <ac:spMkLst>
            <pc:docMk/>
            <pc:sldMk cId="1231264667" sldId="634"/>
            <ac:spMk id="9" creationId="{F269B9A4-99E8-C13B-D988-95D3D025ED93}"/>
          </ac:spMkLst>
        </pc:spChg>
        <pc:spChg chg="del">
          <ac:chgData name="Jackson, Darryl" userId="192148f3-f863-4408-ab75-b0b1cb7a793f" providerId="ADAL" clId="{F118CE23-9B1C-45E5-9805-7442D694576B}" dt="2023-05-19T19:39:53.290" v="2257" actId="478"/>
          <ac:spMkLst>
            <pc:docMk/>
            <pc:sldMk cId="1231264667" sldId="634"/>
            <ac:spMk id="11" creationId="{97CB8684-6B6D-7356-A6CA-EA6B40A732EF}"/>
          </ac:spMkLst>
        </pc:spChg>
        <pc:spChg chg="mod">
          <ac:chgData name="Jackson, Darryl" userId="192148f3-f863-4408-ab75-b0b1cb7a793f" providerId="ADAL" clId="{F118CE23-9B1C-45E5-9805-7442D694576B}" dt="2023-05-23T08:33:42.482" v="11937" actId="313"/>
          <ac:spMkLst>
            <pc:docMk/>
            <pc:sldMk cId="1231264667" sldId="634"/>
            <ac:spMk id="12" creationId="{35C4A032-B84A-FACE-B682-53FF9EB95D47}"/>
          </ac:spMkLst>
        </pc:spChg>
        <pc:picChg chg="add mod">
          <ac:chgData name="Jackson, Darryl" userId="192148f3-f863-4408-ab75-b0b1cb7a793f" providerId="ADAL" clId="{F118CE23-9B1C-45E5-9805-7442D694576B}" dt="2023-05-19T19:47:59.248" v="2580" actId="14100"/>
          <ac:picMkLst>
            <pc:docMk/>
            <pc:sldMk cId="1231264667" sldId="634"/>
            <ac:picMk id="4" creationId="{EB8A664B-3D90-B86C-34EB-E7EB4F3CE39D}"/>
          </ac:picMkLst>
        </pc:picChg>
        <pc:picChg chg="add mod">
          <ac:chgData name="Jackson, Darryl" userId="192148f3-f863-4408-ab75-b0b1cb7a793f" providerId="ADAL" clId="{F118CE23-9B1C-45E5-9805-7442D694576B}" dt="2023-05-19T19:47:56.881" v="2579" actId="1076"/>
          <ac:picMkLst>
            <pc:docMk/>
            <pc:sldMk cId="1231264667" sldId="634"/>
            <ac:picMk id="6" creationId="{B96179A0-D3AD-B7A1-1BA3-624755144D89}"/>
          </ac:picMkLst>
        </pc:picChg>
      </pc:sldChg>
      <pc:sldChg chg="delSp modSp mod">
        <pc:chgData name="Jackson, Darryl" userId="192148f3-f863-4408-ab75-b0b1cb7a793f" providerId="ADAL" clId="{F118CE23-9B1C-45E5-9805-7442D694576B}" dt="2023-05-22T10:18:00.835" v="10426" actId="14100"/>
        <pc:sldMkLst>
          <pc:docMk/>
          <pc:sldMk cId="1189593131" sldId="635"/>
        </pc:sldMkLst>
        <pc:spChg chg="mod">
          <ac:chgData name="Jackson, Darryl" userId="192148f3-f863-4408-ab75-b0b1cb7a793f" providerId="ADAL" clId="{F118CE23-9B1C-45E5-9805-7442D694576B}" dt="2023-05-19T18:31:45.198" v="308" actId="207"/>
          <ac:spMkLst>
            <pc:docMk/>
            <pc:sldMk cId="1189593131" sldId="635"/>
            <ac:spMk id="9" creationId="{F269B9A4-99E8-C13B-D988-95D3D025ED93}"/>
          </ac:spMkLst>
        </pc:spChg>
        <pc:spChg chg="mod">
          <ac:chgData name="Jackson, Darryl" userId="192148f3-f863-4408-ab75-b0b1cb7a793f" providerId="ADAL" clId="{F118CE23-9B1C-45E5-9805-7442D694576B}" dt="2023-05-19T20:49:22.980" v="3421" actId="20577"/>
          <ac:spMkLst>
            <pc:docMk/>
            <pc:sldMk cId="1189593131" sldId="635"/>
            <ac:spMk id="10" creationId="{1ABADC3C-A9E9-8CAC-132B-0A18DF0E5C2F}"/>
          </ac:spMkLst>
        </pc:spChg>
        <pc:spChg chg="mod">
          <ac:chgData name="Jackson, Darryl" userId="192148f3-f863-4408-ab75-b0b1cb7a793f" providerId="ADAL" clId="{F118CE23-9B1C-45E5-9805-7442D694576B}" dt="2023-05-22T10:18:00.835" v="10426" actId="14100"/>
          <ac:spMkLst>
            <pc:docMk/>
            <pc:sldMk cId="1189593131" sldId="635"/>
            <ac:spMk id="11" creationId="{97CB8684-6B6D-7356-A6CA-EA6B40A732EF}"/>
          </ac:spMkLst>
        </pc:spChg>
        <pc:spChg chg="del mod">
          <ac:chgData name="Jackson, Darryl" userId="192148f3-f863-4408-ab75-b0b1cb7a793f" providerId="ADAL" clId="{F118CE23-9B1C-45E5-9805-7442D694576B}" dt="2023-05-22T10:10:36.671" v="9801" actId="478"/>
          <ac:spMkLst>
            <pc:docMk/>
            <pc:sldMk cId="1189593131" sldId="635"/>
            <ac:spMk id="12" creationId="{35C4A032-B84A-FACE-B682-53FF9EB95D47}"/>
          </ac:spMkLst>
        </pc:spChg>
      </pc:sldChg>
      <pc:sldChg chg="addSp delSp modSp mod">
        <pc:chgData name="Jackson, Darryl" userId="192148f3-f863-4408-ab75-b0b1cb7a793f" providerId="ADAL" clId="{F118CE23-9B1C-45E5-9805-7442D694576B}" dt="2023-05-19T21:08:49.111" v="3846" actId="14100"/>
        <pc:sldMkLst>
          <pc:docMk/>
          <pc:sldMk cId="3602386392" sldId="636"/>
        </pc:sldMkLst>
        <pc:spChg chg="mod">
          <ac:chgData name="Jackson, Darryl" userId="192148f3-f863-4408-ab75-b0b1cb7a793f" providerId="ADAL" clId="{F118CE23-9B1C-45E5-9805-7442D694576B}" dt="2023-05-19T18:31:49.828" v="309" actId="207"/>
          <ac:spMkLst>
            <pc:docMk/>
            <pc:sldMk cId="3602386392" sldId="636"/>
            <ac:spMk id="9" creationId="{F269B9A4-99E8-C13B-D988-95D3D025ED93}"/>
          </ac:spMkLst>
        </pc:spChg>
        <pc:spChg chg="del">
          <ac:chgData name="Jackson, Darryl" userId="192148f3-f863-4408-ab75-b0b1cb7a793f" providerId="ADAL" clId="{F118CE23-9B1C-45E5-9805-7442D694576B}" dt="2023-05-19T20:53:32.633" v="3437" actId="478"/>
          <ac:spMkLst>
            <pc:docMk/>
            <pc:sldMk cId="3602386392" sldId="636"/>
            <ac:spMk id="11" creationId="{97CB8684-6B6D-7356-A6CA-EA6B40A732EF}"/>
          </ac:spMkLst>
        </pc:spChg>
        <pc:spChg chg="mod">
          <ac:chgData name="Jackson, Darryl" userId="192148f3-f863-4408-ab75-b0b1cb7a793f" providerId="ADAL" clId="{F118CE23-9B1C-45E5-9805-7442D694576B}" dt="2023-05-19T21:08:42.845" v="3844" actId="20577"/>
          <ac:spMkLst>
            <pc:docMk/>
            <pc:sldMk cId="3602386392" sldId="636"/>
            <ac:spMk id="12" creationId="{35C4A032-B84A-FACE-B682-53FF9EB95D47}"/>
          </ac:spMkLst>
        </pc:spChg>
        <pc:picChg chg="add del mod">
          <ac:chgData name="Jackson, Darryl" userId="192148f3-f863-4408-ab75-b0b1cb7a793f" providerId="ADAL" clId="{F118CE23-9B1C-45E5-9805-7442D694576B}" dt="2023-05-19T20:56:15.116" v="3448" actId="478"/>
          <ac:picMkLst>
            <pc:docMk/>
            <pc:sldMk cId="3602386392" sldId="636"/>
            <ac:picMk id="4" creationId="{D931D88A-ACE0-BA90-0835-DDE07FACDEAC}"/>
          </ac:picMkLst>
        </pc:picChg>
        <pc:picChg chg="add del mod">
          <ac:chgData name="Jackson, Darryl" userId="192148f3-f863-4408-ab75-b0b1cb7a793f" providerId="ADAL" clId="{F118CE23-9B1C-45E5-9805-7442D694576B}" dt="2023-05-19T20:55:45.600" v="3444" actId="478"/>
          <ac:picMkLst>
            <pc:docMk/>
            <pc:sldMk cId="3602386392" sldId="636"/>
            <ac:picMk id="6" creationId="{6B0FE906-748D-EA4D-485A-7BB206B2F212}"/>
          </ac:picMkLst>
        </pc:picChg>
        <pc:picChg chg="add del mod">
          <ac:chgData name="Jackson, Darryl" userId="192148f3-f863-4408-ab75-b0b1cb7a793f" providerId="ADAL" clId="{F118CE23-9B1C-45E5-9805-7442D694576B}" dt="2023-05-19T21:04:09.761" v="3645" actId="478"/>
          <ac:picMkLst>
            <pc:docMk/>
            <pc:sldMk cId="3602386392" sldId="636"/>
            <ac:picMk id="8" creationId="{0DE9CA3E-3395-FFE5-1112-08C5D437C774}"/>
          </ac:picMkLst>
        </pc:picChg>
        <pc:picChg chg="add del mod">
          <ac:chgData name="Jackson, Darryl" userId="192148f3-f863-4408-ab75-b0b1cb7a793f" providerId="ADAL" clId="{F118CE23-9B1C-45E5-9805-7442D694576B}" dt="2023-05-19T21:04:39.538" v="3651" actId="478"/>
          <ac:picMkLst>
            <pc:docMk/>
            <pc:sldMk cId="3602386392" sldId="636"/>
            <ac:picMk id="14" creationId="{FD0843D0-A6F5-7295-306C-C07C21E190E7}"/>
          </ac:picMkLst>
        </pc:picChg>
        <pc:picChg chg="add mod">
          <ac:chgData name="Jackson, Darryl" userId="192148f3-f863-4408-ab75-b0b1cb7a793f" providerId="ADAL" clId="{F118CE23-9B1C-45E5-9805-7442D694576B}" dt="2023-05-19T21:04:23.193" v="3650" actId="14100"/>
          <ac:picMkLst>
            <pc:docMk/>
            <pc:sldMk cId="3602386392" sldId="636"/>
            <ac:picMk id="16" creationId="{173C832B-EBF2-245A-A3B5-7D0B81DD47DD}"/>
          </ac:picMkLst>
        </pc:picChg>
        <pc:picChg chg="add mod">
          <ac:chgData name="Jackson, Darryl" userId="192148f3-f863-4408-ab75-b0b1cb7a793f" providerId="ADAL" clId="{F118CE23-9B1C-45E5-9805-7442D694576B}" dt="2023-05-19T21:04:52.809" v="3655" actId="14100"/>
          <ac:picMkLst>
            <pc:docMk/>
            <pc:sldMk cId="3602386392" sldId="636"/>
            <ac:picMk id="18" creationId="{DD31CF0A-9B9A-FA2C-143D-21B28D747AD3}"/>
          </ac:picMkLst>
        </pc:picChg>
        <pc:picChg chg="add mod">
          <ac:chgData name="Jackson, Darryl" userId="192148f3-f863-4408-ab75-b0b1cb7a793f" providerId="ADAL" clId="{F118CE23-9B1C-45E5-9805-7442D694576B}" dt="2023-05-19T21:08:49.111" v="3846" actId="14100"/>
          <ac:picMkLst>
            <pc:docMk/>
            <pc:sldMk cId="3602386392" sldId="636"/>
            <ac:picMk id="20" creationId="{B1E79EE5-3237-3952-6B2C-7763BA1C0598}"/>
          </ac:picMkLst>
        </pc:picChg>
      </pc:sldChg>
      <pc:sldChg chg="addSp delSp modSp mod">
        <pc:chgData name="Jackson, Darryl" userId="192148f3-f863-4408-ab75-b0b1cb7a793f" providerId="ADAL" clId="{F118CE23-9B1C-45E5-9805-7442D694576B}" dt="2023-05-19T21:22:42.698" v="3994" actId="20577"/>
        <pc:sldMkLst>
          <pc:docMk/>
          <pc:sldMk cId="2970441640" sldId="637"/>
        </pc:sldMkLst>
        <pc:spChg chg="add mod">
          <ac:chgData name="Jackson, Darryl" userId="192148f3-f863-4408-ab75-b0b1cb7a793f" providerId="ADAL" clId="{F118CE23-9B1C-45E5-9805-7442D694576B}" dt="2023-05-19T21:21:01.709" v="3925" actId="1076"/>
          <ac:spMkLst>
            <pc:docMk/>
            <pc:sldMk cId="2970441640" sldId="637"/>
            <ac:spMk id="2" creationId="{77E1909A-C846-6288-7749-5F4F75449ED8}"/>
          </ac:spMkLst>
        </pc:spChg>
        <pc:spChg chg="add mod">
          <ac:chgData name="Jackson, Darryl" userId="192148f3-f863-4408-ab75-b0b1cb7a793f" providerId="ADAL" clId="{F118CE23-9B1C-45E5-9805-7442D694576B}" dt="2023-05-19T21:21:08.157" v="3926" actId="1076"/>
          <ac:spMkLst>
            <pc:docMk/>
            <pc:sldMk cId="2970441640" sldId="637"/>
            <ac:spMk id="4" creationId="{E11BAE3B-59F3-9C96-43C8-4A03BB5DCA20}"/>
          </ac:spMkLst>
        </pc:spChg>
        <pc:spChg chg="add mod">
          <ac:chgData name="Jackson, Darryl" userId="192148f3-f863-4408-ab75-b0b1cb7a793f" providerId="ADAL" clId="{F118CE23-9B1C-45E5-9805-7442D694576B}" dt="2023-05-19T21:20:43.741" v="3916" actId="20577"/>
          <ac:spMkLst>
            <pc:docMk/>
            <pc:sldMk cId="2970441640" sldId="637"/>
            <ac:spMk id="5" creationId="{42458D34-D9A2-EDDD-2063-206C65014A72}"/>
          </ac:spMkLst>
        </pc:spChg>
        <pc:spChg chg="add mod">
          <ac:chgData name="Jackson, Darryl" userId="192148f3-f863-4408-ab75-b0b1cb7a793f" providerId="ADAL" clId="{F118CE23-9B1C-45E5-9805-7442D694576B}" dt="2023-05-19T21:22:42.698" v="3994" actId="20577"/>
          <ac:spMkLst>
            <pc:docMk/>
            <pc:sldMk cId="2970441640" sldId="637"/>
            <ac:spMk id="6" creationId="{035E4677-DE2E-03C7-9969-902D392BD1CE}"/>
          </ac:spMkLst>
        </pc:spChg>
        <pc:spChg chg="mod">
          <ac:chgData name="Jackson, Darryl" userId="192148f3-f863-4408-ab75-b0b1cb7a793f" providerId="ADAL" clId="{F118CE23-9B1C-45E5-9805-7442D694576B}" dt="2023-05-19T18:31:53.844" v="310" actId="207"/>
          <ac:spMkLst>
            <pc:docMk/>
            <pc:sldMk cId="2970441640" sldId="637"/>
            <ac:spMk id="9" creationId="{F269B9A4-99E8-C13B-D988-95D3D025ED93}"/>
          </ac:spMkLst>
        </pc:spChg>
        <pc:spChg chg="del">
          <ac:chgData name="Jackson, Darryl" userId="192148f3-f863-4408-ab75-b0b1cb7a793f" providerId="ADAL" clId="{F118CE23-9B1C-45E5-9805-7442D694576B}" dt="2023-05-19T21:14:43.472" v="3847" actId="478"/>
          <ac:spMkLst>
            <pc:docMk/>
            <pc:sldMk cId="2970441640" sldId="637"/>
            <ac:spMk id="11" creationId="{97CB8684-6B6D-7356-A6CA-EA6B40A732EF}"/>
          </ac:spMkLst>
        </pc:spChg>
        <pc:spChg chg="del">
          <ac:chgData name="Jackson, Darryl" userId="192148f3-f863-4408-ab75-b0b1cb7a793f" providerId="ADAL" clId="{F118CE23-9B1C-45E5-9805-7442D694576B}" dt="2023-05-19T21:19:40.529" v="3891" actId="478"/>
          <ac:spMkLst>
            <pc:docMk/>
            <pc:sldMk cId="2970441640" sldId="637"/>
            <ac:spMk id="12" creationId="{35C4A032-B84A-FACE-B682-53FF9EB95D47}"/>
          </ac:spMkLst>
        </pc:spChg>
      </pc:sldChg>
      <pc:sldChg chg="addSp delSp modSp mod">
        <pc:chgData name="Jackson, Darryl" userId="192148f3-f863-4408-ab75-b0b1cb7a793f" providerId="ADAL" clId="{F118CE23-9B1C-45E5-9805-7442D694576B}" dt="2023-05-19T22:01:54.869" v="4639" actId="1076"/>
        <pc:sldMkLst>
          <pc:docMk/>
          <pc:sldMk cId="3968947125" sldId="638"/>
        </pc:sldMkLst>
        <pc:spChg chg="mod">
          <ac:chgData name="Jackson, Darryl" userId="192148f3-f863-4408-ab75-b0b1cb7a793f" providerId="ADAL" clId="{F118CE23-9B1C-45E5-9805-7442D694576B}" dt="2023-05-19T21:55:38.061" v="4521"/>
          <ac:spMkLst>
            <pc:docMk/>
            <pc:sldMk cId="3968947125" sldId="638"/>
            <ac:spMk id="9" creationId="{F269B9A4-99E8-C13B-D988-95D3D025ED93}"/>
          </ac:spMkLst>
        </pc:spChg>
        <pc:spChg chg="del">
          <ac:chgData name="Jackson, Darryl" userId="192148f3-f863-4408-ab75-b0b1cb7a793f" providerId="ADAL" clId="{F118CE23-9B1C-45E5-9805-7442D694576B}" dt="2023-05-19T21:36:01.430" v="3995" actId="478"/>
          <ac:spMkLst>
            <pc:docMk/>
            <pc:sldMk cId="3968947125" sldId="638"/>
            <ac:spMk id="11" creationId="{97CB8684-6B6D-7356-A6CA-EA6B40A732EF}"/>
          </ac:spMkLst>
        </pc:spChg>
        <pc:spChg chg="del">
          <ac:chgData name="Jackson, Darryl" userId="192148f3-f863-4408-ab75-b0b1cb7a793f" providerId="ADAL" clId="{F118CE23-9B1C-45E5-9805-7442D694576B}" dt="2023-05-19T21:41:59.338" v="4008" actId="478"/>
          <ac:spMkLst>
            <pc:docMk/>
            <pc:sldMk cId="3968947125" sldId="638"/>
            <ac:spMk id="12" creationId="{35C4A032-B84A-FACE-B682-53FF9EB95D47}"/>
          </ac:spMkLst>
        </pc:spChg>
        <pc:spChg chg="add del mod">
          <ac:chgData name="Jackson, Darryl" userId="192148f3-f863-4408-ab75-b0b1cb7a793f" providerId="ADAL" clId="{F118CE23-9B1C-45E5-9805-7442D694576B}" dt="2023-05-19T21:48:32.646" v="4058"/>
          <ac:spMkLst>
            <pc:docMk/>
            <pc:sldMk cId="3968947125" sldId="638"/>
            <ac:spMk id="15" creationId="{3FDF5273-011D-09EE-A3D9-1EC3EBD5FD46}"/>
          </ac:spMkLst>
        </pc:spChg>
        <pc:spChg chg="add del mod">
          <ac:chgData name="Jackson, Darryl" userId="192148f3-f863-4408-ab75-b0b1cb7a793f" providerId="ADAL" clId="{F118CE23-9B1C-45E5-9805-7442D694576B}" dt="2023-05-19T21:56:11.024" v="4530" actId="478"/>
          <ac:spMkLst>
            <pc:docMk/>
            <pc:sldMk cId="3968947125" sldId="638"/>
            <ac:spMk id="16" creationId="{3D672E5B-5109-9B32-D456-437C17C1B6E2}"/>
          </ac:spMkLst>
        </pc:spChg>
        <pc:spChg chg="add del mod">
          <ac:chgData name="Jackson, Darryl" userId="192148f3-f863-4408-ab75-b0b1cb7a793f" providerId="ADAL" clId="{F118CE23-9B1C-45E5-9805-7442D694576B}" dt="2023-05-19T21:55:43.743" v="4523" actId="478"/>
          <ac:spMkLst>
            <pc:docMk/>
            <pc:sldMk cId="3968947125" sldId="638"/>
            <ac:spMk id="17" creationId="{93282BA2-24BE-A4B1-2F08-53A0FABD6BEC}"/>
          </ac:spMkLst>
        </pc:spChg>
        <pc:spChg chg="add del mod">
          <ac:chgData name="Jackson, Darryl" userId="192148f3-f863-4408-ab75-b0b1cb7a793f" providerId="ADAL" clId="{F118CE23-9B1C-45E5-9805-7442D694576B}" dt="2023-05-19T21:56:23.186" v="4532" actId="478"/>
          <ac:spMkLst>
            <pc:docMk/>
            <pc:sldMk cId="3968947125" sldId="638"/>
            <ac:spMk id="18" creationId="{89AE7246-E36E-2655-CC1E-2E9DE5CEE3EB}"/>
          </ac:spMkLst>
        </pc:spChg>
        <pc:spChg chg="add del mod">
          <ac:chgData name="Jackson, Darryl" userId="192148f3-f863-4408-ab75-b0b1cb7a793f" providerId="ADAL" clId="{F118CE23-9B1C-45E5-9805-7442D694576B}" dt="2023-05-19T21:57:08.555" v="4544" actId="478"/>
          <ac:spMkLst>
            <pc:docMk/>
            <pc:sldMk cId="3968947125" sldId="638"/>
            <ac:spMk id="19" creationId="{08C60D4E-4004-8B7F-0529-9489732AF632}"/>
          </ac:spMkLst>
        </pc:spChg>
        <pc:spChg chg="add mod">
          <ac:chgData name="Jackson, Darryl" userId="192148f3-f863-4408-ab75-b0b1cb7a793f" providerId="ADAL" clId="{F118CE23-9B1C-45E5-9805-7442D694576B}" dt="2023-05-19T21:54:56.986" v="4510" actId="1582"/>
          <ac:spMkLst>
            <pc:docMk/>
            <pc:sldMk cId="3968947125" sldId="638"/>
            <ac:spMk id="20" creationId="{E95E0F1D-5155-77D0-88FA-E4EA47A48F93}"/>
          </ac:spMkLst>
        </pc:spChg>
        <pc:spChg chg="add del">
          <ac:chgData name="Jackson, Darryl" userId="192148f3-f863-4408-ab75-b0b1cb7a793f" providerId="ADAL" clId="{F118CE23-9B1C-45E5-9805-7442D694576B}" dt="2023-05-19T21:55:05.808" v="4512" actId="478"/>
          <ac:spMkLst>
            <pc:docMk/>
            <pc:sldMk cId="3968947125" sldId="638"/>
            <ac:spMk id="22" creationId="{5497A8ED-0A37-BA4E-807F-520CFFEB7C32}"/>
          </ac:spMkLst>
        </pc:spChg>
        <pc:spChg chg="add mod">
          <ac:chgData name="Jackson, Darryl" userId="192148f3-f863-4408-ab75-b0b1cb7a793f" providerId="ADAL" clId="{F118CE23-9B1C-45E5-9805-7442D694576B}" dt="2023-05-19T21:56:55.086" v="4541" actId="404"/>
          <ac:spMkLst>
            <pc:docMk/>
            <pc:sldMk cId="3968947125" sldId="638"/>
            <ac:spMk id="24" creationId="{0A70A225-A1C8-5DB7-EF03-3E4BDDEC9C17}"/>
          </ac:spMkLst>
        </pc:spChg>
        <pc:spChg chg="add mod">
          <ac:chgData name="Jackson, Darryl" userId="192148f3-f863-4408-ab75-b0b1cb7a793f" providerId="ADAL" clId="{F118CE23-9B1C-45E5-9805-7442D694576B}" dt="2023-05-19T21:56:52.509" v="4540" actId="404"/>
          <ac:spMkLst>
            <pc:docMk/>
            <pc:sldMk cId="3968947125" sldId="638"/>
            <ac:spMk id="26" creationId="{CEE70BB3-C51D-DA79-DF09-3F916A08A962}"/>
          </ac:spMkLst>
        </pc:spChg>
        <pc:spChg chg="add mod">
          <ac:chgData name="Jackson, Darryl" userId="192148f3-f863-4408-ab75-b0b1cb7a793f" providerId="ADAL" clId="{F118CE23-9B1C-45E5-9805-7442D694576B}" dt="2023-05-19T22:00:43.287" v="4556" actId="14100"/>
          <ac:spMkLst>
            <pc:docMk/>
            <pc:sldMk cId="3968947125" sldId="638"/>
            <ac:spMk id="27" creationId="{F19F337B-0598-89AA-7CA3-7D3D75FA74AD}"/>
          </ac:spMkLst>
        </pc:spChg>
        <pc:spChg chg="add mod">
          <ac:chgData name="Jackson, Darryl" userId="192148f3-f863-4408-ab75-b0b1cb7a793f" providerId="ADAL" clId="{F118CE23-9B1C-45E5-9805-7442D694576B}" dt="2023-05-19T21:56:48.263" v="4539" actId="404"/>
          <ac:spMkLst>
            <pc:docMk/>
            <pc:sldMk cId="3968947125" sldId="638"/>
            <ac:spMk id="29" creationId="{1BFFD9F2-5491-7408-D6D6-77662ADE34BC}"/>
          </ac:spMkLst>
        </pc:spChg>
        <pc:spChg chg="add mod">
          <ac:chgData name="Jackson, Darryl" userId="192148f3-f863-4408-ab75-b0b1cb7a793f" providerId="ADAL" clId="{F118CE23-9B1C-45E5-9805-7442D694576B}" dt="2023-05-19T22:00:46.145" v="4557" actId="14100"/>
          <ac:spMkLst>
            <pc:docMk/>
            <pc:sldMk cId="3968947125" sldId="638"/>
            <ac:spMk id="30" creationId="{33DC9DB0-9559-39DA-2B12-29F7AA2B5580}"/>
          </ac:spMkLst>
        </pc:spChg>
        <pc:spChg chg="add mod">
          <ac:chgData name="Jackson, Darryl" userId="192148f3-f863-4408-ab75-b0b1cb7a793f" providerId="ADAL" clId="{F118CE23-9B1C-45E5-9805-7442D694576B}" dt="2023-05-19T21:57:48.786" v="4555" actId="14100"/>
          <ac:spMkLst>
            <pc:docMk/>
            <pc:sldMk cId="3968947125" sldId="638"/>
            <ac:spMk id="32" creationId="{DB9AB5A5-D93C-C58B-BB50-B56F75ACDD90}"/>
          </ac:spMkLst>
        </pc:spChg>
        <pc:spChg chg="add mod">
          <ac:chgData name="Jackson, Darryl" userId="192148f3-f863-4408-ab75-b0b1cb7a793f" providerId="ADAL" clId="{F118CE23-9B1C-45E5-9805-7442D694576B}" dt="2023-05-19T22:00:48.844" v="4558" actId="14100"/>
          <ac:spMkLst>
            <pc:docMk/>
            <pc:sldMk cId="3968947125" sldId="638"/>
            <ac:spMk id="34" creationId="{37C448F0-F1D6-8969-428E-4D9D3C251F67}"/>
          </ac:spMkLst>
        </pc:spChg>
        <pc:spChg chg="add mod">
          <ac:chgData name="Jackson, Darryl" userId="192148f3-f863-4408-ab75-b0b1cb7a793f" providerId="ADAL" clId="{F118CE23-9B1C-45E5-9805-7442D694576B}" dt="2023-05-19T22:01:13.740" v="4565" actId="208"/>
          <ac:spMkLst>
            <pc:docMk/>
            <pc:sldMk cId="3968947125" sldId="638"/>
            <ac:spMk id="35" creationId="{F8D901E1-380A-07E9-D382-F4F836F396F9}"/>
          </ac:spMkLst>
        </pc:spChg>
        <pc:spChg chg="add del mod">
          <ac:chgData name="Jackson, Darryl" userId="192148f3-f863-4408-ab75-b0b1cb7a793f" providerId="ADAL" clId="{F118CE23-9B1C-45E5-9805-7442D694576B}" dt="2023-05-19T22:00:58.821" v="4561"/>
          <ac:spMkLst>
            <pc:docMk/>
            <pc:sldMk cId="3968947125" sldId="638"/>
            <ac:spMk id="36" creationId="{09BAFAE2-2559-293A-6981-5234B865A539}"/>
          </ac:spMkLst>
        </pc:spChg>
        <pc:spChg chg="add mod">
          <ac:chgData name="Jackson, Darryl" userId="192148f3-f863-4408-ab75-b0b1cb7a793f" providerId="ADAL" clId="{F118CE23-9B1C-45E5-9805-7442D694576B}" dt="2023-05-19T22:01:54.869" v="4639" actId="1076"/>
          <ac:spMkLst>
            <pc:docMk/>
            <pc:sldMk cId="3968947125" sldId="638"/>
            <ac:spMk id="37" creationId="{3A190ED6-BBE3-C823-4321-8F699E530B01}"/>
          </ac:spMkLst>
        </pc:spChg>
        <pc:picChg chg="add mod ord">
          <ac:chgData name="Jackson, Darryl" userId="192148f3-f863-4408-ab75-b0b1cb7a793f" providerId="ADAL" clId="{F118CE23-9B1C-45E5-9805-7442D694576B}" dt="2023-05-19T21:47:38.295" v="4054" actId="1076"/>
          <ac:picMkLst>
            <pc:docMk/>
            <pc:sldMk cId="3968947125" sldId="638"/>
            <ac:picMk id="4" creationId="{927146D7-7FB3-F1F2-8090-574944BAE5BD}"/>
          </ac:picMkLst>
        </pc:picChg>
        <pc:picChg chg="add mod ord">
          <ac:chgData name="Jackson, Darryl" userId="192148f3-f863-4408-ab75-b0b1cb7a793f" providerId="ADAL" clId="{F118CE23-9B1C-45E5-9805-7442D694576B}" dt="2023-05-19T21:48:16.562" v="4055" actId="408"/>
          <ac:picMkLst>
            <pc:docMk/>
            <pc:sldMk cId="3968947125" sldId="638"/>
            <ac:picMk id="6" creationId="{D408B75D-CE82-9C47-87B2-0A93F8501FE8}"/>
          </ac:picMkLst>
        </pc:picChg>
        <pc:picChg chg="add mod">
          <ac:chgData name="Jackson, Darryl" userId="192148f3-f863-4408-ab75-b0b1cb7a793f" providerId="ADAL" clId="{F118CE23-9B1C-45E5-9805-7442D694576B}" dt="2023-05-19T21:46:17.001" v="4037" actId="1076"/>
          <ac:picMkLst>
            <pc:docMk/>
            <pc:sldMk cId="3968947125" sldId="638"/>
            <ac:picMk id="8" creationId="{93CE7F2B-F163-4187-03DC-86989CB2DC0E}"/>
          </ac:picMkLst>
        </pc:picChg>
        <pc:picChg chg="add mod">
          <ac:chgData name="Jackson, Darryl" userId="192148f3-f863-4408-ab75-b0b1cb7a793f" providerId="ADAL" clId="{F118CE23-9B1C-45E5-9805-7442D694576B}" dt="2023-05-19T21:48:16.562" v="4055" actId="408"/>
          <ac:picMkLst>
            <pc:docMk/>
            <pc:sldMk cId="3968947125" sldId="638"/>
            <ac:picMk id="14" creationId="{E9D7C0DB-DE71-4673-DA0D-9E0CFDFF9427}"/>
          </ac:picMkLst>
        </pc:picChg>
        <pc:picChg chg="add del">
          <ac:chgData name="Jackson, Darryl" userId="192148f3-f863-4408-ab75-b0b1cb7a793f" providerId="ADAL" clId="{F118CE23-9B1C-45E5-9805-7442D694576B}" dt="2023-05-19T21:57:15.587" v="4546"/>
          <ac:picMkLst>
            <pc:docMk/>
            <pc:sldMk cId="3968947125" sldId="638"/>
            <ac:picMk id="33" creationId="{55037C2A-A4F3-FA97-BD00-AD30C502C192}"/>
          </ac:picMkLst>
        </pc:picChg>
      </pc:sldChg>
      <pc:sldChg chg="addSp delSp modSp mod">
        <pc:chgData name="Jackson, Darryl" userId="192148f3-f863-4408-ab75-b0b1cb7a793f" providerId="ADAL" clId="{F118CE23-9B1C-45E5-9805-7442D694576B}" dt="2023-05-22T10:31:54.422" v="11544" actId="20577"/>
        <pc:sldMkLst>
          <pc:docMk/>
          <pc:sldMk cId="2460489781" sldId="639"/>
        </pc:sldMkLst>
        <pc:spChg chg="add del mod">
          <ac:chgData name="Jackson, Darryl" userId="192148f3-f863-4408-ab75-b0b1cb7a793f" providerId="ADAL" clId="{F118CE23-9B1C-45E5-9805-7442D694576B}" dt="2023-05-22T08:08:17.442" v="5313"/>
          <ac:spMkLst>
            <pc:docMk/>
            <pc:sldMk cId="2460489781" sldId="639"/>
            <ac:spMk id="5" creationId="{3D3105A8-8F9F-5257-549F-AF5DECC84900}"/>
          </ac:spMkLst>
        </pc:spChg>
        <pc:spChg chg="add del mod">
          <ac:chgData name="Jackson, Darryl" userId="192148f3-f863-4408-ab75-b0b1cb7a793f" providerId="ADAL" clId="{F118CE23-9B1C-45E5-9805-7442D694576B}" dt="2023-05-22T08:08:17.442" v="5313"/>
          <ac:spMkLst>
            <pc:docMk/>
            <pc:sldMk cId="2460489781" sldId="639"/>
            <ac:spMk id="6" creationId="{B672279C-FDD5-3476-3725-027A44E09006}"/>
          </ac:spMkLst>
        </pc:spChg>
        <pc:spChg chg="mod">
          <ac:chgData name="Jackson, Darryl" userId="192148f3-f863-4408-ab75-b0b1cb7a793f" providerId="ADAL" clId="{F118CE23-9B1C-45E5-9805-7442D694576B}" dt="2023-05-19T18:32:10.010" v="313" actId="207"/>
          <ac:spMkLst>
            <pc:docMk/>
            <pc:sldMk cId="2460489781" sldId="639"/>
            <ac:spMk id="9" creationId="{F269B9A4-99E8-C13B-D988-95D3D025ED93}"/>
          </ac:spMkLst>
        </pc:spChg>
        <pc:spChg chg="del">
          <ac:chgData name="Jackson, Darryl" userId="192148f3-f863-4408-ab75-b0b1cb7a793f" providerId="ADAL" clId="{F118CE23-9B1C-45E5-9805-7442D694576B}" dt="2023-05-22T08:05:25.956" v="5308" actId="478"/>
          <ac:spMkLst>
            <pc:docMk/>
            <pc:sldMk cId="2460489781" sldId="639"/>
            <ac:spMk id="11" creationId="{97CB8684-6B6D-7356-A6CA-EA6B40A732EF}"/>
          </ac:spMkLst>
        </pc:spChg>
        <pc:spChg chg="mod">
          <ac:chgData name="Jackson, Darryl" userId="192148f3-f863-4408-ab75-b0b1cb7a793f" providerId="ADAL" clId="{F118CE23-9B1C-45E5-9805-7442D694576B}" dt="2023-05-22T10:31:54.422" v="11544" actId="20577"/>
          <ac:spMkLst>
            <pc:docMk/>
            <pc:sldMk cId="2460489781" sldId="639"/>
            <ac:spMk id="12" creationId="{35C4A032-B84A-FACE-B682-53FF9EB95D47}"/>
          </ac:spMkLst>
        </pc:spChg>
        <pc:spChg chg="add del mod">
          <ac:chgData name="Jackson, Darryl" userId="192148f3-f863-4408-ab75-b0b1cb7a793f" providerId="ADAL" clId="{F118CE23-9B1C-45E5-9805-7442D694576B}" dt="2023-05-22T08:08:19.368" v="5315" actId="478"/>
          <ac:spMkLst>
            <pc:docMk/>
            <pc:sldMk cId="2460489781" sldId="639"/>
            <ac:spMk id="13" creationId="{29EBA08F-00CB-2472-E5B2-344C66E65097}"/>
          </ac:spMkLst>
        </pc:spChg>
        <pc:spChg chg="add del mod">
          <ac:chgData name="Jackson, Darryl" userId="192148f3-f863-4408-ab75-b0b1cb7a793f" providerId="ADAL" clId="{F118CE23-9B1C-45E5-9805-7442D694576B}" dt="2023-05-22T08:08:19.368" v="5315" actId="478"/>
          <ac:spMkLst>
            <pc:docMk/>
            <pc:sldMk cId="2460489781" sldId="639"/>
            <ac:spMk id="14" creationId="{D8977854-5C62-6796-B7A9-1AB72D7A9EDD}"/>
          </ac:spMkLst>
        </pc:spChg>
        <pc:picChg chg="add mod">
          <ac:chgData name="Jackson, Darryl" userId="192148f3-f863-4408-ab75-b0b1cb7a793f" providerId="ADAL" clId="{F118CE23-9B1C-45E5-9805-7442D694576B}" dt="2023-05-22T08:13:55.870" v="5639" actId="14100"/>
          <ac:picMkLst>
            <pc:docMk/>
            <pc:sldMk cId="2460489781" sldId="639"/>
            <ac:picMk id="2" creationId="{14AC103A-4327-521F-F429-82A9A545AC89}"/>
          </ac:picMkLst>
        </pc:picChg>
        <pc:picChg chg="add del mod">
          <ac:chgData name="Jackson, Darryl" userId="192148f3-f863-4408-ab75-b0b1cb7a793f" providerId="ADAL" clId="{F118CE23-9B1C-45E5-9805-7442D694576B}" dt="2023-05-22T08:08:17.442" v="5313"/>
          <ac:picMkLst>
            <pc:docMk/>
            <pc:sldMk cId="2460489781" sldId="639"/>
            <ac:picMk id="4" creationId="{2FC416CD-0D7C-C6A8-08D6-97BD2BE83775}"/>
          </ac:picMkLst>
        </pc:picChg>
        <pc:picChg chg="add del mod">
          <ac:chgData name="Jackson, Darryl" userId="192148f3-f863-4408-ab75-b0b1cb7a793f" providerId="ADAL" clId="{F118CE23-9B1C-45E5-9805-7442D694576B}" dt="2023-05-22T08:08:17.442" v="5313"/>
          <ac:picMkLst>
            <pc:docMk/>
            <pc:sldMk cId="2460489781" sldId="639"/>
            <ac:picMk id="7" creationId="{E74B984E-AFE5-5A16-BFD0-08B73BE7E21E}"/>
          </ac:picMkLst>
        </pc:picChg>
        <pc:picChg chg="add del mod">
          <ac:chgData name="Jackson, Darryl" userId="192148f3-f863-4408-ab75-b0b1cb7a793f" providerId="ADAL" clId="{F118CE23-9B1C-45E5-9805-7442D694576B}" dt="2023-05-22T08:08:19.368" v="5315" actId="478"/>
          <ac:picMkLst>
            <pc:docMk/>
            <pc:sldMk cId="2460489781" sldId="639"/>
            <ac:picMk id="8" creationId="{CD8A7036-20F8-5BE3-C36B-70638C405455}"/>
          </ac:picMkLst>
        </pc:picChg>
        <pc:picChg chg="add del mod">
          <ac:chgData name="Jackson, Darryl" userId="192148f3-f863-4408-ab75-b0b1cb7a793f" providerId="ADAL" clId="{F118CE23-9B1C-45E5-9805-7442D694576B}" dt="2023-05-22T08:08:19.368" v="5315" actId="478"/>
          <ac:picMkLst>
            <pc:docMk/>
            <pc:sldMk cId="2460489781" sldId="639"/>
            <ac:picMk id="15" creationId="{62C17A5C-C1A1-816C-1A64-FAC7F6A1027E}"/>
          </ac:picMkLst>
        </pc:picChg>
        <pc:picChg chg="add mod">
          <ac:chgData name="Jackson, Darryl" userId="192148f3-f863-4408-ab75-b0b1cb7a793f" providerId="ADAL" clId="{F118CE23-9B1C-45E5-9805-7442D694576B}" dt="2023-05-22T08:13:21.106" v="5633" actId="1076"/>
          <ac:picMkLst>
            <pc:docMk/>
            <pc:sldMk cId="2460489781" sldId="639"/>
            <ac:picMk id="16" creationId="{10DF267B-E85F-ABE1-1994-BD15C0518203}"/>
          </ac:picMkLst>
        </pc:picChg>
        <pc:picChg chg="add mod">
          <ac:chgData name="Jackson, Darryl" userId="192148f3-f863-4408-ab75-b0b1cb7a793f" providerId="ADAL" clId="{F118CE23-9B1C-45E5-9805-7442D694576B}" dt="2023-05-22T08:09:32.923" v="5330" actId="1076"/>
          <ac:picMkLst>
            <pc:docMk/>
            <pc:sldMk cId="2460489781" sldId="639"/>
            <ac:picMk id="17" creationId="{63F6DCD7-D40B-F7D3-0EF8-927AABD9CC79}"/>
          </ac:picMkLst>
        </pc:picChg>
        <pc:cxnChg chg="add mod">
          <ac:chgData name="Jackson, Darryl" userId="192148f3-f863-4408-ab75-b0b1cb7a793f" providerId="ADAL" clId="{F118CE23-9B1C-45E5-9805-7442D694576B}" dt="2023-05-22T08:13:55.870" v="5639" actId="14100"/>
          <ac:cxnSpMkLst>
            <pc:docMk/>
            <pc:sldMk cId="2460489781" sldId="639"/>
            <ac:cxnSpMk id="19" creationId="{6CB7E5ED-FB1A-81A8-5820-4DD755A3418A}"/>
          </ac:cxnSpMkLst>
        </pc:cxnChg>
        <pc:cxnChg chg="add mod">
          <ac:chgData name="Jackson, Darryl" userId="192148f3-f863-4408-ab75-b0b1cb7a793f" providerId="ADAL" clId="{F118CE23-9B1C-45E5-9805-7442D694576B}" dt="2023-05-22T08:13:45.573" v="5638" actId="1582"/>
          <ac:cxnSpMkLst>
            <pc:docMk/>
            <pc:sldMk cId="2460489781" sldId="639"/>
            <ac:cxnSpMk id="22" creationId="{6911BBD3-E1D4-70D7-F4DD-3EDC702FAB47}"/>
          </ac:cxnSpMkLst>
        </pc:cxnChg>
      </pc:sldChg>
      <pc:sldChg chg="addSp delSp modSp mod">
        <pc:chgData name="Jackson, Darryl" userId="192148f3-f863-4408-ab75-b0b1cb7a793f" providerId="ADAL" clId="{F118CE23-9B1C-45E5-9805-7442D694576B}" dt="2023-05-22T10:30:52.379" v="11382" actId="14100"/>
        <pc:sldMkLst>
          <pc:docMk/>
          <pc:sldMk cId="2617250187" sldId="640"/>
        </pc:sldMkLst>
        <pc:spChg chg="add mod">
          <ac:chgData name="Jackson, Darryl" userId="192148f3-f863-4408-ab75-b0b1cb7a793f" providerId="ADAL" clId="{F118CE23-9B1C-45E5-9805-7442D694576B}" dt="2023-05-22T08:24:09.331" v="6300" actId="1076"/>
          <ac:spMkLst>
            <pc:docMk/>
            <pc:sldMk cId="2617250187" sldId="640"/>
            <ac:spMk id="2" creationId="{3344B20F-4719-D84C-6485-8CCDD83283F7}"/>
          </ac:spMkLst>
        </pc:spChg>
        <pc:spChg chg="mod">
          <ac:chgData name="Jackson, Darryl" userId="192148f3-f863-4408-ab75-b0b1cb7a793f" providerId="ADAL" clId="{F118CE23-9B1C-45E5-9805-7442D694576B}" dt="2023-05-22T08:24:15.289" v="6301" actId="1076"/>
          <ac:spMkLst>
            <pc:docMk/>
            <pc:sldMk cId="2617250187" sldId="640"/>
            <ac:spMk id="3" creationId="{4EED790F-6A1D-4A25-4DEA-4439CB2E5663}"/>
          </ac:spMkLst>
        </pc:spChg>
        <pc:spChg chg="add mod">
          <ac:chgData name="Jackson, Darryl" userId="192148f3-f863-4408-ab75-b0b1cb7a793f" providerId="ADAL" clId="{F118CE23-9B1C-45E5-9805-7442D694576B}" dt="2023-05-22T08:24:09.331" v="6300" actId="1076"/>
          <ac:spMkLst>
            <pc:docMk/>
            <pc:sldMk cId="2617250187" sldId="640"/>
            <ac:spMk id="4" creationId="{8FCC415F-90F0-1E4C-76EB-7B602B13DC01}"/>
          </ac:spMkLst>
        </pc:spChg>
        <pc:spChg chg="add mod">
          <ac:chgData name="Jackson, Darryl" userId="192148f3-f863-4408-ab75-b0b1cb7a793f" providerId="ADAL" clId="{F118CE23-9B1C-45E5-9805-7442D694576B}" dt="2023-05-22T08:24:09.331" v="6300" actId="1076"/>
          <ac:spMkLst>
            <pc:docMk/>
            <pc:sldMk cId="2617250187" sldId="640"/>
            <ac:spMk id="5" creationId="{765FD3AD-46B5-8F20-24D6-C5F1254CE99A}"/>
          </ac:spMkLst>
        </pc:spChg>
        <pc:spChg chg="add mod">
          <ac:chgData name="Jackson, Darryl" userId="192148f3-f863-4408-ab75-b0b1cb7a793f" providerId="ADAL" clId="{F118CE23-9B1C-45E5-9805-7442D694576B}" dt="2023-05-22T08:24:09.331" v="6300" actId="1076"/>
          <ac:spMkLst>
            <pc:docMk/>
            <pc:sldMk cId="2617250187" sldId="640"/>
            <ac:spMk id="6" creationId="{CDEA24FC-0EAC-512E-5507-37B8DBD868AD}"/>
          </ac:spMkLst>
        </pc:spChg>
        <pc:spChg chg="add mod">
          <ac:chgData name="Jackson, Darryl" userId="192148f3-f863-4408-ab75-b0b1cb7a793f" providerId="ADAL" clId="{F118CE23-9B1C-45E5-9805-7442D694576B}" dt="2023-05-22T08:24:09.331" v="6300" actId="1076"/>
          <ac:spMkLst>
            <pc:docMk/>
            <pc:sldMk cId="2617250187" sldId="640"/>
            <ac:spMk id="7" creationId="{020B734B-A700-2599-7FEA-980A2ADBB9F6}"/>
          </ac:spMkLst>
        </pc:spChg>
        <pc:spChg chg="add mod">
          <ac:chgData name="Jackson, Darryl" userId="192148f3-f863-4408-ab75-b0b1cb7a793f" providerId="ADAL" clId="{F118CE23-9B1C-45E5-9805-7442D694576B}" dt="2023-05-22T08:24:09.331" v="6300" actId="1076"/>
          <ac:spMkLst>
            <pc:docMk/>
            <pc:sldMk cId="2617250187" sldId="640"/>
            <ac:spMk id="8" creationId="{5B1042FC-86BC-274D-1A92-AEB751C292A4}"/>
          </ac:spMkLst>
        </pc:spChg>
        <pc:spChg chg="mod">
          <ac:chgData name="Jackson, Darryl" userId="192148f3-f863-4408-ab75-b0b1cb7a793f" providerId="ADAL" clId="{F118CE23-9B1C-45E5-9805-7442D694576B}" dt="2023-05-19T18:32:15.987" v="314" actId="207"/>
          <ac:spMkLst>
            <pc:docMk/>
            <pc:sldMk cId="2617250187" sldId="640"/>
            <ac:spMk id="9" creationId="{F269B9A4-99E8-C13B-D988-95D3D025ED93}"/>
          </ac:spMkLst>
        </pc:spChg>
        <pc:spChg chg="del">
          <ac:chgData name="Jackson, Darryl" userId="192148f3-f863-4408-ab75-b0b1cb7a793f" providerId="ADAL" clId="{F118CE23-9B1C-45E5-9805-7442D694576B}" dt="2023-05-22T08:15:00.883" v="5640" actId="478"/>
          <ac:spMkLst>
            <pc:docMk/>
            <pc:sldMk cId="2617250187" sldId="640"/>
            <ac:spMk id="11" creationId="{97CB8684-6B6D-7356-A6CA-EA6B40A732EF}"/>
          </ac:spMkLst>
        </pc:spChg>
        <pc:spChg chg="del">
          <ac:chgData name="Jackson, Darryl" userId="192148f3-f863-4408-ab75-b0b1cb7a793f" providerId="ADAL" clId="{F118CE23-9B1C-45E5-9805-7442D694576B}" dt="2023-05-22T08:17:59.850" v="5642" actId="478"/>
          <ac:spMkLst>
            <pc:docMk/>
            <pc:sldMk cId="2617250187" sldId="640"/>
            <ac:spMk id="12" creationId="{35C4A032-B84A-FACE-B682-53FF9EB95D47}"/>
          </ac:spMkLst>
        </pc:spChg>
        <pc:spChg chg="add mod">
          <ac:chgData name="Jackson, Darryl" userId="192148f3-f863-4408-ab75-b0b1cb7a793f" providerId="ADAL" clId="{F118CE23-9B1C-45E5-9805-7442D694576B}" dt="2023-05-22T08:24:09.331" v="6300" actId="1076"/>
          <ac:spMkLst>
            <pc:docMk/>
            <pc:sldMk cId="2617250187" sldId="640"/>
            <ac:spMk id="13" creationId="{31A20C08-1EB3-206D-E8A2-E3BEF5BC81F5}"/>
          </ac:spMkLst>
        </pc:spChg>
        <pc:spChg chg="add mod">
          <ac:chgData name="Jackson, Darryl" userId="192148f3-f863-4408-ab75-b0b1cb7a793f" providerId="ADAL" clId="{F118CE23-9B1C-45E5-9805-7442D694576B}" dt="2023-05-22T08:24:09.331" v="6300" actId="1076"/>
          <ac:spMkLst>
            <pc:docMk/>
            <pc:sldMk cId="2617250187" sldId="640"/>
            <ac:spMk id="14" creationId="{FE664AE3-A868-17EF-5B9A-86114AE4566C}"/>
          </ac:spMkLst>
        </pc:spChg>
        <pc:spChg chg="add mod">
          <ac:chgData name="Jackson, Darryl" userId="192148f3-f863-4408-ab75-b0b1cb7a793f" providerId="ADAL" clId="{F118CE23-9B1C-45E5-9805-7442D694576B}" dt="2023-05-22T08:24:09.331" v="6300" actId="1076"/>
          <ac:spMkLst>
            <pc:docMk/>
            <pc:sldMk cId="2617250187" sldId="640"/>
            <ac:spMk id="15" creationId="{EFCC805F-611E-C88B-EF30-5D341FF2B1B9}"/>
          </ac:spMkLst>
        </pc:spChg>
        <pc:spChg chg="add mod">
          <ac:chgData name="Jackson, Darryl" userId="192148f3-f863-4408-ab75-b0b1cb7a793f" providerId="ADAL" clId="{F118CE23-9B1C-45E5-9805-7442D694576B}" dt="2023-05-22T08:24:09.331" v="6300" actId="1076"/>
          <ac:spMkLst>
            <pc:docMk/>
            <pc:sldMk cId="2617250187" sldId="640"/>
            <ac:spMk id="16" creationId="{DD1A0E6F-CFB0-471B-D3E8-A2E43B9D2CDF}"/>
          </ac:spMkLst>
        </pc:spChg>
        <pc:spChg chg="add mod">
          <ac:chgData name="Jackson, Darryl" userId="192148f3-f863-4408-ab75-b0b1cb7a793f" providerId="ADAL" clId="{F118CE23-9B1C-45E5-9805-7442D694576B}" dt="2023-05-22T08:24:09.331" v="6300" actId="1076"/>
          <ac:spMkLst>
            <pc:docMk/>
            <pc:sldMk cId="2617250187" sldId="640"/>
            <ac:spMk id="17" creationId="{9653E464-12F8-5796-FDB9-F58210A749DB}"/>
          </ac:spMkLst>
        </pc:spChg>
        <pc:spChg chg="add mod">
          <ac:chgData name="Jackson, Darryl" userId="192148f3-f863-4408-ab75-b0b1cb7a793f" providerId="ADAL" clId="{F118CE23-9B1C-45E5-9805-7442D694576B}" dt="2023-05-22T08:24:09.331" v="6300" actId="1076"/>
          <ac:spMkLst>
            <pc:docMk/>
            <pc:sldMk cId="2617250187" sldId="640"/>
            <ac:spMk id="18" creationId="{A27BA7E8-0E78-FE95-EA56-A2AB9EEBF7D9}"/>
          </ac:spMkLst>
        </pc:spChg>
        <pc:spChg chg="add mod">
          <ac:chgData name="Jackson, Darryl" userId="192148f3-f863-4408-ab75-b0b1cb7a793f" providerId="ADAL" clId="{F118CE23-9B1C-45E5-9805-7442D694576B}" dt="2023-05-22T10:30:51.767" v="11380" actId="14100"/>
          <ac:spMkLst>
            <pc:docMk/>
            <pc:sldMk cId="2617250187" sldId="640"/>
            <ac:spMk id="19" creationId="{1E295A77-6064-1259-D2C7-876ABC179686}"/>
          </ac:spMkLst>
        </pc:spChg>
        <pc:spChg chg="add mod">
          <ac:chgData name="Jackson, Darryl" userId="192148f3-f863-4408-ab75-b0b1cb7a793f" providerId="ADAL" clId="{F118CE23-9B1C-45E5-9805-7442D694576B}" dt="2023-05-22T08:24:09.331" v="6300" actId="1076"/>
          <ac:spMkLst>
            <pc:docMk/>
            <pc:sldMk cId="2617250187" sldId="640"/>
            <ac:spMk id="20" creationId="{32BC3D47-7A98-21FE-C866-64B914AE3022}"/>
          </ac:spMkLst>
        </pc:spChg>
        <pc:spChg chg="add mod">
          <ac:chgData name="Jackson, Darryl" userId="192148f3-f863-4408-ab75-b0b1cb7a793f" providerId="ADAL" clId="{F118CE23-9B1C-45E5-9805-7442D694576B}" dt="2023-05-22T10:30:51.472" v="11379" actId="14100"/>
          <ac:spMkLst>
            <pc:docMk/>
            <pc:sldMk cId="2617250187" sldId="640"/>
            <ac:spMk id="21" creationId="{1348C40D-0F8A-72A6-B32A-B340B8A8664E}"/>
          </ac:spMkLst>
        </pc:spChg>
        <pc:spChg chg="add mod">
          <ac:chgData name="Jackson, Darryl" userId="192148f3-f863-4408-ab75-b0b1cb7a793f" providerId="ADAL" clId="{F118CE23-9B1C-45E5-9805-7442D694576B}" dt="2023-05-22T08:24:09.331" v="6300" actId="1076"/>
          <ac:spMkLst>
            <pc:docMk/>
            <pc:sldMk cId="2617250187" sldId="640"/>
            <ac:spMk id="22" creationId="{DF57351D-0628-5A10-A4C1-331AAD9ED253}"/>
          </ac:spMkLst>
        </pc:spChg>
        <pc:spChg chg="add mod">
          <ac:chgData name="Jackson, Darryl" userId="192148f3-f863-4408-ab75-b0b1cb7a793f" providerId="ADAL" clId="{F118CE23-9B1C-45E5-9805-7442D694576B}" dt="2023-05-22T10:30:52.085" v="11381" actId="14100"/>
          <ac:spMkLst>
            <pc:docMk/>
            <pc:sldMk cId="2617250187" sldId="640"/>
            <ac:spMk id="23" creationId="{DC2295F7-C6BD-43EF-5FA0-7FA642532000}"/>
          </ac:spMkLst>
        </pc:spChg>
        <pc:spChg chg="add mod">
          <ac:chgData name="Jackson, Darryl" userId="192148f3-f863-4408-ab75-b0b1cb7a793f" providerId="ADAL" clId="{F118CE23-9B1C-45E5-9805-7442D694576B}" dt="2023-05-22T08:24:09.331" v="6300" actId="1076"/>
          <ac:spMkLst>
            <pc:docMk/>
            <pc:sldMk cId="2617250187" sldId="640"/>
            <ac:spMk id="24" creationId="{CC23E893-87B4-6512-16BF-4A0E1B2B4FEF}"/>
          </ac:spMkLst>
        </pc:spChg>
        <pc:spChg chg="add mod">
          <ac:chgData name="Jackson, Darryl" userId="192148f3-f863-4408-ab75-b0b1cb7a793f" providerId="ADAL" clId="{F118CE23-9B1C-45E5-9805-7442D694576B}" dt="2023-05-22T10:30:52.379" v="11382" actId="14100"/>
          <ac:spMkLst>
            <pc:docMk/>
            <pc:sldMk cId="2617250187" sldId="640"/>
            <ac:spMk id="25" creationId="{F48EB8F4-4256-6681-1240-B29BFB805979}"/>
          </ac:spMkLst>
        </pc:spChg>
        <pc:spChg chg="add mod">
          <ac:chgData name="Jackson, Darryl" userId="192148f3-f863-4408-ab75-b0b1cb7a793f" providerId="ADAL" clId="{F118CE23-9B1C-45E5-9805-7442D694576B}" dt="2023-05-22T08:24:09.331" v="6300" actId="1076"/>
          <ac:spMkLst>
            <pc:docMk/>
            <pc:sldMk cId="2617250187" sldId="640"/>
            <ac:spMk id="26" creationId="{F73279E1-1B14-9E66-D67B-FBCF35B5432E}"/>
          </ac:spMkLst>
        </pc:spChg>
        <pc:spChg chg="add mod">
          <ac:chgData name="Jackson, Darryl" userId="192148f3-f863-4408-ab75-b0b1cb7a793f" providerId="ADAL" clId="{F118CE23-9B1C-45E5-9805-7442D694576B}" dt="2023-05-22T08:24:09.331" v="6300" actId="1076"/>
          <ac:spMkLst>
            <pc:docMk/>
            <pc:sldMk cId="2617250187" sldId="640"/>
            <ac:spMk id="27" creationId="{F10806C3-922A-F3B4-3E29-C6FC93CBE8B0}"/>
          </ac:spMkLst>
        </pc:spChg>
        <pc:spChg chg="add mod">
          <ac:chgData name="Jackson, Darryl" userId="192148f3-f863-4408-ab75-b0b1cb7a793f" providerId="ADAL" clId="{F118CE23-9B1C-45E5-9805-7442D694576B}" dt="2023-05-22T08:24:09.331" v="6300" actId="1076"/>
          <ac:spMkLst>
            <pc:docMk/>
            <pc:sldMk cId="2617250187" sldId="640"/>
            <ac:spMk id="28" creationId="{96FF3F88-7AFA-21A1-9066-3698155B297C}"/>
          </ac:spMkLst>
        </pc:spChg>
        <pc:spChg chg="add mod">
          <ac:chgData name="Jackson, Darryl" userId="192148f3-f863-4408-ab75-b0b1cb7a793f" providerId="ADAL" clId="{F118CE23-9B1C-45E5-9805-7442D694576B}" dt="2023-05-22T08:24:09.331" v="6300" actId="1076"/>
          <ac:spMkLst>
            <pc:docMk/>
            <pc:sldMk cId="2617250187" sldId="640"/>
            <ac:spMk id="29" creationId="{D482DEAF-793B-E76F-536E-859BF2A5ED7E}"/>
          </ac:spMkLst>
        </pc:spChg>
        <pc:spChg chg="add mod">
          <ac:chgData name="Jackson, Darryl" userId="192148f3-f863-4408-ab75-b0b1cb7a793f" providerId="ADAL" clId="{F118CE23-9B1C-45E5-9805-7442D694576B}" dt="2023-05-22T08:24:09.331" v="6300" actId="1076"/>
          <ac:spMkLst>
            <pc:docMk/>
            <pc:sldMk cId="2617250187" sldId="640"/>
            <ac:spMk id="30" creationId="{9560C620-6D5F-7825-CD9B-B6D23DEB6508}"/>
          </ac:spMkLst>
        </pc:spChg>
      </pc:sldChg>
      <pc:sldChg chg="addSp delSp modSp mod">
        <pc:chgData name="Jackson, Darryl" userId="192148f3-f863-4408-ab75-b0b1cb7a793f" providerId="ADAL" clId="{F118CE23-9B1C-45E5-9805-7442D694576B}" dt="2023-05-22T12:56:16.706" v="11837" actId="1076"/>
        <pc:sldMkLst>
          <pc:docMk/>
          <pc:sldMk cId="3838634916" sldId="641"/>
        </pc:sldMkLst>
        <pc:spChg chg="add del mod">
          <ac:chgData name="Jackson, Darryl" userId="192148f3-f863-4408-ab75-b0b1cb7a793f" providerId="ADAL" clId="{F118CE23-9B1C-45E5-9805-7442D694576B}" dt="2023-05-22T08:39:15.561" v="6307"/>
          <ac:spMkLst>
            <pc:docMk/>
            <pc:sldMk cId="3838634916" sldId="641"/>
            <ac:spMk id="4" creationId="{E2196C15-08EF-60AF-71E0-752FEA2D00AD}"/>
          </ac:spMkLst>
        </pc:spChg>
        <pc:spChg chg="add del mod">
          <ac:chgData name="Jackson, Darryl" userId="192148f3-f863-4408-ab75-b0b1cb7a793f" providerId="ADAL" clId="{F118CE23-9B1C-45E5-9805-7442D694576B}" dt="2023-05-22T08:39:15.561" v="6307"/>
          <ac:spMkLst>
            <pc:docMk/>
            <pc:sldMk cId="3838634916" sldId="641"/>
            <ac:spMk id="5" creationId="{97B14281-E052-DC42-ECE1-55A25ED5761E}"/>
          </ac:spMkLst>
        </pc:spChg>
        <pc:spChg chg="add del mod">
          <ac:chgData name="Jackson, Darryl" userId="192148f3-f863-4408-ab75-b0b1cb7a793f" providerId="ADAL" clId="{F118CE23-9B1C-45E5-9805-7442D694576B}" dt="2023-05-22T08:39:15.561" v="6307"/>
          <ac:spMkLst>
            <pc:docMk/>
            <pc:sldMk cId="3838634916" sldId="641"/>
            <ac:spMk id="6" creationId="{034C2547-5D92-75CF-D09C-C6131961DFB8}"/>
          </ac:spMkLst>
        </pc:spChg>
        <pc:spChg chg="add del mod">
          <ac:chgData name="Jackson, Darryl" userId="192148f3-f863-4408-ab75-b0b1cb7a793f" providerId="ADAL" clId="{F118CE23-9B1C-45E5-9805-7442D694576B}" dt="2023-05-22T08:39:15.561" v="6307"/>
          <ac:spMkLst>
            <pc:docMk/>
            <pc:sldMk cId="3838634916" sldId="641"/>
            <ac:spMk id="7" creationId="{31A4B61B-DD87-0BA9-CE58-E9342E74F2BF}"/>
          </ac:spMkLst>
        </pc:spChg>
        <pc:spChg chg="add mod">
          <ac:chgData name="Jackson, Darryl" userId="192148f3-f863-4408-ab75-b0b1cb7a793f" providerId="ADAL" clId="{F118CE23-9B1C-45E5-9805-7442D694576B}" dt="2023-05-22T08:39:46.491" v="6315" actId="1076"/>
          <ac:spMkLst>
            <pc:docMk/>
            <pc:sldMk cId="3838634916" sldId="641"/>
            <ac:spMk id="8" creationId="{00236A89-C7A1-1A72-3CC8-900D3399ACA4}"/>
          </ac:spMkLst>
        </pc:spChg>
        <pc:spChg chg="mod">
          <ac:chgData name="Jackson, Darryl" userId="192148f3-f863-4408-ab75-b0b1cb7a793f" providerId="ADAL" clId="{F118CE23-9B1C-45E5-9805-7442D694576B}" dt="2023-05-19T18:32:22.301" v="315" actId="207"/>
          <ac:spMkLst>
            <pc:docMk/>
            <pc:sldMk cId="3838634916" sldId="641"/>
            <ac:spMk id="9" creationId="{F269B9A4-99E8-C13B-D988-95D3D025ED93}"/>
          </ac:spMkLst>
        </pc:spChg>
        <pc:spChg chg="del">
          <ac:chgData name="Jackson, Darryl" userId="192148f3-f863-4408-ab75-b0b1cb7a793f" providerId="ADAL" clId="{F118CE23-9B1C-45E5-9805-7442D694576B}" dt="2023-05-22T08:37:32.022" v="6303" actId="478"/>
          <ac:spMkLst>
            <pc:docMk/>
            <pc:sldMk cId="3838634916" sldId="641"/>
            <ac:spMk id="11" creationId="{97CB8684-6B6D-7356-A6CA-EA6B40A732EF}"/>
          </ac:spMkLst>
        </pc:spChg>
        <pc:spChg chg="mod">
          <ac:chgData name="Jackson, Darryl" userId="192148f3-f863-4408-ab75-b0b1cb7a793f" providerId="ADAL" clId="{F118CE23-9B1C-45E5-9805-7442D694576B}" dt="2023-05-22T10:20:49.717" v="10654" actId="20577"/>
          <ac:spMkLst>
            <pc:docMk/>
            <pc:sldMk cId="3838634916" sldId="641"/>
            <ac:spMk id="12" creationId="{35C4A032-B84A-FACE-B682-53FF9EB95D47}"/>
          </ac:spMkLst>
        </pc:spChg>
        <pc:spChg chg="add mod">
          <ac:chgData name="Jackson, Darryl" userId="192148f3-f863-4408-ab75-b0b1cb7a793f" providerId="ADAL" clId="{F118CE23-9B1C-45E5-9805-7442D694576B}" dt="2023-05-22T08:39:46.491" v="6315" actId="1076"/>
          <ac:spMkLst>
            <pc:docMk/>
            <pc:sldMk cId="3838634916" sldId="641"/>
            <ac:spMk id="13" creationId="{1E228C0B-9F1C-6D05-0670-F3CFB2122BA9}"/>
          </ac:spMkLst>
        </pc:spChg>
        <pc:spChg chg="add mod">
          <ac:chgData name="Jackson, Darryl" userId="192148f3-f863-4408-ab75-b0b1cb7a793f" providerId="ADAL" clId="{F118CE23-9B1C-45E5-9805-7442D694576B}" dt="2023-05-22T08:39:46.491" v="6315" actId="1076"/>
          <ac:spMkLst>
            <pc:docMk/>
            <pc:sldMk cId="3838634916" sldId="641"/>
            <ac:spMk id="14" creationId="{8DC6FB8B-54DB-2DCC-31AC-67F85D339A18}"/>
          </ac:spMkLst>
        </pc:spChg>
        <pc:spChg chg="add mod">
          <ac:chgData name="Jackson, Darryl" userId="192148f3-f863-4408-ab75-b0b1cb7a793f" providerId="ADAL" clId="{F118CE23-9B1C-45E5-9805-7442D694576B}" dt="2023-05-22T08:39:46.491" v="6315" actId="1076"/>
          <ac:spMkLst>
            <pc:docMk/>
            <pc:sldMk cId="3838634916" sldId="641"/>
            <ac:spMk id="15" creationId="{94DD18E9-CB0A-BD11-D4A0-FB2D9A605612}"/>
          </ac:spMkLst>
        </pc:spChg>
        <pc:spChg chg="add mod ord">
          <ac:chgData name="Jackson, Darryl" userId="192148f3-f863-4408-ab75-b0b1cb7a793f" providerId="ADAL" clId="{F118CE23-9B1C-45E5-9805-7442D694576B}" dt="2023-05-22T12:54:36.355" v="11826" actId="164"/>
          <ac:spMkLst>
            <pc:docMk/>
            <pc:sldMk cId="3838634916" sldId="641"/>
            <ac:spMk id="17" creationId="{244D55C1-E790-BC9D-DA18-5996817C4829}"/>
          </ac:spMkLst>
        </pc:spChg>
        <pc:spChg chg="add mod">
          <ac:chgData name="Jackson, Darryl" userId="192148f3-f863-4408-ab75-b0b1cb7a793f" providerId="ADAL" clId="{F118CE23-9B1C-45E5-9805-7442D694576B}" dt="2023-05-22T12:56:08.204" v="11835" actId="1076"/>
          <ac:spMkLst>
            <pc:docMk/>
            <pc:sldMk cId="3838634916" sldId="641"/>
            <ac:spMk id="18" creationId="{A3CBE4A5-4A4D-D4CE-ACAF-E39B43EA7322}"/>
          </ac:spMkLst>
        </pc:spChg>
        <pc:spChg chg="add del mod ord">
          <ac:chgData name="Jackson, Darryl" userId="192148f3-f863-4408-ab75-b0b1cb7a793f" providerId="ADAL" clId="{F118CE23-9B1C-45E5-9805-7442D694576B}" dt="2023-05-22T12:54:10.993" v="11822" actId="478"/>
          <ac:spMkLst>
            <pc:docMk/>
            <pc:sldMk cId="3838634916" sldId="641"/>
            <ac:spMk id="19" creationId="{67E3E25D-F81C-CCE7-7AC2-DA3FBF3B9D94}"/>
          </ac:spMkLst>
        </pc:spChg>
        <pc:spChg chg="add del mod">
          <ac:chgData name="Jackson, Darryl" userId="192148f3-f863-4408-ab75-b0b1cb7a793f" providerId="ADAL" clId="{F118CE23-9B1C-45E5-9805-7442D694576B}" dt="2023-05-22T12:54:41.858" v="11828"/>
          <ac:spMkLst>
            <pc:docMk/>
            <pc:sldMk cId="3838634916" sldId="641"/>
            <ac:spMk id="21" creationId="{AD6B5FB3-D147-F57C-DD47-D9D743AE3FE9}"/>
          </ac:spMkLst>
        </pc:spChg>
        <pc:spChg chg="mod">
          <ac:chgData name="Jackson, Darryl" userId="192148f3-f863-4408-ab75-b0b1cb7a793f" providerId="ADAL" clId="{F118CE23-9B1C-45E5-9805-7442D694576B}" dt="2023-05-22T12:56:16.706" v="11837" actId="1076"/>
          <ac:spMkLst>
            <pc:docMk/>
            <pc:sldMk cId="3838634916" sldId="641"/>
            <ac:spMk id="23" creationId="{8581CF17-9F28-B44F-45CA-5059BB41C8D1}"/>
          </ac:spMkLst>
        </pc:spChg>
        <pc:spChg chg="mod">
          <ac:chgData name="Jackson, Darryl" userId="192148f3-f863-4408-ab75-b0b1cb7a793f" providerId="ADAL" clId="{F118CE23-9B1C-45E5-9805-7442D694576B}" dt="2023-05-22T12:54:49.519" v="11829"/>
          <ac:spMkLst>
            <pc:docMk/>
            <pc:sldMk cId="3838634916" sldId="641"/>
            <ac:spMk id="24" creationId="{5E01ECB6-24D6-9D0E-E63A-DB994413CB7B}"/>
          </ac:spMkLst>
        </pc:spChg>
        <pc:grpChg chg="add mod">
          <ac:chgData name="Jackson, Darryl" userId="192148f3-f863-4408-ab75-b0b1cb7a793f" providerId="ADAL" clId="{F118CE23-9B1C-45E5-9805-7442D694576B}" dt="2023-05-22T08:39:46.491" v="6315" actId="1076"/>
          <ac:grpSpMkLst>
            <pc:docMk/>
            <pc:sldMk cId="3838634916" sldId="641"/>
            <ac:grpSpMk id="16" creationId="{E0B63B97-6858-AE65-5F67-77E560C6DAD2}"/>
          </ac:grpSpMkLst>
        </pc:grpChg>
        <pc:grpChg chg="add mod">
          <ac:chgData name="Jackson, Darryl" userId="192148f3-f863-4408-ab75-b0b1cb7a793f" providerId="ADAL" clId="{F118CE23-9B1C-45E5-9805-7442D694576B}" dt="2023-05-22T12:55:06.332" v="11833" actId="1076"/>
          <ac:grpSpMkLst>
            <pc:docMk/>
            <pc:sldMk cId="3838634916" sldId="641"/>
            <ac:grpSpMk id="20" creationId="{F711D209-F6EF-3FA7-5933-23683ECB83DA}"/>
          </ac:grpSpMkLst>
        </pc:grpChg>
        <pc:grpChg chg="add mod">
          <ac:chgData name="Jackson, Darryl" userId="192148f3-f863-4408-ab75-b0b1cb7a793f" providerId="ADAL" clId="{F118CE23-9B1C-45E5-9805-7442D694576B}" dt="2023-05-22T12:55:02.720" v="11832" actId="1076"/>
          <ac:grpSpMkLst>
            <pc:docMk/>
            <pc:sldMk cId="3838634916" sldId="641"/>
            <ac:grpSpMk id="22" creationId="{14A3D11D-0EC2-CB89-B259-8E2B30C88801}"/>
          </ac:grpSpMkLst>
        </pc:grpChg>
        <pc:picChg chg="add del">
          <ac:chgData name="Jackson, Darryl" userId="192148f3-f863-4408-ab75-b0b1cb7a793f" providerId="ADAL" clId="{F118CE23-9B1C-45E5-9805-7442D694576B}" dt="2023-05-22T08:38:51.913" v="6305"/>
          <ac:picMkLst>
            <pc:docMk/>
            <pc:sldMk cId="3838634916" sldId="641"/>
            <ac:picMk id="2" creationId="{1E4EB1D2-AC5F-AAB9-CBB2-7A15D077729E}"/>
          </ac:picMkLst>
        </pc:picChg>
      </pc:sldChg>
      <pc:sldChg chg="addSp delSp modSp mod">
        <pc:chgData name="Jackson, Darryl" userId="192148f3-f863-4408-ab75-b0b1cb7a793f" providerId="ADAL" clId="{F118CE23-9B1C-45E5-9805-7442D694576B}" dt="2023-05-22T15:28:11.229" v="11866" actId="20577"/>
        <pc:sldMkLst>
          <pc:docMk/>
          <pc:sldMk cId="2604929851" sldId="642"/>
        </pc:sldMkLst>
        <pc:spChg chg="add mod">
          <ac:chgData name="Jackson, Darryl" userId="192148f3-f863-4408-ab75-b0b1cb7a793f" providerId="ADAL" clId="{F118CE23-9B1C-45E5-9805-7442D694576B}" dt="2023-05-22T15:27:24.718" v="11850" actId="207"/>
          <ac:spMkLst>
            <pc:docMk/>
            <pc:sldMk cId="2604929851" sldId="642"/>
            <ac:spMk id="5" creationId="{684BE0E8-7B39-5135-723E-D69DF0876A55}"/>
          </ac:spMkLst>
        </pc:spChg>
        <pc:spChg chg="mod">
          <ac:chgData name="Jackson, Darryl" userId="192148f3-f863-4408-ab75-b0b1cb7a793f" providerId="ADAL" clId="{F118CE23-9B1C-45E5-9805-7442D694576B}" dt="2023-05-19T18:32:27.297" v="316" actId="207"/>
          <ac:spMkLst>
            <pc:docMk/>
            <pc:sldMk cId="2604929851" sldId="642"/>
            <ac:spMk id="9" creationId="{F269B9A4-99E8-C13B-D988-95D3D025ED93}"/>
          </ac:spMkLst>
        </pc:spChg>
        <pc:spChg chg="mod">
          <ac:chgData name="Jackson, Darryl" userId="192148f3-f863-4408-ab75-b0b1cb7a793f" providerId="ADAL" clId="{F118CE23-9B1C-45E5-9805-7442D694576B}" dt="2023-05-22T15:28:11.229" v="11866" actId="20577"/>
          <ac:spMkLst>
            <pc:docMk/>
            <pc:sldMk cId="2604929851" sldId="642"/>
            <ac:spMk id="11" creationId="{97CB8684-6B6D-7356-A6CA-EA6B40A732EF}"/>
          </ac:spMkLst>
        </pc:spChg>
        <pc:spChg chg="del">
          <ac:chgData name="Jackson, Darryl" userId="192148f3-f863-4408-ab75-b0b1cb7a793f" providerId="ADAL" clId="{F118CE23-9B1C-45E5-9805-7442D694576B}" dt="2023-05-22T09:06:02.410" v="7658" actId="478"/>
          <ac:spMkLst>
            <pc:docMk/>
            <pc:sldMk cId="2604929851" sldId="642"/>
            <ac:spMk id="12" creationId="{35C4A032-B84A-FACE-B682-53FF9EB95D47}"/>
          </ac:spMkLst>
        </pc:spChg>
        <pc:picChg chg="add mod">
          <ac:chgData name="Jackson, Darryl" userId="192148f3-f863-4408-ab75-b0b1cb7a793f" providerId="ADAL" clId="{F118CE23-9B1C-45E5-9805-7442D694576B}" dt="2023-05-22T09:23:28.691" v="8188" actId="14100"/>
          <ac:picMkLst>
            <pc:docMk/>
            <pc:sldMk cId="2604929851" sldId="642"/>
            <ac:picMk id="4" creationId="{F1EA876B-58EB-8CE1-2A79-A3368204DC05}"/>
          </ac:picMkLst>
        </pc:picChg>
        <pc:picChg chg="add mod">
          <ac:chgData name="Jackson, Darryl" userId="192148f3-f863-4408-ab75-b0b1cb7a793f" providerId="ADAL" clId="{F118CE23-9B1C-45E5-9805-7442D694576B}" dt="2023-05-22T09:23:32.104" v="8189" actId="14100"/>
          <ac:picMkLst>
            <pc:docMk/>
            <pc:sldMk cId="2604929851" sldId="642"/>
            <ac:picMk id="7" creationId="{AABCD466-8DDC-F068-021C-4105AF0FB310}"/>
          </ac:picMkLst>
        </pc:picChg>
      </pc:sldChg>
      <pc:sldChg chg="delSp modSp mod">
        <pc:chgData name="Jackson, Darryl" userId="192148f3-f863-4408-ab75-b0b1cb7a793f" providerId="ADAL" clId="{F118CE23-9B1C-45E5-9805-7442D694576B}" dt="2023-05-22T10:32:31.693" v="11669" actId="20577"/>
        <pc:sldMkLst>
          <pc:docMk/>
          <pc:sldMk cId="3142410332" sldId="643"/>
        </pc:sldMkLst>
        <pc:spChg chg="mod">
          <ac:chgData name="Jackson, Darryl" userId="192148f3-f863-4408-ab75-b0b1cb7a793f" providerId="ADAL" clId="{F118CE23-9B1C-45E5-9805-7442D694576B}" dt="2023-05-19T20:49:32.022" v="3436" actId="20577"/>
          <ac:spMkLst>
            <pc:docMk/>
            <pc:sldMk cId="3142410332" sldId="643"/>
            <ac:spMk id="10" creationId="{1ABADC3C-A9E9-8CAC-132B-0A18DF0E5C2F}"/>
          </ac:spMkLst>
        </pc:spChg>
        <pc:spChg chg="mod">
          <ac:chgData name="Jackson, Darryl" userId="192148f3-f863-4408-ab75-b0b1cb7a793f" providerId="ADAL" clId="{F118CE23-9B1C-45E5-9805-7442D694576B}" dt="2023-05-22T10:32:31.693" v="11669" actId="20577"/>
          <ac:spMkLst>
            <pc:docMk/>
            <pc:sldMk cId="3142410332" sldId="643"/>
            <ac:spMk id="11" creationId="{97CB8684-6B6D-7356-A6CA-EA6B40A732EF}"/>
          </ac:spMkLst>
        </pc:spChg>
        <pc:spChg chg="del">
          <ac:chgData name="Jackson, Darryl" userId="192148f3-f863-4408-ab75-b0b1cb7a793f" providerId="ADAL" clId="{F118CE23-9B1C-45E5-9805-7442D694576B}" dt="2023-05-22T10:18:56.967" v="10433" actId="478"/>
          <ac:spMkLst>
            <pc:docMk/>
            <pc:sldMk cId="3142410332" sldId="643"/>
            <ac:spMk id="12" creationId="{35C4A032-B84A-FACE-B682-53FF9EB95D47}"/>
          </ac:spMkLst>
        </pc:spChg>
      </pc:sldChg>
      <pc:sldChg chg="addSp delSp modSp mod">
        <pc:chgData name="Jackson, Darryl" userId="192148f3-f863-4408-ab75-b0b1cb7a793f" providerId="ADAL" clId="{F118CE23-9B1C-45E5-9805-7442D694576B}" dt="2023-05-22T09:15:46.031" v="8048" actId="1076"/>
        <pc:sldMkLst>
          <pc:docMk/>
          <pc:sldMk cId="573307905" sldId="644"/>
        </pc:sldMkLst>
        <pc:spChg chg="add mod">
          <ac:chgData name="Jackson, Darryl" userId="192148f3-f863-4408-ab75-b0b1cb7a793f" providerId="ADAL" clId="{F118CE23-9B1C-45E5-9805-7442D694576B}" dt="2023-05-19T22:03:02.125" v="4642"/>
          <ac:spMkLst>
            <pc:docMk/>
            <pc:sldMk cId="573307905" sldId="644"/>
            <ac:spMk id="7" creationId="{D87B9DD6-D319-4D44-C4FA-AB7A8DDB3238}"/>
          </ac:spMkLst>
        </pc:spChg>
        <pc:spChg chg="add mod">
          <ac:chgData name="Jackson, Darryl" userId="192148f3-f863-4408-ab75-b0b1cb7a793f" providerId="ADAL" clId="{F118CE23-9B1C-45E5-9805-7442D694576B}" dt="2023-05-19T22:07:47.663" v="5307" actId="313"/>
          <ac:spMkLst>
            <pc:docMk/>
            <pc:sldMk cId="573307905" sldId="644"/>
            <ac:spMk id="8" creationId="{A55F7757-BDE9-069E-1DAF-9DCD782FB2F6}"/>
          </ac:spMkLst>
        </pc:spChg>
        <pc:spChg chg="mod">
          <ac:chgData name="Jackson, Darryl" userId="192148f3-f863-4408-ab75-b0b1cb7a793f" providerId="ADAL" clId="{F118CE23-9B1C-45E5-9805-7442D694576B}" dt="2023-05-19T18:32:06.244" v="312" actId="207"/>
          <ac:spMkLst>
            <pc:docMk/>
            <pc:sldMk cId="573307905" sldId="644"/>
            <ac:spMk id="9" creationId="{F269B9A4-99E8-C13B-D988-95D3D025ED93}"/>
          </ac:spMkLst>
        </pc:spChg>
        <pc:spChg chg="del">
          <ac:chgData name="Jackson, Darryl" userId="192148f3-f863-4408-ab75-b0b1cb7a793f" providerId="ADAL" clId="{F118CE23-9B1C-45E5-9805-7442D694576B}" dt="2023-05-19T22:02:57.843" v="4640" actId="478"/>
          <ac:spMkLst>
            <pc:docMk/>
            <pc:sldMk cId="573307905" sldId="644"/>
            <ac:spMk id="11" creationId="{97CB8684-6B6D-7356-A6CA-EA6B40A732EF}"/>
          </ac:spMkLst>
        </pc:spChg>
        <pc:spChg chg="del">
          <ac:chgData name="Jackson, Darryl" userId="192148f3-f863-4408-ab75-b0b1cb7a793f" providerId="ADAL" clId="{F118CE23-9B1C-45E5-9805-7442D694576B}" dt="2023-05-19T22:03:00.050" v="4641" actId="478"/>
          <ac:spMkLst>
            <pc:docMk/>
            <pc:sldMk cId="573307905" sldId="644"/>
            <ac:spMk id="12" creationId="{35C4A032-B84A-FACE-B682-53FF9EB95D47}"/>
          </ac:spMkLst>
        </pc:spChg>
        <pc:spChg chg="add mod">
          <ac:chgData name="Jackson, Darryl" userId="192148f3-f863-4408-ab75-b0b1cb7a793f" providerId="ADAL" clId="{F118CE23-9B1C-45E5-9805-7442D694576B}" dt="2023-05-19T22:04:54.579" v="4928" actId="20577"/>
          <ac:spMkLst>
            <pc:docMk/>
            <pc:sldMk cId="573307905" sldId="644"/>
            <ac:spMk id="13" creationId="{1BEEA804-EF8E-BE56-465B-BDA5C130552F}"/>
          </ac:spMkLst>
        </pc:spChg>
        <pc:spChg chg="add mod">
          <ac:chgData name="Jackson, Darryl" userId="192148f3-f863-4408-ab75-b0b1cb7a793f" providerId="ADAL" clId="{F118CE23-9B1C-45E5-9805-7442D694576B}" dt="2023-05-19T22:04:02.038" v="4816" actId="14100"/>
          <ac:spMkLst>
            <pc:docMk/>
            <pc:sldMk cId="573307905" sldId="644"/>
            <ac:spMk id="14" creationId="{C99A8B47-1EB9-C67E-6CD6-0623982B6523}"/>
          </ac:spMkLst>
        </pc:spChg>
        <pc:spChg chg="add mod">
          <ac:chgData name="Jackson, Darryl" userId="192148f3-f863-4408-ab75-b0b1cb7a793f" providerId="ADAL" clId="{F118CE23-9B1C-45E5-9805-7442D694576B}" dt="2023-05-19T22:06:16.049" v="5060" actId="20577"/>
          <ac:spMkLst>
            <pc:docMk/>
            <pc:sldMk cId="573307905" sldId="644"/>
            <ac:spMk id="15" creationId="{B581FF0A-9233-BCFD-2393-2F7B03718789}"/>
          </ac:spMkLst>
        </pc:spChg>
        <pc:spChg chg="add mod">
          <ac:chgData name="Jackson, Darryl" userId="192148f3-f863-4408-ab75-b0b1cb7a793f" providerId="ADAL" clId="{F118CE23-9B1C-45E5-9805-7442D694576B}" dt="2023-05-19T22:04:10.323" v="4817" actId="14100"/>
          <ac:spMkLst>
            <pc:docMk/>
            <pc:sldMk cId="573307905" sldId="644"/>
            <ac:spMk id="16" creationId="{3B19DDCC-85F5-C804-20B9-34D95481F0FA}"/>
          </ac:spMkLst>
        </pc:spChg>
        <pc:spChg chg="add mod">
          <ac:chgData name="Jackson, Darryl" userId="192148f3-f863-4408-ab75-b0b1cb7a793f" providerId="ADAL" clId="{F118CE23-9B1C-45E5-9805-7442D694576B}" dt="2023-05-22T08:44:59.737" v="7322" actId="20577"/>
          <ac:spMkLst>
            <pc:docMk/>
            <pc:sldMk cId="573307905" sldId="644"/>
            <ac:spMk id="17" creationId="{57F10199-EA4F-4D72-F664-5BF46B4B3D8E}"/>
          </ac:spMkLst>
        </pc:spChg>
        <pc:spChg chg="add mod">
          <ac:chgData name="Jackson, Darryl" userId="192148f3-f863-4408-ab75-b0b1cb7a793f" providerId="ADAL" clId="{F118CE23-9B1C-45E5-9805-7442D694576B}" dt="2023-05-19T22:04:12.646" v="4818" actId="14100"/>
          <ac:spMkLst>
            <pc:docMk/>
            <pc:sldMk cId="573307905" sldId="644"/>
            <ac:spMk id="18" creationId="{00DDA2A6-3AB6-1D67-AC6C-7274703ED936}"/>
          </ac:spMkLst>
        </pc:spChg>
        <pc:spChg chg="add del mod">
          <ac:chgData name="Jackson, Darryl" userId="192148f3-f863-4408-ab75-b0b1cb7a793f" providerId="ADAL" clId="{F118CE23-9B1C-45E5-9805-7442D694576B}" dt="2023-05-19T22:03:54.374" v="4814" actId="478"/>
          <ac:spMkLst>
            <pc:docMk/>
            <pc:sldMk cId="573307905" sldId="644"/>
            <ac:spMk id="19" creationId="{F1563345-9E35-FBAC-2F5A-1A48ECAABE89}"/>
          </ac:spMkLst>
        </pc:spChg>
        <pc:spChg chg="add del mod">
          <ac:chgData name="Jackson, Darryl" userId="192148f3-f863-4408-ab75-b0b1cb7a793f" providerId="ADAL" clId="{F118CE23-9B1C-45E5-9805-7442D694576B}" dt="2023-05-19T22:03:57.768" v="4815" actId="478"/>
          <ac:spMkLst>
            <pc:docMk/>
            <pc:sldMk cId="573307905" sldId="644"/>
            <ac:spMk id="20" creationId="{EBB0E692-6A3D-1D9E-088D-DADEC4185754}"/>
          </ac:spMkLst>
        </pc:spChg>
        <pc:spChg chg="add mod">
          <ac:chgData name="Jackson, Darryl" userId="192148f3-f863-4408-ab75-b0b1cb7a793f" providerId="ADAL" clId="{F118CE23-9B1C-45E5-9805-7442D694576B}" dt="2023-05-22T09:15:46.031" v="8048" actId="1076"/>
          <ac:spMkLst>
            <pc:docMk/>
            <pc:sldMk cId="573307905" sldId="644"/>
            <ac:spMk id="27" creationId="{DAE49BF3-30BC-0AB6-65F3-349CDB864561}"/>
          </ac:spMkLst>
        </pc:spChg>
        <pc:picChg chg="add mod">
          <ac:chgData name="Jackson, Darryl" userId="192148f3-f863-4408-ab75-b0b1cb7a793f" providerId="ADAL" clId="{F118CE23-9B1C-45E5-9805-7442D694576B}" dt="2023-05-19T22:03:02.125" v="4642"/>
          <ac:picMkLst>
            <pc:docMk/>
            <pc:sldMk cId="573307905" sldId="644"/>
            <ac:picMk id="2" creationId="{F7A71951-EC6C-945D-AB73-E28D713E60AF}"/>
          </ac:picMkLst>
        </pc:picChg>
        <pc:picChg chg="add mod">
          <ac:chgData name="Jackson, Darryl" userId="192148f3-f863-4408-ab75-b0b1cb7a793f" providerId="ADAL" clId="{F118CE23-9B1C-45E5-9805-7442D694576B}" dt="2023-05-19T22:03:02.125" v="4642"/>
          <ac:picMkLst>
            <pc:docMk/>
            <pc:sldMk cId="573307905" sldId="644"/>
            <ac:picMk id="4" creationId="{D9BBEAC9-88EF-400E-7C02-6AEB1ADCF9E0}"/>
          </ac:picMkLst>
        </pc:picChg>
        <pc:picChg chg="add mod">
          <ac:chgData name="Jackson, Darryl" userId="192148f3-f863-4408-ab75-b0b1cb7a793f" providerId="ADAL" clId="{F118CE23-9B1C-45E5-9805-7442D694576B}" dt="2023-05-19T22:03:02.125" v="4642"/>
          <ac:picMkLst>
            <pc:docMk/>
            <pc:sldMk cId="573307905" sldId="644"/>
            <ac:picMk id="5" creationId="{E950C86B-95DD-0A2D-E9C3-03C61C449738}"/>
          </ac:picMkLst>
        </pc:picChg>
        <pc:picChg chg="add mod">
          <ac:chgData name="Jackson, Darryl" userId="192148f3-f863-4408-ab75-b0b1cb7a793f" providerId="ADAL" clId="{F118CE23-9B1C-45E5-9805-7442D694576B}" dt="2023-05-19T22:03:02.125" v="4642"/>
          <ac:picMkLst>
            <pc:docMk/>
            <pc:sldMk cId="573307905" sldId="644"/>
            <ac:picMk id="6" creationId="{C8D67D2A-C5F4-7D46-426A-A00177A66B78}"/>
          </ac:picMkLst>
        </pc:picChg>
        <pc:cxnChg chg="add mod">
          <ac:chgData name="Jackson, Darryl" userId="192148f3-f863-4408-ab75-b0b1cb7a793f" providerId="ADAL" clId="{F118CE23-9B1C-45E5-9805-7442D694576B}" dt="2023-05-22T09:15:09.507" v="8012" actId="14100"/>
          <ac:cxnSpMkLst>
            <pc:docMk/>
            <pc:sldMk cId="573307905" sldId="644"/>
            <ac:cxnSpMk id="12" creationId="{2EAF44C8-F13A-70BB-7CB6-8065090129C8}"/>
          </ac:cxnSpMkLst>
        </pc:cxnChg>
        <pc:cxnChg chg="add">
          <ac:chgData name="Jackson, Darryl" userId="192148f3-f863-4408-ab75-b0b1cb7a793f" providerId="ADAL" clId="{F118CE23-9B1C-45E5-9805-7442D694576B}" dt="2023-05-22T09:15:14.373" v="8013" actId="11529"/>
          <ac:cxnSpMkLst>
            <pc:docMk/>
            <pc:sldMk cId="573307905" sldId="644"/>
            <ac:cxnSpMk id="23" creationId="{A821CE27-D59B-B16B-F2AA-12B90AD7B50E}"/>
          </ac:cxnSpMkLst>
        </pc:cxnChg>
        <pc:cxnChg chg="add mod">
          <ac:chgData name="Jackson, Darryl" userId="192148f3-f863-4408-ab75-b0b1cb7a793f" providerId="ADAL" clId="{F118CE23-9B1C-45E5-9805-7442D694576B}" dt="2023-05-22T09:15:20.174" v="8015" actId="14100"/>
          <ac:cxnSpMkLst>
            <pc:docMk/>
            <pc:sldMk cId="573307905" sldId="644"/>
            <ac:cxnSpMk id="25" creationId="{3EBEC185-F426-AD2B-2DB2-6D4F4D375BEF}"/>
          </ac:cxnSpMkLst>
        </pc:cxnChg>
      </pc:sldChg>
      <pc:sldChg chg="del">
        <pc:chgData name="Jackson, Darryl" userId="192148f3-f863-4408-ab75-b0b1cb7a793f" providerId="ADAL" clId="{F118CE23-9B1C-45E5-9805-7442D694576B}" dt="2023-05-23T08:25:56.326" v="11883" actId="47"/>
        <pc:sldMkLst>
          <pc:docMk/>
          <pc:sldMk cId="3003255938" sldId="645"/>
        </pc:sldMkLst>
      </pc:sldChg>
      <pc:sldChg chg="del ord">
        <pc:chgData name="Jackson, Darryl" userId="192148f3-f863-4408-ab75-b0b1cb7a793f" providerId="ADAL" clId="{F118CE23-9B1C-45E5-9805-7442D694576B}" dt="2023-05-22T15:26:58.335" v="11847" actId="47"/>
        <pc:sldMkLst>
          <pc:docMk/>
          <pc:sldMk cId="3341379400" sldId="646"/>
        </pc:sldMkLst>
      </pc:sldChg>
      <pc:sldChg chg="modSp add mod">
        <pc:chgData name="Jackson, Darryl" userId="192148f3-f863-4408-ab75-b0b1cb7a793f" providerId="ADAL" clId="{F118CE23-9B1C-45E5-9805-7442D694576B}" dt="2023-05-23T08:32:21.336" v="11934"/>
        <pc:sldMkLst>
          <pc:docMk/>
          <pc:sldMk cId="3655556928" sldId="646"/>
        </pc:sldMkLst>
        <pc:spChg chg="mod">
          <ac:chgData name="Jackson, Darryl" userId="192148f3-f863-4408-ab75-b0b1cb7a793f" providerId="ADAL" clId="{F118CE23-9B1C-45E5-9805-7442D694576B}" dt="2023-05-23T08:32:21.336" v="11934"/>
          <ac:spMkLst>
            <pc:docMk/>
            <pc:sldMk cId="3655556928" sldId="646"/>
            <ac:spMk id="11" creationId="{2EC6AC33-F126-6E19-7753-C19994871272}"/>
          </ac:spMkLst>
        </pc:spChg>
      </pc:sldChg>
      <pc:sldChg chg="del">
        <pc:chgData name="Jackson, Darryl" userId="192148f3-f863-4408-ab75-b0b1cb7a793f" providerId="ADAL" clId="{F118CE23-9B1C-45E5-9805-7442D694576B}" dt="2023-05-22T08:24:22.681" v="6302" actId="2696"/>
        <pc:sldMkLst>
          <pc:docMk/>
          <pc:sldMk cId="1828881926" sldId="4100"/>
        </pc:sldMkLst>
      </pc:sldChg>
      <pc:sldMasterChg chg="modSldLayout">
        <pc:chgData name="Jackson, Darryl" userId="192148f3-f863-4408-ab75-b0b1cb7a793f" providerId="ADAL" clId="{F118CE23-9B1C-45E5-9805-7442D694576B}" dt="2023-05-22T14:09:32.701" v="11846" actId="1076"/>
        <pc:sldMasterMkLst>
          <pc:docMk/>
          <pc:sldMasterMk cId="572800629" sldId="2147483902"/>
        </pc:sldMasterMkLst>
        <pc:sldLayoutChg chg="addSp delSp modSp mod">
          <pc:chgData name="Jackson, Darryl" userId="192148f3-f863-4408-ab75-b0b1cb7a793f" providerId="ADAL" clId="{F118CE23-9B1C-45E5-9805-7442D694576B}" dt="2023-05-22T11:42:20.023" v="11792" actId="1076"/>
          <pc:sldLayoutMkLst>
            <pc:docMk/>
            <pc:sldMasterMk cId="572800629" sldId="2147483902"/>
            <pc:sldLayoutMk cId="3098921799" sldId="2147483913"/>
          </pc:sldLayoutMkLst>
          <pc:spChg chg="add del mod">
            <ac:chgData name="Jackson, Darryl" userId="192148f3-f863-4408-ab75-b0b1cb7a793f" providerId="ADAL" clId="{F118CE23-9B1C-45E5-9805-7442D694576B}" dt="2023-05-22T11:34:10.262" v="11687" actId="478"/>
            <ac:spMkLst>
              <pc:docMk/>
              <pc:sldMasterMk cId="572800629" sldId="2147483902"/>
              <pc:sldLayoutMk cId="3098921799" sldId="2147483913"/>
              <ac:spMk id="4" creationId="{1BB391D7-1DBF-31B6-3891-F0CA8C0D2CF3}"/>
            </ac:spMkLst>
          </pc:spChg>
          <pc:spChg chg="add del mod">
            <ac:chgData name="Jackson, Darryl" userId="192148f3-f863-4408-ab75-b0b1cb7a793f" providerId="ADAL" clId="{F118CE23-9B1C-45E5-9805-7442D694576B}" dt="2023-05-22T11:34:12.333" v="11688" actId="478"/>
            <ac:spMkLst>
              <pc:docMk/>
              <pc:sldMasterMk cId="572800629" sldId="2147483902"/>
              <pc:sldLayoutMk cId="3098921799" sldId="2147483913"/>
              <ac:spMk id="6" creationId="{EA6DEAD2-F339-0C45-A829-A8A2CEC2BEE0}"/>
            </ac:spMkLst>
          </pc:spChg>
          <pc:spChg chg="add del mod ord">
            <ac:chgData name="Jackson, Darryl" userId="192148f3-f863-4408-ab75-b0b1cb7a793f" providerId="ADAL" clId="{F118CE23-9B1C-45E5-9805-7442D694576B}" dt="2023-05-22T11:34:28.297" v="11689" actId="478"/>
            <ac:spMkLst>
              <pc:docMk/>
              <pc:sldMasterMk cId="572800629" sldId="2147483902"/>
              <pc:sldLayoutMk cId="3098921799" sldId="2147483913"/>
              <ac:spMk id="7" creationId="{36102B15-A095-C95B-86A7-7D65B4ED96A8}"/>
            </ac:spMkLst>
          </pc:spChg>
          <pc:spChg chg="add mod">
            <ac:chgData name="Jackson, Darryl" userId="192148f3-f863-4408-ab75-b0b1cb7a793f" providerId="ADAL" clId="{F118CE23-9B1C-45E5-9805-7442D694576B}" dt="2023-05-22T11:42:20.023" v="11792" actId="1076"/>
            <ac:spMkLst>
              <pc:docMk/>
              <pc:sldMasterMk cId="572800629" sldId="2147483902"/>
              <pc:sldLayoutMk cId="3098921799" sldId="2147483913"/>
              <ac:spMk id="8" creationId="{F16D714D-1E93-2001-AEEC-E95C31EA85D2}"/>
            </ac:spMkLst>
          </pc:spChg>
        </pc:sldLayoutChg>
        <pc:sldLayoutChg chg="addSp modSp mod">
          <pc:chgData name="Jackson, Darryl" userId="192148f3-f863-4408-ab75-b0b1cb7a793f" providerId="ADAL" clId="{F118CE23-9B1C-45E5-9805-7442D694576B}" dt="2023-05-22T14:09:32.701" v="11846" actId="1076"/>
          <pc:sldLayoutMkLst>
            <pc:docMk/>
            <pc:sldMasterMk cId="572800629" sldId="2147483902"/>
            <pc:sldLayoutMk cId="2007830910" sldId="2147483921"/>
          </pc:sldLayoutMkLst>
          <pc:spChg chg="add mod">
            <ac:chgData name="Jackson, Darryl" userId="192148f3-f863-4408-ab75-b0b1cb7a793f" providerId="ADAL" clId="{F118CE23-9B1C-45E5-9805-7442D694576B}" dt="2023-05-22T14:09:32.701" v="11846" actId="1076"/>
            <ac:spMkLst>
              <pc:docMk/>
              <pc:sldMasterMk cId="572800629" sldId="2147483902"/>
              <pc:sldLayoutMk cId="2007830910" sldId="2147483921"/>
              <ac:spMk id="4" creationId="{FA08CCBB-AC59-78E6-2365-BDAD79212573}"/>
            </ac:spMkLst>
          </pc:spChg>
        </pc:sldLayoutChg>
      </pc:sldMasterChg>
      <pc:sldMasterChg chg="modSldLayout">
        <pc:chgData name="Jackson, Darryl" userId="192148f3-f863-4408-ab75-b0b1cb7a793f" providerId="ADAL" clId="{F118CE23-9B1C-45E5-9805-7442D694576B}" dt="2023-05-22T08:54:28.816" v="7372" actId="478"/>
        <pc:sldMasterMkLst>
          <pc:docMk/>
          <pc:sldMasterMk cId="713702220" sldId="2147484024"/>
        </pc:sldMasterMkLst>
        <pc:sldLayoutChg chg="delSp modSp mod">
          <pc:chgData name="Jackson, Darryl" userId="192148f3-f863-4408-ab75-b0b1cb7a793f" providerId="ADAL" clId="{F118CE23-9B1C-45E5-9805-7442D694576B}" dt="2023-05-22T08:54:28.816" v="7372" actId="478"/>
          <pc:sldLayoutMkLst>
            <pc:docMk/>
            <pc:sldMasterMk cId="713702220" sldId="2147484024"/>
            <pc:sldLayoutMk cId="3922405876" sldId="2147484030"/>
          </pc:sldLayoutMkLst>
          <pc:picChg chg="del mod">
            <ac:chgData name="Jackson, Darryl" userId="192148f3-f863-4408-ab75-b0b1cb7a793f" providerId="ADAL" clId="{F118CE23-9B1C-45E5-9805-7442D694576B}" dt="2023-05-22T08:54:28.816" v="7372" actId="478"/>
            <ac:picMkLst>
              <pc:docMk/>
              <pc:sldMasterMk cId="713702220" sldId="2147484024"/>
              <pc:sldLayoutMk cId="3922405876" sldId="2147484030"/>
              <ac:picMk id="8" creationId="{47CC3584-A793-2EDB-BF61-AE10410932BA}"/>
            </ac:picMkLst>
          </pc:picChg>
          <pc:picChg chg="del">
            <ac:chgData name="Jackson, Darryl" userId="192148f3-f863-4408-ab75-b0b1cb7a793f" providerId="ADAL" clId="{F118CE23-9B1C-45E5-9805-7442D694576B}" dt="2023-05-22T08:54:25.656" v="7370" actId="478"/>
            <ac:picMkLst>
              <pc:docMk/>
              <pc:sldMasterMk cId="713702220" sldId="2147484024"/>
              <pc:sldLayoutMk cId="3922405876" sldId="2147484030"/>
              <ac:picMk id="14" creationId="{2963A1C7-E86B-4033-5503-22D595E2E518}"/>
            </ac:picMkLst>
          </pc:picChg>
        </pc:sldLayoutChg>
      </pc:sldMasterChg>
      <pc:sldMasterChg chg="del delSldLayout">
        <pc:chgData name="Jackson, Darryl" userId="192148f3-f863-4408-ab75-b0b1cb7a793f" providerId="ADAL" clId="{F118CE23-9B1C-45E5-9805-7442D694576B}" dt="2023-05-22T08:24:22.681" v="6302" actId="2696"/>
        <pc:sldMasterMkLst>
          <pc:docMk/>
          <pc:sldMasterMk cId="4170655230" sldId="2147484040"/>
        </pc:sldMasterMkLst>
        <pc:sldLayoutChg chg="del">
          <pc:chgData name="Jackson, Darryl" userId="192148f3-f863-4408-ab75-b0b1cb7a793f" providerId="ADAL" clId="{F118CE23-9B1C-45E5-9805-7442D694576B}" dt="2023-05-22T08:24:22.681" v="6302" actId="2696"/>
          <pc:sldLayoutMkLst>
            <pc:docMk/>
            <pc:sldMasterMk cId="4170655230" sldId="2147484040"/>
            <pc:sldLayoutMk cId="789304229" sldId="214748404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DF69CE-F3EB-DFEF-9D8D-C7F43B3A256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F8C1234-F41F-D3AE-18AC-F4B8EE6712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8F7C97-1C77-469E-934B-8342C9D9927F}" type="datetimeFigureOut">
              <a:rPr lang="en-GB" smtClean="0"/>
              <a:t>23/05/2023</a:t>
            </a:fld>
            <a:endParaRPr lang="en-GB"/>
          </a:p>
        </p:txBody>
      </p:sp>
      <p:sp>
        <p:nvSpPr>
          <p:cNvPr id="4" name="Footer Placeholder 3">
            <a:extLst>
              <a:ext uri="{FF2B5EF4-FFF2-40B4-BE49-F238E27FC236}">
                <a16:creationId xmlns:a16="http://schemas.microsoft.com/office/drawing/2014/main" id="{83215E08-5C05-B62E-7B0C-9D2270EFC17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53C6A47-BD5E-76E2-8356-2C63BEB159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A5B9704-66C4-442A-94A0-9F3FD6A3379B}" type="slidenum">
              <a:rPr lang="en-GB" smtClean="0"/>
              <a:t>‹#›</a:t>
            </a:fld>
            <a:endParaRPr lang="en-GB"/>
          </a:p>
        </p:txBody>
      </p:sp>
    </p:spTree>
    <p:extLst>
      <p:ext uri="{BB962C8B-B14F-4D97-AF65-F5344CB8AC3E}">
        <p14:creationId xmlns:p14="http://schemas.microsoft.com/office/powerpoint/2010/main" val="28555211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1E8C7-066A-C640-884B-ACAEA6731895}" type="datetimeFigureOut">
              <a:rPr lang="en-GB" smtClean="0"/>
              <a:t>23/05/2023</a:t>
            </a:fld>
            <a:endParaRPr lang="en-GB"/>
          </a:p>
        </p:txBody>
      </p:sp>
      <p:sp>
        <p:nvSpPr>
          <p:cNvPr id="4" name="Slide Image Placeholder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9907B-2C97-8648-A3F5-42A8B6E1E75B}" type="slidenum">
              <a:rPr lang="en-GB" smtClean="0"/>
              <a:t>‹#›</a:t>
            </a:fld>
            <a:endParaRPr lang="en-GB"/>
          </a:p>
        </p:txBody>
      </p:sp>
    </p:spTree>
    <p:extLst>
      <p:ext uri="{BB962C8B-B14F-4D97-AF65-F5344CB8AC3E}">
        <p14:creationId xmlns:p14="http://schemas.microsoft.com/office/powerpoint/2010/main" val="3847682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1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62.jpg"/><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66.png"/></Relationships>
</file>

<file path=ppt/slideLayouts/_rels/slideLayout122.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67.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68.png"/><Relationship Id="rId4" Type="http://schemas.openxmlformats.org/officeDocument/2006/relationships/image" Target="../media/image65.png"/></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9.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0.png"/></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1.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2.png"/></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3.jpeg"/><Relationship Id="rId1" Type="http://schemas.openxmlformats.org/officeDocument/2006/relationships/slideMaster" Target="../slideMasters/slideMaster2.xml"/><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image" Target="../media/image74.png"/></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5.jpg"/><Relationship Id="rId1" Type="http://schemas.openxmlformats.org/officeDocument/2006/relationships/slideMaster" Target="../slideMasters/slideMaster2.xml"/><Relationship Id="rId5" Type="http://schemas.openxmlformats.org/officeDocument/2006/relationships/image" Target="../media/image5.png"/><Relationship Id="rId4" Type="http://schemas.openxmlformats.org/officeDocument/2006/relationships/image" Target="../media/image76.pn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 Id="rId4" Type="http://schemas.openxmlformats.org/officeDocument/2006/relationships/image" Target="../media/image6.png"/></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7.png"/><Relationship Id="rId1" Type="http://schemas.openxmlformats.org/officeDocument/2006/relationships/slideMaster" Target="../slideMasters/slideMaster2.xml"/><Relationship Id="rId5" Type="http://schemas.openxmlformats.org/officeDocument/2006/relationships/image" Target="../media/image79.png"/><Relationship Id="rId4" Type="http://schemas.openxmlformats.org/officeDocument/2006/relationships/image" Target="../media/image78.emf"/></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0.png"/><Relationship Id="rId1" Type="http://schemas.openxmlformats.org/officeDocument/2006/relationships/slideMaster" Target="../slideMasters/slideMaster2.xml"/><Relationship Id="rId5" Type="http://schemas.openxmlformats.org/officeDocument/2006/relationships/image" Target="../media/image81.png"/><Relationship Id="rId4" Type="http://schemas.openxmlformats.org/officeDocument/2006/relationships/image" Target="../media/image78.emf"/></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77.png"/><Relationship Id="rId1" Type="http://schemas.openxmlformats.org/officeDocument/2006/relationships/slideMaster" Target="../slideMasters/slideMaster2.xml"/><Relationship Id="rId5" Type="http://schemas.openxmlformats.org/officeDocument/2006/relationships/image" Target="../media/image82.png"/><Relationship Id="rId4" Type="http://schemas.openxmlformats.org/officeDocument/2006/relationships/image" Target="../media/image78.emf"/></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3.png"/><Relationship Id="rId1" Type="http://schemas.openxmlformats.org/officeDocument/2006/relationships/slideMaster" Target="../slideMasters/slideMaster2.xml"/><Relationship Id="rId5" Type="http://schemas.openxmlformats.org/officeDocument/2006/relationships/image" Target="../media/image84.png"/><Relationship Id="rId4" Type="http://schemas.openxmlformats.org/officeDocument/2006/relationships/image" Target="../media/image78.emf"/></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5.png"/><Relationship Id="rId1" Type="http://schemas.openxmlformats.org/officeDocument/2006/relationships/slideMaster" Target="../slideMasters/slideMaster2.xml"/><Relationship Id="rId5" Type="http://schemas.openxmlformats.org/officeDocument/2006/relationships/image" Target="../media/image86.png"/><Relationship Id="rId4" Type="http://schemas.openxmlformats.org/officeDocument/2006/relationships/image" Target="../media/image78.emf"/></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7.png"/><Relationship Id="rId1" Type="http://schemas.openxmlformats.org/officeDocument/2006/relationships/slideMaster" Target="../slideMasters/slideMaster2.xml"/><Relationship Id="rId5" Type="http://schemas.openxmlformats.org/officeDocument/2006/relationships/image" Target="../media/image88.png"/><Relationship Id="rId4" Type="http://schemas.openxmlformats.org/officeDocument/2006/relationships/image" Target="../media/image78.emf"/></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9.png"/><Relationship Id="rId1" Type="http://schemas.openxmlformats.org/officeDocument/2006/relationships/slideMaster" Target="../slideMasters/slideMaster2.xml"/><Relationship Id="rId5" Type="http://schemas.openxmlformats.org/officeDocument/2006/relationships/image" Target="../media/image90.png"/><Relationship Id="rId4" Type="http://schemas.openxmlformats.org/officeDocument/2006/relationships/image" Target="../media/image78.emf"/></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over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0" name="Footer Placeholder 9">
            <a:extLst>
              <a:ext uri="{FF2B5EF4-FFF2-40B4-BE49-F238E27FC236}">
                <a16:creationId xmlns:a16="http://schemas.microsoft.com/office/drawing/2014/main" id="{E17E302D-FC81-7467-0601-BC78B6F088DB}"/>
              </a:ext>
            </a:extLst>
          </p:cNvPr>
          <p:cNvSpPr>
            <a:spLocks noGrp="1"/>
          </p:cNvSpPr>
          <p:nvPr>
            <p:ph type="ftr" sz="quarter" idx="10"/>
          </p:nvPr>
        </p:nvSpPr>
        <p:spPr/>
        <p:txBody>
          <a:bodyPr/>
          <a:lstStyle>
            <a:lvl1pPr>
              <a:defRPr>
                <a:solidFill>
                  <a:schemeClr val="bg1"/>
                </a:solidFill>
              </a:defRPr>
            </a:lvl1pPr>
          </a:lstStyle>
          <a:p>
            <a:r>
              <a:rPr lang="en-GB" dirty="0"/>
              <a:t>PRIVATE &amp; CONFIDENTIAL</a:t>
            </a:r>
          </a:p>
        </p:txBody>
      </p:sp>
    </p:spTree>
    <p:extLst>
      <p:ext uri="{BB962C8B-B14F-4D97-AF65-F5344CB8AC3E}">
        <p14:creationId xmlns:p14="http://schemas.microsoft.com/office/powerpoint/2010/main" val="331557543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F6E940D8-B13C-515E-86CE-FFD978390BD9}"/>
              </a:ext>
            </a:extLst>
          </p:cNvPr>
          <p:cNvSpPr>
            <a:spLocks noGrp="1"/>
          </p:cNvSpPr>
          <p:nvPr>
            <p:ph type="pic" sz="quarter" idx="13" hasCustomPrompt="1"/>
          </p:nvPr>
        </p:nvSpPr>
        <p:spPr>
          <a:xfrm>
            <a:off x="4642824" y="0"/>
            <a:ext cx="4501175" cy="5145088"/>
          </a:xfrm>
          <a:custGeom>
            <a:avLst/>
            <a:gdLst>
              <a:gd name="connsiteX0" fmla="*/ 1197162 w 4501175"/>
              <a:gd name="connsiteY0" fmla="*/ 0 h 5145088"/>
              <a:gd name="connsiteX1" fmla="*/ 4501175 w 4501175"/>
              <a:gd name="connsiteY1" fmla="*/ 0 h 5145088"/>
              <a:gd name="connsiteX2" fmla="*/ 4501175 w 4501175"/>
              <a:gd name="connsiteY2" fmla="*/ 5145088 h 5145088"/>
              <a:gd name="connsiteX3" fmla="*/ 1235320 w 4501175"/>
              <a:gd name="connsiteY3" fmla="*/ 5145088 h 5145088"/>
              <a:gd name="connsiteX4" fmla="*/ 1212446 w 4501175"/>
              <a:gd name="connsiteY4" fmla="*/ 5127984 h 5145088"/>
              <a:gd name="connsiteX5" fmla="*/ 0 w 4501175"/>
              <a:gd name="connsiteY5" fmla="*/ 2557046 h 5145088"/>
              <a:gd name="connsiteX6" fmla="*/ 975846 w 4501175"/>
              <a:gd name="connsiteY6" fmla="*/ 201146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1175" h="5145088">
                <a:moveTo>
                  <a:pt x="1197162" y="0"/>
                </a:moveTo>
                <a:lnTo>
                  <a:pt x="4501175" y="0"/>
                </a:lnTo>
                <a:lnTo>
                  <a:pt x="4501175" y="5145088"/>
                </a:lnTo>
                <a:lnTo>
                  <a:pt x="1235320" y="5145088"/>
                </a:lnTo>
                <a:lnTo>
                  <a:pt x="1212446" y="5127984"/>
                </a:lnTo>
                <a:cubicBezTo>
                  <a:pt x="471975" y="4516892"/>
                  <a:pt x="0" y="3592087"/>
                  <a:pt x="0" y="2557046"/>
                </a:cubicBezTo>
                <a:cubicBezTo>
                  <a:pt x="0" y="1637010"/>
                  <a:pt x="372919" y="804073"/>
                  <a:pt x="975846" y="201146"/>
                </a:cubicBezTo>
                <a:close/>
              </a:path>
            </a:pathLst>
          </a:custGeom>
          <a:solidFill>
            <a:schemeClr val="bg1">
              <a:lumMod val="95000"/>
            </a:schemeClr>
          </a:solidFill>
        </p:spPr>
        <p:txBody>
          <a:bodyPr wrap="square" bIns="792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4" name="Text Placeholder 23">
            <a:extLst>
              <a:ext uri="{FF2B5EF4-FFF2-40B4-BE49-F238E27FC236}">
                <a16:creationId xmlns:a16="http://schemas.microsoft.com/office/drawing/2014/main" id="{554E1FC1-A51B-DDC3-E832-5F36DEDF48FA}"/>
              </a:ext>
            </a:extLst>
          </p:cNvPr>
          <p:cNvSpPr>
            <a:spLocks noGrp="1"/>
          </p:cNvSpPr>
          <p:nvPr>
            <p:ph type="body" sz="quarter" idx="14" hasCustomPrompt="1"/>
          </p:nvPr>
        </p:nvSpPr>
        <p:spPr>
          <a:xfrm>
            <a:off x="5293894" y="0"/>
            <a:ext cx="1375200" cy="5145088"/>
          </a:xfrm>
          <a:blipFill>
            <a:blip r:embed="rId3"/>
            <a:srcRect/>
            <a:stretch>
              <a:fillRect l="2586" r="2586"/>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65901255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ver 3">
    <p:bg>
      <p:bgPr>
        <a:solidFill>
          <a:schemeClr val="bg1">
            <a:lumMod val="85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BE30F99-D825-7686-7BD1-AC661BA50596}"/>
              </a:ext>
            </a:extLst>
          </p:cNvPr>
          <p:cNvSpPr>
            <a:spLocks noGrp="1"/>
          </p:cNvSpPr>
          <p:nvPr>
            <p:ph type="pic" sz="quarter" idx="13" hasCustomPrompt="1"/>
          </p:nvPr>
        </p:nvSpPr>
        <p:spPr>
          <a:xfrm>
            <a:off x="-1" y="0"/>
            <a:ext cx="9144000" cy="5144400"/>
          </a:xfrm>
          <a:solidFill>
            <a:schemeClr val="bg1">
              <a:lumMod val="95000"/>
            </a:schemeClr>
          </a:solidFill>
          <a:ln>
            <a:noFill/>
          </a:ln>
        </p:spPr>
        <p:txBody>
          <a:bodyPr rIns="1007999" anchor="ctr" anchorCtr="0"/>
          <a:lstStyle>
            <a:lvl1pPr marL="0" indent="0" algn="r">
              <a:buNone/>
              <a:defRPr sz="1400"/>
            </a:lvl1pPr>
          </a:lstStyle>
          <a:p>
            <a:r>
              <a:rPr lang="en-GB" dirty="0"/>
              <a:t>Insert an image into this box</a:t>
            </a:r>
          </a:p>
        </p:txBody>
      </p:sp>
      <p:sp>
        <p:nvSpPr>
          <p:cNvPr id="17" name="Text Placeholder 16">
            <a:extLst>
              <a:ext uri="{FF2B5EF4-FFF2-40B4-BE49-F238E27FC236}">
                <a16:creationId xmlns:a16="http://schemas.microsoft.com/office/drawing/2014/main" id="{C2224F98-51C1-5EF9-DF5C-2E49B83E408C}"/>
              </a:ext>
            </a:extLst>
          </p:cNvPr>
          <p:cNvSpPr>
            <a:spLocks noGrp="1"/>
          </p:cNvSpPr>
          <p:nvPr>
            <p:ph type="body" sz="quarter" idx="12" hasCustomPrompt="1"/>
          </p:nvPr>
        </p:nvSpPr>
        <p:spPr>
          <a:xfrm>
            <a:off x="0" y="0"/>
            <a:ext cx="5138065" cy="5144400"/>
          </a:xfrm>
          <a:custGeom>
            <a:avLst/>
            <a:gdLst>
              <a:gd name="connsiteX0" fmla="*/ 0 w 5138065"/>
              <a:gd name="connsiteY0" fmla="*/ 0 h 5144400"/>
              <a:gd name="connsiteX1" fmla="*/ 3923471 w 5138065"/>
              <a:gd name="connsiteY1" fmla="*/ 0 h 5144400"/>
              <a:gd name="connsiteX2" fmla="*/ 3925619 w 5138065"/>
              <a:gd name="connsiteY2" fmla="*/ 1607 h 5144400"/>
              <a:gd name="connsiteX3" fmla="*/ 5138065 w 5138065"/>
              <a:gd name="connsiteY3" fmla="*/ 2572544 h 5144400"/>
              <a:gd name="connsiteX4" fmla="*/ 3925619 w 5138065"/>
              <a:gd name="connsiteY4" fmla="*/ 5143482 h 5144400"/>
              <a:gd name="connsiteX5" fmla="*/ 3924391 w 5138065"/>
              <a:gd name="connsiteY5" fmla="*/ 5144400 h 5144400"/>
              <a:gd name="connsiteX6" fmla="*/ 0 w 5138065"/>
              <a:gd name="connsiteY6"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38065" h="5144400">
                <a:moveTo>
                  <a:pt x="0" y="0"/>
                </a:moveTo>
                <a:lnTo>
                  <a:pt x="3923471" y="0"/>
                </a:lnTo>
                <a:lnTo>
                  <a:pt x="3925619" y="1607"/>
                </a:lnTo>
                <a:cubicBezTo>
                  <a:pt x="4666091" y="612698"/>
                  <a:pt x="5138065" y="1537503"/>
                  <a:pt x="5138065" y="2572544"/>
                </a:cubicBezTo>
                <a:cubicBezTo>
                  <a:pt x="5138065" y="3607585"/>
                  <a:pt x="4666091" y="4532390"/>
                  <a:pt x="3925619" y="5143482"/>
                </a:cubicBezTo>
                <a:lnTo>
                  <a:pt x="3924391" y="5144400"/>
                </a:lnTo>
                <a:lnTo>
                  <a:pt x="0" y="5144400"/>
                </a:lnTo>
                <a:close/>
              </a:path>
            </a:pathLst>
          </a:custGeom>
          <a:solidFill>
            <a:schemeClr val="accent2">
              <a:alpha val="70000"/>
            </a:schemeClr>
          </a:solidFill>
          <a:ln>
            <a:noFill/>
          </a:ln>
        </p:spPr>
        <p:txBody>
          <a:bodyPr wrap="square">
            <a:noAutofit/>
          </a:bodyPr>
          <a:lstStyle>
            <a:lvl1pPr marL="0" indent="0">
              <a:buNone/>
              <a:defRPr/>
            </a:lvl1pPr>
            <a:lvl2pPr marL="342900" indent="0">
              <a:buFont typeface="Arial" panose="020B0604020202020204" pitchFamily="34" charset="0"/>
              <a:buNone/>
              <a:defRPr/>
            </a:lvl2pPr>
            <a:lvl3pPr marL="685800" indent="0">
              <a:buFont typeface="Arial" panose="020B0604020202020204" pitchFamily="34" charset="0"/>
              <a:buNone/>
              <a:defRPr/>
            </a:lvl3pPr>
            <a:lvl4pPr marL="1028700" indent="0">
              <a:buFont typeface="Arial" panose="020B0604020202020204" pitchFamily="34" charset="0"/>
              <a:buNone/>
              <a:defRPr/>
            </a:lvl4pPr>
            <a:lvl5pPr marL="1371600" indent="0">
              <a:buFont typeface="Arial" panose="020B0604020202020204" pitchFamily="34" charset="0"/>
              <a:buNone/>
              <a:defRPr/>
            </a:lvl5pPr>
          </a:lstStyle>
          <a:p>
            <a:pPr lvl="0"/>
            <a:r>
              <a:rPr lang="en-GB" dirty="0"/>
              <a:t> </a:t>
            </a:r>
          </a:p>
        </p:txBody>
      </p:sp>
      <p:sp>
        <p:nvSpPr>
          <p:cNvPr id="23" name="Text Placeholder 22">
            <a:extLst>
              <a:ext uri="{FF2B5EF4-FFF2-40B4-BE49-F238E27FC236}">
                <a16:creationId xmlns:a16="http://schemas.microsoft.com/office/drawing/2014/main" id="{BB7D66D9-7981-400B-D667-E8A5346494EE}"/>
              </a:ext>
            </a:extLst>
          </p:cNvPr>
          <p:cNvSpPr>
            <a:spLocks noGrp="1"/>
          </p:cNvSpPr>
          <p:nvPr>
            <p:ph type="body" sz="quarter" idx="14" hasCustomPrompt="1"/>
          </p:nvPr>
        </p:nvSpPr>
        <p:spPr>
          <a:xfrm flipH="1">
            <a:off x="4367583" y="-1"/>
            <a:ext cx="1375200" cy="5144399"/>
          </a:xfrm>
          <a:blipFill>
            <a:blip r:embed="rId2"/>
            <a:stretch>
              <a:fillRect l="2586" r="2586"/>
            </a:stretch>
          </a:blipFill>
        </p:spPr>
        <p:txBody>
          <a:bodyPr/>
          <a:lstStyle>
            <a:lvl1pPr marL="0" indent="0">
              <a:buNone/>
              <a:defRPr/>
            </a:lvl1pPr>
          </a:lstStyle>
          <a:p>
            <a:pPr lvl="0"/>
            <a:r>
              <a:rPr lang="en-GB" dirty="0"/>
              <a:t> </a:t>
            </a:r>
          </a:p>
        </p:txBody>
      </p:sp>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26" name="Text Placeholder 25">
            <a:extLst>
              <a:ext uri="{FF2B5EF4-FFF2-40B4-BE49-F238E27FC236}">
                <a16:creationId xmlns:a16="http://schemas.microsoft.com/office/drawing/2014/main" id="{2D37DE9B-831E-61ED-923F-C42F843E41D3}"/>
              </a:ext>
            </a:extLst>
          </p:cNvPr>
          <p:cNvSpPr>
            <a:spLocks noGrp="1"/>
          </p:cNvSpPr>
          <p:nvPr>
            <p:ph type="body" sz="quarter" idx="15" hasCustomPrompt="1"/>
          </p:nvPr>
        </p:nvSpPr>
        <p:spPr>
          <a:xfrm>
            <a:off x="314514" y="274600"/>
            <a:ext cx="1519200" cy="543600"/>
          </a:xfrm>
          <a:blipFill>
            <a:blip r:embed="rId4"/>
            <a:srcRect/>
            <a:stretch>
              <a:fillRect t="-13" b="-13"/>
            </a:stretch>
          </a:blipFill>
        </p:spPr>
        <p:txBody>
          <a:bodyPr/>
          <a:lstStyle>
            <a:lvl1pPr marL="0" indent="0">
              <a:buNone/>
              <a:defRPr/>
            </a:lvl1pPr>
          </a:lstStyle>
          <a:p>
            <a:pPr lvl="0"/>
            <a:r>
              <a:rPr lang="en-GB" dirty="0"/>
              <a:t> </a:t>
            </a:r>
          </a:p>
        </p:txBody>
      </p:sp>
      <p:sp>
        <p:nvSpPr>
          <p:cNvPr id="4" name="Text Placeholder 15">
            <a:extLst>
              <a:ext uri="{FF2B5EF4-FFF2-40B4-BE49-F238E27FC236}">
                <a16:creationId xmlns:a16="http://schemas.microsoft.com/office/drawing/2014/main" id="{AB89FF37-A110-39C9-F577-33D496B29FA0}"/>
              </a:ext>
            </a:extLst>
          </p:cNvPr>
          <p:cNvSpPr txBox="1">
            <a:spLocks/>
          </p:cNvSpPr>
          <p:nvPr userDrawn="1"/>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330096558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BPP Cov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solidFill>
                  <a:schemeClr val="bg1"/>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spTree>
    <p:extLst>
      <p:ext uri="{BB962C8B-B14F-4D97-AF65-F5344CB8AC3E}">
        <p14:creationId xmlns:p14="http://schemas.microsoft.com/office/powerpoint/2010/main" val="229797299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Agenda/contents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423948" y="2241291"/>
            <a:ext cx="4327849" cy="1583286"/>
          </a:xfrm>
        </p:spPr>
        <p:txBody>
          <a:bodyPr>
            <a:noAutofit/>
          </a:bodyPr>
          <a:lstStyle>
            <a:lvl1pPr marL="227013" indent="-227013">
              <a:lnSpc>
                <a:spcPct val="100000"/>
              </a:lnSpc>
              <a:spcBef>
                <a:spcPts val="0"/>
              </a:spcBef>
              <a:spcAft>
                <a:spcPts val="800"/>
              </a:spcAft>
              <a:buClr>
                <a:schemeClr val="accent4"/>
              </a:buClr>
              <a:tabLst/>
              <a:defRPr sz="2000"/>
            </a:lvl1pPr>
            <a:lvl2pPr marL="444500" indent="-222250">
              <a:lnSpc>
                <a:spcPct val="100000"/>
              </a:lnSpc>
              <a:spcBef>
                <a:spcPts val="0"/>
              </a:spcBef>
              <a:spcAft>
                <a:spcPts val="600"/>
              </a:spcAft>
              <a:buFont typeface="Apple Symbols" panose="02000000000000000000" pitchFamily="2" charset="-79"/>
              <a:buChar char="⎼"/>
              <a:tabLst/>
              <a:defRPr sz="1600"/>
            </a:lvl2pPr>
            <a:lvl3pPr>
              <a:defRPr sz="1600"/>
            </a:lvl3pPr>
            <a:lvl4pPr>
              <a:defRPr sz="1600"/>
            </a:lvl4pPr>
            <a:lvl5pPr>
              <a:defRPr sz="1600"/>
            </a:lvl5pPr>
          </a:lstStyle>
          <a:p>
            <a:pPr lvl="0"/>
            <a:r>
              <a:rPr lang="en-GB" dirty="0"/>
              <a:t>Type content points here</a:t>
            </a:r>
          </a:p>
          <a:p>
            <a:pPr lvl="0"/>
            <a:r>
              <a:rPr lang="en-GB" dirty="0"/>
              <a:t>Type content points here</a:t>
            </a:r>
          </a:p>
          <a:p>
            <a:pPr lvl="0"/>
            <a:endParaRPr lang="en-GB" dirty="0" err="1"/>
          </a:p>
        </p:txBody>
      </p:sp>
      <p:sp>
        <p:nvSpPr>
          <p:cNvPr id="2" name="Title 1"/>
          <p:cNvSpPr>
            <a:spLocks noGrp="1"/>
          </p:cNvSpPr>
          <p:nvPr>
            <p:ph type="title" hasCustomPrompt="1"/>
          </p:nvPr>
        </p:nvSpPr>
        <p:spPr>
          <a:xfrm>
            <a:off x="423949" y="1355186"/>
            <a:ext cx="4327848" cy="436503"/>
          </a:xfrm>
        </p:spPr>
        <p:txBody>
          <a:bodyPr/>
          <a:lstStyle>
            <a:lvl1pPr>
              <a:defRPr sz="4800"/>
            </a:lvl1pPr>
          </a:lstStyle>
          <a:p>
            <a:r>
              <a:rPr lang="en-GB" dirty="0"/>
              <a:t>Agenda</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Tree>
    <p:extLst>
      <p:ext uri="{BB962C8B-B14F-4D97-AF65-F5344CB8AC3E}">
        <p14:creationId xmlns:p14="http://schemas.microsoft.com/office/powerpoint/2010/main" val="300473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genda/contents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dirty="0"/>
              <a:t>PRIVATE &amp; CONFIDENTIAL</a:t>
            </a:r>
          </a:p>
        </p:txBody>
      </p:sp>
      <p:sp>
        <p:nvSpPr>
          <p:cNvPr id="3" name="Content Placeholder 2"/>
          <p:cNvSpPr>
            <a:spLocks noGrp="1"/>
          </p:cNvSpPr>
          <p:nvPr>
            <p:ph idx="1" hasCustomPrompt="1"/>
          </p:nvPr>
        </p:nvSpPr>
        <p:spPr>
          <a:xfrm>
            <a:off x="423948" y="2241291"/>
            <a:ext cx="4327849" cy="1583286"/>
          </a:xfrm>
        </p:spPr>
        <p:txBody>
          <a:bodyPr>
            <a:noAutofit/>
          </a:bodyPr>
          <a:lstStyle>
            <a:lvl1pPr marL="227013" indent="-227013">
              <a:lnSpc>
                <a:spcPct val="100000"/>
              </a:lnSpc>
              <a:spcBef>
                <a:spcPts val="0"/>
              </a:spcBef>
              <a:spcAft>
                <a:spcPts val="800"/>
              </a:spcAft>
              <a:buClr>
                <a:schemeClr val="accent4"/>
              </a:buClr>
              <a:tabLst/>
              <a:defRPr sz="2000">
                <a:solidFill>
                  <a:schemeClr val="bg1"/>
                </a:solidFill>
              </a:defRPr>
            </a:lvl1pPr>
            <a:lvl2pPr marL="444500" indent="-222250">
              <a:lnSpc>
                <a:spcPct val="100000"/>
              </a:lnSpc>
              <a:spcBef>
                <a:spcPts val="0"/>
              </a:spcBef>
              <a:spcAft>
                <a:spcPts val="600"/>
              </a:spcAft>
              <a:buFont typeface="Apple Symbols" panose="02000000000000000000" pitchFamily="2" charset="-79"/>
              <a:buChar char="⎼"/>
              <a:tabLst/>
              <a:defRPr sz="1600"/>
            </a:lvl2pPr>
            <a:lvl3pPr>
              <a:defRPr sz="1600"/>
            </a:lvl3pPr>
            <a:lvl4pPr>
              <a:defRPr sz="1600"/>
            </a:lvl4pPr>
            <a:lvl5pPr>
              <a:defRPr sz="1600"/>
            </a:lvl5pPr>
          </a:lstStyle>
          <a:p>
            <a:pPr lvl="0"/>
            <a:r>
              <a:rPr lang="en-GB" dirty="0"/>
              <a:t>Type content points here</a:t>
            </a:r>
          </a:p>
          <a:p>
            <a:pPr lvl="0"/>
            <a:r>
              <a:rPr lang="en-GB" dirty="0"/>
              <a:t>Type content points here</a:t>
            </a:r>
          </a:p>
          <a:p>
            <a:pPr lvl="0"/>
            <a:endParaRPr lang="en-GB" dirty="0" err="1"/>
          </a:p>
        </p:txBody>
      </p:sp>
      <p:sp>
        <p:nvSpPr>
          <p:cNvPr id="2" name="Title 1"/>
          <p:cNvSpPr>
            <a:spLocks noGrp="1"/>
          </p:cNvSpPr>
          <p:nvPr>
            <p:ph type="title" hasCustomPrompt="1"/>
          </p:nvPr>
        </p:nvSpPr>
        <p:spPr>
          <a:xfrm>
            <a:off x="423949" y="1355186"/>
            <a:ext cx="4327848" cy="436503"/>
          </a:xfrm>
        </p:spPr>
        <p:txBody>
          <a:bodyPr/>
          <a:lstStyle>
            <a:lvl1pPr>
              <a:defRPr sz="4800">
                <a:solidFill>
                  <a:schemeClr val="accent4"/>
                </a:solidFill>
              </a:defRPr>
            </a:lvl1pPr>
          </a:lstStyle>
          <a:p>
            <a:r>
              <a:rPr lang="en-GB" dirty="0"/>
              <a:t>Agenda</a:t>
            </a:r>
            <a:endParaRPr lang="en-US" dirty="0"/>
          </a:p>
        </p:txBody>
      </p:sp>
    </p:spTree>
    <p:extLst>
      <p:ext uri="{BB962C8B-B14F-4D97-AF65-F5344CB8AC3E}">
        <p14:creationId xmlns:p14="http://schemas.microsoft.com/office/powerpoint/2010/main" val="863504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Full imag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4D5C5E63-C8EF-8ED7-B803-5E3A474C50C2}"/>
              </a:ext>
            </a:extLst>
          </p:cNvPr>
          <p:cNvSpPr>
            <a:spLocks noGrp="1"/>
          </p:cNvSpPr>
          <p:nvPr>
            <p:ph type="pic" sz="quarter" idx="14" hasCustomPrompt="1"/>
          </p:nvPr>
        </p:nvSpPr>
        <p:spPr>
          <a:xfrm>
            <a:off x="0" y="0"/>
            <a:ext cx="9144000" cy="5145088"/>
          </a:xfrm>
          <a:solidFill>
            <a:schemeClr val="bg1">
              <a:lumMod val="95000"/>
            </a:schemeClr>
          </a:solidFill>
        </p:spPr>
        <p:txBody>
          <a:bodyPr lIns="360000" anchor="ctr" anchorCtr="0"/>
          <a:lstStyle>
            <a:lvl1pPr marL="0" indent="0" algn="ctr">
              <a:buNone/>
              <a:defRPr/>
            </a:lvl1pPr>
          </a:lstStyle>
          <a:p>
            <a:pPr marL="0" marR="0" lvl="0" indent="0" algn="l" defTabSz="6858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dirty="0"/>
              <a:t>Insert an image into this box</a:t>
            </a:r>
          </a:p>
          <a:p>
            <a:endParaRPr lang="en-GB" dirty="0"/>
          </a:p>
        </p:txBody>
      </p:sp>
      <p:sp>
        <p:nvSpPr>
          <p:cNvPr id="3" name="Footer Placeholder 2">
            <a:extLst>
              <a:ext uri="{FF2B5EF4-FFF2-40B4-BE49-F238E27FC236}">
                <a16:creationId xmlns:a16="http://schemas.microsoft.com/office/drawing/2014/main" id="{D1A4140B-7755-46B5-EC3C-AB1C5F9A8193}"/>
              </a:ext>
            </a:extLst>
          </p:cNvPr>
          <p:cNvSpPr>
            <a:spLocks noGrp="1"/>
          </p:cNvSpPr>
          <p:nvPr>
            <p:ph type="ftr" sz="quarter" idx="10"/>
          </p:nvPr>
        </p:nvSpPr>
        <p:spPr/>
        <p:txBody>
          <a:bodyPr/>
          <a:lstStyle>
            <a:lvl1pPr>
              <a:defRPr>
                <a:solidFill>
                  <a:schemeClr val="bg1"/>
                </a:solidFill>
              </a:defRPr>
            </a:lvl1pPr>
          </a:lstStyle>
          <a:p>
            <a:r>
              <a:rPr lang="en-GB"/>
              <a:t>PRIVATE &amp; CONFIDENTIAL</a:t>
            </a:r>
            <a:endParaRPr lang="en-GB" dirty="0"/>
          </a:p>
        </p:txBody>
      </p:sp>
      <p:sp>
        <p:nvSpPr>
          <p:cNvPr id="7" name="Text Placeholder 6">
            <a:extLst>
              <a:ext uri="{FF2B5EF4-FFF2-40B4-BE49-F238E27FC236}">
                <a16:creationId xmlns:a16="http://schemas.microsoft.com/office/drawing/2014/main" id="{BA83F233-6E7E-6238-8D1F-216C94B0D8F1}"/>
              </a:ext>
            </a:extLst>
          </p:cNvPr>
          <p:cNvSpPr>
            <a:spLocks noGrp="1"/>
          </p:cNvSpPr>
          <p:nvPr>
            <p:ph type="body" sz="quarter" idx="12" hasCustomPrompt="1"/>
          </p:nvPr>
        </p:nvSpPr>
        <p:spPr>
          <a:xfrm>
            <a:off x="424800" y="4780800"/>
            <a:ext cx="1537199" cy="133200"/>
          </a:xfrm>
          <a:blipFill>
            <a:blip r:embed="rId2"/>
            <a:srcRect/>
            <a:stretch>
              <a:fillRect t="7429" b="7429"/>
            </a:stretch>
          </a:blipFill>
        </p:spPr>
        <p:txBody>
          <a:bodyPr/>
          <a:lstStyle>
            <a:lvl1pPr marL="0" indent="0">
              <a:buNone/>
              <a:defRPr/>
            </a:lvl1pPr>
          </a:lstStyle>
          <a:p>
            <a:pPr lvl="0"/>
            <a:r>
              <a:rPr lang="en-GB" dirty="0"/>
              <a:t> </a:t>
            </a:r>
          </a:p>
        </p:txBody>
      </p:sp>
      <p:sp>
        <p:nvSpPr>
          <p:cNvPr id="9" name="Text Placeholder 8">
            <a:extLst>
              <a:ext uri="{FF2B5EF4-FFF2-40B4-BE49-F238E27FC236}">
                <a16:creationId xmlns:a16="http://schemas.microsoft.com/office/drawing/2014/main" id="{2A832A72-E24F-0CED-3837-031920CF458D}"/>
              </a:ext>
            </a:extLst>
          </p:cNvPr>
          <p:cNvSpPr>
            <a:spLocks noGrp="1"/>
          </p:cNvSpPr>
          <p:nvPr>
            <p:ph type="body" sz="quarter" idx="13" hasCustomPrompt="1"/>
          </p:nvPr>
        </p:nvSpPr>
        <p:spPr>
          <a:xfrm>
            <a:off x="8308800" y="4651200"/>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472630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Full image with transparency">
    <p:bg>
      <p:bgPr>
        <a:solidFill>
          <a:schemeClr val="bg1">
            <a:lumMod val="95000"/>
          </a:schemeClr>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55B578B-D5A3-6743-8990-EDD03DF4CB9A}"/>
              </a:ext>
            </a:extLst>
          </p:cNvPr>
          <p:cNvSpPr>
            <a:spLocks noGrp="1"/>
          </p:cNvSpPr>
          <p:nvPr>
            <p:ph type="pic" sz="quarter" idx="16" hasCustomPrompt="1"/>
          </p:nvPr>
        </p:nvSpPr>
        <p:spPr>
          <a:xfrm>
            <a:off x="0" y="-1"/>
            <a:ext cx="9144000" cy="5144400"/>
          </a:xfrm>
          <a:ln>
            <a:noFill/>
          </a:ln>
        </p:spPr>
        <p:txBody>
          <a:bodyPr rIns="1116000" bIns="0" anchor="ctr" anchorCtr="0"/>
          <a:lstStyle>
            <a:lvl1pPr marL="0" indent="0" algn="r">
              <a:buNone/>
              <a:defRPr sz="1400"/>
            </a:lvl1pPr>
          </a:lstStyle>
          <a:p>
            <a:r>
              <a:rPr lang="en-GB" dirty="0"/>
              <a:t>Insert an image into this box</a:t>
            </a:r>
          </a:p>
        </p:txBody>
      </p:sp>
      <p:sp>
        <p:nvSpPr>
          <p:cNvPr id="3" name="Text Placeholder 2">
            <a:extLst>
              <a:ext uri="{FF2B5EF4-FFF2-40B4-BE49-F238E27FC236}">
                <a16:creationId xmlns:a16="http://schemas.microsoft.com/office/drawing/2014/main" id="{A28A5DDB-98A4-A6AB-8BEA-A30C1DC107C5}"/>
              </a:ext>
            </a:extLst>
          </p:cNvPr>
          <p:cNvSpPr>
            <a:spLocks noGrp="1"/>
          </p:cNvSpPr>
          <p:nvPr>
            <p:ph type="body" sz="quarter" idx="17" hasCustomPrompt="1"/>
          </p:nvPr>
        </p:nvSpPr>
        <p:spPr>
          <a:xfrm>
            <a:off x="0" y="0"/>
            <a:ext cx="4660900" cy="5148000"/>
          </a:xfrm>
          <a:solidFill>
            <a:schemeClr val="accent1">
              <a:alpha val="85000"/>
            </a:schemeClr>
          </a:solidFill>
        </p:spPr>
        <p:txBody>
          <a:bodyPr/>
          <a:lstStyle>
            <a:lvl1pPr marL="0" indent="0">
              <a:buNone/>
              <a:defRPr/>
            </a:lvl1pPr>
          </a:lstStyle>
          <a:p>
            <a:pPr lvl="0"/>
            <a:r>
              <a:rPr lang="en-GB" dirty="0"/>
              <a:t> </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7" name="Text Placeholder 6">
            <a:extLst>
              <a:ext uri="{FF2B5EF4-FFF2-40B4-BE49-F238E27FC236}">
                <a16:creationId xmlns:a16="http://schemas.microsoft.com/office/drawing/2014/main" id="{B75DFBDC-7800-8F47-5DA5-CB32AC38C703}"/>
              </a:ext>
            </a:extLst>
          </p:cNvPr>
          <p:cNvSpPr>
            <a:spLocks noGrp="1"/>
          </p:cNvSpPr>
          <p:nvPr>
            <p:ph type="body" sz="quarter" idx="15"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
        <p:nvSpPr>
          <p:cNvPr id="12" name="Title 1">
            <a:extLst>
              <a:ext uri="{FF2B5EF4-FFF2-40B4-BE49-F238E27FC236}">
                <a16:creationId xmlns:a16="http://schemas.microsoft.com/office/drawing/2014/main" id="{22630E99-84FD-97D8-8A92-528ADB6D1040}"/>
              </a:ext>
            </a:extLst>
          </p:cNvPr>
          <p:cNvSpPr>
            <a:spLocks noGrp="1"/>
          </p:cNvSpPr>
          <p:nvPr>
            <p:ph type="title" hasCustomPrompt="1"/>
          </p:nvPr>
        </p:nvSpPr>
        <p:spPr>
          <a:xfrm>
            <a:off x="423949" y="389608"/>
            <a:ext cx="3760429" cy="333171"/>
          </a:xfrm>
        </p:spPr>
        <p:txBody>
          <a:bodyPr/>
          <a:lstStyle>
            <a:lvl1pPr>
              <a:defRPr>
                <a:solidFill>
                  <a:schemeClr val="bg1"/>
                </a:solidFill>
              </a:defRPr>
            </a:lvl1pPr>
          </a:lstStyle>
          <a:p>
            <a:r>
              <a:rPr lang="en-GB" dirty="0"/>
              <a:t>Title goes here</a:t>
            </a:r>
            <a:endParaRPr lang="en-US" dirty="0"/>
          </a:p>
        </p:txBody>
      </p:sp>
      <p:sp>
        <p:nvSpPr>
          <p:cNvPr id="13" name="Text Placeholder 13">
            <a:extLst>
              <a:ext uri="{FF2B5EF4-FFF2-40B4-BE49-F238E27FC236}">
                <a16:creationId xmlns:a16="http://schemas.microsoft.com/office/drawing/2014/main" id="{590210CE-EADD-9153-F5AB-C85F141CD311}"/>
              </a:ext>
            </a:extLst>
          </p:cNvPr>
          <p:cNvSpPr>
            <a:spLocks noGrp="1"/>
          </p:cNvSpPr>
          <p:nvPr>
            <p:ph type="body" sz="quarter" idx="13" hasCustomPrompt="1"/>
          </p:nvPr>
        </p:nvSpPr>
        <p:spPr>
          <a:xfrm>
            <a:off x="423863" y="722779"/>
            <a:ext cx="3760426" cy="298237"/>
          </a:xfrm>
        </p:spPr>
        <p:txBody>
          <a:bodyPr>
            <a:noAutofit/>
          </a:bodyPr>
          <a:lstStyle>
            <a:lvl1pPr marL="0" indent="0">
              <a:buNone/>
              <a:defRPr sz="20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4" name="Content Placeholder 2">
            <a:extLst>
              <a:ext uri="{FF2B5EF4-FFF2-40B4-BE49-F238E27FC236}">
                <a16:creationId xmlns:a16="http://schemas.microsoft.com/office/drawing/2014/main" id="{549A83DC-614F-9476-6257-5DA1BBCAB6AC}"/>
              </a:ext>
            </a:extLst>
          </p:cNvPr>
          <p:cNvSpPr>
            <a:spLocks noGrp="1"/>
          </p:cNvSpPr>
          <p:nvPr>
            <p:ph idx="1"/>
          </p:nvPr>
        </p:nvSpPr>
        <p:spPr>
          <a:xfrm>
            <a:off x="423949" y="1480535"/>
            <a:ext cx="3760426" cy="2957552"/>
          </a:xfrm>
        </p:spPr>
        <p:txBody>
          <a:bodyPr>
            <a:noAutofit/>
          </a:bodyPr>
          <a:lstStyle>
            <a:lvl1pPr marL="266700" indent="-257175">
              <a:lnSpc>
                <a:spcPct val="100000"/>
              </a:lnSpc>
              <a:spcBef>
                <a:spcPts val="0"/>
              </a:spcBef>
              <a:spcAft>
                <a:spcPts val="600"/>
              </a:spcAft>
              <a:buClr>
                <a:schemeClr val="accent4"/>
              </a:buClr>
              <a:tabLst/>
              <a:defRPr sz="1600">
                <a:solidFill>
                  <a:schemeClr val="bg1"/>
                </a:solidFill>
              </a:defRPr>
            </a:lvl1pPr>
            <a:lvl2pPr marL="266700" indent="-257175">
              <a:lnSpc>
                <a:spcPct val="100000"/>
              </a:lnSpc>
              <a:spcBef>
                <a:spcPts val="0"/>
              </a:spcBef>
              <a:spcAft>
                <a:spcPts val="600"/>
              </a:spcAft>
              <a:buClr>
                <a:schemeClr val="accent4"/>
              </a:buClr>
              <a:buFont typeface="Apple Symbols" panose="02000000000000000000" pitchFamily="2" charset="-79"/>
              <a:buChar char="⎼"/>
              <a:tabLst/>
              <a:defRPr sz="1600"/>
            </a:lvl2pPr>
            <a:lvl3pPr>
              <a:defRPr sz="1600"/>
            </a:lvl3pPr>
            <a:lvl4pPr>
              <a:defRPr sz="1600"/>
            </a:lvl4pPr>
            <a:lvl5pPr>
              <a:defRPr sz="1600"/>
            </a:lvl5pPr>
          </a:lstStyle>
          <a:p>
            <a:pPr lvl="0"/>
            <a:r>
              <a:rPr lang="en-US"/>
              <a:t>Click to edit Master text styles</a:t>
            </a:r>
          </a:p>
        </p:txBody>
      </p:sp>
    </p:spTree>
    <p:extLst>
      <p:ext uri="{BB962C8B-B14F-4D97-AF65-F5344CB8AC3E}">
        <p14:creationId xmlns:p14="http://schemas.microsoft.com/office/powerpoint/2010/main" val="2292492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 column large bullets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D567AC1-7BB4-6FE0-0220-E32BB0A45FCE}"/>
              </a:ext>
            </a:extLst>
          </p:cNvPr>
          <p:cNvSpPr>
            <a:spLocks noGrp="1"/>
          </p:cNvSpPr>
          <p:nvPr>
            <p:ph type="body" sz="quarter" idx="15" hasCustomPrompt="1"/>
          </p:nvPr>
        </p:nvSpPr>
        <p:spPr>
          <a:xfrm>
            <a:off x="423864" y="1456630"/>
            <a:ext cx="6135878" cy="2981457"/>
          </a:xfrm>
        </p:spPr>
        <p:txBody>
          <a:bodyPr/>
          <a:lstStyle>
            <a:lvl1pPr marL="266700" indent="-266700">
              <a:spcAft>
                <a:spcPts val="400"/>
              </a:spcAft>
              <a:buClr>
                <a:schemeClr val="accent4"/>
              </a:buClr>
              <a:buFont typeface="Arial" panose="020B0604020202020204" pitchFamily="34" charset="0"/>
              <a:buChar char="•"/>
              <a:tabLst/>
              <a:defRPr sz="2400"/>
            </a:lvl1pPr>
          </a:lstStyle>
          <a:p>
            <a:pPr lvl="0"/>
            <a:r>
              <a:rPr lang="en-GB" dirty="0"/>
              <a:t>Use this text box for short and concise points</a:t>
            </a:r>
          </a:p>
          <a:p>
            <a:pPr lvl="0"/>
            <a:endParaRPr lang="en-GB" dirty="0"/>
          </a:p>
        </p:txBody>
      </p:sp>
      <p:sp>
        <p:nvSpPr>
          <p:cNvPr id="2" name="Title 1"/>
          <p:cNvSpPr>
            <a:spLocks noGrp="1"/>
          </p:cNvSpPr>
          <p:nvPr>
            <p:ph type="title" hasCustomPrompt="1"/>
          </p:nvPr>
        </p:nvSpPr>
        <p:spPr>
          <a:xfrm>
            <a:off x="423948" y="389608"/>
            <a:ext cx="6135794"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613579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3199968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 column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5122087"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4267658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column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295254"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2952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0140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4705202" y="1481138"/>
            <a:ext cx="40140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8" name="Rectangle 7">
            <a:extLst>
              <a:ext uri="{FF2B5EF4-FFF2-40B4-BE49-F238E27FC236}">
                <a16:creationId xmlns:a16="http://schemas.microsoft.com/office/drawing/2014/main" id="{F16D714D-1E93-2001-AEEC-E95C31EA85D2}"/>
              </a:ext>
            </a:extLst>
          </p:cNvPr>
          <p:cNvSpPr/>
          <p:nvPr userDrawn="1"/>
        </p:nvSpPr>
        <p:spPr>
          <a:xfrm>
            <a:off x="7157810" y="4678503"/>
            <a:ext cx="1986190" cy="338554"/>
          </a:xfrm>
          <a:prstGeom prst="rect">
            <a:avLst/>
          </a:prstGeom>
          <a:solidFill>
            <a:schemeClr val="bg1"/>
          </a:solidFill>
        </p:spPr>
        <p:txBody>
          <a:bodyPr wrap="square" lIns="91440" tIns="45720" rIns="91440" bIns="45720">
            <a:spAutoFit/>
          </a:bodyPr>
          <a:lstStyle/>
          <a:p>
            <a:pPr algn="ctr"/>
            <a:r>
              <a:rPr lang="en-US" sz="800" b="0" cap="none" spc="0" dirty="0">
                <a:ln w="0"/>
                <a:solidFill>
                  <a:schemeClr val="tx1"/>
                </a:solidFill>
                <a:effectLst>
                  <a:outerShdw blurRad="38100" dist="19050" dir="2700000" algn="tl" rotWithShape="0">
                    <a:schemeClr val="dk1">
                      <a:alpha val="40000"/>
                    </a:schemeClr>
                  </a:outerShdw>
                </a:effectLst>
                <a:latin typeface="+mj-lt"/>
              </a:rPr>
              <a:t>Darryl Jackson I No:2219398</a:t>
            </a:r>
          </a:p>
          <a:p>
            <a:pPr algn="ctr"/>
            <a:r>
              <a:rPr lang="en-US" sz="800" b="0" cap="none" spc="0" dirty="0">
                <a:ln w="0"/>
                <a:solidFill>
                  <a:schemeClr val="tx1"/>
                </a:solidFill>
                <a:effectLst>
                  <a:outerShdw blurRad="38100" dist="19050" dir="2700000" algn="tl" rotWithShape="0">
                    <a:schemeClr val="dk1">
                      <a:alpha val="40000"/>
                    </a:schemeClr>
                  </a:outerShdw>
                </a:effectLst>
                <a:latin typeface="+mj-lt"/>
              </a:rPr>
              <a:t>UWTSD</a:t>
            </a:r>
          </a:p>
        </p:txBody>
      </p:sp>
    </p:spTree>
    <p:extLst>
      <p:ext uri="{BB962C8B-B14F-4D97-AF65-F5344CB8AC3E}">
        <p14:creationId xmlns:p14="http://schemas.microsoft.com/office/powerpoint/2010/main" val="30989217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and bullets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EEF2A254-8B94-49E3-7631-278B29A23D7C}"/>
              </a:ext>
            </a:extLst>
          </p:cNvPr>
          <p:cNvSpPr>
            <a:spLocks noGrp="1"/>
          </p:cNvSpPr>
          <p:nvPr>
            <p:ph type="title" hasCustomPrompt="1"/>
          </p:nvPr>
        </p:nvSpPr>
        <p:spPr>
          <a:xfrm>
            <a:off x="423948" y="1314057"/>
            <a:ext cx="4014000" cy="384392"/>
          </a:xfrm>
        </p:spPr>
        <p:txBody>
          <a:bodyPr/>
          <a:lstStyle>
            <a:lvl1pPr>
              <a:defRPr>
                <a:solidFill>
                  <a:schemeClr val="bg1"/>
                </a:solidFill>
              </a:defRPr>
            </a:lvl1pPr>
          </a:lstStyle>
          <a:p>
            <a:r>
              <a:rPr lang="en-GB" dirty="0"/>
              <a:t>Title goes here</a:t>
            </a:r>
            <a:endParaRPr lang="en-US" dirty="0"/>
          </a:p>
        </p:txBody>
      </p:sp>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5657683" y="941079"/>
            <a:ext cx="2771878" cy="3262396"/>
          </a:xfrm>
        </p:spPr>
        <p:txBody>
          <a:bodyPr anchor="ctr" anchorCtr="0"/>
          <a:lstStyle>
            <a:lvl1pPr marL="227013" indent="-227013">
              <a:buClr>
                <a:schemeClr val="tx2"/>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246388"/>
            <a:ext cx="4014000" cy="1540421"/>
          </a:xfrm>
        </p:spPr>
        <p:txBody>
          <a:bodyPr/>
          <a:lstStyle>
            <a:lvl1pPr marL="0" indent="0">
              <a:buClr>
                <a:schemeClr val="accent4"/>
              </a:buClr>
              <a:buFont typeface="Arial" panose="020B0604020202020204" pitchFamily="34" charset="0"/>
              <a:buNone/>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698449"/>
            <a:ext cx="401314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Tree>
    <p:extLst>
      <p:ext uri="{BB962C8B-B14F-4D97-AF65-F5344CB8AC3E}">
        <p14:creationId xmlns:p14="http://schemas.microsoft.com/office/powerpoint/2010/main" val="687601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and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3E044048-B5EE-F85A-C162-A112EA57F052}"/>
              </a:ext>
            </a:extLst>
          </p:cNvPr>
          <p:cNvSpPr>
            <a:spLocks noGrp="1"/>
          </p:cNvSpPr>
          <p:nvPr>
            <p:ph type="pic" sz="quarter" idx="18" hasCustomPrompt="1"/>
          </p:nvPr>
        </p:nvSpPr>
        <p:spPr>
          <a:xfrm>
            <a:off x="5887436" y="0"/>
            <a:ext cx="3256564" cy="5144400"/>
          </a:xfrm>
          <a:custGeom>
            <a:avLst/>
            <a:gdLst>
              <a:gd name="connsiteX0" fmla="*/ 1230661 w 3256564"/>
              <a:gd name="connsiteY0" fmla="*/ 0 h 5144400"/>
              <a:gd name="connsiteX1" fmla="*/ 3256564 w 3256564"/>
              <a:gd name="connsiteY1" fmla="*/ 0 h 5144400"/>
              <a:gd name="connsiteX2" fmla="*/ 3256564 w 3256564"/>
              <a:gd name="connsiteY2" fmla="*/ 5144400 h 5144400"/>
              <a:gd name="connsiteX3" fmla="*/ 1229741 w 3256564"/>
              <a:gd name="connsiteY3" fmla="*/ 5144400 h 5144400"/>
              <a:gd name="connsiteX4" fmla="*/ 1203695 w 3256564"/>
              <a:gd name="connsiteY4" fmla="*/ 5124923 h 5144400"/>
              <a:gd name="connsiteX5" fmla="*/ 0 w 3256564"/>
              <a:gd name="connsiteY5" fmla="*/ 2572544 h 5144400"/>
              <a:gd name="connsiteX6" fmla="*/ 1203695 w 3256564"/>
              <a:gd name="connsiteY6" fmla="*/ 20165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6564" h="5144400">
                <a:moveTo>
                  <a:pt x="1230661" y="0"/>
                </a:moveTo>
                <a:lnTo>
                  <a:pt x="3256564" y="0"/>
                </a:lnTo>
                <a:lnTo>
                  <a:pt x="3256564" y="5144400"/>
                </a:lnTo>
                <a:lnTo>
                  <a:pt x="1229741" y="5144400"/>
                </a:lnTo>
                <a:lnTo>
                  <a:pt x="1203695" y="5124923"/>
                </a:lnTo>
                <a:cubicBezTo>
                  <a:pt x="468568" y="4518243"/>
                  <a:pt x="0" y="3600113"/>
                  <a:pt x="0" y="2572544"/>
                </a:cubicBezTo>
                <a:cubicBezTo>
                  <a:pt x="0" y="1544975"/>
                  <a:pt x="468568" y="626845"/>
                  <a:pt x="1203695" y="20165"/>
                </a:cubicBezTo>
                <a:close/>
              </a:path>
            </a:pathLst>
          </a:custGeom>
          <a:solidFill>
            <a:schemeClr val="bg1">
              <a:lumMod val="95000"/>
            </a:schemeClr>
          </a:solidFill>
          <a:ln>
            <a:noFill/>
          </a:ln>
        </p:spPr>
        <p:txBody>
          <a:bodyPr wrap="square" rIns="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a:off x="6232808"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2" name="Title 1"/>
          <p:cNvSpPr>
            <a:spLocks noGrp="1"/>
          </p:cNvSpPr>
          <p:nvPr>
            <p:ph type="title" hasCustomPrompt="1"/>
          </p:nvPr>
        </p:nvSpPr>
        <p:spPr>
          <a:xfrm>
            <a:off x="423948" y="389608"/>
            <a:ext cx="5122087" cy="384392"/>
          </a:xfrm>
        </p:spPr>
        <p:txBody>
          <a:bodyPr/>
          <a:lstStyle>
            <a:lvl1pPr>
              <a:defRPr>
                <a:solidFill>
                  <a:schemeClr val="tx2"/>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Text Placeholder 6">
            <a:extLst>
              <a:ext uri="{FF2B5EF4-FFF2-40B4-BE49-F238E27FC236}">
                <a16:creationId xmlns:a16="http://schemas.microsoft.com/office/drawing/2014/main" id="{C072E46A-C424-77C7-DF94-EE6CBCE08175}"/>
              </a:ext>
            </a:extLst>
          </p:cNvPr>
          <p:cNvSpPr>
            <a:spLocks noGrp="1"/>
          </p:cNvSpPr>
          <p:nvPr>
            <p:ph type="body" sz="quarter" idx="16" hasCustomPrompt="1"/>
          </p:nvPr>
        </p:nvSpPr>
        <p:spPr>
          <a:xfrm>
            <a:off x="8310295" y="4652126"/>
            <a:ext cx="496799" cy="356400"/>
          </a:xfrm>
          <a:blipFill>
            <a:blip r:embed="rId4"/>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581470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and image 2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146998"/>
            <a:ext cx="4014000" cy="1540421"/>
          </a:xfrm>
        </p:spPr>
        <p:txBody>
          <a:bodyPr/>
          <a:lstStyle>
            <a:lvl1pPr marL="0" indent="0">
              <a:buClr>
                <a:schemeClr val="accent4"/>
              </a:buClr>
              <a:buFont typeface="Arial" panose="020B0604020202020204" pitchFamily="34" charset="0"/>
              <a:buNone/>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1"/>
                </a:solidFill>
              </a:defRPr>
            </a:lvl1pPr>
          </a:lstStyle>
          <a:p>
            <a:r>
              <a:rPr lang="en-GB"/>
              <a:t>PRIVATE &amp; CONFIDENTIAL</a:t>
            </a:r>
            <a:endParaRPr lang="en-GB" dirty="0"/>
          </a:p>
        </p:txBody>
      </p:sp>
      <p:sp>
        <p:nvSpPr>
          <p:cNvPr id="6" name="Picture Placeholder 19">
            <a:extLst>
              <a:ext uri="{FF2B5EF4-FFF2-40B4-BE49-F238E27FC236}">
                <a16:creationId xmlns:a16="http://schemas.microsoft.com/office/drawing/2014/main" id="{F420C9A7-3A4D-BEAA-E0D2-0BDBDE285F02}"/>
              </a:ext>
            </a:extLst>
          </p:cNvPr>
          <p:cNvSpPr>
            <a:spLocks noGrp="1"/>
          </p:cNvSpPr>
          <p:nvPr>
            <p:ph type="pic" sz="quarter" idx="16" hasCustomPrompt="1"/>
          </p:nvPr>
        </p:nvSpPr>
        <p:spPr>
          <a:xfrm>
            <a:off x="5355771" y="0"/>
            <a:ext cx="3788228" cy="5144400"/>
          </a:xfrm>
          <a:solidFill>
            <a:schemeClr val="bg1">
              <a:lumMod val="95000"/>
            </a:schemeClr>
          </a:solidFill>
          <a:ln>
            <a:noFill/>
          </a:ln>
        </p:spPr>
        <p:txBody>
          <a:bodyPr rIns="0" bIns="648000" anchor="ctr" anchorCtr="0"/>
          <a:lstStyle>
            <a:lvl1pPr marL="0" indent="0" algn="ctr">
              <a:buNone/>
              <a:defRPr sz="1400"/>
            </a:lvl1pPr>
          </a:lstStyle>
          <a:p>
            <a:r>
              <a:rPr lang="en-GB" dirty="0"/>
              <a:t>Insert an image into this box</a:t>
            </a:r>
          </a:p>
        </p:txBody>
      </p:sp>
      <p:sp>
        <p:nvSpPr>
          <p:cNvPr id="8" name="Title 1">
            <a:extLst>
              <a:ext uri="{FF2B5EF4-FFF2-40B4-BE49-F238E27FC236}">
                <a16:creationId xmlns:a16="http://schemas.microsoft.com/office/drawing/2014/main" id="{17FA244F-BB33-AB52-7B81-3B58152518D1}"/>
              </a:ext>
            </a:extLst>
          </p:cNvPr>
          <p:cNvSpPr>
            <a:spLocks noGrp="1"/>
          </p:cNvSpPr>
          <p:nvPr>
            <p:ph type="title" hasCustomPrompt="1"/>
          </p:nvPr>
        </p:nvSpPr>
        <p:spPr>
          <a:xfrm>
            <a:off x="423948" y="1539679"/>
            <a:ext cx="4014000" cy="384392"/>
          </a:xfrm>
        </p:spPr>
        <p:txBody>
          <a:bodyPr/>
          <a:lstStyle>
            <a:lvl1pPr>
              <a:defRPr>
                <a:solidFill>
                  <a:schemeClr val="accent3"/>
                </a:solidFill>
              </a:defRPr>
            </a:lvl1pPr>
          </a:lstStyle>
          <a:p>
            <a:r>
              <a:rPr lang="en-GB" dirty="0"/>
              <a:t>Title goes here</a:t>
            </a:r>
            <a:endParaRPr lang="en-US" dirty="0"/>
          </a:p>
        </p:txBody>
      </p:sp>
      <p:sp>
        <p:nvSpPr>
          <p:cNvPr id="10" name="Text Placeholder 6">
            <a:extLst>
              <a:ext uri="{FF2B5EF4-FFF2-40B4-BE49-F238E27FC236}">
                <a16:creationId xmlns:a16="http://schemas.microsoft.com/office/drawing/2014/main" id="{48F6F611-9F28-02DB-3052-7FD667EB5692}"/>
              </a:ext>
            </a:extLst>
          </p:cNvPr>
          <p:cNvSpPr>
            <a:spLocks noGrp="1"/>
          </p:cNvSpPr>
          <p:nvPr>
            <p:ph type="body" sz="quarter" idx="17"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115630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with circle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Picture Placeholder 10">
            <a:extLst>
              <a:ext uri="{FF2B5EF4-FFF2-40B4-BE49-F238E27FC236}">
                <a16:creationId xmlns:a16="http://schemas.microsoft.com/office/drawing/2014/main" id="{C329E5B5-8DC3-7BD6-7B99-1DB6DABE4FD3}"/>
              </a:ext>
            </a:extLst>
          </p:cNvPr>
          <p:cNvSpPr>
            <a:spLocks noGrp="1"/>
          </p:cNvSpPr>
          <p:nvPr>
            <p:ph type="pic" sz="quarter" idx="17" hasCustomPrompt="1"/>
          </p:nvPr>
        </p:nvSpPr>
        <p:spPr>
          <a:xfrm>
            <a:off x="5496423" y="1153023"/>
            <a:ext cx="3180853" cy="3180853"/>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7" name="Text Placeholder 8">
            <a:extLst>
              <a:ext uri="{FF2B5EF4-FFF2-40B4-BE49-F238E27FC236}">
                <a16:creationId xmlns:a16="http://schemas.microsoft.com/office/drawing/2014/main" id="{71E3C422-BC80-4D4D-57D2-F8EF0996FD2E}"/>
              </a:ext>
            </a:extLst>
          </p:cNvPr>
          <p:cNvSpPr>
            <a:spLocks noGrp="1"/>
          </p:cNvSpPr>
          <p:nvPr>
            <p:ph type="body" sz="quarter" idx="16" hasCustomPrompt="1"/>
          </p:nvPr>
        </p:nvSpPr>
        <p:spPr>
          <a:xfrm>
            <a:off x="6334142" y="0"/>
            <a:ext cx="2811600" cy="2181600"/>
          </a:xfrm>
          <a:blipFill>
            <a:blip r:embed="rId3"/>
            <a:stretch>
              <a:fillRect/>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294718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with circle image 2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Picture Placeholder 10">
            <a:extLst>
              <a:ext uri="{FF2B5EF4-FFF2-40B4-BE49-F238E27FC236}">
                <a16:creationId xmlns:a16="http://schemas.microsoft.com/office/drawing/2014/main" id="{C329E5B5-8DC3-7BD6-7B99-1DB6DABE4FD3}"/>
              </a:ext>
            </a:extLst>
          </p:cNvPr>
          <p:cNvSpPr>
            <a:spLocks noGrp="1"/>
          </p:cNvSpPr>
          <p:nvPr>
            <p:ph type="pic" sz="quarter" idx="17" hasCustomPrompt="1"/>
          </p:nvPr>
        </p:nvSpPr>
        <p:spPr>
          <a:xfrm>
            <a:off x="5496423" y="1153023"/>
            <a:ext cx="3180853" cy="3180853"/>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7" name="Text Placeholder 8">
            <a:extLst>
              <a:ext uri="{FF2B5EF4-FFF2-40B4-BE49-F238E27FC236}">
                <a16:creationId xmlns:a16="http://schemas.microsoft.com/office/drawing/2014/main" id="{71E3C422-BC80-4D4D-57D2-F8EF0996FD2E}"/>
              </a:ext>
            </a:extLst>
          </p:cNvPr>
          <p:cNvSpPr>
            <a:spLocks noGrp="1"/>
          </p:cNvSpPr>
          <p:nvPr>
            <p:ph type="body" sz="quarter" idx="16" hasCustomPrompt="1"/>
          </p:nvPr>
        </p:nvSpPr>
        <p:spPr>
          <a:xfrm>
            <a:off x="6383256" y="0"/>
            <a:ext cx="2762486" cy="2150672"/>
          </a:xfrm>
          <a:blipFill>
            <a:blip r:embed="rId3"/>
            <a:srcRect/>
            <a:stretch>
              <a:fillRect l="-187" r="-187"/>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481684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 column large bullets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D567AC1-7BB4-6FE0-0220-E32BB0A45FCE}"/>
              </a:ext>
            </a:extLst>
          </p:cNvPr>
          <p:cNvSpPr>
            <a:spLocks noGrp="1"/>
          </p:cNvSpPr>
          <p:nvPr>
            <p:ph type="body" sz="quarter" idx="15" hasCustomPrompt="1"/>
          </p:nvPr>
        </p:nvSpPr>
        <p:spPr>
          <a:xfrm>
            <a:off x="423864" y="1456630"/>
            <a:ext cx="6135878" cy="2981457"/>
          </a:xfrm>
        </p:spPr>
        <p:txBody>
          <a:bodyPr/>
          <a:lstStyle>
            <a:lvl1pPr marL="266700" indent="-266700">
              <a:spcAft>
                <a:spcPts val="400"/>
              </a:spcAft>
              <a:buClr>
                <a:schemeClr val="accent4"/>
              </a:buClr>
              <a:buFont typeface="Arial" panose="020B0604020202020204" pitchFamily="34" charset="0"/>
              <a:buChar char="•"/>
              <a:tabLst/>
              <a:defRPr sz="2400">
                <a:solidFill>
                  <a:schemeClr val="bg1"/>
                </a:solidFill>
              </a:defRPr>
            </a:lvl1pPr>
          </a:lstStyle>
          <a:p>
            <a:pPr lvl="0"/>
            <a:r>
              <a:rPr lang="en-GB" dirty="0"/>
              <a:t>Use this text box for short and concise points</a:t>
            </a:r>
          </a:p>
          <a:p>
            <a:pPr lvl="0"/>
            <a:endParaRPr lang="en-GB" dirty="0"/>
          </a:p>
        </p:txBody>
      </p:sp>
      <p:sp>
        <p:nvSpPr>
          <p:cNvPr id="2" name="Title 1"/>
          <p:cNvSpPr>
            <a:spLocks noGrp="1"/>
          </p:cNvSpPr>
          <p:nvPr>
            <p:ph type="title" hasCustomPrompt="1"/>
          </p:nvPr>
        </p:nvSpPr>
        <p:spPr>
          <a:xfrm>
            <a:off x="423948" y="389608"/>
            <a:ext cx="6135794"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613579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5496730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 column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5122087"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434874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 column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295254"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2952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0140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4705202" y="1481138"/>
            <a:ext cx="40140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 name="Rectangle 3">
            <a:extLst>
              <a:ext uri="{FF2B5EF4-FFF2-40B4-BE49-F238E27FC236}">
                <a16:creationId xmlns:a16="http://schemas.microsoft.com/office/drawing/2014/main" id="{FA08CCBB-AC59-78E6-2365-BDAD79212573}"/>
              </a:ext>
            </a:extLst>
          </p:cNvPr>
          <p:cNvSpPr/>
          <p:nvPr userDrawn="1"/>
        </p:nvSpPr>
        <p:spPr>
          <a:xfrm>
            <a:off x="7396990" y="4663114"/>
            <a:ext cx="1672254" cy="369332"/>
          </a:xfrm>
          <a:prstGeom prst="rect">
            <a:avLst/>
          </a:prstGeom>
          <a:solidFill>
            <a:srgbClr val="002060"/>
          </a:solidFill>
        </p:spPr>
        <p:txBody>
          <a:bodyPr wrap="none" lIns="91440" tIns="45720" rIns="91440" bIns="45720">
            <a:spAutoFit/>
          </a:bodyPr>
          <a:lstStyle/>
          <a:p>
            <a:pPr algn="ctr"/>
            <a:r>
              <a:rPr lang="en-US" sz="900" b="0" cap="none" spc="0" dirty="0">
                <a:ln w="0"/>
                <a:solidFill>
                  <a:schemeClr val="bg1"/>
                </a:solidFill>
                <a:effectLst>
                  <a:outerShdw blurRad="38100" dist="19050" dir="2700000" algn="tl" rotWithShape="0">
                    <a:schemeClr val="dk1">
                      <a:alpha val="40000"/>
                    </a:schemeClr>
                  </a:outerShdw>
                </a:effectLst>
                <a:latin typeface="+mj-lt"/>
              </a:rPr>
              <a:t>Darryl Jackson I No:2219398</a:t>
            </a:r>
          </a:p>
          <a:p>
            <a:pPr algn="ctr"/>
            <a:r>
              <a:rPr lang="en-US" sz="900" b="0" cap="none" spc="0" dirty="0">
                <a:ln w="0"/>
                <a:solidFill>
                  <a:schemeClr val="bg1"/>
                </a:solidFill>
                <a:effectLst>
                  <a:outerShdw blurRad="38100" dist="19050" dir="2700000" algn="tl" rotWithShape="0">
                    <a:schemeClr val="dk1">
                      <a:alpha val="40000"/>
                    </a:schemeClr>
                  </a:outerShdw>
                </a:effectLst>
                <a:latin typeface="+mj-lt"/>
              </a:rPr>
              <a:t>UWTSD</a:t>
            </a:r>
          </a:p>
        </p:txBody>
      </p:sp>
    </p:spTree>
    <p:extLst>
      <p:ext uri="{BB962C8B-B14F-4D97-AF65-F5344CB8AC3E}">
        <p14:creationId xmlns:p14="http://schemas.microsoft.com/office/powerpoint/2010/main" val="20078309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and bullets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 Placeholder 11">
            <a:extLst>
              <a:ext uri="{FF2B5EF4-FFF2-40B4-BE49-F238E27FC236}">
                <a16:creationId xmlns:a16="http://schemas.microsoft.com/office/drawing/2014/main" id="{63CB9F7B-EB3C-83CA-2947-D3C540157987}"/>
              </a:ext>
            </a:extLst>
          </p:cNvPr>
          <p:cNvSpPr>
            <a:spLocks noGrp="1"/>
          </p:cNvSpPr>
          <p:nvPr>
            <p:ph type="body" sz="quarter" idx="16" hasCustomPrompt="1"/>
          </p:nvPr>
        </p:nvSpPr>
        <p:spPr>
          <a:xfrm>
            <a:off x="5657683" y="941079"/>
            <a:ext cx="2771878" cy="3262396"/>
          </a:xfrm>
        </p:spPr>
        <p:txBody>
          <a:bodyPr anchor="ctr" anchorCtr="0"/>
          <a:lstStyle>
            <a:lvl1pPr marL="227013" indent="-227013">
              <a:buClr>
                <a:schemeClr val="tx2"/>
              </a:buClr>
              <a:buFont typeface="Arial" panose="020B0604020202020204" pitchFamily="34" charset="0"/>
              <a:buChar char="•"/>
              <a:tabLst/>
              <a:defRPr sz="1600"/>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246388"/>
            <a:ext cx="4014000" cy="1540421"/>
          </a:xfrm>
        </p:spPr>
        <p:txBody>
          <a:bodyPr/>
          <a:lstStyle>
            <a:lvl1pPr marL="0" indent="0">
              <a:buClr>
                <a:schemeClr val="accent4"/>
              </a:buClr>
              <a:buFont typeface="Arial" panose="020B0604020202020204" pitchFamily="34" charset="0"/>
              <a:buNone/>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698449"/>
            <a:ext cx="401314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2" name="Title 1">
            <a:extLst>
              <a:ext uri="{FF2B5EF4-FFF2-40B4-BE49-F238E27FC236}">
                <a16:creationId xmlns:a16="http://schemas.microsoft.com/office/drawing/2014/main" id="{C59B822D-D72A-7B4C-D157-3DEE949EFA7D}"/>
              </a:ext>
            </a:extLst>
          </p:cNvPr>
          <p:cNvSpPr>
            <a:spLocks noGrp="1"/>
          </p:cNvSpPr>
          <p:nvPr>
            <p:ph type="title" hasCustomPrompt="1"/>
          </p:nvPr>
        </p:nvSpPr>
        <p:spPr>
          <a:xfrm>
            <a:off x="423948" y="1314057"/>
            <a:ext cx="4014000" cy="384392"/>
          </a:xfrm>
        </p:spPr>
        <p:txBody>
          <a:bodyPr/>
          <a:lstStyle>
            <a:lvl1pPr>
              <a:defRPr>
                <a:solidFill>
                  <a:schemeClr val="bg1"/>
                </a:solidFill>
              </a:defRPr>
            </a:lvl1pPr>
          </a:lstStyle>
          <a:p>
            <a:r>
              <a:rPr lang="en-GB" dirty="0"/>
              <a:t>Title goes here</a:t>
            </a:r>
            <a:endParaRPr lang="en-US" dirty="0"/>
          </a:p>
        </p:txBody>
      </p:sp>
    </p:spTree>
    <p:extLst>
      <p:ext uri="{BB962C8B-B14F-4D97-AF65-F5344CB8AC3E}">
        <p14:creationId xmlns:p14="http://schemas.microsoft.com/office/powerpoint/2010/main" val="36489426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and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3E044048-B5EE-F85A-C162-A112EA57F052}"/>
              </a:ext>
            </a:extLst>
          </p:cNvPr>
          <p:cNvSpPr>
            <a:spLocks noGrp="1"/>
          </p:cNvSpPr>
          <p:nvPr>
            <p:ph type="pic" sz="quarter" idx="18" hasCustomPrompt="1"/>
          </p:nvPr>
        </p:nvSpPr>
        <p:spPr>
          <a:xfrm>
            <a:off x="5887436" y="0"/>
            <a:ext cx="3256564" cy="5144400"/>
          </a:xfrm>
          <a:custGeom>
            <a:avLst/>
            <a:gdLst>
              <a:gd name="connsiteX0" fmla="*/ 1230661 w 3256564"/>
              <a:gd name="connsiteY0" fmla="*/ 0 h 5144400"/>
              <a:gd name="connsiteX1" fmla="*/ 3256564 w 3256564"/>
              <a:gd name="connsiteY1" fmla="*/ 0 h 5144400"/>
              <a:gd name="connsiteX2" fmla="*/ 3256564 w 3256564"/>
              <a:gd name="connsiteY2" fmla="*/ 5144400 h 5144400"/>
              <a:gd name="connsiteX3" fmla="*/ 1229741 w 3256564"/>
              <a:gd name="connsiteY3" fmla="*/ 5144400 h 5144400"/>
              <a:gd name="connsiteX4" fmla="*/ 1203695 w 3256564"/>
              <a:gd name="connsiteY4" fmla="*/ 5124923 h 5144400"/>
              <a:gd name="connsiteX5" fmla="*/ 0 w 3256564"/>
              <a:gd name="connsiteY5" fmla="*/ 2572544 h 5144400"/>
              <a:gd name="connsiteX6" fmla="*/ 1203695 w 3256564"/>
              <a:gd name="connsiteY6" fmla="*/ 20165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6564" h="5144400">
                <a:moveTo>
                  <a:pt x="1230661" y="0"/>
                </a:moveTo>
                <a:lnTo>
                  <a:pt x="3256564" y="0"/>
                </a:lnTo>
                <a:lnTo>
                  <a:pt x="3256564" y="5144400"/>
                </a:lnTo>
                <a:lnTo>
                  <a:pt x="1229741" y="5144400"/>
                </a:lnTo>
                <a:lnTo>
                  <a:pt x="1203695" y="5124923"/>
                </a:lnTo>
                <a:cubicBezTo>
                  <a:pt x="468568" y="4518243"/>
                  <a:pt x="0" y="3600113"/>
                  <a:pt x="0" y="2572544"/>
                </a:cubicBezTo>
                <a:cubicBezTo>
                  <a:pt x="0" y="1544975"/>
                  <a:pt x="468568" y="626845"/>
                  <a:pt x="1203695" y="20165"/>
                </a:cubicBezTo>
                <a:close/>
              </a:path>
            </a:pathLst>
          </a:custGeom>
          <a:solidFill>
            <a:schemeClr val="bg1">
              <a:lumMod val="95000"/>
            </a:schemeClr>
          </a:solidFill>
          <a:ln>
            <a:noFill/>
          </a:ln>
        </p:spPr>
        <p:txBody>
          <a:bodyPr wrap="square" rIns="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a:off x="6232808"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2" name="Title 1"/>
          <p:cNvSpPr>
            <a:spLocks noGrp="1"/>
          </p:cNvSpPr>
          <p:nvPr>
            <p:ph type="title" hasCustomPrompt="1"/>
          </p:nvPr>
        </p:nvSpPr>
        <p:spPr>
          <a:xfrm>
            <a:off x="423948" y="389608"/>
            <a:ext cx="5122087"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5122084"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5122862"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Text Placeholder 6">
            <a:extLst>
              <a:ext uri="{FF2B5EF4-FFF2-40B4-BE49-F238E27FC236}">
                <a16:creationId xmlns:a16="http://schemas.microsoft.com/office/drawing/2014/main" id="{C072E46A-C424-77C7-DF94-EE6CBCE08175}"/>
              </a:ext>
            </a:extLst>
          </p:cNvPr>
          <p:cNvSpPr>
            <a:spLocks noGrp="1"/>
          </p:cNvSpPr>
          <p:nvPr>
            <p:ph type="body" sz="quarter" idx="16" hasCustomPrompt="1"/>
          </p:nvPr>
        </p:nvSpPr>
        <p:spPr>
          <a:xfrm>
            <a:off x="8310295" y="4652126"/>
            <a:ext cx="496799" cy="356400"/>
          </a:xfrm>
          <a:blipFill>
            <a:blip r:embed="rId4"/>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468312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and image 2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2146998"/>
            <a:ext cx="4014000" cy="1540421"/>
          </a:xfrm>
        </p:spPr>
        <p:txBody>
          <a:bodyPr/>
          <a:lstStyle>
            <a:lvl1pPr marL="0" indent="0">
              <a:buClr>
                <a:schemeClr val="accent4"/>
              </a:buClr>
              <a:buFont typeface="Arial" panose="020B0604020202020204" pitchFamily="34" charset="0"/>
              <a:buNone/>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6" name="Picture Placeholder 19">
            <a:extLst>
              <a:ext uri="{FF2B5EF4-FFF2-40B4-BE49-F238E27FC236}">
                <a16:creationId xmlns:a16="http://schemas.microsoft.com/office/drawing/2014/main" id="{F420C9A7-3A4D-BEAA-E0D2-0BDBDE285F02}"/>
              </a:ext>
            </a:extLst>
          </p:cNvPr>
          <p:cNvSpPr>
            <a:spLocks noGrp="1"/>
          </p:cNvSpPr>
          <p:nvPr>
            <p:ph type="pic" sz="quarter" idx="16" hasCustomPrompt="1"/>
          </p:nvPr>
        </p:nvSpPr>
        <p:spPr>
          <a:xfrm>
            <a:off x="5355771" y="0"/>
            <a:ext cx="3788228" cy="5144400"/>
          </a:xfrm>
          <a:solidFill>
            <a:schemeClr val="bg1">
              <a:lumMod val="95000"/>
            </a:schemeClr>
          </a:solidFill>
          <a:ln>
            <a:noFill/>
          </a:ln>
        </p:spPr>
        <p:txBody>
          <a:bodyPr rIns="0" bIns="648000" anchor="ctr" anchorCtr="0"/>
          <a:lstStyle>
            <a:lvl1pPr marL="0" indent="0" algn="ctr">
              <a:buNone/>
              <a:defRPr sz="1400"/>
            </a:lvl1pPr>
          </a:lstStyle>
          <a:p>
            <a:r>
              <a:rPr lang="en-GB" dirty="0"/>
              <a:t>Insert an image into this box</a:t>
            </a:r>
          </a:p>
        </p:txBody>
      </p:sp>
      <p:sp>
        <p:nvSpPr>
          <p:cNvPr id="8" name="Title 1">
            <a:extLst>
              <a:ext uri="{FF2B5EF4-FFF2-40B4-BE49-F238E27FC236}">
                <a16:creationId xmlns:a16="http://schemas.microsoft.com/office/drawing/2014/main" id="{17FA244F-BB33-AB52-7B81-3B58152518D1}"/>
              </a:ext>
            </a:extLst>
          </p:cNvPr>
          <p:cNvSpPr>
            <a:spLocks noGrp="1"/>
          </p:cNvSpPr>
          <p:nvPr>
            <p:ph type="title" hasCustomPrompt="1"/>
          </p:nvPr>
        </p:nvSpPr>
        <p:spPr>
          <a:xfrm>
            <a:off x="423948" y="1539679"/>
            <a:ext cx="4014000" cy="384392"/>
          </a:xfrm>
        </p:spPr>
        <p:txBody>
          <a:bodyPr/>
          <a:lstStyle>
            <a:lvl1pPr>
              <a:defRPr>
                <a:solidFill>
                  <a:schemeClr val="accent3"/>
                </a:solidFill>
              </a:defRPr>
            </a:lvl1pPr>
          </a:lstStyle>
          <a:p>
            <a:r>
              <a:rPr lang="en-GB" dirty="0"/>
              <a:t>Title goes here</a:t>
            </a:r>
            <a:endParaRPr lang="en-US" dirty="0"/>
          </a:p>
        </p:txBody>
      </p:sp>
      <p:sp>
        <p:nvSpPr>
          <p:cNvPr id="10" name="Text Placeholder 6">
            <a:extLst>
              <a:ext uri="{FF2B5EF4-FFF2-40B4-BE49-F238E27FC236}">
                <a16:creationId xmlns:a16="http://schemas.microsoft.com/office/drawing/2014/main" id="{48F6F611-9F28-02DB-3052-7FD667EB5692}"/>
              </a:ext>
            </a:extLst>
          </p:cNvPr>
          <p:cNvSpPr>
            <a:spLocks noGrp="1"/>
          </p:cNvSpPr>
          <p:nvPr>
            <p:ph type="body" sz="quarter" idx="17"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42353490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with circle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6" name="Oval 5">
            <a:extLst>
              <a:ext uri="{FF2B5EF4-FFF2-40B4-BE49-F238E27FC236}">
                <a16:creationId xmlns:a16="http://schemas.microsoft.com/office/drawing/2014/main" id="{8ECDC1FE-5D36-3CA5-0B15-710C0EEADEB3}"/>
              </a:ext>
            </a:extLst>
          </p:cNvPr>
          <p:cNvSpPr/>
          <p:nvPr/>
        </p:nvSpPr>
        <p:spPr>
          <a:xfrm>
            <a:off x="5496423" y="1158464"/>
            <a:ext cx="3180853" cy="3179658"/>
          </a:xfrm>
          <a:prstGeom prst="ellipse">
            <a:avLst/>
          </a:prstGeom>
          <a:blipFill dpi="0" rotWithShape="1">
            <a:blip r:embed="rId3"/>
            <a:srcRect/>
            <a:stretch>
              <a:fillRect l="-24972" r="-2497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
        <p:nvSpPr>
          <p:cNvPr id="11" name="Picture Placeholder 10">
            <a:extLst>
              <a:ext uri="{FF2B5EF4-FFF2-40B4-BE49-F238E27FC236}">
                <a16:creationId xmlns:a16="http://schemas.microsoft.com/office/drawing/2014/main" id="{855F5AFC-9D2F-F185-DF5E-82E59F5E611C}"/>
              </a:ext>
            </a:extLst>
          </p:cNvPr>
          <p:cNvSpPr>
            <a:spLocks noGrp="1"/>
          </p:cNvSpPr>
          <p:nvPr>
            <p:ph type="pic" sz="quarter" idx="17" hasCustomPrompt="1"/>
          </p:nvPr>
        </p:nvSpPr>
        <p:spPr>
          <a:xfrm>
            <a:off x="5496423" y="1153023"/>
            <a:ext cx="3180853" cy="3180853"/>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9" name="Text Placeholder 8">
            <a:extLst>
              <a:ext uri="{FF2B5EF4-FFF2-40B4-BE49-F238E27FC236}">
                <a16:creationId xmlns:a16="http://schemas.microsoft.com/office/drawing/2014/main" id="{47069D23-517E-9DE4-5845-FD7562ABAD8E}"/>
              </a:ext>
            </a:extLst>
          </p:cNvPr>
          <p:cNvSpPr>
            <a:spLocks noGrp="1"/>
          </p:cNvSpPr>
          <p:nvPr>
            <p:ph type="body" sz="quarter" idx="16" hasCustomPrompt="1"/>
          </p:nvPr>
        </p:nvSpPr>
        <p:spPr>
          <a:xfrm>
            <a:off x="6334142" y="0"/>
            <a:ext cx="2811600" cy="2181600"/>
          </a:xfrm>
          <a:blipFill>
            <a:blip r:embed="rId4"/>
            <a:stretch>
              <a:fillRect/>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6683148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with circle image 2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855F5AFC-9D2F-F185-DF5E-82E59F5E611C}"/>
              </a:ext>
            </a:extLst>
          </p:cNvPr>
          <p:cNvSpPr>
            <a:spLocks noGrp="1"/>
          </p:cNvSpPr>
          <p:nvPr>
            <p:ph type="pic" sz="quarter" idx="17" hasCustomPrompt="1"/>
          </p:nvPr>
        </p:nvSpPr>
        <p:spPr>
          <a:xfrm>
            <a:off x="4786447" y="727150"/>
            <a:ext cx="3800963" cy="3800961"/>
          </a:xfrm>
          <a:prstGeom prst="ellipse">
            <a:avLst/>
          </a:prstGeom>
          <a:solidFill>
            <a:schemeClr val="bg1">
              <a:lumMod val="95000"/>
            </a:schemeClr>
          </a:solidFill>
        </p:spPr>
        <p:txBody>
          <a:bodyPr bIns="576000" anchor="ctr" anchorCtr="0"/>
          <a:lstStyle>
            <a:lvl1pPr marL="0" indent="0" algn="ctr">
              <a:buNone/>
              <a:defRPr/>
            </a:lvl1pPr>
          </a:lstStyle>
          <a:p>
            <a:r>
              <a:rPr lang="en-GB" dirty="0"/>
              <a:t>Insert an image into this box</a:t>
            </a:r>
          </a:p>
        </p:txBody>
      </p:sp>
      <p:sp>
        <p:nvSpPr>
          <p:cNvPr id="21" name="Text Placeholder 20">
            <a:extLst>
              <a:ext uri="{FF2B5EF4-FFF2-40B4-BE49-F238E27FC236}">
                <a16:creationId xmlns:a16="http://schemas.microsoft.com/office/drawing/2014/main" id="{584FB48F-DC75-DC7C-14BC-83E7BD06E463}"/>
              </a:ext>
            </a:extLst>
          </p:cNvPr>
          <p:cNvSpPr>
            <a:spLocks noGrp="1"/>
          </p:cNvSpPr>
          <p:nvPr>
            <p:ph type="body" sz="quarter" idx="18" hasCustomPrompt="1"/>
          </p:nvPr>
        </p:nvSpPr>
        <p:spPr>
          <a:xfrm>
            <a:off x="4483444" y="0"/>
            <a:ext cx="4460400" cy="1481138"/>
          </a:xfrm>
          <a:blipFill>
            <a:blip r:embed="rId3"/>
            <a:srcRect/>
            <a:stretch>
              <a:fillRect t="31" b="-247296"/>
            </a:stretch>
          </a:blipFill>
          <a:ln>
            <a:noFill/>
          </a:ln>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2" name="Text Placeholder 20">
            <a:extLst>
              <a:ext uri="{FF2B5EF4-FFF2-40B4-BE49-F238E27FC236}">
                <a16:creationId xmlns:a16="http://schemas.microsoft.com/office/drawing/2014/main" id="{477CAADB-A0D2-2982-1877-10686E00241A}"/>
              </a:ext>
            </a:extLst>
          </p:cNvPr>
          <p:cNvSpPr>
            <a:spLocks noGrp="1"/>
          </p:cNvSpPr>
          <p:nvPr>
            <p:ph type="body" sz="quarter" idx="19" hasCustomPrompt="1"/>
          </p:nvPr>
        </p:nvSpPr>
        <p:spPr>
          <a:xfrm>
            <a:off x="4483444" y="3761874"/>
            <a:ext cx="4460400" cy="1383214"/>
          </a:xfrm>
          <a:blipFill>
            <a:blip r:embed="rId3"/>
            <a:srcRect/>
            <a:stretch>
              <a:fillRect t="-271929" b="78"/>
            </a:stretch>
          </a:blipFill>
          <a:ln>
            <a:noFill/>
          </a:ln>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647904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with cut ou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5546675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with cut out 2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Tree>
    <p:extLst>
      <p:ext uri="{BB962C8B-B14F-4D97-AF65-F5344CB8AC3E}">
        <p14:creationId xmlns:p14="http://schemas.microsoft.com/office/powerpoint/2010/main" val="30109569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with cut ou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24800" y="1481138"/>
            <a:ext cx="4147200" cy="2733053"/>
          </a:xfrm>
        </p:spPr>
        <p:txBody>
          <a:bodyPr/>
          <a:lstStyle>
            <a:lvl1pPr marL="227013" indent="-227013">
              <a:buClr>
                <a:schemeClr val="accent4"/>
              </a:buClr>
              <a:buFont typeface="Arial" panose="020B0604020202020204" pitchFamily="34" charset="0"/>
              <a:buChar char="•"/>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Tree>
    <p:extLst>
      <p:ext uri="{BB962C8B-B14F-4D97-AF65-F5344CB8AC3E}">
        <p14:creationId xmlns:p14="http://schemas.microsoft.com/office/powerpoint/2010/main" val="37727483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ubheader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2" name="Title 1">
            <a:extLst>
              <a:ext uri="{FF2B5EF4-FFF2-40B4-BE49-F238E27FC236}">
                <a16:creationId xmlns:a16="http://schemas.microsoft.com/office/drawing/2014/main" id="{8C77EFC9-872A-DA43-23F2-AA881552886E}"/>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661517705"/>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ubhead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2" name="Title 1">
            <a:extLst>
              <a:ext uri="{FF2B5EF4-FFF2-40B4-BE49-F238E27FC236}">
                <a16:creationId xmlns:a16="http://schemas.microsoft.com/office/drawing/2014/main" id="{782E6CCC-8253-C050-36F0-D802696EC025}"/>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245407884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ubheader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2" name="Title 1">
            <a:extLst>
              <a:ext uri="{FF2B5EF4-FFF2-40B4-BE49-F238E27FC236}">
                <a16:creationId xmlns:a16="http://schemas.microsoft.com/office/drawing/2014/main" id="{3F9E98E8-A9F9-9AD2-1B23-55639FB445BF}"/>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pic>
        <p:nvPicPr>
          <p:cNvPr id="13" name="Picture 12">
            <a:extLst>
              <a:ext uri="{FF2B5EF4-FFF2-40B4-BE49-F238E27FC236}">
                <a16:creationId xmlns:a16="http://schemas.microsoft.com/office/drawing/2014/main" id="{0BF5492D-5355-E782-ED8E-B72A97D018E6}"/>
              </a:ext>
            </a:extLst>
          </p:cNvPr>
          <p:cNvPicPr>
            <a:picLocks noChangeAspect="1"/>
          </p:cNvPicPr>
          <p:nvPr/>
        </p:nvPicPr>
        <p:blipFill>
          <a:blip r:embed="rId3"/>
          <a:srcRect/>
          <a:stretch/>
        </p:blipFill>
        <p:spPr>
          <a:xfrm>
            <a:off x="314513" y="274970"/>
            <a:ext cx="1521856" cy="544178"/>
          </a:xfrm>
          <a:prstGeom prst="rect">
            <a:avLst/>
          </a:prstGeom>
        </p:spPr>
      </p:pic>
    </p:spTree>
    <p:extLst>
      <p:ext uri="{BB962C8B-B14F-4D97-AF65-F5344CB8AC3E}">
        <p14:creationId xmlns:p14="http://schemas.microsoft.com/office/powerpoint/2010/main" val="380804467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ubheader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2" name="Title 1">
            <a:extLst>
              <a:ext uri="{FF2B5EF4-FFF2-40B4-BE49-F238E27FC236}">
                <a16:creationId xmlns:a16="http://schemas.microsoft.com/office/drawing/2014/main" id="{347DB353-6F5C-85DB-40BA-F9CCB82E2817}"/>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232918174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ubheader 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2" name="Title 1">
            <a:extLst>
              <a:ext uri="{FF2B5EF4-FFF2-40B4-BE49-F238E27FC236}">
                <a16:creationId xmlns:a16="http://schemas.microsoft.com/office/drawing/2014/main" id="{57B2507A-1FF2-A220-F452-FF3A0D0EEFFD}"/>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343758038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ubheader 6">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2" name="Title 1">
            <a:extLst>
              <a:ext uri="{FF2B5EF4-FFF2-40B4-BE49-F238E27FC236}">
                <a16:creationId xmlns:a16="http://schemas.microsoft.com/office/drawing/2014/main" id="{DBDA4E75-4CFF-5045-C2EF-5A65FCD1CF48}"/>
              </a:ext>
            </a:extLst>
          </p:cNvPr>
          <p:cNvSpPr>
            <a:spLocks noGrp="1"/>
          </p:cNvSpPr>
          <p:nvPr>
            <p:ph type="ctrTitle" hasCustomPrompt="1"/>
          </p:nvPr>
        </p:nvSpPr>
        <p:spPr>
          <a:xfrm>
            <a:off x="415412" y="1612516"/>
            <a:ext cx="4603647" cy="1920057"/>
          </a:xfrm>
        </p:spPr>
        <p:txBody>
          <a:bodyPr anchor="ctr" anchorCtr="0"/>
          <a:lstStyle/>
          <a:p>
            <a:pPr algn="l">
              <a:lnSpc>
                <a:spcPct val="90000"/>
              </a:lnSpc>
            </a:pPr>
            <a:r>
              <a:rPr lang="en-GB" dirty="0" err="1">
                <a:solidFill>
                  <a:schemeClr val="tx2"/>
                </a:solidFill>
              </a:rPr>
              <a:t>Subheader</a:t>
            </a:r>
            <a:r>
              <a:rPr lang="en-GB" dirty="0">
                <a:solidFill>
                  <a:schemeClr val="tx2"/>
                </a:solidFill>
              </a:rPr>
              <a:t> text </a:t>
            </a:r>
            <a:br>
              <a:rPr lang="en-GB" dirty="0">
                <a:solidFill>
                  <a:schemeClr val="tx2"/>
                </a:solidFill>
              </a:rPr>
            </a:br>
            <a:r>
              <a:rPr lang="en-GB" dirty="0">
                <a:solidFill>
                  <a:schemeClr val="tx2"/>
                </a:solidFill>
              </a:rPr>
              <a:t>goes here</a:t>
            </a:r>
          </a:p>
        </p:txBody>
      </p:sp>
    </p:spTree>
    <p:extLst>
      <p:ext uri="{BB962C8B-B14F-4D97-AF65-F5344CB8AC3E}">
        <p14:creationId xmlns:p14="http://schemas.microsoft.com/office/powerpoint/2010/main" val="276305903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ubheader 7">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553C5793-8286-5950-6E00-E9B37E51CAE8}"/>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Tree>
    <p:extLst>
      <p:ext uri="{BB962C8B-B14F-4D97-AF65-F5344CB8AC3E}">
        <p14:creationId xmlns:p14="http://schemas.microsoft.com/office/powerpoint/2010/main" val="271348326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Subheader 8">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6" name="Text Placeholder 11">
            <a:extLst>
              <a:ext uri="{FF2B5EF4-FFF2-40B4-BE49-F238E27FC236}">
                <a16:creationId xmlns:a16="http://schemas.microsoft.com/office/drawing/2014/main" id="{6139B984-7B09-D047-BC5E-3584FE31A80C}"/>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23608919"/>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ubheader 9">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6" name="Text Placeholder 11">
            <a:extLst>
              <a:ext uri="{FF2B5EF4-FFF2-40B4-BE49-F238E27FC236}">
                <a16:creationId xmlns:a16="http://schemas.microsoft.com/office/drawing/2014/main" id="{48A67A6A-DABC-5513-FB0C-67097C217A58}"/>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796499224"/>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ubheader 10">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8" name="Text Placeholder 11">
            <a:extLst>
              <a:ext uri="{FF2B5EF4-FFF2-40B4-BE49-F238E27FC236}">
                <a16:creationId xmlns:a16="http://schemas.microsoft.com/office/drawing/2014/main" id="{EF029CAC-92A3-EF27-010E-112047E1C1F9}"/>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228473591"/>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ubheader 1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3" name="Text Placeholder 11">
            <a:extLst>
              <a:ext uri="{FF2B5EF4-FFF2-40B4-BE49-F238E27FC236}">
                <a16:creationId xmlns:a16="http://schemas.microsoft.com/office/drawing/2014/main" id="{583397CC-84D4-04A9-D958-9369C28CBFD4}"/>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265140123"/>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ubheader 1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6" name="Text Placeholder 11">
            <a:extLst>
              <a:ext uri="{FF2B5EF4-FFF2-40B4-BE49-F238E27FC236}">
                <a16:creationId xmlns:a16="http://schemas.microsoft.com/office/drawing/2014/main" id="{B011A115-897B-1081-F419-EA39497964F5}"/>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104423652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ubheader 1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11" name="Text Placeholder 11">
            <a:extLst>
              <a:ext uri="{FF2B5EF4-FFF2-40B4-BE49-F238E27FC236}">
                <a16:creationId xmlns:a16="http://schemas.microsoft.com/office/drawing/2014/main" id="{2AB49A19-668F-2868-CFF2-89C6EFA5AF9D}"/>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80119323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ubheader 1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11" name="Text Placeholder 11">
            <a:extLst>
              <a:ext uri="{FF2B5EF4-FFF2-40B4-BE49-F238E27FC236}">
                <a16:creationId xmlns:a16="http://schemas.microsoft.com/office/drawing/2014/main" id="{CC6C5146-22C3-FF87-071E-B71F02DBC5B6}"/>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1083316175"/>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ubheader 15">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11" name="Text Placeholder 11">
            <a:extLst>
              <a:ext uri="{FF2B5EF4-FFF2-40B4-BE49-F238E27FC236}">
                <a16:creationId xmlns:a16="http://schemas.microsoft.com/office/drawing/2014/main" id="{6CC266E6-30CB-7E80-CEC5-5491D1E5A44F}"/>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195858692"/>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ubheader 16">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11" name="Text Placeholder 11">
            <a:extLst>
              <a:ext uri="{FF2B5EF4-FFF2-40B4-BE49-F238E27FC236}">
                <a16:creationId xmlns:a16="http://schemas.microsoft.com/office/drawing/2014/main" id="{69CD31DC-7767-CD17-508F-6CE40E575CDE}"/>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592629334"/>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ubheader 17">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11" name="Text Placeholder 11">
            <a:extLst>
              <a:ext uri="{FF2B5EF4-FFF2-40B4-BE49-F238E27FC236}">
                <a16:creationId xmlns:a16="http://schemas.microsoft.com/office/drawing/2014/main" id="{B64A584B-AD0D-F06E-DD84-800159C4EDE4}"/>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002121059"/>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ubheader 18">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11" name="Text Placeholder 11">
            <a:extLst>
              <a:ext uri="{FF2B5EF4-FFF2-40B4-BE49-F238E27FC236}">
                <a16:creationId xmlns:a16="http://schemas.microsoft.com/office/drawing/2014/main" id="{26BD1FA6-A4D2-863E-3BA4-26CA11EAF3E9}"/>
              </a:ext>
            </a:extLst>
          </p:cNvPr>
          <p:cNvSpPr>
            <a:spLocks noGrp="1"/>
          </p:cNvSpPr>
          <p:nvPr>
            <p:ph type="body" sz="quarter" idx="15" hasCustomPrompt="1"/>
          </p:nvPr>
        </p:nvSpPr>
        <p:spPr>
          <a:xfrm>
            <a:off x="415412" y="1612516"/>
            <a:ext cx="4445955" cy="1920057"/>
          </a:xfrm>
        </p:spPr>
        <p:txBody>
          <a:bodyPr anchor="ctr" anchorCtr="0"/>
          <a:lstStyle>
            <a:lvl1pPr marL="0" indent="0">
              <a:lnSpc>
                <a:spcPct val="90000"/>
              </a:lnSpc>
              <a:spcAft>
                <a:spcPts val="0"/>
              </a:spcAft>
              <a:buNone/>
              <a:defRPr sz="3600" b="1">
                <a:solidFill>
                  <a:schemeClr val="bg1"/>
                </a:solidFill>
                <a:latin typeface="+mj-lt"/>
                <a:cs typeface="Arial" panose="020B0604020202020204" pitchFamily="34" charset="0"/>
              </a:defRPr>
            </a:lvl1pPr>
            <a:lvl2pPr marL="342900" indent="0">
              <a:buFont typeface="Arial" panose="020B0604020202020204" pitchFamily="34" charset="0"/>
              <a:buNone/>
              <a:defRPr sz="2800" b="1">
                <a:latin typeface="+mj-lt"/>
                <a:cs typeface="Arial" panose="020B0604020202020204" pitchFamily="34" charset="0"/>
              </a:defRPr>
            </a:lvl2pPr>
            <a:lvl3pPr marL="685800" indent="0">
              <a:buFont typeface="Arial" panose="020B0604020202020204" pitchFamily="34" charset="0"/>
              <a:buNone/>
              <a:defRPr sz="2800" b="1">
                <a:latin typeface="+mj-lt"/>
                <a:cs typeface="Arial" panose="020B0604020202020204" pitchFamily="34" charset="0"/>
              </a:defRPr>
            </a:lvl3pPr>
            <a:lvl4pPr marL="1028700" indent="0">
              <a:buFont typeface="Arial" panose="020B0604020202020204" pitchFamily="34" charset="0"/>
              <a:buNone/>
              <a:defRPr sz="2800" b="1">
                <a:latin typeface="+mj-lt"/>
                <a:cs typeface="Arial" panose="020B0604020202020204" pitchFamily="34" charset="0"/>
              </a:defRPr>
            </a:lvl4pPr>
            <a:lvl5pPr marL="1371600" indent="0">
              <a:buFont typeface="Arial" panose="020B0604020202020204" pitchFamily="34" charset="0"/>
              <a:buNone/>
              <a:defRPr sz="2800" b="1">
                <a:latin typeface="+mj-lt"/>
                <a:cs typeface="Arial" panose="020B0604020202020204" pitchFamily="34" charset="0"/>
              </a:defRPr>
            </a:lvl5pPr>
          </a:lstStyle>
          <a:p>
            <a:pPr lvl="0"/>
            <a:r>
              <a:rPr lang="en-GB" dirty="0" err="1"/>
              <a:t>Subheader</a:t>
            </a:r>
            <a:r>
              <a:rPr lang="en-GB" dirty="0"/>
              <a:t> text goes here</a:t>
            </a:r>
          </a:p>
        </p:txBody>
      </p:sp>
    </p:spTree>
    <p:extLst>
      <p:ext uri="{BB962C8B-B14F-4D97-AF65-F5344CB8AC3E}">
        <p14:creationId xmlns:p14="http://schemas.microsoft.com/office/powerpoint/2010/main" val="399483531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 point colum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3" name="Text Placeholder 11">
            <a:extLst>
              <a:ext uri="{FF2B5EF4-FFF2-40B4-BE49-F238E27FC236}">
                <a16:creationId xmlns:a16="http://schemas.microsoft.com/office/drawing/2014/main" id="{0D31021C-8601-A979-6B28-62B992AE2F1F}"/>
              </a:ext>
            </a:extLst>
          </p:cNvPr>
          <p:cNvSpPr>
            <a:spLocks noGrp="1"/>
          </p:cNvSpPr>
          <p:nvPr>
            <p:ph type="body" sz="quarter" idx="21" hasCustomPrompt="1"/>
          </p:nvPr>
        </p:nvSpPr>
        <p:spPr>
          <a:xfrm>
            <a:off x="6856601"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4" name="Text Placeholder 11">
            <a:extLst>
              <a:ext uri="{FF2B5EF4-FFF2-40B4-BE49-F238E27FC236}">
                <a16:creationId xmlns:a16="http://schemas.microsoft.com/office/drawing/2014/main" id="{52AFB56A-F663-3491-4448-4467C02A326E}"/>
              </a:ext>
            </a:extLst>
          </p:cNvPr>
          <p:cNvSpPr>
            <a:spLocks noGrp="1"/>
          </p:cNvSpPr>
          <p:nvPr>
            <p:ph type="body" sz="quarter" idx="22" hasCustomPrompt="1"/>
          </p:nvPr>
        </p:nvSpPr>
        <p:spPr>
          <a:xfrm>
            <a:off x="6856601"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81765"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5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416683"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8" name="Straight Connector 7">
            <a:extLst>
              <a:ext uri="{FF2B5EF4-FFF2-40B4-BE49-F238E27FC236}">
                <a16:creationId xmlns:a16="http://schemas.microsoft.com/office/drawing/2014/main" id="{00700C18-F175-B85A-C0DF-B3C14CB0903B}"/>
              </a:ext>
            </a:extLst>
          </p:cNvPr>
          <p:cNvCxnSpPr>
            <a:cxnSpLocks/>
          </p:cNvCxnSpPr>
          <p:nvPr/>
        </p:nvCxnSpPr>
        <p:spPr>
          <a:xfrm rot="16200000">
            <a:off x="-668750" y="2793548"/>
            <a:ext cx="2170867"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3F6E5F7-4B67-76BA-C8D1-3EB283968A64}"/>
              </a:ext>
            </a:extLst>
          </p:cNvPr>
          <p:cNvCxnSpPr>
            <a:cxnSpLocks/>
          </p:cNvCxnSpPr>
          <p:nvPr/>
        </p:nvCxnSpPr>
        <p:spPr>
          <a:xfrm rot="16200000">
            <a:off x="1477889" y="2793548"/>
            <a:ext cx="21708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23A0635-45DF-5C73-0AFA-72CCA0D71161}"/>
              </a:ext>
            </a:extLst>
          </p:cNvPr>
          <p:cNvCxnSpPr>
            <a:cxnSpLocks/>
          </p:cNvCxnSpPr>
          <p:nvPr/>
        </p:nvCxnSpPr>
        <p:spPr>
          <a:xfrm rot="16200000">
            <a:off x="3624529" y="2793548"/>
            <a:ext cx="2170867"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2CF7881-4B28-3107-C9C4-92A63D85E1D6}"/>
              </a:ext>
            </a:extLst>
          </p:cNvPr>
          <p:cNvCxnSpPr>
            <a:cxnSpLocks/>
          </p:cNvCxnSpPr>
          <p:nvPr/>
        </p:nvCxnSpPr>
        <p:spPr>
          <a:xfrm rot="16200000">
            <a:off x="5771168" y="2793548"/>
            <a:ext cx="2170867"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
        <p:nvSpPr>
          <p:cNvPr id="18" name="Text Placeholder 11">
            <a:extLst>
              <a:ext uri="{FF2B5EF4-FFF2-40B4-BE49-F238E27FC236}">
                <a16:creationId xmlns:a16="http://schemas.microsoft.com/office/drawing/2014/main" id="{EB5F67A5-812F-7A6E-C058-262D3C63A1A1}"/>
              </a:ext>
            </a:extLst>
          </p:cNvPr>
          <p:cNvSpPr>
            <a:spLocks noGrp="1"/>
          </p:cNvSpPr>
          <p:nvPr>
            <p:ph type="body" sz="quarter" idx="16" hasCustomPrompt="1"/>
          </p:nvPr>
        </p:nvSpPr>
        <p:spPr>
          <a:xfrm>
            <a:off x="416683"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9" name="Text Placeholder 11">
            <a:extLst>
              <a:ext uri="{FF2B5EF4-FFF2-40B4-BE49-F238E27FC236}">
                <a16:creationId xmlns:a16="http://schemas.microsoft.com/office/drawing/2014/main" id="{00519E3F-0369-F742-3F10-A44129ACF153}"/>
              </a:ext>
            </a:extLst>
          </p:cNvPr>
          <p:cNvSpPr>
            <a:spLocks noGrp="1"/>
          </p:cNvSpPr>
          <p:nvPr>
            <p:ph type="body" sz="quarter" idx="17" hasCustomPrompt="1"/>
          </p:nvPr>
        </p:nvSpPr>
        <p:spPr>
          <a:xfrm>
            <a:off x="256332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0" name="Text Placeholder 11">
            <a:extLst>
              <a:ext uri="{FF2B5EF4-FFF2-40B4-BE49-F238E27FC236}">
                <a16:creationId xmlns:a16="http://schemas.microsoft.com/office/drawing/2014/main" id="{FCC33AA8-4D9D-30CB-92FA-6D0A9824043E}"/>
              </a:ext>
            </a:extLst>
          </p:cNvPr>
          <p:cNvSpPr>
            <a:spLocks noGrp="1"/>
          </p:cNvSpPr>
          <p:nvPr>
            <p:ph type="body" sz="quarter" idx="18" hasCustomPrompt="1"/>
          </p:nvPr>
        </p:nvSpPr>
        <p:spPr>
          <a:xfrm>
            <a:off x="256332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1" name="Text Placeholder 11">
            <a:extLst>
              <a:ext uri="{FF2B5EF4-FFF2-40B4-BE49-F238E27FC236}">
                <a16:creationId xmlns:a16="http://schemas.microsoft.com/office/drawing/2014/main" id="{6736E0D2-AD65-243A-1BA2-C59A1175C4BF}"/>
              </a:ext>
            </a:extLst>
          </p:cNvPr>
          <p:cNvSpPr>
            <a:spLocks noGrp="1"/>
          </p:cNvSpPr>
          <p:nvPr>
            <p:ph type="body" sz="quarter" idx="19" hasCustomPrompt="1"/>
          </p:nvPr>
        </p:nvSpPr>
        <p:spPr>
          <a:xfrm>
            <a:off x="470996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2" name="Text Placeholder 11">
            <a:extLst>
              <a:ext uri="{FF2B5EF4-FFF2-40B4-BE49-F238E27FC236}">
                <a16:creationId xmlns:a16="http://schemas.microsoft.com/office/drawing/2014/main" id="{AA8F5598-E917-BC09-C4F7-141D60D9D011}"/>
              </a:ext>
            </a:extLst>
          </p:cNvPr>
          <p:cNvSpPr>
            <a:spLocks noGrp="1"/>
          </p:cNvSpPr>
          <p:nvPr>
            <p:ph type="body" sz="quarter" idx="20" hasCustomPrompt="1"/>
          </p:nvPr>
        </p:nvSpPr>
        <p:spPr>
          <a:xfrm>
            <a:off x="470996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16235329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 point column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3" name="Text Placeholder 11">
            <a:extLst>
              <a:ext uri="{FF2B5EF4-FFF2-40B4-BE49-F238E27FC236}">
                <a16:creationId xmlns:a16="http://schemas.microsoft.com/office/drawing/2014/main" id="{150CE68A-517B-0CF6-3C7F-588CCF55B628}"/>
              </a:ext>
            </a:extLst>
          </p:cNvPr>
          <p:cNvSpPr>
            <a:spLocks noGrp="1"/>
          </p:cNvSpPr>
          <p:nvPr>
            <p:ph type="body" sz="quarter" idx="16" hasCustomPrompt="1"/>
          </p:nvPr>
        </p:nvSpPr>
        <p:spPr>
          <a:xfrm>
            <a:off x="416681" y="2852038"/>
            <a:ext cx="2612251"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1C263319-6065-9B09-697C-D51B76558948}"/>
              </a:ext>
            </a:extLst>
          </p:cNvPr>
          <p:cNvSpPr>
            <a:spLocks noGrp="1"/>
          </p:cNvSpPr>
          <p:nvPr>
            <p:ph type="body" sz="quarter" idx="15" hasCustomPrompt="1"/>
          </p:nvPr>
        </p:nvSpPr>
        <p:spPr>
          <a:xfrm>
            <a:off x="416681" y="2534335"/>
            <a:ext cx="26122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3" name="Picture Placeholder 19">
            <a:extLst>
              <a:ext uri="{FF2B5EF4-FFF2-40B4-BE49-F238E27FC236}">
                <a16:creationId xmlns:a16="http://schemas.microsoft.com/office/drawing/2014/main" id="{964932DF-1FE8-FB54-CFAF-50249F76A871}"/>
              </a:ext>
            </a:extLst>
          </p:cNvPr>
          <p:cNvSpPr>
            <a:spLocks noGrp="1"/>
          </p:cNvSpPr>
          <p:nvPr>
            <p:ph type="pic" sz="quarter" idx="23" hasCustomPrompt="1"/>
          </p:nvPr>
        </p:nvSpPr>
        <p:spPr>
          <a:xfrm>
            <a:off x="-1" y="0"/>
            <a:ext cx="9144000" cy="2033780"/>
          </a:xfrm>
          <a:solidFill>
            <a:schemeClr val="bg1">
              <a:lumMod val="95000"/>
            </a:schemeClr>
          </a:solidFill>
          <a:ln>
            <a:noFill/>
          </a:ln>
        </p:spPr>
        <p:txBody>
          <a:bodyPr rIns="792000" anchor="ctr" anchorCtr="0"/>
          <a:lstStyle>
            <a:lvl1pPr marL="0" indent="0" algn="r">
              <a:buNone/>
              <a:defRPr sz="1800"/>
            </a:lvl1pPr>
          </a:lstStyle>
          <a:p>
            <a:r>
              <a:rPr lang="en-GB" dirty="0"/>
              <a:t>Paste an image into this box</a:t>
            </a:r>
          </a:p>
        </p:txBody>
      </p:sp>
      <p:sp>
        <p:nvSpPr>
          <p:cNvPr id="2" name="Title 1"/>
          <p:cNvSpPr>
            <a:spLocks noGrp="1"/>
          </p:cNvSpPr>
          <p:nvPr>
            <p:ph type="title" hasCustomPrompt="1"/>
          </p:nvPr>
        </p:nvSpPr>
        <p:spPr>
          <a:xfrm>
            <a:off x="423947" y="1197414"/>
            <a:ext cx="4148053"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581806"/>
            <a:ext cx="414805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cxnSp>
        <p:nvCxnSpPr>
          <p:cNvPr id="26" name="Straight Connector 25">
            <a:extLst>
              <a:ext uri="{FF2B5EF4-FFF2-40B4-BE49-F238E27FC236}">
                <a16:creationId xmlns:a16="http://schemas.microsoft.com/office/drawing/2014/main" id="{74BC6314-8C26-F8B0-870D-7F7ED596E871}"/>
              </a:ext>
            </a:extLst>
          </p:cNvPr>
          <p:cNvCxnSpPr>
            <a:cxnSpLocks/>
          </p:cNvCxnSpPr>
          <p:nvPr/>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B46913-39FC-BFA5-D24F-ED7D8ADC378F}"/>
              </a:ext>
            </a:extLst>
          </p:cNvPr>
          <p:cNvCxnSpPr>
            <a:cxnSpLocks/>
          </p:cNvCxnSpPr>
          <p:nvPr/>
        </p:nvCxnSpPr>
        <p:spPr>
          <a:xfrm rot="16200000">
            <a:off x="5345211"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E9FF2E-0694-3462-D5F5-F0B2386577BF}"/>
              </a:ext>
            </a:extLst>
          </p:cNvPr>
          <p:cNvCxnSpPr>
            <a:cxnSpLocks/>
          </p:cNvCxnSpPr>
          <p:nvPr/>
        </p:nvCxnSpPr>
        <p:spPr>
          <a:xfrm rot="16200000">
            <a:off x="238001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4" name="Text Placeholder 11">
            <a:extLst>
              <a:ext uri="{FF2B5EF4-FFF2-40B4-BE49-F238E27FC236}">
                <a16:creationId xmlns:a16="http://schemas.microsoft.com/office/drawing/2014/main" id="{25518E27-0A13-2C22-83A0-ED0ECD716F9C}"/>
              </a:ext>
            </a:extLst>
          </p:cNvPr>
          <p:cNvSpPr>
            <a:spLocks noGrp="1"/>
          </p:cNvSpPr>
          <p:nvPr>
            <p:ph type="body" sz="quarter" idx="24" hasCustomPrompt="1"/>
          </p:nvPr>
        </p:nvSpPr>
        <p:spPr>
          <a:xfrm>
            <a:off x="3298623" y="2852038"/>
            <a:ext cx="2612251"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5" name="Text Placeholder 11">
            <a:extLst>
              <a:ext uri="{FF2B5EF4-FFF2-40B4-BE49-F238E27FC236}">
                <a16:creationId xmlns:a16="http://schemas.microsoft.com/office/drawing/2014/main" id="{4A4CB34D-06BE-B8B4-A6D2-8E4099728034}"/>
              </a:ext>
            </a:extLst>
          </p:cNvPr>
          <p:cNvSpPr>
            <a:spLocks noGrp="1"/>
          </p:cNvSpPr>
          <p:nvPr>
            <p:ph type="body" sz="quarter" idx="25" hasCustomPrompt="1"/>
          </p:nvPr>
        </p:nvSpPr>
        <p:spPr>
          <a:xfrm>
            <a:off x="3298623" y="2534335"/>
            <a:ext cx="26122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36" name="Text Placeholder 11">
            <a:extLst>
              <a:ext uri="{FF2B5EF4-FFF2-40B4-BE49-F238E27FC236}">
                <a16:creationId xmlns:a16="http://schemas.microsoft.com/office/drawing/2014/main" id="{5CBC4FD8-9B67-F8D9-255A-5445A6D64ADD}"/>
              </a:ext>
            </a:extLst>
          </p:cNvPr>
          <p:cNvSpPr>
            <a:spLocks noGrp="1"/>
          </p:cNvSpPr>
          <p:nvPr>
            <p:ph type="body" sz="quarter" idx="26" hasCustomPrompt="1"/>
          </p:nvPr>
        </p:nvSpPr>
        <p:spPr>
          <a:xfrm>
            <a:off x="6263819" y="2852038"/>
            <a:ext cx="2612251"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7" name="Text Placeholder 11">
            <a:extLst>
              <a:ext uri="{FF2B5EF4-FFF2-40B4-BE49-F238E27FC236}">
                <a16:creationId xmlns:a16="http://schemas.microsoft.com/office/drawing/2014/main" id="{78140489-C396-3917-0EF8-D3CFCA5BD3F5}"/>
              </a:ext>
            </a:extLst>
          </p:cNvPr>
          <p:cNvSpPr>
            <a:spLocks noGrp="1"/>
          </p:cNvSpPr>
          <p:nvPr>
            <p:ph type="body" sz="quarter" idx="27" hasCustomPrompt="1"/>
          </p:nvPr>
        </p:nvSpPr>
        <p:spPr>
          <a:xfrm>
            <a:off x="6263819" y="2534335"/>
            <a:ext cx="26122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cxnSp>
        <p:nvCxnSpPr>
          <p:cNvPr id="6" name="Straight Connector 5">
            <a:extLst>
              <a:ext uri="{FF2B5EF4-FFF2-40B4-BE49-F238E27FC236}">
                <a16:creationId xmlns:a16="http://schemas.microsoft.com/office/drawing/2014/main" id="{7497A507-5889-17E6-7FC0-A712249070E3}"/>
              </a:ext>
            </a:extLst>
          </p:cNvPr>
          <p:cNvCxnSpPr>
            <a:cxnSpLocks/>
          </p:cNvCxnSpPr>
          <p:nvPr userDrawn="1"/>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6786480-4C66-5DE8-D4AF-3ADA5ABDD230}"/>
              </a:ext>
            </a:extLst>
          </p:cNvPr>
          <p:cNvCxnSpPr>
            <a:cxnSpLocks/>
          </p:cNvCxnSpPr>
          <p:nvPr userDrawn="1"/>
        </p:nvCxnSpPr>
        <p:spPr>
          <a:xfrm rot="16200000">
            <a:off x="5345211"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C85970E-E9F2-A169-AC0A-BBADC914BA09}"/>
              </a:ext>
            </a:extLst>
          </p:cNvPr>
          <p:cNvCxnSpPr>
            <a:cxnSpLocks/>
          </p:cNvCxnSpPr>
          <p:nvPr userDrawn="1"/>
        </p:nvCxnSpPr>
        <p:spPr>
          <a:xfrm rot="16200000">
            <a:off x="238001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6856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 point column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3" name="Text Placeholder 11">
            <a:extLst>
              <a:ext uri="{FF2B5EF4-FFF2-40B4-BE49-F238E27FC236}">
                <a16:creationId xmlns:a16="http://schemas.microsoft.com/office/drawing/2014/main" id="{150CE68A-517B-0CF6-3C7F-588CCF55B628}"/>
              </a:ext>
            </a:extLst>
          </p:cNvPr>
          <p:cNvSpPr>
            <a:spLocks noGrp="1"/>
          </p:cNvSpPr>
          <p:nvPr>
            <p:ph type="body" sz="quarter" idx="16" hasCustomPrompt="1"/>
          </p:nvPr>
        </p:nvSpPr>
        <p:spPr>
          <a:xfrm>
            <a:off x="416682"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1C263319-6065-9B09-697C-D51B76558948}"/>
              </a:ext>
            </a:extLst>
          </p:cNvPr>
          <p:cNvSpPr>
            <a:spLocks noGrp="1"/>
          </p:cNvSpPr>
          <p:nvPr>
            <p:ph type="body" sz="quarter" idx="15" hasCustomPrompt="1"/>
          </p:nvPr>
        </p:nvSpPr>
        <p:spPr>
          <a:xfrm>
            <a:off x="416682"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3" name="Picture Placeholder 19">
            <a:extLst>
              <a:ext uri="{FF2B5EF4-FFF2-40B4-BE49-F238E27FC236}">
                <a16:creationId xmlns:a16="http://schemas.microsoft.com/office/drawing/2014/main" id="{964932DF-1FE8-FB54-CFAF-50249F76A871}"/>
              </a:ext>
            </a:extLst>
          </p:cNvPr>
          <p:cNvSpPr>
            <a:spLocks noGrp="1"/>
          </p:cNvSpPr>
          <p:nvPr>
            <p:ph type="pic" sz="quarter" idx="23" hasCustomPrompt="1"/>
          </p:nvPr>
        </p:nvSpPr>
        <p:spPr>
          <a:xfrm>
            <a:off x="-1" y="0"/>
            <a:ext cx="9144000" cy="2033780"/>
          </a:xfrm>
          <a:solidFill>
            <a:schemeClr val="bg1">
              <a:lumMod val="95000"/>
            </a:schemeClr>
          </a:solidFill>
          <a:ln>
            <a:noFill/>
          </a:ln>
        </p:spPr>
        <p:txBody>
          <a:bodyPr rIns="792000" anchor="ctr" anchorCtr="0"/>
          <a:lstStyle>
            <a:lvl1pPr marL="0" indent="0" algn="r">
              <a:buNone/>
              <a:defRPr sz="1800"/>
            </a:lvl1pPr>
          </a:lstStyle>
          <a:p>
            <a:r>
              <a:rPr lang="en-GB" dirty="0"/>
              <a:t>Paste an image into this box</a:t>
            </a:r>
          </a:p>
        </p:txBody>
      </p:sp>
      <p:sp>
        <p:nvSpPr>
          <p:cNvPr id="2" name="Title 1"/>
          <p:cNvSpPr>
            <a:spLocks noGrp="1"/>
          </p:cNvSpPr>
          <p:nvPr>
            <p:ph type="title" hasCustomPrompt="1"/>
          </p:nvPr>
        </p:nvSpPr>
        <p:spPr>
          <a:xfrm>
            <a:off x="423947" y="1197414"/>
            <a:ext cx="4148053"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1581806"/>
            <a:ext cx="414805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cxnSp>
        <p:nvCxnSpPr>
          <p:cNvPr id="26" name="Straight Connector 25">
            <a:extLst>
              <a:ext uri="{FF2B5EF4-FFF2-40B4-BE49-F238E27FC236}">
                <a16:creationId xmlns:a16="http://schemas.microsoft.com/office/drawing/2014/main" id="{74BC6314-8C26-F8B0-870D-7F7ED596E871}"/>
              </a:ext>
            </a:extLst>
          </p:cNvPr>
          <p:cNvCxnSpPr>
            <a:cxnSpLocks/>
          </p:cNvCxnSpPr>
          <p:nvPr/>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B46913-39FC-BFA5-D24F-ED7D8ADC378F}"/>
              </a:ext>
            </a:extLst>
          </p:cNvPr>
          <p:cNvCxnSpPr>
            <a:cxnSpLocks/>
          </p:cNvCxnSpPr>
          <p:nvPr/>
        </p:nvCxnSpPr>
        <p:spPr>
          <a:xfrm rot="16200000">
            <a:off x="3834038"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E9FF2E-0694-3462-D5F5-F0B2386577BF}"/>
              </a:ext>
            </a:extLst>
          </p:cNvPr>
          <p:cNvCxnSpPr>
            <a:cxnSpLocks/>
          </p:cNvCxnSpPr>
          <p:nvPr/>
        </p:nvCxnSpPr>
        <p:spPr>
          <a:xfrm rot="16200000">
            <a:off x="1666057"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B019059-4131-C152-1240-DD0048301663}"/>
              </a:ext>
            </a:extLst>
          </p:cNvPr>
          <p:cNvCxnSpPr>
            <a:cxnSpLocks/>
          </p:cNvCxnSpPr>
          <p:nvPr/>
        </p:nvCxnSpPr>
        <p:spPr>
          <a:xfrm rot="16200000">
            <a:off x="6002020"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1">
            <a:extLst>
              <a:ext uri="{FF2B5EF4-FFF2-40B4-BE49-F238E27FC236}">
                <a16:creationId xmlns:a16="http://schemas.microsoft.com/office/drawing/2014/main" id="{F0EC7614-123D-6369-148F-23E659EC31D5}"/>
              </a:ext>
            </a:extLst>
          </p:cNvPr>
          <p:cNvSpPr>
            <a:spLocks noGrp="1"/>
          </p:cNvSpPr>
          <p:nvPr>
            <p:ph type="body" sz="quarter" idx="24" hasCustomPrompt="1"/>
          </p:nvPr>
        </p:nvSpPr>
        <p:spPr>
          <a:xfrm>
            <a:off x="2584665"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5" name="Text Placeholder 11">
            <a:extLst>
              <a:ext uri="{FF2B5EF4-FFF2-40B4-BE49-F238E27FC236}">
                <a16:creationId xmlns:a16="http://schemas.microsoft.com/office/drawing/2014/main" id="{9AFB711E-5E29-B061-CAA5-01A2AE3FE1CB}"/>
              </a:ext>
            </a:extLst>
          </p:cNvPr>
          <p:cNvSpPr>
            <a:spLocks noGrp="1"/>
          </p:cNvSpPr>
          <p:nvPr>
            <p:ph type="body" sz="quarter" idx="25" hasCustomPrompt="1"/>
          </p:nvPr>
        </p:nvSpPr>
        <p:spPr>
          <a:xfrm>
            <a:off x="2584665"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7" name="Text Placeholder 11">
            <a:extLst>
              <a:ext uri="{FF2B5EF4-FFF2-40B4-BE49-F238E27FC236}">
                <a16:creationId xmlns:a16="http://schemas.microsoft.com/office/drawing/2014/main" id="{4D30E8D6-52AE-AE61-1667-52EF9508EC60}"/>
              </a:ext>
            </a:extLst>
          </p:cNvPr>
          <p:cNvSpPr>
            <a:spLocks noGrp="1"/>
          </p:cNvSpPr>
          <p:nvPr>
            <p:ph type="body" sz="quarter" idx="26" hasCustomPrompt="1"/>
          </p:nvPr>
        </p:nvSpPr>
        <p:spPr>
          <a:xfrm>
            <a:off x="4752646"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8" name="Text Placeholder 11">
            <a:extLst>
              <a:ext uri="{FF2B5EF4-FFF2-40B4-BE49-F238E27FC236}">
                <a16:creationId xmlns:a16="http://schemas.microsoft.com/office/drawing/2014/main" id="{6E4A8998-F3C9-2028-BBF2-9FFDAD17E8F1}"/>
              </a:ext>
            </a:extLst>
          </p:cNvPr>
          <p:cNvSpPr>
            <a:spLocks noGrp="1"/>
          </p:cNvSpPr>
          <p:nvPr>
            <p:ph type="body" sz="quarter" idx="27" hasCustomPrompt="1"/>
          </p:nvPr>
        </p:nvSpPr>
        <p:spPr>
          <a:xfrm>
            <a:off x="4752646"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sp>
        <p:nvSpPr>
          <p:cNvPr id="19" name="Text Placeholder 11">
            <a:extLst>
              <a:ext uri="{FF2B5EF4-FFF2-40B4-BE49-F238E27FC236}">
                <a16:creationId xmlns:a16="http://schemas.microsoft.com/office/drawing/2014/main" id="{5751BDA4-0A32-1582-2083-D8B4CD212931}"/>
              </a:ext>
            </a:extLst>
          </p:cNvPr>
          <p:cNvSpPr>
            <a:spLocks noGrp="1"/>
          </p:cNvSpPr>
          <p:nvPr>
            <p:ph type="body" sz="quarter" idx="28" hasCustomPrompt="1"/>
          </p:nvPr>
        </p:nvSpPr>
        <p:spPr>
          <a:xfrm>
            <a:off x="6920628" y="2852038"/>
            <a:ext cx="1889196" cy="1533427"/>
          </a:xfrm>
        </p:spPr>
        <p:txBody>
          <a:bodyPr lIns="18000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0" name="Text Placeholder 11">
            <a:extLst>
              <a:ext uri="{FF2B5EF4-FFF2-40B4-BE49-F238E27FC236}">
                <a16:creationId xmlns:a16="http://schemas.microsoft.com/office/drawing/2014/main" id="{6B6F5B4A-97BE-8214-33A6-B3743590D473}"/>
              </a:ext>
            </a:extLst>
          </p:cNvPr>
          <p:cNvSpPr>
            <a:spLocks noGrp="1"/>
          </p:cNvSpPr>
          <p:nvPr>
            <p:ph type="body" sz="quarter" idx="29" hasCustomPrompt="1"/>
          </p:nvPr>
        </p:nvSpPr>
        <p:spPr>
          <a:xfrm>
            <a:off x="6920628" y="2534335"/>
            <a:ext cx="1889196"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tx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Text goes here</a:t>
            </a:r>
          </a:p>
        </p:txBody>
      </p:sp>
      <p:cxnSp>
        <p:nvCxnSpPr>
          <p:cNvPr id="6" name="Straight Connector 5">
            <a:extLst>
              <a:ext uri="{FF2B5EF4-FFF2-40B4-BE49-F238E27FC236}">
                <a16:creationId xmlns:a16="http://schemas.microsoft.com/office/drawing/2014/main" id="{81E74C4D-B439-776C-50F8-838874C5CDF8}"/>
              </a:ext>
            </a:extLst>
          </p:cNvPr>
          <p:cNvCxnSpPr>
            <a:cxnSpLocks/>
          </p:cNvCxnSpPr>
          <p:nvPr userDrawn="1"/>
        </p:nvCxnSpPr>
        <p:spPr>
          <a:xfrm rot="16200000">
            <a:off x="-501926"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7A702E9-FFFD-19EB-8859-6A16979843DB}"/>
              </a:ext>
            </a:extLst>
          </p:cNvPr>
          <p:cNvCxnSpPr>
            <a:cxnSpLocks/>
          </p:cNvCxnSpPr>
          <p:nvPr userDrawn="1"/>
        </p:nvCxnSpPr>
        <p:spPr>
          <a:xfrm rot="16200000">
            <a:off x="3834038"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1D7972A-8BDA-90F0-91D7-AE86AE8BDD6D}"/>
              </a:ext>
            </a:extLst>
          </p:cNvPr>
          <p:cNvCxnSpPr>
            <a:cxnSpLocks/>
          </p:cNvCxnSpPr>
          <p:nvPr userDrawn="1"/>
        </p:nvCxnSpPr>
        <p:spPr>
          <a:xfrm rot="16200000">
            <a:off x="1666057"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E0CC378-0400-79F0-667A-A0070F2B1D86}"/>
              </a:ext>
            </a:extLst>
          </p:cNvPr>
          <p:cNvCxnSpPr>
            <a:cxnSpLocks/>
          </p:cNvCxnSpPr>
          <p:nvPr userDrawn="1"/>
        </p:nvCxnSpPr>
        <p:spPr>
          <a:xfrm rot="16200000">
            <a:off x="6002020" y="3459900"/>
            <a:ext cx="1837216"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17933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 point circl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145349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346543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546270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1166524" y="1192893"/>
            <a:ext cx="2298966" cy="2298920"/>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81122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5170526" y="1192893"/>
            <a:ext cx="2298966" cy="2298920"/>
          </a:xfrm>
          <a:prstGeom prst="ellipse">
            <a:avLst/>
          </a:prstGeom>
          <a:solidFill>
            <a:schemeClr val="accent3">
              <a:alpha val="8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316852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81911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81522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156712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357350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558261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21651508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4 point circl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71083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272277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472004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1">
            <a:extLst>
              <a:ext uri="{FF2B5EF4-FFF2-40B4-BE49-F238E27FC236}">
                <a16:creationId xmlns:a16="http://schemas.microsoft.com/office/drawing/2014/main" id="{09A97639-B19C-4C14-3584-34DE45FBD8B2}"/>
              </a:ext>
            </a:extLst>
          </p:cNvPr>
          <p:cNvSpPr>
            <a:spLocks noGrp="1"/>
          </p:cNvSpPr>
          <p:nvPr>
            <p:ph type="body" sz="quarter" idx="48" hasCustomPrompt="1"/>
          </p:nvPr>
        </p:nvSpPr>
        <p:spPr>
          <a:xfrm>
            <a:off x="6724999"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23864" y="1192893"/>
            <a:ext cx="2298966" cy="2298920"/>
          </a:xfrm>
          <a:prstGeom prst="ellipse">
            <a:avLst/>
          </a:prstGeom>
          <a:solidFill>
            <a:schemeClr val="accent6">
              <a:alpha val="8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06856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3" name="Text Placeholder 10">
            <a:extLst>
              <a:ext uri="{FF2B5EF4-FFF2-40B4-BE49-F238E27FC236}">
                <a16:creationId xmlns:a16="http://schemas.microsoft.com/office/drawing/2014/main" id="{781D5D40-7040-1B75-9523-1D7336781324}"/>
              </a:ext>
            </a:extLst>
          </p:cNvPr>
          <p:cNvSpPr>
            <a:spLocks noGrp="1"/>
          </p:cNvSpPr>
          <p:nvPr>
            <p:ph type="body" sz="quarter" idx="25" hasCustomPrompt="1"/>
          </p:nvPr>
        </p:nvSpPr>
        <p:spPr>
          <a:xfrm>
            <a:off x="6429866" y="1192893"/>
            <a:ext cx="2298966" cy="2298920"/>
          </a:xfrm>
          <a:prstGeom prst="ellipse">
            <a:avLst/>
          </a:prstGeom>
          <a:solidFill>
            <a:srgbClr val="753BBD">
              <a:alpha val="85000"/>
            </a:srgbClr>
          </a:solidFill>
          <a:ln>
            <a:noFill/>
          </a:ln>
        </p:spPr>
        <p:txBody>
          <a:bodyPr/>
          <a:lstStyle>
            <a:lvl1pPr marL="0" indent="0">
              <a:buNone/>
              <a:defRPr/>
            </a:lvl1pPr>
          </a:lstStyle>
          <a:p>
            <a:pPr lvl="0"/>
            <a:r>
              <a:rPr lang="en-GB" dirty="0"/>
              <a:t>  </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4427866" y="1192893"/>
            <a:ext cx="2298966" cy="2298920"/>
          </a:xfrm>
          <a:prstGeom prst="ellipse">
            <a:avLst/>
          </a:prstGeom>
          <a:solidFill>
            <a:schemeClr val="accent3">
              <a:alpha val="90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242586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07645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072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6" name="Picture Placeholder 18">
            <a:extLst>
              <a:ext uri="{FF2B5EF4-FFF2-40B4-BE49-F238E27FC236}">
                <a16:creationId xmlns:a16="http://schemas.microsoft.com/office/drawing/2014/main" id="{32ADAE4D-F378-174F-D34C-6A7FC9ADABAB}"/>
              </a:ext>
            </a:extLst>
          </p:cNvPr>
          <p:cNvSpPr>
            <a:spLocks noGrp="1"/>
          </p:cNvSpPr>
          <p:nvPr>
            <p:ph type="pic" sz="quarter" idx="43" hasCustomPrompt="1"/>
          </p:nvPr>
        </p:nvSpPr>
        <p:spPr>
          <a:xfrm>
            <a:off x="7074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82446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283084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483995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3872B60C-1CE5-6B05-40E8-AF5356A6A4D6}"/>
              </a:ext>
            </a:extLst>
          </p:cNvPr>
          <p:cNvSpPr>
            <a:spLocks noGrp="1"/>
          </p:cNvSpPr>
          <p:nvPr>
            <p:ph type="body" sz="quarter" idx="46" hasCustomPrompt="1"/>
          </p:nvPr>
        </p:nvSpPr>
        <p:spPr>
          <a:xfrm>
            <a:off x="6841955"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05716674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3 point icon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3334493" y="1620622"/>
            <a:ext cx="737999" cy="737984"/>
          </a:xfrm>
          <a:prstGeom prst="ellipse">
            <a:avLst/>
          </a:prstGeom>
          <a:solidFill>
            <a:schemeClr val="accent4"/>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341540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6211043" y="1620622"/>
            <a:ext cx="737999" cy="737984"/>
          </a:xfrm>
          <a:prstGeom prst="ellipse">
            <a:avLst/>
          </a:prstGeom>
          <a:solidFill>
            <a:schemeClr val="accent5"/>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629195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11" name="Straight Connector 10">
            <a:extLst>
              <a:ext uri="{FF2B5EF4-FFF2-40B4-BE49-F238E27FC236}">
                <a16:creationId xmlns:a16="http://schemas.microsoft.com/office/drawing/2014/main" id="{F92A4028-73BF-F1FC-4798-5C1E0EE16058}"/>
              </a:ext>
            </a:extLst>
          </p:cNvPr>
          <p:cNvCxnSpPr>
            <a:cxnSpLocks/>
          </p:cNvCxnSpPr>
          <p:nvPr/>
        </p:nvCxnSpPr>
        <p:spPr>
          <a:xfrm>
            <a:off x="395330" y="4385383"/>
            <a:ext cx="256004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97DC0DA-C4AE-A1C2-3493-F9083DE65C20}"/>
              </a:ext>
            </a:extLst>
          </p:cNvPr>
          <p:cNvCxnSpPr>
            <a:cxnSpLocks/>
          </p:cNvCxnSpPr>
          <p:nvPr/>
        </p:nvCxnSpPr>
        <p:spPr>
          <a:xfrm>
            <a:off x="3302540" y="4385383"/>
            <a:ext cx="2560041"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274FA42-448A-71CE-D137-106021EAB7FB}"/>
              </a:ext>
            </a:extLst>
          </p:cNvPr>
          <p:cNvCxnSpPr>
            <a:cxnSpLocks/>
          </p:cNvCxnSpPr>
          <p:nvPr/>
        </p:nvCxnSpPr>
        <p:spPr>
          <a:xfrm>
            <a:off x="6210735" y="4385383"/>
            <a:ext cx="256004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333449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333449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621104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621104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678729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4 point icon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11">
            <a:extLst>
              <a:ext uri="{FF2B5EF4-FFF2-40B4-BE49-F238E27FC236}">
                <a16:creationId xmlns:a16="http://schemas.microsoft.com/office/drawing/2014/main" id="{CF277901-E77E-E9FE-3AA9-2728DCE02B4F}"/>
              </a:ext>
            </a:extLst>
          </p:cNvPr>
          <p:cNvSpPr>
            <a:spLocks noGrp="1"/>
          </p:cNvSpPr>
          <p:nvPr>
            <p:ph type="body" sz="quarter" idx="22" hasCustomPrompt="1"/>
          </p:nvPr>
        </p:nvSpPr>
        <p:spPr>
          <a:xfrm>
            <a:off x="423578" y="2657195"/>
            <a:ext cx="1886973"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 name="Text Placeholder 11">
            <a:extLst>
              <a:ext uri="{FF2B5EF4-FFF2-40B4-BE49-F238E27FC236}">
                <a16:creationId xmlns:a16="http://schemas.microsoft.com/office/drawing/2014/main" id="{A3628284-EAA2-CA21-F05C-98D63512684A}"/>
              </a:ext>
            </a:extLst>
          </p:cNvPr>
          <p:cNvSpPr>
            <a:spLocks noGrp="1"/>
          </p:cNvSpPr>
          <p:nvPr>
            <p:ph type="body" sz="quarter" idx="16" hasCustomPrompt="1"/>
          </p:nvPr>
        </p:nvSpPr>
        <p:spPr>
          <a:xfrm>
            <a:off x="423578" y="2963855"/>
            <a:ext cx="1886973"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7" name="Text Placeholder 10">
            <a:extLst>
              <a:ext uri="{FF2B5EF4-FFF2-40B4-BE49-F238E27FC236}">
                <a16:creationId xmlns:a16="http://schemas.microsoft.com/office/drawing/2014/main" id="{F31E14B8-D494-B69B-2A22-5B0EF31A4A83}"/>
              </a:ext>
            </a:extLst>
          </p:cNvPr>
          <p:cNvSpPr>
            <a:spLocks noGrp="1"/>
          </p:cNvSpPr>
          <p:nvPr>
            <p:ph type="body" sz="quarter" idx="23" hasCustomPrompt="1"/>
          </p:nvPr>
        </p:nvSpPr>
        <p:spPr>
          <a:xfrm>
            <a:off x="2588326" y="1620622"/>
            <a:ext cx="737999" cy="737984"/>
          </a:xfrm>
          <a:prstGeom prst="ellipse">
            <a:avLst/>
          </a:prstGeom>
          <a:solidFill>
            <a:schemeClr val="accent4"/>
          </a:solidFill>
          <a:ln>
            <a:noFill/>
          </a:ln>
        </p:spPr>
        <p:txBody>
          <a:bodyPr/>
          <a:lstStyle>
            <a:lvl1pPr marL="0" indent="0">
              <a:buNone/>
              <a:defRPr/>
            </a:lvl1pPr>
          </a:lstStyle>
          <a:p>
            <a:pPr lvl="0"/>
            <a:r>
              <a:rPr lang="en-GB" dirty="0"/>
              <a:t> </a:t>
            </a:r>
          </a:p>
        </p:txBody>
      </p:sp>
      <p:sp>
        <p:nvSpPr>
          <p:cNvPr id="10" name="Picture Placeholder 18">
            <a:extLst>
              <a:ext uri="{FF2B5EF4-FFF2-40B4-BE49-F238E27FC236}">
                <a16:creationId xmlns:a16="http://schemas.microsoft.com/office/drawing/2014/main" id="{43706D16-F65F-5257-FCBC-CA59F7AC4DAC}"/>
              </a:ext>
            </a:extLst>
          </p:cNvPr>
          <p:cNvSpPr>
            <a:spLocks noGrp="1"/>
          </p:cNvSpPr>
          <p:nvPr>
            <p:ph type="pic" sz="quarter" idx="24" hasCustomPrompt="1"/>
          </p:nvPr>
        </p:nvSpPr>
        <p:spPr>
          <a:xfrm>
            <a:off x="2669238"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12" name="Text Placeholder 10">
            <a:extLst>
              <a:ext uri="{FF2B5EF4-FFF2-40B4-BE49-F238E27FC236}">
                <a16:creationId xmlns:a16="http://schemas.microsoft.com/office/drawing/2014/main" id="{66205133-9B3B-5049-B394-0AFBACA5B85E}"/>
              </a:ext>
            </a:extLst>
          </p:cNvPr>
          <p:cNvSpPr>
            <a:spLocks noGrp="1"/>
          </p:cNvSpPr>
          <p:nvPr>
            <p:ph type="body" sz="quarter" idx="25" hasCustomPrompt="1"/>
          </p:nvPr>
        </p:nvSpPr>
        <p:spPr>
          <a:xfrm>
            <a:off x="4718229" y="1620622"/>
            <a:ext cx="737999" cy="737984"/>
          </a:xfrm>
          <a:prstGeom prst="ellipse">
            <a:avLst/>
          </a:prstGeom>
          <a:solidFill>
            <a:schemeClr val="accent5"/>
          </a:solidFill>
          <a:ln>
            <a:noFill/>
          </a:ln>
        </p:spPr>
        <p:txBody>
          <a:bodyPr/>
          <a:lstStyle>
            <a:lvl1pPr marL="0" indent="0">
              <a:buNone/>
              <a:defRPr/>
            </a:lvl1pPr>
          </a:lstStyle>
          <a:p>
            <a:pPr lvl="0"/>
            <a:r>
              <a:rPr lang="en-GB" dirty="0"/>
              <a:t> </a:t>
            </a:r>
          </a:p>
        </p:txBody>
      </p:sp>
      <p:sp>
        <p:nvSpPr>
          <p:cNvPr id="13" name="Picture Placeholder 18">
            <a:extLst>
              <a:ext uri="{FF2B5EF4-FFF2-40B4-BE49-F238E27FC236}">
                <a16:creationId xmlns:a16="http://schemas.microsoft.com/office/drawing/2014/main" id="{07D829A8-341A-1E53-2339-00AD7AFA2E8B}"/>
              </a:ext>
            </a:extLst>
          </p:cNvPr>
          <p:cNvSpPr>
            <a:spLocks noGrp="1"/>
          </p:cNvSpPr>
          <p:nvPr>
            <p:ph type="pic" sz="quarter" idx="26" hasCustomPrompt="1"/>
          </p:nvPr>
        </p:nvSpPr>
        <p:spPr>
          <a:xfrm>
            <a:off x="4799141"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17" name="Text Placeholder 10">
            <a:extLst>
              <a:ext uri="{FF2B5EF4-FFF2-40B4-BE49-F238E27FC236}">
                <a16:creationId xmlns:a16="http://schemas.microsoft.com/office/drawing/2014/main" id="{09889776-505F-3557-CC4D-D6F31F1261A2}"/>
              </a:ext>
            </a:extLst>
          </p:cNvPr>
          <p:cNvSpPr>
            <a:spLocks noGrp="1"/>
          </p:cNvSpPr>
          <p:nvPr>
            <p:ph type="body" sz="quarter" idx="18" hasCustomPrompt="1"/>
          </p:nvPr>
        </p:nvSpPr>
        <p:spPr>
          <a:xfrm>
            <a:off x="416684" y="1620622"/>
            <a:ext cx="737999" cy="737984"/>
          </a:xfrm>
          <a:prstGeom prst="ellipse">
            <a:avLst/>
          </a:prstGeom>
          <a:solidFill>
            <a:schemeClr val="accent3"/>
          </a:solidFill>
          <a:ln>
            <a:noFill/>
          </a:ln>
        </p:spPr>
        <p:txBody>
          <a:bodyPr/>
          <a:lstStyle>
            <a:lvl1pPr marL="0" indent="0">
              <a:buNone/>
              <a:defRPr/>
            </a:lvl1pPr>
          </a:lstStyle>
          <a:p>
            <a:pPr lvl="0"/>
            <a:r>
              <a:rPr lang="en-GB" dirty="0"/>
              <a:t> </a:t>
            </a:r>
          </a:p>
        </p:txBody>
      </p:sp>
      <p:sp>
        <p:nvSpPr>
          <p:cNvPr id="18" name="Picture Placeholder 18">
            <a:extLst>
              <a:ext uri="{FF2B5EF4-FFF2-40B4-BE49-F238E27FC236}">
                <a16:creationId xmlns:a16="http://schemas.microsoft.com/office/drawing/2014/main" id="{9FE7865E-7DF5-7732-1EB2-A71969EFD63D}"/>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20" name="Text Placeholder 11">
            <a:extLst>
              <a:ext uri="{FF2B5EF4-FFF2-40B4-BE49-F238E27FC236}">
                <a16:creationId xmlns:a16="http://schemas.microsoft.com/office/drawing/2014/main" id="{EECB00B8-0EF4-F0DA-5154-5177007C17FE}"/>
              </a:ext>
            </a:extLst>
          </p:cNvPr>
          <p:cNvSpPr>
            <a:spLocks noGrp="1"/>
          </p:cNvSpPr>
          <p:nvPr>
            <p:ph type="body" sz="quarter" idx="27" hasCustomPrompt="1"/>
          </p:nvPr>
        </p:nvSpPr>
        <p:spPr>
          <a:xfrm>
            <a:off x="2588326" y="2657195"/>
            <a:ext cx="1870469"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79E76EF2-C9FF-7736-876F-3BF12EEA3AD6}"/>
              </a:ext>
            </a:extLst>
          </p:cNvPr>
          <p:cNvSpPr>
            <a:spLocks noGrp="1"/>
          </p:cNvSpPr>
          <p:nvPr>
            <p:ph type="body" sz="quarter" idx="28" hasCustomPrompt="1"/>
          </p:nvPr>
        </p:nvSpPr>
        <p:spPr>
          <a:xfrm>
            <a:off x="2588326" y="2963855"/>
            <a:ext cx="1870469"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2" name="Text Placeholder 11">
            <a:extLst>
              <a:ext uri="{FF2B5EF4-FFF2-40B4-BE49-F238E27FC236}">
                <a16:creationId xmlns:a16="http://schemas.microsoft.com/office/drawing/2014/main" id="{5F938664-F291-72C9-D838-335A4B652D8D}"/>
              </a:ext>
            </a:extLst>
          </p:cNvPr>
          <p:cNvSpPr>
            <a:spLocks noGrp="1"/>
          </p:cNvSpPr>
          <p:nvPr>
            <p:ph type="body" sz="quarter" idx="29" hasCustomPrompt="1"/>
          </p:nvPr>
        </p:nvSpPr>
        <p:spPr>
          <a:xfrm>
            <a:off x="4718229" y="2657195"/>
            <a:ext cx="1879361"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7BBD97BE-99D9-2AE4-BFBA-758DFB38A77A}"/>
              </a:ext>
            </a:extLst>
          </p:cNvPr>
          <p:cNvSpPr>
            <a:spLocks noGrp="1"/>
          </p:cNvSpPr>
          <p:nvPr>
            <p:ph type="body" sz="quarter" idx="30" hasCustomPrompt="1"/>
          </p:nvPr>
        </p:nvSpPr>
        <p:spPr>
          <a:xfrm>
            <a:off x="4718229" y="2963855"/>
            <a:ext cx="1879361"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4" name="Text Placeholder 10">
            <a:extLst>
              <a:ext uri="{FF2B5EF4-FFF2-40B4-BE49-F238E27FC236}">
                <a16:creationId xmlns:a16="http://schemas.microsoft.com/office/drawing/2014/main" id="{BDD12611-A5B5-C32F-E9E2-8CEE655C1E7D}"/>
              </a:ext>
            </a:extLst>
          </p:cNvPr>
          <p:cNvSpPr>
            <a:spLocks noGrp="1"/>
          </p:cNvSpPr>
          <p:nvPr>
            <p:ph type="body" sz="quarter" idx="31" hasCustomPrompt="1"/>
          </p:nvPr>
        </p:nvSpPr>
        <p:spPr>
          <a:xfrm>
            <a:off x="6883914" y="1620622"/>
            <a:ext cx="737999" cy="737984"/>
          </a:xfrm>
          <a:prstGeom prst="ellipse">
            <a:avLst/>
          </a:prstGeom>
          <a:solidFill>
            <a:schemeClr val="accent6"/>
          </a:solidFill>
          <a:ln>
            <a:noFill/>
          </a:ln>
        </p:spPr>
        <p:txBody>
          <a:bodyPr/>
          <a:lstStyle>
            <a:lvl1pPr marL="0" indent="0">
              <a:buNone/>
              <a:defRPr/>
            </a:lvl1pPr>
          </a:lstStyle>
          <a:p>
            <a:pPr lvl="0"/>
            <a:r>
              <a:rPr lang="en-GB" dirty="0"/>
              <a:t> </a:t>
            </a:r>
          </a:p>
        </p:txBody>
      </p:sp>
      <p:sp>
        <p:nvSpPr>
          <p:cNvPr id="25" name="Picture Placeholder 18">
            <a:extLst>
              <a:ext uri="{FF2B5EF4-FFF2-40B4-BE49-F238E27FC236}">
                <a16:creationId xmlns:a16="http://schemas.microsoft.com/office/drawing/2014/main" id="{129AC564-5C1D-A260-3A00-41B357E86723}"/>
              </a:ext>
            </a:extLst>
          </p:cNvPr>
          <p:cNvSpPr>
            <a:spLocks noGrp="1"/>
          </p:cNvSpPr>
          <p:nvPr>
            <p:ph type="pic" sz="quarter" idx="32" hasCustomPrompt="1"/>
          </p:nvPr>
        </p:nvSpPr>
        <p:spPr>
          <a:xfrm>
            <a:off x="696482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26" name="Text Placeholder 11">
            <a:extLst>
              <a:ext uri="{FF2B5EF4-FFF2-40B4-BE49-F238E27FC236}">
                <a16:creationId xmlns:a16="http://schemas.microsoft.com/office/drawing/2014/main" id="{43D4AB1F-1C3A-6F7D-E22C-5796CB12A14A}"/>
              </a:ext>
            </a:extLst>
          </p:cNvPr>
          <p:cNvSpPr>
            <a:spLocks noGrp="1"/>
          </p:cNvSpPr>
          <p:nvPr>
            <p:ph type="body" sz="quarter" idx="33" hasCustomPrompt="1"/>
          </p:nvPr>
        </p:nvSpPr>
        <p:spPr>
          <a:xfrm>
            <a:off x="6883914" y="2657195"/>
            <a:ext cx="190378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D8A7BDE7-3534-6DB7-2942-C09CEBA41AA5}"/>
              </a:ext>
            </a:extLst>
          </p:cNvPr>
          <p:cNvSpPr>
            <a:spLocks noGrp="1"/>
          </p:cNvSpPr>
          <p:nvPr>
            <p:ph type="body" sz="quarter" idx="34" hasCustomPrompt="1"/>
          </p:nvPr>
        </p:nvSpPr>
        <p:spPr>
          <a:xfrm>
            <a:off x="6883914" y="2963855"/>
            <a:ext cx="1903780" cy="1123263"/>
          </a:xfrm>
        </p:spPr>
        <p:txBody>
          <a:bodyPr lIns="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28" name="Straight Connector 27">
            <a:extLst>
              <a:ext uri="{FF2B5EF4-FFF2-40B4-BE49-F238E27FC236}">
                <a16:creationId xmlns:a16="http://schemas.microsoft.com/office/drawing/2014/main" id="{5C560E4A-4615-45F1-DA5D-3ED2374991E7}"/>
              </a:ext>
            </a:extLst>
          </p:cNvPr>
          <p:cNvCxnSpPr>
            <a:cxnSpLocks/>
          </p:cNvCxnSpPr>
          <p:nvPr/>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AB1F73-8791-46A3-227B-D173B3ECD4F2}"/>
              </a:ext>
            </a:extLst>
          </p:cNvPr>
          <p:cNvCxnSpPr>
            <a:cxnSpLocks/>
          </p:cNvCxnSpPr>
          <p:nvPr/>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8E2B91D-061C-B7C1-C5CE-1B4652776A41}"/>
              </a:ext>
            </a:extLst>
          </p:cNvPr>
          <p:cNvCxnSpPr>
            <a:cxnSpLocks/>
          </p:cNvCxnSpPr>
          <p:nvPr/>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8289522-0003-8497-E4C0-766718407C38}"/>
              </a:ext>
            </a:extLst>
          </p:cNvPr>
          <p:cNvCxnSpPr>
            <a:cxnSpLocks/>
          </p:cNvCxnSpPr>
          <p:nvPr/>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99BB8C-16EC-DFF6-65C0-176879830B81}"/>
              </a:ext>
            </a:extLst>
          </p:cNvPr>
          <p:cNvCxnSpPr>
            <a:cxnSpLocks/>
          </p:cNvCxnSpPr>
          <p:nvPr userDrawn="1"/>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D7F654C-70A2-6866-4003-78641E7857D8}"/>
              </a:ext>
            </a:extLst>
          </p:cNvPr>
          <p:cNvCxnSpPr>
            <a:cxnSpLocks/>
          </p:cNvCxnSpPr>
          <p:nvPr userDrawn="1"/>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421037F-099B-CB87-7BB0-B1B0BB3526DA}"/>
              </a:ext>
            </a:extLst>
          </p:cNvPr>
          <p:cNvCxnSpPr>
            <a:cxnSpLocks/>
          </p:cNvCxnSpPr>
          <p:nvPr userDrawn="1"/>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CE73BEE-5E58-8A29-2E79-0D2F1BF26EA6}"/>
              </a:ext>
            </a:extLst>
          </p:cNvPr>
          <p:cNvCxnSpPr>
            <a:cxnSpLocks/>
          </p:cNvCxnSpPr>
          <p:nvPr userDrawn="1"/>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3449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5 point icon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1" name="Text Placeholder 11">
            <a:extLst>
              <a:ext uri="{FF2B5EF4-FFF2-40B4-BE49-F238E27FC236}">
                <a16:creationId xmlns:a16="http://schemas.microsoft.com/office/drawing/2014/main" id="{CFFA0C9B-8DCC-C838-D1BF-13DA2FBF5D41}"/>
              </a:ext>
            </a:extLst>
          </p:cNvPr>
          <p:cNvSpPr>
            <a:spLocks noGrp="1"/>
          </p:cNvSpPr>
          <p:nvPr>
            <p:ph type="body" sz="quarter" idx="22" hasCustomPrompt="1"/>
          </p:nvPr>
        </p:nvSpPr>
        <p:spPr>
          <a:xfrm>
            <a:off x="423578" y="2657195"/>
            <a:ext cx="1474997"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5" name="Text Placeholder 11">
            <a:extLst>
              <a:ext uri="{FF2B5EF4-FFF2-40B4-BE49-F238E27FC236}">
                <a16:creationId xmlns:a16="http://schemas.microsoft.com/office/drawing/2014/main" id="{C15023C2-E50C-F363-C0BF-B327DBC27AE8}"/>
              </a:ext>
            </a:extLst>
          </p:cNvPr>
          <p:cNvSpPr>
            <a:spLocks noGrp="1"/>
          </p:cNvSpPr>
          <p:nvPr>
            <p:ph type="body" sz="quarter" idx="16" hasCustomPrompt="1"/>
          </p:nvPr>
        </p:nvSpPr>
        <p:spPr>
          <a:xfrm>
            <a:off x="423578" y="2963855"/>
            <a:ext cx="1474997"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19" name="Text Placeholder 10">
            <a:extLst>
              <a:ext uri="{FF2B5EF4-FFF2-40B4-BE49-F238E27FC236}">
                <a16:creationId xmlns:a16="http://schemas.microsoft.com/office/drawing/2014/main" id="{13F55397-68E0-475D-836F-D8A2B74EC44E}"/>
              </a:ext>
            </a:extLst>
          </p:cNvPr>
          <p:cNvSpPr>
            <a:spLocks noGrp="1"/>
          </p:cNvSpPr>
          <p:nvPr>
            <p:ph type="body" sz="quarter" idx="23" hasCustomPrompt="1"/>
          </p:nvPr>
        </p:nvSpPr>
        <p:spPr>
          <a:xfrm>
            <a:off x="2133917" y="1620622"/>
            <a:ext cx="737999" cy="737984"/>
          </a:xfrm>
          <a:prstGeom prst="ellipse">
            <a:avLst/>
          </a:prstGeom>
          <a:solidFill>
            <a:schemeClr val="accent4"/>
          </a:solidFill>
          <a:ln>
            <a:noFill/>
          </a:ln>
        </p:spPr>
        <p:txBody>
          <a:bodyPr/>
          <a:lstStyle>
            <a:lvl1pPr marL="0" indent="0">
              <a:buNone/>
              <a:defRPr/>
            </a:lvl1pPr>
          </a:lstStyle>
          <a:p>
            <a:pPr lvl="0"/>
            <a:r>
              <a:rPr lang="en-GB" dirty="0"/>
              <a:t> </a:t>
            </a:r>
          </a:p>
        </p:txBody>
      </p:sp>
      <p:sp>
        <p:nvSpPr>
          <p:cNvPr id="30" name="Picture Placeholder 18">
            <a:extLst>
              <a:ext uri="{FF2B5EF4-FFF2-40B4-BE49-F238E27FC236}">
                <a16:creationId xmlns:a16="http://schemas.microsoft.com/office/drawing/2014/main" id="{8741EC1D-1D39-FF3F-3915-591344DCEE6B}"/>
              </a:ext>
            </a:extLst>
          </p:cNvPr>
          <p:cNvSpPr>
            <a:spLocks noGrp="1"/>
          </p:cNvSpPr>
          <p:nvPr>
            <p:ph type="pic" sz="quarter" idx="24" hasCustomPrompt="1"/>
          </p:nvPr>
        </p:nvSpPr>
        <p:spPr>
          <a:xfrm>
            <a:off x="2214829"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3" name="Text Placeholder 10">
            <a:extLst>
              <a:ext uri="{FF2B5EF4-FFF2-40B4-BE49-F238E27FC236}">
                <a16:creationId xmlns:a16="http://schemas.microsoft.com/office/drawing/2014/main" id="{66A32DC7-7CD4-4CFB-DF57-A1A9C18785E3}"/>
              </a:ext>
            </a:extLst>
          </p:cNvPr>
          <p:cNvSpPr>
            <a:spLocks noGrp="1"/>
          </p:cNvSpPr>
          <p:nvPr>
            <p:ph type="body" sz="quarter" idx="25" hasCustomPrompt="1"/>
          </p:nvPr>
        </p:nvSpPr>
        <p:spPr>
          <a:xfrm>
            <a:off x="3822773" y="1620622"/>
            <a:ext cx="737999" cy="737984"/>
          </a:xfrm>
          <a:prstGeom prst="ellipse">
            <a:avLst/>
          </a:prstGeom>
          <a:solidFill>
            <a:schemeClr val="accent5"/>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9A5EFAC1-1738-F9E1-CE02-A8F872630389}"/>
              </a:ext>
            </a:extLst>
          </p:cNvPr>
          <p:cNvSpPr>
            <a:spLocks noGrp="1"/>
          </p:cNvSpPr>
          <p:nvPr>
            <p:ph type="pic" sz="quarter" idx="26" hasCustomPrompt="1"/>
          </p:nvPr>
        </p:nvSpPr>
        <p:spPr>
          <a:xfrm>
            <a:off x="390368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5FE3EF4A-19D2-6BFA-EA96-16A56A112D6A}"/>
              </a:ext>
            </a:extLst>
          </p:cNvPr>
          <p:cNvSpPr>
            <a:spLocks noGrp="1"/>
          </p:cNvSpPr>
          <p:nvPr>
            <p:ph type="body" sz="quarter" idx="18" hasCustomPrompt="1"/>
          </p:nvPr>
        </p:nvSpPr>
        <p:spPr>
          <a:xfrm>
            <a:off x="416684" y="1620622"/>
            <a:ext cx="737999" cy="737984"/>
          </a:xfrm>
          <a:prstGeom prst="ellipse">
            <a:avLst/>
          </a:prstGeom>
          <a:solidFill>
            <a:schemeClr val="accent3"/>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02B6AA48-3FBD-C354-848A-A4A71F3EE33E}"/>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7" name="Text Placeholder 11">
            <a:extLst>
              <a:ext uri="{FF2B5EF4-FFF2-40B4-BE49-F238E27FC236}">
                <a16:creationId xmlns:a16="http://schemas.microsoft.com/office/drawing/2014/main" id="{84CBDE47-31A2-9D93-A13E-C114E3318028}"/>
              </a:ext>
            </a:extLst>
          </p:cNvPr>
          <p:cNvSpPr>
            <a:spLocks noGrp="1"/>
          </p:cNvSpPr>
          <p:nvPr>
            <p:ph type="body" sz="quarter" idx="27" hasCustomPrompt="1"/>
          </p:nvPr>
        </p:nvSpPr>
        <p:spPr>
          <a:xfrm>
            <a:off x="2133918" y="2657195"/>
            <a:ext cx="147176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8" name="Text Placeholder 11">
            <a:extLst>
              <a:ext uri="{FF2B5EF4-FFF2-40B4-BE49-F238E27FC236}">
                <a16:creationId xmlns:a16="http://schemas.microsoft.com/office/drawing/2014/main" id="{7526FA0A-C173-8B12-E586-663A1841E955}"/>
              </a:ext>
            </a:extLst>
          </p:cNvPr>
          <p:cNvSpPr>
            <a:spLocks noGrp="1"/>
          </p:cNvSpPr>
          <p:nvPr>
            <p:ph type="body" sz="quarter" idx="28" hasCustomPrompt="1"/>
          </p:nvPr>
        </p:nvSpPr>
        <p:spPr>
          <a:xfrm>
            <a:off x="2133918" y="2963855"/>
            <a:ext cx="1471760"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9" name="Text Placeholder 11">
            <a:extLst>
              <a:ext uri="{FF2B5EF4-FFF2-40B4-BE49-F238E27FC236}">
                <a16:creationId xmlns:a16="http://schemas.microsoft.com/office/drawing/2014/main" id="{153D365A-7AF8-0887-1B98-41A7987D01C1}"/>
              </a:ext>
            </a:extLst>
          </p:cNvPr>
          <p:cNvSpPr>
            <a:spLocks noGrp="1"/>
          </p:cNvSpPr>
          <p:nvPr>
            <p:ph type="body" sz="quarter" idx="29" hasCustomPrompt="1"/>
          </p:nvPr>
        </p:nvSpPr>
        <p:spPr>
          <a:xfrm>
            <a:off x="3822774" y="2657195"/>
            <a:ext cx="1490582"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0" name="Text Placeholder 11">
            <a:extLst>
              <a:ext uri="{FF2B5EF4-FFF2-40B4-BE49-F238E27FC236}">
                <a16:creationId xmlns:a16="http://schemas.microsoft.com/office/drawing/2014/main" id="{51FFFE8F-F542-9CF1-7450-3E2CCBEF7308}"/>
              </a:ext>
            </a:extLst>
          </p:cNvPr>
          <p:cNvSpPr>
            <a:spLocks noGrp="1"/>
          </p:cNvSpPr>
          <p:nvPr>
            <p:ph type="body" sz="quarter" idx="30" hasCustomPrompt="1"/>
          </p:nvPr>
        </p:nvSpPr>
        <p:spPr>
          <a:xfrm>
            <a:off x="3822774" y="2963855"/>
            <a:ext cx="1490582"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1" name="Text Placeholder 10">
            <a:extLst>
              <a:ext uri="{FF2B5EF4-FFF2-40B4-BE49-F238E27FC236}">
                <a16:creationId xmlns:a16="http://schemas.microsoft.com/office/drawing/2014/main" id="{9A519BE0-B8D8-1C58-88D7-F4D5BB30DB58}"/>
              </a:ext>
            </a:extLst>
          </p:cNvPr>
          <p:cNvSpPr>
            <a:spLocks noGrp="1"/>
          </p:cNvSpPr>
          <p:nvPr>
            <p:ph type="body" sz="quarter" idx="31" hasCustomPrompt="1"/>
          </p:nvPr>
        </p:nvSpPr>
        <p:spPr>
          <a:xfrm>
            <a:off x="5538324" y="1620622"/>
            <a:ext cx="737999" cy="737984"/>
          </a:xfrm>
          <a:prstGeom prst="ellipse">
            <a:avLst/>
          </a:prstGeom>
          <a:solidFill>
            <a:schemeClr val="accent6"/>
          </a:solidFill>
          <a:ln>
            <a:noFill/>
          </a:ln>
        </p:spPr>
        <p:txBody>
          <a:bodyPr/>
          <a:lstStyle>
            <a:lvl1pPr marL="0" indent="0">
              <a:buNone/>
              <a:defRPr/>
            </a:lvl1pPr>
          </a:lstStyle>
          <a:p>
            <a:pPr lvl="0"/>
            <a:r>
              <a:rPr lang="en-GB" dirty="0"/>
              <a:t>  </a:t>
            </a:r>
          </a:p>
        </p:txBody>
      </p:sp>
      <p:sp>
        <p:nvSpPr>
          <p:cNvPr id="42" name="Picture Placeholder 18">
            <a:extLst>
              <a:ext uri="{FF2B5EF4-FFF2-40B4-BE49-F238E27FC236}">
                <a16:creationId xmlns:a16="http://schemas.microsoft.com/office/drawing/2014/main" id="{EF8A04DA-E36B-5996-4F38-9BB44790C715}"/>
              </a:ext>
            </a:extLst>
          </p:cNvPr>
          <p:cNvSpPr>
            <a:spLocks noGrp="1"/>
          </p:cNvSpPr>
          <p:nvPr>
            <p:ph type="pic" sz="quarter" idx="32" hasCustomPrompt="1"/>
          </p:nvPr>
        </p:nvSpPr>
        <p:spPr>
          <a:xfrm>
            <a:off x="561923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43" name="Text Placeholder 11">
            <a:extLst>
              <a:ext uri="{FF2B5EF4-FFF2-40B4-BE49-F238E27FC236}">
                <a16:creationId xmlns:a16="http://schemas.microsoft.com/office/drawing/2014/main" id="{F810F757-9E55-5F85-A376-EF262839AA66}"/>
              </a:ext>
            </a:extLst>
          </p:cNvPr>
          <p:cNvSpPr>
            <a:spLocks noGrp="1"/>
          </p:cNvSpPr>
          <p:nvPr>
            <p:ph type="body" sz="quarter" idx="33" hasCustomPrompt="1"/>
          </p:nvPr>
        </p:nvSpPr>
        <p:spPr>
          <a:xfrm>
            <a:off x="5538324"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4" name="Text Placeholder 11">
            <a:extLst>
              <a:ext uri="{FF2B5EF4-FFF2-40B4-BE49-F238E27FC236}">
                <a16:creationId xmlns:a16="http://schemas.microsoft.com/office/drawing/2014/main" id="{8307ACC5-7362-016A-2B45-1BEEF94EC3F6}"/>
              </a:ext>
            </a:extLst>
          </p:cNvPr>
          <p:cNvSpPr>
            <a:spLocks noGrp="1"/>
          </p:cNvSpPr>
          <p:nvPr>
            <p:ph type="body" sz="quarter" idx="34" hasCustomPrompt="1"/>
          </p:nvPr>
        </p:nvSpPr>
        <p:spPr>
          <a:xfrm>
            <a:off x="5538324"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45" name="Straight Connector 44">
            <a:extLst>
              <a:ext uri="{FF2B5EF4-FFF2-40B4-BE49-F238E27FC236}">
                <a16:creationId xmlns:a16="http://schemas.microsoft.com/office/drawing/2014/main" id="{AFCC7035-2C4C-E505-F4CA-D2956D2C6687}"/>
              </a:ext>
            </a:extLst>
          </p:cNvPr>
          <p:cNvCxnSpPr>
            <a:cxnSpLocks/>
          </p:cNvCxnSpPr>
          <p:nvPr/>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0C2B753-BFD2-776E-A085-6CDB11A39DCB}"/>
              </a:ext>
            </a:extLst>
          </p:cNvPr>
          <p:cNvCxnSpPr>
            <a:cxnSpLocks/>
          </p:cNvCxnSpPr>
          <p:nvPr/>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5370411-5397-C2CA-D5F3-760483F71F61}"/>
              </a:ext>
            </a:extLst>
          </p:cNvPr>
          <p:cNvCxnSpPr>
            <a:cxnSpLocks/>
          </p:cNvCxnSpPr>
          <p:nvPr/>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B3118D5-3B02-871E-99E6-E25EA25615E4}"/>
              </a:ext>
            </a:extLst>
          </p:cNvPr>
          <p:cNvCxnSpPr>
            <a:cxnSpLocks/>
          </p:cNvCxnSpPr>
          <p:nvPr/>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BFF6AD5-624A-D88D-C44B-A262E74151C0}"/>
              </a:ext>
            </a:extLst>
          </p:cNvPr>
          <p:cNvCxnSpPr>
            <a:cxnSpLocks/>
          </p:cNvCxnSpPr>
          <p:nvPr/>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
        <p:nvSpPr>
          <p:cNvPr id="50" name="Text Placeholder 10">
            <a:extLst>
              <a:ext uri="{FF2B5EF4-FFF2-40B4-BE49-F238E27FC236}">
                <a16:creationId xmlns:a16="http://schemas.microsoft.com/office/drawing/2014/main" id="{9101B256-0025-2709-C1A1-2315BA0E8C14}"/>
              </a:ext>
            </a:extLst>
          </p:cNvPr>
          <p:cNvSpPr>
            <a:spLocks noGrp="1"/>
          </p:cNvSpPr>
          <p:nvPr>
            <p:ph type="body" sz="quarter" idx="35" hasCustomPrompt="1"/>
          </p:nvPr>
        </p:nvSpPr>
        <p:spPr>
          <a:xfrm>
            <a:off x="7230208" y="1620622"/>
            <a:ext cx="737999" cy="737984"/>
          </a:xfrm>
          <a:prstGeom prst="ellipse">
            <a:avLst/>
          </a:prstGeom>
          <a:solidFill>
            <a:srgbClr val="753BBD"/>
          </a:solidFill>
          <a:ln>
            <a:noFill/>
          </a:ln>
        </p:spPr>
        <p:txBody>
          <a:bodyPr/>
          <a:lstStyle>
            <a:lvl1pPr marL="0" indent="0">
              <a:buNone/>
              <a:defRPr/>
            </a:lvl1pPr>
          </a:lstStyle>
          <a:p>
            <a:pPr lvl="0"/>
            <a:r>
              <a:rPr lang="en-GB" dirty="0"/>
              <a:t> </a:t>
            </a:r>
          </a:p>
        </p:txBody>
      </p:sp>
      <p:sp>
        <p:nvSpPr>
          <p:cNvPr id="51" name="Picture Placeholder 18">
            <a:extLst>
              <a:ext uri="{FF2B5EF4-FFF2-40B4-BE49-F238E27FC236}">
                <a16:creationId xmlns:a16="http://schemas.microsoft.com/office/drawing/2014/main" id="{64871854-9ACE-8DAB-FC1A-00DA8396B343}"/>
              </a:ext>
            </a:extLst>
          </p:cNvPr>
          <p:cNvSpPr>
            <a:spLocks noGrp="1"/>
          </p:cNvSpPr>
          <p:nvPr>
            <p:ph type="pic" sz="quarter" idx="36" hasCustomPrompt="1"/>
          </p:nvPr>
        </p:nvSpPr>
        <p:spPr>
          <a:xfrm>
            <a:off x="7311120"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2" name="Text Placeholder 11">
            <a:extLst>
              <a:ext uri="{FF2B5EF4-FFF2-40B4-BE49-F238E27FC236}">
                <a16:creationId xmlns:a16="http://schemas.microsoft.com/office/drawing/2014/main" id="{6E8A2E07-F37D-6F9F-5CE6-DEACDC68983B}"/>
              </a:ext>
            </a:extLst>
          </p:cNvPr>
          <p:cNvSpPr>
            <a:spLocks noGrp="1"/>
          </p:cNvSpPr>
          <p:nvPr>
            <p:ph type="body" sz="quarter" idx="37" hasCustomPrompt="1"/>
          </p:nvPr>
        </p:nvSpPr>
        <p:spPr>
          <a:xfrm>
            <a:off x="7230208"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rgbClr val="7030A0"/>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A3EF8592-72C3-DA6B-69C9-9E37F935D9CF}"/>
              </a:ext>
            </a:extLst>
          </p:cNvPr>
          <p:cNvSpPr>
            <a:spLocks noGrp="1"/>
          </p:cNvSpPr>
          <p:nvPr>
            <p:ph type="body" sz="quarter" idx="38" hasCustomPrompt="1"/>
          </p:nvPr>
        </p:nvSpPr>
        <p:spPr>
          <a:xfrm>
            <a:off x="7230208"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7" name="Straight Connector 6">
            <a:extLst>
              <a:ext uri="{FF2B5EF4-FFF2-40B4-BE49-F238E27FC236}">
                <a16:creationId xmlns:a16="http://schemas.microsoft.com/office/drawing/2014/main" id="{A035E3E6-A44A-C7E5-B6C1-7DFE0239C9AC}"/>
              </a:ext>
            </a:extLst>
          </p:cNvPr>
          <p:cNvCxnSpPr>
            <a:cxnSpLocks/>
          </p:cNvCxnSpPr>
          <p:nvPr userDrawn="1"/>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713E691-0B2C-F20A-FB63-04F1FDA569AB}"/>
              </a:ext>
            </a:extLst>
          </p:cNvPr>
          <p:cNvCxnSpPr>
            <a:cxnSpLocks/>
          </p:cNvCxnSpPr>
          <p:nvPr userDrawn="1"/>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B8A9481-3117-A8B7-0C83-036C6E863B71}"/>
              </a:ext>
            </a:extLst>
          </p:cNvPr>
          <p:cNvCxnSpPr>
            <a:cxnSpLocks/>
          </p:cNvCxnSpPr>
          <p:nvPr userDrawn="1"/>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E205593-45B8-90FF-09BF-86CC47F663C2}"/>
              </a:ext>
            </a:extLst>
          </p:cNvPr>
          <p:cNvCxnSpPr>
            <a:cxnSpLocks/>
          </p:cNvCxnSpPr>
          <p:nvPr userDrawn="1"/>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A5C61B2-9669-1313-4CA2-DC2229E2E544}"/>
              </a:ext>
            </a:extLst>
          </p:cNvPr>
          <p:cNvCxnSpPr>
            <a:cxnSpLocks/>
          </p:cNvCxnSpPr>
          <p:nvPr userDrawn="1"/>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80465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4 point icon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CFEF96AD-6659-5F71-2685-6D3552FD68E3}"/>
              </a:ext>
            </a:extLst>
          </p:cNvPr>
          <p:cNvSpPr>
            <a:spLocks noGrp="1"/>
          </p:cNvSpPr>
          <p:nvPr>
            <p:ph type="pic" sz="quarter" idx="29" hasCustomPrompt="1"/>
          </p:nvPr>
        </p:nvSpPr>
        <p:spPr>
          <a:xfrm>
            <a:off x="-1" y="0"/>
            <a:ext cx="9144000" cy="2271352"/>
          </a:xfrm>
          <a:solidFill>
            <a:schemeClr val="bg1">
              <a:lumMod val="95000"/>
            </a:schemeClr>
          </a:solidFill>
          <a:ln>
            <a:noFill/>
          </a:ln>
        </p:spPr>
        <p:txBody>
          <a:bodyPr rIns="792000" anchor="ctr" anchorCtr="0"/>
          <a:lstStyle>
            <a:lvl1pPr marL="0" indent="0" algn="r">
              <a:buNone/>
              <a:defRPr sz="1400">
                <a:solidFill>
                  <a:schemeClr val="bg1"/>
                </a:solidFill>
              </a:defRPr>
            </a:lvl1pPr>
          </a:lstStyle>
          <a:p>
            <a:r>
              <a:rPr lang="en-GB" dirty="0"/>
              <a:t>Insert an image into this box</a:t>
            </a:r>
          </a:p>
        </p:txBody>
      </p:sp>
      <p:sp>
        <p:nvSpPr>
          <p:cNvPr id="65" name="Text Placeholder 10">
            <a:extLst>
              <a:ext uri="{FF2B5EF4-FFF2-40B4-BE49-F238E27FC236}">
                <a16:creationId xmlns:a16="http://schemas.microsoft.com/office/drawing/2014/main" id="{1AC13D1B-D5F0-8921-0F20-42DC20EC1ED5}"/>
              </a:ext>
            </a:extLst>
          </p:cNvPr>
          <p:cNvSpPr>
            <a:spLocks noGrp="1"/>
          </p:cNvSpPr>
          <p:nvPr>
            <p:ph type="body" sz="quarter" idx="18" hasCustomPrompt="1"/>
          </p:nvPr>
        </p:nvSpPr>
        <p:spPr>
          <a:xfrm>
            <a:off x="779723" y="1679168"/>
            <a:ext cx="1191763" cy="1191739"/>
          </a:xfrm>
          <a:prstGeom prst="ellipse">
            <a:avLst/>
          </a:prstGeom>
          <a:solidFill>
            <a:schemeClr val="accent2"/>
          </a:solidFill>
          <a:ln>
            <a:noFill/>
          </a:ln>
        </p:spPr>
        <p:txBody>
          <a:bodyPr/>
          <a:lstStyle>
            <a:lvl1pPr marL="0" indent="0">
              <a:buNone/>
              <a:defRPr/>
            </a:lvl1pPr>
          </a:lstStyle>
          <a:p>
            <a:pPr lvl="0"/>
            <a:r>
              <a:rPr lang="en-GB" dirty="0"/>
              <a:t> </a:t>
            </a:r>
          </a:p>
        </p:txBody>
      </p:sp>
      <p:sp>
        <p:nvSpPr>
          <p:cNvPr id="67" name="Text Placeholder 10">
            <a:extLst>
              <a:ext uri="{FF2B5EF4-FFF2-40B4-BE49-F238E27FC236}">
                <a16:creationId xmlns:a16="http://schemas.microsoft.com/office/drawing/2014/main" id="{BB1047B2-F4B6-BF4F-AB00-C6A3123AD015}"/>
              </a:ext>
            </a:extLst>
          </p:cNvPr>
          <p:cNvSpPr>
            <a:spLocks noGrp="1"/>
          </p:cNvSpPr>
          <p:nvPr>
            <p:ph type="body" sz="quarter" idx="31" hasCustomPrompt="1"/>
          </p:nvPr>
        </p:nvSpPr>
        <p:spPr>
          <a:xfrm>
            <a:off x="2929676" y="1679168"/>
            <a:ext cx="1191763" cy="1191739"/>
          </a:xfrm>
          <a:prstGeom prst="ellipse">
            <a:avLst/>
          </a:prstGeom>
          <a:solidFill>
            <a:schemeClr val="accent3"/>
          </a:solidFill>
          <a:ln>
            <a:noFill/>
          </a:ln>
        </p:spPr>
        <p:txBody>
          <a:bodyPr/>
          <a:lstStyle>
            <a:lvl1pPr marL="0" indent="0">
              <a:buNone/>
              <a:defRPr/>
            </a:lvl1pPr>
          </a:lstStyle>
          <a:p>
            <a:pPr lvl="0"/>
            <a:r>
              <a:rPr lang="en-GB" dirty="0"/>
              <a:t> </a:t>
            </a:r>
          </a:p>
        </p:txBody>
      </p:sp>
      <p:sp>
        <p:nvSpPr>
          <p:cNvPr id="68" name="Text Placeholder 10">
            <a:extLst>
              <a:ext uri="{FF2B5EF4-FFF2-40B4-BE49-F238E27FC236}">
                <a16:creationId xmlns:a16="http://schemas.microsoft.com/office/drawing/2014/main" id="{9F8750E4-ED48-6C87-F57F-54AAA5026CFD}"/>
              </a:ext>
            </a:extLst>
          </p:cNvPr>
          <p:cNvSpPr>
            <a:spLocks noGrp="1"/>
          </p:cNvSpPr>
          <p:nvPr>
            <p:ph type="body" sz="quarter" idx="32" hasCustomPrompt="1"/>
          </p:nvPr>
        </p:nvSpPr>
        <p:spPr>
          <a:xfrm>
            <a:off x="5079629" y="1679168"/>
            <a:ext cx="1191763" cy="1191739"/>
          </a:xfrm>
          <a:prstGeom prst="ellipse">
            <a:avLst/>
          </a:prstGeom>
          <a:solidFill>
            <a:schemeClr val="accent5"/>
          </a:solidFill>
          <a:ln>
            <a:noFill/>
          </a:ln>
        </p:spPr>
        <p:txBody>
          <a:bodyPr/>
          <a:lstStyle>
            <a:lvl1pPr marL="0" indent="0">
              <a:buNone/>
              <a:defRPr/>
            </a:lvl1pPr>
          </a:lstStyle>
          <a:p>
            <a:pPr lvl="0"/>
            <a:r>
              <a:rPr lang="en-GB" dirty="0"/>
              <a:t> </a:t>
            </a:r>
          </a:p>
        </p:txBody>
      </p:sp>
      <p:sp>
        <p:nvSpPr>
          <p:cNvPr id="69" name="Text Placeholder 10">
            <a:extLst>
              <a:ext uri="{FF2B5EF4-FFF2-40B4-BE49-F238E27FC236}">
                <a16:creationId xmlns:a16="http://schemas.microsoft.com/office/drawing/2014/main" id="{E6A39A8D-68A0-A6F4-AEA2-949D4B4B00F5}"/>
              </a:ext>
            </a:extLst>
          </p:cNvPr>
          <p:cNvSpPr>
            <a:spLocks noGrp="1"/>
          </p:cNvSpPr>
          <p:nvPr>
            <p:ph type="body" sz="quarter" idx="33" hasCustomPrompt="1"/>
          </p:nvPr>
        </p:nvSpPr>
        <p:spPr>
          <a:xfrm>
            <a:off x="7229583" y="1679168"/>
            <a:ext cx="1191763" cy="1191739"/>
          </a:xfrm>
          <a:prstGeom prst="ellipse">
            <a:avLst/>
          </a:prstGeom>
          <a:solidFill>
            <a:schemeClr val="accent6"/>
          </a:solidFill>
          <a:ln>
            <a:noFill/>
          </a:ln>
        </p:spPr>
        <p:txBody>
          <a:bodyPr/>
          <a:lstStyle>
            <a:lvl1pPr marL="0" indent="0">
              <a:buNone/>
              <a:defRPr/>
            </a:lvl1pPr>
          </a:lstStyle>
          <a:p>
            <a:pPr lvl="0"/>
            <a:r>
              <a:rPr lang="en-GB" dirty="0"/>
              <a:t> </a:t>
            </a:r>
          </a:p>
        </p:txBody>
      </p:sp>
      <p:sp>
        <p:nvSpPr>
          <p:cNvPr id="15" name="Text Placeholder 11">
            <a:extLst>
              <a:ext uri="{FF2B5EF4-FFF2-40B4-BE49-F238E27FC236}">
                <a16:creationId xmlns:a16="http://schemas.microsoft.com/office/drawing/2014/main" id="{C15023C2-E50C-F363-C0BF-B327DBC27AE8}"/>
              </a:ext>
            </a:extLst>
          </p:cNvPr>
          <p:cNvSpPr>
            <a:spLocks noGrp="1"/>
          </p:cNvSpPr>
          <p:nvPr>
            <p:ph type="body" sz="quarter" idx="16" hasCustomPrompt="1"/>
          </p:nvPr>
        </p:nvSpPr>
        <p:spPr>
          <a:xfrm>
            <a:off x="416684"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6" name="Picture Placeholder 18">
            <a:extLst>
              <a:ext uri="{FF2B5EF4-FFF2-40B4-BE49-F238E27FC236}">
                <a16:creationId xmlns:a16="http://schemas.microsoft.com/office/drawing/2014/main" id="{02B6AA48-3FBD-C354-848A-A4A71F3EE33E}"/>
              </a:ext>
            </a:extLst>
          </p:cNvPr>
          <p:cNvSpPr>
            <a:spLocks noGrp="1"/>
          </p:cNvSpPr>
          <p:nvPr>
            <p:ph type="pic" sz="quarter" idx="21" hasCustomPrompt="1"/>
          </p:nvPr>
        </p:nvSpPr>
        <p:spPr>
          <a:xfrm>
            <a:off x="1067706"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1" name="Picture Placeholder 18">
            <a:extLst>
              <a:ext uri="{FF2B5EF4-FFF2-40B4-BE49-F238E27FC236}">
                <a16:creationId xmlns:a16="http://schemas.microsoft.com/office/drawing/2014/main" id="{26AF0896-9DC1-6A8C-39AF-9628B23506B2}"/>
              </a:ext>
            </a:extLst>
          </p:cNvPr>
          <p:cNvSpPr>
            <a:spLocks noGrp="1"/>
          </p:cNvSpPr>
          <p:nvPr>
            <p:ph type="pic" sz="quarter" idx="23" hasCustomPrompt="1"/>
          </p:nvPr>
        </p:nvSpPr>
        <p:spPr>
          <a:xfrm>
            <a:off x="3220125"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4" name="Picture Placeholder 18">
            <a:extLst>
              <a:ext uri="{FF2B5EF4-FFF2-40B4-BE49-F238E27FC236}">
                <a16:creationId xmlns:a16="http://schemas.microsoft.com/office/drawing/2014/main" id="{D8E3396D-4ACD-A87E-679F-9273A392BE5C}"/>
              </a:ext>
            </a:extLst>
          </p:cNvPr>
          <p:cNvSpPr>
            <a:spLocks noGrp="1"/>
          </p:cNvSpPr>
          <p:nvPr>
            <p:ph type="pic" sz="quarter" idx="24" hasCustomPrompt="1"/>
          </p:nvPr>
        </p:nvSpPr>
        <p:spPr>
          <a:xfrm>
            <a:off x="5372544"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6" name="Picture Placeholder 18">
            <a:extLst>
              <a:ext uri="{FF2B5EF4-FFF2-40B4-BE49-F238E27FC236}">
                <a16:creationId xmlns:a16="http://schemas.microsoft.com/office/drawing/2014/main" id="{A9B4C853-9C2E-BDF5-E45D-6AE831D0FA1C}"/>
              </a:ext>
            </a:extLst>
          </p:cNvPr>
          <p:cNvSpPr>
            <a:spLocks noGrp="1"/>
          </p:cNvSpPr>
          <p:nvPr>
            <p:ph type="pic" sz="quarter" idx="25" hasCustomPrompt="1"/>
          </p:nvPr>
        </p:nvSpPr>
        <p:spPr>
          <a:xfrm>
            <a:off x="7524962" y="1967866"/>
            <a:ext cx="608400"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7" name="Text Placeholder 11">
            <a:extLst>
              <a:ext uri="{FF2B5EF4-FFF2-40B4-BE49-F238E27FC236}">
                <a16:creationId xmlns:a16="http://schemas.microsoft.com/office/drawing/2014/main" id="{6D0ABF0E-38C0-F16A-CDA5-959FB4CA3A5A}"/>
              </a:ext>
            </a:extLst>
          </p:cNvPr>
          <p:cNvSpPr>
            <a:spLocks noGrp="1"/>
          </p:cNvSpPr>
          <p:nvPr>
            <p:ph type="body" sz="quarter" idx="26" hasCustomPrompt="1"/>
          </p:nvPr>
        </p:nvSpPr>
        <p:spPr>
          <a:xfrm>
            <a:off x="2569103"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8" name="Text Placeholder 11">
            <a:extLst>
              <a:ext uri="{FF2B5EF4-FFF2-40B4-BE49-F238E27FC236}">
                <a16:creationId xmlns:a16="http://schemas.microsoft.com/office/drawing/2014/main" id="{EC0F489B-EB27-9766-2EB1-D0E1B1F7E286}"/>
              </a:ext>
            </a:extLst>
          </p:cNvPr>
          <p:cNvSpPr>
            <a:spLocks noGrp="1"/>
          </p:cNvSpPr>
          <p:nvPr>
            <p:ph type="body" sz="quarter" idx="27" hasCustomPrompt="1"/>
          </p:nvPr>
        </p:nvSpPr>
        <p:spPr>
          <a:xfrm>
            <a:off x="4721522"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9" name="Text Placeholder 11">
            <a:extLst>
              <a:ext uri="{FF2B5EF4-FFF2-40B4-BE49-F238E27FC236}">
                <a16:creationId xmlns:a16="http://schemas.microsoft.com/office/drawing/2014/main" id="{CEF1CC63-B1E5-98D7-3DB3-E08688E3F7B1}"/>
              </a:ext>
            </a:extLst>
          </p:cNvPr>
          <p:cNvSpPr>
            <a:spLocks noGrp="1"/>
          </p:cNvSpPr>
          <p:nvPr>
            <p:ph type="body" sz="quarter" idx="28" hasCustomPrompt="1"/>
          </p:nvPr>
        </p:nvSpPr>
        <p:spPr>
          <a:xfrm>
            <a:off x="6873940" y="3136048"/>
            <a:ext cx="1910445" cy="1123263"/>
          </a:xfrm>
        </p:spPr>
        <p:txBody>
          <a:bodyPr lIns="0"/>
          <a:lstStyle>
            <a:lvl1pPr marL="0" indent="0" algn="ctr">
              <a:lnSpc>
                <a:spcPct val="100000"/>
              </a:lnSpc>
              <a:buClr>
                <a:schemeClr val="accent4"/>
              </a:buClr>
              <a:buFont typeface="Arial" panose="020B0604020202020204" pitchFamily="34" charset="0"/>
              <a:buNone/>
              <a:tabLst/>
              <a:defRPr sz="1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8990772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3 point icon vertical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0">
            <a:extLst>
              <a:ext uri="{FF2B5EF4-FFF2-40B4-BE49-F238E27FC236}">
                <a16:creationId xmlns:a16="http://schemas.microsoft.com/office/drawing/2014/main" id="{DF288D57-0813-B882-EF6A-EE62E1A413D4}"/>
              </a:ext>
            </a:extLst>
          </p:cNvPr>
          <p:cNvSpPr>
            <a:spLocks noGrp="1"/>
          </p:cNvSpPr>
          <p:nvPr>
            <p:ph type="body" sz="quarter" idx="35" hasCustomPrompt="1"/>
          </p:nvPr>
        </p:nvSpPr>
        <p:spPr>
          <a:xfrm>
            <a:off x="3968194" y="1981200"/>
            <a:ext cx="853200" cy="853200"/>
          </a:xfrm>
          <a:prstGeom prst="ellipse">
            <a:avLst/>
          </a:prstGeom>
          <a:solidFill>
            <a:schemeClr val="accent5"/>
          </a:solidFill>
          <a:ln>
            <a:noFill/>
          </a:ln>
        </p:spPr>
        <p:txBody>
          <a:bodyPr/>
          <a:lstStyle>
            <a:lvl1pPr marL="0" indent="0">
              <a:buNone/>
              <a:defRPr/>
            </a:lvl1pPr>
          </a:lstStyle>
          <a:p>
            <a:pPr lvl="0"/>
            <a:r>
              <a:rPr lang="en-GB" dirty="0"/>
              <a:t> </a:t>
            </a:r>
          </a:p>
        </p:txBody>
      </p:sp>
      <p:sp>
        <p:nvSpPr>
          <p:cNvPr id="41" name="Picture Placeholder 18">
            <a:extLst>
              <a:ext uri="{FF2B5EF4-FFF2-40B4-BE49-F238E27FC236}">
                <a16:creationId xmlns:a16="http://schemas.microsoft.com/office/drawing/2014/main" id="{6F455F42-A186-FB6D-4FCE-DB9357B59D22}"/>
              </a:ext>
            </a:extLst>
          </p:cNvPr>
          <p:cNvSpPr>
            <a:spLocks noGrp="1"/>
          </p:cNvSpPr>
          <p:nvPr>
            <p:ph type="pic" sz="quarter" idx="36" hasCustomPrompt="1"/>
          </p:nvPr>
        </p:nvSpPr>
        <p:spPr>
          <a:xfrm>
            <a:off x="4060334" y="2055570"/>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3AE05C24-9841-E69E-D122-5498568A0A81}"/>
              </a:ext>
            </a:extLst>
          </p:cNvPr>
          <p:cNvSpPr>
            <a:spLocks noGrp="1"/>
          </p:cNvSpPr>
          <p:nvPr>
            <p:ph type="body" sz="quarter" idx="37" hasCustomPrompt="1"/>
          </p:nvPr>
        </p:nvSpPr>
        <p:spPr>
          <a:xfrm>
            <a:off x="3968194" y="3264569"/>
            <a:ext cx="853200" cy="853200"/>
          </a:xfrm>
          <a:prstGeom prst="ellipse">
            <a:avLst/>
          </a:prstGeom>
          <a:solidFill>
            <a:schemeClr val="accent6"/>
          </a:solidFill>
          <a:ln>
            <a:noFill/>
          </a:ln>
        </p:spPr>
        <p:txBody>
          <a:bodyPr/>
          <a:lstStyle>
            <a:lvl1pPr marL="0" indent="0">
              <a:buNone/>
              <a:defRPr/>
            </a:lvl1pPr>
          </a:lstStyle>
          <a:p>
            <a:pPr lvl="0"/>
            <a:r>
              <a:rPr lang="en-GB" dirty="0"/>
              <a:t> </a:t>
            </a:r>
          </a:p>
        </p:txBody>
      </p:sp>
      <p:sp>
        <p:nvSpPr>
          <p:cNvPr id="43" name="Picture Placeholder 18">
            <a:extLst>
              <a:ext uri="{FF2B5EF4-FFF2-40B4-BE49-F238E27FC236}">
                <a16:creationId xmlns:a16="http://schemas.microsoft.com/office/drawing/2014/main" id="{0156E4B4-742A-6ECF-81F4-FF9FA5B639B2}"/>
              </a:ext>
            </a:extLst>
          </p:cNvPr>
          <p:cNvSpPr>
            <a:spLocks noGrp="1"/>
          </p:cNvSpPr>
          <p:nvPr>
            <p:ph type="pic" sz="quarter" idx="38" hasCustomPrompt="1"/>
          </p:nvPr>
        </p:nvSpPr>
        <p:spPr>
          <a:xfrm>
            <a:off x="4060334" y="3338939"/>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32" name="Text Placeholder 11">
            <a:extLst>
              <a:ext uri="{FF2B5EF4-FFF2-40B4-BE49-F238E27FC236}">
                <a16:creationId xmlns:a16="http://schemas.microsoft.com/office/drawing/2014/main" id="{4DC9478F-4758-8637-105D-A5EFF362A43E}"/>
              </a:ext>
            </a:extLst>
          </p:cNvPr>
          <p:cNvSpPr>
            <a:spLocks noGrp="1"/>
          </p:cNvSpPr>
          <p:nvPr>
            <p:ph type="body" sz="quarter" idx="22" hasCustomPrompt="1"/>
          </p:nvPr>
        </p:nvSpPr>
        <p:spPr>
          <a:xfrm>
            <a:off x="4832717" y="69216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3A5D6BDF-ADD6-C46F-BB44-6B19CD2EF1BC}"/>
              </a:ext>
            </a:extLst>
          </p:cNvPr>
          <p:cNvSpPr>
            <a:spLocks noGrp="1"/>
          </p:cNvSpPr>
          <p:nvPr>
            <p:ph type="body" sz="quarter" idx="30" hasCustomPrompt="1"/>
          </p:nvPr>
        </p:nvSpPr>
        <p:spPr>
          <a:xfrm>
            <a:off x="4832717" y="98238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4" name="Text Placeholder 10">
            <a:extLst>
              <a:ext uri="{FF2B5EF4-FFF2-40B4-BE49-F238E27FC236}">
                <a16:creationId xmlns:a16="http://schemas.microsoft.com/office/drawing/2014/main" id="{88ECDBD9-82C2-7C37-DB83-A0C93D0D2F6E}"/>
              </a:ext>
            </a:extLst>
          </p:cNvPr>
          <p:cNvSpPr>
            <a:spLocks noGrp="1"/>
          </p:cNvSpPr>
          <p:nvPr>
            <p:ph type="body" sz="quarter" idx="18" hasCustomPrompt="1"/>
          </p:nvPr>
        </p:nvSpPr>
        <p:spPr>
          <a:xfrm>
            <a:off x="3968194" y="689811"/>
            <a:ext cx="853200" cy="853200"/>
          </a:xfrm>
          <a:prstGeom prst="ellipse">
            <a:avLst/>
          </a:prstGeom>
          <a:solidFill>
            <a:schemeClr val="accent3"/>
          </a:solidFill>
          <a:ln>
            <a:noFill/>
          </a:ln>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02D9E2EB-CCC6-D40C-3EBD-D79EFF8ED04D}"/>
              </a:ext>
            </a:extLst>
          </p:cNvPr>
          <p:cNvSpPr>
            <a:spLocks noGrp="1"/>
          </p:cNvSpPr>
          <p:nvPr>
            <p:ph type="pic" sz="quarter" idx="21" hasCustomPrompt="1"/>
          </p:nvPr>
        </p:nvSpPr>
        <p:spPr>
          <a:xfrm>
            <a:off x="4060334" y="764181"/>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11" name="Picture Placeholder 10">
            <a:extLst>
              <a:ext uri="{FF2B5EF4-FFF2-40B4-BE49-F238E27FC236}">
                <a16:creationId xmlns:a16="http://schemas.microsoft.com/office/drawing/2014/main" id="{60AF392B-F16D-4670-87B1-FEF02D277A8A}"/>
              </a:ext>
            </a:extLst>
          </p:cNvPr>
          <p:cNvSpPr>
            <a:spLocks noGrp="1"/>
          </p:cNvSpPr>
          <p:nvPr>
            <p:ph type="pic" sz="quarter" idx="29" hasCustomPrompt="1"/>
          </p:nvPr>
        </p:nvSpPr>
        <p:spPr>
          <a:xfrm>
            <a:off x="-1" y="-1"/>
            <a:ext cx="3320572" cy="5145087"/>
          </a:xfrm>
          <a:custGeom>
            <a:avLst/>
            <a:gdLst>
              <a:gd name="connsiteX0" fmla="*/ 0 w 3320572"/>
              <a:gd name="connsiteY0" fmla="*/ 0 h 5145087"/>
              <a:gd name="connsiteX1" fmla="*/ 2105977 w 3320572"/>
              <a:gd name="connsiteY1" fmla="*/ 0 h 5145087"/>
              <a:gd name="connsiteX2" fmla="*/ 2108126 w 3320572"/>
              <a:gd name="connsiteY2" fmla="*/ 1608 h 5145087"/>
              <a:gd name="connsiteX3" fmla="*/ 3320572 w 3320572"/>
              <a:gd name="connsiteY3" fmla="*/ 2572545 h 5145087"/>
              <a:gd name="connsiteX4" fmla="*/ 2108126 w 3320572"/>
              <a:gd name="connsiteY4" fmla="*/ 5143483 h 5145087"/>
              <a:gd name="connsiteX5" fmla="*/ 2105981 w 3320572"/>
              <a:gd name="connsiteY5" fmla="*/ 5145087 h 5145087"/>
              <a:gd name="connsiteX6" fmla="*/ 0 w 3320572"/>
              <a:gd name="connsiteY6" fmla="*/ 5145087 h 514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0572" h="5145087">
                <a:moveTo>
                  <a:pt x="0" y="0"/>
                </a:moveTo>
                <a:lnTo>
                  <a:pt x="2105977" y="0"/>
                </a:lnTo>
                <a:lnTo>
                  <a:pt x="2108126" y="1608"/>
                </a:lnTo>
                <a:cubicBezTo>
                  <a:pt x="2848598" y="612699"/>
                  <a:pt x="3320572" y="1537504"/>
                  <a:pt x="3320572" y="2572545"/>
                </a:cubicBezTo>
                <a:cubicBezTo>
                  <a:pt x="3320572" y="3607586"/>
                  <a:pt x="2848598" y="4532391"/>
                  <a:pt x="2108126" y="5143483"/>
                </a:cubicBezTo>
                <a:lnTo>
                  <a:pt x="2105981" y="5145087"/>
                </a:lnTo>
                <a:lnTo>
                  <a:pt x="0" y="5145087"/>
                </a:lnTo>
                <a:close/>
              </a:path>
            </a:pathLst>
          </a:custGeom>
          <a:solidFill>
            <a:schemeClr val="bg1">
              <a:lumMod val="95000"/>
            </a:schemeClr>
          </a:solidFill>
          <a:ln>
            <a:noFill/>
          </a:ln>
        </p:spPr>
        <p:txBody>
          <a:bodyPr wrap="square" rIns="0" bIns="57600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flipH="1">
            <a:off x="1945796"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4"/>
            <a:stretch>
              <a:fillRect/>
            </a:stretch>
          </a:blipFill>
        </p:spPr>
        <p:txBody>
          <a:bodyPr anchor="ctr" anchorCtr="0"/>
          <a:lstStyle>
            <a:lvl1pPr marL="0" indent="0">
              <a:buNone/>
              <a:defRPr/>
            </a:lvl1pPr>
          </a:lstStyle>
          <a:p>
            <a:pPr lvl="0"/>
            <a:r>
              <a:rPr lang="en-GB" dirty="0"/>
              <a:t> </a:t>
            </a:r>
          </a:p>
        </p:txBody>
      </p:sp>
      <p:sp>
        <p:nvSpPr>
          <p:cNvPr id="36" name="Text Placeholder 11">
            <a:extLst>
              <a:ext uri="{FF2B5EF4-FFF2-40B4-BE49-F238E27FC236}">
                <a16:creationId xmlns:a16="http://schemas.microsoft.com/office/drawing/2014/main" id="{2CC8D8F8-D26D-BF05-4EC9-7A4793C9A35C}"/>
              </a:ext>
            </a:extLst>
          </p:cNvPr>
          <p:cNvSpPr>
            <a:spLocks noGrp="1"/>
          </p:cNvSpPr>
          <p:nvPr>
            <p:ph type="body" sz="quarter" idx="31" hasCustomPrompt="1"/>
          </p:nvPr>
        </p:nvSpPr>
        <p:spPr>
          <a:xfrm>
            <a:off x="4832717" y="197544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7" name="Text Placeholder 11">
            <a:extLst>
              <a:ext uri="{FF2B5EF4-FFF2-40B4-BE49-F238E27FC236}">
                <a16:creationId xmlns:a16="http://schemas.microsoft.com/office/drawing/2014/main" id="{EDEAF398-616E-D5CC-266B-AE92C595D39C}"/>
              </a:ext>
            </a:extLst>
          </p:cNvPr>
          <p:cNvSpPr>
            <a:spLocks noGrp="1"/>
          </p:cNvSpPr>
          <p:nvPr>
            <p:ph type="body" sz="quarter" idx="32" hasCustomPrompt="1"/>
          </p:nvPr>
        </p:nvSpPr>
        <p:spPr>
          <a:xfrm>
            <a:off x="4832717" y="226566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8" name="Text Placeholder 11">
            <a:extLst>
              <a:ext uri="{FF2B5EF4-FFF2-40B4-BE49-F238E27FC236}">
                <a16:creationId xmlns:a16="http://schemas.microsoft.com/office/drawing/2014/main" id="{934F489D-DF0D-DD04-A84E-6ADE58D1040C}"/>
              </a:ext>
            </a:extLst>
          </p:cNvPr>
          <p:cNvSpPr>
            <a:spLocks noGrp="1"/>
          </p:cNvSpPr>
          <p:nvPr>
            <p:ph type="body" sz="quarter" idx="33" hasCustomPrompt="1"/>
          </p:nvPr>
        </p:nvSpPr>
        <p:spPr>
          <a:xfrm>
            <a:off x="4832717" y="3265230"/>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9" name="Text Placeholder 11">
            <a:extLst>
              <a:ext uri="{FF2B5EF4-FFF2-40B4-BE49-F238E27FC236}">
                <a16:creationId xmlns:a16="http://schemas.microsoft.com/office/drawing/2014/main" id="{D5FDA74F-7497-31CF-E497-A2035577356C}"/>
              </a:ext>
            </a:extLst>
          </p:cNvPr>
          <p:cNvSpPr>
            <a:spLocks noGrp="1"/>
          </p:cNvSpPr>
          <p:nvPr>
            <p:ph type="body" sz="quarter" idx="34" hasCustomPrompt="1"/>
          </p:nvPr>
        </p:nvSpPr>
        <p:spPr>
          <a:xfrm>
            <a:off x="4832717" y="3555446"/>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1263478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3 image exhibi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ext Placeholder 11">
            <a:extLst>
              <a:ext uri="{FF2B5EF4-FFF2-40B4-BE49-F238E27FC236}">
                <a16:creationId xmlns:a16="http://schemas.microsoft.com/office/drawing/2014/main" id="{CFFA0C9B-8DCC-C838-D1BF-13DA2FBF5D41}"/>
              </a:ext>
            </a:extLst>
          </p:cNvPr>
          <p:cNvSpPr>
            <a:spLocks noGrp="1"/>
          </p:cNvSpPr>
          <p:nvPr>
            <p:ph type="body" sz="quarter" idx="22" hasCustomPrompt="1"/>
          </p:nvPr>
        </p:nvSpPr>
        <p:spPr>
          <a:xfrm>
            <a:off x="3457075" y="3609381"/>
            <a:ext cx="2229848" cy="585401"/>
          </a:xfrm>
        </p:spPr>
        <p:txBody>
          <a:bodyPr lIns="0" rIns="0">
            <a:noAutofit/>
          </a:bodyPr>
          <a:lstStyle>
            <a:lvl1pPr marL="0" indent="0" algn="ctr">
              <a:lnSpc>
                <a:spcPct val="100000"/>
              </a:lnSpc>
              <a:spcAft>
                <a:spcPts val="400"/>
              </a:spcAft>
              <a:buClr>
                <a:schemeClr val="accent4"/>
              </a:buClr>
              <a:buFont typeface="Arial" panose="020B0604020202020204" pitchFamily="34" charset="0"/>
              <a:buNone/>
              <a:tabLst/>
              <a:defRPr sz="16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0" name="Rectangle 9">
            <a:extLst>
              <a:ext uri="{FF2B5EF4-FFF2-40B4-BE49-F238E27FC236}">
                <a16:creationId xmlns:a16="http://schemas.microsoft.com/office/drawing/2014/main" id="{C4B4106A-56A5-BC6B-8405-3CD7AE93EC85}"/>
              </a:ext>
            </a:extLst>
          </p:cNvPr>
          <p:cNvSpPr/>
          <p:nvPr/>
        </p:nvSpPr>
        <p:spPr>
          <a:xfrm>
            <a:off x="6460404" y="950306"/>
            <a:ext cx="1865376" cy="2537926"/>
          </a:xfrm>
          <a:prstGeom prst="rect">
            <a:avLst/>
          </a:prstGeom>
          <a:blipFill>
            <a:blip r:embed="rId3"/>
            <a:srcRect/>
            <a:stretch>
              <a:fillRect t="-3968"/>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8000" tIns="72000" rIns="108000" bIns="108000" rtlCol="0" anchor="t" anchorCtr="0"/>
          <a:lstStyle/>
          <a:p>
            <a:pPr algn="l"/>
            <a:endParaRPr lang="en-GB" sz="1200" baseline="0" dirty="0">
              <a:solidFill>
                <a:schemeClr val="bg1"/>
              </a:solidFill>
            </a:endParaRPr>
          </a:p>
        </p:txBody>
      </p:sp>
      <p:sp>
        <p:nvSpPr>
          <p:cNvPr id="18" name="Picture Placeholder 19">
            <a:extLst>
              <a:ext uri="{FF2B5EF4-FFF2-40B4-BE49-F238E27FC236}">
                <a16:creationId xmlns:a16="http://schemas.microsoft.com/office/drawing/2014/main" id="{F1C4CAB0-5925-2B6B-700D-0E27BA88F75F}"/>
              </a:ext>
            </a:extLst>
          </p:cNvPr>
          <p:cNvSpPr>
            <a:spLocks noGrp="1"/>
          </p:cNvSpPr>
          <p:nvPr>
            <p:ph type="pic" sz="quarter" idx="41" hasCustomPrompt="1"/>
          </p:nvPr>
        </p:nvSpPr>
        <p:spPr>
          <a:xfrm>
            <a:off x="768095" y="950306"/>
            <a:ext cx="1865377" cy="2537926"/>
          </a:xfr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20" name="Picture Placeholder 19">
            <a:extLst>
              <a:ext uri="{FF2B5EF4-FFF2-40B4-BE49-F238E27FC236}">
                <a16:creationId xmlns:a16="http://schemas.microsoft.com/office/drawing/2014/main" id="{B321EA59-F29E-3FC6-24EC-1C34DAB94F92}"/>
              </a:ext>
            </a:extLst>
          </p:cNvPr>
          <p:cNvSpPr>
            <a:spLocks noGrp="1"/>
          </p:cNvSpPr>
          <p:nvPr>
            <p:ph type="pic" sz="quarter" idx="42" hasCustomPrompt="1"/>
          </p:nvPr>
        </p:nvSpPr>
        <p:spPr>
          <a:xfrm>
            <a:off x="3614249" y="950306"/>
            <a:ext cx="1865377" cy="2537926"/>
          </a:xfr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21" name="Picture Placeholder 19">
            <a:extLst>
              <a:ext uri="{FF2B5EF4-FFF2-40B4-BE49-F238E27FC236}">
                <a16:creationId xmlns:a16="http://schemas.microsoft.com/office/drawing/2014/main" id="{5257E21C-FA3B-70EC-5CC9-5ED6507A4980}"/>
              </a:ext>
            </a:extLst>
          </p:cNvPr>
          <p:cNvSpPr>
            <a:spLocks noGrp="1"/>
          </p:cNvSpPr>
          <p:nvPr>
            <p:ph type="pic" sz="quarter" idx="43" hasCustomPrompt="1"/>
          </p:nvPr>
        </p:nvSpPr>
        <p:spPr>
          <a:xfrm>
            <a:off x="6460403" y="950306"/>
            <a:ext cx="1865377" cy="2537926"/>
          </a:xfr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2" name="Text Placeholder 11">
            <a:extLst>
              <a:ext uri="{FF2B5EF4-FFF2-40B4-BE49-F238E27FC236}">
                <a16:creationId xmlns:a16="http://schemas.microsoft.com/office/drawing/2014/main" id="{F4945DEB-ADF2-1512-DA46-952FC8A67AE8}"/>
              </a:ext>
            </a:extLst>
          </p:cNvPr>
          <p:cNvSpPr>
            <a:spLocks noGrp="1"/>
          </p:cNvSpPr>
          <p:nvPr>
            <p:ph type="body" sz="quarter" idx="44" hasCustomPrompt="1"/>
          </p:nvPr>
        </p:nvSpPr>
        <p:spPr>
          <a:xfrm>
            <a:off x="585859" y="3609381"/>
            <a:ext cx="2229848" cy="585401"/>
          </a:xfrm>
        </p:spPr>
        <p:txBody>
          <a:bodyPr lIns="0" rIns="0">
            <a:noAutofit/>
          </a:bodyPr>
          <a:lstStyle>
            <a:lvl1pPr marL="0" indent="0" algn="ctr">
              <a:lnSpc>
                <a:spcPct val="100000"/>
              </a:lnSpc>
              <a:spcAft>
                <a:spcPts val="400"/>
              </a:spcAft>
              <a:buClr>
                <a:schemeClr val="accent4"/>
              </a:buClr>
              <a:buFont typeface="Arial" panose="020B0604020202020204" pitchFamily="34" charset="0"/>
              <a:buNone/>
              <a:tabLst/>
              <a:defRPr sz="16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396F3BAE-6D67-FDD9-798A-D3351C4EEC2C}"/>
              </a:ext>
            </a:extLst>
          </p:cNvPr>
          <p:cNvSpPr>
            <a:spLocks noGrp="1"/>
          </p:cNvSpPr>
          <p:nvPr>
            <p:ph type="body" sz="quarter" idx="45" hasCustomPrompt="1"/>
          </p:nvPr>
        </p:nvSpPr>
        <p:spPr>
          <a:xfrm>
            <a:off x="6278167" y="3609381"/>
            <a:ext cx="2229848" cy="585401"/>
          </a:xfrm>
        </p:spPr>
        <p:txBody>
          <a:bodyPr lIns="0" rIns="0">
            <a:noAutofit/>
          </a:bodyPr>
          <a:lstStyle>
            <a:lvl1pPr marL="0" indent="0" algn="ctr">
              <a:lnSpc>
                <a:spcPct val="100000"/>
              </a:lnSpc>
              <a:spcAft>
                <a:spcPts val="400"/>
              </a:spcAft>
              <a:buClr>
                <a:schemeClr val="accent4"/>
              </a:buClr>
              <a:buFont typeface="Arial" panose="020B0604020202020204" pitchFamily="34" charset="0"/>
              <a:buNone/>
              <a:tabLst/>
              <a:defRPr sz="16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27424518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3 point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844178" y="1298960"/>
            <a:ext cx="1980404" cy="1980404"/>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714439" y="3418923"/>
            <a:ext cx="2239878"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4" name="Text Placeholder 11">
            <a:extLst>
              <a:ext uri="{FF2B5EF4-FFF2-40B4-BE49-F238E27FC236}">
                <a16:creationId xmlns:a16="http://schemas.microsoft.com/office/drawing/2014/main" id="{4F850916-6F2D-1F8D-1D13-54C18B094EF5}"/>
              </a:ext>
            </a:extLst>
          </p:cNvPr>
          <p:cNvSpPr>
            <a:spLocks noGrp="1"/>
          </p:cNvSpPr>
          <p:nvPr>
            <p:ph type="body" sz="quarter" idx="16" hasCustomPrompt="1"/>
          </p:nvPr>
        </p:nvSpPr>
        <p:spPr>
          <a:xfrm>
            <a:off x="714439" y="3651450"/>
            <a:ext cx="2239878" cy="579198"/>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1" name="Picture Placeholder 19">
            <a:extLst>
              <a:ext uri="{FF2B5EF4-FFF2-40B4-BE49-F238E27FC236}">
                <a16:creationId xmlns:a16="http://schemas.microsoft.com/office/drawing/2014/main" id="{E0A11356-4683-9940-D168-8463E8301150}"/>
              </a:ext>
            </a:extLst>
          </p:cNvPr>
          <p:cNvSpPr>
            <a:spLocks noGrp="1"/>
          </p:cNvSpPr>
          <p:nvPr>
            <p:ph type="pic" sz="quarter" idx="44" hasCustomPrompt="1"/>
          </p:nvPr>
        </p:nvSpPr>
        <p:spPr>
          <a:xfrm>
            <a:off x="3581799" y="1298960"/>
            <a:ext cx="1980404" cy="1980404"/>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62" name="Picture Placeholder 19">
            <a:extLst>
              <a:ext uri="{FF2B5EF4-FFF2-40B4-BE49-F238E27FC236}">
                <a16:creationId xmlns:a16="http://schemas.microsoft.com/office/drawing/2014/main" id="{AB9C12BF-FF10-EF8C-11D1-299603F3682B}"/>
              </a:ext>
            </a:extLst>
          </p:cNvPr>
          <p:cNvSpPr>
            <a:spLocks noGrp="1"/>
          </p:cNvSpPr>
          <p:nvPr>
            <p:ph type="pic" sz="quarter" idx="45" hasCustomPrompt="1"/>
          </p:nvPr>
        </p:nvSpPr>
        <p:spPr>
          <a:xfrm>
            <a:off x="6319418" y="1298960"/>
            <a:ext cx="1980404" cy="1980404"/>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57" name="Straight Connector 56">
            <a:extLst>
              <a:ext uri="{FF2B5EF4-FFF2-40B4-BE49-F238E27FC236}">
                <a16:creationId xmlns:a16="http://schemas.microsoft.com/office/drawing/2014/main" id="{D1D38DE2-0F4F-D679-62CF-958BB85F4523}"/>
              </a:ext>
            </a:extLst>
          </p:cNvPr>
          <p:cNvCxnSpPr>
            <a:cxnSpLocks/>
          </p:cNvCxnSpPr>
          <p:nvPr/>
        </p:nvCxnSpPr>
        <p:spPr>
          <a:xfrm>
            <a:off x="714439" y="4421057"/>
            <a:ext cx="2239878"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5E43B9C-F6AF-2BBC-C9B4-44AA9EC57698}"/>
              </a:ext>
            </a:extLst>
          </p:cNvPr>
          <p:cNvCxnSpPr>
            <a:cxnSpLocks/>
          </p:cNvCxnSpPr>
          <p:nvPr/>
        </p:nvCxnSpPr>
        <p:spPr>
          <a:xfrm>
            <a:off x="3452062" y="4421057"/>
            <a:ext cx="2239878"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12F673A-C2F7-9819-BA87-2740F54A7112}"/>
              </a:ext>
            </a:extLst>
          </p:cNvPr>
          <p:cNvCxnSpPr>
            <a:cxnSpLocks/>
          </p:cNvCxnSpPr>
          <p:nvPr/>
        </p:nvCxnSpPr>
        <p:spPr>
          <a:xfrm>
            <a:off x="6189682" y="4421057"/>
            <a:ext cx="2239878"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Text Placeholder 11">
            <a:extLst>
              <a:ext uri="{FF2B5EF4-FFF2-40B4-BE49-F238E27FC236}">
                <a16:creationId xmlns:a16="http://schemas.microsoft.com/office/drawing/2014/main" id="{34F87E7F-4890-54CE-21DF-7C6EE65B5E68}"/>
              </a:ext>
            </a:extLst>
          </p:cNvPr>
          <p:cNvSpPr>
            <a:spLocks noGrp="1"/>
          </p:cNvSpPr>
          <p:nvPr>
            <p:ph type="body" sz="quarter" idx="46" hasCustomPrompt="1"/>
          </p:nvPr>
        </p:nvSpPr>
        <p:spPr>
          <a:xfrm>
            <a:off x="3452062" y="3418923"/>
            <a:ext cx="2239878"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6" name="Text Placeholder 11">
            <a:extLst>
              <a:ext uri="{FF2B5EF4-FFF2-40B4-BE49-F238E27FC236}">
                <a16:creationId xmlns:a16="http://schemas.microsoft.com/office/drawing/2014/main" id="{CBBACA00-89E6-1F40-1967-C601196CFE92}"/>
              </a:ext>
            </a:extLst>
          </p:cNvPr>
          <p:cNvSpPr>
            <a:spLocks noGrp="1"/>
          </p:cNvSpPr>
          <p:nvPr>
            <p:ph type="body" sz="quarter" idx="47" hasCustomPrompt="1"/>
          </p:nvPr>
        </p:nvSpPr>
        <p:spPr>
          <a:xfrm>
            <a:off x="3452062" y="3651450"/>
            <a:ext cx="2239878" cy="579198"/>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8D18C22E-E43C-436A-17B5-B7D62ED6CB61}"/>
              </a:ext>
            </a:extLst>
          </p:cNvPr>
          <p:cNvSpPr>
            <a:spLocks noGrp="1"/>
          </p:cNvSpPr>
          <p:nvPr>
            <p:ph type="body" sz="quarter" idx="48" hasCustomPrompt="1"/>
          </p:nvPr>
        </p:nvSpPr>
        <p:spPr>
          <a:xfrm>
            <a:off x="6189682" y="3418923"/>
            <a:ext cx="2239878"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8" name="Text Placeholder 11">
            <a:extLst>
              <a:ext uri="{FF2B5EF4-FFF2-40B4-BE49-F238E27FC236}">
                <a16:creationId xmlns:a16="http://schemas.microsoft.com/office/drawing/2014/main" id="{20A140D4-FACD-209B-F028-4A09A35F1437}"/>
              </a:ext>
            </a:extLst>
          </p:cNvPr>
          <p:cNvSpPr>
            <a:spLocks noGrp="1"/>
          </p:cNvSpPr>
          <p:nvPr>
            <p:ph type="body" sz="quarter" idx="49" hasCustomPrompt="1"/>
          </p:nvPr>
        </p:nvSpPr>
        <p:spPr>
          <a:xfrm>
            <a:off x="6189682" y="3651450"/>
            <a:ext cx="2239878" cy="579198"/>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4C8D2D88-91B6-9EDF-52F8-693EBE4F7AA2}"/>
              </a:ext>
            </a:extLst>
          </p:cNvPr>
          <p:cNvCxnSpPr>
            <a:cxnSpLocks/>
          </p:cNvCxnSpPr>
          <p:nvPr userDrawn="1"/>
        </p:nvCxnSpPr>
        <p:spPr>
          <a:xfrm>
            <a:off x="714439" y="4421057"/>
            <a:ext cx="2239878"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EF6E0-FE8F-C3B4-3F27-F9E3DAFC2CA7}"/>
              </a:ext>
            </a:extLst>
          </p:cNvPr>
          <p:cNvCxnSpPr>
            <a:cxnSpLocks/>
          </p:cNvCxnSpPr>
          <p:nvPr userDrawn="1"/>
        </p:nvCxnSpPr>
        <p:spPr>
          <a:xfrm>
            <a:off x="3452062" y="4421057"/>
            <a:ext cx="2239878"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1F2A67A-9834-7347-766B-D70587773416}"/>
              </a:ext>
            </a:extLst>
          </p:cNvPr>
          <p:cNvCxnSpPr>
            <a:cxnSpLocks/>
          </p:cNvCxnSpPr>
          <p:nvPr userDrawn="1"/>
        </p:nvCxnSpPr>
        <p:spPr>
          <a:xfrm>
            <a:off x="6189682" y="4421057"/>
            <a:ext cx="2239878"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745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4 point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Picture Placeholder 19">
            <a:extLst>
              <a:ext uri="{FF2B5EF4-FFF2-40B4-BE49-F238E27FC236}">
                <a16:creationId xmlns:a16="http://schemas.microsoft.com/office/drawing/2014/main" id="{8E0BAACE-B3B1-D725-A413-8A19D69834CF}"/>
              </a:ext>
            </a:extLst>
          </p:cNvPr>
          <p:cNvSpPr>
            <a:spLocks noGrp="1"/>
          </p:cNvSpPr>
          <p:nvPr>
            <p:ph type="pic" sz="quarter" idx="50" hasCustomPrompt="1"/>
          </p:nvPr>
        </p:nvSpPr>
        <p:spPr>
          <a:xfrm>
            <a:off x="2735066"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714441"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714439"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8" name="Straight Connector 7">
            <a:extLst>
              <a:ext uri="{FF2B5EF4-FFF2-40B4-BE49-F238E27FC236}">
                <a16:creationId xmlns:a16="http://schemas.microsoft.com/office/drawing/2014/main" id="{B0863878-FBF0-80F8-FDA2-6D01FA80EF01}"/>
              </a:ext>
            </a:extLst>
          </p:cNvPr>
          <p:cNvCxnSpPr>
            <a:cxnSpLocks/>
          </p:cNvCxnSpPr>
          <p:nvPr/>
        </p:nvCxnSpPr>
        <p:spPr>
          <a:xfrm>
            <a:off x="714439" y="4421057"/>
            <a:ext cx="165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C62F81-ADAB-ED46-0CDD-A6590855DC96}"/>
              </a:ext>
            </a:extLst>
          </p:cNvPr>
          <p:cNvCxnSpPr>
            <a:cxnSpLocks/>
          </p:cNvCxnSpPr>
          <p:nvPr/>
        </p:nvCxnSpPr>
        <p:spPr>
          <a:xfrm>
            <a:off x="2735066" y="4421057"/>
            <a:ext cx="16532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B611C50-AAD1-3D50-1695-D2C053984B25}"/>
              </a:ext>
            </a:extLst>
          </p:cNvPr>
          <p:cNvCxnSpPr>
            <a:cxnSpLocks/>
          </p:cNvCxnSpPr>
          <p:nvPr/>
        </p:nvCxnSpPr>
        <p:spPr>
          <a:xfrm>
            <a:off x="4755690" y="4421057"/>
            <a:ext cx="165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F109718-1E4D-D96D-E387-82BC14A43DF9}"/>
              </a:ext>
            </a:extLst>
          </p:cNvPr>
          <p:cNvCxnSpPr>
            <a:cxnSpLocks/>
          </p:cNvCxnSpPr>
          <p:nvPr/>
        </p:nvCxnSpPr>
        <p:spPr>
          <a:xfrm>
            <a:off x="6776316" y="4421057"/>
            <a:ext cx="1653244"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
        <p:nvSpPr>
          <p:cNvPr id="64" name="Text Placeholder 11">
            <a:extLst>
              <a:ext uri="{FF2B5EF4-FFF2-40B4-BE49-F238E27FC236}">
                <a16:creationId xmlns:a16="http://schemas.microsoft.com/office/drawing/2014/main" id="{4F850916-6F2D-1F8D-1D13-54C18B094EF5}"/>
              </a:ext>
            </a:extLst>
          </p:cNvPr>
          <p:cNvSpPr>
            <a:spLocks noGrp="1"/>
          </p:cNvSpPr>
          <p:nvPr>
            <p:ph type="body" sz="quarter" idx="16" hasCustomPrompt="1"/>
          </p:nvPr>
        </p:nvSpPr>
        <p:spPr>
          <a:xfrm>
            <a:off x="714439"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5" name="Picture Placeholder 19">
            <a:extLst>
              <a:ext uri="{FF2B5EF4-FFF2-40B4-BE49-F238E27FC236}">
                <a16:creationId xmlns:a16="http://schemas.microsoft.com/office/drawing/2014/main" id="{2D9D534E-2CC2-3C4D-D29F-B7207C699F4E}"/>
              </a:ext>
            </a:extLst>
          </p:cNvPr>
          <p:cNvSpPr>
            <a:spLocks noGrp="1"/>
          </p:cNvSpPr>
          <p:nvPr>
            <p:ph type="pic" sz="quarter" idx="51" hasCustomPrompt="1"/>
          </p:nvPr>
        </p:nvSpPr>
        <p:spPr>
          <a:xfrm>
            <a:off x="4755690"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8BFDF29F-4CAB-1ED5-1BAB-60B77FD365A6}"/>
              </a:ext>
            </a:extLst>
          </p:cNvPr>
          <p:cNvSpPr>
            <a:spLocks noGrp="1"/>
          </p:cNvSpPr>
          <p:nvPr>
            <p:ph type="pic" sz="quarter" idx="52" hasCustomPrompt="1"/>
          </p:nvPr>
        </p:nvSpPr>
        <p:spPr>
          <a:xfrm>
            <a:off x="6776316" y="1374125"/>
            <a:ext cx="1653242" cy="1653242"/>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8" name="Text Placeholder 11">
            <a:extLst>
              <a:ext uri="{FF2B5EF4-FFF2-40B4-BE49-F238E27FC236}">
                <a16:creationId xmlns:a16="http://schemas.microsoft.com/office/drawing/2014/main" id="{E3B9B26B-91D6-933A-889B-67E2E9862BDB}"/>
              </a:ext>
            </a:extLst>
          </p:cNvPr>
          <p:cNvSpPr>
            <a:spLocks noGrp="1"/>
          </p:cNvSpPr>
          <p:nvPr>
            <p:ph type="body" sz="quarter" idx="53" hasCustomPrompt="1"/>
          </p:nvPr>
        </p:nvSpPr>
        <p:spPr>
          <a:xfrm>
            <a:off x="2735066"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7B87E3E1-C28F-20D6-B5C8-39BFAB360C11}"/>
              </a:ext>
            </a:extLst>
          </p:cNvPr>
          <p:cNvSpPr>
            <a:spLocks noGrp="1"/>
          </p:cNvSpPr>
          <p:nvPr>
            <p:ph type="body" sz="quarter" idx="54" hasCustomPrompt="1"/>
          </p:nvPr>
        </p:nvSpPr>
        <p:spPr>
          <a:xfrm>
            <a:off x="2735066"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0" name="Text Placeholder 11">
            <a:extLst>
              <a:ext uri="{FF2B5EF4-FFF2-40B4-BE49-F238E27FC236}">
                <a16:creationId xmlns:a16="http://schemas.microsoft.com/office/drawing/2014/main" id="{192F4368-25EC-830F-4719-6EC2814032F4}"/>
              </a:ext>
            </a:extLst>
          </p:cNvPr>
          <p:cNvSpPr>
            <a:spLocks noGrp="1"/>
          </p:cNvSpPr>
          <p:nvPr>
            <p:ph type="body" sz="quarter" idx="55" hasCustomPrompt="1"/>
          </p:nvPr>
        </p:nvSpPr>
        <p:spPr>
          <a:xfrm>
            <a:off x="4755690"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4E485C1D-CF41-69D9-97AD-DC89CC03B378}"/>
              </a:ext>
            </a:extLst>
          </p:cNvPr>
          <p:cNvSpPr>
            <a:spLocks noGrp="1"/>
          </p:cNvSpPr>
          <p:nvPr>
            <p:ph type="body" sz="quarter" idx="56" hasCustomPrompt="1"/>
          </p:nvPr>
        </p:nvSpPr>
        <p:spPr>
          <a:xfrm>
            <a:off x="4755690"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2" name="Text Placeholder 11">
            <a:extLst>
              <a:ext uri="{FF2B5EF4-FFF2-40B4-BE49-F238E27FC236}">
                <a16:creationId xmlns:a16="http://schemas.microsoft.com/office/drawing/2014/main" id="{085CDF43-A66D-BC7E-D323-432912C94BBC}"/>
              </a:ext>
            </a:extLst>
          </p:cNvPr>
          <p:cNvSpPr>
            <a:spLocks noGrp="1"/>
          </p:cNvSpPr>
          <p:nvPr>
            <p:ph type="body" sz="quarter" idx="57" hasCustomPrompt="1"/>
          </p:nvPr>
        </p:nvSpPr>
        <p:spPr>
          <a:xfrm>
            <a:off x="6776316" y="3161962"/>
            <a:ext cx="1653242"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1BAB6AE1-3EBC-72BC-58A6-5BF84D03839A}"/>
              </a:ext>
            </a:extLst>
          </p:cNvPr>
          <p:cNvSpPr>
            <a:spLocks noGrp="1"/>
          </p:cNvSpPr>
          <p:nvPr>
            <p:ph type="body" sz="quarter" idx="58" hasCustomPrompt="1"/>
          </p:nvPr>
        </p:nvSpPr>
        <p:spPr>
          <a:xfrm>
            <a:off x="6776316" y="3434755"/>
            <a:ext cx="1653242"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FE4CD8EA-A4D2-F818-C8FC-22F99EBD444A}"/>
              </a:ext>
            </a:extLst>
          </p:cNvPr>
          <p:cNvCxnSpPr>
            <a:cxnSpLocks/>
          </p:cNvCxnSpPr>
          <p:nvPr userDrawn="1"/>
        </p:nvCxnSpPr>
        <p:spPr>
          <a:xfrm>
            <a:off x="714439" y="4421057"/>
            <a:ext cx="165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8CEA5DA-0700-F5BF-5611-943DA5103C51}"/>
              </a:ext>
            </a:extLst>
          </p:cNvPr>
          <p:cNvCxnSpPr>
            <a:cxnSpLocks/>
          </p:cNvCxnSpPr>
          <p:nvPr userDrawn="1"/>
        </p:nvCxnSpPr>
        <p:spPr>
          <a:xfrm>
            <a:off x="2735066" y="4421057"/>
            <a:ext cx="16532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42ABAD2-1612-BA67-7F66-DEBBF4EFE265}"/>
              </a:ext>
            </a:extLst>
          </p:cNvPr>
          <p:cNvCxnSpPr>
            <a:cxnSpLocks/>
          </p:cNvCxnSpPr>
          <p:nvPr userDrawn="1"/>
        </p:nvCxnSpPr>
        <p:spPr>
          <a:xfrm>
            <a:off x="4755690" y="4421057"/>
            <a:ext cx="165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2E0E24-0779-F4B4-D893-02D063BD0A3A}"/>
              </a:ext>
            </a:extLst>
          </p:cNvPr>
          <p:cNvCxnSpPr>
            <a:cxnSpLocks/>
          </p:cNvCxnSpPr>
          <p:nvPr userDrawn="1"/>
        </p:nvCxnSpPr>
        <p:spPr>
          <a:xfrm>
            <a:off x="6776316" y="4421057"/>
            <a:ext cx="1653244"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15676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5 point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530081" y="1337296"/>
            <a:ext cx="1480603" cy="1480603"/>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cxnSp>
        <p:nvCxnSpPr>
          <p:cNvPr id="24" name="Straight Connector 23">
            <a:extLst>
              <a:ext uri="{FF2B5EF4-FFF2-40B4-BE49-F238E27FC236}">
                <a16:creationId xmlns:a16="http://schemas.microsoft.com/office/drawing/2014/main" id="{452B4042-4234-4462-BAB9-38FBD16650E1}"/>
              </a:ext>
            </a:extLst>
          </p:cNvPr>
          <p:cNvCxnSpPr>
            <a:cxnSpLocks/>
          </p:cNvCxnSpPr>
          <p:nvPr/>
        </p:nvCxnSpPr>
        <p:spPr>
          <a:xfrm>
            <a:off x="530081" y="4421057"/>
            <a:ext cx="147078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9C870CB-C5F7-D535-01C3-7A4476EB32D9}"/>
              </a:ext>
            </a:extLst>
          </p:cNvPr>
          <p:cNvCxnSpPr>
            <a:cxnSpLocks/>
          </p:cNvCxnSpPr>
          <p:nvPr/>
        </p:nvCxnSpPr>
        <p:spPr>
          <a:xfrm>
            <a:off x="2196226" y="4421057"/>
            <a:ext cx="1470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1D5C7AA-685D-8692-72E8-7152D2E12CF2}"/>
              </a:ext>
            </a:extLst>
          </p:cNvPr>
          <p:cNvCxnSpPr>
            <a:cxnSpLocks/>
          </p:cNvCxnSpPr>
          <p:nvPr/>
        </p:nvCxnSpPr>
        <p:spPr>
          <a:xfrm>
            <a:off x="3862369" y="4421057"/>
            <a:ext cx="147078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C953E63-BE55-D3AC-2E2D-CF01492B0929}"/>
              </a:ext>
            </a:extLst>
          </p:cNvPr>
          <p:cNvCxnSpPr>
            <a:cxnSpLocks/>
          </p:cNvCxnSpPr>
          <p:nvPr/>
        </p:nvCxnSpPr>
        <p:spPr>
          <a:xfrm>
            <a:off x="5528512" y="4421057"/>
            <a:ext cx="1470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7A44F0-6695-0350-3448-A5BF1B580E4D}"/>
              </a:ext>
            </a:extLst>
          </p:cNvPr>
          <p:cNvCxnSpPr>
            <a:cxnSpLocks/>
          </p:cNvCxnSpPr>
          <p:nvPr/>
        </p:nvCxnSpPr>
        <p:spPr>
          <a:xfrm>
            <a:off x="7194656" y="4421057"/>
            <a:ext cx="1470780"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530080"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4" name="Text Placeholder 11">
            <a:extLst>
              <a:ext uri="{FF2B5EF4-FFF2-40B4-BE49-F238E27FC236}">
                <a16:creationId xmlns:a16="http://schemas.microsoft.com/office/drawing/2014/main" id="{4F850916-6F2D-1F8D-1D13-54C18B094EF5}"/>
              </a:ext>
            </a:extLst>
          </p:cNvPr>
          <p:cNvSpPr>
            <a:spLocks noGrp="1"/>
          </p:cNvSpPr>
          <p:nvPr>
            <p:ph type="body" sz="quarter" idx="16" hasCustomPrompt="1"/>
          </p:nvPr>
        </p:nvSpPr>
        <p:spPr>
          <a:xfrm>
            <a:off x="530080"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214482"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214476"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3" name="Picture Placeholder 19">
            <a:extLst>
              <a:ext uri="{FF2B5EF4-FFF2-40B4-BE49-F238E27FC236}">
                <a16:creationId xmlns:a16="http://schemas.microsoft.com/office/drawing/2014/main" id="{8E0BAACE-B3B1-D725-A413-8A19D69834CF}"/>
              </a:ext>
            </a:extLst>
          </p:cNvPr>
          <p:cNvSpPr>
            <a:spLocks noGrp="1"/>
          </p:cNvSpPr>
          <p:nvPr>
            <p:ph type="pic" sz="quarter" idx="50" hasCustomPrompt="1"/>
          </p:nvPr>
        </p:nvSpPr>
        <p:spPr>
          <a:xfrm>
            <a:off x="2196226"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5" name="Picture Placeholder 19">
            <a:extLst>
              <a:ext uri="{FF2B5EF4-FFF2-40B4-BE49-F238E27FC236}">
                <a16:creationId xmlns:a16="http://schemas.microsoft.com/office/drawing/2014/main" id="{2D9D534E-2CC2-3C4D-D29F-B7207C699F4E}"/>
              </a:ext>
            </a:extLst>
          </p:cNvPr>
          <p:cNvSpPr>
            <a:spLocks noGrp="1"/>
          </p:cNvSpPr>
          <p:nvPr>
            <p:ph type="pic" sz="quarter" idx="51" hasCustomPrompt="1"/>
          </p:nvPr>
        </p:nvSpPr>
        <p:spPr>
          <a:xfrm>
            <a:off x="3862369"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8BFDF29F-4CAB-1ED5-1BAB-60B77FD365A6}"/>
              </a:ext>
            </a:extLst>
          </p:cNvPr>
          <p:cNvSpPr>
            <a:spLocks noGrp="1"/>
          </p:cNvSpPr>
          <p:nvPr>
            <p:ph type="pic" sz="quarter" idx="52" hasCustomPrompt="1"/>
          </p:nvPr>
        </p:nvSpPr>
        <p:spPr>
          <a:xfrm>
            <a:off x="5528512"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8" name="Text Placeholder 11">
            <a:extLst>
              <a:ext uri="{FF2B5EF4-FFF2-40B4-BE49-F238E27FC236}">
                <a16:creationId xmlns:a16="http://schemas.microsoft.com/office/drawing/2014/main" id="{E3B9B26B-91D6-933A-889B-67E2E9862BDB}"/>
              </a:ext>
            </a:extLst>
          </p:cNvPr>
          <p:cNvSpPr>
            <a:spLocks noGrp="1"/>
          </p:cNvSpPr>
          <p:nvPr>
            <p:ph type="body" sz="quarter" idx="53" hasCustomPrompt="1"/>
          </p:nvPr>
        </p:nvSpPr>
        <p:spPr>
          <a:xfrm>
            <a:off x="2196226"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7B87E3E1-C28F-20D6-B5C8-39BFAB360C11}"/>
              </a:ext>
            </a:extLst>
          </p:cNvPr>
          <p:cNvSpPr>
            <a:spLocks noGrp="1"/>
          </p:cNvSpPr>
          <p:nvPr>
            <p:ph type="body" sz="quarter" idx="54" hasCustomPrompt="1"/>
          </p:nvPr>
        </p:nvSpPr>
        <p:spPr>
          <a:xfrm>
            <a:off x="2196226"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0" name="Text Placeholder 11">
            <a:extLst>
              <a:ext uri="{FF2B5EF4-FFF2-40B4-BE49-F238E27FC236}">
                <a16:creationId xmlns:a16="http://schemas.microsoft.com/office/drawing/2014/main" id="{192F4368-25EC-830F-4719-6EC2814032F4}"/>
              </a:ext>
            </a:extLst>
          </p:cNvPr>
          <p:cNvSpPr>
            <a:spLocks noGrp="1"/>
          </p:cNvSpPr>
          <p:nvPr>
            <p:ph type="body" sz="quarter" idx="55" hasCustomPrompt="1"/>
          </p:nvPr>
        </p:nvSpPr>
        <p:spPr>
          <a:xfrm>
            <a:off x="3862369"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4E485C1D-CF41-69D9-97AD-DC89CC03B378}"/>
              </a:ext>
            </a:extLst>
          </p:cNvPr>
          <p:cNvSpPr>
            <a:spLocks noGrp="1"/>
          </p:cNvSpPr>
          <p:nvPr>
            <p:ph type="body" sz="quarter" idx="56" hasCustomPrompt="1"/>
          </p:nvPr>
        </p:nvSpPr>
        <p:spPr>
          <a:xfrm>
            <a:off x="3862369"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2" name="Text Placeholder 11">
            <a:extLst>
              <a:ext uri="{FF2B5EF4-FFF2-40B4-BE49-F238E27FC236}">
                <a16:creationId xmlns:a16="http://schemas.microsoft.com/office/drawing/2014/main" id="{085CDF43-A66D-BC7E-D323-432912C94BBC}"/>
              </a:ext>
            </a:extLst>
          </p:cNvPr>
          <p:cNvSpPr>
            <a:spLocks noGrp="1"/>
          </p:cNvSpPr>
          <p:nvPr>
            <p:ph type="body" sz="quarter" idx="57" hasCustomPrompt="1"/>
          </p:nvPr>
        </p:nvSpPr>
        <p:spPr>
          <a:xfrm>
            <a:off x="5528512"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1BAB6AE1-3EBC-72BC-58A6-5BF84D03839A}"/>
              </a:ext>
            </a:extLst>
          </p:cNvPr>
          <p:cNvSpPr>
            <a:spLocks noGrp="1"/>
          </p:cNvSpPr>
          <p:nvPr>
            <p:ph type="body" sz="quarter" idx="58" hasCustomPrompt="1"/>
          </p:nvPr>
        </p:nvSpPr>
        <p:spPr>
          <a:xfrm>
            <a:off x="5528512"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Picture Placeholder 19">
            <a:extLst>
              <a:ext uri="{FF2B5EF4-FFF2-40B4-BE49-F238E27FC236}">
                <a16:creationId xmlns:a16="http://schemas.microsoft.com/office/drawing/2014/main" id="{1D62EF8E-EE01-4087-EC06-B59F42AE7264}"/>
              </a:ext>
            </a:extLst>
          </p:cNvPr>
          <p:cNvSpPr>
            <a:spLocks noGrp="1"/>
          </p:cNvSpPr>
          <p:nvPr>
            <p:ph type="pic" sz="quarter" idx="59" hasCustomPrompt="1"/>
          </p:nvPr>
        </p:nvSpPr>
        <p:spPr>
          <a:xfrm>
            <a:off x="7194656" y="1374125"/>
            <a:ext cx="1443774" cy="1443774"/>
          </a:xfrm>
          <a:prstGeom prst="ellipse">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1" name="Text Placeholder 11">
            <a:extLst>
              <a:ext uri="{FF2B5EF4-FFF2-40B4-BE49-F238E27FC236}">
                <a16:creationId xmlns:a16="http://schemas.microsoft.com/office/drawing/2014/main" id="{A730BC15-F4BB-87A1-D928-AEC421AAD184}"/>
              </a:ext>
            </a:extLst>
          </p:cNvPr>
          <p:cNvSpPr>
            <a:spLocks noGrp="1"/>
          </p:cNvSpPr>
          <p:nvPr>
            <p:ph type="body" sz="quarter" idx="60" hasCustomPrompt="1"/>
          </p:nvPr>
        </p:nvSpPr>
        <p:spPr>
          <a:xfrm>
            <a:off x="7194656" y="2957941"/>
            <a:ext cx="1470780" cy="184666"/>
          </a:xfrm>
        </p:spPr>
        <p:txBody>
          <a:bodyPr lIns="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rgbClr val="7030A0"/>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2" name="Text Placeholder 11">
            <a:extLst>
              <a:ext uri="{FF2B5EF4-FFF2-40B4-BE49-F238E27FC236}">
                <a16:creationId xmlns:a16="http://schemas.microsoft.com/office/drawing/2014/main" id="{B55CA313-94B0-1467-E8CD-2ABC0F46AF0A}"/>
              </a:ext>
            </a:extLst>
          </p:cNvPr>
          <p:cNvSpPr>
            <a:spLocks noGrp="1"/>
          </p:cNvSpPr>
          <p:nvPr>
            <p:ph type="body" sz="quarter" idx="61" hasCustomPrompt="1"/>
          </p:nvPr>
        </p:nvSpPr>
        <p:spPr>
          <a:xfrm>
            <a:off x="7194656" y="3178822"/>
            <a:ext cx="1470780" cy="729205"/>
          </a:xfrm>
        </p:spPr>
        <p:txBody>
          <a:bodyPr lIns="0"/>
          <a:lstStyle>
            <a:lvl1pPr marL="0" indent="0">
              <a:lnSpc>
                <a:spcPct val="100000"/>
              </a:lnSpc>
              <a:spcAft>
                <a:spcPts val="400"/>
              </a:spcAft>
              <a:buClr>
                <a:schemeClr val="accent4"/>
              </a:buClr>
              <a:buFont typeface="Arial" panose="020B0604020202020204" pitchFamily="34" charset="0"/>
              <a:buNone/>
              <a:tabLst/>
              <a:defRPr sz="1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386CA0AF-6C3E-6D6F-7620-3E1CD43AF1F9}"/>
              </a:ext>
            </a:extLst>
          </p:cNvPr>
          <p:cNvCxnSpPr>
            <a:cxnSpLocks/>
          </p:cNvCxnSpPr>
          <p:nvPr userDrawn="1"/>
        </p:nvCxnSpPr>
        <p:spPr>
          <a:xfrm>
            <a:off x="530081" y="4421057"/>
            <a:ext cx="147078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FDA37FF-E7E7-B89A-CB08-353C6C98EF16}"/>
              </a:ext>
            </a:extLst>
          </p:cNvPr>
          <p:cNvCxnSpPr>
            <a:cxnSpLocks/>
          </p:cNvCxnSpPr>
          <p:nvPr userDrawn="1"/>
        </p:nvCxnSpPr>
        <p:spPr>
          <a:xfrm>
            <a:off x="2196226" y="4421057"/>
            <a:ext cx="1470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73B8EA-509E-FC2B-3931-27BC3941EF1D}"/>
              </a:ext>
            </a:extLst>
          </p:cNvPr>
          <p:cNvCxnSpPr>
            <a:cxnSpLocks/>
          </p:cNvCxnSpPr>
          <p:nvPr userDrawn="1"/>
        </p:nvCxnSpPr>
        <p:spPr>
          <a:xfrm>
            <a:off x="3862369" y="4421057"/>
            <a:ext cx="147078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E7A0A0-4189-3D6C-1308-34D12165ABD4}"/>
              </a:ext>
            </a:extLst>
          </p:cNvPr>
          <p:cNvCxnSpPr>
            <a:cxnSpLocks/>
          </p:cNvCxnSpPr>
          <p:nvPr userDrawn="1"/>
        </p:nvCxnSpPr>
        <p:spPr>
          <a:xfrm>
            <a:off x="5528512" y="4421057"/>
            <a:ext cx="1470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FF6EDB8-5A69-55A8-AC67-0B4CB1ACDA24}"/>
              </a:ext>
            </a:extLst>
          </p:cNvPr>
          <p:cNvCxnSpPr>
            <a:cxnSpLocks/>
          </p:cNvCxnSpPr>
          <p:nvPr userDrawn="1"/>
        </p:nvCxnSpPr>
        <p:spPr>
          <a:xfrm>
            <a:off x="7194656" y="4421057"/>
            <a:ext cx="1470780"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10032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3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2646000"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1" name="Rectangle 10">
            <a:extLst>
              <a:ext uri="{FF2B5EF4-FFF2-40B4-BE49-F238E27FC236}">
                <a16:creationId xmlns:a16="http://schemas.microsoft.com/office/drawing/2014/main" id="{3639778A-A212-F7B0-3C95-15EC21E53660}"/>
              </a:ext>
            </a:extLst>
          </p:cNvPr>
          <p:cNvSpPr/>
          <p:nvPr/>
        </p:nvSpPr>
        <p:spPr>
          <a:xfrm>
            <a:off x="6071420" y="3486727"/>
            <a:ext cx="2646000"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5" name="Picture Placeholder 19">
            <a:extLst>
              <a:ext uri="{FF2B5EF4-FFF2-40B4-BE49-F238E27FC236}">
                <a16:creationId xmlns:a16="http://schemas.microsoft.com/office/drawing/2014/main" id="{170C68E1-4C92-F3CA-CB44-ED470B75A748}"/>
              </a:ext>
            </a:extLst>
          </p:cNvPr>
          <p:cNvSpPr>
            <a:spLocks noGrp="1"/>
          </p:cNvSpPr>
          <p:nvPr>
            <p:ph type="pic" sz="quarter" idx="54" hasCustomPrompt="1"/>
          </p:nvPr>
        </p:nvSpPr>
        <p:spPr>
          <a:xfrm>
            <a:off x="3233375" y="1421525"/>
            <a:ext cx="2646000"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3FAA4622-37D1-4632-A002-B4E58159D74A}"/>
              </a:ext>
            </a:extLst>
          </p:cNvPr>
          <p:cNvSpPr>
            <a:spLocks noGrp="1"/>
          </p:cNvSpPr>
          <p:nvPr>
            <p:ph type="pic" sz="quarter" idx="55" hasCustomPrompt="1"/>
          </p:nvPr>
        </p:nvSpPr>
        <p:spPr>
          <a:xfrm>
            <a:off x="6071420" y="1421525"/>
            <a:ext cx="2646000"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9" name="Rectangle 8">
            <a:extLst>
              <a:ext uri="{FF2B5EF4-FFF2-40B4-BE49-F238E27FC236}">
                <a16:creationId xmlns:a16="http://schemas.microsoft.com/office/drawing/2014/main" id="{892AB6B0-350A-A663-EEEE-76A011D049E3}"/>
              </a:ext>
            </a:extLst>
          </p:cNvPr>
          <p:cNvSpPr/>
          <p:nvPr/>
        </p:nvSpPr>
        <p:spPr>
          <a:xfrm>
            <a:off x="395330" y="3486727"/>
            <a:ext cx="2646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0" name="Rectangle 9">
            <a:extLst>
              <a:ext uri="{FF2B5EF4-FFF2-40B4-BE49-F238E27FC236}">
                <a16:creationId xmlns:a16="http://schemas.microsoft.com/office/drawing/2014/main" id="{F23006E6-1A6F-F6F8-7BF3-31A091CB7571}"/>
              </a:ext>
            </a:extLst>
          </p:cNvPr>
          <p:cNvSpPr/>
          <p:nvPr/>
        </p:nvSpPr>
        <p:spPr>
          <a:xfrm>
            <a:off x="3233375" y="3486727"/>
            <a:ext cx="2646000" cy="14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3629671"/>
            <a:ext cx="264472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8" name="Text Placeholder 11">
            <a:extLst>
              <a:ext uri="{FF2B5EF4-FFF2-40B4-BE49-F238E27FC236}">
                <a16:creationId xmlns:a16="http://schemas.microsoft.com/office/drawing/2014/main" id="{74814DC7-0322-F3FE-F4DA-EE709656A912}"/>
              </a:ext>
            </a:extLst>
          </p:cNvPr>
          <p:cNvSpPr>
            <a:spLocks noGrp="1"/>
          </p:cNvSpPr>
          <p:nvPr>
            <p:ph type="body" sz="quarter" idx="56" hasCustomPrompt="1"/>
          </p:nvPr>
        </p:nvSpPr>
        <p:spPr>
          <a:xfrm>
            <a:off x="3234013" y="3629671"/>
            <a:ext cx="264472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D659C78B-E9E7-2208-FF02-FA34B4817C00}"/>
              </a:ext>
            </a:extLst>
          </p:cNvPr>
          <p:cNvSpPr>
            <a:spLocks noGrp="1"/>
          </p:cNvSpPr>
          <p:nvPr>
            <p:ph type="body" sz="quarter" idx="57" hasCustomPrompt="1"/>
          </p:nvPr>
        </p:nvSpPr>
        <p:spPr>
          <a:xfrm>
            <a:off x="6072696" y="3629671"/>
            <a:ext cx="264472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 name="Rectangle 3">
            <a:extLst>
              <a:ext uri="{FF2B5EF4-FFF2-40B4-BE49-F238E27FC236}">
                <a16:creationId xmlns:a16="http://schemas.microsoft.com/office/drawing/2014/main" id="{597C52A4-E5C1-FDBD-CAFD-51A257582244}"/>
              </a:ext>
            </a:extLst>
          </p:cNvPr>
          <p:cNvSpPr/>
          <p:nvPr userDrawn="1"/>
        </p:nvSpPr>
        <p:spPr>
          <a:xfrm>
            <a:off x="6071420" y="3486727"/>
            <a:ext cx="2646000"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 name="Rectangle 5">
            <a:extLst>
              <a:ext uri="{FF2B5EF4-FFF2-40B4-BE49-F238E27FC236}">
                <a16:creationId xmlns:a16="http://schemas.microsoft.com/office/drawing/2014/main" id="{CEEFC023-D8C3-0DDE-BF73-F8F25F8872B0}"/>
              </a:ext>
            </a:extLst>
          </p:cNvPr>
          <p:cNvSpPr/>
          <p:nvPr userDrawn="1"/>
        </p:nvSpPr>
        <p:spPr>
          <a:xfrm>
            <a:off x="395330" y="3486727"/>
            <a:ext cx="2646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 name="Rectangle 6">
            <a:extLst>
              <a:ext uri="{FF2B5EF4-FFF2-40B4-BE49-F238E27FC236}">
                <a16:creationId xmlns:a16="http://schemas.microsoft.com/office/drawing/2014/main" id="{52F52BAB-2F45-8165-1767-EA9D23790E9C}"/>
              </a:ext>
            </a:extLst>
          </p:cNvPr>
          <p:cNvSpPr/>
          <p:nvPr userDrawn="1"/>
        </p:nvSpPr>
        <p:spPr>
          <a:xfrm>
            <a:off x="3233375" y="3486727"/>
            <a:ext cx="2646000" cy="144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Tree>
    <p:extLst>
      <p:ext uri="{BB962C8B-B14F-4D97-AF65-F5344CB8AC3E}">
        <p14:creationId xmlns:p14="http://schemas.microsoft.com/office/powerpoint/2010/main" val="167679198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4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1" name="Rectangle 10">
            <a:extLst>
              <a:ext uri="{FF2B5EF4-FFF2-40B4-BE49-F238E27FC236}">
                <a16:creationId xmlns:a16="http://schemas.microsoft.com/office/drawing/2014/main" id="{3639778A-A212-F7B0-3C95-15EC21E53660}"/>
              </a:ext>
            </a:extLst>
          </p:cNvPr>
          <p:cNvSpPr/>
          <p:nvPr/>
        </p:nvSpPr>
        <p:spPr>
          <a:xfrm>
            <a:off x="4638262" y="3486727"/>
            <a:ext cx="1957694"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9" name="Rectangle 8">
            <a:extLst>
              <a:ext uri="{FF2B5EF4-FFF2-40B4-BE49-F238E27FC236}">
                <a16:creationId xmlns:a16="http://schemas.microsoft.com/office/drawing/2014/main" id="{892AB6B0-350A-A663-EEEE-76A011D049E3}"/>
              </a:ext>
            </a:extLst>
          </p:cNvPr>
          <p:cNvSpPr/>
          <p:nvPr/>
        </p:nvSpPr>
        <p:spPr>
          <a:xfrm>
            <a:off x="395330" y="3486727"/>
            <a:ext cx="1957694"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0" name="Rectangle 9">
            <a:extLst>
              <a:ext uri="{FF2B5EF4-FFF2-40B4-BE49-F238E27FC236}">
                <a16:creationId xmlns:a16="http://schemas.microsoft.com/office/drawing/2014/main" id="{F23006E6-1A6F-F6F8-7BF3-31A091CB7571}"/>
              </a:ext>
            </a:extLst>
          </p:cNvPr>
          <p:cNvSpPr/>
          <p:nvPr/>
        </p:nvSpPr>
        <p:spPr>
          <a:xfrm>
            <a:off x="2516796" y="3486727"/>
            <a:ext cx="1957694"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 name="Rectangle 5">
            <a:extLst>
              <a:ext uri="{FF2B5EF4-FFF2-40B4-BE49-F238E27FC236}">
                <a16:creationId xmlns:a16="http://schemas.microsoft.com/office/drawing/2014/main" id="{66A8B99C-1F9C-153E-2348-CAF7327DCBD4}"/>
              </a:ext>
            </a:extLst>
          </p:cNvPr>
          <p:cNvSpPr/>
          <p:nvPr/>
        </p:nvSpPr>
        <p:spPr>
          <a:xfrm>
            <a:off x="6759726" y="3486727"/>
            <a:ext cx="1957694"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8" name="Picture Placeholder 19">
            <a:extLst>
              <a:ext uri="{FF2B5EF4-FFF2-40B4-BE49-F238E27FC236}">
                <a16:creationId xmlns:a16="http://schemas.microsoft.com/office/drawing/2014/main" id="{879DCD7C-66E7-F02E-55C2-AEAF2C4B91B9}"/>
              </a:ext>
            </a:extLst>
          </p:cNvPr>
          <p:cNvSpPr>
            <a:spLocks noGrp="1"/>
          </p:cNvSpPr>
          <p:nvPr>
            <p:ph type="pic" sz="quarter" idx="58" hasCustomPrompt="1"/>
          </p:nvPr>
        </p:nvSpPr>
        <p:spPr>
          <a:xfrm>
            <a:off x="2516795"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2" name="Picture Placeholder 19">
            <a:extLst>
              <a:ext uri="{FF2B5EF4-FFF2-40B4-BE49-F238E27FC236}">
                <a16:creationId xmlns:a16="http://schemas.microsoft.com/office/drawing/2014/main" id="{38432D37-ED5D-A946-C86D-47D41C6F988C}"/>
              </a:ext>
            </a:extLst>
          </p:cNvPr>
          <p:cNvSpPr>
            <a:spLocks noGrp="1"/>
          </p:cNvSpPr>
          <p:nvPr>
            <p:ph type="pic" sz="quarter" idx="59" hasCustomPrompt="1"/>
          </p:nvPr>
        </p:nvSpPr>
        <p:spPr>
          <a:xfrm>
            <a:off x="4638260"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3" name="Picture Placeholder 19">
            <a:extLst>
              <a:ext uri="{FF2B5EF4-FFF2-40B4-BE49-F238E27FC236}">
                <a16:creationId xmlns:a16="http://schemas.microsoft.com/office/drawing/2014/main" id="{00D6DA35-9F55-8140-85B2-0D68E4B6AC7E}"/>
              </a:ext>
            </a:extLst>
          </p:cNvPr>
          <p:cNvSpPr>
            <a:spLocks noGrp="1"/>
          </p:cNvSpPr>
          <p:nvPr>
            <p:ph type="pic" sz="quarter" idx="60" hasCustomPrompt="1"/>
          </p:nvPr>
        </p:nvSpPr>
        <p:spPr>
          <a:xfrm>
            <a:off x="6759726" y="1421525"/>
            <a:ext cx="1957694" cy="2062265"/>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20" name="Text Placeholder 11">
            <a:extLst>
              <a:ext uri="{FF2B5EF4-FFF2-40B4-BE49-F238E27FC236}">
                <a16:creationId xmlns:a16="http://schemas.microsoft.com/office/drawing/2014/main" id="{B5E3595B-1E1A-DC76-6D07-113142577CF1}"/>
              </a:ext>
            </a:extLst>
          </p:cNvPr>
          <p:cNvSpPr>
            <a:spLocks noGrp="1"/>
          </p:cNvSpPr>
          <p:nvPr>
            <p:ph type="body" sz="quarter" idx="61" hasCustomPrompt="1"/>
          </p:nvPr>
        </p:nvSpPr>
        <p:spPr>
          <a:xfrm>
            <a:off x="2516795"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E17D9945-2657-BEF7-79CA-E427C0C43149}"/>
              </a:ext>
            </a:extLst>
          </p:cNvPr>
          <p:cNvSpPr>
            <a:spLocks noGrp="1"/>
          </p:cNvSpPr>
          <p:nvPr>
            <p:ph type="body" sz="quarter" idx="62" hasCustomPrompt="1"/>
          </p:nvPr>
        </p:nvSpPr>
        <p:spPr>
          <a:xfrm>
            <a:off x="4638260"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2" name="Text Placeholder 11">
            <a:extLst>
              <a:ext uri="{FF2B5EF4-FFF2-40B4-BE49-F238E27FC236}">
                <a16:creationId xmlns:a16="http://schemas.microsoft.com/office/drawing/2014/main" id="{9D548185-A30B-B9F1-D0E6-8DBECB8C079D}"/>
              </a:ext>
            </a:extLst>
          </p:cNvPr>
          <p:cNvSpPr>
            <a:spLocks noGrp="1"/>
          </p:cNvSpPr>
          <p:nvPr>
            <p:ph type="body" sz="quarter" idx="63" hasCustomPrompt="1"/>
          </p:nvPr>
        </p:nvSpPr>
        <p:spPr>
          <a:xfrm>
            <a:off x="6759726" y="3629671"/>
            <a:ext cx="1957694" cy="671857"/>
          </a:xfrm>
        </p:spPr>
        <p:txBody>
          <a:bodyPr lIns="36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 name="Rectangle 3">
            <a:extLst>
              <a:ext uri="{FF2B5EF4-FFF2-40B4-BE49-F238E27FC236}">
                <a16:creationId xmlns:a16="http://schemas.microsoft.com/office/drawing/2014/main" id="{84809A21-4953-6848-0316-708F2E7754E6}"/>
              </a:ext>
            </a:extLst>
          </p:cNvPr>
          <p:cNvSpPr/>
          <p:nvPr userDrawn="1"/>
        </p:nvSpPr>
        <p:spPr>
          <a:xfrm>
            <a:off x="4638262" y="3486727"/>
            <a:ext cx="1957694"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 name="Rectangle 6">
            <a:extLst>
              <a:ext uri="{FF2B5EF4-FFF2-40B4-BE49-F238E27FC236}">
                <a16:creationId xmlns:a16="http://schemas.microsoft.com/office/drawing/2014/main" id="{581D223D-304F-4B71-4499-F36A66E12C4B}"/>
              </a:ext>
            </a:extLst>
          </p:cNvPr>
          <p:cNvSpPr/>
          <p:nvPr userDrawn="1"/>
        </p:nvSpPr>
        <p:spPr>
          <a:xfrm>
            <a:off x="395330" y="3486727"/>
            <a:ext cx="1957694"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5" name="Rectangle 14">
            <a:extLst>
              <a:ext uri="{FF2B5EF4-FFF2-40B4-BE49-F238E27FC236}">
                <a16:creationId xmlns:a16="http://schemas.microsoft.com/office/drawing/2014/main" id="{DE491CE1-9032-16E0-1401-2D5F47944436}"/>
              </a:ext>
            </a:extLst>
          </p:cNvPr>
          <p:cNvSpPr/>
          <p:nvPr userDrawn="1"/>
        </p:nvSpPr>
        <p:spPr>
          <a:xfrm>
            <a:off x="2516796" y="3486727"/>
            <a:ext cx="1957694"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7" name="Rectangle 16">
            <a:extLst>
              <a:ext uri="{FF2B5EF4-FFF2-40B4-BE49-F238E27FC236}">
                <a16:creationId xmlns:a16="http://schemas.microsoft.com/office/drawing/2014/main" id="{5CB34ECA-6042-68CD-0C69-DE4B5CA9F1B2}"/>
              </a:ext>
            </a:extLst>
          </p:cNvPr>
          <p:cNvSpPr/>
          <p:nvPr userDrawn="1"/>
        </p:nvSpPr>
        <p:spPr>
          <a:xfrm>
            <a:off x="6759726" y="3486727"/>
            <a:ext cx="1957694" cy="144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Tree>
    <p:extLst>
      <p:ext uri="{BB962C8B-B14F-4D97-AF65-F5344CB8AC3E}">
        <p14:creationId xmlns:p14="http://schemas.microsoft.com/office/powerpoint/2010/main" val="228399982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39778A-A212-F7B0-3C95-15EC21E53660}"/>
              </a:ext>
            </a:extLst>
          </p:cNvPr>
          <p:cNvSpPr/>
          <p:nvPr/>
        </p:nvSpPr>
        <p:spPr>
          <a:xfrm>
            <a:off x="6071420" y="2835846"/>
            <a:ext cx="2646000" cy="16022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9" name="Rectangle 8">
            <a:extLst>
              <a:ext uri="{FF2B5EF4-FFF2-40B4-BE49-F238E27FC236}">
                <a16:creationId xmlns:a16="http://schemas.microsoft.com/office/drawing/2014/main" id="{892AB6B0-350A-A663-EEEE-76A011D049E3}"/>
              </a:ext>
            </a:extLst>
          </p:cNvPr>
          <p:cNvSpPr/>
          <p:nvPr/>
        </p:nvSpPr>
        <p:spPr>
          <a:xfrm>
            <a:off x="395330" y="2835846"/>
            <a:ext cx="2646000" cy="1602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0" name="Rectangle 9">
            <a:extLst>
              <a:ext uri="{FF2B5EF4-FFF2-40B4-BE49-F238E27FC236}">
                <a16:creationId xmlns:a16="http://schemas.microsoft.com/office/drawing/2014/main" id="{F23006E6-1A6F-F6F8-7BF3-31A091CB7571}"/>
              </a:ext>
            </a:extLst>
          </p:cNvPr>
          <p:cNvSpPr/>
          <p:nvPr/>
        </p:nvSpPr>
        <p:spPr>
          <a:xfrm>
            <a:off x="3233375" y="2835846"/>
            <a:ext cx="2646000" cy="1602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2843812"/>
            <a:ext cx="2644724"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2" name="Text Placeholder 11">
            <a:extLst>
              <a:ext uri="{FF2B5EF4-FFF2-40B4-BE49-F238E27FC236}">
                <a16:creationId xmlns:a16="http://schemas.microsoft.com/office/drawing/2014/main" id="{65177968-6D2C-EE6D-8D36-F3A2DB3CC617}"/>
              </a:ext>
            </a:extLst>
          </p:cNvPr>
          <p:cNvSpPr>
            <a:spLocks noGrp="1"/>
          </p:cNvSpPr>
          <p:nvPr>
            <p:ph type="body" sz="quarter" idx="58" hasCustomPrompt="1"/>
          </p:nvPr>
        </p:nvSpPr>
        <p:spPr>
          <a:xfrm>
            <a:off x="395330" y="3244906"/>
            <a:ext cx="2644724"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26460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5" name="Picture Placeholder 19">
            <a:extLst>
              <a:ext uri="{FF2B5EF4-FFF2-40B4-BE49-F238E27FC236}">
                <a16:creationId xmlns:a16="http://schemas.microsoft.com/office/drawing/2014/main" id="{170C68E1-4C92-F3CA-CB44-ED470B75A748}"/>
              </a:ext>
            </a:extLst>
          </p:cNvPr>
          <p:cNvSpPr>
            <a:spLocks noGrp="1"/>
          </p:cNvSpPr>
          <p:nvPr>
            <p:ph type="pic" sz="quarter" idx="54" hasCustomPrompt="1"/>
          </p:nvPr>
        </p:nvSpPr>
        <p:spPr>
          <a:xfrm>
            <a:off x="3233375" y="1421525"/>
            <a:ext cx="26460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17" name="Picture Placeholder 19">
            <a:extLst>
              <a:ext uri="{FF2B5EF4-FFF2-40B4-BE49-F238E27FC236}">
                <a16:creationId xmlns:a16="http://schemas.microsoft.com/office/drawing/2014/main" id="{3FAA4622-37D1-4632-A002-B4E58159D74A}"/>
              </a:ext>
            </a:extLst>
          </p:cNvPr>
          <p:cNvSpPr>
            <a:spLocks noGrp="1"/>
          </p:cNvSpPr>
          <p:nvPr>
            <p:ph type="pic" sz="quarter" idx="55" hasCustomPrompt="1"/>
          </p:nvPr>
        </p:nvSpPr>
        <p:spPr>
          <a:xfrm>
            <a:off x="6071420" y="1421525"/>
            <a:ext cx="26460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3" name="Text Placeholder 11">
            <a:extLst>
              <a:ext uri="{FF2B5EF4-FFF2-40B4-BE49-F238E27FC236}">
                <a16:creationId xmlns:a16="http://schemas.microsoft.com/office/drawing/2014/main" id="{E14E2994-CEC4-1D29-F26D-3E48EC9488B8}"/>
              </a:ext>
            </a:extLst>
          </p:cNvPr>
          <p:cNvSpPr>
            <a:spLocks noGrp="1"/>
          </p:cNvSpPr>
          <p:nvPr>
            <p:ph type="body" sz="quarter" idx="59" hasCustomPrompt="1"/>
          </p:nvPr>
        </p:nvSpPr>
        <p:spPr>
          <a:xfrm>
            <a:off x="3233375" y="2843812"/>
            <a:ext cx="2644724"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4" name="Text Placeholder 11">
            <a:extLst>
              <a:ext uri="{FF2B5EF4-FFF2-40B4-BE49-F238E27FC236}">
                <a16:creationId xmlns:a16="http://schemas.microsoft.com/office/drawing/2014/main" id="{00DFA256-A71A-811F-808D-2C057281B598}"/>
              </a:ext>
            </a:extLst>
          </p:cNvPr>
          <p:cNvSpPr>
            <a:spLocks noGrp="1"/>
          </p:cNvSpPr>
          <p:nvPr>
            <p:ph type="body" sz="quarter" idx="60" hasCustomPrompt="1"/>
          </p:nvPr>
        </p:nvSpPr>
        <p:spPr>
          <a:xfrm>
            <a:off x="3233375" y="3244906"/>
            <a:ext cx="2644724"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2B45919B-A34A-9C2A-C480-1F5575BF090F}"/>
              </a:ext>
            </a:extLst>
          </p:cNvPr>
          <p:cNvSpPr>
            <a:spLocks noGrp="1"/>
          </p:cNvSpPr>
          <p:nvPr>
            <p:ph type="body" sz="quarter" idx="61" hasCustomPrompt="1"/>
          </p:nvPr>
        </p:nvSpPr>
        <p:spPr>
          <a:xfrm>
            <a:off x="6071420" y="2843812"/>
            <a:ext cx="2644724"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6" name="Text Placeholder 11">
            <a:extLst>
              <a:ext uri="{FF2B5EF4-FFF2-40B4-BE49-F238E27FC236}">
                <a16:creationId xmlns:a16="http://schemas.microsoft.com/office/drawing/2014/main" id="{094B7589-A45B-A1D1-DA6B-48DA4ABB485A}"/>
              </a:ext>
            </a:extLst>
          </p:cNvPr>
          <p:cNvSpPr>
            <a:spLocks noGrp="1"/>
          </p:cNvSpPr>
          <p:nvPr>
            <p:ph type="body" sz="quarter" idx="62" hasCustomPrompt="1"/>
          </p:nvPr>
        </p:nvSpPr>
        <p:spPr>
          <a:xfrm>
            <a:off x="6071420" y="3244906"/>
            <a:ext cx="2644724"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05045888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6E146D-DF72-B8C9-E76D-CABBEF104750}"/>
              </a:ext>
            </a:extLst>
          </p:cNvPr>
          <p:cNvSpPr/>
          <p:nvPr/>
        </p:nvSpPr>
        <p:spPr>
          <a:xfrm>
            <a:off x="395330" y="2835846"/>
            <a:ext cx="1983600" cy="16022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 name="Text Placeholder 11">
            <a:extLst>
              <a:ext uri="{FF2B5EF4-FFF2-40B4-BE49-F238E27FC236}">
                <a16:creationId xmlns:a16="http://schemas.microsoft.com/office/drawing/2014/main" id="{AB56153D-7AEB-AD25-311F-BC297D9BF1CC}"/>
              </a:ext>
            </a:extLst>
          </p:cNvPr>
          <p:cNvSpPr>
            <a:spLocks noGrp="1"/>
          </p:cNvSpPr>
          <p:nvPr>
            <p:ph type="body" sz="quarter" idx="22" hasCustomPrompt="1"/>
          </p:nvPr>
        </p:nvSpPr>
        <p:spPr>
          <a:xfrm>
            <a:off x="395330" y="2843812"/>
            <a:ext cx="1983599"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 name="Text Placeholder 11">
            <a:extLst>
              <a:ext uri="{FF2B5EF4-FFF2-40B4-BE49-F238E27FC236}">
                <a16:creationId xmlns:a16="http://schemas.microsoft.com/office/drawing/2014/main" id="{154BAD21-D185-A0F5-D663-E7FE0BC8AF74}"/>
              </a:ext>
            </a:extLst>
          </p:cNvPr>
          <p:cNvSpPr>
            <a:spLocks noGrp="1"/>
          </p:cNvSpPr>
          <p:nvPr>
            <p:ph type="body" sz="quarter" idx="58" hasCustomPrompt="1"/>
          </p:nvPr>
        </p:nvSpPr>
        <p:spPr>
          <a:xfrm>
            <a:off x="395330" y="3244906"/>
            <a:ext cx="1983599"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3" name="Rectangle 12">
            <a:extLst>
              <a:ext uri="{FF2B5EF4-FFF2-40B4-BE49-F238E27FC236}">
                <a16:creationId xmlns:a16="http://schemas.microsoft.com/office/drawing/2014/main" id="{F1F67DAE-A5B7-3DED-2548-22FF925AD69C}"/>
              </a:ext>
            </a:extLst>
          </p:cNvPr>
          <p:cNvSpPr/>
          <p:nvPr/>
        </p:nvSpPr>
        <p:spPr>
          <a:xfrm>
            <a:off x="2508366" y="2835846"/>
            <a:ext cx="1983600" cy="1602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18" name="Text Placeholder 11">
            <a:extLst>
              <a:ext uri="{FF2B5EF4-FFF2-40B4-BE49-F238E27FC236}">
                <a16:creationId xmlns:a16="http://schemas.microsoft.com/office/drawing/2014/main" id="{D8F4C1DD-E962-28F1-4E78-8C1E49ADE06A}"/>
              </a:ext>
            </a:extLst>
          </p:cNvPr>
          <p:cNvSpPr>
            <a:spLocks noGrp="1"/>
          </p:cNvSpPr>
          <p:nvPr>
            <p:ph type="body" sz="quarter" idx="59" hasCustomPrompt="1"/>
          </p:nvPr>
        </p:nvSpPr>
        <p:spPr>
          <a:xfrm>
            <a:off x="2508365" y="2843812"/>
            <a:ext cx="1983599"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9" name="Text Placeholder 11">
            <a:extLst>
              <a:ext uri="{FF2B5EF4-FFF2-40B4-BE49-F238E27FC236}">
                <a16:creationId xmlns:a16="http://schemas.microsoft.com/office/drawing/2014/main" id="{732EE8B2-FFDA-8B89-D155-38E134B0A735}"/>
              </a:ext>
            </a:extLst>
          </p:cNvPr>
          <p:cNvSpPr>
            <a:spLocks noGrp="1"/>
          </p:cNvSpPr>
          <p:nvPr>
            <p:ph type="body" sz="quarter" idx="60" hasCustomPrompt="1"/>
          </p:nvPr>
        </p:nvSpPr>
        <p:spPr>
          <a:xfrm>
            <a:off x="2508365" y="3244906"/>
            <a:ext cx="1983599"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Rectangle 20">
            <a:extLst>
              <a:ext uri="{FF2B5EF4-FFF2-40B4-BE49-F238E27FC236}">
                <a16:creationId xmlns:a16="http://schemas.microsoft.com/office/drawing/2014/main" id="{F03F388B-7C33-B4B5-5A4C-F5069C413E86}"/>
              </a:ext>
            </a:extLst>
          </p:cNvPr>
          <p:cNvSpPr/>
          <p:nvPr/>
        </p:nvSpPr>
        <p:spPr>
          <a:xfrm>
            <a:off x="4621402" y="2835846"/>
            <a:ext cx="1983600" cy="1602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22" name="Text Placeholder 11">
            <a:extLst>
              <a:ext uri="{FF2B5EF4-FFF2-40B4-BE49-F238E27FC236}">
                <a16:creationId xmlns:a16="http://schemas.microsoft.com/office/drawing/2014/main" id="{767D1138-84F4-CCEF-463D-3AF1635CA99B}"/>
              </a:ext>
            </a:extLst>
          </p:cNvPr>
          <p:cNvSpPr>
            <a:spLocks noGrp="1"/>
          </p:cNvSpPr>
          <p:nvPr>
            <p:ph type="body" sz="quarter" idx="62" hasCustomPrompt="1"/>
          </p:nvPr>
        </p:nvSpPr>
        <p:spPr>
          <a:xfrm>
            <a:off x="4621402" y="2843812"/>
            <a:ext cx="1983600"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7F80DAF4-F8CA-A8E4-B231-2EA9A5AF0369}"/>
              </a:ext>
            </a:extLst>
          </p:cNvPr>
          <p:cNvSpPr>
            <a:spLocks noGrp="1"/>
          </p:cNvSpPr>
          <p:nvPr>
            <p:ph type="body" sz="quarter" idx="63" hasCustomPrompt="1"/>
          </p:nvPr>
        </p:nvSpPr>
        <p:spPr>
          <a:xfrm>
            <a:off x="4621402" y="3244906"/>
            <a:ext cx="1983600"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Rectangle 28">
            <a:extLst>
              <a:ext uri="{FF2B5EF4-FFF2-40B4-BE49-F238E27FC236}">
                <a16:creationId xmlns:a16="http://schemas.microsoft.com/office/drawing/2014/main" id="{B539F563-1C23-584E-350F-91D635FAC279}"/>
              </a:ext>
            </a:extLst>
          </p:cNvPr>
          <p:cNvSpPr/>
          <p:nvPr/>
        </p:nvSpPr>
        <p:spPr>
          <a:xfrm>
            <a:off x="6734438" y="2835846"/>
            <a:ext cx="1983600" cy="16022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30" name="Text Placeholder 11">
            <a:extLst>
              <a:ext uri="{FF2B5EF4-FFF2-40B4-BE49-F238E27FC236}">
                <a16:creationId xmlns:a16="http://schemas.microsoft.com/office/drawing/2014/main" id="{51224F80-1E6F-38D8-393B-63E702038180}"/>
              </a:ext>
            </a:extLst>
          </p:cNvPr>
          <p:cNvSpPr>
            <a:spLocks noGrp="1"/>
          </p:cNvSpPr>
          <p:nvPr>
            <p:ph type="body" sz="quarter" idx="65" hasCustomPrompt="1"/>
          </p:nvPr>
        </p:nvSpPr>
        <p:spPr>
          <a:xfrm>
            <a:off x="6734438" y="2843812"/>
            <a:ext cx="1983600" cy="367156"/>
          </a:xfrm>
        </p:spPr>
        <p:txBody>
          <a:bodyPr lIns="108000" tIns="108000" rIns="10800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952EC21E-56B1-F3B3-B492-A18BD8368CF1}"/>
              </a:ext>
            </a:extLst>
          </p:cNvPr>
          <p:cNvSpPr>
            <a:spLocks noGrp="1"/>
          </p:cNvSpPr>
          <p:nvPr>
            <p:ph type="body" sz="quarter" idx="66" hasCustomPrompt="1"/>
          </p:nvPr>
        </p:nvSpPr>
        <p:spPr>
          <a:xfrm>
            <a:off x="6734438" y="3244906"/>
            <a:ext cx="1983600" cy="1056621"/>
          </a:xfrm>
        </p:spPr>
        <p:txBody>
          <a:bodyPr lIns="108000" tIns="0" rIns="10800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8" name="Picture Placeholder 19">
            <a:extLst>
              <a:ext uri="{FF2B5EF4-FFF2-40B4-BE49-F238E27FC236}">
                <a16:creationId xmlns:a16="http://schemas.microsoft.com/office/drawing/2014/main" id="{2382E374-096F-F382-7A89-CC41A5389C31}"/>
              </a:ext>
            </a:extLst>
          </p:cNvPr>
          <p:cNvSpPr>
            <a:spLocks noGrp="1"/>
          </p:cNvSpPr>
          <p:nvPr>
            <p:ph type="pic" sz="quarter" idx="43" hasCustomPrompt="1"/>
          </p:nvPr>
        </p:nvSpPr>
        <p:spPr>
          <a:xfrm>
            <a:off x="395330"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20" name="Picture Placeholder 19">
            <a:extLst>
              <a:ext uri="{FF2B5EF4-FFF2-40B4-BE49-F238E27FC236}">
                <a16:creationId xmlns:a16="http://schemas.microsoft.com/office/drawing/2014/main" id="{DAFACE76-FD35-922F-CC9C-5FA524F7A1D5}"/>
              </a:ext>
            </a:extLst>
          </p:cNvPr>
          <p:cNvSpPr>
            <a:spLocks noGrp="1"/>
          </p:cNvSpPr>
          <p:nvPr>
            <p:ph type="pic" sz="quarter" idx="61" hasCustomPrompt="1"/>
          </p:nvPr>
        </p:nvSpPr>
        <p:spPr>
          <a:xfrm>
            <a:off x="2508366"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28" name="Picture Placeholder 19">
            <a:extLst>
              <a:ext uri="{FF2B5EF4-FFF2-40B4-BE49-F238E27FC236}">
                <a16:creationId xmlns:a16="http://schemas.microsoft.com/office/drawing/2014/main" id="{76AEE695-ADB2-3579-0771-0CC937C93869}"/>
              </a:ext>
            </a:extLst>
          </p:cNvPr>
          <p:cNvSpPr>
            <a:spLocks noGrp="1"/>
          </p:cNvSpPr>
          <p:nvPr>
            <p:ph type="pic" sz="quarter" idx="64" hasCustomPrompt="1"/>
          </p:nvPr>
        </p:nvSpPr>
        <p:spPr>
          <a:xfrm>
            <a:off x="4621402"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2" name="Picture Placeholder 19">
            <a:extLst>
              <a:ext uri="{FF2B5EF4-FFF2-40B4-BE49-F238E27FC236}">
                <a16:creationId xmlns:a16="http://schemas.microsoft.com/office/drawing/2014/main" id="{1C676597-969B-79A2-0017-1A5C005DA57C}"/>
              </a:ext>
            </a:extLst>
          </p:cNvPr>
          <p:cNvSpPr>
            <a:spLocks noGrp="1"/>
          </p:cNvSpPr>
          <p:nvPr>
            <p:ph type="pic" sz="quarter" idx="67" hasCustomPrompt="1"/>
          </p:nvPr>
        </p:nvSpPr>
        <p:spPr>
          <a:xfrm>
            <a:off x="6734438" y="1421525"/>
            <a:ext cx="19836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Tree>
    <p:extLst>
      <p:ext uri="{BB962C8B-B14F-4D97-AF65-F5344CB8AC3E}">
        <p14:creationId xmlns:p14="http://schemas.microsoft.com/office/powerpoint/2010/main" val="32131255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5 image with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2AB6B0-350A-A663-EEEE-76A011D049E3}"/>
              </a:ext>
            </a:extLst>
          </p:cNvPr>
          <p:cNvSpPr/>
          <p:nvPr/>
        </p:nvSpPr>
        <p:spPr>
          <a:xfrm>
            <a:off x="395330" y="2835846"/>
            <a:ext cx="1580400" cy="16022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2" name="Text Placeholder 11">
            <a:extLst>
              <a:ext uri="{FF2B5EF4-FFF2-40B4-BE49-F238E27FC236}">
                <a16:creationId xmlns:a16="http://schemas.microsoft.com/office/drawing/2014/main" id="{65177968-6D2C-EE6D-8D36-F3A2DB3CC617}"/>
              </a:ext>
            </a:extLst>
          </p:cNvPr>
          <p:cNvSpPr>
            <a:spLocks noGrp="1"/>
          </p:cNvSpPr>
          <p:nvPr>
            <p:ph type="body" sz="quarter" idx="58" hasCustomPrompt="1"/>
          </p:nvPr>
        </p:nvSpPr>
        <p:spPr>
          <a:xfrm>
            <a:off x="395330"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30"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9" name="Rectangle 58">
            <a:extLst>
              <a:ext uri="{FF2B5EF4-FFF2-40B4-BE49-F238E27FC236}">
                <a16:creationId xmlns:a16="http://schemas.microsoft.com/office/drawing/2014/main" id="{28A87602-073E-22DC-8216-E8A9FE4E13C6}"/>
              </a:ext>
            </a:extLst>
          </p:cNvPr>
          <p:cNvSpPr/>
          <p:nvPr/>
        </p:nvSpPr>
        <p:spPr>
          <a:xfrm>
            <a:off x="2091604" y="2835846"/>
            <a:ext cx="1580400" cy="16022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1" name="Text Placeholder 11">
            <a:extLst>
              <a:ext uri="{FF2B5EF4-FFF2-40B4-BE49-F238E27FC236}">
                <a16:creationId xmlns:a16="http://schemas.microsoft.com/office/drawing/2014/main" id="{1F63544D-AAD3-C673-2FFA-51627DE6E285}"/>
              </a:ext>
            </a:extLst>
          </p:cNvPr>
          <p:cNvSpPr>
            <a:spLocks noGrp="1"/>
          </p:cNvSpPr>
          <p:nvPr>
            <p:ph type="body" sz="quarter" idx="59" hasCustomPrompt="1"/>
          </p:nvPr>
        </p:nvSpPr>
        <p:spPr>
          <a:xfrm>
            <a:off x="2091604"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2" name="Text Placeholder 11">
            <a:extLst>
              <a:ext uri="{FF2B5EF4-FFF2-40B4-BE49-F238E27FC236}">
                <a16:creationId xmlns:a16="http://schemas.microsoft.com/office/drawing/2014/main" id="{4E87D32C-B980-9BE9-53C8-A68E966C853B}"/>
              </a:ext>
            </a:extLst>
          </p:cNvPr>
          <p:cNvSpPr>
            <a:spLocks noGrp="1"/>
          </p:cNvSpPr>
          <p:nvPr>
            <p:ph type="body" sz="quarter" idx="60" hasCustomPrompt="1"/>
          </p:nvPr>
        </p:nvSpPr>
        <p:spPr>
          <a:xfrm>
            <a:off x="2091604"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4" name="Picture Placeholder 19">
            <a:extLst>
              <a:ext uri="{FF2B5EF4-FFF2-40B4-BE49-F238E27FC236}">
                <a16:creationId xmlns:a16="http://schemas.microsoft.com/office/drawing/2014/main" id="{D1BBC520-8A6E-90D0-91D6-8BFB0B64168D}"/>
              </a:ext>
            </a:extLst>
          </p:cNvPr>
          <p:cNvSpPr>
            <a:spLocks noGrp="1"/>
          </p:cNvSpPr>
          <p:nvPr>
            <p:ph type="pic" sz="quarter" idx="61" hasCustomPrompt="1"/>
          </p:nvPr>
        </p:nvSpPr>
        <p:spPr>
          <a:xfrm>
            <a:off x="2091604"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5" name="Rectangle 64">
            <a:extLst>
              <a:ext uri="{FF2B5EF4-FFF2-40B4-BE49-F238E27FC236}">
                <a16:creationId xmlns:a16="http://schemas.microsoft.com/office/drawing/2014/main" id="{A8EB1714-9628-BE4E-31D7-42B0DE34B5D0}"/>
              </a:ext>
            </a:extLst>
          </p:cNvPr>
          <p:cNvSpPr/>
          <p:nvPr/>
        </p:nvSpPr>
        <p:spPr>
          <a:xfrm>
            <a:off x="3779513" y="2835846"/>
            <a:ext cx="1580400" cy="1602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66" name="Text Placeholder 11">
            <a:extLst>
              <a:ext uri="{FF2B5EF4-FFF2-40B4-BE49-F238E27FC236}">
                <a16:creationId xmlns:a16="http://schemas.microsoft.com/office/drawing/2014/main" id="{FF52D3FF-5B4E-EC64-F56B-C328EC2DE2D2}"/>
              </a:ext>
            </a:extLst>
          </p:cNvPr>
          <p:cNvSpPr>
            <a:spLocks noGrp="1"/>
          </p:cNvSpPr>
          <p:nvPr>
            <p:ph type="body" sz="quarter" idx="62" hasCustomPrompt="1"/>
          </p:nvPr>
        </p:nvSpPr>
        <p:spPr>
          <a:xfrm>
            <a:off x="3779513"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815517C7-EA0D-C5CD-0E87-3E4517DE1C8F}"/>
              </a:ext>
            </a:extLst>
          </p:cNvPr>
          <p:cNvSpPr>
            <a:spLocks noGrp="1"/>
          </p:cNvSpPr>
          <p:nvPr>
            <p:ph type="body" sz="quarter" idx="63" hasCustomPrompt="1"/>
          </p:nvPr>
        </p:nvSpPr>
        <p:spPr>
          <a:xfrm>
            <a:off x="3779513"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8" name="Picture Placeholder 19">
            <a:extLst>
              <a:ext uri="{FF2B5EF4-FFF2-40B4-BE49-F238E27FC236}">
                <a16:creationId xmlns:a16="http://schemas.microsoft.com/office/drawing/2014/main" id="{3A5FF98B-3924-551C-177B-5A65D64F02F2}"/>
              </a:ext>
            </a:extLst>
          </p:cNvPr>
          <p:cNvSpPr>
            <a:spLocks noGrp="1"/>
          </p:cNvSpPr>
          <p:nvPr>
            <p:ph type="pic" sz="quarter" idx="64" hasCustomPrompt="1"/>
          </p:nvPr>
        </p:nvSpPr>
        <p:spPr>
          <a:xfrm>
            <a:off x="3779513"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9" name="Rectangle 68">
            <a:extLst>
              <a:ext uri="{FF2B5EF4-FFF2-40B4-BE49-F238E27FC236}">
                <a16:creationId xmlns:a16="http://schemas.microsoft.com/office/drawing/2014/main" id="{EF66AE9A-EB89-33ED-72FD-97B1FC13E570}"/>
              </a:ext>
            </a:extLst>
          </p:cNvPr>
          <p:cNvSpPr/>
          <p:nvPr/>
        </p:nvSpPr>
        <p:spPr>
          <a:xfrm>
            <a:off x="5482233" y="2835846"/>
            <a:ext cx="1580400" cy="1602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0" name="Text Placeholder 11">
            <a:extLst>
              <a:ext uri="{FF2B5EF4-FFF2-40B4-BE49-F238E27FC236}">
                <a16:creationId xmlns:a16="http://schemas.microsoft.com/office/drawing/2014/main" id="{02E8DCE9-3591-8B3F-5DD7-0E2D3CC3D348}"/>
              </a:ext>
            </a:extLst>
          </p:cNvPr>
          <p:cNvSpPr>
            <a:spLocks noGrp="1"/>
          </p:cNvSpPr>
          <p:nvPr>
            <p:ph type="body" sz="quarter" idx="65" hasCustomPrompt="1"/>
          </p:nvPr>
        </p:nvSpPr>
        <p:spPr>
          <a:xfrm>
            <a:off x="5482233"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1" name="Text Placeholder 11">
            <a:extLst>
              <a:ext uri="{FF2B5EF4-FFF2-40B4-BE49-F238E27FC236}">
                <a16:creationId xmlns:a16="http://schemas.microsoft.com/office/drawing/2014/main" id="{EB03C2F8-7712-4009-5883-F53063BF0A38}"/>
              </a:ext>
            </a:extLst>
          </p:cNvPr>
          <p:cNvSpPr>
            <a:spLocks noGrp="1"/>
          </p:cNvSpPr>
          <p:nvPr>
            <p:ph type="body" sz="quarter" idx="66" hasCustomPrompt="1"/>
          </p:nvPr>
        </p:nvSpPr>
        <p:spPr>
          <a:xfrm>
            <a:off x="5482233"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2" name="Picture Placeholder 19">
            <a:extLst>
              <a:ext uri="{FF2B5EF4-FFF2-40B4-BE49-F238E27FC236}">
                <a16:creationId xmlns:a16="http://schemas.microsoft.com/office/drawing/2014/main" id="{A2DAEA89-2676-EC40-E982-C1E8D49B13AE}"/>
              </a:ext>
            </a:extLst>
          </p:cNvPr>
          <p:cNvSpPr>
            <a:spLocks noGrp="1"/>
          </p:cNvSpPr>
          <p:nvPr>
            <p:ph type="pic" sz="quarter" idx="67" hasCustomPrompt="1"/>
          </p:nvPr>
        </p:nvSpPr>
        <p:spPr>
          <a:xfrm>
            <a:off x="5482233"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73" name="Rectangle 72">
            <a:extLst>
              <a:ext uri="{FF2B5EF4-FFF2-40B4-BE49-F238E27FC236}">
                <a16:creationId xmlns:a16="http://schemas.microsoft.com/office/drawing/2014/main" id="{728B06E5-6787-F055-D891-38959D814BAC}"/>
              </a:ext>
            </a:extLst>
          </p:cNvPr>
          <p:cNvSpPr/>
          <p:nvPr/>
        </p:nvSpPr>
        <p:spPr>
          <a:xfrm>
            <a:off x="7161884" y="2835846"/>
            <a:ext cx="1580400" cy="160224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dirty="0"/>
          </a:p>
        </p:txBody>
      </p:sp>
      <p:sp>
        <p:nvSpPr>
          <p:cNvPr id="74" name="Text Placeholder 11">
            <a:extLst>
              <a:ext uri="{FF2B5EF4-FFF2-40B4-BE49-F238E27FC236}">
                <a16:creationId xmlns:a16="http://schemas.microsoft.com/office/drawing/2014/main" id="{1CBE4498-7F5E-1ACC-E695-284689DADE6A}"/>
              </a:ext>
            </a:extLst>
          </p:cNvPr>
          <p:cNvSpPr>
            <a:spLocks noGrp="1"/>
          </p:cNvSpPr>
          <p:nvPr>
            <p:ph type="body" sz="quarter" idx="68" hasCustomPrompt="1"/>
          </p:nvPr>
        </p:nvSpPr>
        <p:spPr>
          <a:xfrm>
            <a:off x="7161884" y="2843812"/>
            <a:ext cx="1580400" cy="367156"/>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5" name="Text Placeholder 11">
            <a:extLst>
              <a:ext uri="{FF2B5EF4-FFF2-40B4-BE49-F238E27FC236}">
                <a16:creationId xmlns:a16="http://schemas.microsoft.com/office/drawing/2014/main" id="{290FCBE7-7107-DD9C-4C3D-790671C3732C}"/>
              </a:ext>
            </a:extLst>
          </p:cNvPr>
          <p:cNvSpPr>
            <a:spLocks noGrp="1"/>
          </p:cNvSpPr>
          <p:nvPr>
            <p:ph type="body" sz="quarter" idx="69" hasCustomPrompt="1"/>
          </p:nvPr>
        </p:nvSpPr>
        <p:spPr>
          <a:xfrm>
            <a:off x="7161884" y="3244906"/>
            <a:ext cx="1580400" cy="1056621"/>
          </a:xfrm>
        </p:spPr>
        <p:txBody>
          <a:bodyPr lIns="144000" tIns="0" rIns="0">
            <a:noAutofit/>
          </a:bodyPr>
          <a:lstStyle>
            <a:lvl1pPr marL="0" indent="0" algn="l">
              <a:lnSpc>
                <a:spcPct val="100000"/>
              </a:lnSpc>
              <a:spcAft>
                <a:spcPts val="400"/>
              </a:spcAft>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6" name="Picture Placeholder 19">
            <a:extLst>
              <a:ext uri="{FF2B5EF4-FFF2-40B4-BE49-F238E27FC236}">
                <a16:creationId xmlns:a16="http://schemas.microsoft.com/office/drawing/2014/main" id="{88721529-D5B1-4530-4933-AE75F5AF20DF}"/>
              </a:ext>
            </a:extLst>
          </p:cNvPr>
          <p:cNvSpPr>
            <a:spLocks noGrp="1"/>
          </p:cNvSpPr>
          <p:nvPr>
            <p:ph type="pic" sz="quarter" idx="70" hasCustomPrompt="1"/>
          </p:nvPr>
        </p:nvSpPr>
        <p:spPr>
          <a:xfrm>
            <a:off x="7161884" y="1421525"/>
            <a:ext cx="1580400" cy="1414321"/>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Tree>
    <p:extLst>
      <p:ext uri="{BB962C8B-B14F-4D97-AF65-F5344CB8AC3E}">
        <p14:creationId xmlns:p14="http://schemas.microsoft.com/office/powerpoint/2010/main" val="4583224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3 image with ico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4" name="Text Placeholder 13">
            <a:extLst>
              <a:ext uri="{FF2B5EF4-FFF2-40B4-BE49-F238E27FC236}">
                <a16:creationId xmlns:a16="http://schemas.microsoft.com/office/drawing/2014/main" id="{558CAE1E-DC18-DCFF-4F04-2412C135CE25}"/>
              </a:ext>
            </a:extLst>
          </p:cNvPr>
          <p:cNvSpPr>
            <a:spLocks noGrp="1"/>
          </p:cNvSpPr>
          <p:nvPr>
            <p:ph type="body" sz="quarter" idx="59" hasCustomPrompt="1"/>
          </p:nvPr>
        </p:nvSpPr>
        <p:spPr>
          <a:xfrm>
            <a:off x="5946307" y="389608"/>
            <a:ext cx="2745974" cy="865871"/>
          </a:xfrm>
        </p:spPr>
        <p:txBody>
          <a:bodyPr>
            <a:noAutofit/>
          </a:bodyPr>
          <a:lstStyle>
            <a:lvl1pPr marL="0" indent="0">
              <a:lnSpc>
                <a:spcPct val="110000"/>
              </a:lnSpc>
              <a:buNone/>
              <a:defRPr sz="14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paragraph here</a:t>
            </a:r>
          </a:p>
        </p:txBody>
      </p:sp>
      <p:sp>
        <p:nvSpPr>
          <p:cNvPr id="44" name="Text Placeholder 10">
            <a:extLst>
              <a:ext uri="{FF2B5EF4-FFF2-40B4-BE49-F238E27FC236}">
                <a16:creationId xmlns:a16="http://schemas.microsoft.com/office/drawing/2014/main" id="{E8EE3D96-1FD0-5ACC-A3CD-EBAA114680B9}"/>
              </a:ext>
            </a:extLst>
          </p:cNvPr>
          <p:cNvSpPr>
            <a:spLocks noGrp="1"/>
          </p:cNvSpPr>
          <p:nvPr>
            <p:ph type="body" sz="quarter" idx="47" hasCustomPrompt="1"/>
          </p:nvPr>
        </p:nvSpPr>
        <p:spPr>
          <a:xfrm>
            <a:off x="5927481" y="3579429"/>
            <a:ext cx="2764800" cy="939443"/>
          </a:xfrm>
          <a:prstGeom prst="rect">
            <a:avLst/>
          </a:prstGeom>
          <a:solidFill>
            <a:schemeClr val="accent3"/>
          </a:solidFill>
          <a:ln>
            <a:noFill/>
          </a:ln>
        </p:spPr>
        <p:txBody>
          <a:bodyPr/>
          <a:lstStyle>
            <a:lvl1pPr marL="0" indent="0">
              <a:buNone/>
              <a:defRPr/>
            </a:lvl1pPr>
          </a:lstStyle>
          <a:p>
            <a:pPr lvl="0"/>
            <a:r>
              <a:rPr lang="en-GB" dirty="0"/>
              <a:t> </a:t>
            </a:r>
          </a:p>
        </p:txBody>
      </p:sp>
      <p:sp>
        <p:nvSpPr>
          <p:cNvPr id="41" name="Picture Placeholder 19">
            <a:extLst>
              <a:ext uri="{FF2B5EF4-FFF2-40B4-BE49-F238E27FC236}">
                <a16:creationId xmlns:a16="http://schemas.microsoft.com/office/drawing/2014/main" id="{50CA9E9C-3374-318A-25A6-76E7AEEB0586}"/>
              </a:ext>
            </a:extLst>
          </p:cNvPr>
          <p:cNvSpPr>
            <a:spLocks noGrp="1"/>
          </p:cNvSpPr>
          <p:nvPr>
            <p:ph type="pic" sz="quarter" idx="45" hasCustomPrompt="1"/>
          </p:nvPr>
        </p:nvSpPr>
        <p:spPr>
          <a:xfrm>
            <a:off x="5926771" y="1421525"/>
            <a:ext cx="2765510" cy="217074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3" name="Text Placeholder 10">
            <a:extLst>
              <a:ext uri="{FF2B5EF4-FFF2-40B4-BE49-F238E27FC236}">
                <a16:creationId xmlns:a16="http://schemas.microsoft.com/office/drawing/2014/main" id="{8A81F5AF-174B-5ED3-8EFD-701F1D1E97B2}"/>
              </a:ext>
            </a:extLst>
          </p:cNvPr>
          <p:cNvSpPr>
            <a:spLocks noGrp="1"/>
          </p:cNvSpPr>
          <p:nvPr>
            <p:ph type="body" sz="quarter" idx="46" hasCustomPrompt="1"/>
          </p:nvPr>
        </p:nvSpPr>
        <p:spPr>
          <a:xfrm>
            <a:off x="3171695" y="3579429"/>
            <a:ext cx="2764800" cy="939443"/>
          </a:xfrm>
          <a:prstGeom prst="rect">
            <a:avLst/>
          </a:prstGeom>
          <a:solidFill>
            <a:schemeClr val="accent6"/>
          </a:solidFill>
          <a:ln>
            <a:noFill/>
          </a:ln>
        </p:spPr>
        <p:txBody>
          <a:bodyPr/>
          <a:lstStyle>
            <a:lvl1pPr marL="0" indent="0">
              <a:buNone/>
              <a:defRPr/>
            </a:lvl1pPr>
          </a:lstStyle>
          <a:p>
            <a:pPr lvl="0"/>
            <a:r>
              <a:rPr lang="en-GB" dirty="0"/>
              <a:t> </a:t>
            </a:r>
          </a:p>
        </p:txBody>
      </p:sp>
      <p:sp>
        <p:nvSpPr>
          <p:cNvPr id="40" name="Picture Placeholder 19">
            <a:extLst>
              <a:ext uri="{FF2B5EF4-FFF2-40B4-BE49-F238E27FC236}">
                <a16:creationId xmlns:a16="http://schemas.microsoft.com/office/drawing/2014/main" id="{A48BE761-6B65-E107-2860-6210B456FE81}"/>
              </a:ext>
            </a:extLst>
          </p:cNvPr>
          <p:cNvSpPr>
            <a:spLocks noGrp="1"/>
          </p:cNvSpPr>
          <p:nvPr>
            <p:ph type="pic" sz="quarter" idx="44" hasCustomPrompt="1"/>
          </p:nvPr>
        </p:nvSpPr>
        <p:spPr>
          <a:xfrm>
            <a:off x="3170985" y="1421525"/>
            <a:ext cx="2765510" cy="217074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Text Placeholder 10">
            <a:extLst>
              <a:ext uri="{FF2B5EF4-FFF2-40B4-BE49-F238E27FC236}">
                <a16:creationId xmlns:a16="http://schemas.microsoft.com/office/drawing/2014/main" id="{D2A3194D-6746-BDBC-EDBB-F91AAFE13DE9}"/>
              </a:ext>
            </a:extLst>
          </p:cNvPr>
          <p:cNvSpPr>
            <a:spLocks noGrp="1"/>
          </p:cNvSpPr>
          <p:nvPr>
            <p:ph type="body" sz="quarter" idx="18" hasCustomPrompt="1"/>
          </p:nvPr>
        </p:nvSpPr>
        <p:spPr>
          <a:xfrm>
            <a:off x="403350" y="3579429"/>
            <a:ext cx="2764800" cy="939443"/>
          </a:xfrm>
          <a:prstGeom prst="rect">
            <a:avLst/>
          </a:prstGeom>
          <a:solidFill>
            <a:schemeClr val="accent5"/>
          </a:solidFill>
          <a:ln>
            <a:noFill/>
          </a:ln>
        </p:spPr>
        <p:txBody>
          <a:bodyPr/>
          <a:lstStyle>
            <a:lvl1pPr marL="0" indent="0">
              <a:buNone/>
              <a:defRPr/>
            </a:lvl1pPr>
          </a:lstStyle>
          <a:p>
            <a:pPr lvl="0"/>
            <a:r>
              <a:rPr lang="en-GB" dirty="0"/>
              <a:t> </a:t>
            </a:r>
          </a:p>
        </p:txBody>
      </p:sp>
      <p:sp>
        <p:nvSpPr>
          <p:cNvPr id="37" name="Picture Placeholder 19">
            <a:extLst>
              <a:ext uri="{FF2B5EF4-FFF2-40B4-BE49-F238E27FC236}">
                <a16:creationId xmlns:a16="http://schemas.microsoft.com/office/drawing/2014/main" id="{0002FD54-8367-F93A-A860-BED6512A3467}"/>
              </a:ext>
            </a:extLst>
          </p:cNvPr>
          <p:cNvSpPr>
            <a:spLocks noGrp="1"/>
          </p:cNvSpPr>
          <p:nvPr>
            <p:ph type="pic" sz="quarter" idx="43" hasCustomPrompt="1"/>
          </p:nvPr>
        </p:nvSpPr>
        <p:spPr>
          <a:xfrm>
            <a:off x="403351" y="1421525"/>
            <a:ext cx="2764800" cy="217074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389608"/>
            <a:ext cx="3531380" cy="865871"/>
          </a:xfrm>
        </p:spPr>
        <p:txBody>
          <a:bodyPr>
            <a:noAutofit/>
          </a:bodyPr>
          <a:lstStyle>
            <a:lvl1pPr marL="0" indent="0">
              <a:buNone/>
              <a:defRPr sz="18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paragraph here</a:t>
            </a:r>
          </a:p>
        </p:txBody>
      </p:sp>
      <p:sp>
        <p:nvSpPr>
          <p:cNvPr id="45" name="Text Placeholder 11">
            <a:extLst>
              <a:ext uri="{FF2B5EF4-FFF2-40B4-BE49-F238E27FC236}">
                <a16:creationId xmlns:a16="http://schemas.microsoft.com/office/drawing/2014/main" id="{2981AFB1-AAC8-AF0B-0286-4D2DFCD2512F}"/>
              </a:ext>
            </a:extLst>
          </p:cNvPr>
          <p:cNvSpPr>
            <a:spLocks noGrp="1"/>
          </p:cNvSpPr>
          <p:nvPr>
            <p:ph type="body" sz="quarter" idx="22" hasCustomPrompt="1"/>
          </p:nvPr>
        </p:nvSpPr>
        <p:spPr>
          <a:xfrm>
            <a:off x="3176387" y="3595103"/>
            <a:ext cx="1255426" cy="742049"/>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46" name="Text Placeholder 11">
            <a:extLst>
              <a:ext uri="{FF2B5EF4-FFF2-40B4-BE49-F238E27FC236}">
                <a16:creationId xmlns:a16="http://schemas.microsoft.com/office/drawing/2014/main" id="{0CE5107F-EF18-2CA5-9124-C6456CB49CC3}"/>
              </a:ext>
            </a:extLst>
          </p:cNvPr>
          <p:cNvSpPr>
            <a:spLocks noGrp="1"/>
          </p:cNvSpPr>
          <p:nvPr>
            <p:ph type="body" sz="quarter" idx="16" hasCustomPrompt="1"/>
          </p:nvPr>
        </p:nvSpPr>
        <p:spPr>
          <a:xfrm>
            <a:off x="4431813" y="3595104"/>
            <a:ext cx="1504682" cy="757722"/>
          </a:xfrm>
        </p:spPr>
        <p:txBody>
          <a:bodyPr lIns="0" tIns="108000"/>
          <a:lstStyle>
            <a:lvl1pPr marL="0" indent="0">
              <a:lnSpc>
                <a:spcPct val="100000"/>
              </a:lnSpc>
              <a:spcAft>
                <a:spcPts val="200"/>
              </a:spcAft>
              <a:buClr>
                <a:schemeClr val="accent4"/>
              </a:buClr>
              <a:buFont typeface="Arial" panose="020B0604020202020204" pitchFamily="34" charset="0"/>
              <a:buNone/>
              <a:tabLst/>
              <a:defRPr sz="105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7" name="Text Placeholder 11">
            <a:extLst>
              <a:ext uri="{FF2B5EF4-FFF2-40B4-BE49-F238E27FC236}">
                <a16:creationId xmlns:a16="http://schemas.microsoft.com/office/drawing/2014/main" id="{6798F197-0C0B-FE9B-278E-543A62BB29A5}"/>
              </a:ext>
            </a:extLst>
          </p:cNvPr>
          <p:cNvSpPr>
            <a:spLocks noGrp="1"/>
          </p:cNvSpPr>
          <p:nvPr>
            <p:ph type="body" sz="quarter" idx="48" hasCustomPrompt="1"/>
          </p:nvPr>
        </p:nvSpPr>
        <p:spPr>
          <a:xfrm>
            <a:off x="399805" y="3595103"/>
            <a:ext cx="1255426" cy="742049"/>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48" name="Text Placeholder 11">
            <a:extLst>
              <a:ext uri="{FF2B5EF4-FFF2-40B4-BE49-F238E27FC236}">
                <a16:creationId xmlns:a16="http://schemas.microsoft.com/office/drawing/2014/main" id="{326E16A7-7F40-E0B6-7D14-CF40A77DEE4E}"/>
              </a:ext>
            </a:extLst>
          </p:cNvPr>
          <p:cNvSpPr>
            <a:spLocks noGrp="1"/>
          </p:cNvSpPr>
          <p:nvPr>
            <p:ph type="body" sz="quarter" idx="49" hasCustomPrompt="1"/>
          </p:nvPr>
        </p:nvSpPr>
        <p:spPr>
          <a:xfrm>
            <a:off x="1655231" y="3595104"/>
            <a:ext cx="1504682" cy="757722"/>
          </a:xfrm>
        </p:spPr>
        <p:txBody>
          <a:bodyPr lIns="0" tIns="108000"/>
          <a:lstStyle>
            <a:lvl1pPr marL="0" indent="0">
              <a:lnSpc>
                <a:spcPct val="100000"/>
              </a:lnSpc>
              <a:spcAft>
                <a:spcPts val="200"/>
              </a:spcAft>
              <a:buClr>
                <a:schemeClr val="accent4"/>
              </a:buClr>
              <a:buFont typeface="Arial" panose="020B0604020202020204" pitchFamily="34" charset="0"/>
              <a:buNone/>
              <a:tabLst/>
              <a:defRPr sz="105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9" name="Text Placeholder 11">
            <a:extLst>
              <a:ext uri="{FF2B5EF4-FFF2-40B4-BE49-F238E27FC236}">
                <a16:creationId xmlns:a16="http://schemas.microsoft.com/office/drawing/2014/main" id="{04429D8B-8A44-C94B-1104-9AAB8F9AB1E7}"/>
              </a:ext>
            </a:extLst>
          </p:cNvPr>
          <p:cNvSpPr>
            <a:spLocks noGrp="1"/>
          </p:cNvSpPr>
          <p:nvPr>
            <p:ph type="body" sz="quarter" idx="50" hasCustomPrompt="1"/>
          </p:nvPr>
        </p:nvSpPr>
        <p:spPr>
          <a:xfrm>
            <a:off x="5951671" y="3595103"/>
            <a:ext cx="1255426" cy="742049"/>
          </a:xfrm>
        </p:spPr>
        <p:txBody>
          <a:bodyPr lIns="144000" tIns="108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50" name="Text Placeholder 11">
            <a:extLst>
              <a:ext uri="{FF2B5EF4-FFF2-40B4-BE49-F238E27FC236}">
                <a16:creationId xmlns:a16="http://schemas.microsoft.com/office/drawing/2014/main" id="{10D28425-AD85-2051-B4AC-7970AA487F50}"/>
              </a:ext>
            </a:extLst>
          </p:cNvPr>
          <p:cNvSpPr>
            <a:spLocks noGrp="1"/>
          </p:cNvSpPr>
          <p:nvPr>
            <p:ph type="body" sz="quarter" idx="51" hasCustomPrompt="1"/>
          </p:nvPr>
        </p:nvSpPr>
        <p:spPr>
          <a:xfrm>
            <a:off x="7207097" y="3595104"/>
            <a:ext cx="1504682" cy="757722"/>
          </a:xfrm>
        </p:spPr>
        <p:txBody>
          <a:bodyPr lIns="0" tIns="108000"/>
          <a:lstStyle>
            <a:lvl1pPr marL="0" indent="0">
              <a:lnSpc>
                <a:spcPct val="100000"/>
              </a:lnSpc>
              <a:spcAft>
                <a:spcPts val="200"/>
              </a:spcAft>
              <a:buClr>
                <a:schemeClr val="accent4"/>
              </a:buClr>
              <a:buFont typeface="Arial" panose="020B0604020202020204" pitchFamily="34" charset="0"/>
              <a:buNone/>
              <a:tabLst/>
              <a:defRPr sz="105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4" name="Text Placeholder 47">
            <a:extLst>
              <a:ext uri="{FF2B5EF4-FFF2-40B4-BE49-F238E27FC236}">
                <a16:creationId xmlns:a16="http://schemas.microsoft.com/office/drawing/2014/main" id="{AA2FDDA8-8DE6-0193-B8E2-492D69D2AC7D}"/>
              </a:ext>
            </a:extLst>
          </p:cNvPr>
          <p:cNvSpPr>
            <a:spLocks noGrp="1"/>
          </p:cNvSpPr>
          <p:nvPr>
            <p:ph type="body" sz="quarter" idx="54" hasCustomPrompt="1"/>
          </p:nvPr>
        </p:nvSpPr>
        <p:spPr>
          <a:xfrm>
            <a:off x="403351" y="1421525"/>
            <a:ext cx="633600" cy="633600"/>
          </a:xfrm>
          <a:solidFill>
            <a:schemeClr val="accent5"/>
          </a:solidFill>
        </p:spPr>
        <p:txBody>
          <a:bodyPr/>
          <a:lstStyle>
            <a:lvl1pPr marL="0" indent="0">
              <a:buNone/>
              <a:defRPr/>
            </a:lvl1pPr>
          </a:lstStyle>
          <a:p>
            <a:pPr lvl="0"/>
            <a:r>
              <a:rPr lang="en-GB" dirty="0"/>
              <a:t> </a:t>
            </a:r>
          </a:p>
        </p:txBody>
      </p:sp>
      <p:sp>
        <p:nvSpPr>
          <p:cNvPr id="55" name="Picture Placeholder 18">
            <a:extLst>
              <a:ext uri="{FF2B5EF4-FFF2-40B4-BE49-F238E27FC236}">
                <a16:creationId xmlns:a16="http://schemas.microsoft.com/office/drawing/2014/main" id="{C15F71BA-05B6-3B3B-5C0E-FD357FBB6131}"/>
              </a:ext>
            </a:extLst>
          </p:cNvPr>
          <p:cNvSpPr>
            <a:spLocks noGrp="1"/>
          </p:cNvSpPr>
          <p:nvPr>
            <p:ph type="pic" sz="quarter" idx="24" hasCustomPrompt="1"/>
          </p:nvPr>
        </p:nvSpPr>
        <p:spPr>
          <a:xfrm>
            <a:off x="493101" y="1499140"/>
            <a:ext cx="454099" cy="478370"/>
          </a:xfrm>
          <a:ln>
            <a:noFill/>
          </a:ln>
        </p:spPr>
        <p:txBody>
          <a:bodyPr anchor="ctr" anchorCtr="0"/>
          <a:lstStyle>
            <a:lvl1pPr marL="0" indent="0" algn="ctr">
              <a:buNone/>
              <a:defRPr sz="1050">
                <a:solidFill>
                  <a:schemeClr val="bg1"/>
                </a:solidFill>
              </a:defRPr>
            </a:lvl1pPr>
          </a:lstStyle>
          <a:p>
            <a:r>
              <a:rPr lang="en-GB" dirty="0"/>
              <a:t>Icon here</a:t>
            </a:r>
          </a:p>
        </p:txBody>
      </p:sp>
      <p:sp>
        <p:nvSpPr>
          <p:cNvPr id="56" name="Text Placeholder 47">
            <a:extLst>
              <a:ext uri="{FF2B5EF4-FFF2-40B4-BE49-F238E27FC236}">
                <a16:creationId xmlns:a16="http://schemas.microsoft.com/office/drawing/2014/main" id="{D6169C8C-C609-458F-2E63-44EB58EE3BE8}"/>
              </a:ext>
            </a:extLst>
          </p:cNvPr>
          <p:cNvSpPr>
            <a:spLocks noGrp="1"/>
          </p:cNvSpPr>
          <p:nvPr>
            <p:ph type="body" sz="quarter" idx="55" hasCustomPrompt="1"/>
          </p:nvPr>
        </p:nvSpPr>
        <p:spPr>
          <a:xfrm>
            <a:off x="3170985" y="1421525"/>
            <a:ext cx="633600" cy="633600"/>
          </a:xfrm>
          <a:solidFill>
            <a:schemeClr val="accent6"/>
          </a:solidFill>
        </p:spPr>
        <p:txBody>
          <a:bodyPr/>
          <a:lstStyle>
            <a:lvl1pPr marL="0" indent="0">
              <a:buNone/>
              <a:defRPr/>
            </a:lvl1pPr>
          </a:lstStyle>
          <a:p>
            <a:pPr lvl="0"/>
            <a:r>
              <a:rPr lang="en-GB" dirty="0"/>
              <a:t> </a:t>
            </a:r>
          </a:p>
        </p:txBody>
      </p:sp>
      <p:sp>
        <p:nvSpPr>
          <p:cNvPr id="57" name="Picture Placeholder 18">
            <a:extLst>
              <a:ext uri="{FF2B5EF4-FFF2-40B4-BE49-F238E27FC236}">
                <a16:creationId xmlns:a16="http://schemas.microsoft.com/office/drawing/2014/main" id="{4A9ED632-3776-BC20-73B0-D312C587B9B2}"/>
              </a:ext>
            </a:extLst>
          </p:cNvPr>
          <p:cNvSpPr>
            <a:spLocks noGrp="1"/>
          </p:cNvSpPr>
          <p:nvPr>
            <p:ph type="pic" sz="quarter" idx="56" hasCustomPrompt="1"/>
          </p:nvPr>
        </p:nvSpPr>
        <p:spPr>
          <a:xfrm>
            <a:off x="3260735" y="1499140"/>
            <a:ext cx="454099" cy="478370"/>
          </a:xfrm>
          <a:ln>
            <a:noFill/>
          </a:ln>
        </p:spPr>
        <p:txBody>
          <a:bodyPr anchor="ctr" anchorCtr="0"/>
          <a:lstStyle>
            <a:lvl1pPr marL="0" indent="0" algn="ctr">
              <a:buNone/>
              <a:defRPr sz="1050">
                <a:solidFill>
                  <a:schemeClr val="bg1"/>
                </a:solidFill>
              </a:defRPr>
            </a:lvl1pPr>
          </a:lstStyle>
          <a:p>
            <a:r>
              <a:rPr lang="en-GB" dirty="0"/>
              <a:t>Icon here</a:t>
            </a:r>
          </a:p>
        </p:txBody>
      </p:sp>
      <p:sp>
        <p:nvSpPr>
          <p:cNvPr id="58" name="Text Placeholder 47">
            <a:extLst>
              <a:ext uri="{FF2B5EF4-FFF2-40B4-BE49-F238E27FC236}">
                <a16:creationId xmlns:a16="http://schemas.microsoft.com/office/drawing/2014/main" id="{D6927755-A3E3-A1E1-DBF2-FE95D921A22C}"/>
              </a:ext>
            </a:extLst>
          </p:cNvPr>
          <p:cNvSpPr>
            <a:spLocks noGrp="1"/>
          </p:cNvSpPr>
          <p:nvPr>
            <p:ph type="body" sz="quarter" idx="57" hasCustomPrompt="1"/>
          </p:nvPr>
        </p:nvSpPr>
        <p:spPr>
          <a:xfrm>
            <a:off x="5926771" y="1421525"/>
            <a:ext cx="633600" cy="633600"/>
          </a:xfrm>
          <a:solidFill>
            <a:schemeClr val="accent3"/>
          </a:solidFill>
        </p:spPr>
        <p:txBody>
          <a:bodyPr/>
          <a:lstStyle>
            <a:lvl1pPr marL="0" indent="0">
              <a:buNone/>
              <a:defRPr/>
            </a:lvl1pPr>
          </a:lstStyle>
          <a:p>
            <a:pPr lvl="0"/>
            <a:r>
              <a:rPr lang="en-GB" dirty="0"/>
              <a:t> </a:t>
            </a:r>
          </a:p>
        </p:txBody>
      </p:sp>
      <p:sp>
        <p:nvSpPr>
          <p:cNvPr id="59" name="Picture Placeholder 18">
            <a:extLst>
              <a:ext uri="{FF2B5EF4-FFF2-40B4-BE49-F238E27FC236}">
                <a16:creationId xmlns:a16="http://schemas.microsoft.com/office/drawing/2014/main" id="{0B835AB0-013E-F55E-447C-8672ED8D9F49}"/>
              </a:ext>
            </a:extLst>
          </p:cNvPr>
          <p:cNvSpPr>
            <a:spLocks noGrp="1"/>
          </p:cNvSpPr>
          <p:nvPr>
            <p:ph type="pic" sz="quarter" idx="58" hasCustomPrompt="1"/>
          </p:nvPr>
        </p:nvSpPr>
        <p:spPr>
          <a:xfrm>
            <a:off x="6021383" y="1499140"/>
            <a:ext cx="454099" cy="478370"/>
          </a:xfrm>
          <a:ln>
            <a:noFill/>
          </a:ln>
        </p:spPr>
        <p:txBody>
          <a:bodyPr anchor="ctr" anchorCtr="0"/>
          <a:lstStyle>
            <a:lvl1pPr marL="0" indent="0" algn="ctr">
              <a:buNone/>
              <a:defRPr sz="1050">
                <a:solidFill>
                  <a:schemeClr val="bg1"/>
                </a:solidFill>
              </a:defRPr>
            </a:lvl1pPr>
          </a:lstStyle>
          <a:p>
            <a:r>
              <a:rPr lang="en-GB" dirty="0"/>
              <a:t>Icon here</a:t>
            </a:r>
          </a:p>
        </p:txBody>
      </p:sp>
    </p:spTree>
    <p:extLst>
      <p:ext uri="{BB962C8B-B14F-4D97-AF65-F5344CB8AC3E}">
        <p14:creationId xmlns:p14="http://schemas.microsoft.com/office/powerpoint/2010/main" val="215531139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4 image with ico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1" name="Picture Placeholder 19">
            <a:extLst>
              <a:ext uri="{FF2B5EF4-FFF2-40B4-BE49-F238E27FC236}">
                <a16:creationId xmlns:a16="http://schemas.microsoft.com/office/drawing/2014/main" id="{60509BBC-3D2E-3139-F0F2-EBA0F3CFCB04}"/>
              </a:ext>
            </a:extLst>
          </p:cNvPr>
          <p:cNvSpPr>
            <a:spLocks noGrp="1"/>
          </p:cNvSpPr>
          <p:nvPr>
            <p:ph type="pic" sz="quarter" idx="55" hasCustomPrompt="1"/>
          </p:nvPr>
        </p:nvSpPr>
        <p:spPr>
          <a:xfrm>
            <a:off x="3155783" y="384887"/>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Text Placeholder 10">
            <a:extLst>
              <a:ext uri="{FF2B5EF4-FFF2-40B4-BE49-F238E27FC236}">
                <a16:creationId xmlns:a16="http://schemas.microsoft.com/office/drawing/2014/main" id="{D2A3194D-6746-BDBC-EDBB-F91AAFE13DE9}"/>
              </a:ext>
            </a:extLst>
          </p:cNvPr>
          <p:cNvSpPr>
            <a:spLocks noGrp="1"/>
          </p:cNvSpPr>
          <p:nvPr>
            <p:ph type="body" sz="quarter" idx="18" hasCustomPrompt="1"/>
          </p:nvPr>
        </p:nvSpPr>
        <p:spPr>
          <a:xfrm>
            <a:off x="3155783" y="2192694"/>
            <a:ext cx="2790000" cy="288000"/>
          </a:xfrm>
          <a:prstGeom prst="rect">
            <a:avLst/>
          </a:prstGeom>
          <a:solidFill>
            <a:schemeClr val="accent2"/>
          </a:solidFill>
          <a:ln>
            <a:noFill/>
          </a:ln>
        </p:spPr>
        <p:txBody>
          <a:bodyPr/>
          <a:lstStyle>
            <a:lvl1pPr marL="0" indent="0">
              <a:buNone/>
              <a:defRPr/>
            </a:lvl1pPr>
          </a:lstStyle>
          <a:p>
            <a:pPr lvl="0"/>
            <a:r>
              <a:rPr lang="en-GB" dirty="0"/>
              <a:t> </a:t>
            </a:r>
          </a:p>
        </p:txBody>
      </p:sp>
      <p:sp>
        <p:nvSpPr>
          <p:cNvPr id="47" name="Text Placeholder 11">
            <a:extLst>
              <a:ext uri="{FF2B5EF4-FFF2-40B4-BE49-F238E27FC236}">
                <a16:creationId xmlns:a16="http://schemas.microsoft.com/office/drawing/2014/main" id="{6798F197-0C0B-FE9B-278E-543A62BB29A5}"/>
              </a:ext>
            </a:extLst>
          </p:cNvPr>
          <p:cNvSpPr>
            <a:spLocks noGrp="1"/>
          </p:cNvSpPr>
          <p:nvPr>
            <p:ph type="body" sz="quarter" idx="48" hasCustomPrompt="1"/>
          </p:nvPr>
        </p:nvSpPr>
        <p:spPr>
          <a:xfrm>
            <a:off x="3155783" y="2192694"/>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389608"/>
            <a:ext cx="2253086" cy="1803086"/>
          </a:xfrm>
        </p:spPr>
        <p:txBody>
          <a:bodyPr>
            <a:noAutofit/>
          </a:bodyPr>
          <a:lstStyle>
            <a:lvl1pPr marL="0" indent="0">
              <a:buNone/>
              <a:defRPr sz="18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a:t>
            </a:r>
            <a:br>
              <a:rPr lang="en-GB" dirty="0"/>
            </a:br>
            <a:r>
              <a:rPr lang="en-GB" dirty="0"/>
              <a:t>paragraph here</a:t>
            </a:r>
          </a:p>
        </p:txBody>
      </p:sp>
      <p:sp>
        <p:nvSpPr>
          <p:cNvPr id="34" name="Text Placeholder 47">
            <a:extLst>
              <a:ext uri="{FF2B5EF4-FFF2-40B4-BE49-F238E27FC236}">
                <a16:creationId xmlns:a16="http://schemas.microsoft.com/office/drawing/2014/main" id="{C3EC66F9-3BD1-2E88-9543-8F00F053D226}"/>
              </a:ext>
            </a:extLst>
          </p:cNvPr>
          <p:cNvSpPr>
            <a:spLocks noGrp="1"/>
          </p:cNvSpPr>
          <p:nvPr>
            <p:ph type="body" sz="quarter" idx="58" hasCustomPrompt="1"/>
          </p:nvPr>
        </p:nvSpPr>
        <p:spPr>
          <a:xfrm>
            <a:off x="3155783" y="384887"/>
            <a:ext cx="511151" cy="511151"/>
          </a:xfrm>
          <a:solidFill>
            <a:schemeClr val="accent2"/>
          </a:solidFill>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E3297D53-8603-8F42-4017-2E6107654B50}"/>
              </a:ext>
            </a:extLst>
          </p:cNvPr>
          <p:cNvSpPr>
            <a:spLocks noGrp="1"/>
          </p:cNvSpPr>
          <p:nvPr>
            <p:ph type="pic" sz="quarter" idx="59" hasCustomPrompt="1"/>
          </p:nvPr>
        </p:nvSpPr>
        <p:spPr>
          <a:xfrm>
            <a:off x="3219655" y="429398"/>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52" name="Picture Placeholder 19">
            <a:extLst>
              <a:ext uri="{FF2B5EF4-FFF2-40B4-BE49-F238E27FC236}">
                <a16:creationId xmlns:a16="http://schemas.microsoft.com/office/drawing/2014/main" id="{4B09F04D-2859-C862-AB8A-35EF39B855FB}"/>
              </a:ext>
            </a:extLst>
          </p:cNvPr>
          <p:cNvSpPr>
            <a:spLocks noGrp="1"/>
          </p:cNvSpPr>
          <p:nvPr>
            <p:ph type="pic" sz="quarter" idx="64" hasCustomPrompt="1"/>
          </p:nvPr>
        </p:nvSpPr>
        <p:spPr>
          <a:xfrm>
            <a:off x="5949307" y="384887"/>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3" name="Text Placeholder 10">
            <a:extLst>
              <a:ext uri="{FF2B5EF4-FFF2-40B4-BE49-F238E27FC236}">
                <a16:creationId xmlns:a16="http://schemas.microsoft.com/office/drawing/2014/main" id="{78ABB6E4-8998-1588-CA54-0DF6DB78E0DF}"/>
              </a:ext>
            </a:extLst>
          </p:cNvPr>
          <p:cNvSpPr>
            <a:spLocks noGrp="1"/>
          </p:cNvSpPr>
          <p:nvPr>
            <p:ph type="body" sz="quarter" idx="65" hasCustomPrompt="1"/>
          </p:nvPr>
        </p:nvSpPr>
        <p:spPr>
          <a:xfrm>
            <a:off x="5949307" y="2192694"/>
            <a:ext cx="2790000" cy="288000"/>
          </a:xfrm>
          <a:prstGeom prst="rect">
            <a:avLst/>
          </a:prstGeom>
          <a:solidFill>
            <a:schemeClr val="accent3"/>
          </a:solidFill>
          <a:ln>
            <a:noFill/>
          </a:ln>
        </p:spPr>
        <p:txBody>
          <a:bodyPr/>
          <a:lstStyle>
            <a:lvl1pPr marL="0" indent="0">
              <a:buNone/>
              <a:defRPr/>
            </a:lvl1pPr>
          </a:lstStyle>
          <a:p>
            <a:pPr lvl="0"/>
            <a:r>
              <a:rPr lang="en-GB" dirty="0"/>
              <a:t> </a:t>
            </a:r>
          </a:p>
        </p:txBody>
      </p:sp>
      <p:sp>
        <p:nvSpPr>
          <p:cNvPr id="60" name="Text Placeholder 11">
            <a:extLst>
              <a:ext uri="{FF2B5EF4-FFF2-40B4-BE49-F238E27FC236}">
                <a16:creationId xmlns:a16="http://schemas.microsoft.com/office/drawing/2014/main" id="{AB569F64-05FF-C05A-3416-CC4D815DC54F}"/>
              </a:ext>
            </a:extLst>
          </p:cNvPr>
          <p:cNvSpPr>
            <a:spLocks noGrp="1"/>
          </p:cNvSpPr>
          <p:nvPr>
            <p:ph type="body" sz="quarter" idx="66" hasCustomPrompt="1"/>
          </p:nvPr>
        </p:nvSpPr>
        <p:spPr>
          <a:xfrm>
            <a:off x="5949307" y="2192694"/>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1" name="Text Placeholder 47">
            <a:extLst>
              <a:ext uri="{FF2B5EF4-FFF2-40B4-BE49-F238E27FC236}">
                <a16:creationId xmlns:a16="http://schemas.microsoft.com/office/drawing/2014/main" id="{65CA279F-5F68-45CA-D7C1-5FC56D625CC1}"/>
              </a:ext>
            </a:extLst>
          </p:cNvPr>
          <p:cNvSpPr>
            <a:spLocks noGrp="1"/>
          </p:cNvSpPr>
          <p:nvPr>
            <p:ph type="body" sz="quarter" idx="67" hasCustomPrompt="1"/>
          </p:nvPr>
        </p:nvSpPr>
        <p:spPr>
          <a:xfrm>
            <a:off x="5949307" y="384887"/>
            <a:ext cx="511151" cy="511151"/>
          </a:xfrm>
          <a:solidFill>
            <a:schemeClr val="accent3"/>
          </a:solidFill>
        </p:spPr>
        <p:txBody>
          <a:bodyPr/>
          <a:lstStyle>
            <a:lvl1pPr marL="0" indent="0">
              <a:buNone/>
              <a:defRPr/>
            </a:lvl1pPr>
          </a:lstStyle>
          <a:p>
            <a:pPr lvl="0"/>
            <a:r>
              <a:rPr lang="en-GB" dirty="0"/>
              <a:t> </a:t>
            </a:r>
          </a:p>
        </p:txBody>
      </p:sp>
      <p:sp>
        <p:nvSpPr>
          <p:cNvPr id="62" name="Picture Placeholder 18">
            <a:extLst>
              <a:ext uri="{FF2B5EF4-FFF2-40B4-BE49-F238E27FC236}">
                <a16:creationId xmlns:a16="http://schemas.microsoft.com/office/drawing/2014/main" id="{7CC2A89B-015E-3923-0574-C03420BA3D77}"/>
              </a:ext>
            </a:extLst>
          </p:cNvPr>
          <p:cNvSpPr>
            <a:spLocks noGrp="1"/>
          </p:cNvSpPr>
          <p:nvPr>
            <p:ph type="pic" sz="quarter" idx="68" hasCustomPrompt="1"/>
          </p:nvPr>
        </p:nvSpPr>
        <p:spPr>
          <a:xfrm>
            <a:off x="6013179" y="429398"/>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3" name="Picture Placeholder 19">
            <a:extLst>
              <a:ext uri="{FF2B5EF4-FFF2-40B4-BE49-F238E27FC236}">
                <a16:creationId xmlns:a16="http://schemas.microsoft.com/office/drawing/2014/main" id="{C865F6CF-15BD-3E54-5F44-E8CCFFB20FE5}"/>
              </a:ext>
            </a:extLst>
          </p:cNvPr>
          <p:cNvSpPr>
            <a:spLocks noGrp="1"/>
          </p:cNvSpPr>
          <p:nvPr>
            <p:ph type="pic" sz="quarter" idx="69" hasCustomPrompt="1"/>
          </p:nvPr>
        </p:nvSpPr>
        <p:spPr>
          <a:xfrm>
            <a:off x="3155783"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5" name="Text Placeholder 10">
            <a:extLst>
              <a:ext uri="{FF2B5EF4-FFF2-40B4-BE49-F238E27FC236}">
                <a16:creationId xmlns:a16="http://schemas.microsoft.com/office/drawing/2014/main" id="{5BF469E4-37C7-5F0B-1D06-D49BEFEE4B18}"/>
              </a:ext>
            </a:extLst>
          </p:cNvPr>
          <p:cNvSpPr>
            <a:spLocks noGrp="1"/>
          </p:cNvSpPr>
          <p:nvPr>
            <p:ph type="body" sz="quarter" idx="70" hasCustomPrompt="1"/>
          </p:nvPr>
        </p:nvSpPr>
        <p:spPr>
          <a:xfrm>
            <a:off x="3155783" y="4284165"/>
            <a:ext cx="2790000" cy="288000"/>
          </a:xfrm>
          <a:prstGeom prst="rect">
            <a:avLst/>
          </a:prstGeom>
          <a:solidFill>
            <a:schemeClr val="accent6"/>
          </a:solidFill>
          <a:ln>
            <a:noFill/>
          </a:ln>
        </p:spPr>
        <p:txBody>
          <a:bodyPr/>
          <a:lstStyle>
            <a:lvl1pPr marL="0" indent="0">
              <a:buNone/>
              <a:defRPr/>
            </a:lvl1pPr>
          </a:lstStyle>
          <a:p>
            <a:pPr lvl="0"/>
            <a:r>
              <a:rPr lang="en-GB" dirty="0"/>
              <a:t> </a:t>
            </a:r>
          </a:p>
        </p:txBody>
      </p:sp>
      <p:sp>
        <p:nvSpPr>
          <p:cNvPr id="66" name="Text Placeholder 11">
            <a:extLst>
              <a:ext uri="{FF2B5EF4-FFF2-40B4-BE49-F238E27FC236}">
                <a16:creationId xmlns:a16="http://schemas.microsoft.com/office/drawing/2014/main" id="{ACDF221E-15BE-A56E-ECA4-A4CDE6909F45}"/>
              </a:ext>
            </a:extLst>
          </p:cNvPr>
          <p:cNvSpPr>
            <a:spLocks noGrp="1"/>
          </p:cNvSpPr>
          <p:nvPr>
            <p:ph type="body" sz="quarter" idx="71" hasCustomPrompt="1"/>
          </p:nvPr>
        </p:nvSpPr>
        <p:spPr>
          <a:xfrm>
            <a:off x="3155783"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7" name="Text Placeholder 47">
            <a:extLst>
              <a:ext uri="{FF2B5EF4-FFF2-40B4-BE49-F238E27FC236}">
                <a16:creationId xmlns:a16="http://schemas.microsoft.com/office/drawing/2014/main" id="{A3A305D7-4254-72E2-D32F-C22B04D48DD1}"/>
              </a:ext>
            </a:extLst>
          </p:cNvPr>
          <p:cNvSpPr>
            <a:spLocks noGrp="1"/>
          </p:cNvSpPr>
          <p:nvPr>
            <p:ph type="body" sz="quarter" idx="72" hasCustomPrompt="1"/>
          </p:nvPr>
        </p:nvSpPr>
        <p:spPr>
          <a:xfrm>
            <a:off x="3155783" y="2476358"/>
            <a:ext cx="511151" cy="511151"/>
          </a:xfrm>
          <a:solidFill>
            <a:schemeClr val="accent6"/>
          </a:solidFill>
        </p:spPr>
        <p:txBody>
          <a:bodyPr/>
          <a:lstStyle>
            <a:lvl1pPr marL="0" indent="0">
              <a:buNone/>
              <a:defRPr/>
            </a:lvl1pPr>
          </a:lstStyle>
          <a:p>
            <a:pPr lvl="0"/>
            <a:r>
              <a:rPr lang="en-GB" dirty="0"/>
              <a:t> </a:t>
            </a:r>
          </a:p>
        </p:txBody>
      </p:sp>
      <p:sp>
        <p:nvSpPr>
          <p:cNvPr id="68" name="Picture Placeholder 18">
            <a:extLst>
              <a:ext uri="{FF2B5EF4-FFF2-40B4-BE49-F238E27FC236}">
                <a16:creationId xmlns:a16="http://schemas.microsoft.com/office/drawing/2014/main" id="{D8B7ED16-DCA9-09E6-DDD3-275F4705BEEF}"/>
              </a:ext>
            </a:extLst>
          </p:cNvPr>
          <p:cNvSpPr>
            <a:spLocks noGrp="1"/>
          </p:cNvSpPr>
          <p:nvPr>
            <p:ph type="pic" sz="quarter" idx="73" hasCustomPrompt="1"/>
          </p:nvPr>
        </p:nvSpPr>
        <p:spPr>
          <a:xfrm>
            <a:off x="3219655"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9" name="Picture Placeholder 19">
            <a:extLst>
              <a:ext uri="{FF2B5EF4-FFF2-40B4-BE49-F238E27FC236}">
                <a16:creationId xmlns:a16="http://schemas.microsoft.com/office/drawing/2014/main" id="{90D20E03-81F3-CF15-D5FB-409479950559}"/>
              </a:ext>
            </a:extLst>
          </p:cNvPr>
          <p:cNvSpPr>
            <a:spLocks noGrp="1"/>
          </p:cNvSpPr>
          <p:nvPr>
            <p:ph type="pic" sz="quarter" idx="74" hasCustomPrompt="1"/>
          </p:nvPr>
        </p:nvSpPr>
        <p:spPr>
          <a:xfrm>
            <a:off x="5949307"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70" name="Text Placeholder 10">
            <a:extLst>
              <a:ext uri="{FF2B5EF4-FFF2-40B4-BE49-F238E27FC236}">
                <a16:creationId xmlns:a16="http://schemas.microsoft.com/office/drawing/2014/main" id="{DA38B5CB-58C4-CA6D-62A5-3EBD42D5A786}"/>
              </a:ext>
            </a:extLst>
          </p:cNvPr>
          <p:cNvSpPr>
            <a:spLocks noGrp="1"/>
          </p:cNvSpPr>
          <p:nvPr>
            <p:ph type="body" sz="quarter" idx="75" hasCustomPrompt="1"/>
          </p:nvPr>
        </p:nvSpPr>
        <p:spPr>
          <a:xfrm>
            <a:off x="5949307" y="4284165"/>
            <a:ext cx="2790000" cy="288000"/>
          </a:xfrm>
          <a:prstGeom prst="rect">
            <a:avLst/>
          </a:prstGeom>
          <a:solidFill>
            <a:schemeClr val="accent5"/>
          </a:solidFill>
          <a:ln>
            <a:noFill/>
          </a:ln>
        </p:spPr>
        <p:txBody>
          <a:bodyPr/>
          <a:lstStyle>
            <a:lvl1pPr marL="0" indent="0">
              <a:buNone/>
              <a:defRPr/>
            </a:lvl1pPr>
          </a:lstStyle>
          <a:p>
            <a:pPr lvl="0"/>
            <a:r>
              <a:rPr lang="en-GB" dirty="0"/>
              <a:t> </a:t>
            </a:r>
          </a:p>
        </p:txBody>
      </p:sp>
      <p:sp>
        <p:nvSpPr>
          <p:cNvPr id="71" name="Text Placeholder 11">
            <a:extLst>
              <a:ext uri="{FF2B5EF4-FFF2-40B4-BE49-F238E27FC236}">
                <a16:creationId xmlns:a16="http://schemas.microsoft.com/office/drawing/2014/main" id="{054ED65A-4CB1-63C7-F99B-F8181D4BFC7B}"/>
              </a:ext>
            </a:extLst>
          </p:cNvPr>
          <p:cNvSpPr>
            <a:spLocks noGrp="1"/>
          </p:cNvSpPr>
          <p:nvPr>
            <p:ph type="body" sz="quarter" idx="76" hasCustomPrompt="1"/>
          </p:nvPr>
        </p:nvSpPr>
        <p:spPr>
          <a:xfrm>
            <a:off x="5949307"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72" name="Text Placeholder 47">
            <a:extLst>
              <a:ext uri="{FF2B5EF4-FFF2-40B4-BE49-F238E27FC236}">
                <a16:creationId xmlns:a16="http://schemas.microsoft.com/office/drawing/2014/main" id="{E50A0161-B2CF-1433-100C-8468F1CD49F1}"/>
              </a:ext>
            </a:extLst>
          </p:cNvPr>
          <p:cNvSpPr>
            <a:spLocks noGrp="1"/>
          </p:cNvSpPr>
          <p:nvPr>
            <p:ph type="body" sz="quarter" idx="77" hasCustomPrompt="1"/>
          </p:nvPr>
        </p:nvSpPr>
        <p:spPr>
          <a:xfrm>
            <a:off x="5949307" y="2476358"/>
            <a:ext cx="511151" cy="511151"/>
          </a:xfrm>
          <a:solidFill>
            <a:schemeClr val="accent5"/>
          </a:solidFill>
        </p:spPr>
        <p:txBody>
          <a:bodyPr/>
          <a:lstStyle>
            <a:lvl1pPr marL="0" indent="0">
              <a:buNone/>
              <a:defRPr/>
            </a:lvl1pPr>
          </a:lstStyle>
          <a:p>
            <a:pPr lvl="0"/>
            <a:r>
              <a:rPr lang="en-GB" dirty="0"/>
              <a:t> </a:t>
            </a:r>
          </a:p>
        </p:txBody>
      </p:sp>
      <p:sp>
        <p:nvSpPr>
          <p:cNvPr id="73" name="Picture Placeholder 18">
            <a:extLst>
              <a:ext uri="{FF2B5EF4-FFF2-40B4-BE49-F238E27FC236}">
                <a16:creationId xmlns:a16="http://schemas.microsoft.com/office/drawing/2014/main" id="{F4953530-39DF-7631-CA08-B736734C15D9}"/>
              </a:ext>
            </a:extLst>
          </p:cNvPr>
          <p:cNvSpPr>
            <a:spLocks noGrp="1"/>
          </p:cNvSpPr>
          <p:nvPr>
            <p:ph type="pic" sz="quarter" idx="78" hasCustomPrompt="1"/>
          </p:nvPr>
        </p:nvSpPr>
        <p:spPr>
          <a:xfrm>
            <a:off x="6013179"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Tree>
    <p:extLst>
      <p:ext uri="{BB962C8B-B14F-4D97-AF65-F5344CB8AC3E}">
        <p14:creationId xmlns:p14="http://schemas.microsoft.com/office/powerpoint/2010/main" val="2467748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5 image with icon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1" name="Picture Placeholder 19">
            <a:extLst>
              <a:ext uri="{FF2B5EF4-FFF2-40B4-BE49-F238E27FC236}">
                <a16:creationId xmlns:a16="http://schemas.microsoft.com/office/drawing/2014/main" id="{60509BBC-3D2E-3139-F0F2-EBA0F3CFCB04}"/>
              </a:ext>
            </a:extLst>
          </p:cNvPr>
          <p:cNvSpPr>
            <a:spLocks noGrp="1"/>
          </p:cNvSpPr>
          <p:nvPr>
            <p:ph type="pic" sz="quarter" idx="55" hasCustomPrompt="1"/>
          </p:nvPr>
        </p:nvSpPr>
        <p:spPr>
          <a:xfrm>
            <a:off x="3215272" y="387773"/>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Text Placeholder 10">
            <a:extLst>
              <a:ext uri="{FF2B5EF4-FFF2-40B4-BE49-F238E27FC236}">
                <a16:creationId xmlns:a16="http://schemas.microsoft.com/office/drawing/2014/main" id="{D2A3194D-6746-BDBC-EDBB-F91AAFE13DE9}"/>
              </a:ext>
            </a:extLst>
          </p:cNvPr>
          <p:cNvSpPr>
            <a:spLocks noGrp="1"/>
          </p:cNvSpPr>
          <p:nvPr>
            <p:ph type="body" sz="quarter" idx="18" hasCustomPrompt="1"/>
          </p:nvPr>
        </p:nvSpPr>
        <p:spPr>
          <a:xfrm>
            <a:off x="3215272" y="2195580"/>
            <a:ext cx="2790000" cy="288000"/>
          </a:xfrm>
          <a:prstGeom prst="rect">
            <a:avLst/>
          </a:prstGeom>
          <a:solidFill>
            <a:schemeClr val="accent2"/>
          </a:solidFill>
          <a:ln>
            <a:noFill/>
          </a:ln>
        </p:spPr>
        <p:txBody>
          <a:bodyPr/>
          <a:lstStyle>
            <a:lvl1pPr marL="0" indent="0">
              <a:buNone/>
              <a:defRPr/>
            </a:lvl1pPr>
          </a:lstStyle>
          <a:p>
            <a:pPr lvl="0"/>
            <a:r>
              <a:rPr lang="en-GB" dirty="0"/>
              <a:t> </a:t>
            </a:r>
          </a:p>
        </p:txBody>
      </p:sp>
      <p:sp>
        <p:nvSpPr>
          <p:cNvPr id="47" name="Text Placeholder 11">
            <a:extLst>
              <a:ext uri="{FF2B5EF4-FFF2-40B4-BE49-F238E27FC236}">
                <a16:creationId xmlns:a16="http://schemas.microsoft.com/office/drawing/2014/main" id="{6798F197-0C0B-FE9B-278E-543A62BB29A5}"/>
              </a:ext>
            </a:extLst>
          </p:cNvPr>
          <p:cNvSpPr>
            <a:spLocks noGrp="1"/>
          </p:cNvSpPr>
          <p:nvPr>
            <p:ph type="body" sz="quarter" idx="48" hasCustomPrompt="1"/>
          </p:nvPr>
        </p:nvSpPr>
        <p:spPr>
          <a:xfrm>
            <a:off x="3215272" y="2195580"/>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389608"/>
            <a:ext cx="2253086" cy="1803086"/>
          </a:xfrm>
        </p:spPr>
        <p:txBody>
          <a:bodyPr>
            <a:noAutofit/>
          </a:bodyPr>
          <a:lstStyle>
            <a:lvl1pPr marL="0" indent="0">
              <a:buNone/>
              <a:defRPr sz="1800" spc="20" baseline="0">
                <a:solidFill>
                  <a:schemeClr val="tx2"/>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Type short </a:t>
            </a:r>
            <a:br>
              <a:rPr lang="en-GB" dirty="0"/>
            </a:br>
            <a:r>
              <a:rPr lang="en-GB" dirty="0"/>
              <a:t>paragraph here</a:t>
            </a:r>
          </a:p>
        </p:txBody>
      </p:sp>
      <p:sp>
        <p:nvSpPr>
          <p:cNvPr id="34" name="Text Placeholder 47">
            <a:extLst>
              <a:ext uri="{FF2B5EF4-FFF2-40B4-BE49-F238E27FC236}">
                <a16:creationId xmlns:a16="http://schemas.microsoft.com/office/drawing/2014/main" id="{C3EC66F9-3BD1-2E88-9543-8F00F053D226}"/>
              </a:ext>
            </a:extLst>
          </p:cNvPr>
          <p:cNvSpPr>
            <a:spLocks noGrp="1"/>
          </p:cNvSpPr>
          <p:nvPr>
            <p:ph type="body" sz="quarter" idx="58" hasCustomPrompt="1"/>
          </p:nvPr>
        </p:nvSpPr>
        <p:spPr>
          <a:xfrm>
            <a:off x="3215272" y="387773"/>
            <a:ext cx="511151" cy="511151"/>
          </a:xfrm>
          <a:solidFill>
            <a:schemeClr val="accent2"/>
          </a:solidFill>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E3297D53-8603-8F42-4017-2E6107654B50}"/>
              </a:ext>
            </a:extLst>
          </p:cNvPr>
          <p:cNvSpPr>
            <a:spLocks noGrp="1"/>
          </p:cNvSpPr>
          <p:nvPr>
            <p:ph type="pic" sz="quarter" idx="59" hasCustomPrompt="1"/>
          </p:nvPr>
        </p:nvSpPr>
        <p:spPr>
          <a:xfrm>
            <a:off x="3279144" y="432284"/>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52" name="Picture Placeholder 19">
            <a:extLst>
              <a:ext uri="{FF2B5EF4-FFF2-40B4-BE49-F238E27FC236}">
                <a16:creationId xmlns:a16="http://schemas.microsoft.com/office/drawing/2014/main" id="{4B09F04D-2859-C862-AB8A-35EF39B855FB}"/>
              </a:ext>
            </a:extLst>
          </p:cNvPr>
          <p:cNvSpPr>
            <a:spLocks noGrp="1"/>
          </p:cNvSpPr>
          <p:nvPr>
            <p:ph type="pic" sz="quarter" idx="64" hasCustomPrompt="1"/>
          </p:nvPr>
        </p:nvSpPr>
        <p:spPr>
          <a:xfrm>
            <a:off x="6008796" y="387773"/>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53" name="Text Placeholder 10">
            <a:extLst>
              <a:ext uri="{FF2B5EF4-FFF2-40B4-BE49-F238E27FC236}">
                <a16:creationId xmlns:a16="http://schemas.microsoft.com/office/drawing/2014/main" id="{78ABB6E4-8998-1588-CA54-0DF6DB78E0DF}"/>
              </a:ext>
            </a:extLst>
          </p:cNvPr>
          <p:cNvSpPr>
            <a:spLocks noGrp="1"/>
          </p:cNvSpPr>
          <p:nvPr>
            <p:ph type="body" sz="quarter" idx="65" hasCustomPrompt="1"/>
          </p:nvPr>
        </p:nvSpPr>
        <p:spPr>
          <a:xfrm>
            <a:off x="6008796" y="2195580"/>
            <a:ext cx="2790000" cy="288000"/>
          </a:xfrm>
          <a:prstGeom prst="rect">
            <a:avLst/>
          </a:prstGeom>
          <a:solidFill>
            <a:schemeClr val="accent3"/>
          </a:solidFill>
          <a:ln>
            <a:noFill/>
          </a:ln>
        </p:spPr>
        <p:txBody>
          <a:bodyPr/>
          <a:lstStyle>
            <a:lvl1pPr marL="0" indent="0">
              <a:buNone/>
              <a:defRPr/>
            </a:lvl1pPr>
          </a:lstStyle>
          <a:p>
            <a:pPr lvl="0"/>
            <a:r>
              <a:rPr lang="en-GB" dirty="0"/>
              <a:t> </a:t>
            </a:r>
          </a:p>
        </p:txBody>
      </p:sp>
      <p:sp>
        <p:nvSpPr>
          <p:cNvPr id="60" name="Text Placeholder 11">
            <a:extLst>
              <a:ext uri="{FF2B5EF4-FFF2-40B4-BE49-F238E27FC236}">
                <a16:creationId xmlns:a16="http://schemas.microsoft.com/office/drawing/2014/main" id="{AB569F64-05FF-C05A-3416-CC4D815DC54F}"/>
              </a:ext>
            </a:extLst>
          </p:cNvPr>
          <p:cNvSpPr>
            <a:spLocks noGrp="1"/>
          </p:cNvSpPr>
          <p:nvPr>
            <p:ph type="body" sz="quarter" idx="66" hasCustomPrompt="1"/>
          </p:nvPr>
        </p:nvSpPr>
        <p:spPr>
          <a:xfrm>
            <a:off x="6008796" y="2195580"/>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1" name="Text Placeholder 47">
            <a:extLst>
              <a:ext uri="{FF2B5EF4-FFF2-40B4-BE49-F238E27FC236}">
                <a16:creationId xmlns:a16="http://schemas.microsoft.com/office/drawing/2014/main" id="{65CA279F-5F68-45CA-D7C1-5FC56D625CC1}"/>
              </a:ext>
            </a:extLst>
          </p:cNvPr>
          <p:cNvSpPr>
            <a:spLocks noGrp="1"/>
          </p:cNvSpPr>
          <p:nvPr>
            <p:ph type="body" sz="quarter" idx="67" hasCustomPrompt="1"/>
          </p:nvPr>
        </p:nvSpPr>
        <p:spPr>
          <a:xfrm>
            <a:off x="6008796" y="387773"/>
            <a:ext cx="511151" cy="511151"/>
          </a:xfrm>
          <a:solidFill>
            <a:schemeClr val="accent3"/>
          </a:solidFill>
        </p:spPr>
        <p:txBody>
          <a:bodyPr/>
          <a:lstStyle>
            <a:lvl1pPr marL="0" indent="0">
              <a:buNone/>
              <a:defRPr/>
            </a:lvl1pPr>
          </a:lstStyle>
          <a:p>
            <a:pPr lvl="0"/>
            <a:r>
              <a:rPr lang="en-GB" dirty="0"/>
              <a:t> </a:t>
            </a:r>
          </a:p>
        </p:txBody>
      </p:sp>
      <p:sp>
        <p:nvSpPr>
          <p:cNvPr id="62" name="Picture Placeholder 18">
            <a:extLst>
              <a:ext uri="{FF2B5EF4-FFF2-40B4-BE49-F238E27FC236}">
                <a16:creationId xmlns:a16="http://schemas.microsoft.com/office/drawing/2014/main" id="{7CC2A89B-015E-3923-0574-C03420BA3D77}"/>
              </a:ext>
            </a:extLst>
          </p:cNvPr>
          <p:cNvSpPr>
            <a:spLocks noGrp="1"/>
          </p:cNvSpPr>
          <p:nvPr>
            <p:ph type="pic" sz="quarter" idx="68" hasCustomPrompt="1"/>
          </p:nvPr>
        </p:nvSpPr>
        <p:spPr>
          <a:xfrm>
            <a:off x="6072668" y="432284"/>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3" name="Picture Placeholder 19">
            <a:extLst>
              <a:ext uri="{FF2B5EF4-FFF2-40B4-BE49-F238E27FC236}">
                <a16:creationId xmlns:a16="http://schemas.microsoft.com/office/drawing/2014/main" id="{C865F6CF-15BD-3E54-5F44-E8CCFFB20FE5}"/>
              </a:ext>
            </a:extLst>
          </p:cNvPr>
          <p:cNvSpPr>
            <a:spLocks noGrp="1"/>
          </p:cNvSpPr>
          <p:nvPr>
            <p:ph type="pic" sz="quarter" idx="69" hasCustomPrompt="1"/>
          </p:nvPr>
        </p:nvSpPr>
        <p:spPr>
          <a:xfrm>
            <a:off x="3215272"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5" name="Text Placeholder 10">
            <a:extLst>
              <a:ext uri="{FF2B5EF4-FFF2-40B4-BE49-F238E27FC236}">
                <a16:creationId xmlns:a16="http://schemas.microsoft.com/office/drawing/2014/main" id="{5BF469E4-37C7-5F0B-1D06-D49BEFEE4B18}"/>
              </a:ext>
            </a:extLst>
          </p:cNvPr>
          <p:cNvSpPr>
            <a:spLocks noGrp="1"/>
          </p:cNvSpPr>
          <p:nvPr>
            <p:ph type="body" sz="quarter" idx="70" hasCustomPrompt="1"/>
          </p:nvPr>
        </p:nvSpPr>
        <p:spPr>
          <a:xfrm>
            <a:off x="3215272" y="4284165"/>
            <a:ext cx="2790000" cy="288000"/>
          </a:xfrm>
          <a:prstGeom prst="rect">
            <a:avLst/>
          </a:prstGeom>
          <a:solidFill>
            <a:schemeClr val="accent6"/>
          </a:solidFill>
          <a:ln>
            <a:noFill/>
          </a:ln>
        </p:spPr>
        <p:txBody>
          <a:bodyPr/>
          <a:lstStyle>
            <a:lvl1pPr marL="0" indent="0">
              <a:buNone/>
              <a:defRPr/>
            </a:lvl1pPr>
          </a:lstStyle>
          <a:p>
            <a:pPr lvl="0"/>
            <a:r>
              <a:rPr lang="en-GB" dirty="0"/>
              <a:t> </a:t>
            </a:r>
          </a:p>
        </p:txBody>
      </p:sp>
      <p:sp>
        <p:nvSpPr>
          <p:cNvPr id="66" name="Text Placeholder 11">
            <a:extLst>
              <a:ext uri="{FF2B5EF4-FFF2-40B4-BE49-F238E27FC236}">
                <a16:creationId xmlns:a16="http://schemas.microsoft.com/office/drawing/2014/main" id="{ACDF221E-15BE-A56E-ECA4-A4CDE6909F45}"/>
              </a:ext>
            </a:extLst>
          </p:cNvPr>
          <p:cNvSpPr>
            <a:spLocks noGrp="1"/>
          </p:cNvSpPr>
          <p:nvPr>
            <p:ph type="body" sz="quarter" idx="71" hasCustomPrompt="1"/>
          </p:nvPr>
        </p:nvSpPr>
        <p:spPr>
          <a:xfrm>
            <a:off x="3215272"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7" name="Text Placeholder 47">
            <a:extLst>
              <a:ext uri="{FF2B5EF4-FFF2-40B4-BE49-F238E27FC236}">
                <a16:creationId xmlns:a16="http://schemas.microsoft.com/office/drawing/2014/main" id="{A3A305D7-4254-72E2-D32F-C22B04D48DD1}"/>
              </a:ext>
            </a:extLst>
          </p:cNvPr>
          <p:cNvSpPr>
            <a:spLocks noGrp="1"/>
          </p:cNvSpPr>
          <p:nvPr>
            <p:ph type="body" sz="quarter" idx="72" hasCustomPrompt="1"/>
          </p:nvPr>
        </p:nvSpPr>
        <p:spPr>
          <a:xfrm>
            <a:off x="3215272" y="2476358"/>
            <a:ext cx="511151" cy="511151"/>
          </a:xfrm>
          <a:solidFill>
            <a:schemeClr val="accent6"/>
          </a:solidFill>
        </p:spPr>
        <p:txBody>
          <a:bodyPr/>
          <a:lstStyle>
            <a:lvl1pPr marL="0" indent="0">
              <a:buNone/>
              <a:defRPr/>
            </a:lvl1pPr>
          </a:lstStyle>
          <a:p>
            <a:pPr lvl="0"/>
            <a:r>
              <a:rPr lang="en-GB" dirty="0"/>
              <a:t> </a:t>
            </a:r>
          </a:p>
        </p:txBody>
      </p:sp>
      <p:sp>
        <p:nvSpPr>
          <p:cNvPr id="68" name="Picture Placeholder 18">
            <a:extLst>
              <a:ext uri="{FF2B5EF4-FFF2-40B4-BE49-F238E27FC236}">
                <a16:creationId xmlns:a16="http://schemas.microsoft.com/office/drawing/2014/main" id="{D8B7ED16-DCA9-09E6-DDD3-275F4705BEEF}"/>
              </a:ext>
            </a:extLst>
          </p:cNvPr>
          <p:cNvSpPr>
            <a:spLocks noGrp="1"/>
          </p:cNvSpPr>
          <p:nvPr>
            <p:ph type="pic" sz="quarter" idx="73" hasCustomPrompt="1"/>
          </p:nvPr>
        </p:nvSpPr>
        <p:spPr>
          <a:xfrm>
            <a:off x="3279144"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69" name="Picture Placeholder 19">
            <a:extLst>
              <a:ext uri="{FF2B5EF4-FFF2-40B4-BE49-F238E27FC236}">
                <a16:creationId xmlns:a16="http://schemas.microsoft.com/office/drawing/2014/main" id="{90D20E03-81F3-CF15-D5FB-409479950559}"/>
              </a:ext>
            </a:extLst>
          </p:cNvPr>
          <p:cNvSpPr>
            <a:spLocks noGrp="1"/>
          </p:cNvSpPr>
          <p:nvPr>
            <p:ph type="pic" sz="quarter" idx="74" hasCustomPrompt="1"/>
          </p:nvPr>
        </p:nvSpPr>
        <p:spPr>
          <a:xfrm>
            <a:off x="6008796"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70" name="Text Placeholder 10">
            <a:extLst>
              <a:ext uri="{FF2B5EF4-FFF2-40B4-BE49-F238E27FC236}">
                <a16:creationId xmlns:a16="http://schemas.microsoft.com/office/drawing/2014/main" id="{DA38B5CB-58C4-CA6D-62A5-3EBD42D5A786}"/>
              </a:ext>
            </a:extLst>
          </p:cNvPr>
          <p:cNvSpPr>
            <a:spLocks noGrp="1"/>
          </p:cNvSpPr>
          <p:nvPr>
            <p:ph type="body" sz="quarter" idx="75" hasCustomPrompt="1"/>
          </p:nvPr>
        </p:nvSpPr>
        <p:spPr>
          <a:xfrm>
            <a:off x="6008796" y="4284165"/>
            <a:ext cx="2790000" cy="288000"/>
          </a:xfrm>
          <a:prstGeom prst="rect">
            <a:avLst/>
          </a:prstGeom>
          <a:solidFill>
            <a:schemeClr val="accent5"/>
          </a:solidFill>
          <a:ln>
            <a:noFill/>
          </a:ln>
        </p:spPr>
        <p:txBody>
          <a:bodyPr/>
          <a:lstStyle>
            <a:lvl1pPr marL="0" indent="0">
              <a:buNone/>
              <a:defRPr/>
            </a:lvl1pPr>
          </a:lstStyle>
          <a:p>
            <a:pPr lvl="0"/>
            <a:r>
              <a:rPr lang="en-GB" dirty="0"/>
              <a:t> </a:t>
            </a:r>
          </a:p>
        </p:txBody>
      </p:sp>
      <p:sp>
        <p:nvSpPr>
          <p:cNvPr id="71" name="Text Placeholder 11">
            <a:extLst>
              <a:ext uri="{FF2B5EF4-FFF2-40B4-BE49-F238E27FC236}">
                <a16:creationId xmlns:a16="http://schemas.microsoft.com/office/drawing/2014/main" id="{054ED65A-4CB1-63C7-F99B-F8181D4BFC7B}"/>
              </a:ext>
            </a:extLst>
          </p:cNvPr>
          <p:cNvSpPr>
            <a:spLocks noGrp="1"/>
          </p:cNvSpPr>
          <p:nvPr>
            <p:ph type="body" sz="quarter" idx="76" hasCustomPrompt="1"/>
          </p:nvPr>
        </p:nvSpPr>
        <p:spPr>
          <a:xfrm>
            <a:off x="6008796"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72" name="Text Placeholder 47">
            <a:extLst>
              <a:ext uri="{FF2B5EF4-FFF2-40B4-BE49-F238E27FC236}">
                <a16:creationId xmlns:a16="http://schemas.microsoft.com/office/drawing/2014/main" id="{E50A0161-B2CF-1433-100C-8468F1CD49F1}"/>
              </a:ext>
            </a:extLst>
          </p:cNvPr>
          <p:cNvSpPr>
            <a:spLocks noGrp="1"/>
          </p:cNvSpPr>
          <p:nvPr>
            <p:ph type="body" sz="quarter" idx="77" hasCustomPrompt="1"/>
          </p:nvPr>
        </p:nvSpPr>
        <p:spPr>
          <a:xfrm>
            <a:off x="6008796" y="2476358"/>
            <a:ext cx="511151" cy="511151"/>
          </a:xfrm>
          <a:solidFill>
            <a:schemeClr val="accent5"/>
          </a:solidFill>
        </p:spPr>
        <p:txBody>
          <a:bodyPr/>
          <a:lstStyle>
            <a:lvl1pPr marL="0" indent="0">
              <a:buNone/>
              <a:defRPr/>
            </a:lvl1pPr>
          </a:lstStyle>
          <a:p>
            <a:pPr lvl="0"/>
            <a:r>
              <a:rPr lang="en-GB" dirty="0"/>
              <a:t> </a:t>
            </a:r>
          </a:p>
        </p:txBody>
      </p:sp>
      <p:sp>
        <p:nvSpPr>
          <p:cNvPr id="73" name="Picture Placeholder 18">
            <a:extLst>
              <a:ext uri="{FF2B5EF4-FFF2-40B4-BE49-F238E27FC236}">
                <a16:creationId xmlns:a16="http://schemas.microsoft.com/office/drawing/2014/main" id="{F4953530-39DF-7631-CA08-B736734C15D9}"/>
              </a:ext>
            </a:extLst>
          </p:cNvPr>
          <p:cNvSpPr>
            <a:spLocks noGrp="1"/>
          </p:cNvSpPr>
          <p:nvPr>
            <p:ph type="pic" sz="quarter" idx="78" hasCustomPrompt="1"/>
          </p:nvPr>
        </p:nvSpPr>
        <p:spPr>
          <a:xfrm>
            <a:off x="6072668"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
        <p:nvSpPr>
          <p:cNvPr id="2" name="Picture Placeholder 19">
            <a:extLst>
              <a:ext uri="{FF2B5EF4-FFF2-40B4-BE49-F238E27FC236}">
                <a16:creationId xmlns:a16="http://schemas.microsoft.com/office/drawing/2014/main" id="{C30C5EAA-B455-CD11-084D-0ABD65C678F6}"/>
              </a:ext>
            </a:extLst>
          </p:cNvPr>
          <p:cNvSpPr>
            <a:spLocks noGrp="1"/>
          </p:cNvSpPr>
          <p:nvPr>
            <p:ph type="pic" sz="quarter" idx="79" hasCustomPrompt="1"/>
          </p:nvPr>
        </p:nvSpPr>
        <p:spPr>
          <a:xfrm>
            <a:off x="433099" y="2476358"/>
            <a:ext cx="2790000" cy="2095707"/>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 name="Text Placeholder 10">
            <a:extLst>
              <a:ext uri="{FF2B5EF4-FFF2-40B4-BE49-F238E27FC236}">
                <a16:creationId xmlns:a16="http://schemas.microsoft.com/office/drawing/2014/main" id="{F03ADDDA-7068-8DC4-6ED2-1AD59500FE28}"/>
              </a:ext>
            </a:extLst>
          </p:cNvPr>
          <p:cNvSpPr>
            <a:spLocks noGrp="1"/>
          </p:cNvSpPr>
          <p:nvPr>
            <p:ph type="body" sz="quarter" idx="80" hasCustomPrompt="1"/>
          </p:nvPr>
        </p:nvSpPr>
        <p:spPr>
          <a:xfrm>
            <a:off x="433099" y="4284165"/>
            <a:ext cx="2790000" cy="288000"/>
          </a:xfrm>
          <a:prstGeom prst="rect">
            <a:avLst/>
          </a:prstGeom>
          <a:solidFill>
            <a:schemeClr val="accent4"/>
          </a:solidFill>
          <a:ln>
            <a:noFill/>
          </a:ln>
        </p:spPr>
        <p:txBody>
          <a:bodyPr/>
          <a:lstStyle>
            <a:lvl1pPr marL="0" indent="0">
              <a:buNone/>
              <a:defRPr/>
            </a:lvl1pPr>
          </a:lstStyle>
          <a:p>
            <a:pPr lvl="0"/>
            <a:r>
              <a:rPr lang="en-GB" dirty="0"/>
              <a:t> </a:t>
            </a:r>
          </a:p>
        </p:txBody>
      </p:sp>
      <p:sp>
        <p:nvSpPr>
          <p:cNvPr id="6" name="Text Placeholder 11">
            <a:extLst>
              <a:ext uri="{FF2B5EF4-FFF2-40B4-BE49-F238E27FC236}">
                <a16:creationId xmlns:a16="http://schemas.microsoft.com/office/drawing/2014/main" id="{EC8F3BD5-6A58-BF98-9A7C-5BDF3E1E7B79}"/>
              </a:ext>
            </a:extLst>
          </p:cNvPr>
          <p:cNvSpPr>
            <a:spLocks noGrp="1"/>
          </p:cNvSpPr>
          <p:nvPr>
            <p:ph type="body" sz="quarter" idx="81" hasCustomPrompt="1"/>
          </p:nvPr>
        </p:nvSpPr>
        <p:spPr>
          <a:xfrm>
            <a:off x="433099" y="4284165"/>
            <a:ext cx="2790000" cy="288000"/>
          </a:xfrm>
        </p:spPr>
        <p:txBody>
          <a:bodyPr lIns="108000" tIns="0" rIns="0" anchor="ctr" anchorCtr="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7" name="Text Placeholder 47">
            <a:extLst>
              <a:ext uri="{FF2B5EF4-FFF2-40B4-BE49-F238E27FC236}">
                <a16:creationId xmlns:a16="http://schemas.microsoft.com/office/drawing/2014/main" id="{2C28A8B4-5621-5A40-A1B0-2BDA1D7783BA}"/>
              </a:ext>
            </a:extLst>
          </p:cNvPr>
          <p:cNvSpPr>
            <a:spLocks noGrp="1"/>
          </p:cNvSpPr>
          <p:nvPr>
            <p:ph type="body" sz="quarter" idx="82" hasCustomPrompt="1"/>
          </p:nvPr>
        </p:nvSpPr>
        <p:spPr>
          <a:xfrm>
            <a:off x="433099" y="2476358"/>
            <a:ext cx="511151" cy="511151"/>
          </a:xfrm>
          <a:solidFill>
            <a:schemeClr val="accent4"/>
          </a:solidFill>
        </p:spPr>
        <p:txBody>
          <a:bodyPr/>
          <a:lstStyle>
            <a:lvl1pPr marL="0" indent="0">
              <a:buNone/>
              <a:defRPr/>
            </a:lvl1pPr>
          </a:lstStyle>
          <a:p>
            <a:pPr lvl="0"/>
            <a:r>
              <a:rPr lang="en-GB" dirty="0"/>
              <a:t> </a:t>
            </a:r>
          </a:p>
        </p:txBody>
      </p:sp>
      <p:sp>
        <p:nvSpPr>
          <p:cNvPr id="8" name="Picture Placeholder 18">
            <a:extLst>
              <a:ext uri="{FF2B5EF4-FFF2-40B4-BE49-F238E27FC236}">
                <a16:creationId xmlns:a16="http://schemas.microsoft.com/office/drawing/2014/main" id="{BA0F8D9D-7F70-3B32-4A7C-73F48BD14207}"/>
              </a:ext>
            </a:extLst>
          </p:cNvPr>
          <p:cNvSpPr>
            <a:spLocks noGrp="1"/>
          </p:cNvSpPr>
          <p:nvPr>
            <p:ph type="pic" sz="quarter" idx="83" hasCustomPrompt="1"/>
          </p:nvPr>
        </p:nvSpPr>
        <p:spPr>
          <a:xfrm>
            <a:off x="496971" y="2520869"/>
            <a:ext cx="367363" cy="386996"/>
          </a:xfrm>
          <a:ln>
            <a:noFill/>
          </a:ln>
        </p:spPr>
        <p:txBody>
          <a:bodyPr anchor="ctr" anchorCtr="0"/>
          <a:lstStyle>
            <a:lvl1pPr marL="0" indent="0" algn="ctr">
              <a:buNone/>
              <a:defRPr sz="1050">
                <a:solidFill>
                  <a:schemeClr val="bg1"/>
                </a:solidFill>
              </a:defRPr>
            </a:lvl1pPr>
          </a:lstStyle>
          <a:p>
            <a:r>
              <a:rPr lang="en-GB" dirty="0"/>
              <a:t>Icon here</a:t>
            </a:r>
          </a:p>
        </p:txBody>
      </p:sp>
    </p:spTree>
    <p:extLst>
      <p:ext uri="{BB962C8B-B14F-4D97-AF65-F5344CB8AC3E}">
        <p14:creationId xmlns:p14="http://schemas.microsoft.com/office/powerpoint/2010/main" val="392085312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8 product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Picture Placeholder 19">
            <a:extLst>
              <a:ext uri="{FF2B5EF4-FFF2-40B4-BE49-F238E27FC236}">
                <a16:creationId xmlns:a16="http://schemas.microsoft.com/office/drawing/2014/main" id="{D1E30474-9134-DAF5-0560-7AB2617E1109}"/>
              </a:ext>
            </a:extLst>
          </p:cNvPr>
          <p:cNvSpPr>
            <a:spLocks noGrp="1"/>
          </p:cNvSpPr>
          <p:nvPr>
            <p:ph type="pic" sz="quarter" idx="47" hasCustomPrompt="1"/>
          </p:nvPr>
        </p:nvSpPr>
        <p:spPr>
          <a:xfrm>
            <a:off x="395328"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1" name="Picture Placeholder 19">
            <a:extLst>
              <a:ext uri="{FF2B5EF4-FFF2-40B4-BE49-F238E27FC236}">
                <a16:creationId xmlns:a16="http://schemas.microsoft.com/office/drawing/2014/main" id="{40FEA6DC-AC03-082C-C5AE-1FA7876BC5C0}"/>
              </a:ext>
            </a:extLst>
          </p:cNvPr>
          <p:cNvSpPr>
            <a:spLocks noGrp="1"/>
          </p:cNvSpPr>
          <p:nvPr>
            <p:ph type="pic" sz="quarter" idx="48" hasCustomPrompt="1"/>
          </p:nvPr>
        </p:nvSpPr>
        <p:spPr>
          <a:xfrm>
            <a:off x="2531730"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2" name="Picture Placeholder 19">
            <a:extLst>
              <a:ext uri="{FF2B5EF4-FFF2-40B4-BE49-F238E27FC236}">
                <a16:creationId xmlns:a16="http://schemas.microsoft.com/office/drawing/2014/main" id="{B24F9D13-FCFA-0815-EDB7-79EBDBE3E70E}"/>
              </a:ext>
            </a:extLst>
          </p:cNvPr>
          <p:cNvSpPr>
            <a:spLocks noGrp="1"/>
          </p:cNvSpPr>
          <p:nvPr>
            <p:ph type="pic" sz="quarter" idx="49" hasCustomPrompt="1"/>
          </p:nvPr>
        </p:nvSpPr>
        <p:spPr>
          <a:xfrm>
            <a:off x="4668130"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43" name="Picture Placeholder 19">
            <a:extLst>
              <a:ext uri="{FF2B5EF4-FFF2-40B4-BE49-F238E27FC236}">
                <a16:creationId xmlns:a16="http://schemas.microsoft.com/office/drawing/2014/main" id="{CDEE9E5C-1D29-CE82-3004-38B0CC8173C4}"/>
              </a:ext>
            </a:extLst>
          </p:cNvPr>
          <p:cNvSpPr>
            <a:spLocks noGrp="1"/>
          </p:cNvSpPr>
          <p:nvPr>
            <p:ph type="pic" sz="quarter" idx="50" hasCustomPrompt="1"/>
          </p:nvPr>
        </p:nvSpPr>
        <p:spPr>
          <a:xfrm>
            <a:off x="6807147" y="274351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0" name="Picture Placeholder 19">
            <a:extLst>
              <a:ext uri="{FF2B5EF4-FFF2-40B4-BE49-F238E27FC236}">
                <a16:creationId xmlns:a16="http://schemas.microsoft.com/office/drawing/2014/main" id="{E730F2EE-3DD4-D8F7-8905-2674A360B75E}"/>
              </a:ext>
            </a:extLst>
          </p:cNvPr>
          <p:cNvSpPr>
            <a:spLocks noGrp="1"/>
          </p:cNvSpPr>
          <p:nvPr>
            <p:ph type="pic" sz="quarter" idx="43" hasCustomPrompt="1"/>
          </p:nvPr>
        </p:nvSpPr>
        <p:spPr>
          <a:xfrm>
            <a:off x="395327" y="1421526"/>
            <a:ext cx="1983600" cy="1191600"/>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6" name="Picture Placeholder 19">
            <a:extLst>
              <a:ext uri="{FF2B5EF4-FFF2-40B4-BE49-F238E27FC236}">
                <a16:creationId xmlns:a16="http://schemas.microsoft.com/office/drawing/2014/main" id="{E1DC7661-3897-FB8D-9701-8FBAE672A63F}"/>
              </a:ext>
            </a:extLst>
          </p:cNvPr>
          <p:cNvSpPr>
            <a:spLocks noGrp="1"/>
          </p:cNvSpPr>
          <p:nvPr>
            <p:ph type="pic" sz="quarter" idx="44" hasCustomPrompt="1"/>
          </p:nvPr>
        </p:nvSpPr>
        <p:spPr>
          <a:xfrm>
            <a:off x="2531730" y="142152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7" name="Picture Placeholder 19">
            <a:extLst>
              <a:ext uri="{FF2B5EF4-FFF2-40B4-BE49-F238E27FC236}">
                <a16:creationId xmlns:a16="http://schemas.microsoft.com/office/drawing/2014/main" id="{DC3889C2-666C-807E-DA56-25869282BE2A}"/>
              </a:ext>
            </a:extLst>
          </p:cNvPr>
          <p:cNvSpPr>
            <a:spLocks noGrp="1"/>
          </p:cNvSpPr>
          <p:nvPr>
            <p:ph type="pic" sz="quarter" idx="45" hasCustomPrompt="1"/>
          </p:nvPr>
        </p:nvSpPr>
        <p:spPr>
          <a:xfrm>
            <a:off x="4668130" y="142152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38" name="Picture Placeholder 19">
            <a:extLst>
              <a:ext uri="{FF2B5EF4-FFF2-40B4-BE49-F238E27FC236}">
                <a16:creationId xmlns:a16="http://schemas.microsoft.com/office/drawing/2014/main" id="{9ADDDCD3-9334-F7E6-D8C4-C2206431124D}"/>
              </a:ext>
            </a:extLst>
          </p:cNvPr>
          <p:cNvSpPr>
            <a:spLocks noGrp="1"/>
          </p:cNvSpPr>
          <p:nvPr>
            <p:ph type="pic" sz="quarter" idx="46" hasCustomPrompt="1"/>
          </p:nvPr>
        </p:nvSpPr>
        <p:spPr>
          <a:xfrm>
            <a:off x="6807147" y="1421526"/>
            <a:ext cx="1982589" cy="1192884"/>
          </a:xfrm>
          <a:prstGeom prst="rect">
            <a:avLst/>
          </a:prstGeom>
          <a:solidFill>
            <a:schemeClr val="bg1">
              <a:lumMod val="95000"/>
            </a:schemeClr>
          </a:solidFill>
          <a:ln>
            <a:noFill/>
          </a:ln>
        </p:spPr>
        <p:txBody>
          <a:bodyPr tIns="0" rIns="0" bIns="612000" anchor="ctr" anchorCtr="0"/>
          <a:lstStyle>
            <a:lvl1pPr marL="0" indent="0" algn="ctr">
              <a:buNone/>
              <a:defRPr sz="1100"/>
            </a:lvl1pPr>
          </a:lstStyle>
          <a:p>
            <a:r>
              <a:rPr lang="en-GB" dirty="0"/>
              <a:t>Insert an image </a:t>
            </a:r>
            <a:br>
              <a:rPr lang="en-GB" dirty="0"/>
            </a:br>
            <a:r>
              <a:rPr lang="en-GB" dirty="0"/>
              <a:t>into this box</a:t>
            </a:r>
          </a:p>
        </p:txBody>
      </p:sp>
      <p:sp>
        <p:nvSpPr>
          <p:cNvPr id="63" name="Text Placeholder 11">
            <a:extLst>
              <a:ext uri="{FF2B5EF4-FFF2-40B4-BE49-F238E27FC236}">
                <a16:creationId xmlns:a16="http://schemas.microsoft.com/office/drawing/2014/main" id="{FA0C13A6-F2CF-01B7-1C29-51BC4552491D}"/>
              </a:ext>
            </a:extLst>
          </p:cNvPr>
          <p:cNvSpPr>
            <a:spLocks noGrp="1"/>
          </p:cNvSpPr>
          <p:nvPr>
            <p:ph type="body" sz="quarter" idx="22" hasCustomPrompt="1"/>
          </p:nvPr>
        </p:nvSpPr>
        <p:spPr>
          <a:xfrm>
            <a:off x="395330" y="4143246"/>
            <a:ext cx="1974242"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32" name="Straight Connector 31">
            <a:extLst>
              <a:ext uri="{FF2B5EF4-FFF2-40B4-BE49-F238E27FC236}">
                <a16:creationId xmlns:a16="http://schemas.microsoft.com/office/drawing/2014/main" id="{C8726181-A840-C923-1F29-79BD6D41FDC8}"/>
              </a:ext>
            </a:extLst>
          </p:cNvPr>
          <p:cNvCxnSpPr>
            <a:cxnSpLocks/>
          </p:cNvCxnSpPr>
          <p:nvPr/>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D64D762-79AB-627B-40E3-045B5FB500E7}"/>
              </a:ext>
            </a:extLst>
          </p:cNvPr>
          <p:cNvCxnSpPr>
            <a:cxnSpLocks/>
          </p:cNvCxnSpPr>
          <p:nvPr/>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9960DBE-8E19-F9D9-1F2C-BF4A788F1C73}"/>
              </a:ext>
            </a:extLst>
          </p:cNvPr>
          <p:cNvCxnSpPr>
            <a:cxnSpLocks/>
          </p:cNvCxnSpPr>
          <p:nvPr/>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0C371A3-A58A-557F-469A-3B34C091E5B3}"/>
              </a:ext>
            </a:extLst>
          </p:cNvPr>
          <p:cNvCxnSpPr>
            <a:cxnSpLocks/>
          </p:cNvCxnSpPr>
          <p:nvPr/>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4" name="Text Placeholder 11">
            <a:extLst>
              <a:ext uri="{FF2B5EF4-FFF2-40B4-BE49-F238E27FC236}">
                <a16:creationId xmlns:a16="http://schemas.microsoft.com/office/drawing/2014/main" id="{1FFE7E24-7911-332D-49C2-E340DDADDD27}"/>
              </a:ext>
            </a:extLst>
          </p:cNvPr>
          <p:cNvSpPr>
            <a:spLocks noGrp="1"/>
          </p:cNvSpPr>
          <p:nvPr>
            <p:ph type="body" sz="quarter" idx="51" hasCustomPrompt="1"/>
          </p:nvPr>
        </p:nvSpPr>
        <p:spPr>
          <a:xfrm>
            <a:off x="25317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4FCB863F-11FF-94A7-C1B1-ADC72DED2CE3}"/>
              </a:ext>
            </a:extLst>
          </p:cNvPr>
          <p:cNvSpPr>
            <a:spLocks noGrp="1"/>
          </p:cNvSpPr>
          <p:nvPr>
            <p:ph type="body" sz="quarter" idx="52" hasCustomPrompt="1"/>
          </p:nvPr>
        </p:nvSpPr>
        <p:spPr>
          <a:xfrm>
            <a:off x="46681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6" name="Text Placeholder 11">
            <a:extLst>
              <a:ext uri="{FF2B5EF4-FFF2-40B4-BE49-F238E27FC236}">
                <a16:creationId xmlns:a16="http://schemas.microsoft.com/office/drawing/2014/main" id="{F62B1D1D-47F7-ECEB-F01C-956B22DA0602}"/>
              </a:ext>
            </a:extLst>
          </p:cNvPr>
          <p:cNvSpPr>
            <a:spLocks noGrp="1"/>
          </p:cNvSpPr>
          <p:nvPr>
            <p:ph type="body" sz="quarter" idx="53" hasCustomPrompt="1"/>
          </p:nvPr>
        </p:nvSpPr>
        <p:spPr>
          <a:xfrm>
            <a:off x="6807147"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F689B0D7-27D9-7F2E-85F1-3BFBAF92ED05}"/>
              </a:ext>
            </a:extLst>
          </p:cNvPr>
          <p:cNvCxnSpPr>
            <a:cxnSpLocks/>
          </p:cNvCxnSpPr>
          <p:nvPr userDrawn="1"/>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E579843-F2D5-D24A-EA6F-5BC19F700502}"/>
              </a:ext>
            </a:extLst>
          </p:cNvPr>
          <p:cNvCxnSpPr>
            <a:cxnSpLocks/>
          </p:cNvCxnSpPr>
          <p:nvPr userDrawn="1"/>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6969FDC-840A-C83B-2C86-4E904384A03D}"/>
              </a:ext>
            </a:extLst>
          </p:cNvPr>
          <p:cNvCxnSpPr>
            <a:cxnSpLocks/>
          </p:cNvCxnSpPr>
          <p:nvPr userDrawn="1"/>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B77ACED-A424-FB58-5597-B3B5D09B6380}"/>
              </a:ext>
            </a:extLst>
          </p:cNvPr>
          <p:cNvCxnSpPr>
            <a:cxnSpLocks/>
          </p:cNvCxnSpPr>
          <p:nvPr userDrawn="1"/>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836142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8 product cut ou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63169" cy="384392"/>
          </a:xfrm>
        </p:spPr>
        <p:txBody>
          <a:bodyPr/>
          <a:lstStyle>
            <a:lvl1pPr>
              <a:defRPr>
                <a:solidFill>
                  <a:schemeClr val="tx2"/>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63163"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47">
            <a:extLst>
              <a:ext uri="{FF2B5EF4-FFF2-40B4-BE49-F238E27FC236}">
                <a16:creationId xmlns:a16="http://schemas.microsoft.com/office/drawing/2014/main" id="{37AEBC10-B4F9-C697-DC8B-ECDE49F82100}"/>
              </a:ext>
            </a:extLst>
          </p:cNvPr>
          <p:cNvSpPr>
            <a:spLocks noGrp="1"/>
          </p:cNvSpPr>
          <p:nvPr>
            <p:ph type="body" sz="quarter" idx="54" hasCustomPrompt="1"/>
          </p:nvPr>
        </p:nvSpPr>
        <p:spPr>
          <a:xfrm>
            <a:off x="395328" y="1310637"/>
            <a:ext cx="1983600" cy="2624400"/>
          </a:xfrm>
          <a:solidFill>
            <a:schemeClr val="accent2">
              <a:lumMod val="20000"/>
              <a:lumOff val="80000"/>
              <a:alpha val="35000"/>
            </a:schemeClr>
          </a:solidFill>
        </p:spPr>
        <p:txBody>
          <a:bodyPr/>
          <a:lstStyle>
            <a:lvl1pPr marL="0" indent="0">
              <a:buNone/>
              <a:defRPr/>
            </a:lvl1pPr>
          </a:lstStyle>
          <a:p>
            <a:pPr lvl="0"/>
            <a:r>
              <a:rPr lang="en-GB" dirty="0"/>
              <a:t> </a:t>
            </a:r>
          </a:p>
        </p:txBody>
      </p:sp>
      <p:sp>
        <p:nvSpPr>
          <p:cNvPr id="6" name="Text Placeholder 11">
            <a:extLst>
              <a:ext uri="{FF2B5EF4-FFF2-40B4-BE49-F238E27FC236}">
                <a16:creationId xmlns:a16="http://schemas.microsoft.com/office/drawing/2014/main" id="{F2CF6234-B559-EA79-814A-AFB9E8E05AA1}"/>
              </a:ext>
            </a:extLst>
          </p:cNvPr>
          <p:cNvSpPr>
            <a:spLocks noGrp="1"/>
          </p:cNvSpPr>
          <p:nvPr>
            <p:ph type="body" sz="quarter" idx="22" hasCustomPrompt="1"/>
          </p:nvPr>
        </p:nvSpPr>
        <p:spPr>
          <a:xfrm>
            <a:off x="395330" y="4143246"/>
            <a:ext cx="1974242"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7" name="Straight Connector 6">
            <a:extLst>
              <a:ext uri="{FF2B5EF4-FFF2-40B4-BE49-F238E27FC236}">
                <a16:creationId xmlns:a16="http://schemas.microsoft.com/office/drawing/2014/main" id="{01CC79B0-3188-D4B2-7AD8-9697F0504D3F}"/>
              </a:ext>
            </a:extLst>
          </p:cNvPr>
          <p:cNvCxnSpPr>
            <a:cxnSpLocks/>
          </p:cNvCxnSpPr>
          <p:nvPr/>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6515363-FA72-3567-C1C8-F4B7098E3F47}"/>
              </a:ext>
            </a:extLst>
          </p:cNvPr>
          <p:cNvCxnSpPr>
            <a:cxnSpLocks/>
          </p:cNvCxnSpPr>
          <p:nvPr/>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568D93A-E2A9-3E6D-16E7-6FBFFDA3768D}"/>
              </a:ext>
            </a:extLst>
          </p:cNvPr>
          <p:cNvCxnSpPr>
            <a:cxnSpLocks/>
          </p:cNvCxnSpPr>
          <p:nvPr/>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E20CA3C-C6DF-C8DB-911E-4CBCDFCA80F9}"/>
              </a:ext>
            </a:extLst>
          </p:cNvPr>
          <p:cNvCxnSpPr>
            <a:cxnSpLocks/>
          </p:cNvCxnSpPr>
          <p:nvPr/>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
        <p:nvSpPr>
          <p:cNvPr id="11" name="Text Placeholder 11">
            <a:extLst>
              <a:ext uri="{FF2B5EF4-FFF2-40B4-BE49-F238E27FC236}">
                <a16:creationId xmlns:a16="http://schemas.microsoft.com/office/drawing/2014/main" id="{34332EE3-79E8-2DF0-513E-A3319FC7C6E8}"/>
              </a:ext>
            </a:extLst>
          </p:cNvPr>
          <p:cNvSpPr>
            <a:spLocks noGrp="1"/>
          </p:cNvSpPr>
          <p:nvPr>
            <p:ph type="body" sz="quarter" idx="51" hasCustomPrompt="1"/>
          </p:nvPr>
        </p:nvSpPr>
        <p:spPr>
          <a:xfrm>
            <a:off x="25317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2" name="Text Placeholder 11">
            <a:extLst>
              <a:ext uri="{FF2B5EF4-FFF2-40B4-BE49-F238E27FC236}">
                <a16:creationId xmlns:a16="http://schemas.microsoft.com/office/drawing/2014/main" id="{468B0938-9E49-E8C5-02EE-92087442CCDD}"/>
              </a:ext>
            </a:extLst>
          </p:cNvPr>
          <p:cNvSpPr>
            <a:spLocks noGrp="1"/>
          </p:cNvSpPr>
          <p:nvPr>
            <p:ph type="body" sz="quarter" idx="52" hasCustomPrompt="1"/>
          </p:nvPr>
        </p:nvSpPr>
        <p:spPr>
          <a:xfrm>
            <a:off x="4668130"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3" name="Text Placeholder 11">
            <a:extLst>
              <a:ext uri="{FF2B5EF4-FFF2-40B4-BE49-F238E27FC236}">
                <a16:creationId xmlns:a16="http://schemas.microsoft.com/office/drawing/2014/main" id="{941817FE-C019-6513-FE26-1BFA28B7EA16}"/>
              </a:ext>
            </a:extLst>
          </p:cNvPr>
          <p:cNvSpPr>
            <a:spLocks noGrp="1"/>
          </p:cNvSpPr>
          <p:nvPr>
            <p:ph type="body" sz="quarter" idx="53" hasCustomPrompt="1"/>
          </p:nvPr>
        </p:nvSpPr>
        <p:spPr>
          <a:xfrm>
            <a:off x="6807147" y="4143246"/>
            <a:ext cx="1979970" cy="184666"/>
          </a:xfrm>
        </p:spPr>
        <p:txBody>
          <a:bodyPr lIns="36000" rIns="0">
            <a:noAutofit/>
          </a:bodyPr>
          <a:lstStyle>
            <a:lvl1pPr marL="0" indent="0" algn="l">
              <a:lnSpc>
                <a:spcPct val="100000"/>
              </a:lnSpc>
              <a:spcAft>
                <a:spcPts val="400"/>
              </a:spcAft>
              <a:buClr>
                <a:schemeClr val="accent4"/>
              </a:buClr>
              <a:buFont typeface="Arial" panose="020B0604020202020204" pitchFamily="34" charset="0"/>
              <a:buNone/>
              <a:tabLst/>
              <a:defRPr sz="1200" b="1">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5" name="Text Placeholder 47">
            <a:extLst>
              <a:ext uri="{FF2B5EF4-FFF2-40B4-BE49-F238E27FC236}">
                <a16:creationId xmlns:a16="http://schemas.microsoft.com/office/drawing/2014/main" id="{9D8225DC-BE57-A666-3AEE-5B80E10000D1}"/>
              </a:ext>
            </a:extLst>
          </p:cNvPr>
          <p:cNvSpPr>
            <a:spLocks noGrp="1"/>
          </p:cNvSpPr>
          <p:nvPr>
            <p:ph type="body" sz="quarter" idx="55" hasCustomPrompt="1"/>
          </p:nvPr>
        </p:nvSpPr>
        <p:spPr>
          <a:xfrm>
            <a:off x="2528100" y="1310637"/>
            <a:ext cx="1983600" cy="2624400"/>
          </a:xfrm>
          <a:solidFill>
            <a:schemeClr val="accent3">
              <a:lumMod val="20000"/>
              <a:lumOff val="80000"/>
              <a:alpha val="35000"/>
            </a:schemeClr>
          </a:solidFill>
        </p:spPr>
        <p:txBody>
          <a:bodyPr/>
          <a:lstStyle>
            <a:lvl1pPr marL="0" indent="0">
              <a:buNone/>
              <a:defRPr/>
            </a:lvl1pPr>
          </a:lstStyle>
          <a:p>
            <a:pPr lvl="0"/>
            <a:r>
              <a:rPr lang="en-GB" dirty="0"/>
              <a:t> </a:t>
            </a:r>
          </a:p>
        </p:txBody>
      </p:sp>
      <p:sp>
        <p:nvSpPr>
          <p:cNvPr id="17" name="Text Placeholder 47">
            <a:extLst>
              <a:ext uri="{FF2B5EF4-FFF2-40B4-BE49-F238E27FC236}">
                <a16:creationId xmlns:a16="http://schemas.microsoft.com/office/drawing/2014/main" id="{E5FD65AF-ED02-3FE1-7078-6783EC90D28B}"/>
              </a:ext>
            </a:extLst>
          </p:cNvPr>
          <p:cNvSpPr>
            <a:spLocks noGrp="1"/>
          </p:cNvSpPr>
          <p:nvPr>
            <p:ph type="body" sz="quarter" idx="56" hasCustomPrompt="1"/>
          </p:nvPr>
        </p:nvSpPr>
        <p:spPr>
          <a:xfrm>
            <a:off x="4664500" y="1310637"/>
            <a:ext cx="1983600" cy="2624400"/>
          </a:xfrm>
          <a:solidFill>
            <a:schemeClr val="accent4">
              <a:lumMod val="20000"/>
              <a:lumOff val="80000"/>
              <a:alpha val="35000"/>
            </a:schemeClr>
          </a:solidFill>
        </p:spPr>
        <p:txBody>
          <a:bodyPr/>
          <a:lstStyle>
            <a:lvl1pPr marL="0" indent="0">
              <a:buNone/>
              <a:defRPr/>
            </a:lvl1pPr>
          </a:lstStyle>
          <a:p>
            <a:pPr lvl="0"/>
            <a:r>
              <a:rPr lang="en-GB" dirty="0"/>
              <a:t> </a:t>
            </a:r>
          </a:p>
        </p:txBody>
      </p:sp>
      <p:sp>
        <p:nvSpPr>
          <p:cNvPr id="18" name="Text Placeholder 47">
            <a:extLst>
              <a:ext uri="{FF2B5EF4-FFF2-40B4-BE49-F238E27FC236}">
                <a16:creationId xmlns:a16="http://schemas.microsoft.com/office/drawing/2014/main" id="{B05AE5E7-E066-8821-FEEF-446C573E33E9}"/>
              </a:ext>
            </a:extLst>
          </p:cNvPr>
          <p:cNvSpPr>
            <a:spLocks noGrp="1"/>
          </p:cNvSpPr>
          <p:nvPr>
            <p:ph type="body" sz="quarter" idx="57" hasCustomPrompt="1"/>
          </p:nvPr>
        </p:nvSpPr>
        <p:spPr>
          <a:xfrm>
            <a:off x="6803517" y="1310637"/>
            <a:ext cx="1983600" cy="2624400"/>
          </a:xfrm>
          <a:solidFill>
            <a:schemeClr val="accent6">
              <a:lumMod val="20000"/>
              <a:lumOff val="80000"/>
              <a:alpha val="35000"/>
            </a:schemeClr>
          </a:solidFill>
        </p:spPr>
        <p:txBody>
          <a:bodyPr/>
          <a:lstStyle>
            <a:lvl1pPr marL="0" indent="0">
              <a:buNone/>
              <a:defRPr/>
            </a:lvl1pPr>
          </a:lstStyle>
          <a:p>
            <a:pPr lvl="0"/>
            <a:r>
              <a:rPr lang="en-GB" dirty="0"/>
              <a:t> </a:t>
            </a:r>
          </a:p>
        </p:txBody>
      </p:sp>
      <p:sp>
        <p:nvSpPr>
          <p:cNvPr id="19" name="Picture Placeholder 19">
            <a:extLst>
              <a:ext uri="{FF2B5EF4-FFF2-40B4-BE49-F238E27FC236}">
                <a16:creationId xmlns:a16="http://schemas.microsoft.com/office/drawing/2014/main" id="{EE2DE96E-B05D-CDCE-2464-9F5C9A084A64}"/>
              </a:ext>
            </a:extLst>
          </p:cNvPr>
          <p:cNvSpPr>
            <a:spLocks noGrp="1"/>
          </p:cNvSpPr>
          <p:nvPr>
            <p:ph type="pic" sz="quarter" idx="47" hasCustomPrompt="1"/>
          </p:nvPr>
        </p:nvSpPr>
        <p:spPr>
          <a:xfrm>
            <a:off x="560360"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0" name="Picture Placeholder 19">
            <a:extLst>
              <a:ext uri="{FF2B5EF4-FFF2-40B4-BE49-F238E27FC236}">
                <a16:creationId xmlns:a16="http://schemas.microsoft.com/office/drawing/2014/main" id="{90D5F3C8-9C7B-2380-006B-41591BE30C00}"/>
              </a:ext>
            </a:extLst>
          </p:cNvPr>
          <p:cNvSpPr>
            <a:spLocks noGrp="1"/>
          </p:cNvSpPr>
          <p:nvPr>
            <p:ph type="pic" sz="quarter" idx="48" hasCustomPrompt="1"/>
          </p:nvPr>
        </p:nvSpPr>
        <p:spPr>
          <a:xfrm>
            <a:off x="2696762"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1" name="Picture Placeholder 19">
            <a:extLst>
              <a:ext uri="{FF2B5EF4-FFF2-40B4-BE49-F238E27FC236}">
                <a16:creationId xmlns:a16="http://schemas.microsoft.com/office/drawing/2014/main" id="{3470BC85-4484-A53D-1BFF-D23B6DA1F194}"/>
              </a:ext>
            </a:extLst>
          </p:cNvPr>
          <p:cNvSpPr>
            <a:spLocks noGrp="1"/>
          </p:cNvSpPr>
          <p:nvPr>
            <p:ph type="pic" sz="quarter" idx="49" hasCustomPrompt="1"/>
          </p:nvPr>
        </p:nvSpPr>
        <p:spPr>
          <a:xfrm>
            <a:off x="4833162"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2" name="Picture Placeholder 19">
            <a:extLst>
              <a:ext uri="{FF2B5EF4-FFF2-40B4-BE49-F238E27FC236}">
                <a16:creationId xmlns:a16="http://schemas.microsoft.com/office/drawing/2014/main" id="{588A66B2-DCC1-5851-B1B7-732DF2D7A774}"/>
              </a:ext>
            </a:extLst>
          </p:cNvPr>
          <p:cNvSpPr>
            <a:spLocks noGrp="1"/>
          </p:cNvSpPr>
          <p:nvPr>
            <p:ph type="pic" sz="quarter" idx="50" hasCustomPrompt="1"/>
          </p:nvPr>
        </p:nvSpPr>
        <p:spPr>
          <a:xfrm>
            <a:off x="6972179" y="273740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3" name="Picture Placeholder 19">
            <a:extLst>
              <a:ext uri="{FF2B5EF4-FFF2-40B4-BE49-F238E27FC236}">
                <a16:creationId xmlns:a16="http://schemas.microsoft.com/office/drawing/2014/main" id="{877F5AFA-FB83-8472-6FB6-8308FFF7B707}"/>
              </a:ext>
            </a:extLst>
          </p:cNvPr>
          <p:cNvSpPr>
            <a:spLocks noGrp="1"/>
          </p:cNvSpPr>
          <p:nvPr>
            <p:ph type="pic" sz="quarter" idx="43" hasCustomPrompt="1"/>
          </p:nvPr>
        </p:nvSpPr>
        <p:spPr>
          <a:xfrm>
            <a:off x="560443" y="1415355"/>
            <a:ext cx="1653368" cy="1073482"/>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4" name="Picture Placeholder 19">
            <a:extLst>
              <a:ext uri="{FF2B5EF4-FFF2-40B4-BE49-F238E27FC236}">
                <a16:creationId xmlns:a16="http://schemas.microsoft.com/office/drawing/2014/main" id="{D29DBA76-ACA6-44BC-E4D8-3ACB9FFD74C3}"/>
              </a:ext>
            </a:extLst>
          </p:cNvPr>
          <p:cNvSpPr>
            <a:spLocks noGrp="1"/>
          </p:cNvSpPr>
          <p:nvPr>
            <p:ph type="pic" sz="quarter" idx="44" hasCustomPrompt="1"/>
          </p:nvPr>
        </p:nvSpPr>
        <p:spPr>
          <a:xfrm>
            <a:off x="2696762" y="141541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5" name="Picture Placeholder 19">
            <a:extLst>
              <a:ext uri="{FF2B5EF4-FFF2-40B4-BE49-F238E27FC236}">
                <a16:creationId xmlns:a16="http://schemas.microsoft.com/office/drawing/2014/main" id="{276E4ACD-15FF-EEC6-7E03-CD941E2ADBE7}"/>
              </a:ext>
            </a:extLst>
          </p:cNvPr>
          <p:cNvSpPr>
            <a:spLocks noGrp="1"/>
          </p:cNvSpPr>
          <p:nvPr>
            <p:ph type="pic" sz="quarter" idx="45" hasCustomPrompt="1"/>
          </p:nvPr>
        </p:nvSpPr>
        <p:spPr>
          <a:xfrm>
            <a:off x="4833162" y="141541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sp>
        <p:nvSpPr>
          <p:cNvPr id="26" name="Picture Placeholder 19">
            <a:extLst>
              <a:ext uri="{FF2B5EF4-FFF2-40B4-BE49-F238E27FC236}">
                <a16:creationId xmlns:a16="http://schemas.microsoft.com/office/drawing/2014/main" id="{0402E31C-70E6-67F8-9ADB-256EACA64F3E}"/>
              </a:ext>
            </a:extLst>
          </p:cNvPr>
          <p:cNvSpPr>
            <a:spLocks noGrp="1"/>
          </p:cNvSpPr>
          <p:nvPr>
            <p:ph type="pic" sz="quarter" idx="46" hasCustomPrompt="1"/>
          </p:nvPr>
        </p:nvSpPr>
        <p:spPr>
          <a:xfrm>
            <a:off x="6972179" y="1415419"/>
            <a:ext cx="1652526" cy="1074638"/>
          </a:xfrm>
          <a:prstGeom prst="rect">
            <a:avLst/>
          </a:prstGeom>
          <a:noFill/>
          <a:ln>
            <a:noFill/>
          </a:ln>
        </p:spPr>
        <p:txBody>
          <a:bodyPr tIns="0" rIns="0" bIns="612000" anchor="ctr" anchorCtr="0"/>
          <a:lstStyle>
            <a:lvl1pPr marL="0" indent="0" algn="ctr">
              <a:buNone/>
              <a:defRPr sz="1100"/>
            </a:lvl1pPr>
          </a:lstStyle>
          <a:p>
            <a:r>
              <a:rPr lang="en-GB" dirty="0"/>
              <a:t>Insert a PNG image </a:t>
            </a:r>
            <a:br>
              <a:rPr lang="en-GB" dirty="0"/>
            </a:br>
            <a:r>
              <a:rPr lang="en-GB" dirty="0"/>
              <a:t>into this box</a:t>
            </a:r>
          </a:p>
        </p:txBody>
      </p:sp>
      <p:cxnSp>
        <p:nvCxnSpPr>
          <p:cNvPr id="27" name="Straight Connector 26">
            <a:extLst>
              <a:ext uri="{FF2B5EF4-FFF2-40B4-BE49-F238E27FC236}">
                <a16:creationId xmlns:a16="http://schemas.microsoft.com/office/drawing/2014/main" id="{D1266C6B-D56D-3758-7414-4E78095F80A0}"/>
              </a:ext>
            </a:extLst>
          </p:cNvPr>
          <p:cNvCxnSpPr>
            <a:cxnSpLocks/>
          </p:cNvCxnSpPr>
          <p:nvPr userDrawn="1"/>
        </p:nvCxnSpPr>
        <p:spPr>
          <a:xfrm>
            <a:off x="395330" y="4462613"/>
            <a:ext cx="1985945"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E3F09A8-9120-605A-5857-CBFBC2CFA01C}"/>
              </a:ext>
            </a:extLst>
          </p:cNvPr>
          <p:cNvCxnSpPr>
            <a:cxnSpLocks/>
          </p:cNvCxnSpPr>
          <p:nvPr userDrawn="1"/>
        </p:nvCxnSpPr>
        <p:spPr>
          <a:xfrm>
            <a:off x="2531730" y="4462613"/>
            <a:ext cx="1985945"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C645DB1-16EC-A94C-2C6D-B924962DE224}"/>
              </a:ext>
            </a:extLst>
          </p:cNvPr>
          <p:cNvCxnSpPr>
            <a:cxnSpLocks/>
          </p:cNvCxnSpPr>
          <p:nvPr userDrawn="1"/>
        </p:nvCxnSpPr>
        <p:spPr>
          <a:xfrm>
            <a:off x="4668130" y="4462613"/>
            <a:ext cx="1985944"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D04F218-E602-C8DF-A6AE-EDA8E3438859}"/>
              </a:ext>
            </a:extLst>
          </p:cNvPr>
          <p:cNvCxnSpPr>
            <a:cxnSpLocks/>
          </p:cNvCxnSpPr>
          <p:nvPr userDrawn="1"/>
        </p:nvCxnSpPr>
        <p:spPr>
          <a:xfrm>
            <a:off x="6807147" y="4462613"/>
            <a:ext cx="19859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5024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4 point column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36687"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36681"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5" name="Text Placeholder 11">
            <a:extLst>
              <a:ext uri="{FF2B5EF4-FFF2-40B4-BE49-F238E27FC236}">
                <a16:creationId xmlns:a16="http://schemas.microsoft.com/office/drawing/2014/main" id="{DEB06850-EA3A-A8CB-F038-9E9366039B10}"/>
              </a:ext>
            </a:extLst>
          </p:cNvPr>
          <p:cNvSpPr>
            <a:spLocks noGrp="1"/>
          </p:cNvSpPr>
          <p:nvPr>
            <p:ph type="body" sz="quarter" idx="21" hasCustomPrompt="1"/>
          </p:nvPr>
        </p:nvSpPr>
        <p:spPr>
          <a:xfrm>
            <a:off x="6856601"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6" name="Text Placeholder 11">
            <a:extLst>
              <a:ext uri="{FF2B5EF4-FFF2-40B4-BE49-F238E27FC236}">
                <a16:creationId xmlns:a16="http://schemas.microsoft.com/office/drawing/2014/main" id="{AAAD10D5-2E08-4D43-B487-3B9EE3C08932}"/>
              </a:ext>
            </a:extLst>
          </p:cNvPr>
          <p:cNvSpPr>
            <a:spLocks noGrp="1"/>
          </p:cNvSpPr>
          <p:nvPr>
            <p:ph type="body" sz="quarter" idx="22" hasCustomPrompt="1"/>
          </p:nvPr>
        </p:nvSpPr>
        <p:spPr>
          <a:xfrm>
            <a:off x="6856601"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416683"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28" name="Straight Connector 27">
            <a:extLst>
              <a:ext uri="{FF2B5EF4-FFF2-40B4-BE49-F238E27FC236}">
                <a16:creationId xmlns:a16="http://schemas.microsoft.com/office/drawing/2014/main" id="{FE86D8A3-CF51-DE4A-303D-8B58196D7A11}"/>
              </a:ext>
            </a:extLst>
          </p:cNvPr>
          <p:cNvCxnSpPr>
            <a:cxnSpLocks/>
          </p:cNvCxnSpPr>
          <p:nvPr/>
        </p:nvCxnSpPr>
        <p:spPr>
          <a:xfrm rot="16200000">
            <a:off x="-668750" y="2793548"/>
            <a:ext cx="2170867"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F349D45-2F5C-219E-D7B8-9786699A9AE2}"/>
              </a:ext>
            </a:extLst>
          </p:cNvPr>
          <p:cNvCxnSpPr>
            <a:cxnSpLocks/>
          </p:cNvCxnSpPr>
          <p:nvPr/>
        </p:nvCxnSpPr>
        <p:spPr>
          <a:xfrm rot="16200000">
            <a:off x="1477889" y="2793548"/>
            <a:ext cx="21708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D3B8B00-43C2-291B-B9CC-1908B11D8FE0}"/>
              </a:ext>
            </a:extLst>
          </p:cNvPr>
          <p:cNvCxnSpPr>
            <a:cxnSpLocks/>
          </p:cNvCxnSpPr>
          <p:nvPr/>
        </p:nvCxnSpPr>
        <p:spPr>
          <a:xfrm rot="16200000">
            <a:off x="3624529" y="2793548"/>
            <a:ext cx="2170867"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902C54B-475E-C9BE-0283-8686540A5178}"/>
              </a:ext>
            </a:extLst>
          </p:cNvPr>
          <p:cNvCxnSpPr>
            <a:cxnSpLocks/>
          </p:cNvCxnSpPr>
          <p:nvPr/>
        </p:nvCxnSpPr>
        <p:spPr>
          <a:xfrm rot="16200000">
            <a:off x="5771168" y="2793548"/>
            <a:ext cx="2170867"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2" name="Text Placeholder 11">
            <a:extLst>
              <a:ext uri="{FF2B5EF4-FFF2-40B4-BE49-F238E27FC236}">
                <a16:creationId xmlns:a16="http://schemas.microsoft.com/office/drawing/2014/main" id="{266F0DD1-C677-9E71-A341-AF45F364657D}"/>
              </a:ext>
            </a:extLst>
          </p:cNvPr>
          <p:cNvSpPr>
            <a:spLocks noGrp="1"/>
          </p:cNvSpPr>
          <p:nvPr>
            <p:ph type="body" sz="quarter" idx="16" hasCustomPrompt="1"/>
          </p:nvPr>
        </p:nvSpPr>
        <p:spPr>
          <a:xfrm>
            <a:off x="416683"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1">
            <a:extLst>
              <a:ext uri="{FF2B5EF4-FFF2-40B4-BE49-F238E27FC236}">
                <a16:creationId xmlns:a16="http://schemas.microsoft.com/office/drawing/2014/main" id="{E0D2A238-2882-202B-6FCD-8DDC1E0EC4DD}"/>
              </a:ext>
            </a:extLst>
          </p:cNvPr>
          <p:cNvSpPr>
            <a:spLocks noGrp="1"/>
          </p:cNvSpPr>
          <p:nvPr>
            <p:ph type="body" sz="quarter" idx="17" hasCustomPrompt="1"/>
          </p:nvPr>
        </p:nvSpPr>
        <p:spPr>
          <a:xfrm>
            <a:off x="256332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4" name="Text Placeholder 11">
            <a:extLst>
              <a:ext uri="{FF2B5EF4-FFF2-40B4-BE49-F238E27FC236}">
                <a16:creationId xmlns:a16="http://schemas.microsoft.com/office/drawing/2014/main" id="{754B1C9B-7C5B-D0A5-5284-7CD38507F172}"/>
              </a:ext>
            </a:extLst>
          </p:cNvPr>
          <p:cNvSpPr>
            <a:spLocks noGrp="1"/>
          </p:cNvSpPr>
          <p:nvPr>
            <p:ph type="body" sz="quarter" idx="18" hasCustomPrompt="1"/>
          </p:nvPr>
        </p:nvSpPr>
        <p:spPr>
          <a:xfrm>
            <a:off x="256332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5" name="Text Placeholder 11">
            <a:extLst>
              <a:ext uri="{FF2B5EF4-FFF2-40B4-BE49-F238E27FC236}">
                <a16:creationId xmlns:a16="http://schemas.microsoft.com/office/drawing/2014/main" id="{961BB76A-1C28-F10A-A6A9-1544A5479363}"/>
              </a:ext>
            </a:extLst>
          </p:cNvPr>
          <p:cNvSpPr>
            <a:spLocks noGrp="1"/>
          </p:cNvSpPr>
          <p:nvPr>
            <p:ph type="body" sz="quarter" idx="19" hasCustomPrompt="1"/>
          </p:nvPr>
        </p:nvSpPr>
        <p:spPr>
          <a:xfrm>
            <a:off x="4709962" y="1709882"/>
            <a:ext cx="1904051" cy="212470"/>
          </a:xfrm>
        </p:spPr>
        <p:txBody>
          <a:bodyPr lIns="180000"/>
          <a:lstStyle>
            <a:lvl1pPr marL="0" indent="0">
              <a:lnSpc>
                <a:spcPct val="90000"/>
              </a:lnSpc>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6" name="Text Placeholder 11">
            <a:extLst>
              <a:ext uri="{FF2B5EF4-FFF2-40B4-BE49-F238E27FC236}">
                <a16:creationId xmlns:a16="http://schemas.microsoft.com/office/drawing/2014/main" id="{A40AE321-E9CC-963A-FECD-A2777FA0267D}"/>
              </a:ext>
            </a:extLst>
          </p:cNvPr>
          <p:cNvSpPr>
            <a:spLocks noGrp="1"/>
          </p:cNvSpPr>
          <p:nvPr>
            <p:ph type="body" sz="quarter" idx="20" hasCustomPrompt="1"/>
          </p:nvPr>
        </p:nvSpPr>
        <p:spPr>
          <a:xfrm>
            <a:off x="4709962" y="2007370"/>
            <a:ext cx="1904051" cy="1871611"/>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6" name="Straight Connector 5">
            <a:extLst>
              <a:ext uri="{FF2B5EF4-FFF2-40B4-BE49-F238E27FC236}">
                <a16:creationId xmlns:a16="http://schemas.microsoft.com/office/drawing/2014/main" id="{174DCED6-B8C4-1DCE-7F3D-2E6588E51C1A}"/>
              </a:ext>
            </a:extLst>
          </p:cNvPr>
          <p:cNvCxnSpPr>
            <a:cxnSpLocks/>
          </p:cNvCxnSpPr>
          <p:nvPr userDrawn="1"/>
        </p:nvCxnSpPr>
        <p:spPr>
          <a:xfrm rot="16200000">
            <a:off x="-668750" y="2793548"/>
            <a:ext cx="2170867"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C2FCDDB-48A9-A442-4190-662B18E4512F}"/>
              </a:ext>
            </a:extLst>
          </p:cNvPr>
          <p:cNvCxnSpPr>
            <a:cxnSpLocks/>
          </p:cNvCxnSpPr>
          <p:nvPr userDrawn="1"/>
        </p:nvCxnSpPr>
        <p:spPr>
          <a:xfrm rot="16200000">
            <a:off x="1477889" y="2793548"/>
            <a:ext cx="21708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3E61455-D88A-6235-7B6C-3ADDE3037C98}"/>
              </a:ext>
            </a:extLst>
          </p:cNvPr>
          <p:cNvCxnSpPr>
            <a:cxnSpLocks/>
          </p:cNvCxnSpPr>
          <p:nvPr userDrawn="1"/>
        </p:nvCxnSpPr>
        <p:spPr>
          <a:xfrm rot="16200000">
            <a:off x="3624529" y="2793548"/>
            <a:ext cx="2170867"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5E300A5-1D1C-0A9D-90EC-E05AA1E5376F}"/>
              </a:ext>
            </a:extLst>
          </p:cNvPr>
          <p:cNvCxnSpPr>
            <a:cxnSpLocks/>
          </p:cNvCxnSpPr>
          <p:nvPr userDrawn="1"/>
        </p:nvCxnSpPr>
        <p:spPr>
          <a:xfrm rot="16200000">
            <a:off x="5771168" y="2793548"/>
            <a:ext cx="2170867"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27011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3 point icon text and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9B734201-8D35-BCF6-E22A-37BCCBEE4D46}"/>
              </a:ext>
            </a:extLst>
          </p:cNvPr>
          <p:cNvSpPr>
            <a:spLocks noGrp="1"/>
          </p:cNvSpPr>
          <p:nvPr>
            <p:ph type="body" sz="quarter" idx="18" hasCustomPrompt="1"/>
          </p:nvPr>
        </p:nvSpPr>
        <p:spPr>
          <a:xfrm>
            <a:off x="523286" y="1839599"/>
            <a:ext cx="2811656" cy="2811600"/>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19" name="Picture Placeholder 18">
            <a:extLst>
              <a:ext uri="{FF2B5EF4-FFF2-40B4-BE49-F238E27FC236}">
                <a16:creationId xmlns:a16="http://schemas.microsoft.com/office/drawing/2014/main" id="{44D1827D-A605-EF17-3E0D-217D8693CD07}"/>
              </a:ext>
            </a:extLst>
          </p:cNvPr>
          <p:cNvSpPr>
            <a:spLocks noGrp="1"/>
          </p:cNvSpPr>
          <p:nvPr>
            <p:ph type="pic" sz="quarter" idx="21" hasCustomPrompt="1"/>
          </p:nvPr>
        </p:nvSpPr>
        <p:spPr>
          <a:xfrm>
            <a:off x="1569576" y="2303211"/>
            <a:ext cx="719076" cy="719076"/>
          </a:xfrm>
          <a:ln>
            <a:noFill/>
          </a:ln>
        </p:spPr>
        <p:txBody>
          <a:bodyPr anchor="ctr" anchorCtr="0"/>
          <a:lstStyle>
            <a:lvl1pPr marL="0" indent="0" algn="ctr">
              <a:buNone/>
              <a:defRPr>
                <a:solidFill>
                  <a:schemeClr val="bg1"/>
                </a:solidFill>
              </a:defRPr>
            </a:lvl1pPr>
          </a:lstStyle>
          <a:p>
            <a:r>
              <a:rPr lang="en-GB" dirty="0"/>
              <a:t>Insert Icon here</a:t>
            </a:r>
          </a:p>
        </p:txBody>
      </p:sp>
      <p:sp>
        <p:nvSpPr>
          <p:cNvPr id="13" name="Text Placeholder 10">
            <a:extLst>
              <a:ext uri="{FF2B5EF4-FFF2-40B4-BE49-F238E27FC236}">
                <a16:creationId xmlns:a16="http://schemas.microsoft.com/office/drawing/2014/main" id="{EF4A00F7-ADE6-1748-0424-D74ECC8D7B1E}"/>
              </a:ext>
            </a:extLst>
          </p:cNvPr>
          <p:cNvSpPr>
            <a:spLocks noGrp="1"/>
          </p:cNvSpPr>
          <p:nvPr>
            <p:ph type="body" sz="quarter" idx="20" hasCustomPrompt="1"/>
          </p:nvPr>
        </p:nvSpPr>
        <p:spPr>
          <a:xfrm>
            <a:off x="5701572" y="1839599"/>
            <a:ext cx="2811656" cy="2811600"/>
          </a:xfrm>
          <a:prstGeom prst="ellipse">
            <a:avLst/>
          </a:prstGeom>
          <a:solidFill>
            <a:schemeClr val="accent4">
              <a:alpha val="85000"/>
            </a:schemeClr>
          </a:solidFill>
          <a:ln>
            <a:noFill/>
          </a:ln>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2" name="Text Placeholder 10">
            <a:extLst>
              <a:ext uri="{FF2B5EF4-FFF2-40B4-BE49-F238E27FC236}">
                <a16:creationId xmlns:a16="http://schemas.microsoft.com/office/drawing/2014/main" id="{B69E21D1-9C68-A2BC-2519-9DEAE7E88DCF}"/>
              </a:ext>
            </a:extLst>
          </p:cNvPr>
          <p:cNvSpPr>
            <a:spLocks noGrp="1"/>
          </p:cNvSpPr>
          <p:nvPr>
            <p:ph type="body" sz="quarter" idx="19" hasCustomPrompt="1"/>
          </p:nvPr>
        </p:nvSpPr>
        <p:spPr>
          <a:xfrm>
            <a:off x="3107459" y="1839599"/>
            <a:ext cx="2811656" cy="2811600"/>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20" name="Text Placeholder 11">
            <a:extLst>
              <a:ext uri="{FF2B5EF4-FFF2-40B4-BE49-F238E27FC236}">
                <a16:creationId xmlns:a16="http://schemas.microsoft.com/office/drawing/2014/main" id="{FEDF535C-60FA-4E0B-1A2C-A5658786C185}"/>
              </a:ext>
            </a:extLst>
          </p:cNvPr>
          <p:cNvSpPr>
            <a:spLocks noGrp="1"/>
          </p:cNvSpPr>
          <p:nvPr>
            <p:ph type="body" sz="quarter" idx="22" hasCustomPrompt="1"/>
          </p:nvPr>
        </p:nvSpPr>
        <p:spPr>
          <a:xfrm>
            <a:off x="523286" y="3103521"/>
            <a:ext cx="2811656" cy="1102006"/>
          </a:xfrm>
        </p:spPr>
        <p:txBody>
          <a:bodyPr lIns="432000" rIns="432000"/>
          <a:lstStyle>
            <a:lvl1pPr marL="0" indent="0" algn="ctr">
              <a:lnSpc>
                <a:spcPct val="90000"/>
              </a:lnSpc>
              <a:spcAft>
                <a:spcPts val="400"/>
              </a:spcAft>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Picture Placeholder 18">
            <a:extLst>
              <a:ext uri="{FF2B5EF4-FFF2-40B4-BE49-F238E27FC236}">
                <a16:creationId xmlns:a16="http://schemas.microsoft.com/office/drawing/2014/main" id="{755C9DCB-F2E7-5E23-E886-B20DC2A822C7}"/>
              </a:ext>
            </a:extLst>
          </p:cNvPr>
          <p:cNvSpPr>
            <a:spLocks noGrp="1"/>
          </p:cNvSpPr>
          <p:nvPr>
            <p:ph type="pic" sz="quarter" idx="23" hasCustomPrompt="1"/>
          </p:nvPr>
        </p:nvSpPr>
        <p:spPr>
          <a:xfrm>
            <a:off x="4153749" y="2303211"/>
            <a:ext cx="719076" cy="719076"/>
          </a:xfrm>
          <a:ln>
            <a:noFill/>
          </a:ln>
        </p:spPr>
        <p:txBody>
          <a:bodyPr anchor="ctr" anchorCtr="0"/>
          <a:lstStyle>
            <a:lvl1pPr marL="0" indent="0" algn="ctr">
              <a:buNone/>
              <a:defRPr>
                <a:solidFill>
                  <a:schemeClr val="bg1"/>
                </a:solidFill>
              </a:defRPr>
            </a:lvl1pPr>
          </a:lstStyle>
          <a:p>
            <a:r>
              <a:rPr lang="en-GB" dirty="0"/>
              <a:t>Insert Icon here</a:t>
            </a:r>
          </a:p>
        </p:txBody>
      </p:sp>
      <p:sp>
        <p:nvSpPr>
          <p:cNvPr id="22" name="Text Placeholder 11">
            <a:extLst>
              <a:ext uri="{FF2B5EF4-FFF2-40B4-BE49-F238E27FC236}">
                <a16:creationId xmlns:a16="http://schemas.microsoft.com/office/drawing/2014/main" id="{29585FE5-EDEB-48C2-24A9-CE3C23BCBBBE}"/>
              </a:ext>
            </a:extLst>
          </p:cNvPr>
          <p:cNvSpPr>
            <a:spLocks noGrp="1"/>
          </p:cNvSpPr>
          <p:nvPr>
            <p:ph type="body" sz="quarter" idx="24" hasCustomPrompt="1"/>
          </p:nvPr>
        </p:nvSpPr>
        <p:spPr>
          <a:xfrm>
            <a:off x="3107459" y="3103521"/>
            <a:ext cx="2811656" cy="1102006"/>
          </a:xfrm>
        </p:spPr>
        <p:txBody>
          <a:bodyPr lIns="432000" rIns="432000"/>
          <a:lstStyle>
            <a:lvl1pPr marL="0" indent="0" algn="ctr">
              <a:lnSpc>
                <a:spcPct val="90000"/>
              </a:lnSpc>
              <a:spcAft>
                <a:spcPts val="400"/>
              </a:spcAft>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Picture Placeholder 18">
            <a:extLst>
              <a:ext uri="{FF2B5EF4-FFF2-40B4-BE49-F238E27FC236}">
                <a16:creationId xmlns:a16="http://schemas.microsoft.com/office/drawing/2014/main" id="{4EE60ADF-9B10-283C-1ACE-1A658AC56AA8}"/>
              </a:ext>
            </a:extLst>
          </p:cNvPr>
          <p:cNvSpPr>
            <a:spLocks noGrp="1"/>
          </p:cNvSpPr>
          <p:nvPr>
            <p:ph type="pic" sz="quarter" idx="25" hasCustomPrompt="1"/>
          </p:nvPr>
        </p:nvSpPr>
        <p:spPr>
          <a:xfrm>
            <a:off x="6743366" y="2303211"/>
            <a:ext cx="719076" cy="719076"/>
          </a:xfrm>
          <a:ln>
            <a:noFill/>
          </a:ln>
        </p:spPr>
        <p:txBody>
          <a:bodyPr anchor="ctr" anchorCtr="0"/>
          <a:lstStyle>
            <a:lvl1pPr marL="0" indent="0" algn="ctr">
              <a:buNone/>
              <a:defRPr>
                <a:solidFill>
                  <a:schemeClr val="bg1"/>
                </a:solidFill>
              </a:defRPr>
            </a:lvl1pPr>
          </a:lstStyle>
          <a:p>
            <a:r>
              <a:rPr lang="en-GB" dirty="0"/>
              <a:t>Insert Icon here</a:t>
            </a:r>
          </a:p>
        </p:txBody>
      </p:sp>
      <p:sp>
        <p:nvSpPr>
          <p:cNvPr id="24" name="Text Placeholder 11">
            <a:extLst>
              <a:ext uri="{FF2B5EF4-FFF2-40B4-BE49-F238E27FC236}">
                <a16:creationId xmlns:a16="http://schemas.microsoft.com/office/drawing/2014/main" id="{12358C5D-308E-7940-135E-8BB150491195}"/>
              </a:ext>
            </a:extLst>
          </p:cNvPr>
          <p:cNvSpPr>
            <a:spLocks noGrp="1"/>
          </p:cNvSpPr>
          <p:nvPr>
            <p:ph type="body" sz="quarter" idx="26" hasCustomPrompt="1"/>
          </p:nvPr>
        </p:nvSpPr>
        <p:spPr>
          <a:xfrm>
            <a:off x="5697076" y="3103521"/>
            <a:ext cx="2811656" cy="1102006"/>
          </a:xfrm>
        </p:spPr>
        <p:txBody>
          <a:bodyPr lIns="432000" rIns="432000"/>
          <a:lstStyle>
            <a:lvl1pPr marL="0" indent="0" algn="ctr">
              <a:lnSpc>
                <a:spcPct val="90000"/>
              </a:lnSpc>
              <a:spcAft>
                <a:spcPts val="400"/>
              </a:spcAft>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89464562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3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Our Purpose</a:t>
            </a:r>
            <a:endParaRPr lang="en-US" dirty="0"/>
          </a:p>
        </p:txBody>
      </p:sp>
      <p:sp>
        <p:nvSpPr>
          <p:cNvPr id="19" name="Text Placeholder 11">
            <a:extLst>
              <a:ext uri="{FF2B5EF4-FFF2-40B4-BE49-F238E27FC236}">
                <a16:creationId xmlns:a16="http://schemas.microsoft.com/office/drawing/2014/main" id="{8FDBE0AA-8F25-EF9A-28DC-D65959DB663D}"/>
              </a:ext>
            </a:extLst>
          </p:cNvPr>
          <p:cNvSpPr>
            <a:spLocks noGrp="1"/>
          </p:cNvSpPr>
          <p:nvPr>
            <p:ph type="body" sz="quarter" idx="35" hasCustomPrompt="1"/>
          </p:nvPr>
        </p:nvSpPr>
        <p:spPr>
          <a:xfrm>
            <a:off x="1210307" y="3993860"/>
            <a:ext cx="2023488" cy="409993"/>
          </a:xfrm>
        </p:spPr>
        <p:txBody>
          <a:bodyPr lIns="0" rIns="0"/>
          <a:lstStyle>
            <a:lvl1pPr marL="0" indent="0" algn="ctr">
              <a:lnSpc>
                <a:spcPct val="90000"/>
              </a:lnSpc>
              <a:spcAft>
                <a:spcPts val="400"/>
              </a:spcAft>
              <a:buClr>
                <a:schemeClr val="accent4"/>
              </a:buClr>
              <a:buFont typeface="Arial" panose="020B0604020202020204" pitchFamily="34" charset="0"/>
              <a:buNone/>
              <a:tabLst/>
              <a:defRPr sz="24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Protect</a:t>
            </a:r>
          </a:p>
        </p:txBody>
      </p:sp>
      <p:sp>
        <p:nvSpPr>
          <p:cNvPr id="20" name="Text Placeholder 11">
            <a:extLst>
              <a:ext uri="{FF2B5EF4-FFF2-40B4-BE49-F238E27FC236}">
                <a16:creationId xmlns:a16="http://schemas.microsoft.com/office/drawing/2014/main" id="{618004B2-23FD-70B9-B3E4-74CC2D4DC246}"/>
              </a:ext>
            </a:extLst>
          </p:cNvPr>
          <p:cNvSpPr>
            <a:spLocks noGrp="1"/>
          </p:cNvSpPr>
          <p:nvPr>
            <p:ph type="body" sz="quarter" idx="36" hasCustomPrompt="1"/>
          </p:nvPr>
        </p:nvSpPr>
        <p:spPr>
          <a:xfrm>
            <a:off x="3555121" y="3993860"/>
            <a:ext cx="2023488" cy="409993"/>
          </a:xfrm>
        </p:spPr>
        <p:txBody>
          <a:bodyPr lIns="0" rIns="0"/>
          <a:lstStyle>
            <a:lvl1pPr marL="0" indent="0" algn="ctr">
              <a:lnSpc>
                <a:spcPct val="90000"/>
              </a:lnSpc>
              <a:spcAft>
                <a:spcPts val="400"/>
              </a:spcAft>
              <a:buClr>
                <a:schemeClr val="accent4"/>
              </a:buClr>
              <a:buFont typeface="Arial" panose="020B0604020202020204" pitchFamily="34" charset="0"/>
              <a:buNone/>
              <a:tabLst/>
              <a:defRPr sz="24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Create</a:t>
            </a:r>
          </a:p>
        </p:txBody>
      </p:sp>
      <p:sp>
        <p:nvSpPr>
          <p:cNvPr id="21" name="Text Placeholder 11">
            <a:extLst>
              <a:ext uri="{FF2B5EF4-FFF2-40B4-BE49-F238E27FC236}">
                <a16:creationId xmlns:a16="http://schemas.microsoft.com/office/drawing/2014/main" id="{42435507-95E2-B9A5-3209-555D39A0C008}"/>
              </a:ext>
            </a:extLst>
          </p:cNvPr>
          <p:cNvSpPr>
            <a:spLocks noGrp="1"/>
          </p:cNvSpPr>
          <p:nvPr>
            <p:ph type="body" sz="quarter" idx="37" hasCustomPrompt="1"/>
          </p:nvPr>
        </p:nvSpPr>
        <p:spPr>
          <a:xfrm>
            <a:off x="5906436" y="3993860"/>
            <a:ext cx="2023488" cy="409993"/>
          </a:xfrm>
        </p:spPr>
        <p:txBody>
          <a:bodyPr lIns="0" rIns="0"/>
          <a:lstStyle>
            <a:lvl1pPr marL="0" indent="0" algn="ctr">
              <a:lnSpc>
                <a:spcPct val="90000"/>
              </a:lnSpc>
              <a:spcAft>
                <a:spcPts val="400"/>
              </a:spcAft>
              <a:buClr>
                <a:schemeClr val="accent4"/>
              </a:buClr>
              <a:buFont typeface="Arial" panose="020B0604020202020204" pitchFamily="34" charset="0"/>
              <a:buNone/>
              <a:tabLst/>
              <a:defRPr sz="24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Care</a:t>
            </a:r>
          </a:p>
        </p:txBody>
      </p:sp>
    </p:spTree>
    <p:extLst>
      <p:ext uri="{BB962C8B-B14F-4D97-AF65-F5344CB8AC3E}">
        <p14:creationId xmlns:p14="http://schemas.microsoft.com/office/powerpoint/2010/main" val="252013591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1_3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7" name="Text Placeholder 10">
            <a:extLst>
              <a:ext uri="{FF2B5EF4-FFF2-40B4-BE49-F238E27FC236}">
                <a16:creationId xmlns:a16="http://schemas.microsoft.com/office/drawing/2014/main" id="{0564160E-AF29-41C8-FF8C-B60A0F88EFC9}"/>
              </a:ext>
            </a:extLst>
          </p:cNvPr>
          <p:cNvSpPr>
            <a:spLocks noGrp="1"/>
          </p:cNvSpPr>
          <p:nvPr>
            <p:ph type="body" sz="quarter" idx="37" hasCustomPrompt="1"/>
          </p:nvPr>
        </p:nvSpPr>
        <p:spPr>
          <a:xfrm>
            <a:off x="4952286" y="1456629"/>
            <a:ext cx="2724095" cy="2724040"/>
          </a:xfrm>
          <a:prstGeom prst="ellipse">
            <a:avLst/>
          </a:prstGeom>
          <a:solidFill>
            <a:schemeClr val="accent4">
              <a:alpha val="75000"/>
            </a:schemeClr>
          </a:solidFill>
          <a:ln>
            <a:noFill/>
          </a:ln>
        </p:spPr>
        <p:txBody>
          <a:bodyPr/>
          <a:lstStyle>
            <a:lvl1pPr marL="0" indent="0">
              <a:buNone/>
              <a:defRPr/>
            </a:lvl1pPr>
          </a:lstStyle>
          <a:p>
            <a:pPr lvl="0"/>
            <a:r>
              <a:rPr lang="en-GB" dirty="0"/>
              <a:t>  </a:t>
            </a:r>
          </a:p>
        </p:txBody>
      </p:sp>
      <p:sp>
        <p:nvSpPr>
          <p:cNvPr id="56" name="Text Placeholder 10">
            <a:extLst>
              <a:ext uri="{FF2B5EF4-FFF2-40B4-BE49-F238E27FC236}">
                <a16:creationId xmlns:a16="http://schemas.microsoft.com/office/drawing/2014/main" id="{A9E200E2-A71A-5BC3-1F1A-C255EBC56CAB}"/>
              </a:ext>
            </a:extLst>
          </p:cNvPr>
          <p:cNvSpPr>
            <a:spLocks noGrp="1"/>
          </p:cNvSpPr>
          <p:nvPr>
            <p:ph type="body" sz="quarter" idx="36" hasCustomPrompt="1"/>
          </p:nvPr>
        </p:nvSpPr>
        <p:spPr>
          <a:xfrm>
            <a:off x="3202999" y="1456629"/>
            <a:ext cx="2724095" cy="2724040"/>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1413956" y="1456629"/>
            <a:ext cx="2724095" cy="2724040"/>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786731"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4" name="Picture Placeholder 18">
            <a:extLst>
              <a:ext uri="{FF2B5EF4-FFF2-40B4-BE49-F238E27FC236}">
                <a16:creationId xmlns:a16="http://schemas.microsoft.com/office/drawing/2014/main" id="{6D61352E-ADBB-FA4F-9645-87110CC18208}"/>
              </a:ext>
            </a:extLst>
          </p:cNvPr>
          <p:cNvSpPr>
            <a:spLocks noGrp="1"/>
          </p:cNvSpPr>
          <p:nvPr>
            <p:ph type="pic" sz="quarter" idx="39" hasCustomPrompt="1"/>
          </p:nvPr>
        </p:nvSpPr>
        <p:spPr>
          <a:xfrm>
            <a:off x="3536018"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5" name="Picture Placeholder 18">
            <a:extLst>
              <a:ext uri="{FF2B5EF4-FFF2-40B4-BE49-F238E27FC236}">
                <a16:creationId xmlns:a16="http://schemas.microsoft.com/office/drawing/2014/main" id="{8FFCBACF-D6A5-BBE6-9EFD-3EA1A9E7B96B}"/>
              </a:ext>
            </a:extLst>
          </p:cNvPr>
          <p:cNvSpPr>
            <a:spLocks noGrp="1"/>
          </p:cNvSpPr>
          <p:nvPr>
            <p:ph type="pic" sz="quarter" idx="40" hasCustomPrompt="1"/>
          </p:nvPr>
        </p:nvSpPr>
        <p:spPr>
          <a:xfrm>
            <a:off x="5285305"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7" name="Text Placeholder 11">
            <a:extLst>
              <a:ext uri="{FF2B5EF4-FFF2-40B4-BE49-F238E27FC236}">
                <a16:creationId xmlns:a16="http://schemas.microsoft.com/office/drawing/2014/main" id="{8C88CC1B-9A7B-C9C2-1949-EC167A598958}"/>
              </a:ext>
            </a:extLst>
          </p:cNvPr>
          <p:cNvSpPr>
            <a:spLocks noGrp="1"/>
          </p:cNvSpPr>
          <p:nvPr>
            <p:ph type="body" sz="quarter" idx="42" hasCustomPrompt="1"/>
          </p:nvPr>
        </p:nvSpPr>
        <p:spPr>
          <a:xfrm>
            <a:off x="3582909"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CF3B404C-88DF-4978-E356-8DA0E5EAA9DB}"/>
              </a:ext>
            </a:extLst>
          </p:cNvPr>
          <p:cNvSpPr>
            <a:spLocks noGrp="1"/>
          </p:cNvSpPr>
          <p:nvPr>
            <p:ph type="body" sz="quarter" idx="44" hasCustomPrompt="1"/>
          </p:nvPr>
        </p:nvSpPr>
        <p:spPr>
          <a:xfrm>
            <a:off x="5252260"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0" name="Text Placeholder 11">
            <a:extLst>
              <a:ext uri="{FF2B5EF4-FFF2-40B4-BE49-F238E27FC236}">
                <a16:creationId xmlns:a16="http://schemas.microsoft.com/office/drawing/2014/main" id="{D3DD3EA4-CB4D-1C7B-3400-DD6F92037D16}"/>
              </a:ext>
            </a:extLst>
          </p:cNvPr>
          <p:cNvSpPr>
            <a:spLocks noGrp="1"/>
          </p:cNvSpPr>
          <p:nvPr>
            <p:ph type="body" sz="quarter" idx="45" hasCustomPrompt="1"/>
          </p:nvPr>
        </p:nvSpPr>
        <p:spPr>
          <a:xfrm>
            <a:off x="5252260"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1826978"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4" name="Text Placeholder 11">
            <a:extLst>
              <a:ext uri="{FF2B5EF4-FFF2-40B4-BE49-F238E27FC236}">
                <a16:creationId xmlns:a16="http://schemas.microsoft.com/office/drawing/2014/main" id="{7F41EF02-1135-BA92-D4D9-92E07C183846}"/>
              </a:ext>
            </a:extLst>
          </p:cNvPr>
          <p:cNvSpPr>
            <a:spLocks noGrp="1"/>
          </p:cNvSpPr>
          <p:nvPr>
            <p:ph type="body" sz="quarter" idx="35" hasCustomPrompt="1"/>
          </p:nvPr>
        </p:nvSpPr>
        <p:spPr>
          <a:xfrm>
            <a:off x="1826978"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11">
            <a:extLst>
              <a:ext uri="{FF2B5EF4-FFF2-40B4-BE49-F238E27FC236}">
                <a16:creationId xmlns:a16="http://schemas.microsoft.com/office/drawing/2014/main" id="{39922A41-658C-9A9F-D8AF-F2D545F7B162}"/>
              </a:ext>
            </a:extLst>
          </p:cNvPr>
          <p:cNvSpPr>
            <a:spLocks noGrp="1"/>
          </p:cNvSpPr>
          <p:nvPr>
            <p:ph type="body" sz="quarter" idx="46" hasCustomPrompt="1"/>
          </p:nvPr>
        </p:nvSpPr>
        <p:spPr>
          <a:xfrm>
            <a:off x="3574573"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Tree>
    <p:extLst>
      <p:ext uri="{BB962C8B-B14F-4D97-AF65-F5344CB8AC3E}">
        <p14:creationId xmlns:p14="http://schemas.microsoft.com/office/powerpoint/2010/main" val="30738380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4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3" name="Text Placeholder 10">
            <a:extLst>
              <a:ext uri="{FF2B5EF4-FFF2-40B4-BE49-F238E27FC236}">
                <a16:creationId xmlns:a16="http://schemas.microsoft.com/office/drawing/2014/main" id="{4C3C31D0-898A-5277-C68F-7B430B414D87}"/>
              </a:ext>
            </a:extLst>
          </p:cNvPr>
          <p:cNvSpPr>
            <a:spLocks noGrp="1"/>
          </p:cNvSpPr>
          <p:nvPr>
            <p:ph type="body" sz="quarter" idx="38" hasCustomPrompt="1"/>
          </p:nvPr>
        </p:nvSpPr>
        <p:spPr>
          <a:xfrm>
            <a:off x="5849669" y="1456629"/>
            <a:ext cx="2724095" cy="2724040"/>
          </a:xfrm>
          <a:prstGeom prst="ellipse">
            <a:avLst/>
          </a:prstGeom>
          <a:solidFill>
            <a:schemeClr val="accent5">
              <a:alpha val="75000"/>
            </a:schemeClr>
          </a:solidFill>
          <a:ln>
            <a:noFill/>
          </a:ln>
        </p:spPr>
        <p:txBody>
          <a:bodyPr/>
          <a:lstStyle>
            <a:lvl1pPr marL="0" indent="0">
              <a:buNone/>
              <a:defRPr/>
            </a:lvl1pPr>
          </a:lstStyle>
          <a:p>
            <a:pPr lvl="0"/>
            <a:r>
              <a:rPr lang="en-GB" dirty="0"/>
              <a:t>  </a:t>
            </a:r>
          </a:p>
        </p:txBody>
      </p:sp>
      <p:sp>
        <p:nvSpPr>
          <p:cNvPr id="57" name="Text Placeholder 10">
            <a:extLst>
              <a:ext uri="{FF2B5EF4-FFF2-40B4-BE49-F238E27FC236}">
                <a16:creationId xmlns:a16="http://schemas.microsoft.com/office/drawing/2014/main" id="{0564160E-AF29-41C8-FF8C-B60A0F88EFC9}"/>
              </a:ext>
            </a:extLst>
          </p:cNvPr>
          <p:cNvSpPr>
            <a:spLocks noGrp="1"/>
          </p:cNvSpPr>
          <p:nvPr>
            <p:ph type="body" sz="quarter" idx="37" hasCustomPrompt="1"/>
          </p:nvPr>
        </p:nvSpPr>
        <p:spPr>
          <a:xfrm>
            <a:off x="4080504" y="1456629"/>
            <a:ext cx="2724095" cy="2724040"/>
          </a:xfrm>
          <a:prstGeom prst="ellipse">
            <a:avLst/>
          </a:prstGeom>
          <a:solidFill>
            <a:schemeClr val="accent4">
              <a:alpha val="75000"/>
            </a:schemeClr>
          </a:solidFill>
          <a:ln>
            <a:noFill/>
          </a:ln>
        </p:spPr>
        <p:txBody>
          <a:bodyPr/>
          <a:lstStyle>
            <a:lvl1pPr marL="0" indent="0">
              <a:buNone/>
              <a:defRPr/>
            </a:lvl1pPr>
          </a:lstStyle>
          <a:p>
            <a:pPr lvl="0"/>
            <a:r>
              <a:rPr lang="en-GB" dirty="0"/>
              <a:t>  </a:t>
            </a:r>
          </a:p>
        </p:txBody>
      </p:sp>
      <p:sp>
        <p:nvSpPr>
          <p:cNvPr id="56" name="Text Placeholder 10">
            <a:extLst>
              <a:ext uri="{FF2B5EF4-FFF2-40B4-BE49-F238E27FC236}">
                <a16:creationId xmlns:a16="http://schemas.microsoft.com/office/drawing/2014/main" id="{A9E200E2-A71A-5BC3-1F1A-C255EBC56CAB}"/>
              </a:ext>
            </a:extLst>
          </p:cNvPr>
          <p:cNvSpPr>
            <a:spLocks noGrp="1"/>
          </p:cNvSpPr>
          <p:nvPr>
            <p:ph type="body" sz="quarter" idx="36" hasCustomPrompt="1"/>
          </p:nvPr>
        </p:nvSpPr>
        <p:spPr>
          <a:xfrm>
            <a:off x="2331217" y="1456629"/>
            <a:ext cx="2724095" cy="2724040"/>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542174" y="1456629"/>
            <a:ext cx="2724095" cy="2724040"/>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914949"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4" name="Picture Placeholder 18">
            <a:extLst>
              <a:ext uri="{FF2B5EF4-FFF2-40B4-BE49-F238E27FC236}">
                <a16:creationId xmlns:a16="http://schemas.microsoft.com/office/drawing/2014/main" id="{6D61352E-ADBB-FA4F-9645-87110CC18208}"/>
              </a:ext>
            </a:extLst>
          </p:cNvPr>
          <p:cNvSpPr>
            <a:spLocks noGrp="1"/>
          </p:cNvSpPr>
          <p:nvPr>
            <p:ph type="pic" sz="quarter" idx="39" hasCustomPrompt="1"/>
          </p:nvPr>
        </p:nvSpPr>
        <p:spPr>
          <a:xfrm>
            <a:off x="2664236"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5" name="Picture Placeholder 18">
            <a:extLst>
              <a:ext uri="{FF2B5EF4-FFF2-40B4-BE49-F238E27FC236}">
                <a16:creationId xmlns:a16="http://schemas.microsoft.com/office/drawing/2014/main" id="{8FFCBACF-D6A5-BBE6-9EFD-3EA1A9E7B96B}"/>
              </a:ext>
            </a:extLst>
          </p:cNvPr>
          <p:cNvSpPr>
            <a:spLocks noGrp="1"/>
          </p:cNvSpPr>
          <p:nvPr>
            <p:ph type="pic" sz="quarter" idx="40" hasCustomPrompt="1"/>
          </p:nvPr>
        </p:nvSpPr>
        <p:spPr>
          <a:xfrm>
            <a:off x="4413523"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6" name="Picture Placeholder 18">
            <a:extLst>
              <a:ext uri="{FF2B5EF4-FFF2-40B4-BE49-F238E27FC236}">
                <a16:creationId xmlns:a16="http://schemas.microsoft.com/office/drawing/2014/main" id="{74EC4762-5ADE-4B85-743A-248FEE6450EE}"/>
              </a:ext>
            </a:extLst>
          </p:cNvPr>
          <p:cNvSpPr>
            <a:spLocks noGrp="1"/>
          </p:cNvSpPr>
          <p:nvPr>
            <p:ph type="pic" sz="quarter" idx="41" hasCustomPrompt="1"/>
          </p:nvPr>
        </p:nvSpPr>
        <p:spPr>
          <a:xfrm>
            <a:off x="6182688" y="1967247"/>
            <a:ext cx="725589" cy="725589"/>
          </a:xfrm>
          <a:ln>
            <a:noFill/>
          </a:ln>
        </p:spPr>
        <p:txBody>
          <a:bodyPr anchor="ctr" anchorCtr="0"/>
          <a:lstStyle>
            <a:lvl1pPr marL="0" indent="0" algn="ctr">
              <a:buNone/>
              <a:defRPr>
                <a:solidFill>
                  <a:schemeClr val="bg1"/>
                </a:solidFill>
              </a:defRPr>
            </a:lvl1pPr>
          </a:lstStyle>
          <a:p>
            <a:r>
              <a:rPr lang="en-GB" dirty="0"/>
              <a:t>Insert Icon here</a:t>
            </a:r>
          </a:p>
        </p:txBody>
      </p:sp>
      <p:sp>
        <p:nvSpPr>
          <p:cNvPr id="67" name="Text Placeholder 11">
            <a:extLst>
              <a:ext uri="{FF2B5EF4-FFF2-40B4-BE49-F238E27FC236}">
                <a16:creationId xmlns:a16="http://schemas.microsoft.com/office/drawing/2014/main" id="{8C88CC1B-9A7B-C9C2-1949-EC167A598958}"/>
              </a:ext>
            </a:extLst>
          </p:cNvPr>
          <p:cNvSpPr>
            <a:spLocks noGrp="1"/>
          </p:cNvSpPr>
          <p:nvPr>
            <p:ph type="body" sz="quarter" idx="42" hasCustomPrompt="1"/>
          </p:nvPr>
        </p:nvSpPr>
        <p:spPr>
          <a:xfrm>
            <a:off x="2702791"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CF3B404C-88DF-4978-E356-8DA0E5EAA9DB}"/>
              </a:ext>
            </a:extLst>
          </p:cNvPr>
          <p:cNvSpPr>
            <a:spLocks noGrp="1"/>
          </p:cNvSpPr>
          <p:nvPr>
            <p:ph type="body" sz="quarter" idx="44" hasCustomPrompt="1"/>
          </p:nvPr>
        </p:nvSpPr>
        <p:spPr>
          <a:xfrm>
            <a:off x="4423102"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0" name="Text Placeholder 11">
            <a:extLst>
              <a:ext uri="{FF2B5EF4-FFF2-40B4-BE49-F238E27FC236}">
                <a16:creationId xmlns:a16="http://schemas.microsoft.com/office/drawing/2014/main" id="{D3DD3EA4-CB4D-1C7B-3400-DD6F92037D16}"/>
              </a:ext>
            </a:extLst>
          </p:cNvPr>
          <p:cNvSpPr>
            <a:spLocks noGrp="1"/>
          </p:cNvSpPr>
          <p:nvPr>
            <p:ph type="body" sz="quarter" idx="45" hasCustomPrompt="1"/>
          </p:nvPr>
        </p:nvSpPr>
        <p:spPr>
          <a:xfrm>
            <a:off x="4423102"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1" name="Text Placeholder 11">
            <a:extLst>
              <a:ext uri="{FF2B5EF4-FFF2-40B4-BE49-F238E27FC236}">
                <a16:creationId xmlns:a16="http://schemas.microsoft.com/office/drawing/2014/main" id="{6A464E4F-AF47-A4F0-66DF-3473FC34C34B}"/>
              </a:ext>
            </a:extLst>
          </p:cNvPr>
          <p:cNvSpPr>
            <a:spLocks noGrp="1"/>
          </p:cNvSpPr>
          <p:nvPr>
            <p:ph type="body" sz="quarter" idx="46" hasCustomPrompt="1"/>
          </p:nvPr>
        </p:nvSpPr>
        <p:spPr>
          <a:xfrm>
            <a:off x="6209821"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2" name="Text Placeholder 11">
            <a:extLst>
              <a:ext uri="{FF2B5EF4-FFF2-40B4-BE49-F238E27FC236}">
                <a16:creationId xmlns:a16="http://schemas.microsoft.com/office/drawing/2014/main" id="{BBA3F954-C312-B700-8694-CBA3067E8487}"/>
              </a:ext>
            </a:extLst>
          </p:cNvPr>
          <p:cNvSpPr>
            <a:spLocks noGrp="1"/>
          </p:cNvSpPr>
          <p:nvPr>
            <p:ph type="body" sz="quarter" idx="47" hasCustomPrompt="1"/>
          </p:nvPr>
        </p:nvSpPr>
        <p:spPr>
          <a:xfrm>
            <a:off x="6209821"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955196" y="3229455"/>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6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4" name="Text Placeholder 11">
            <a:extLst>
              <a:ext uri="{FF2B5EF4-FFF2-40B4-BE49-F238E27FC236}">
                <a16:creationId xmlns:a16="http://schemas.microsoft.com/office/drawing/2014/main" id="{7F41EF02-1135-BA92-D4D9-92E07C183846}"/>
              </a:ext>
            </a:extLst>
          </p:cNvPr>
          <p:cNvSpPr>
            <a:spLocks noGrp="1"/>
          </p:cNvSpPr>
          <p:nvPr>
            <p:ph type="body" sz="quarter" idx="35" hasCustomPrompt="1"/>
          </p:nvPr>
        </p:nvSpPr>
        <p:spPr>
          <a:xfrm>
            <a:off x="955196"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 name="Text Placeholder 11">
            <a:extLst>
              <a:ext uri="{FF2B5EF4-FFF2-40B4-BE49-F238E27FC236}">
                <a16:creationId xmlns:a16="http://schemas.microsoft.com/office/drawing/2014/main" id="{D0FC5937-5D85-1698-A534-EAA5DB22356C}"/>
              </a:ext>
            </a:extLst>
          </p:cNvPr>
          <p:cNvSpPr>
            <a:spLocks noGrp="1"/>
          </p:cNvSpPr>
          <p:nvPr>
            <p:ph type="body" sz="quarter" idx="48" hasCustomPrompt="1"/>
          </p:nvPr>
        </p:nvSpPr>
        <p:spPr>
          <a:xfrm>
            <a:off x="2671403" y="2812011"/>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Tree>
    <p:extLst>
      <p:ext uri="{BB962C8B-B14F-4D97-AF65-F5344CB8AC3E}">
        <p14:creationId xmlns:p14="http://schemas.microsoft.com/office/powerpoint/2010/main" val="309055104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 point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23864" y="1593014"/>
            <a:ext cx="2297818" cy="2297772"/>
          </a:xfrm>
          <a:prstGeom prst="ellipse">
            <a:avLst/>
          </a:prstGeom>
          <a:solidFill>
            <a:schemeClr val="accent2">
              <a:alpha val="75000"/>
            </a:schemeClr>
          </a:solidFill>
          <a:ln>
            <a:noFill/>
          </a:ln>
        </p:spPr>
        <p:txBody>
          <a:bodyPr/>
          <a:lstStyle>
            <a:lvl1pPr marL="0" indent="0">
              <a:buNone/>
              <a:defRPr/>
            </a:lvl1pPr>
          </a:lstStyle>
          <a:p>
            <a:pPr lvl="0"/>
            <a:r>
              <a:rPr lang="en-GB" dirty="0"/>
              <a:t> </a:t>
            </a:r>
          </a:p>
        </p:txBody>
      </p:sp>
      <p:sp>
        <p:nvSpPr>
          <p:cNvPr id="44" name="Text Placeholder 10">
            <a:extLst>
              <a:ext uri="{FF2B5EF4-FFF2-40B4-BE49-F238E27FC236}">
                <a16:creationId xmlns:a16="http://schemas.microsoft.com/office/drawing/2014/main" id="{158FFAFA-D98A-6A06-CE67-2A6DC371F8E6}"/>
              </a:ext>
            </a:extLst>
          </p:cNvPr>
          <p:cNvSpPr>
            <a:spLocks noGrp="1"/>
          </p:cNvSpPr>
          <p:nvPr>
            <p:ph type="body" sz="quarter" idx="26" hasCustomPrompt="1"/>
          </p:nvPr>
        </p:nvSpPr>
        <p:spPr>
          <a:xfrm>
            <a:off x="6509276" y="1593014"/>
            <a:ext cx="2297818" cy="2297772"/>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43" name="Text Placeholder 10">
            <a:extLst>
              <a:ext uri="{FF2B5EF4-FFF2-40B4-BE49-F238E27FC236}">
                <a16:creationId xmlns:a16="http://schemas.microsoft.com/office/drawing/2014/main" id="{781D5D40-7040-1B75-9523-1D7336781324}"/>
              </a:ext>
            </a:extLst>
          </p:cNvPr>
          <p:cNvSpPr>
            <a:spLocks noGrp="1"/>
          </p:cNvSpPr>
          <p:nvPr>
            <p:ph type="body" sz="quarter" idx="25" hasCustomPrompt="1"/>
          </p:nvPr>
        </p:nvSpPr>
        <p:spPr>
          <a:xfrm>
            <a:off x="4987923" y="1593014"/>
            <a:ext cx="2297818" cy="2297772"/>
          </a:xfrm>
          <a:prstGeom prst="ellipse">
            <a:avLst/>
          </a:prstGeom>
          <a:solidFill>
            <a:schemeClr val="accent5">
              <a:alpha val="75000"/>
            </a:schemeClr>
          </a:solidFill>
          <a:ln>
            <a:noFill/>
          </a:ln>
        </p:spPr>
        <p:txBody>
          <a:bodyPr/>
          <a:lstStyle>
            <a:lvl1pPr marL="0" indent="0">
              <a:buNone/>
              <a:defRPr/>
            </a:lvl1pPr>
          </a:lstStyle>
          <a:p>
            <a:pPr lvl="0"/>
            <a:r>
              <a:rPr lang="en-GB" dirty="0"/>
              <a:t>  </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3466570" y="1593014"/>
            <a:ext cx="2297818" cy="2297772"/>
          </a:xfrm>
          <a:prstGeom prst="ellipse">
            <a:avLst/>
          </a:prstGeom>
          <a:solidFill>
            <a:schemeClr val="accent4">
              <a:alpha val="7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1945217" y="1593014"/>
            <a:ext cx="2297818" cy="2297772"/>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786973"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0" name="Text Placeholder 11">
            <a:extLst>
              <a:ext uri="{FF2B5EF4-FFF2-40B4-BE49-F238E27FC236}">
                <a16:creationId xmlns:a16="http://schemas.microsoft.com/office/drawing/2014/main" id="{FD353FC2-1D4B-BE82-EC64-8219908FE706}"/>
              </a:ext>
            </a:extLst>
          </p:cNvPr>
          <p:cNvSpPr>
            <a:spLocks noGrp="1"/>
          </p:cNvSpPr>
          <p:nvPr>
            <p:ph type="body" sz="quarter" idx="31" hasCustomPrompt="1"/>
          </p:nvPr>
        </p:nvSpPr>
        <p:spPr>
          <a:xfrm>
            <a:off x="2344984"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2" name="Text Placeholder 11">
            <a:extLst>
              <a:ext uri="{FF2B5EF4-FFF2-40B4-BE49-F238E27FC236}">
                <a16:creationId xmlns:a16="http://schemas.microsoft.com/office/drawing/2014/main" id="{44E6092D-B1A3-E334-2275-2E3AD57E190D}"/>
              </a:ext>
            </a:extLst>
          </p:cNvPr>
          <p:cNvSpPr>
            <a:spLocks noGrp="1"/>
          </p:cNvSpPr>
          <p:nvPr>
            <p:ph type="body" sz="quarter" idx="33" hasCustomPrompt="1"/>
          </p:nvPr>
        </p:nvSpPr>
        <p:spPr>
          <a:xfrm>
            <a:off x="5363321"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B092F0FB-0C31-508D-AB3F-EA58EAD3CB26}"/>
              </a:ext>
            </a:extLst>
          </p:cNvPr>
          <p:cNvSpPr>
            <a:spLocks noGrp="1"/>
          </p:cNvSpPr>
          <p:nvPr>
            <p:ph type="body" sz="quarter" idx="34" hasCustomPrompt="1"/>
          </p:nvPr>
        </p:nvSpPr>
        <p:spPr>
          <a:xfrm>
            <a:off x="6941210"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752226"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5" name="Picture Placeholder 18">
            <a:extLst>
              <a:ext uri="{FF2B5EF4-FFF2-40B4-BE49-F238E27FC236}">
                <a16:creationId xmlns:a16="http://schemas.microsoft.com/office/drawing/2014/main" id="{EBC0750A-ED0E-667B-C696-A0BB48F1BD2C}"/>
              </a:ext>
            </a:extLst>
          </p:cNvPr>
          <p:cNvSpPr>
            <a:spLocks noGrp="1"/>
          </p:cNvSpPr>
          <p:nvPr>
            <p:ph type="pic" sz="quarter" idx="27" hasCustomPrompt="1"/>
          </p:nvPr>
        </p:nvSpPr>
        <p:spPr>
          <a:xfrm>
            <a:off x="2282556"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6" name="Picture Placeholder 18">
            <a:extLst>
              <a:ext uri="{FF2B5EF4-FFF2-40B4-BE49-F238E27FC236}">
                <a16:creationId xmlns:a16="http://schemas.microsoft.com/office/drawing/2014/main" id="{BFF50E1E-44BB-FF5D-D985-4BE9E0A757C2}"/>
              </a:ext>
            </a:extLst>
          </p:cNvPr>
          <p:cNvSpPr>
            <a:spLocks noGrp="1"/>
          </p:cNvSpPr>
          <p:nvPr>
            <p:ph type="pic" sz="quarter" idx="28" hasCustomPrompt="1"/>
          </p:nvPr>
        </p:nvSpPr>
        <p:spPr>
          <a:xfrm>
            <a:off x="3781972"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8" name="Picture Placeholder 18">
            <a:extLst>
              <a:ext uri="{FF2B5EF4-FFF2-40B4-BE49-F238E27FC236}">
                <a16:creationId xmlns:a16="http://schemas.microsoft.com/office/drawing/2014/main" id="{B1AC4DB3-70B2-E23B-CA9D-F57B79FE9954}"/>
              </a:ext>
            </a:extLst>
          </p:cNvPr>
          <p:cNvSpPr>
            <a:spLocks noGrp="1"/>
          </p:cNvSpPr>
          <p:nvPr>
            <p:ph type="pic" sz="quarter" idx="29" hasCustomPrompt="1"/>
          </p:nvPr>
        </p:nvSpPr>
        <p:spPr>
          <a:xfrm>
            <a:off x="5304261"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9" name="Picture Placeholder 18">
            <a:extLst>
              <a:ext uri="{FF2B5EF4-FFF2-40B4-BE49-F238E27FC236}">
                <a16:creationId xmlns:a16="http://schemas.microsoft.com/office/drawing/2014/main" id="{4871DD9B-2412-B394-B0B6-BA0F4EDD3321}"/>
              </a:ext>
            </a:extLst>
          </p:cNvPr>
          <p:cNvSpPr>
            <a:spLocks noGrp="1"/>
          </p:cNvSpPr>
          <p:nvPr>
            <p:ph type="pic" sz="quarter" idx="30" hasCustomPrompt="1"/>
          </p:nvPr>
        </p:nvSpPr>
        <p:spPr>
          <a:xfrm>
            <a:off x="6840530" y="2021455"/>
            <a:ext cx="600371" cy="600371"/>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4" name="Text Placeholder 11">
            <a:extLst>
              <a:ext uri="{FF2B5EF4-FFF2-40B4-BE49-F238E27FC236}">
                <a16:creationId xmlns:a16="http://schemas.microsoft.com/office/drawing/2014/main" id="{7F41EF02-1135-BA92-D4D9-92E07C183846}"/>
              </a:ext>
            </a:extLst>
          </p:cNvPr>
          <p:cNvSpPr>
            <a:spLocks noGrp="1"/>
          </p:cNvSpPr>
          <p:nvPr>
            <p:ph type="body" sz="quarter" idx="35" hasCustomPrompt="1"/>
          </p:nvPr>
        </p:nvSpPr>
        <p:spPr>
          <a:xfrm>
            <a:off x="786973"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8" name="Text Placeholder 11">
            <a:extLst>
              <a:ext uri="{FF2B5EF4-FFF2-40B4-BE49-F238E27FC236}">
                <a16:creationId xmlns:a16="http://schemas.microsoft.com/office/drawing/2014/main" id="{00A36258-749F-3D17-3F66-DDCF58BF387F}"/>
              </a:ext>
            </a:extLst>
          </p:cNvPr>
          <p:cNvSpPr>
            <a:spLocks noGrp="1"/>
          </p:cNvSpPr>
          <p:nvPr>
            <p:ph type="body" sz="quarter" idx="36" hasCustomPrompt="1"/>
          </p:nvPr>
        </p:nvSpPr>
        <p:spPr>
          <a:xfrm>
            <a:off x="2344984"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9" name="Text Placeholder 11">
            <a:extLst>
              <a:ext uri="{FF2B5EF4-FFF2-40B4-BE49-F238E27FC236}">
                <a16:creationId xmlns:a16="http://schemas.microsoft.com/office/drawing/2014/main" id="{BF1D9809-D5AA-CCCF-A214-60298069C36A}"/>
              </a:ext>
            </a:extLst>
          </p:cNvPr>
          <p:cNvSpPr>
            <a:spLocks noGrp="1"/>
          </p:cNvSpPr>
          <p:nvPr>
            <p:ph type="body" sz="quarter" idx="37" hasCustomPrompt="1"/>
          </p:nvPr>
        </p:nvSpPr>
        <p:spPr>
          <a:xfrm>
            <a:off x="3874656"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0" name="Text Placeholder 11">
            <a:extLst>
              <a:ext uri="{FF2B5EF4-FFF2-40B4-BE49-F238E27FC236}">
                <a16:creationId xmlns:a16="http://schemas.microsoft.com/office/drawing/2014/main" id="{692F8617-CC9E-81E2-BDCC-A2A3477E70AB}"/>
              </a:ext>
            </a:extLst>
          </p:cNvPr>
          <p:cNvSpPr>
            <a:spLocks noGrp="1"/>
          </p:cNvSpPr>
          <p:nvPr>
            <p:ph type="body" sz="quarter" idx="38" hasCustomPrompt="1"/>
          </p:nvPr>
        </p:nvSpPr>
        <p:spPr>
          <a:xfrm>
            <a:off x="5363321"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1" name="Text Placeholder 11">
            <a:extLst>
              <a:ext uri="{FF2B5EF4-FFF2-40B4-BE49-F238E27FC236}">
                <a16:creationId xmlns:a16="http://schemas.microsoft.com/office/drawing/2014/main" id="{EDB2C4BF-AD0A-E56A-B9C5-C15DD26596A0}"/>
              </a:ext>
            </a:extLst>
          </p:cNvPr>
          <p:cNvSpPr>
            <a:spLocks noGrp="1"/>
          </p:cNvSpPr>
          <p:nvPr>
            <p:ph type="body" sz="quarter" idx="39" hasCustomPrompt="1"/>
          </p:nvPr>
        </p:nvSpPr>
        <p:spPr>
          <a:xfrm>
            <a:off x="6941210" y="2732609"/>
            <a:ext cx="1334573" cy="409993"/>
          </a:xfrm>
        </p:spPr>
        <p:txBody>
          <a:bodyPr lIns="0" rIns="0"/>
          <a:lstStyle>
            <a:lvl1pPr marL="0" indent="0" algn="l">
              <a:lnSpc>
                <a:spcPct val="90000"/>
              </a:lnSpc>
              <a:spcAft>
                <a:spcPts val="400"/>
              </a:spcAft>
              <a:buClr>
                <a:schemeClr val="accent4"/>
              </a:buClr>
              <a:buFont typeface="Arial" panose="020B0604020202020204" pitchFamily="34" charset="0"/>
              <a:buNone/>
              <a:tabLst/>
              <a:defRPr sz="2800" b="1">
                <a:solidFill>
                  <a:schemeClr val="bg1"/>
                </a:solidFill>
                <a:latin typeface="+mj-lt"/>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2" name="Text Placeholder 11">
            <a:extLst>
              <a:ext uri="{FF2B5EF4-FFF2-40B4-BE49-F238E27FC236}">
                <a16:creationId xmlns:a16="http://schemas.microsoft.com/office/drawing/2014/main" id="{7F5ABC17-6654-1FC4-DF36-AF217472C441}"/>
              </a:ext>
            </a:extLst>
          </p:cNvPr>
          <p:cNvSpPr>
            <a:spLocks noGrp="1"/>
          </p:cNvSpPr>
          <p:nvPr>
            <p:ph type="body" sz="quarter" idx="40" hasCustomPrompt="1"/>
          </p:nvPr>
        </p:nvSpPr>
        <p:spPr>
          <a:xfrm>
            <a:off x="3874656" y="3150053"/>
            <a:ext cx="1334573" cy="242373"/>
          </a:xfrm>
        </p:spPr>
        <p:txBody>
          <a:bodyPr lIns="0" rIns="0"/>
          <a:lstStyle>
            <a:lvl1pPr marL="0" indent="0" algn="l">
              <a:lnSpc>
                <a:spcPct val="90000"/>
              </a:lnSpc>
              <a:spcAft>
                <a:spcPts val="400"/>
              </a:spcAft>
              <a:buClr>
                <a:schemeClr val="accent4"/>
              </a:buClr>
              <a:buFont typeface="Arial" panose="020B0604020202020204" pitchFamily="34" charset="0"/>
              <a:buNone/>
              <a:tabLst/>
              <a:defRPr sz="1400" b="1">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32314537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3 point circle icon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145349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346543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546270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1166524" y="1192893"/>
            <a:ext cx="2298966" cy="2298920"/>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81122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5170526" y="1192893"/>
            <a:ext cx="2298966" cy="2298920"/>
          </a:xfrm>
          <a:prstGeom prst="ellipse">
            <a:avLst/>
          </a:prstGeom>
          <a:solidFill>
            <a:schemeClr val="accent3">
              <a:alpha val="8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316852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81911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81522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156712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357350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558261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8314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3140"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Tree>
    <p:extLst>
      <p:ext uri="{BB962C8B-B14F-4D97-AF65-F5344CB8AC3E}">
        <p14:creationId xmlns:p14="http://schemas.microsoft.com/office/powerpoint/2010/main" val="39374419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4 point circle icon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710833" y="3633877"/>
            <a:ext cx="1712706"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1" name="Text Placeholder 11">
            <a:extLst>
              <a:ext uri="{FF2B5EF4-FFF2-40B4-BE49-F238E27FC236}">
                <a16:creationId xmlns:a16="http://schemas.microsoft.com/office/drawing/2014/main" id="{D5F77BF7-15CE-1AA7-8E6A-82694E583090}"/>
              </a:ext>
            </a:extLst>
          </p:cNvPr>
          <p:cNvSpPr>
            <a:spLocks noGrp="1"/>
          </p:cNvSpPr>
          <p:nvPr>
            <p:ph type="body" sz="quarter" idx="47" hasCustomPrompt="1"/>
          </p:nvPr>
        </p:nvSpPr>
        <p:spPr>
          <a:xfrm>
            <a:off x="2722775" y="3633877"/>
            <a:ext cx="1698037"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2" name="Text Placeholder 11">
            <a:extLst>
              <a:ext uri="{FF2B5EF4-FFF2-40B4-BE49-F238E27FC236}">
                <a16:creationId xmlns:a16="http://schemas.microsoft.com/office/drawing/2014/main" id="{42271FD5-F6E4-44EA-1A5D-5F807BAED35A}"/>
              </a:ext>
            </a:extLst>
          </p:cNvPr>
          <p:cNvSpPr>
            <a:spLocks noGrp="1"/>
          </p:cNvSpPr>
          <p:nvPr>
            <p:ph type="body" sz="quarter" idx="26" hasCustomPrompt="1"/>
          </p:nvPr>
        </p:nvSpPr>
        <p:spPr>
          <a:xfrm>
            <a:off x="4720048"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1">
            <a:extLst>
              <a:ext uri="{FF2B5EF4-FFF2-40B4-BE49-F238E27FC236}">
                <a16:creationId xmlns:a16="http://schemas.microsoft.com/office/drawing/2014/main" id="{09A97639-B19C-4C14-3584-34DE45FBD8B2}"/>
              </a:ext>
            </a:extLst>
          </p:cNvPr>
          <p:cNvSpPr>
            <a:spLocks noGrp="1"/>
          </p:cNvSpPr>
          <p:nvPr>
            <p:ph type="body" sz="quarter" idx="48" hasCustomPrompt="1"/>
          </p:nvPr>
        </p:nvSpPr>
        <p:spPr>
          <a:xfrm>
            <a:off x="6724999" y="3633877"/>
            <a:ext cx="1708168" cy="950258"/>
          </a:xfrm>
        </p:spPr>
        <p:txBody>
          <a:bodyPr lIns="0"/>
          <a:lstStyle>
            <a:lvl1pPr marL="0" indent="0">
              <a:lnSpc>
                <a:spcPct val="100000"/>
              </a:lnSpc>
              <a:buClr>
                <a:schemeClr val="accent4"/>
              </a:buClr>
              <a:buFont typeface="Arial" panose="020B0604020202020204" pitchFamily="34" charset="0"/>
              <a:buNone/>
              <a:tabLst/>
              <a:defRPr sz="11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23864" y="1192893"/>
            <a:ext cx="2298966" cy="2298920"/>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1068564"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3" name="Text Placeholder 10">
            <a:extLst>
              <a:ext uri="{FF2B5EF4-FFF2-40B4-BE49-F238E27FC236}">
                <a16:creationId xmlns:a16="http://schemas.microsoft.com/office/drawing/2014/main" id="{781D5D40-7040-1B75-9523-1D7336781324}"/>
              </a:ext>
            </a:extLst>
          </p:cNvPr>
          <p:cNvSpPr>
            <a:spLocks noGrp="1"/>
          </p:cNvSpPr>
          <p:nvPr>
            <p:ph type="body" sz="quarter" idx="25" hasCustomPrompt="1"/>
          </p:nvPr>
        </p:nvSpPr>
        <p:spPr>
          <a:xfrm>
            <a:off x="6429866" y="1192893"/>
            <a:ext cx="2298966" cy="2298920"/>
          </a:xfrm>
          <a:prstGeom prst="ellipse">
            <a:avLst/>
          </a:prstGeom>
          <a:solidFill>
            <a:srgbClr val="753BBD">
              <a:alpha val="85000"/>
            </a:srgbClr>
          </a:solidFill>
          <a:ln>
            <a:noFill/>
          </a:ln>
        </p:spPr>
        <p:txBody>
          <a:bodyPr/>
          <a:lstStyle>
            <a:lvl1pPr marL="0" indent="0">
              <a:buNone/>
              <a:defRPr/>
            </a:lvl1pPr>
          </a:lstStyle>
          <a:p>
            <a:pPr lvl="0"/>
            <a:r>
              <a:rPr lang="en-GB" dirty="0"/>
              <a:t>  </a:t>
            </a:r>
          </a:p>
        </p:txBody>
      </p:sp>
      <p:sp>
        <p:nvSpPr>
          <p:cNvPr id="42" name="Text Placeholder 10">
            <a:extLst>
              <a:ext uri="{FF2B5EF4-FFF2-40B4-BE49-F238E27FC236}">
                <a16:creationId xmlns:a16="http://schemas.microsoft.com/office/drawing/2014/main" id="{C6A3BF0F-90B7-771D-46A4-CDE56AE3B847}"/>
              </a:ext>
            </a:extLst>
          </p:cNvPr>
          <p:cNvSpPr>
            <a:spLocks noGrp="1"/>
          </p:cNvSpPr>
          <p:nvPr>
            <p:ph type="body" sz="quarter" idx="24" hasCustomPrompt="1"/>
          </p:nvPr>
        </p:nvSpPr>
        <p:spPr>
          <a:xfrm>
            <a:off x="4427866" y="1192893"/>
            <a:ext cx="2298966" cy="2298920"/>
          </a:xfrm>
          <a:prstGeom prst="ellipse">
            <a:avLst/>
          </a:prstGeom>
          <a:solidFill>
            <a:schemeClr val="accent3">
              <a:alpha val="85000"/>
            </a:schemeClr>
          </a:solidFill>
          <a:ln>
            <a:noFill/>
          </a:ln>
        </p:spPr>
        <p:txBody>
          <a:bodyPr/>
          <a:lstStyle>
            <a:lvl1pPr marL="0" indent="0">
              <a:buNone/>
              <a:defRPr/>
            </a:lvl1pPr>
          </a:lstStyle>
          <a:p>
            <a:pPr lvl="0"/>
            <a:r>
              <a:rPr lang="en-GB" dirty="0"/>
              <a:t>  </a:t>
            </a:r>
          </a:p>
        </p:txBody>
      </p:sp>
      <p:sp>
        <p:nvSpPr>
          <p:cNvPr id="41" name="Text Placeholder 10">
            <a:extLst>
              <a:ext uri="{FF2B5EF4-FFF2-40B4-BE49-F238E27FC236}">
                <a16:creationId xmlns:a16="http://schemas.microsoft.com/office/drawing/2014/main" id="{C2B377B4-CB35-AF8B-C703-148CFAB025AF}"/>
              </a:ext>
            </a:extLst>
          </p:cNvPr>
          <p:cNvSpPr>
            <a:spLocks noGrp="1"/>
          </p:cNvSpPr>
          <p:nvPr>
            <p:ph type="body" sz="quarter" idx="23" hasCustomPrompt="1"/>
          </p:nvPr>
        </p:nvSpPr>
        <p:spPr>
          <a:xfrm>
            <a:off x="2425865" y="1192893"/>
            <a:ext cx="2298966" cy="2298920"/>
          </a:xfrm>
          <a:prstGeom prst="ellipse">
            <a:avLst/>
          </a:prstGeom>
          <a:solidFill>
            <a:schemeClr val="accent5">
              <a:alpha val="85000"/>
            </a:schemeClr>
          </a:solidFill>
          <a:ln>
            <a:noFill/>
          </a:ln>
        </p:spPr>
        <p:txBody>
          <a:bodyPr/>
          <a:lstStyle>
            <a:lvl1pPr marL="0" indent="0">
              <a:buNone/>
              <a:defRPr/>
            </a:lvl1pPr>
          </a:lstStyle>
          <a:p>
            <a:pPr lvl="0"/>
            <a:r>
              <a:rPr lang="en-GB" dirty="0"/>
              <a:t>  </a:t>
            </a:r>
          </a:p>
        </p:txBody>
      </p:sp>
      <p:sp>
        <p:nvSpPr>
          <p:cNvPr id="24" name="Picture Placeholder 18">
            <a:extLst>
              <a:ext uri="{FF2B5EF4-FFF2-40B4-BE49-F238E27FC236}">
                <a16:creationId xmlns:a16="http://schemas.microsoft.com/office/drawing/2014/main" id="{EF9D1ED8-52D4-22C7-CC4A-EB331529F5CF}"/>
              </a:ext>
            </a:extLst>
          </p:cNvPr>
          <p:cNvSpPr>
            <a:spLocks noGrp="1"/>
          </p:cNvSpPr>
          <p:nvPr>
            <p:ph type="pic" sz="quarter" idx="41" hasCustomPrompt="1"/>
          </p:nvPr>
        </p:nvSpPr>
        <p:spPr>
          <a:xfrm>
            <a:off x="307645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5" name="Picture Placeholder 18">
            <a:extLst>
              <a:ext uri="{FF2B5EF4-FFF2-40B4-BE49-F238E27FC236}">
                <a16:creationId xmlns:a16="http://schemas.microsoft.com/office/drawing/2014/main" id="{3BE36022-7FDB-B0C5-EBD2-835B2786084A}"/>
              </a:ext>
            </a:extLst>
          </p:cNvPr>
          <p:cNvSpPr>
            <a:spLocks noGrp="1"/>
          </p:cNvSpPr>
          <p:nvPr>
            <p:ph type="pic" sz="quarter" idx="42" hasCustomPrompt="1"/>
          </p:nvPr>
        </p:nvSpPr>
        <p:spPr>
          <a:xfrm>
            <a:off x="5072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26" name="Picture Placeholder 18">
            <a:extLst>
              <a:ext uri="{FF2B5EF4-FFF2-40B4-BE49-F238E27FC236}">
                <a16:creationId xmlns:a16="http://schemas.microsoft.com/office/drawing/2014/main" id="{32ADAE4D-F378-174F-D34C-6A7FC9ADABAB}"/>
              </a:ext>
            </a:extLst>
          </p:cNvPr>
          <p:cNvSpPr>
            <a:spLocks noGrp="1"/>
          </p:cNvSpPr>
          <p:nvPr>
            <p:ph type="pic" sz="quarter" idx="43" hasCustomPrompt="1"/>
          </p:nvPr>
        </p:nvSpPr>
        <p:spPr>
          <a:xfrm>
            <a:off x="7074566" y="1635059"/>
            <a:ext cx="1009567" cy="1063528"/>
          </a:xfrm>
          <a:ln>
            <a:noFill/>
          </a:ln>
        </p:spPr>
        <p:txBody>
          <a:bodyPr anchor="ctr" anchorCtr="0"/>
          <a:lstStyle>
            <a:lvl1pPr marL="0" indent="0" algn="ctr">
              <a:buNone/>
              <a:defRPr>
                <a:solidFill>
                  <a:schemeClr val="bg1"/>
                </a:solidFill>
              </a:defRPr>
            </a:lvl1pPr>
          </a:lstStyle>
          <a:p>
            <a:r>
              <a:rPr lang="en-GB" dirty="0"/>
              <a:t>Insert Icon here</a:t>
            </a:r>
          </a:p>
        </p:txBody>
      </p:sp>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82446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8304884"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0487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7" name="Text Placeholder 11">
            <a:extLst>
              <a:ext uri="{FF2B5EF4-FFF2-40B4-BE49-F238E27FC236}">
                <a16:creationId xmlns:a16="http://schemas.microsoft.com/office/drawing/2014/main" id="{4E45825D-3646-1F16-68B6-669EA4998181}"/>
              </a:ext>
            </a:extLst>
          </p:cNvPr>
          <p:cNvSpPr>
            <a:spLocks noGrp="1"/>
          </p:cNvSpPr>
          <p:nvPr>
            <p:ph type="body" sz="quarter" idx="44" hasCustomPrompt="1"/>
          </p:nvPr>
        </p:nvSpPr>
        <p:spPr>
          <a:xfrm>
            <a:off x="2830843"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8" name="Text Placeholder 11">
            <a:extLst>
              <a:ext uri="{FF2B5EF4-FFF2-40B4-BE49-F238E27FC236}">
                <a16:creationId xmlns:a16="http://schemas.microsoft.com/office/drawing/2014/main" id="{E3B08C83-AABD-1675-3938-FF18F8E9D7B9}"/>
              </a:ext>
            </a:extLst>
          </p:cNvPr>
          <p:cNvSpPr>
            <a:spLocks noGrp="1"/>
          </p:cNvSpPr>
          <p:nvPr>
            <p:ph type="body" sz="quarter" idx="45" hasCustomPrompt="1"/>
          </p:nvPr>
        </p:nvSpPr>
        <p:spPr>
          <a:xfrm>
            <a:off x="4839954"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3872B60C-1CE5-6B05-40E8-AF5356A6A4D6}"/>
              </a:ext>
            </a:extLst>
          </p:cNvPr>
          <p:cNvSpPr>
            <a:spLocks noGrp="1"/>
          </p:cNvSpPr>
          <p:nvPr>
            <p:ph type="body" sz="quarter" idx="46" hasCustomPrompt="1"/>
          </p:nvPr>
        </p:nvSpPr>
        <p:spPr>
          <a:xfrm>
            <a:off x="6841955" y="2719464"/>
            <a:ext cx="1481900" cy="495521"/>
          </a:xfrm>
        </p:spPr>
        <p:txBody>
          <a:bodyPr lIns="0" rIns="0"/>
          <a:lstStyle>
            <a:lvl1pPr marL="0" indent="0" algn="ctr">
              <a:lnSpc>
                <a:spcPct val="100000"/>
              </a:lnSpc>
              <a:spcAft>
                <a:spcPts val="0"/>
              </a:spcAft>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135685674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3 point icon an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3334493" y="1620622"/>
            <a:ext cx="737999" cy="737984"/>
          </a:xfrm>
          <a:prstGeom prst="ellipse">
            <a:avLst/>
          </a:prstGeom>
          <a:solidFill>
            <a:schemeClr val="accent4">
              <a:alpha val="95000"/>
            </a:schemeClr>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341540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6211043" y="1620622"/>
            <a:ext cx="737999" cy="737984"/>
          </a:xfrm>
          <a:prstGeom prst="ellipse">
            <a:avLst/>
          </a:prstGeom>
          <a:solidFill>
            <a:schemeClr val="accent5">
              <a:alpha val="95000"/>
            </a:schemeClr>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629195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alpha val="9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11" name="Straight Connector 10">
            <a:extLst>
              <a:ext uri="{FF2B5EF4-FFF2-40B4-BE49-F238E27FC236}">
                <a16:creationId xmlns:a16="http://schemas.microsoft.com/office/drawing/2014/main" id="{F92A4028-73BF-F1FC-4798-5C1E0EE16058}"/>
              </a:ext>
            </a:extLst>
          </p:cNvPr>
          <p:cNvCxnSpPr>
            <a:cxnSpLocks/>
          </p:cNvCxnSpPr>
          <p:nvPr/>
        </p:nvCxnSpPr>
        <p:spPr>
          <a:xfrm>
            <a:off x="395330" y="4385383"/>
            <a:ext cx="2560040"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97DC0DA-C4AE-A1C2-3493-F9083DE65C20}"/>
              </a:ext>
            </a:extLst>
          </p:cNvPr>
          <p:cNvCxnSpPr>
            <a:cxnSpLocks/>
          </p:cNvCxnSpPr>
          <p:nvPr/>
        </p:nvCxnSpPr>
        <p:spPr>
          <a:xfrm>
            <a:off x="3302540" y="4385383"/>
            <a:ext cx="2560041"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274FA42-448A-71CE-D137-106021EAB7FB}"/>
              </a:ext>
            </a:extLst>
          </p:cNvPr>
          <p:cNvCxnSpPr>
            <a:cxnSpLocks/>
          </p:cNvCxnSpPr>
          <p:nvPr/>
        </p:nvCxnSpPr>
        <p:spPr>
          <a:xfrm>
            <a:off x="6210735" y="4385383"/>
            <a:ext cx="2560040"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333449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333449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6211043" y="2657195"/>
            <a:ext cx="2527204"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6211043" y="2963855"/>
            <a:ext cx="2527204"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Tree>
    <p:extLst>
      <p:ext uri="{BB962C8B-B14F-4D97-AF65-F5344CB8AC3E}">
        <p14:creationId xmlns:p14="http://schemas.microsoft.com/office/powerpoint/2010/main" val="351169087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4 point icon an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1886973"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1886973"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2588326" y="1620622"/>
            <a:ext cx="737999" cy="737984"/>
          </a:xfrm>
          <a:prstGeom prst="ellipse">
            <a:avLst/>
          </a:prstGeom>
          <a:solidFill>
            <a:schemeClr val="accent4">
              <a:alpha val="95000"/>
            </a:schemeClr>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2669238"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4718229" y="1620622"/>
            <a:ext cx="737999" cy="737984"/>
          </a:xfrm>
          <a:prstGeom prst="ellipse">
            <a:avLst/>
          </a:prstGeom>
          <a:solidFill>
            <a:schemeClr val="accent5">
              <a:alpha val="95000"/>
            </a:schemeClr>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4799141"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alpha val="9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2588326" y="2657195"/>
            <a:ext cx="1870469"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2588326" y="2963855"/>
            <a:ext cx="1870469"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4718229" y="2657195"/>
            <a:ext cx="1879361"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4718229" y="2963855"/>
            <a:ext cx="1879361"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75" name="Text Placeholder 10">
            <a:extLst>
              <a:ext uri="{FF2B5EF4-FFF2-40B4-BE49-F238E27FC236}">
                <a16:creationId xmlns:a16="http://schemas.microsoft.com/office/drawing/2014/main" id="{92ACE3BE-5ACE-A335-8A35-A34FED0D9D92}"/>
              </a:ext>
            </a:extLst>
          </p:cNvPr>
          <p:cNvSpPr>
            <a:spLocks noGrp="1"/>
          </p:cNvSpPr>
          <p:nvPr>
            <p:ph type="body" sz="quarter" idx="31" hasCustomPrompt="1"/>
          </p:nvPr>
        </p:nvSpPr>
        <p:spPr>
          <a:xfrm>
            <a:off x="6883914" y="1620622"/>
            <a:ext cx="737999" cy="737984"/>
          </a:xfrm>
          <a:prstGeom prst="ellipse">
            <a:avLst/>
          </a:prstGeom>
          <a:solidFill>
            <a:schemeClr val="accent6">
              <a:alpha val="95000"/>
            </a:schemeClr>
          </a:solidFill>
          <a:ln>
            <a:noFill/>
          </a:ln>
        </p:spPr>
        <p:txBody>
          <a:bodyPr/>
          <a:lstStyle>
            <a:lvl1pPr marL="0" indent="0">
              <a:buNone/>
              <a:defRPr/>
            </a:lvl1pPr>
          </a:lstStyle>
          <a:p>
            <a:pPr lvl="0"/>
            <a:r>
              <a:rPr lang="en-GB" dirty="0"/>
              <a:t> </a:t>
            </a:r>
          </a:p>
        </p:txBody>
      </p:sp>
      <p:sp>
        <p:nvSpPr>
          <p:cNvPr id="76" name="Picture Placeholder 18">
            <a:extLst>
              <a:ext uri="{FF2B5EF4-FFF2-40B4-BE49-F238E27FC236}">
                <a16:creationId xmlns:a16="http://schemas.microsoft.com/office/drawing/2014/main" id="{B716F02A-9874-CE42-3B8D-9508CC877982}"/>
              </a:ext>
            </a:extLst>
          </p:cNvPr>
          <p:cNvSpPr>
            <a:spLocks noGrp="1"/>
          </p:cNvSpPr>
          <p:nvPr>
            <p:ph type="pic" sz="quarter" idx="32" hasCustomPrompt="1"/>
          </p:nvPr>
        </p:nvSpPr>
        <p:spPr>
          <a:xfrm>
            <a:off x="696482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77" name="Text Placeholder 11">
            <a:extLst>
              <a:ext uri="{FF2B5EF4-FFF2-40B4-BE49-F238E27FC236}">
                <a16:creationId xmlns:a16="http://schemas.microsoft.com/office/drawing/2014/main" id="{9ECA0199-D582-C7F3-73C9-0D4F821BBB9E}"/>
              </a:ext>
            </a:extLst>
          </p:cNvPr>
          <p:cNvSpPr>
            <a:spLocks noGrp="1"/>
          </p:cNvSpPr>
          <p:nvPr>
            <p:ph type="body" sz="quarter" idx="33" hasCustomPrompt="1"/>
          </p:nvPr>
        </p:nvSpPr>
        <p:spPr>
          <a:xfrm>
            <a:off x="6883914" y="2657195"/>
            <a:ext cx="190378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8" name="Text Placeholder 11">
            <a:extLst>
              <a:ext uri="{FF2B5EF4-FFF2-40B4-BE49-F238E27FC236}">
                <a16:creationId xmlns:a16="http://schemas.microsoft.com/office/drawing/2014/main" id="{6E01E435-912C-CB77-2DEF-58068A9473B3}"/>
              </a:ext>
            </a:extLst>
          </p:cNvPr>
          <p:cNvSpPr>
            <a:spLocks noGrp="1"/>
          </p:cNvSpPr>
          <p:nvPr>
            <p:ph type="body" sz="quarter" idx="34" hasCustomPrompt="1"/>
          </p:nvPr>
        </p:nvSpPr>
        <p:spPr>
          <a:xfrm>
            <a:off x="6883914" y="2963855"/>
            <a:ext cx="1903780"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79" name="Straight Connector 78">
            <a:extLst>
              <a:ext uri="{FF2B5EF4-FFF2-40B4-BE49-F238E27FC236}">
                <a16:creationId xmlns:a16="http://schemas.microsoft.com/office/drawing/2014/main" id="{6644CECE-422F-2E69-B457-FF32D8E70781}"/>
              </a:ext>
            </a:extLst>
          </p:cNvPr>
          <p:cNvCxnSpPr>
            <a:cxnSpLocks/>
          </p:cNvCxnSpPr>
          <p:nvPr/>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1BAD393-ADA8-428E-112B-2A7B3F7FA543}"/>
              </a:ext>
            </a:extLst>
          </p:cNvPr>
          <p:cNvCxnSpPr>
            <a:cxnSpLocks/>
          </p:cNvCxnSpPr>
          <p:nvPr/>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4AA47F9E-7FAF-62C0-4008-91E009C77D93}"/>
              </a:ext>
            </a:extLst>
          </p:cNvPr>
          <p:cNvCxnSpPr>
            <a:cxnSpLocks/>
          </p:cNvCxnSpPr>
          <p:nvPr/>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EE081A6-BBEB-6F85-9F5E-9BFE50F3BB0B}"/>
              </a:ext>
            </a:extLst>
          </p:cNvPr>
          <p:cNvCxnSpPr>
            <a:cxnSpLocks/>
          </p:cNvCxnSpPr>
          <p:nvPr/>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208CA5D-84E4-860E-807C-0C70F0D5E203}"/>
              </a:ext>
            </a:extLst>
          </p:cNvPr>
          <p:cNvCxnSpPr>
            <a:cxnSpLocks/>
          </p:cNvCxnSpPr>
          <p:nvPr userDrawn="1"/>
        </p:nvCxnSpPr>
        <p:spPr>
          <a:xfrm>
            <a:off x="395331" y="4385383"/>
            <a:ext cx="1903779"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D458683-AD80-1077-0362-1D08F05F3FAF}"/>
              </a:ext>
            </a:extLst>
          </p:cNvPr>
          <p:cNvCxnSpPr>
            <a:cxnSpLocks/>
          </p:cNvCxnSpPr>
          <p:nvPr userDrawn="1"/>
        </p:nvCxnSpPr>
        <p:spPr>
          <a:xfrm>
            <a:off x="2557284" y="4385383"/>
            <a:ext cx="1903780"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7E35592-1F21-7781-17F6-337CE96DEC18}"/>
              </a:ext>
            </a:extLst>
          </p:cNvPr>
          <p:cNvCxnSpPr>
            <a:cxnSpLocks/>
          </p:cNvCxnSpPr>
          <p:nvPr userDrawn="1"/>
        </p:nvCxnSpPr>
        <p:spPr>
          <a:xfrm>
            <a:off x="4719970" y="4385383"/>
            <a:ext cx="1903779"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5EA418C-8985-0573-BAAC-3D98883A5171}"/>
              </a:ext>
            </a:extLst>
          </p:cNvPr>
          <p:cNvCxnSpPr>
            <a:cxnSpLocks/>
          </p:cNvCxnSpPr>
          <p:nvPr userDrawn="1"/>
        </p:nvCxnSpPr>
        <p:spPr>
          <a:xfrm>
            <a:off x="6885657" y="4385383"/>
            <a:ext cx="1903780"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2738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5 point icon an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1">
            <a:extLst>
              <a:ext uri="{FF2B5EF4-FFF2-40B4-BE49-F238E27FC236}">
                <a16:creationId xmlns:a16="http://schemas.microsoft.com/office/drawing/2014/main" id="{66F0234B-6D61-0C5D-0A64-3FB485A920F8}"/>
              </a:ext>
            </a:extLst>
          </p:cNvPr>
          <p:cNvSpPr>
            <a:spLocks noGrp="1"/>
          </p:cNvSpPr>
          <p:nvPr>
            <p:ph type="body" sz="quarter" idx="22" hasCustomPrompt="1"/>
          </p:nvPr>
        </p:nvSpPr>
        <p:spPr>
          <a:xfrm>
            <a:off x="423578" y="2657195"/>
            <a:ext cx="1474997"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0" name="Text Placeholder 11">
            <a:extLst>
              <a:ext uri="{FF2B5EF4-FFF2-40B4-BE49-F238E27FC236}">
                <a16:creationId xmlns:a16="http://schemas.microsoft.com/office/drawing/2014/main" id="{E4DA16D9-9DB9-FB63-7748-CBE857FB6E54}"/>
              </a:ext>
            </a:extLst>
          </p:cNvPr>
          <p:cNvSpPr>
            <a:spLocks noGrp="1"/>
          </p:cNvSpPr>
          <p:nvPr>
            <p:ph type="body" sz="quarter" idx="16" hasCustomPrompt="1"/>
          </p:nvPr>
        </p:nvSpPr>
        <p:spPr>
          <a:xfrm>
            <a:off x="423578" y="2963855"/>
            <a:ext cx="1474997"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33" name="Text Placeholder 10">
            <a:extLst>
              <a:ext uri="{FF2B5EF4-FFF2-40B4-BE49-F238E27FC236}">
                <a16:creationId xmlns:a16="http://schemas.microsoft.com/office/drawing/2014/main" id="{F0A3E6F4-B7A8-F91A-6CBD-303742C4E257}"/>
              </a:ext>
            </a:extLst>
          </p:cNvPr>
          <p:cNvSpPr>
            <a:spLocks noGrp="1"/>
          </p:cNvSpPr>
          <p:nvPr>
            <p:ph type="body" sz="quarter" idx="23" hasCustomPrompt="1"/>
          </p:nvPr>
        </p:nvSpPr>
        <p:spPr>
          <a:xfrm>
            <a:off x="2133917" y="1620622"/>
            <a:ext cx="737999" cy="737984"/>
          </a:xfrm>
          <a:prstGeom prst="ellipse">
            <a:avLst/>
          </a:prstGeom>
          <a:solidFill>
            <a:schemeClr val="accent4">
              <a:alpha val="95000"/>
            </a:schemeClr>
          </a:solidFill>
          <a:ln>
            <a:noFill/>
          </a:ln>
        </p:spPr>
        <p:txBody>
          <a:bodyPr/>
          <a:lstStyle>
            <a:lvl1pPr marL="0" indent="0">
              <a:buNone/>
              <a:defRPr/>
            </a:lvl1pPr>
          </a:lstStyle>
          <a:p>
            <a:pPr lvl="0"/>
            <a:r>
              <a:rPr lang="en-GB" dirty="0"/>
              <a:t> </a:t>
            </a:r>
          </a:p>
        </p:txBody>
      </p:sp>
      <p:sp>
        <p:nvSpPr>
          <p:cNvPr id="34" name="Picture Placeholder 18">
            <a:extLst>
              <a:ext uri="{FF2B5EF4-FFF2-40B4-BE49-F238E27FC236}">
                <a16:creationId xmlns:a16="http://schemas.microsoft.com/office/drawing/2014/main" id="{A4C93476-E7B0-9DA7-E07A-0447A79E179A}"/>
              </a:ext>
            </a:extLst>
          </p:cNvPr>
          <p:cNvSpPr>
            <a:spLocks noGrp="1"/>
          </p:cNvSpPr>
          <p:nvPr>
            <p:ph type="pic" sz="quarter" idx="24" hasCustomPrompt="1"/>
          </p:nvPr>
        </p:nvSpPr>
        <p:spPr>
          <a:xfrm>
            <a:off x="2214829"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5" name="Text Placeholder 10">
            <a:extLst>
              <a:ext uri="{FF2B5EF4-FFF2-40B4-BE49-F238E27FC236}">
                <a16:creationId xmlns:a16="http://schemas.microsoft.com/office/drawing/2014/main" id="{8628ADAB-7EC7-B64A-D4D8-667E250DA58E}"/>
              </a:ext>
            </a:extLst>
          </p:cNvPr>
          <p:cNvSpPr>
            <a:spLocks noGrp="1"/>
          </p:cNvSpPr>
          <p:nvPr>
            <p:ph type="body" sz="quarter" idx="25" hasCustomPrompt="1"/>
          </p:nvPr>
        </p:nvSpPr>
        <p:spPr>
          <a:xfrm>
            <a:off x="3822773" y="1620622"/>
            <a:ext cx="737999" cy="737984"/>
          </a:xfrm>
          <a:prstGeom prst="ellipse">
            <a:avLst/>
          </a:prstGeom>
          <a:solidFill>
            <a:schemeClr val="accent5">
              <a:alpha val="95000"/>
            </a:schemeClr>
          </a:solidFill>
          <a:ln>
            <a:noFill/>
          </a:ln>
        </p:spPr>
        <p:txBody>
          <a:bodyPr/>
          <a:lstStyle>
            <a:lvl1pPr marL="0" indent="0">
              <a:buNone/>
              <a:defRPr/>
            </a:lvl1pPr>
          </a:lstStyle>
          <a:p>
            <a:pPr lvl="0"/>
            <a:r>
              <a:rPr lang="en-GB" dirty="0"/>
              <a:t> </a:t>
            </a:r>
          </a:p>
        </p:txBody>
      </p:sp>
      <p:sp>
        <p:nvSpPr>
          <p:cNvPr id="36" name="Picture Placeholder 18">
            <a:extLst>
              <a:ext uri="{FF2B5EF4-FFF2-40B4-BE49-F238E27FC236}">
                <a16:creationId xmlns:a16="http://schemas.microsoft.com/office/drawing/2014/main" id="{22E2547B-3E2C-0F05-D615-A4ECBBE05DC5}"/>
              </a:ext>
            </a:extLst>
          </p:cNvPr>
          <p:cNvSpPr>
            <a:spLocks noGrp="1"/>
          </p:cNvSpPr>
          <p:nvPr>
            <p:ph type="pic" sz="quarter" idx="26" hasCustomPrompt="1"/>
          </p:nvPr>
        </p:nvSpPr>
        <p:spPr>
          <a:xfrm>
            <a:off x="3903685"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38" name="Text Placeholder 10">
            <a:extLst>
              <a:ext uri="{FF2B5EF4-FFF2-40B4-BE49-F238E27FC236}">
                <a16:creationId xmlns:a16="http://schemas.microsoft.com/office/drawing/2014/main" id="{C0F09EAA-04F0-5A87-D215-172F3ADCB8DD}"/>
              </a:ext>
            </a:extLst>
          </p:cNvPr>
          <p:cNvSpPr>
            <a:spLocks noGrp="1"/>
          </p:cNvSpPr>
          <p:nvPr>
            <p:ph type="body" sz="quarter" idx="18" hasCustomPrompt="1"/>
          </p:nvPr>
        </p:nvSpPr>
        <p:spPr>
          <a:xfrm>
            <a:off x="416684" y="1620622"/>
            <a:ext cx="737999" cy="737984"/>
          </a:xfrm>
          <a:prstGeom prst="ellipse">
            <a:avLst/>
          </a:prstGeom>
          <a:solidFill>
            <a:schemeClr val="accent3">
              <a:alpha val="95000"/>
            </a:schemeClr>
          </a:solidFill>
          <a:ln>
            <a:noFill/>
          </a:ln>
        </p:spPr>
        <p:txBody>
          <a:bodyPr/>
          <a:lstStyle>
            <a:lvl1pPr marL="0" indent="0">
              <a:buNone/>
              <a:defRPr/>
            </a:lvl1pPr>
          </a:lstStyle>
          <a:p>
            <a:pPr lvl="0"/>
            <a:r>
              <a:rPr lang="en-GB" dirty="0"/>
              <a:t> </a:t>
            </a:r>
          </a:p>
        </p:txBody>
      </p:sp>
      <p:sp>
        <p:nvSpPr>
          <p:cNvPr id="39" name="Picture Placeholder 18">
            <a:extLst>
              <a:ext uri="{FF2B5EF4-FFF2-40B4-BE49-F238E27FC236}">
                <a16:creationId xmlns:a16="http://schemas.microsoft.com/office/drawing/2014/main" id="{C10DCF13-80CA-BDBD-7865-7862BD6C1A23}"/>
              </a:ext>
            </a:extLst>
          </p:cNvPr>
          <p:cNvSpPr>
            <a:spLocks noGrp="1"/>
          </p:cNvSpPr>
          <p:nvPr>
            <p:ph type="pic" sz="quarter" idx="21" hasCustomPrompt="1"/>
          </p:nvPr>
        </p:nvSpPr>
        <p:spPr>
          <a:xfrm>
            <a:off x="49759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37" name="Text Placeholder 11">
            <a:extLst>
              <a:ext uri="{FF2B5EF4-FFF2-40B4-BE49-F238E27FC236}">
                <a16:creationId xmlns:a16="http://schemas.microsoft.com/office/drawing/2014/main" id="{CC282DBB-EDAD-B7D1-3869-31E34206980E}"/>
              </a:ext>
            </a:extLst>
          </p:cNvPr>
          <p:cNvSpPr>
            <a:spLocks noGrp="1"/>
          </p:cNvSpPr>
          <p:nvPr>
            <p:ph type="body" sz="quarter" idx="27" hasCustomPrompt="1"/>
          </p:nvPr>
        </p:nvSpPr>
        <p:spPr>
          <a:xfrm>
            <a:off x="2133918" y="2657195"/>
            <a:ext cx="1471760"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F2BE5427-6477-4122-1AE6-4F4ACD2B3DC0}"/>
              </a:ext>
            </a:extLst>
          </p:cNvPr>
          <p:cNvSpPr>
            <a:spLocks noGrp="1"/>
          </p:cNvSpPr>
          <p:nvPr>
            <p:ph type="body" sz="quarter" idx="28" hasCustomPrompt="1"/>
          </p:nvPr>
        </p:nvSpPr>
        <p:spPr>
          <a:xfrm>
            <a:off x="2133918" y="2963855"/>
            <a:ext cx="1471760"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4" name="Text Placeholder 11">
            <a:extLst>
              <a:ext uri="{FF2B5EF4-FFF2-40B4-BE49-F238E27FC236}">
                <a16:creationId xmlns:a16="http://schemas.microsoft.com/office/drawing/2014/main" id="{00F35CCE-C4A8-8AF8-AC2F-28C2B4DD64AC}"/>
              </a:ext>
            </a:extLst>
          </p:cNvPr>
          <p:cNvSpPr>
            <a:spLocks noGrp="1"/>
          </p:cNvSpPr>
          <p:nvPr>
            <p:ph type="body" sz="quarter" idx="29" hasCustomPrompt="1"/>
          </p:nvPr>
        </p:nvSpPr>
        <p:spPr>
          <a:xfrm>
            <a:off x="3822774" y="2657195"/>
            <a:ext cx="1490582"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E6F8C63A-5B11-3643-91DF-3E490538BF44}"/>
              </a:ext>
            </a:extLst>
          </p:cNvPr>
          <p:cNvSpPr>
            <a:spLocks noGrp="1"/>
          </p:cNvSpPr>
          <p:nvPr>
            <p:ph type="body" sz="quarter" idx="30" hasCustomPrompt="1"/>
          </p:nvPr>
        </p:nvSpPr>
        <p:spPr>
          <a:xfrm>
            <a:off x="3822774" y="2963855"/>
            <a:ext cx="1490582"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75" name="Text Placeholder 10">
            <a:extLst>
              <a:ext uri="{FF2B5EF4-FFF2-40B4-BE49-F238E27FC236}">
                <a16:creationId xmlns:a16="http://schemas.microsoft.com/office/drawing/2014/main" id="{92ACE3BE-5ACE-A335-8A35-A34FED0D9D92}"/>
              </a:ext>
            </a:extLst>
          </p:cNvPr>
          <p:cNvSpPr>
            <a:spLocks noGrp="1"/>
          </p:cNvSpPr>
          <p:nvPr>
            <p:ph type="body" sz="quarter" idx="31" hasCustomPrompt="1"/>
          </p:nvPr>
        </p:nvSpPr>
        <p:spPr>
          <a:xfrm>
            <a:off x="5538324" y="1620622"/>
            <a:ext cx="737999" cy="737984"/>
          </a:xfrm>
          <a:prstGeom prst="ellipse">
            <a:avLst/>
          </a:prstGeom>
          <a:solidFill>
            <a:schemeClr val="accent6">
              <a:alpha val="95000"/>
            </a:schemeClr>
          </a:solidFill>
          <a:ln>
            <a:noFill/>
          </a:ln>
        </p:spPr>
        <p:txBody>
          <a:bodyPr/>
          <a:lstStyle>
            <a:lvl1pPr marL="0" indent="0">
              <a:buNone/>
              <a:defRPr/>
            </a:lvl1pPr>
          </a:lstStyle>
          <a:p>
            <a:pPr lvl="0"/>
            <a:r>
              <a:rPr lang="en-GB" dirty="0"/>
              <a:t> </a:t>
            </a:r>
          </a:p>
        </p:txBody>
      </p:sp>
      <p:sp>
        <p:nvSpPr>
          <p:cNvPr id="76" name="Picture Placeholder 18">
            <a:extLst>
              <a:ext uri="{FF2B5EF4-FFF2-40B4-BE49-F238E27FC236}">
                <a16:creationId xmlns:a16="http://schemas.microsoft.com/office/drawing/2014/main" id="{B716F02A-9874-CE42-3B8D-9508CC877982}"/>
              </a:ext>
            </a:extLst>
          </p:cNvPr>
          <p:cNvSpPr>
            <a:spLocks noGrp="1"/>
          </p:cNvSpPr>
          <p:nvPr>
            <p:ph type="pic" sz="quarter" idx="32" hasCustomPrompt="1"/>
          </p:nvPr>
        </p:nvSpPr>
        <p:spPr>
          <a:xfrm>
            <a:off x="5619236"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77" name="Text Placeholder 11">
            <a:extLst>
              <a:ext uri="{FF2B5EF4-FFF2-40B4-BE49-F238E27FC236}">
                <a16:creationId xmlns:a16="http://schemas.microsoft.com/office/drawing/2014/main" id="{9ECA0199-D582-C7F3-73C9-0D4F821BBB9E}"/>
              </a:ext>
            </a:extLst>
          </p:cNvPr>
          <p:cNvSpPr>
            <a:spLocks noGrp="1"/>
          </p:cNvSpPr>
          <p:nvPr>
            <p:ph type="body" sz="quarter" idx="33" hasCustomPrompt="1"/>
          </p:nvPr>
        </p:nvSpPr>
        <p:spPr>
          <a:xfrm>
            <a:off x="5538324"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8" name="Text Placeholder 11">
            <a:extLst>
              <a:ext uri="{FF2B5EF4-FFF2-40B4-BE49-F238E27FC236}">
                <a16:creationId xmlns:a16="http://schemas.microsoft.com/office/drawing/2014/main" id="{6E01E435-912C-CB77-2DEF-58068A9473B3}"/>
              </a:ext>
            </a:extLst>
          </p:cNvPr>
          <p:cNvSpPr>
            <a:spLocks noGrp="1"/>
          </p:cNvSpPr>
          <p:nvPr>
            <p:ph type="body" sz="quarter" idx="34" hasCustomPrompt="1"/>
          </p:nvPr>
        </p:nvSpPr>
        <p:spPr>
          <a:xfrm>
            <a:off x="5538324"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4" name="Straight Connector 3">
            <a:extLst>
              <a:ext uri="{FF2B5EF4-FFF2-40B4-BE49-F238E27FC236}">
                <a16:creationId xmlns:a16="http://schemas.microsoft.com/office/drawing/2014/main" id="{7D10D4F7-5453-8E5B-40C2-52789297CF56}"/>
              </a:ext>
            </a:extLst>
          </p:cNvPr>
          <p:cNvCxnSpPr>
            <a:cxnSpLocks/>
          </p:cNvCxnSpPr>
          <p:nvPr/>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3F793CD-B393-CA9A-C997-BD067C14DB9D}"/>
              </a:ext>
            </a:extLst>
          </p:cNvPr>
          <p:cNvCxnSpPr>
            <a:cxnSpLocks/>
          </p:cNvCxnSpPr>
          <p:nvPr/>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6515A76-0B8E-9219-6A89-2632ED3FC21D}"/>
              </a:ext>
            </a:extLst>
          </p:cNvPr>
          <p:cNvCxnSpPr>
            <a:cxnSpLocks/>
          </p:cNvCxnSpPr>
          <p:nvPr/>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EDC42C-269F-6512-8349-610FFAAAD103}"/>
              </a:ext>
            </a:extLst>
          </p:cNvPr>
          <p:cNvCxnSpPr>
            <a:cxnSpLocks/>
          </p:cNvCxnSpPr>
          <p:nvPr/>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AE3DDA4-BD17-5FE1-829C-1BC3B8CB5B66}"/>
              </a:ext>
            </a:extLst>
          </p:cNvPr>
          <p:cNvCxnSpPr>
            <a:cxnSpLocks/>
          </p:cNvCxnSpPr>
          <p:nvPr/>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
        <p:nvSpPr>
          <p:cNvPr id="10" name="Text Placeholder 10">
            <a:extLst>
              <a:ext uri="{FF2B5EF4-FFF2-40B4-BE49-F238E27FC236}">
                <a16:creationId xmlns:a16="http://schemas.microsoft.com/office/drawing/2014/main" id="{59684266-3220-026B-BC1B-D98701900694}"/>
              </a:ext>
            </a:extLst>
          </p:cNvPr>
          <p:cNvSpPr>
            <a:spLocks noGrp="1"/>
          </p:cNvSpPr>
          <p:nvPr>
            <p:ph type="body" sz="quarter" idx="35" hasCustomPrompt="1"/>
          </p:nvPr>
        </p:nvSpPr>
        <p:spPr>
          <a:xfrm>
            <a:off x="7230208" y="1620622"/>
            <a:ext cx="737999" cy="737984"/>
          </a:xfrm>
          <a:prstGeom prst="ellipse">
            <a:avLst/>
          </a:prstGeom>
          <a:solidFill>
            <a:srgbClr val="753BBD">
              <a:alpha val="95000"/>
            </a:srgbClr>
          </a:solidFill>
          <a:ln>
            <a:noFill/>
          </a:ln>
        </p:spPr>
        <p:txBody>
          <a:bodyPr/>
          <a:lstStyle>
            <a:lvl1pPr marL="0" indent="0">
              <a:buNone/>
              <a:defRPr/>
            </a:lvl1pPr>
          </a:lstStyle>
          <a:p>
            <a:pPr lvl="0"/>
            <a:r>
              <a:rPr lang="en-GB" dirty="0"/>
              <a:t> </a:t>
            </a:r>
          </a:p>
        </p:txBody>
      </p:sp>
      <p:sp>
        <p:nvSpPr>
          <p:cNvPr id="11" name="Picture Placeholder 18">
            <a:extLst>
              <a:ext uri="{FF2B5EF4-FFF2-40B4-BE49-F238E27FC236}">
                <a16:creationId xmlns:a16="http://schemas.microsoft.com/office/drawing/2014/main" id="{D494AAF3-F537-924B-D30A-BAE17FC13099}"/>
              </a:ext>
            </a:extLst>
          </p:cNvPr>
          <p:cNvSpPr>
            <a:spLocks noGrp="1"/>
          </p:cNvSpPr>
          <p:nvPr>
            <p:ph type="pic" sz="quarter" idx="36" hasCustomPrompt="1"/>
          </p:nvPr>
        </p:nvSpPr>
        <p:spPr>
          <a:xfrm>
            <a:off x="7311120" y="1685902"/>
            <a:ext cx="576174" cy="606970"/>
          </a:xfrm>
          <a:ln>
            <a:noFill/>
          </a:ln>
        </p:spPr>
        <p:txBody>
          <a:bodyPr anchor="ctr" anchorCtr="0"/>
          <a:lstStyle>
            <a:lvl1pPr marL="0" indent="0" algn="ctr">
              <a:buNone/>
              <a:defRPr sz="1100">
                <a:solidFill>
                  <a:schemeClr val="bg1"/>
                </a:solidFill>
              </a:defRPr>
            </a:lvl1pPr>
          </a:lstStyle>
          <a:p>
            <a:r>
              <a:rPr lang="en-GB" dirty="0"/>
              <a:t>Insert Icon here</a:t>
            </a:r>
          </a:p>
        </p:txBody>
      </p:sp>
      <p:sp>
        <p:nvSpPr>
          <p:cNvPr id="12" name="Text Placeholder 11">
            <a:extLst>
              <a:ext uri="{FF2B5EF4-FFF2-40B4-BE49-F238E27FC236}">
                <a16:creationId xmlns:a16="http://schemas.microsoft.com/office/drawing/2014/main" id="{1BC18065-8765-B3A9-75A1-4EB710012038}"/>
              </a:ext>
            </a:extLst>
          </p:cNvPr>
          <p:cNvSpPr>
            <a:spLocks noGrp="1"/>
          </p:cNvSpPr>
          <p:nvPr>
            <p:ph type="body" sz="quarter" idx="37" hasCustomPrompt="1"/>
          </p:nvPr>
        </p:nvSpPr>
        <p:spPr>
          <a:xfrm>
            <a:off x="7230208" y="2657195"/>
            <a:ext cx="1471758" cy="246221"/>
          </a:xfrm>
        </p:spPr>
        <p:txBody>
          <a:bodyPr lIns="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rgbClr val="7030A0"/>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3" name="Text Placeholder 11">
            <a:extLst>
              <a:ext uri="{FF2B5EF4-FFF2-40B4-BE49-F238E27FC236}">
                <a16:creationId xmlns:a16="http://schemas.microsoft.com/office/drawing/2014/main" id="{C2E22917-21EF-5ACB-64B1-1423D23DF97B}"/>
              </a:ext>
            </a:extLst>
          </p:cNvPr>
          <p:cNvSpPr>
            <a:spLocks noGrp="1"/>
          </p:cNvSpPr>
          <p:nvPr>
            <p:ph type="body" sz="quarter" idx="38" hasCustomPrompt="1"/>
          </p:nvPr>
        </p:nvSpPr>
        <p:spPr>
          <a:xfrm>
            <a:off x="7230208" y="2963855"/>
            <a:ext cx="1471758" cy="1123263"/>
          </a:xfrm>
        </p:spPr>
        <p:txBody>
          <a:bodyPr lIns="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cxnSp>
        <p:nvCxnSpPr>
          <p:cNvPr id="18" name="Straight Connector 17">
            <a:extLst>
              <a:ext uri="{FF2B5EF4-FFF2-40B4-BE49-F238E27FC236}">
                <a16:creationId xmlns:a16="http://schemas.microsoft.com/office/drawing/2014/main" id="{69F8093F-FB50-E02F-7FF7-A1DF1A7FF2B0}"/>
              </a:ext>
            </a:extLst>
          </p:cNvPr>
          <p:cNvCxnSpPr>
            <a:cxnSpLocks/>
          </p:cNvCxnSpPr>
          <p:nvPr userDrawn="1"/>
        </p:nvCxnSpPr>
        <p:spPr>
          <a:xfrm>
            <a:off x="395331" y="4385383"/>
            <a:ext cx="1503244" cy="0"/>
          </a:xfrm>
          <a:prstGeom prst="line">
            <a:avLst/>
          </a:prstGeom>
          <a:ln w="762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324DB55-95D6-FDE7-D26D-3E430F79BB32}"/>
              </a:ext>
            </a:extLst>
          </p:cNvPr>
          <p:cNvCxnSpPr>
            <a:cxnSpLocks/>
          </p:cNvCxnSpPr>
          <p:nvPr userDrawn="1"/>
        </p:nvCxnSpPr>
        <p:spPr>
          <a:xfrm>
            <a:off x="2102432" y="4385383"/>
            <a:ext cx="1503245" cy="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0D8DCAF-83D3-1DEA-42AB-60E38F27C0CF}"/>
              </a:ext>
            </a:extLst>
          </p:cNvPr>
          <p:cNvCxnSpPr>
            <a:cxnSpLocks/>
          </p:cNvCxnSpPr>
          <p:nvPr userDrawn="1"/>
        </p:nvCxnSpPr>
        <p:spPr>
          <a:xfrm>
            <a:off x="3810111" y="4385383"/>
            <a:ext cx="1503244" cy="0"/>
          </a:xfrm>
          <a:prstGeom prst="line">
            <a:avLst/>
          </a:prstGeom>
          <a:ln w="762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C8C76BF-8D33-AD7F-1CEC-BEC64ECEED49}"/>
              </a:ext>
            </a:extLst>
          </p:cNvPr>
          <p:cNvCxnSpPr>
            <a:cxnSpLocks/>
          </p:cNvCxnSpPr>
          <p:nvPr userDrawn="1"/>
        </p:nvCxnSpPr>
        <p:spPr>
          <a:xfrm>
            <a:off x="5520160" y="4385383"/>
            <a:ext cx="1503245" cy="0"/>
          </a:xfrm>
          <a:prstGeom prst="line">
            <a:avLst/>
          </a:prstGeom>
          <a:ln w="762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EDACCB5-5943-090F-80E1-DD7D665C4BDE}"/>
              </a:ext>
            </a:extLst>
          </p:cNvPr>
          <p:cNvCxnSpPr>
            <a:cxnSpLocks/>
          </p:cNvCxnSpPr>
          <p:nvPr userDrawn="1"/>
        </p:nvCxnSpPr>
        <p:spPr>
          <a:xfrm>
            <a:off x="7230208" y="4385383"/>
            <a:ext cx="1503245" cy="0"/>
          </a:xfrm>
          <a:prstGeom prst="line">
            <a:avLst/>
          </a:prstGeom>
          <a:ln w="76200">
            <a:solidFill>
              <a:srgbClr val="753BB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322087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3 point icon and text vertical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0" name="Text Placeholder 10">
            <a:extLst>
              <a:ext uri="{FF2B5EF4-FFF2-40B4-BE49-F238E27FC236}">
                <a16:creationId xmlns:a16="http://schemas.microsoft.com/office/drawing/2014/main" id="{DF288D57-0813-B882-EF6A-EE62E1A413D4}"/>
              </a:ext>
            </a:extLst>
          </p:cNvPr>
          <p:cNvSpPr>
            <a:spLocks noGrp="1"/>
          </p:cNvSpPr>
          <p:nvPr>
            <p:ph type="body" sz="quarter" idx="35" hasCustomPrompt="1"/>
          </p:nvPr>
        </p:nvSpPr>
        <p:spPr>
          <a:xfrm>
            <a:off x="3968194" y="1981200"/>
            <a:ext cx="853200" cy="853200"/>
          </a:xfrm>
          <a:prstGeom prst="ellipse">
            <a:avLst/>
          </a:prstGeom>
          <a:solidFill>
            <a:schemeClr val="accent5"/>
          </a:solidFill>
          <a:ln>
            <a:noFill/>
          </a:ln>
        </p:spPr>
        <p:txBody>
          <a:bodyPr/>
          <a:lstStyle>
            <a:lvl1pPr marL="0" indent="0">
              <a:buNone/>
              <a:defRPr/>
            </a:lvl1pPr>
          </a:lstStyle>
          <a:p>
            <a:pPr lvl="0"/>
            <a:r>
              <a:rPr lang="en-GB" dirty="0"/>
              <a:t> </a:t>
            </a:r>
          </a:p>
        </p:txBody>
      </p:sp>
      <p:sp>
        <p:nvSpPr>
          <p:cNvPr id="41" name="Picture Placeholder 18">
            <a:extLst>
              <a:ext uri="{FF2B5EF4-FFF2-40B4-BE49-F238E27FC236}">
                <a16:creationId xmlns:a16="http://schemas.microsoft.com/office/drawing/2014/main" id="{6F455F42-A186-FB6D-4FCE-DB9357B59D22}"/>
              </a:ext>
            </a:extLst>
          </p:cNvPr>
          <p:cNvSpPr>
            <a:spLocks noGrp="1"/>
          </p:cNvSpPr>
          <p:nvPr>
            <p:ph type="pic" sz="quarter" idx="36" hasCustomPrompt="1"/>
          </p:nvPr>
        </p:nvSpPr>
        <p:spPr>
          <a:xfrm>
            <a:off x="4060334" y="2055570"/>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2" name="Text Placeholder 10">
            <a:extLst>
              <a:ext uri="{FF2B5EF4-FFF2-40B4-BE49-F238E27FC236}">
                <a16:creationId xmlns:a16="http://schemas.microsoft.com/office/drawing/2014/main" id="{3AE05C24-9841-E69E-D122-5498568A0A81}"/>
              </a:ext>
            </a:extLst>
          </p:cNvPr>
          <p:cNvSpPr>
            <a:spLocks noGrp="1"/>
          </p:cNvSpPr>
          <p:nvPr>
            <p:ph type="body" sz="quarter" idx="37" hasCustomPrompt="1"/>
          </p:nvPr>
        </p:nvSpPr>
        <p:spPr>
          <a:xfrm>
            <a:off x="3968194" y="3264569"/>
            <a:ext cx="853200" cy="853200"/>
          </a:xfrm>
          <a:prstGeom prst="ellipse">
            <a:avLst/>
          </a:prstGeom>
          <a:solidFill>
            <a:schemeClr val="accent6"/>
          </a:solidFill>
          <a:ln>
            <a:noFill/>
          </a:ln>
        </p:spPr>
        <p:txBody>
          <a:bodyPr/>
          <a:lstStyle>
            <a:lvl1pPr marL="0" indent="0">
              <a:buNone/>
              <a:defRPr/>
            </a:lvl1pPr>
          </a:lstStyle>
          <a:p>
            <a:pPr lvl="0"/>
            <a:r>
              <a:rPr lang="en-GB" dirty="0"/>
              <a:t> </a:t>
            </a:r>
          </a:p>
        </p:txBody>
      </p:sp>
      <p:sp>
        <p:nvSpPr>
          <p:cNvPr id="43" name="Picture Placeholder 18">
            <a:extLst>
              <a:ext uri="{FF2B5EF4-FFF2-40B4-BE49-F238E27FC236}">
                <a16:creationId xmlns:a16="http://schemas.microsoft.com/office/drawing/2014/main" id="{0156E4B4-742A-6ECF-81F4-FF9FA5B639B2}"/>
              </a:ext>
            </a:extLst>
          </p:cNvPr>
          <p:cNvSpPr>
            <a:spLocks noGrp="1"/>
          </p:cNvSpPr>
          <p:nvPr>
            <p:ph type="pic" sz="quarter" idx="38" hasCustomPrompt="1"/>
          </p:nvPr>
        </p:nvSpPr>
        <p:spPr>
          <a:xfrm>
            <a:off x="4060334" y="3338939"/>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32" name="Text Placeholder 11">
            <a:extLst>
              <a:ext uri="{FF2B5EF4-FFF2-40B4-BE49-F238E27FC236}">
                <a16:creationId xmlns:a16="http://schemas.microsoft.com/office/drawing/2014/main" id="{4DC9478F-4758-8637-105D-A5EFF362A43E}"/>
              </a:ext>
            </a:extLst>
          </p:cNvPr>
          <p:cNvSpPr>
            <a:spLocks noGrp="1"/>
          </p:cNvSpPr>
          <p:nvPr>
            <p:ph type="body" sz="quarter" idx="22" hasCustomPrompt="1"/>
          </p:nvPr>
        </p:nvSpPr>
        <p:spPr>
          <a:xfrm>
            <a:off x="4832717" y="69216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3A5D6BDF-ADD6-C46F-BB44-6B19CD2EF1BC}"/>
              </a:ext>
            </a:extLst>
          </p:cNvPr>
          <p:cNvSpPr>
            <a:spLocks noGrp="1"/>
          </p:cNvSpPr>
          <p:nvPr>
            <p:ph type="body" sz="quarter" idx="30" hasCustomPrompt="1"/>
          </p:nvPr>
        </p:nvSpPr>
        <p:spPr>
          <a:xfrm>
            <a:off x="4832717" y="98238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4" name="Text Placeholder 10">
            <a:extLst>
              <a:ext uri="{FF2B5EF4-FFF2-40B4-BE49-F238E27FC236}">
                <a16:creationId xmlns:a16="http://schemas.microsoft.com/office/drawing/2014/main" id="{88ECDBD9-82C2-7C37-DB83-A0C93D0D2F6E}"/>
              </a:ext>
            </a:extLst>
          </p:cNvPr>
          <p:cNvSpPr>
            <a:spLocks noGrp="1"/>
          </p:cNvSpPr>
          <p:nvPr>
            <p:ph type="body" sz="quarter" idx="18" hasCustomPrompt="1"/>
          </p:nvPr>
        </p:nvSpPr>
        <p:spPr>
          <a:xfrm>
            <a:off x="3968194" y="689811"/>
            <a:ext cx="853200" cy="853200"/>
          </a:xfrm>
          <a:prstGeom prst="ellipse">
            <a:avLst/>
          </a:prstGeom>
          <a:solidFill>
            <a:schemeClr val="accent3"/>
          </a:solidFill>
          <a:ln>
            <a:noFill/>
          </a:ln>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02D9E2EB-CCC6-D40C-3EBD-D79EFF8ED04D}"/>
              </a:ext>
            </a:extLst>
          </p:cNvPr>
          <p:cNvSpPr>
            <a:spLocks noGrp="1"/>
          </p:cNvSpPr>
          <p:nvPr>
            <p:ph type="pic" sz="quarter" idx="21" hasCustomPrompt="1"/>
          </p:nvPr>
        </p:nvSpPr>
        <p:spPr>
          <a:xfrm>
            <a:off x="4060334" y="764181"/>
            <a:ext cx="656130" cy="691200"/>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11" name="Picture Placeholder 10">
            <a:extLst>
              <a:ext uri="{FF2B5EF4-FFF2-40B4-BE49-F238E27FC236}">
                <a16:creationId xmlns:a16="http://schemas.microsoft.com/office/drawing/2014/main" id="{60AF392B-F16D-4670-87B1-FEF02D277A8A}"/>
              </a:ext>
            </a:extLst>
          </p:cNvPr>
          <p:cNvSpPr>
            <a:spLocks noGrp="1"/>
          </p:cNvSpPr>
          <p:nvPr>
            <p:ph type="pic" sz="quarter" idx="29" hasCustomPrompt="1"/>
          </p:nvPr>
        </p:nvSpPr>
        <p:spPr>
          <a:xfrm>
            <a:off x="-1" y="-1"/>
            <a:ext cx="3320572" cy="5145087"/>
          </a:xfrm>
          <a:custGeom>
            <a:avLst/>
            <a:gdLst>
              <a:gd name="connsiteX0" fmla="*/ 0 w 3320572"/>
              <a:gd name="connsiteY0" fmla="*/ 0 h 5145087"/>
              <a:gd name="connsiteX1" fmla="*/ 2105977 w 3320572"/>
              <a:gd name="connsiteY1" fmla="*/ 0 h 5145087"/>
              <a:gd name="connsiteX2" fmla="*/ 2108126 w 3320572"/>
              <a:gd name="connsiteY2" fmla="*/ 1608 h 5145087"/>
              <a:gd name="connsiteX3" fmla="*/ 3320572 w 3320572"/>
              <a:gd name="connsiteY3" fmla="*/ 2572545 h 5145087"/>
              <a:gd name="connsiteX4" fmla="*/ 2108126 w 3320572"/>
              <a:gd name="connsiteY4" fmla="*/ 5143483 h 5145087"/>
              <a:gd name="connsiteX5" fmla="*/ 2105981 w 3320572"/>
              <a:gd name="connsiteY5" fmla="*/ 5145087 h 5145087"/>
              <a:gd name="connsiteX6" fmla="*/ 0 w 3320572"/>
              <a:gd name="connsiteY6" fmla="*/ 5145087 h 514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20572" h="5145087">
                <a:moveTo>
                  <a:pt x="0" y="0"/>
                </a:moveTo>
                <a:lnTo>
                  <a:pt x="2105977" y="0"/>
                </a:lnTo>
                <a:lnTo>
                  <a:pt x="2108126" y="1608"/>
                </a:lnTo>
                <a:cubicBezTo>
                  <a:pt x="2848598" y="612699"/>
                  <a:pt x="3320572" y="1537504"/>
                  <a:pt x="3320572" y="2572545"/>
                </a:cubicBezTo>
                <a:cubicBezTo>
                  <a:pt x="3320572" y="3607586"/>
                  <a:pt x="2848598" y="4532391"/>
                  <a:pt x="2108126" y="5143483"/>
                </a:cubicBezTo>
                <a:lnTo>
                  <a:pt x="2105981" y="5145087"/>
                </a:lnTo>
                <a:lnTo>
                  <a:pt x="0" y="5145087"/>
                </a:lnTo>
                <a:close/>
              </a:path>
            </a:pathLst>
          </a:custGeom>
          <a:solidFill>
            <a:schemeClr val="bg1">
              <a:lumMod val="95000"/>
            </a:schemeClr>
          </a:solidFill>
          <a:ln>
            <a:noFill/>
          </a:ln>
        </p:spPr>
        <p:txBody>
          <a:bodyPr wrap="square" rIns="0" bIns="576000" anchor="ctr" anchorCtr="0">
            <a:noAutofit/>
          </a:bodyPr>
          <a:lstStyle>
            <a:lvl1pPr marL="0" indent="0" algn="ctr">
              <a:buNone/>
              <a:defRPr sz="1400"/>
            </a:lvl1pPr>
          </a:lstStyle>
          <a:p>
            <a:r>
              <a:rPr lang="en-GB" dirty="0"/>
              <a:t>Insert an image into this box</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flipH="1">
            <a:off x="1945796"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4"/>
            <a:stretch>
              <a:fillRect/>
            </a:stretch>
          </a:blipFill>
        </p:spPr>
        <p:txBody>
          <a:bodyPr anchor="ctr" anchorCtr="0"/>
          <a:lstStyle>
            <a:lvl1pPr marL="0" indent="0">
              <a:buNone/>
              <a:defRPr/>
            </a:lvl1pPr>
          </a:lstStyle>
          <a:p>
            <a:pPr lvl="0"/>
            <a:r>
              <a:rPr lang="en-GB" dirty="0"/>
              <a:t> </a:t>
            </a:r>
          </a:p>
        </p:txBody>
      </p:sp>
      <p:sp>
        <p:nvSpPr>
          <p:cNvPr id="36" name="Text Placeholder 11">
            <a:extLst>
              <a:ext uri="{FF2B5EF4-FFF2-40B4-BE49-F238E27FC236}">
                <a16:creationId xmlns:a16="http://schemas.microsoft.com/office/drawing/2014/main" id="{2CC8D8F8-D26D-BF05-4EC9-7A4793C9A35C}"/>
              </a:ext>
            </a:extLst>
          </p:cNvPr>
          <p:cNvSpPr>
            <a:spLocks noGrp="1"/>
          </p:cNvSpPr>
          <p:nvPr>
            <p:ph type="body" sz="quarter" idx="31" hasCustomPrompt="1"/>
          </p:nvPr>
        </p:nvSpPr>
        <p:spPr>
          <a:xfrm>
            <a:off x="4832717" y="1975444"/>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7" name="Text Placeholder 11">
            <a:extLst>
              <a:ext uri="{FF2B5EF4-FFF2-40B4-BE49-F238E27FC236}">
                <a16:creationId xmlns:a16="http://schemas.microsoft.com/office/drawing/2014/main" id="{EDEAF398-616E-D5CC-266B-AE92C595D39C}"/>
              </a:ext>
            </a:extLst>
          </p:cNvPr>
          <p:cNvSpPr>
            <a:spLocks noGrp="1"/>
          </p:cNvSpPr>
          <p:nvPr>
            <p:ph type="body" sz="quarter" idx="32" hasCustomPrompt="1"/>
          </p:nvPr>
        </p:nvSpPr>
        <p:spPr>
          <a:xfrm>
            <a:off x="4832717" y="2265660"/>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8" name="Text Placeholder 11">
            <a:extLst>
              <a:ext uri="{FF2B5EF4-FFF2-40B4-BE49-F238E27FC236}">
                <a16:creationId xmlns:a16="http://schemas.microsoft.com/office/drawing/2014/main" id="{934F489D-DF0D-DD04-A84E-6ADE58D1040C}"/>
              </a:ext>
            </a:extLst>
          </p:cNvPr>
          <p:cNvSpPr>
            <a:spLocks noGrp="1"/>
          </p:cNvSpPr>
          <p:nvPr>
            <p:ph type="body" sz="quarter" idx="33" hasCustomPrompt="1"/>
          </p:nvPr>
        </p:nvSpPr>
        <p:spPr>
          <a:xfrm>
            <a:off x="4832717" y="3265230"/>
            <a:ext cx="3657258" cy="246221"/>
          </a:xfrm>
        </p:spPr>
        <p:txBody>
          <a:bodyPr lIns="180000" rIns="0">
            <a:noAutofit/>
          </a:bodyPr>
          <a:lstStyle>
            <a:lvl1pPr marL="0" indent="0" algn="l">
              <a:lnSpc>
                <a:spcPct val="100000"/>
              </a:lnSpc>
              <a:spcAft>
                <a:spcPts val="0"/>
              </a:spcAft>
              <a:buClr>
                <a:schemeClr val="accent4"/>
              </a:buClr>
              <a:buFont typeface="Arial" panose="020B0604020202020204" pitchFamily="34" charset="0"/>
              <a:buNone/>
              <a:tabLst/>
              <a:defRPr sz="16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9" name="Text Placeholder 11">
            <a:extLst>
              <a:ext uri="{FF2B5EF4-FFF2-40B4-BE49-F238E27FC236}">
                <a16:creationId xmlns:a16="http://schemas.microsoft.com/office/drawing/2014/main" id="{D5FDA74F-7497-31CF-E497-A2035577356C}"/>
              </a:ext>
            </a:extLst>
          </p:cNvPr>
          <p:cNvSpPr>
            <a:spLocks noGrp="1"/>
          </p:cNvSpPr>
          <p:nvPr>
            <p:ph type="body" sz="quarter" idx="34" hasCustomPrompt="1"/>
          </p:nvPr>
        </p:nvSpPr>
        <p:spPr>
          <a:xfrm>
            <a:off x="4832717" y="3555446"/>
            <a:ext cx="3657258" cy="560632"/>
          </a:xfrm>
        </p:spPr>
        <p:txBody>
          <a:bodyPr lIns="180000"/>
          <a:lstStyle>
            <a:lvl1pPr marL="0" indent="0">
              <a:lnSpc>
                <a:spcPct val="100000"/>
              </a:lnSpc>
              <a:buClr>
                <a:schemeClr val="accent4"/>
              </a:buClr>
              <a:buFont typeface="Arial" panose="020B0604020202020204" pitchFamily="34" charset="0"/>
              <a:buNone/>
              <a:tabLst/>
              <a:defRPr sz="1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408490082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3 point icon lar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4" name="Text Placeholder 10">
            <a:extLst>
              <a:ext uri="{FF2B5EF4-FFF2-40B4-BE49-F238E27FC236}">
                <a16:creationId xmlns:a16="http://schemas.microsoft.com/office/drawing/2014/main" id="{88ECDBD9-82C2-7C37-DB83-A0C93D0D2F6E}"/>
              </a:ext>
            </a:extLst>
          </p:cNvPr>
          <p:cNvSpPr>
            <a:spLocks noGrp="1"/>
          </p:cNvSpPr>
          <p:nvPr>
            <p:ph type="body" sz="quarter" idx="18" hasCustomPrompt="1"/>
          </p:nvPr>
        </p:nvSpPr>
        <p:spPr>
          <a:xfrm>
            <a:off x="431454" y="1090863"/>
            <a:ext cx="1008148" cy="1008148"/>
          </a:xfrm>
          <a:prstGeom prst="ellipse">
            <a:avLst/>
          </a:prstGeom>
          <a:solidFill>
            <a:schemeClr val="accent6">
              <a:alpha val="75000"/>
            </a:schemeClr>
          </a:solidFill>
          <a:ln>
            <a:noFill/>
          </a:ln>
        </p:spPr>
        <p:txBody>
          <a:bodyPr/>
          <a:lstStyle>
            <a:lvl1pPr marL="0" indent="0">
              <a:buNone/>
              <a:defRPr/>
            </a:lvl1pPr>
          </a:lstStyle>
          <a:p>
            <a:pPr lvl="0"/>
            <a:r>
              <a:rPr lang="en-GB" dirty="0"/>
              <a:t> </a:t>
            </a:r>
          </a:p>
        </p:txBody>
      </p:sp>
      <p:sp>
        <p:nvSpPr>
          <p:cNvPr id="35" name="Picture Placeholder 18">
            <a:extLst>
              <a:ext uri="{FF2B5EF4-FFF2-40B4-BE49-F238E27FC236}">
                <a16:creationId xmlns:a16="http://schemas.microsoft.com/office/drawing/2014/main" id="{02D9E2EB-CCC6-D40C-3EBD-D79EFF8ED04D}"/>
              </a:ext>
            </a:extLst>
          </p:cNvPr>
          <p:cNvSpPr>
            <a:spLocks noGrp="1"/>
          </p:cNvSpPr>
          <p:nvPr>
            <p:ph type="pic" sz="quarter" idx="21" hasCustomPrompt="1"/>
          </p:nvPr>
        </p:nvSpPr>
        <p:spPr>
          <a:xfrm>
            <a:off x="541489" y="1179944"/>
            <a:ext cx="775288" cy="816726"/>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4" name="Picture Placeholder 3">
            <a:extLst>
              <a:ext uri="{FF2B5EF4-FFF2-40B4-BE49-F238E27FC236}">
                <a16:creationId xmlns:a16="http://schemas.microsoft.com/office/drawing/2014/main" id="{73DD0B51-6D56-A537-BC05-407B12AF8FC0}"/>
              </a:ext>
            </a:extLst>
          </p:cNvPr>
          <p:cNvSpPr>
            <a:spLocks noGrp="1"/>
          </p:cNvSpPr>
          <p:nvPr>
            <p:ph type="pic" sz="quarter" idx="23" hasCustomPrompt="1"/>
          </p:nvPr>
        </p:nvSpPr>
        <p:spPr>
          <a:xfrm>
            <a:off x="4421913" y="-1"/>
            <a:ext cx="4722086" cy="5145087"/>
          </a:xfrm>
          <a:custGeom>
            <a:avLst/>
            <a:gdLst>
              <a:gd name="connsiteX0" fmla="*/ 1214596 w 4722086"/>
              <a:gd name="connsiteY0" fmla="*/ 0 h 5145087"/>
              <a:gd name="connsiteX1" fmla="*/ 4722086 w 4722086"/>
              <a:gd name="connsiteY1" fmla="*/ 0 h 5145087"/>
              <a:gd name="connsiteX2" fmla="*/ 4722086 w 4722086"/>
              <a:gd name="connsiteY2" fmla="*/ 5145087 h 5145087"/>
              <a:gd name="connsiteX3" fmla="*/ 1214592 w 4722086"/>
              <a:gd name="connsiteY3" fmla="*/ 5145087 h 5145087"/>
              <a:gd name="connsiteX4" fmla="*/ 1212446 w 4722086"/>
              <a:gd name="connsiteY4" fmla="*/ 5143483 h 5145087"/>
              <a:gd name="connsiteX5" fmla="*/ 0 w 4722086"/>
              <a:gd name="connsiteY5" fmla="*/ 2572545 h 5145087"/>
              <a:gd name="connsiteX6" fmla="*/ 1212446 w 4722086"/>
              <a:gd name="connsiteY6" fmla="*/ 1608 h 514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2086" h="5145087">
                <a:moveTo>
                  <a:pt x="1214596" y="0"/>
                </a:moveTo>
                <a:lnTo>
                  <a:pt x="4722086" y="0"/>
                </a:lnTo>
                <a:lnTo>
                  <a:pt x="4722086" y="5145087"/>
                </a:lnTo>
                <a:lnTo>
                  <a:pt x="1214592" y="5145087"/>
                </a:lnTo>
                <a:lnTo>
                  <a:pt x="1212446" y="5143483"/>
                </a:lnTo>
                <a:cubicBezTo>
                  <a:pt x="471975" y="4532391"/>
                  <a:pt x="0" y="3607586"/>
                  <a:pt x="0" y="2572545"/>
                </a:cubicBezTo>
                <a:cubicBezTo>
                  <a:pt x="0" y="1537504"/>
                  <a:pt x="471975" y="612699"/>
                  <a:pt x="1212446" y="1608"/>
                </a:cubicBezTo>
                <a:close/>
              </a:path>
            </a:pathLst>
          </a:custGeom>
          <a:solidFill>
            <a:schemeClr val="bg1">
              <a:lumMod val="95000"/>
            </a:schemeClr>
          </a:solidFill>
          <a:ln>
            <a:noFill/>
          </a:ln>
        </p:spPr>
        <p:txBody>
          <a:bodyPr wrap="square" rIns="792000" bIns="648000" anchor="ctr" anchorCtr="0">
            <a:noAutofit/>
          </a:bodyPr>
          <a:lstStyle>
            <a:lvl1pPr marL="0" indent="0" algn="r">
              <a:buNone/>
              <a:defRPr sz="1400"/>
            </a:lvl1pPr>
          </a:lstStyle>
          <a:p>
            <a:r>
              <a:rPr lang="en-GB" dirty="0"/>
              <a:t>Insert an image into this box</a:t>
            </a:r>
          </a:p>
        </p:txBody>
      </p:sp>
      <p:sp>
        <p:nvSpPr>
          <p:cNvPr id="32" name="Text Placeholder 11">
            <a:extLst>
              <a:ext uri="{FF2B5EF4-FFF2-40B4-BE49-F238E27FC236}">
                <a16:creationId xmlns:a16="http://schemas.microsoft.com/office/drawing/2014/main" id="{4DC9478F-4758-8637-105D-A5EFF362A43E}"/>
              </a:ext>
            </a:extLst>
          </p:cNvPr>
          <p:cNvSpPr>
            <a:spLocks noGrp="1"/>
          </p:cNvSpPr>
          <p:nvPr>
            <p:ph type="body" sz="quarter" idx="22" hasCustomPrompt="1"/>
          </p:nvPr>
        </p:nvSpPr>
        <p:spPr>
          <a:xfrm>
            <a:off x="1457531" y="1460255"/>
            <a:ext cx="2338137" cy="246221"/>
          </a:xfrm>
        </p:spPr>
        <p:txBody>
          <a:bodyPr lIns="180000" rIns="0" anchor="ctr" anchorCtr="0">
            <a:noAutofit/>
          </a:bodyPr>
          <a:lstStyle>
            <a:lvl1pPr marL="0" indent="0" algn="l">
              <a:lnSpc>
                <a:spcPct val="100000"/>
              </a:lnSpc>
              <a:spcAft>
                <a:spcPts val="0"/>
              </a:spcAft>
              <a:buClr>
                <a:schemeClr val="accent4"/>
              </a:buClr>
              <a:buFont typeface="Arial" panose="020B0604020202020204" pitchFamily="34" charset="0"/>
              <a:buNone/>
              <a:tabLst/>
              <a:defRPr sz="1800" b="1">
                <a:solidFill>
                  <a:schemeClr val="accent6"/>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 name="Text Placeholder 23">
            <a:extLst>
              <a:ext uri="{FF2B5EF4-FFF2-40B4-BE49-F238E27FC236}">
                <a16:creationId xmlns:a16="http://schemas.microsoft.com/office/drawing/2014/main" id="{3BF74EC5-5C7C-0E45-569B-1D8F5C21E675}"/>
              </a:ext>
            </a:extLst>
          </p:cNvPr>
          <p:cNvSpPr>
            <a:spLocks noGrp="1"/>
          </p:cNvSpPr>
          <p:nvPr>
            <p:ph type="body" sz="quarter" idx="17" hasCustomPrompt="1"/>
          </p:nvPr>
        </p:nvSpPr>
        <p:spPr>
          <a:xfrm>
            <a:off x="4620126" y="0"/>
            <a:ext cx="1375200" cy="5145088"/>
          </a:xfrm>
          <a:blipFill>
            <a:blip r:embed="rId3"/>
            <a:srcRect/>
            <a:stretch>
              <a:fillRect l="2586" r="2586"/>
            </a:stretch>
          </a:blipFill>
        </p:spPr>
        <p:txBody>
          <a:bodyPr/>
          <a:lstStyle>
            <a:lvl1pPr marL="0" indent="0">
              <a:buNone/>
              <a:defRPr/>
            </a:lvl1pPr>
          </a:lstStyle>
          <a:p>
            <a:pPr lvl="0"/>
            <a:r>
              <a:rPr lang="en-GB" dirty="0"/>
              <a:t> </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6" name="Text Placeholder 6">
            <a:extLst>
              <a:ext uri="{FF2B5EF4-FFF2-40B4-BE49-F238E27FC236}">
                <a16:creationId xmlns:a16="http://schemas.microsoft.com/office/drawing/2014/main" id="{C072E46A-C424-77C7-DF94-EE6CBCE08175}"/>
              </a:ext>
            </a:extLst>
          </p:cNvPr>
          <p:cNvSpPr>
            <a:spLocks noGrp="1"/>
          </p:cNvSpPr>
          <p:nvPr>
            <p:ph type="body" sz="quarter" idx="16" hasCustomPrompt="1"/>
          </p:nvPr>
        </p:nvSpPr>
        <p:spPr>
          <a:xfrm>
            <a:off x="8310295" y="4652126"/>
            <a:ext cx="496799" cy="356400"/>
          </a:xfrm>
          <a:blipFill>
            <a:blip r:embed="rId4"/>
            <a:srcRect/>
            <a:stretch>
              <a:fillRect t="-301" b="-301"/>
            </a:stretch>
          </a:blipFill>
        </p:spPr>
        <p:txBody>
          <a:bodyPr/>
          <a:lstStyle>
            <a:lvl1pPr marL="0" indent="0">
              <a:buNone/>
              <a:defRPr/>
            </a:lvl1pPr>
          </a:lstStyle>
          <a:p>
            <a:pPr lvl="0"/>
            <a:r>
              <a:rPr lang="en-GB" dirty="0"/>
              <a:t> </a:t>
            </a:r>
          </a:p>
        </p:txBody>
      </p:sp>
      <p:sp>
        <p:nvSpPr>
          <p:cNvPr id="30" name="Text Placeholder 11">
            <a:extLst>
              <a:ext uri="{FF2B5EF4-FFF2-40B4-BE49-F238E27FC236}">
                <a16:creationId xmlns:a16="http://schemas.microsoft.com/office/drawing/2014/main" id="{6299B937-E1D2-E89D-C925-125F205812F6}"/>
              </a:ext>
            </a:extLst>
          </p:cNvPr>
          <p:cNvSpPr>
            <a:spLocks noGrp="1"/>
          </p:cNvSpPr>
          <p:nvPr>
            <p:ph type="body" sz="quarter" idx="38" hasCustomPrompt="1"/>
          </p:nvPr>
        </p:nvSpPr>
        <p:spPr>
          <a:xfrm>
            <a:off x="1457531" y="2374655"/>
            <a:ext cx="2338137" cy="246221"/>
          </a:xfrm>
        </p:spPr>
        <p:txBody>
          <a:bodyPr lIns="180000" rIns="0" anchor="ctr" anchorCtr="0">
            <a:noAutofit/>
          </a:bodyPr>
          <a:lstStyle>
            <a:lvl1pPr marL="0" indent="0" algn="l">
              <a:lnSpc>
                <a:spcPct val="100000"/>
              </a:lnSpc>
              <a:spcAft>
                <a:spcPts val="0"/>
              </a:spcAft>
              <a:buClr>
                <a:schemeClr val="accent4"/>
              </a:buClr>
              <a:buFont typeface="Arial" panose="020B0604020202020204" pitchFamily="34" charset="0"/>
              <a:buNone/>
              <a:tabLst/>
              <a:defRPr sz="1800" b="1">
                <a:solidFill>
                  <a:schemeClr val="accent5"/>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B67925B2-E652-B5B0-D3E1-6A317275620F}"/>
              </a:ext>
            </a:extLst>
          </p:cNvPr>
          <p:cNvSpPr>
            <a:spLocks noGrp="1"/>
          </p:cNvSpPr>
          <p:nvPr>
            <p:ph type="body" sz="quarter" idx="39" hasCustomPrompt="1"/>
          </p:nvPr>
        </p:nvSpPr>
        <p:spPr>
          <a:xfrm>
            <a:off x="1457531" y="3251881"/>
            <a:ext cx="2338137" cy="246221"/>
          </a:xfrm>
        </p:spPr>
        <p:txBody>
          <a:bodyPr lIns="180000" rIns="0" anchor="ctr" anchorCtr="0">
            <a:noAutofit/>
          </a:bodyPr>
          <a:lstStyle>
            <a:lvl1pPr marL="0" indent="0" algn="l">
              <a:lnSpc>
                <a:spcPct val="100000"/>
              </a:lnSpc>
              <a:spcAft>
                <a:spcPts val="0"/>
              </a:spcAft>
              <a:buClr>
                <a:schemeClr val="accent4"/>
              </a:buClr>
              <a:buFont typeface="Arial" panose="020B0604020202020204" pitchFamily="34" charset="0"/>
              <a:buNone/>
              <a:tabLst/>
              <a:defRPr sz="18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0">
            <a:extLst>
              <a:ext uri="{FF2B5EF4-FFF2-40B4-BE49-F238E27FC236}">
                <a16:creationId xmlns:a16="http://schemas.microsoft.com/office/drawing/2014/main" id="{930D9425-19A1-2A60-EF67-1384B7C34A57}"/>
              </a:ext>
            </a:extLst>
          </p:cNvPr>
          <p:cNvSpPr>
            <a:spLocks noGrp="1"/>
          </p:cNvSpPr>
          <p:nvPr>
            <p:ph type="body" sz="quarter" idx="34" hasCustomPrompt="1"/>
          </p:nvPr>
        </p:nvSpPr>
        <p:spPr>
          <a:xfrm>
            <a:off x="431454" y="1989221"/>
            <a:ext cx="1008148" cy="1008148"/>
          </a:xfrm>
          <a:prstGeom prst="ellipse">
            <a:avLst/>
          </a:prstGeom>
          <a:solidFill>
            <a:schemeClr val="accent5">
              <a:alpha val="75000"/>
            </a:schemeClr>
          </a:solidFill>
          <a:ln>
            <a:noFill/>
          </a:ln>
        </p:spPr>
        <p:txBody>
          <a:bodyPr/>
          <a:lstStyle>
            <a:lvl1pPr marL="0" indent="0">
              <a:buNone/>
              <a:defRPr/>
            </a:lvl1pPr>
          </a:lstStyle>
          <a:p>
            <a:pPr lvl="0"/>
            <a:r>
              <a:rPr lang="en-GB" dirty="0"/>
              <a:t> </a:t>
            </a:r>
          </a:p>
        </p:txBody>
      </p:sp>
      <p:sp>
        <p:nvSpPr>
          <p:cNvPr id="26" name="Picture Placeholder 18">
            <a:extLst>
              <a:ext uri="{FF2B5EF4-FFF2-40B4-BE49-F238E27FC236}">
                <a16:creationId xmlns:a16="http://schemas.microsoft.com/office/drawing/2014/main" id="{D8D2A939-9DBE-8A48-050A-AB58AE366EDB}"/>
              </a:ext>
            </a:extLst>
          </p:cNvPr>
          <p:cNvSpPr>
            <a:spLocks noGrp="1"/>
          </p:cNvSpPr>
          <p:nvPr>
            <p:ph type="pic" sz="quarter" idx="35" hasCustomPrompt="1"/>
          </p:nvPr>
        </p:nvSpPr>
        <p:spPr>
          <a:xfrm>
            <a:off x="541489" y="2078302"/>
            <a:ext cx="775288" cy="816726"/>
          </a:xfrm>
          <a:ln>
            <a:noFill/>
          </a:ln>
        </p:spPr>
        <p:txBody>
          <a:bodyPr anchor="ctr" anchorCtr="0"/>
          <a:lstStyle>
            <a:lvl1pPr marL="0" indent="0" algn="ctr">
              <a:buNone/>
              <a:defRPr sz="1200">
                <a:solidFill>
                  <a:schemeClr val="bg1"/>
                </a:solidFill>
              </a:defRPr>
            </a:lvl1pPr>
          </a:lstStyle>
          <a:p>
            <a:r>
              <a:rPr lang="en-GB" dirty="0"/>
              <a:t>Insert Icon here</a:t>
            </a:r>
          </a:p>
        </p:txBody>
      </p:sp>
      <p:sp>
        <p:nvSpPr>
          <p:cNvPr id="27" name="Text Placeholder 10">
            <a:extLst>
              <a:ext uri="{FF2B5EF4-FFF2-40B4-BE49-F238E27FC236}">
                <a16:creationId xmlns:a16="http://schemas.microsoft.com/office/drawing/2014/main" id="{F0BF68E8-733C-9F20-F740-BFC70E8CA5AE}"/>
              </a:ext>
            </a:extLst>
          </p:cNvPr>
          <p:cNvSpPr>
            <a:spLocks noGrp="1"/>
          </p:cNvSpPr>
          <p:nvPr>
            <p:ph type="body" sz="quarter" idx="36" hasCustomPrompt="1"/>
          </p:nvPr>
        </p:nvSpPr>
        <p:spPr>
          <a:xfrm>
            <a:off x="431454" y="2871536"/>
            <a:ext cx="1008148" cy="1008148"/>
          </a:xfrm>
          <a:prstGeom prst="ellipse">
            <a:avLst/>
          </a:prstGeom>
          <a:solidFill>
            <a:schemeClr val="accent3">
              <a:alpha val="75000"/>
            </a:schemeClr>
          </a:solidFill>
          <a:ln>
            <a:noFill/>
          </a:ln>
        </p:spPr>
        <p:txBody>
          <a:bodyPr/>
          <a:lstStyle>
            <a:lvl1pPr marL="0" indent="0">
              <a:buNone/>
              <a:defRPr/>
            </a:lvl1pPr>
          </a:lstStyle>
          <a:p>
            <a:pPr lvl="0"/>
            <a:r>
              <a:rPr lang="en-GB" dirty="0"/>
              <a:t>  </a:t>
            </a:r>
          </a:p>
        </p:txBody>
      </p:sp>
      <p:sp>
        <p:nvSpPr>
          <p:cNvPr id="28" name="Picture Placeholder 18">
            <a:extLst>
              <a:ext uri="{FF2B5EF4-FFF2-40B4-BE49-F238E27FC236}">
                <a16:creationId xmlns:a16="http://schemas.microsoft.com/office/drawing/2014/main" id="{FB096280-0DE0-84A7-8CB7-8EEB593880CA}"/>
              </a:ext>
            </a:extLst>
          </p:cNvPr>
          <p:cNvSpPr>
            <a:spLocks noGrp="1"/>
          </p:cNvSpPr>
          <p:nvPr>
            <p:ph type="pic" sz="quarter" idx="37" hasCustomPrompt="1"/>
          </p:nvPr>
        </p:nvSpPr>
        <p:spPr>
          <a:xfrm>
            <a:off x="541489" y="2960617"/>
            <a:ext cx="775288" cy="816726"/>
          </a:xfrm>
          <a:ln>
            <a:noFill/>
          </a:ln>
        </p:spPr>
        <p:txBody>
          <a:bodyPr anchor="ctr" anchorCtr="0"/>
          <a:lstStyle>
            <a:lvl1pPr marL="0" indent="0" algn="ctr">
              <a:buNone/>
              <a:defRPr sz="1200">
                <a:solidFill>
                  <a:schemeClr val="bg1"/>
                </a:solidFill>
              </a:defRPr>
            </a:lvl1pPr>
          </a:lstStyle>
          <a:p>
            <a:r>
              <a:rPr lang="en-GB" dirty="0"/>
              <a:t>Insert Icon here</a:t>
            </a:r>
          </a:p>
        </p:txBody>
      </p:sp>
    </p:spTree>
    <p:extLst>
      <p:ext uri="{BB962C8B-B14F-4D97-AF65-F5344CB8AC3E}">
        <p14:creationId xmlns:p14="http://schemas.microsoft.com/office/powerpoint/2010/main" val="334855126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4 point column text and icon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1" name="Picture Placeholder 18">
            <a:extLst>
              <a:ext uri="{FF2B5EF4-FFF2-40B4-BE49-F238E27FC236}">
                <a16:creationId xmlns:a16="http://schemas.microsoft.com/office/drawing/2014/main" id="{7801A89B-5153-71C1-7115-5D152B5F1E75}"/>
              </a:ext>
            </a:extLst>
          </p:cNvPr>
          <p:cNvSpPr>
            <a:spLocks noGrp="1"/>
          </p:cNvSpPr>
          <p:nvPr>
            <p:ph type="pic" sz="quarter" idx="24" hasCustomPrompt="1"/>
          </p:nvPr>
        </p:nvSpPr>
        <p:spPr>
          <a:xfrm>
            <a:off x="601023"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32" name="Text Placeholder 11">
            <a:extLst>
              <a:ext uri="{FF2B5EF4-FFF2-40B4-BE49-F238E27FC236}">
                <a16:creationId xmlns:a16="http://schemas.microsoft.com/office/drawing/2014/main" id="{266F0DD1-C677-9E71-A341-AF45F364657D}"/>
              </a:ext>
            </a:extLst>
          </p:cNvPr>
          <p:cNvSpPr>
            <a:spLocks noGrp="1"/>
          </p:cNvSpPr>
          <p:nvPr>
            <p:ph type="body" sz="quarter" idx="16" hasCustomPrompt="1"/>
          </p:nvPr>
        </p:nvSpPr>
        <p:spPr>
          <a:xfrm>
            <a:off x="432725"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432725"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0" name="Text Placeholder 11">
            <a:extLst>
              <a:ext uri="{FF2B5EF4-FFF2-40B4-BE49-F238E27FC236}">
                <a16:creationId xmlns:a16="http://schemas.microsoft.com/office/drawing/2014/main" id="{5E934E1A-8D86-4E06-4127-8AD6803A4FD7}"/>
              </a:ext>
            </a:extLst>
          </p:cNvPr>
          <p:cNvSpPr>
            <a:spLocks noGrp="1"/>
          </p:cNvSpPr>
          <p:nvPr>
            <p:ph type="body" sz="quarter" idx="23" hasCustomPrompt="1"/>
          </p:nvPr>
        </p:nvSpPr>
        <p:spPr>
          <a:xfrm>
            <a:off x="432725"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15" name="Straight Connector 14">
            <a:extLst>
              <a:ext uri="{FF2B5EF4-FFF2-40B4-BE49-F238E27FC236}">
                <a16:creationId xmlns:a16="http://schemas.microsoft.com/office/drawing/2014/main" id="{61BE845E-21BA-0186-173A-E9278901A47C}"/>
              </a:ext>
            </a:extLst>
          </p:cNvPr>
          <p:cNvCxnSpPr>
            <a:cxnSpLocks/>
          </p:cNvCxnSpPr>
          <p:nvPr/>
        </p:nvCxnSpPr>
        <p:spPr>
          <a:xfrm rot="16200000">
            <a:off x="-820142" y="2944940"/>
            <a:ext cx="2473651"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C68A3EA-25C0-BCDE-A821-A41C7DCFAF16}"/>
              </a:ext>
            </a:extLst>
          </p:cNvPr>
          <p:cNvCxnSpPr>
            <a:cxnSpLocks/>
          </p:cNvCxnSpPr>
          <p:nvPr/>
        </p:nvCxnSpPr>
        <p:spPr>
          <a:xfrm rot="16200000">
            <a:off x="1311305" y="2944940"/>
            <a:ext cx="247365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95B6D7B-B79B-D650-3C87-D8EB769C03E9}"/>
              </a:ext>
            </a:extLst>
          </p:cNvPr>
          <p:cNvCxnSpPr>
            <a:cxnSpLocks/>
          </p:cNvCxnSpPr>
          <p:nvPr/>
        </p:nvCxnSpPr>
        <p:spPr>
          <a:xfrm rot="16200000">
            <a:off x="3442752" y="2944940"/>
            <a:ext cx="2473651" cy="0"/>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6DA669-431D-9C7C-2D11-D06E8174BE57}"/>
              </a:ext>
            </a:extLst>
          </p:cNvPr>
          <p:cNvCxnSpPr>
            <a:cxnSpLocks/>
          </p:cNvCxnSpPr>
          <p:nvPr/>
        </p:nvCxnSpPr>
        <p:spPr>
          <a:xfrm rot="16200000">
            <a:off x="5574199" y="2944940"/>
            <a:ext cx="2473651" cy="0"/>
          </a:xfrm>
          <a:prstGeom prst="line">
            <a:avLst/>
          </a:prstGeom>
          <a:ln w="12700">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389608"/>
            <a:ext cx="8303353"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03347"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46" name="Picture Placeholder 18">
            <a:extLst>
              <a:ext uri="{FF2B5EF4-FFF2-40B4-BE49-F238E27FC236}">
                <a16:creationId xmlns:a16="http://schemas.microsoft.com/office/drawing/2014/main" id="{F0F00DC0-7F2A-BF94-493F-915D12450EFB}"/>
              </a:ext>
            </a:extLst>
          </p:cNvPr>
          <p:cNvSpPr>
            <a:spLocks noGrp="1"/>
          </p:cNvSpPr>
          <p:nvPr>
            <p:ph type="pic" sz="quarter" idx="25" hasCustomPrompt="1"/>
          </p:nvPr>
        </p:nvSpPr>
        <p:spPr>
          <a:xfrm>
            <a:off x="2734623"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47" name="Text Placeholder 11">
            <a:extLst>
              <a:ext uri="{FF2B5EF4-FFF2-40B4-BE49-F238E27FC236}">
                <a16:creationId xmlns:a16="http://schemas.microsoft.com/office/drawing/2014/main" id="{85DFFE8E-A65E-2A57-85A7-EF3486F30027}"/>
              </a:ext>
            </a:extLst>
          </p:cNvPr>
          <p:cNvSpPr>
            <a:spLocks noGrp="1"/>
          </p:cNvSpPr>
          <p:nvPr>
            <p:ph type="body" sz="quarter" idx="26" hasCustomPrompt="1"/>
          </p:nvPr>
        </p:nvSpPr>
        <p:spPr>
          <a:xfrm>
            <a:off x="2566325"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48" name="Text Placeholder 11">
            <a:extLst>
              <a:ext uri="{FF2B5EF4-FFF2-40B4-BE49-F238E27FC236}">
                <a16:creationId xmlns:a16="http://schemas.microsoft.com/office/drawing/2014/main" id="{53755089-C8D9-C435-BCC5-9B323F511F81}"/>
              </a:ext>
            </a:extLst>
          </p:cNvPr>
          <p:cNvSpPr>
            <a:spLocks noGrp="1"/>
          </p:cNvSpPr>
          <p:nvPr>
            <p:ph type="body" sz="quarter" idx="27" hasCustomPrompt="1"/>
          </p:nvPr>
        </p:nvSpPr>
        <p:spPr>
          <a:xfrm>
            <a:off x="2566325"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9" name="Text Placeholder 11">
            <a:extLst>
              <a:ext uri="{FF2B5EF4-FFF2-40B4-BE49-F238E27FC236}">
                <a16:creationId xmlns:a16="http://schemas.microsoft.com/office/drawing/2014/main" id="{3D97317B-2BE2-7F80-6E25-E63647610FFC}"/>
              </a:ext>
            </a:extLst>
          </p:cNvPr>
          <p:cNvSpPr>
            <a:spLocks noGrp="1"/>
          </p:cNvSpPr>
          <p:nvPr>
            <p:ph type="body" sz="quarter" idx="28" hasCustomPrompt="1"/>
          </p:nvPr>
        </p:nvSpPr>
        <p:spPr>
          <a:xfrm>
            <a:off x="2566325"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0" name="Picture Placeholder 18">
            <a:extLst>
              <a:ext uri="{FF2B5EF4-FFF2-40B4-BE49-F238E27FC236}">
                <a16:creationId xmlns:a16="http://schemas.microsoft.com/office/drawing/2014/main" id="{3BDCA5BA-1D37-0B8D-BB82-5A4DC78F6BC8}"/>
              </a:ext>
            </a:extLst>
          </p:cNvPr>
          <p:cNvSpPr>
            <a:spLocks noGrp="1"/>
          </p:cNvSpPr>
          <p:nvPr>
            <p:ph type="pic" sz="quarter" idx="29" hasCustomPrompt="1"/>
          </p:nvPr>
        </p:nvSpPr>
        <p:spPr>
          <a:xfrm>
            <a:off x="4860202"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51" name="Text Placeholder 11">
            <a:extLst>
              <a:ext uri="{FF2B5EF4-FFF2-40B4-BE49-F238E27FC236}">
                <a16:creationId xmlns:a16="http://schemas.microsoft.com/office/drawing/2014/main" id="{EE936DED-EF8F-CDDF-616B-A80C58B819C0}"/>
              </a:ext>
            </a:extLst>
          </p:cNvPr>
          <p:cNvSpPr>
            <a:spLocks noGrp="1"/>
          </p:cNvSpPr>
          <p:nvPr>
            <p:ph type="body" sz="quarter" idx="30" hasCustomPrompt="1"/>
          </p:nvPr>
        </p:nvSpPr>
        <p:spPr>
          <a:xfrm>
            <a:off x="4691904"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2" name="Text Placeholder 11">
            <a:extLst>
              <a:ext uri="{FF2B5EF4-FFF2-40B4-BE49-F238E27FC236}">
                <a16:creationId xmlns:a16="http://schemas.microsoft.com/office/drawing/2014/main" id="{0756F2C9-9256-25C1-5141-0FA5E919A4A3}"/>
              </a:ext>
            </a:extLst>
          </p:cNvPr>
          <p:cNvSpPr>
            <a:spLocks noGrp="1"/>
          </p:cNvSpPr>
          <p:nvPr>
            <p:ph type="body" sz="quarter" idx="31" hasCustomPrompt="1"/>
          </p:nvPr>
        </p:nvSpPr>
        <p:spPr>
          <a:xfrm>
            <a:off x="4691904"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933B8D02-F63A-9618-64F0-B0626C21C9E4}"/>
              </a:ext>
            </a:extLst>
          </p:cNvPr>
          <p:cNvSpPr>
            <a:spLocks noGrp="1"/>
          </p:cNvSpPr>
          <p:nvPr>
            <p:ph type="body" sz="quarter" idx="32" hasCustomPrompt="1"/>
          </p:nvPr>
        </p:nvSpPr>
        <p:spPr>
          <a:xfrm>
            <a:off x="4691904"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4" name="Picture Placeholder 18">
            <a:extLst>
              <a:ext uri="{FF2B5EF4-FFF2-40B4-BE49-F238E27FC236}">
                <a16:creationId xmlns:a16="http://schemas.microsoft.com/office/drawing/2014/main" id="{FB59ECA4-1738-7DAD-ABBE-B48C5BB29740}"/>
              </a:ext>
            </a:extLst>
          </p:cNvPr>
          <p:cNvSpPr>
            <a:spLocks noGrp="1"/>
          </p:cNvSpPr>
          <p:nvPr>
            <p:ph type="pic" sz="quarter" idx="33" hasCustomPrompt="1"/>
          </p:nvPr>
        </p:nvSpPr>
        <p:spPr>
          <a:xfrm>
            <a:off x="6991564" y="1691326"/>
            <a:ext cx="342826" cy="361150"/>
          </a:xfrm>
          <a:ln>
            <a:noFill/>
          </a:ln>
        </p:spPr>
        <p:txBody>
          <a:bodyPr anchor="ctr" anchorCtr="0"/>
          <a:lstStyle>
            <a:lvl1pPr marL="0" indent="0" algn="ctr">
              <a:lnSpc>
                <a:spcPct val="90000"/>
              </a:lnSpc>
              <a:buNone/>
              <a:defRPr sz="900">
                <a:solidFill>
                  <a:schemeClr val="bg1"/>
                </a:solidFill>
              </a:defRPr>
            </a:lvl1pPr>
          </a:lstStyle>
          <a:p>
            <a:r>
              <a:rPr lang="en-GB" dirty="0"/>
              <a:t>Insert Icon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6823266" y="2931040"/>
            <a:ext cx="1904051" cy="1259717"/>
          </a:xfrm>
        </p:spPr>
        <p:txBody>
          <a:bodyPr lIns="180000"/>
          <a:lstStyle>
            <a:lvl1pPr marL="0" indent="0">
              <a:lnSpc>
                <a:spcPct val="100000"/>
              </a:lnSpc>
              <a:buClr>
                <a:schemeClr val="accent4"/>
              </a:buClr>
              <a:buFont typeface="Arial" panose="020B0604020202020204" pitchFamily="34" charset="0"/>
              <a:buNone/>
              <a:tabLst/>
              <a:defRPr sz="1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a:p>
            <a:pPr lvl="0"/>
            <a:endParaRPr lang="en-GB" dirty="0"/>
          </a:p>
        </p:txBody>
      </p:sp>
      <p:sp>
        <p:nvSpPr>
          <p:cNvPr id="56" name="Text Placeholder 11">
            <a:extLst>
              <a:ext uri="{FF2B5EF4-FFF2-40B4-BE49-F238E27FC236}">
                <a16:creationId xmlns:a16="http://schemas.microsoft.com/office/drawing/2014/main" id="{5D696A77-3967-DBF2-EA61-895E025099A8}"/>
              </a:ext>
            </a:extLst>
          </p:cNvPr>
          <p:cNvSpPr>
            <a:spLocks noGrp="1"/>
          </p:cNvSpPr>
          <p:nvPr>
            <p:ph type="body" sz="quarter" idx="35" hasCustomPrompt="1"/>
          </p:nvPr>
        </p:nvSpPr>
        <p:spPr>
          <a:xfrm>
            <a:off x="6823266" y="2107813"/>
            <a:ext cx="1904051" cy="212470"/>
          </a:xfrm>
        </p:spPr>
        <p:txBody>
          <a:bodyPr lIns="180000"/>
          <a:lstStyle>
            <a:lvl1pPr marL="0" indent="0">
              <a:lnSpc>
                <a:spcPct val="90000"/>
              </a:lnSpc>
              <a:buClr>
                <a:schemeClr val="accent4"/>
              </a:buClr>
              <a:buFont typeface="Arial" panose="020B0604020202020204" pitchFamily="34" charset="0"/>
              <a:buNone/>
              <a:tabLst/>
              <a:defRPr sz="14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7" name="Text Placeholder 11">
            <a:extLst>
              <a:ext uri="{FF2B5EF4-FFF2-40B4-BE49-F238E27FC236}">
                <a16:creationId xmlns:a16="http://schemas.microsoft.com/office/drawing/2014/main" id="{0444B6D0-8D29-912A-71D3-7FCACAA68150}"/>
              </a:ext>
            </a:extLst>
          </p:cNvPr>
          <p:cNvSpPr>
            <a:spLocks noGrp="1"/>
          </p:cNvSpPr>
          <p:nvPr>
            <p:ph type="body" sz="quarter" idx="36" hasCustomPrompt="1"/>
          </p:nvPr>
        </p:nvSpPr>
        <p:spPr>
          <a:xfrm>
            <a:off x="6823266" y="2404592"/>
            <a:ext cx="1904051" cy="396066"/>
          </a:xfrm>
        </p:spPr>
        <p:txBody>
          <a:bodyPr lIns="180000"/>
          <a:lstStyle>
            <a:lvl1pPr marL="0" indent="0">
              <a:lnSpc>
                <a:spcPct val="90000"/>
              </a:lnSpc>
              <a:buClr>
                <a:schemeClr val="accent4"/>
              </a:buClr>
              <a:buFont typeface="Arial" panose="020B0604020202020204" pitchFamily="34" charset="0"/>
              <a:buNone/>
              <a:tabLst/>
              <a:defRPr sz="3200" b="1">
                <a:solidFill>
                  <a:schemeClr val="accent3"/>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Tree>
    <p:extLst>
      <p:ext uri="{BB962C8B-B14F-4D97-AF65-F5344CB8AC3E}">
        <p14:creationId xmlns:p14="http://schemas.microsoft.com/office/powerpoint/2010/main" val="233221226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4 point boxed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62451C-6941-A6E6-FC3E-8836DE795FD3}"/>
              </a:ext>
            </a:extLst>
          </p:cNvPr>
          <p:cNvSpPr/>
          <p:nvPr/>
        </p:nvSpPr>
        <p:spPr>
          <a:xfrm>
            <a:off x="423855"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40" name="Text Placeholder 11">
            <a:extLst>
              <a:ext uri="{FF2B5EF4-FFF2-40B4-BE49-F238E27FC236}">
                <a16:creationId xmlns:a16="http://schemas.microsoft.com/office/drawing/2014/main" id="{5E934E1A-8D86-4E06-4127-8AD6803A4FD7}"/>
              </a:ext>
            </a:extLst>
          </p:cNvPr>
          <p:cNvSpPr>
            <a:spLocks noGrp="1"/>
          </p:cNvSpPr>
          <p:nvPr>
            <p:ph type="body" sz="quarter" idx="23" hasCustomPrompt="1"/>
          </p:nvPr>
        </p:nvSpPr>
        <p:spPr>
          <a:xfrm>
            <a:off x="432725"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4" name="Text Placeholder 11">
            <a:extLst>
              <a:ext uri="{FF2B5EF4-FFF2-40B4-BE49-F238E27FC236}">
                <a16:creationId xmlns:a16="http://schemas.microsoft.com/office/drawing/2014/main" id="{52604F11-0D91-50AC-6D10-6BE2366F1F39}"/>
              </a:ext>
            </a:extLst>
          </p:cNvPr>
          <p:cNvSpPr>
            <a:spLocks noGrp="1"/>
          </p:cNvSpPr>
          <p:nvPr>
            <p:ph type="body" sz="quarter" idx="34" hasCustomPrompt="1"/>
          </p:nvPr>
        </p:nvSpPr>
        <p:spPr>
          <a:xfrm>
            <a:off x="432725"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4" name="Text Placeholder 10">
            <a:extLst>
              <a:ext uri="{FF2B5EF4-FFF2-40B4-BE49-F238E27FC236}">
                <a16:creationId xmlns:a16="http://schemas.microsoft.com/office/drawing/2014/main" id="{85BABC8D-CAFD-7AE8-0A2B-5C9A56A4A854}"/>
              </a:ext>
            </a:extLst>
          </p:cNvPr>
          <p:cNvSpPr>
            <a:spLocks noGrp="1"/>
          </p:cNvSpPr>
          <p:nvPr>
            <p:ph type="body" sz="quarter" idx="18" hasCustomPrompt="1"/>
          </p:nvPr>
        </p:nvSpPr>
        <p:spPr>
          <a:xfrm>
            <a:off x="423855" y="1368483"/>
            <a:ext cx="1987199" cy="741600"/>
          </a:xfrm>
          <a:prstGeom prst="rect">
            <a:avLst/>
          </a:prstGeom>
          <a:solidFill>
            <a:schemeClr val="accent6"/>
          </a:solidFill>
          <a:ln>
            <a:noFill/>
          </a:ln>
        </p:spPr>
        <p:txBody>
          <a:bodyPr/>
          <a:lstStyle>
            <a:lvl1pPr marL="0" indent="0">
              <a:buNone/>
              <a:defRPr/>
            </a:lvl1pPr>
          </a:lstStyle>
          <a:p>
            <a:pPr lvl="0"/>
            <a:r>
              <a:rPr lang="en-GB" dirty="0"/>
              <a:t> </a:t>
            </a:r>
          </a:p>
        </p:txBody>
      </p:sp>
      <p:sp>
        <p:nvSpPr>
          <p:cNvPr id="45" name="Text Placeholder 10">
            <a:extLst>
              <a:ext uri="{FF2B5EF4-FFF2-40B4-BE49-F238E27FC236}">
                <a16:creationId xmlns:a16="http://schemas.microsoft.com/office/drawing/2014/main" id="{61A48EAF-25C2-BA33-778F-343A67F724A2}"/>
              </a:ext>
            </a:extLst>
          </p:cNvPr>
          <p:cNvSpPr>
            <a:spLocks noGrp="1"/>
          </p:cNvSpPr>
          <p:nvPr>
            <p:ph type="body" sz="quarter" idx="28" hasCustomPrompt="1"/>
          </p:nvPr>
        </p:nvSpPr>
        <p:spPr>
          <a:xfrm>
            <a:off x="2530153" y="1368483"/>
            <a:ext cx="1987199" cy="741600"/>
          </a:xfrm>
          <a:prstGeom prst="rect">
            <a:avLst/>
          </a:prstGeom>
          <a:solidFill>
            <a:schemeClr val="accent4"/>
          </a:solidFill>
          <a:ln>
            <a:noFill/>
          </a:ln>
        </p:spPr>
        <p:txBody>
          <a:bodyPr/>
          <a:lstStyle>
            <a:lvl1pPr marL="0" indent="0">
              <a:buNone/>
              <a:defRPr/>
            </a:lvl1pPr>
          </a:lstStyle>
          <a:p>
            <a:pPr lvl="0"/>
            <a:r>
              <a:rPr lang="en-GB" dirty="0"/>
              <a:t>  </a:t>
            </a:r>
          </a:p>
        </p:txBody>
      </p:sp>
      <p:sp>
        <p:nvSpPr>
          <p:cNvPr id="58" name="Text Placeholder 10">
            <a:extLst>
              <a:ext uri="{FF2B5EF4-FFF2-40B4-BE49-F238E27FC236}">
                <a16:creationId xmlns:a16="http://schemas.microsoft.com/office/drawing/2014/main" id="{F3E5DED2-AEAF-8410-7D42-C556BED0D955}"/>
              </a:ext>
            </a:extLst>
          </p:cNvPr>
          <p:cNvSpPr>
            <a:spLocks noGrp="1"/>
          </p:cNvSpPr>
          <p:nvPr>
            <p:ph type="body" sz="quarter" idx="29" hasCustomPrompt="1"/>
          </p:nvPr>
        </p:nvSpPr>
        <p:spPr>
          <a:xfrm>
            <a:off x="4636451" y="1368483"/>
            <a:ext cx="1987199" cy="741600"/>
          </a:xfrm>
          <a:prstGeom prst="rect">
            <a:avLst/>
          </a:prstGeom>
          <a:solidFill>
            <a:schemeClr val="accent3"/>
          </a:solidFill>
          <a:ln>
            <a:noFill/>
          </a:ln>
        </p:spPr>
        <p:txBody>
          <a:bodyPr/>
          <a:lstStyle>
            <a:lvl1pPr marL="0" indent="0">
              <a:buNone/>
              <a:defRPr/>
            </a:lvl1pPr>
          </a:lstStyle>
          <a:p>
            <a:pPr lvl="0"/>
            <a:r>
              <a:rPr lang="en-GB" dirty="0"/>
              <a:t>  </a:t>
            </a:r>
          </a:p>
        </p:txBody>
      </p:sp>
      <p:sp>
        <p:nvSpPr>
          <p:cNvPr id="59" name="Text Placeholder 10">
            <a:extLst>
              <a:ext uri="{FF2B5EF4-FFF2-40B4-BE49-F238E27FC236}">
                <a16:creationId xmlns:a16="http://schemas.microsoft.com/office/drawing/2014/main" id="{051944CA-5C73-E448-236B-40166EF53063}"/>
              </a:ext>
            </a:extLst>
          </p:cNvPr>
          <p:cNvSpPr>
            <a:spLocks noGrp="1"/>
          </p:cNvSpPr>
          <p:nvPr>
            <p:ph type="body" sz="quarter" idx="30" hasCustomPrompt="1"/>
          </p:nvPr>
        </p:nvSpPr>
        <p:spPr>
          <a:xfrm>
            <a:off x="6742750" y="1368483"/>
            <a:ext cx="1987199" cy="741600"/>
          </a:xfrm>
          <a:prstGeom prst="rect">
            <a:avLst/>
          </a:prstGeom>
          <a:solidFill>
            <a:schemeClr val="accent2"/>
          </a:solidFill>
          <a:ln>
            <a:noFill/>
          </a:ln>
        </p:spPr>
        <p:txBody>
          <a:bodyPr/>
          <a:lstStyle>
            <a:lvl1pPr marL="0" indent="0">
              <a:buNone/>
              <a:defRPr/>
            </a:lvl1pPr>
          </a:lstStyle>
          <a:p>
            <a:pPr lvl="0"/>
            <a:r>
              <a:rPr lang="en-GB" dirty="0"/>
              <a:t>  </a:t>
            </a:r>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1131443" y="1665952"/>
            <a:ext cx="1276992" cy="212470"/>
          </a:xfrm>
        </p:spPr>
        <p:txBody>
          <a:bodyPr lIns="108000" rIns="72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39" name="Picture Placeholder 18">
            <a:extLst>
              <a:ext uri="{FF2B5EF4-FFF2-40B4-BE49-F238E27FC236}">
                <a16:creationId xmlns:a16="http://schemas.microsoft.com/office/drawing/2014/main" id="{DD0BDAE5-3BD7-BE27-1936-2ABB43AC0476}"/>
              </a:ext>
            </a:extLst>
          </p:cNvPr>
          <p:cNvSpPr>
            <a:spLocks noGrp="1"/>
          </p:cNvSpPr>
          <p:nvPr>
            <p:ph type="pic" sz="quarter" idx="25" hasCustomPrompt="1"/>
          </p:nvPr>
        </p:nvSpPr>
        <p:spPr>
          <a:xfrm>
            <a:off x="2599282"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2" name="Picture Placeholder 18">
            <a:extLst>
              <a:ext uri="{FF2B5EF4-FFF2-40B4-BE49-F238E27FC236}">
                <a16:creationId xmlns:a16="http://schemas.microsoft.com/office/drawing/2014/main" id="{6030FE73-E90C-71D8-C557-D788E9214AF1}"/>
              </a:ext>
            </a:extLst>
          </p:cNvPr>
          <p:cNvSpPr>
            <a:spLocks noGrp="1"/>
          </p:cNvSpPr>
          <p:nvPr>
            <p:ph type="pic" sz="quarter" idx="26" hasCustomPrompt="1"/>
          </p:nvPr>
        </p:nvSpPr>
        <p:spPr>
          <a:xfrm>
            <a:off x="4708819"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3" name="Picture Placeholder 18">
            <a:extLst>
              <a:ext uri="{FF2B5EF4-FFF2-40B4-BE49-F238E27FC236}">
                <a16:creationId xmlns:a16="http://schemas.microsoft.com/office/drawing/2014/main" id="{FBE07F82-AC28-B813-36E2-3F331247BB2A}"/>
              </a:ext>
            </a:extLst>
          </p:cNvPr>
          <p:cNvSpPr>
            <a:spLocks noGrp="1"/>
          </p:cNvSpPr>
          <p:nvPr>
            <p:ph type="pic" sz="quarter" idx="27" hasCustomPrompt="1"/>
          </p:nvPr>
        </p:nvSpPr>
        <p:spPr>
          <a:xfrm>
            <a:off x="6818356"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1" name="Picture Placeholder 18">
            <a:extLst>
              <a:ext uri="{FF2B5EF4-FFF2-40B4-BE49-F238E27FC236}">
                <a16:creationId xmlns:a16="http://schemas.microsoft.com/office/drawing/2014/main" id="{7801A89B-5153-71C1-7115-5D152B5F1E75}"/>
              </a:ext>
            </a:extLst>
          </p:cNvPr>
          <p:cNvSpPr>
            <a:spLocks noGrp="1"/>
          </p:cNvSpPr>
          <p:nvPr>
            <p:ph type="pic" sz="quarter" idx="24" hasCustomPrompt="1"/>
          </p:nvPr>
        </p:nvSpPr>
        <p:spPr>
          <a:xfrm>
            <a:off x="497765"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7" name="Rectangle 6">
            <a:extLst>
              <a:ext uri="{FF2B5EF4-FFF2-40B4-BE49-F238E27FC236}">
                <a16:creationId xmlns:a16="http://schemas.microsoft.com/office/drawing/2014/main" id="{3429B496-FEB9-BA94-F2BA-51711EDC92E3}"/>
              </a:ext>
            </a:extLst>
          </p:cNvPr>
          <p:cNvSpPr/>
          <p:nvPr/>
        </p:nvSpPr>
        <p:spPr>
          <a:xfrm>
            <a:off x="2530153"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8" name="Rectangle 7">
            <a:extLst>
              <a:ext uri="{FF2B5EF4-FFF2-40B4-BE49-F238E27FC236}">
                <a16:creationId xmlns:a16="http://schemas.microsoft.com/office/drawing/2014/main" id="{DF5A23DC-2FBD-34B1-53AB-98C693095D4B}"/>
              </a:ext>
            </a:extLst>
          </p:cNvPr>
          <p:cNvSpPr/>
          <p:nvPr/>
        </p:nvSpPr>
        <p:spPr>
          <a:xfrm>
            <a:off x="4636451"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9" name="Rectangle 8">
            <a:extLst>
              <a:ext uri="{FF2B5EF4-FFF2-40B4-BE49-F238E27FC236}">
                <a16:creationId xmlns:a16="http://schemas.microsoft.com/office/drawing/2014/main" id="{437CCB55-EEBD-505A-B6BD-576E02FA3D98}"/>
              </a:ext>
            </a:extLst>
          </p:cNvPr>
          <p:cNvSpPr/>
          <p:nvPr/>
        </p:nvSpPr>
        <p:spPr>
          <a:xfrm>
            <a:off x="6742750" y="2151530"/>
            <a:ext cx="1987199" cy="208427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400" dirty="0"/>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61" name="Text Placeholder 11">
            <a:extLst>
              <a:ext uri="{FF2B5EF4-FFF2-40B4-BE49-F238E27FC236}">
                <a16:creationId xmlns:a16="http://schemas.microsoft.com/office/drawing/2014/main" id="{BE284052-34BD-E814-3F69-3265920555CE}"/>
              </a:ext>
            </a:extLst>
          </p:cNvPr>
          <p:cNvSpPr>
            <a:spLocks noGrp="1"/>
          </p:cNvSpPr>
          <p:nvPr>
            <p:ph type="body" sz="quarter" idx="31" hasCustomPrompt="1"/>
          </p:nvPr>
        </p:nvSpPr>
        <p:spPr>
          <a:xfrm>
            <a:off x="3232959"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2" name="Text Placeholder 11">
            <a:extLst>
              <a:ext uri="{FF2B5EF4-FFF2-40B4-BE49-F238E27FC236}">
                <a16:creationId xmlns:a16="http://schemas.microsoft.com/office/drawing/2014/main" id="{6F4C323F-4408-D0B5-1A38-FF46C6D53549}"/>
              </a:ext>
            </a:extLst>
          </p:cNvPr>
          <p:cNvSpPr>
            <a:spLocks noGrp="1"/>
          </p:cNvSpPr>
          <p:nvPr>
            <p:ph type="body" sz="quarter" idx="32" hasCustomPrompt="1"/>
          </p:nvPr>
        </p:nvSpPr>
        <p:spPr>
          <a:xfrm>
            <a:off x="5358538"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3" name="Text Placeholder 11">
            <a:extLst>
              <a:ext uri="{FF2B5EF4-FFF2-40B4-BE49-F238E27FC236}">
                <a16:creationId xmlns:a16="http://schemas.microsoft.com/office/drawing/2014/main" id="{1D296925-2EE1-D012-E503-50FE026C1D9F}"/>
              </a:ext>
            </a:extLst>
          </p:cNvPr>
          <p:cNvSpPr>
            <a:spLocks noGrp="1"/>
          </p:cNvSpPr>
          <p:nvPr>
            <p:ph type="body" sz="quarter" idx="33" hasCustomPrompt="1"/>
          </p:nvPr>
        </p:nvSpPr>
        <p:spPr>
          <a:xfrm>
            <a:off x="7452032"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5" name="Text Placeholder 11">
            <a:extLst>
              <a:ext uri="{FF2B5EF4-FFF2-40B4-BE49-F238E27FC236}">
                <a16:creationId xmlns:a16="http://schemas.microsoft.com/office/drawing/2014/main" id="{B3AE2960-4F6B-E6C2-7ECE-945B49B7C149}"/>
              </a:ext>
            </a:extLst>
          </p:cNvPr>
          <p:cNvSpPr>
            <a:spLocks noGrp="1"/>
          </p:cNvSpPr>
          <p:nvPr>
            <p:ph type="body" sz="quarter" idx="35" hasCustomPrompt="1"/>
          </p:nvPr>
        </p:nvSpPr>
        <p:spPr>
          <a:xfrm>
            <a:off x="2530153"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6" name="Text Placeholder 11">
            <a:extLst>
              <a:ext uri="{FF2B5EF4-FFF2-40B4-BE49-F238E27FC236}">
                <a16:creationId xmlns:a16="http://schemas.microsoft.com/office/drawing/2014/main" id="{4FD1748E-2199-475F-C547-459FFDE80ED3}"/>
              </a:ext>
            </a:extLst>
          </p:cNvPr>
          <p:cNvSpPr>
            <a:spLocks noGrp="1"/>
          </p:cNvSpPr>
          <p:nvPr>
            <p:ph type="body" sz="quarter" idx="36" hasCustomPrompt="1"/>
          </p:nvPr>
        </p:nvSpPr>
        <p:spPr>
          <a:xfrm>
            <a:off x="2530153"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F61D7878-E7C9-1E02-7ECF-CE5BDDC4F54D}"/>
              </a:ext>
            </a:extLst>
          </p:cNvPr>
          <p:cNvSpPr>
            <a:spLocks noGrp="1"/>
          </p:cNvSpPr>
          <p:nvPr>
            <p:ph type="body" sz="quarter" idx="37" hasCustomPrompt="1"/>
          </p:nvPr>
        </p:nvSpPr>
        <p:spPr>
          <a:xfrm>
            <a:off x="4636451"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8" name="Text Placeholder 11">
            <a:extLst>
              <a:ext uri="{FF2B5EF4-FFF2-40B4-BE49-F238E27FC236}">
                <a16:creationId xmlns:a16="http://schemas.microsoft.com/office/drawing/2014/main" id="{F7E79C8E-8DF3-C470-391C-E7FBAFC21A10}"/>
              </a:ext>
            </a:extLst>
          </p:cNvPr>
          <p:cNvSpPr>
            <a:spLocks noGrp="1"/>
          </p:cNvSpPr>
          <p:nvPr>
            <p:ph type="body" sz="quarter" idx="38" hasCustomPrompt="1"/>
          </p:nvPr>
        </p:nvSpPr>
        <p:spPr>
          <a:xfrm>
            <a:off x="4636451"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4EDDB91C-2D00-4E21-CADF-C16982EE774F}"/>
              </a:ext>
            </a:extLst>
          </p:cNvPr>
          <p:cNvSpPr>
            <a:spLocks noGrp="1"/>
          </p:cNvSpPr>
          <p:nvPr>
            <p:ph type="body" sz="quarter" idx="39" hasCustomPrompt="1"/>
          </p:nvPr>
        </p:nvSpPr>
        <p:spPr>
          <a:xfrm>
            <a:off x="6742750"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0" name="Text Placeholder 11">
            <a:extLst>
              <a:ext uri="{FF2B5EF4-FFF2-40B4-BE49-F238E27FC236}">
                <a16:creationId xmlns:a16="http://schemas.microsoft.com/office/drawing/2014/main" id="{50A7EFFD-37D2-2EA8-AB95-2BBA1394AD21}"/>
              </a:ext>
            </a:extLst>
          </p:cNvPr>
          <p:cNvSpPr>
            <a:spLocks noGrp="1"/>
          </p:cNvSpPr>
          <p:nvPr>
            <p:ph type="body" sz="quarter" idx="40" hasCustomPrompt="1"/>
          </p:nvPr>
        </p:nvSpPr>
        <p:spPr>
          <a:xfrm>
            <a:off x="6742750"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223457648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4 point boxed text full image">
    <p:bg>
      <p:bgPr>
        <a:solidFill>
          <a:schemeClr val="tx2"/>
        </a:solidFill>
        <a:effectLst/>
      </p:bgPr>
    </p:bg>
    <p:spTree>
      <p:nvGrpSpPr>
        <p:cNvPr id="1" name=""/>
        <p:cNvGrpSpPr/>
        <p:nvPr/>
      </p:nvGrpSpPr>
      <p:grpSpPr>
        <a:xfrm>
          <a:off x="0" y="0"/>
          <a:ext cx="0" cy="0"/>
          <a:chOff x="0" y="0"/>
          <a:chExt cx="0" cy="0"/>
        </a:xfrm>
      </p:grpSpPr>
      <p:sp>
        <p:nvSpPr>
          <p:cNvPr id="3" name="Picture Placeholder 19">
            <a:extLst>
              <a:ext uri="{FF2B5EF4-FFF2-40B4-BE49-F238E27FC236}">
                <a16:creationId xmlns:a16="http://schemas.microsoft.com/office/drawing/2014/main" id="{FDD42ADF-20D9-EC33-8FDA-CAD8D1AFAE96}"/>
              </a:ext>
            </a:extLst>
          </p:cNvPr>
          <p:cNvSpPr>
            <a:spLocks noGrp="1"/>
          </p:cNvSpPr>
          <p:nvPr>
            <p:ph type="pic" sz="quarter" idx="41" hasCustomPrompt="1"/>
          </p:nvPr>
        </p:nvSpPr>
        <p:spPr>
          <a:xfrm>
            <a:off x="-1" y="0"/>
            <a:ext cx="9144000" cy="5145088"/>
          </a:xfrm>
          <a:solidFill>
            <a:schemeClr val="bg1">
              <a:lumMod val="95000"/>
            </a:schemeClr>
          </a:solidFill>
          <a:ln>
            <a:noFill/>
          </a:ln>
        </p:spPr>
        <p:txBody>
          <a:bodyPr tIns="324000" rIns="503998" bIns="0" anchor="t" anchorCtr="0"/>
          <a:lstStyle>
            <a:lvl1pPr marL="0" indent="0" algn="r">
              <a:buNone/>
              <a:defRPr sz="1400"/>
            </a:lvl1pPr>
          </a:lstStyle>
          <a:p>
            <a:r>
              <a:rPr lang="en-GB" dirty="0"/>
              <a:t>Insert an image into this box</a:t>
            </a:r>
          </a:p>
        </p:txBody>
      </p:sp>
      <p:sp>
        <p:nvSpPr>
          <p:cNvPr id="10" name="Text Placeholder 10">
            <a:extLst>
              <a:ext uri="{FF2B5EF4-FFF2-40B4-BE49-F238E27FC236}">
                <a16:creationId xmlns:a16="http://schemas.microsoft.com/office/drawing/2014/main" id="{FA93CF9D-B614-83C3-164C-1A5F8BEBE85B}"/>
              </a:ext>
            </a:extLst>
          </p:cNvPr>
          <p:cNvSpPr>
            <a:spLocks noGrp="1"/>
          </p:cNvSpPr>
          <p:nvPr>
            <p:ph type="body" sz="quarter" idx="42" hasCustomPrompt="1"/>
          </p:nvPr>
        </p:nvSpPr>
        <p:spPr>
          <a:xfrm>
            <a:off x="423855"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11" name="Text Placeholder 10">
            <a:extLst>
              <a:ext uri="{FF2B5EF4-FFF2-40B4-BE49-F238E27FC236}">
                <a16:creationId xmlns:a16="http://schemas.microsoft.com/office/drawing/2014/main" id="{1F8B73BD-8B4B-D0F8-52EC-39BC337FC6A1}"/>
              </a:ext>
            </a:extLst>
          </p:cNvPr>
          <p:cNvSpPr>
            <a:spLocks noGrp="1"/>
          </p:cNvSpPr>
          <p:nvPr>
            <p:ph type="body" sz="quarter" idx="43" hasCustomPrompt="1"/>
          </p:nvPr>
        </p:nvSpPr>
        <p:spPr>
          <a:xfrm>
            <a:off x="2530153"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12" name="Text Placeholder 10">
            <a:extLst>
              <a:ext uri="{FF2B5EF4-FFF2-40B4-BE49-F238E27FC236}">
                <a16:creationId xmlns:a16="http://schemas.microsoft.com/office/drawing/2014/main" id="{5BFD6BE5-28D5-D0D5-BBB9-086FC17B15BD}"/>
              </a:ext>
            </a:extLst>
          </p:cNvPr>
          <p:cNvSpPr>
            <a:spLocks noGrp="1"/>
          </p:cNvSpPr>
          <p:nvPr>
            <p:ph type="body" sz="quarter" idx="44" hasCustomPrompt="1"/>
          </p:nvPr>
        </p:nvSpPr>
        <p:spPr>
          <a:xfrm>
            <a:off x="4636451"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13" name="Text Placeholder 10">
            <a:extLst>
              <a:ext uri="{FF2B5EF4-FFF2-40B4-BE49-F238E27FC236}">
                <a16:creationId xmlns:a16="http://schemas.microsoft.com/office/drawing/2014/main" id="{59D1188A-49F8-039B-E680-5EA4BBFC24F9}"/>
              </a:ext>
            </a:extLst>
          </p:cNvPr>
          <p:cNvSpPr>
            <a:spLocks noGrp="1"/>
          </p:cNvSpPr>
          <p:nvPr>
            <p:ph type="body" sz="quarter" idx="45" hasCustomPrompt="1"/>
          </p:nvPr>
        </p:nvSpPr>
        <p:spPr>
          <a:xfrm>
            <a:off x="6742750" y="2151530"/>
            <a:ext cx="1987199" cy="2084400"/>
          </a:xfrm>
          <a:prstGeom prst="rect">
            <a:avLst/>
          </a:prstGeom>
          <a:solidFill>
            <a:schemeClr val="bg1">
              <a:alpha val="85000"/>
            </a:schemeClr>
          </a:solidFill>
          <a:ln>
            <a:noFill/>
          </a:ln>
        </p:spPr>
        <p:txBody>
          <a:bodyPr/>
          <a:lstStyle>
            <a:lvl1pPr marL="0" indent="0">
              <a:buNone/>
              <a:defRPr/>
            </a:lvl1pPr>
          </a:lstStyle>
          <a:p>
            <a:pPr lvl="0"/>
            <a:r>
              <a:rPr lang="en-GB" dirty="0"/>
              <a:t>   </a:t>
            </a:r>
          </a:p>
        </p:txBody>
      </p:sp>
      <p:sp>
        <p:nvSpPr>
          <p:cNvPr id="40" name="Text Placeholder 11">
            <a:extLst>
              <a:ext uri="{FF2B5EF4-FFF2-40B4-BE49-F238E27FC236}">
                <a16:creationId xmlns:a16="http://schemas.microsoft.com/office/drawing/2014/main" id="{5E934E1A-8D86-4E06-4127-8AD6803A4FD7}"/>
              </a:ext>
            </a:extLst>
          </p:cNvPr>
          <p:cNvSpPr>
            <a:spLocks noGrp="1"/>
          </p:cNvSpPr>
          <p:nvPr>
            <p:ph type="body" sz="quarter" idx="23" hasCustomPrompt="1"/>
          </p:nvPr>
        </p:nvSpPr>
        <p:spPr>
          <a:xfrm>
            <a:off x="432725"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4" name="Text Placeholder 11">
            <a:extLst>
              <a:ext uri="{FF2B5EF4-FFF2-40B4-BE49-F238E27FC236}">
                <a16:creationId xmlns:a16="http://schemas.microsoft.com/office/drawing/2014/main" id="{52604F11-0D91-50AC-6D10-6BE2366F1F39}"/>
              </a:ext>
            </a:extLst>
          </p:cNvPr>
          <p:cNvSpPr>
            <a:spLocks noGrp="1"/>
          </p:cNvSpPr>
          <p:nvPr>
            <p:ph type="body" sz="quarter" idx="34" hasCustomPrompt="1"/>
          </p:nvPr>
        </p:nvSpPr>
        <p:spPr>
          <a:xfrm>
            <a:off x="432725"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4" name="Text Placeholder 10">
            <a:extLst>
              <a:ext uri="{FF2B5EF4-FFF2-40B4-BE49-F238E27FC236}">
                <a16:creationId xmlns:a16="http://schemas.microsoft.com/office/drawing/2014/main" id="{85BABC8D-CAFD-7AE8-0A2B-5C9A56A4A854}"/>
              </a:ext>
            </a:extLst>
          </p:cNvPr>
          <p:cNvSpPr>
            <a:spLocks noGrp="1"/>
          </p:cNvSpPr>
          <p:nvPr>
            <p:ph type="body" sz="quarter" idx="18" hasCustomPrompt="1"/>
          </p:nvPr>
        </p:nvSpPr>
        <p:spPr>
          <a:xfrm>
            <a:off x="423855" y="1368483"/>
            <a:ext cx="1987199" cy="741600"/>
          </a:xfrm>
          <a:prstGeom prst="rect">
            <a:avLst/>
          </a:prstGeom>
          <a:solidFill>
            <a:schemeClr val="accent6"/>
          </a:solidFill>
          <a:ln>
            <a:noFill/>
          </a:ln>
        </p:spPr>
        <p:txBody>
          <a:bodyPr/>
          <a:lstStyle>
            <a:lvl1pPr marL="0" indent="0">
              <a:buNone/>
              <a:defRPr/>
            </a:lvl1pPr>
          </a:lstStyle>
          <a:p>
            <a:pPr lvl="0"/>
            <a:r>
              <a:rPr lang="en-GB" dirty="0"/>
              <a:t> </a:t>
            </a:r>
          </a:p>
        </p:txBody>
      </p:sp>
      <p:sp>
        <p:nvSpPr>
          <p:cNvPr id="45" name="Text Placeholder 10">
            <a:extLst>
              <a:ext uri="{FF2B5EF4-FFF2-40B4-BE49-F238E27FC236}">
                <a16:creationId xmlns:a16="http://schemas.microsoft.com/office/drawing/2014/main" id="{61A48EAF-25C2-BA33-778F-343A67F724A2}"/>
              </a:ext>
            </a:extLst>
          </p:cNvPr>
          <p:cNvSpPr>
            <a:spLocks noGrp="1"/>
          </p:cNvSpPr>
          <p:nvPr>
            <p:ph type="body" sz="quarter" idx="28" hasCustomPrompt="1"/>
          </p:nvPr>
        </p:nvSpPr>
        <p:spPr>
          <a:xfrm>
            <a:off x="2530153" y="1368483"/>
            <a:ext cx="1987199" cy="741600"/>
          </a:xfrm>
          <a:prstGeom prst="rect">
            <a:avLst/>
          </a:prstGeom>
          <a:solidFill>
            <a:schemeClr val="accent4"/>
          </a:solidFill>
          <a:ln>
            <a:noFill/>
          </a:ln>
        </p:spPr>
        <p:txBody>
          <a:bodyPr/>
          <a:lstStyle>
            <a:lvl1pPr marL="0" indent="0">
              <a:buNone/>
              <a:defRPr/>
            </a:lvl1pPr>
          </a:lstStyle>
          <a:p>
            <a:pPr lvl="0"/>
            <a:r>
              <a:rPr lang="en-GB" dirty="0"/>
              <a:t>  </a:t>
            </a:r>
          </a:p>
        </p:txBody>
      </p:sp>
      <p:sp>
        <p:nvSpPr>
          <p:cNvPr id="58" name="Text Placeholder 10">
            <a:extLst>
              <a:ext uri="{FF2B5EF4-FFF2-40B4-BE49-F238E27FC236}">
                <a16:creationId xmlns:a16="http://schemas.microsoft.com/office/drawing/2014/main" id="{F3E5DED2-AEAF-8410-7D42-C556BED0D955}"/>
              </a:ext>
            </a:extLst>
          </p:cNvPr>
          <p:cNvSpPr>
            <a:spLocks noGrp="1"/>
          </p:cNvSpPr>
          <p:nvPr>
            <p:ph type="body" sz="quarter" idx="29" hasCustomPrompt="1"/>
          </p:nvPr>
        </p:nvSpPr>
        <p:spPr>
          <a:xfrm>
            <a:off x="4636451" y="1368483"/>
            <a:ext cx="1987199" cy="741600"/>
          </a:xfrm>
          <a:prstGeom prst="rect">
            <a:avLst/>
          </a:prstGeom>
          <a:solidFill>
            <a:schemeClr val="accent3"/>
          </a:solidFill>
          <a:ln>
            <a:noFill/>
          </a:ln>
        </p:spPr>
        <p:txBody>
          <a:bodyPr/>
          <a:lstStyle>
            <a:lvl1pPr marL="0" indent="0">
              <a:buNone/>
              <a:defRPr/>
            </a:lvl1pPr>
          </a:lstStyle>
          <a:p>
            <a:pPr lvl="0"/>
            <a:r>
              <a:rPr lang="en-GB" dirty="0"/>
              <a:t>  </a:t>
            </a:r>
          </a:p>
        </p:txBody>
      </p:sp>
      <p:sp>
        <p:nvSpPr>
          <p:cNvPr id="59" name="Text Placeholder 10">
            <a:extLst>
              <a:ext uri="{FF2B5EF4-FFF2-40B4-BE49-F238E27FC236}">
                <a16:creationId xmlns:a16="http://schemas.microsoft.com/office/drawing/2014/main" id="{051944CA-5C73-E448-236B-40166EF53063}"/>
              </a:ext>
            </a:extLst>
          </p:cNvPr>
          <p:cNvSpPr>
            <a:spLocks noGrp="1"/>
          </p:cNvSpPr>
          <p:nvPr>
            <p:ph type="body" sz="quarter" idx="30" hasCustomPrompt="1"/>
          </p:nvPr>
        </p:nvSpPr>
        <p:spPr>
          <a:xfrm>
            <a:off x="6742750" y="1368483"/>
            <a:ext cx="1987199" cy="741600"/>
          </a:xfrm>
          <a:prstGeom prst="rect">
            <a:avLst/>
          </a:prstGeom>
          <a:solidFill>
            <a:schemeClr val="accent2"/>
          </a:solidFill>
          <a:ln>
            <a:noFill/>
          </a:ln>
        </p:spPr>
        <p:txBody>
          <a:bodyPr/>
          <a:lstStyle>
            <a:lvl1pPr marL="0" indent="0">
              <a:buNone/>
              <a:defRPr/>
            </a:lvl1pPr>
          </a:lstStyle>
          <a:p>
            <a:pPr lvl="0"/>
            <a:r>
              <a:rPr lang="en-GB" dirty="0"/>
              <a:t>  </a:t>
            </a:r>
          </a:p>
        </p:txBody>
      </p:sp>
      <p:sp>
        <p:nvSpPr>
          <p:cNvPr id="27" name="Text Placeholder 11">
            <a:extLst>
              <a:ext uri="{FF2B5EF4-FFF2-40B4-BE49-F238E27FC236}">
                <a16:creationId xmlns:a16="http://schemas.microsoft.com/office/drawing/2014/main" id="{BEC2E95C-12FD-5A8F-EE38-B84296CE9A6A}"/>
              </a:ext>
            </a:extLst>
          </p:cNvPr>
          <p:cNvSpPr>
            <a:spLocks noGrp="1"/>
          </p:cNvSpPr>
          <p:nvPr>
            <p:ph type="body" sz="quarter" idx="15" hasCustomPrompt="1"/>
          </p:nvPr>
        </p:nvSpPr>
        <p:spPr>
          <a:xfrm>
            <a:off x="1131443" y="1665952"/>
            <a:ext cx="1276992" cy="212470"/>
          </a:xfrm>
        </p:spPr>
        <p:txBody>
          <a:bodyPr lIns="108000" rIns="72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39" name="Picture Placeholder 18">
            <a:extLst>
              <a:ext uri="{FF2B5EF4-FFF2-40B4-BE49-F238E27FC236}">
                <a16:creationId xmlns:a16="http://schemas.microsoft.com/office/drawing/2014/main" id="{DD0BDAE5-3BD7-BE27-1936-2ABB43AC0476}"/>
              </a:ext>
            </a:extLst>
          </p:cNvPr>
          <p:cNvSpPr>
            <a:spLocks noGrp="1"/>
          </p:cNvSpPr>
          <p:nvPr>
            <p:ph type="pic" sz="quarter" idx="25" hasCustomPrompt="1"/>
          </p:nvPr>
        </p:nvSpPr>
        <p:spPr>
          <a:xfrm>
            <a:off x="2599282"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2" name="Picture Placeholder 18">
            <a:extLst>
              <a:ext uri="{FF2B5EF4-FFF2-40B4-BE49-F238E27FC236}">
                <a16:creationId xmlns:a16="http://schemas.microsoft.com/office/drawing/2014/main" id="{6030FE73-E90C-71D8-C557-D788E9214AF1}"/>
              </a:ext>
            </a:extLst>
          </p:cNvPr>
          <p:cNvSpPr>
            <a:spLocks noGrp="1"/>
          </p:cNvSpPr>
          <p:nvPr>
            <p:ph type="pic" sz="quarter" idx="26" hasCustomPrompt="1"/>
          </p:nvPr>
        </p:nvSpPr>
        <p:spPr>
          <a:xfrm>
            <a:off x="4708819"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3" name="Picture Placeholder 18">
            <a:extLst>
              <a:ext uri="{FF2B5EF4-FFF2-40B4-BE49-F238E27FC236}">
                <a16:creationId xmlns:a16="http://schemas.microsoft.com/office/drawing/2014/main" id="{FBE07F82-AC28-B813-36E2-3F331247BB2A}"/>
              </a:ext>
            </a:extLst>
          </p:cNvPr>
          <p:cNvSpPr>
            <a:spLocks noGrp="1"/>
          </p:cNvSpPr>
          <p:nvPr>
            <p:ph type="pic" sz="quarter" idx="27" hasCustomPrompt="1"/>
          </p:nvPr>
        </p:nvSpPr>
        <p:spPr>
          <a:xfrm>
            <a:off x="6818356"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41" name="Picture Placeholder 18">
            <a:extLst>
              <a:ext uri="{FF2B5EF4-FFF2-40B4-BE49-F238E27FC236}">
                <a16:creationId xmlns:a16="http://schemas.microsoft.com/office/drawing/2014/main" id="{7801A89B-5153-71C1-7115-5D152B5F1E75}"/>
              </a:ext>
            </a:extLst>
          </p:cNvPr>
          <p:cNvSpPr>
            <a:spLocks noGrp="1"/>
          </p:cNvSpPr>
          <p:nvPr>
            <p:ph type="pic" sz="quarter" idx="24" hasCustomPrompt="1"/>
          </p:nvPr>
        </p:nvSpPr>
        <p:spPr>
          <a:xfrm>
            <a:off x="497765" y="1392872"/>
            <a:ext cx="628335" cy="661919"/>
          </a:xfrm>
          <a:ln>
            <a:noFill/>
          </a:ln>
        </p:spPr>
        <p:txBody>
          <a:bodyPr anchor="ctr" anchorCtr="0"/>
          <a:lstStyle>
            <a:lvl1pPr marL="0" indent="0" algn="ctr">
              <a:buNone/>
              <a:defRPr sz="1050">
                <a:solidFill>
                  <a:schemeClr val="bg1"/>
                </a:solidFill>
              </a:defRPr>
            </a:lvl1pPr>
          </a:lstStyle>
          <a:p>
            <a:r>
              <a:rPr lang="en-GB" dirty="0"/>
              <a:t>Insert Icon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2" name="Title 1"/>
          <p:cNvSpPr>
            <a:spLocks noGrp="1"/>
          </p:cNvSpPr>
          <p:nvPr>
            <p:ph type="title" hasCustomPrompt="1"/>
          </p:nvPr>
        </p:nvSpPr>
        <p:spPr>
          <a:xfrm>
            <a:off x="423948" y="389608"/>
            <a:ext cx="4913206"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913202"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61" name="Text Placeholder 11">
            <a:extLst>
              <a:ext uri="{FF2B5EF4-FFF2-40B4-BE49-F238E27FC236}">
                <a16:creationId xmlns:a16="http://schemas.microsoft.com/office/drawing/2014/main" id="{BE284052-34BD-E814-3F69-3265920555CE}"/>
              </a:ext>
            </a:extLst>
          </p:cNvPr>
          <p:cNvSpPr>
            <a:spLocks noGrp="1"/>
          </p:cNvSpPr>
          <p:nvPr>
            <p:ph type="body" sz="quarter" idx="31" hasCustomPrompt="1"/>
          </p:nvPr>
        </p:nvSpPr>
        <p:spPr>
          <a:xfrm>
            <a:off x="3232959"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2" name="Text Placeholder 11">
            <a:extLst>
              <a:ext uri="{FF2B5EF4-FFF2-40B4-BE49-F238E27FC236}">
                <a16:creationId xmlns:a16="http://schemas.microsoft.com/office/drawing/2014/main" id="{6F4C323F-4408-D0B5-1A38-FF46C6D53549}"/>
              </a:ext>
            </a:extLst>
          </p:cNvPr>
          <p:cNvSpPr>
            <a:spLocks noGrp="1"/>
          </p:cNvSpPr>
          <p:nvPr>
            <p:ph type="body" sz="quarter" idx="32" hasCustomPrompt="1"/>
          </p:nvPr>
        </p:nvSpPr>
        <p:spPr>
          <a:xfrm>
            <a:off x="5358538"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3" name="Text Placeholder 11">
            <a:extLst>
              <a:ext uri="{FF2B5EF4-FFF2-40B4-BE49-F238E27FC236}">
                <a16:creationId xmlns:a16="http://schemas.microsoft.com/office/drawing/2014/main" id="{1D296925-2EE1-D012-E503-50FE026C1D9F}"/>
              </a:ext>
            </a:extLst>
          </p:cNvPr>
          <p:cNvSpPr>
            <a:spLocks noGrp="1"/>
          </p:cNvSpPr>
          <p:nvPr>
            <p:ph type="body" sz="quarter" idx="33" hasCustomPrompt="1"/>
          </p:nvPr>
        </p:nvSpPr>
        <p:spPr>
          <a:xfrm>
            <a:off x="7452032" y="1665952"/>
            <a:ext cx="1205334" cy="212470"/>
          </a:xfrm>
        </p:spPr>
        <p:txBody>
          <a:bodyPr lIns="108000"/>
          <a:lstStyle>
            <a:lvl1pPr marL="0" indent="0">
              <a:lnSpc>
                <a:spcPct val="90000"/>
              </a:lnSpc>
              <a:buClr>
                <a:schemeClr val="accent4"/>
              </a:buClr>
              <a:buFont typeface="Arial" panose="020B0604020202020204" pitchFamily="34" charset="0"/>
              <a:buNone/>
              <a:tabLst/>
              <a:defRPr sz="1400" b="1">
                <a:solidFill>
                  <a:schemeClr val="bg1"/>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here</a:t>
            </a:r>
          </a:p>
        </p:txBody>
      </p:sp>
      <p:sp>
        <p:nvSpPr>
          <p:cNvPr id="65" name="Text Placeholder 11">
            <a:extLst>
              <a:ext uri="{FF2B5EF4-FFF2-40B4-BE49-F238E27FC236}">
                <a16:creationId xmlns:a16="http://schemas.microsoft.com/office/drawing/2014/main" id="{B3AE2960-4F6B-E6C2-7ECE-945B49B7C149}"/>
              </a:ext>
            </a:extLst>
          </p:cNvPr>
          <p:cNvSpPr>
            <a:spLocks noGrp="1"/>
          </p:cNvSpPr>
          <p:nvPr>
            <p:ph type="body" sz="quarter" idx="35" hasCustomPrompt="1"/>
          </p:nvPr>
        </p:nvSpPr>
        <p:spPr>
          <a:xfrm>
            <a:off x="2530153"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6" name="Text Placeholder 11">
            <a:extLst>
              <a:ext uri="{FF2B5EF4-FFF2-40B4-BE49-F238E27FC236}">
                <a16:creationId xmlns:a16="http://schemas.microsoft.com/office/drawing/2014/main" id="{4FD1748E-2199-475F-C547-459FFDE80ED3}"/>
              </a:ext>
            </a:extLst>
          </p:cNvPr>
          <p:cNvSpPr>
            <a:spLocks noGrp="1"/>
          </p:cNvSpPr>
          <p:nvPr>
            <p:ph type="body" sz="quarter" idx="36" hasCustomPrompt="1"/>
          </p:nvPr>
        </p:nvSpPr>
        <p:spPr>
          <a:xfrm>
            <a:off x="2530153"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7" name="Text Placeholder 11">
            <a:extLst>
              <a:ext uri="{FF2B5EF4-FFF2-40B4-BE49-F238E27FC236}">
                <a16:creationId xmlns:a16="http://schemas.microsoft.com/office/drawing/2014/main" id="{F61D7878-E7C9-1E02-7ECF-CE5BDDC4F54D}"/>
              </a:ext>
            </a:extLst>
          </p:cNvPr>
          <p:cNvSpPr>
            <a:spLocks noGrp="1"/>
          </p:cNvSpPr>
          <p:nvPr>
            <p:ph type="body" sz="quarter" idx="37" hasCustomPrompt="1"/>
          </p:nvPr>
        </p:nvSpPr>
        <p:spPr>
          <a:xfrm>
            <a:off x="4636451"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68" name="Text Placeholder 11">
            <a:extLst>
              <a:ext uri="{FF2B5EF4-FFF2-40B4-BE49-F238E27FC236}">
                <a16:creationId xmlns:a16="http://schemas.microsoft.com/office/drawing/2014/main" id="{F7E79C8E-8DF3-C470-391C-E7FBAFC21A10}"/>
              </a:ext>
            </a:extLst>
          </p:cNvPr>
          <p:cNvSpPr>
            <a:spLocks noGrp="1"/>
          </p:cNvSpPr>
          <p:nvPr>
            <p:ph type="body" sz="quarter" idx="38" hasCustomPrompt="1"/>
          </p:nvPr>
        </p:nvSpPr>
        <p:spPr>
          <a:xfrm>
            <a:off x="4636451"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69" name="Text Placeholder 11">
            <a:extLst>
              <a:ext uri="{FF2B5EF4-FFF2-40B4-BE49-F238E27FC236}">
                <a16:creationId xmlns:a16="http://schemas.microsoft.com/office/drawing/2014/main" id="{4EDDB91C-2D00-4E21-CADF-C16982EE774F}"/>
              </a:ext>
            </a:extLst>
          </p:cNvPr>
          <p:cNvSpPr>
            <a:spLocks noGrp="1"/>
          </p:cNvSpPr>
          <p:nvPr>
            <p:ph type="body" sz="quarter" idx="39" hasCustomPrompt="1"/>
          </p:nvPr>
        </p:nvSpPr>
        <p:spPr>
          <a:xfrm>
            <a:off x="6742750" y="2619712"/>
            <a:ext cx="1975710" cy="396066"/>
          </a:xfrm>
        </p:spPr>
        <p:txBody>
          <a:bodyPr lIns="108000" rIns="108000"/>
          <a:lstStyle>
            <a:lvl1pPr marL="0" indent="0">
              <a:lnSpc>
                <a:spcPct val="90000"/>
              </a:lnSpc>
              <a:buClr>
                <a:schemeClr val="accent4"/>
              </a:buClr>
              <a:buFont typeface="Arial" panose="020B0604020202020204" pitchFamily="34" charset="0"/>
              <a:buNone/>
              <a:tabLst/>
              <a:defRPr sz="2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0" name="Text Placeholder 11">
            <a:extLst>
              <a:ext uri="{FF2B5EF4-FFF2-40B4-BE49-F238E27FC236}">
                <a16:creationId xmlns:a16="http://schemas.microsoft.com/office/drawing/2014/main" id="{50A7EFFD-37D2-2EA8-AB95-2BBA1394AD21}"/>
              </a:ext>
            </a:extLst>
          </p:cNvPr>
          <p:cNvSpPr>
            <a:spLocks noGrp="1"/>
          </p:cNvSpPr>
          <p:nvPr>
            <p:ph type="body" sz="quarter" idx="40" hasCustomPrompt="1"/>
          </p:nvPr>
        </p:nvSpPr>
        <p:spPr>
          <a:xfrm>
            <a:off x="6742750" y="3013078"/>
            <a:ext cx="1975710" cy="1222729"/>
          </a:xfrm>
        </p:spPr>
        <p:txBody>
          <a:bodyPr lIns="108000" rIns="108000"/>
          <a:lstStyle>
            <a:lvl1pPr marL="0" indent="0">
              <a:lnSpc>
                <a:spcPct val="110000"/>
              </a:lnSpc>
              <a:buClr>
                <a:schemeClr val="accent4"/>
              </a:buClr>
              <a:buFont typeface="Arial" panose="020B0604020202020204" pitchFamily="34" charset="0"/>
              <a:buNone/>
              <a:tabLst/>
              <a:defRPr sz="1400" b="0">
                <a:solidFill>
                  <a:schemeClr val="tx2"/>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15" name="Text Placeholder 6">
            <a:extLst>
              <a:ext uri="{FF2B5EF4-FFF2-40B4-BE49-F238E27FC236}">
                <a16:creationId xmlns:a16="http://schemas.microsoft.com/office/drawing/2014/main" id="{E2DC42D8-9252-0931-0B4F-7B2B8596D198}"/>
              </a:ext>
            </a:extLst>
          </p:cNvPr>
          <p:cNvSpPr>
            <a:spLocks noGrp="1"/>
          </p:cNvSpPr>
          <p:nvPr>
            <p:ph type="body" sz="quarter" idx="16"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16807796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Large statement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accent3"/>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178563593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Pullout text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3" y="1820332"/>
            <a:ext cx="6857471"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48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Large type here </a:t>
            </a:r>
          </a:p>
        </p:txBody>
      </p:sp>
    </p:spTree>
    <p:extLst>
      <p:ext uri="{BB962C8B-B14F-4D97-AF65-F5344CB8AC3E}">
        <p14:creationId xmlns:p14="http://schemas.microsoft.com/office/powerpoint/2010/main" val="60554816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Quot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548500"/>
            <a:ext cx="6092419" cy="1259717"/>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32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609241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285187533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Quote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Picture Placeholder 19">
            <a:extLst>
              <a:ext uri="{FF2B5EF4-FFF2-40B4-BE49-F238E27FC236}">
                <a16:creationId xmlns:a16="http://schemas.microsoft.com/office/drawing/2014/main" id="{AF09C176-57ED-DE7B-D1BD-C46723DB4F8A}"/>
              </a:ext>
            </a:extLst>
          </p:cNvPr>
          <p:cNvSpPr>
            <a:spLocks noGrp="1"/>
          </p:cNvSpPr>
          <p:nvPr>
            <p:ph type="pic" sz="quarter" idx="43" hasCustomPrompt="1"/>
          </p:nvPr>
        </p:nvSpPr>
        <p:spPr>
          <a:xfrm>
            <a:off x="4573254" y="905720"/>
            <a:ext cx="3333645" cy="3333645"/>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17" name="Text Placeholder 16">
            <a:extLst>
              <a:ext uri="{FF2B5EF4-FFF2-40B4-BE49-F238E27FC236}">
                <a16:creationId xmlns:a16="http://schemas.microsoft.com/office/drawing/2014/main" id="{95834C66-3909-3EC9-0791-0FF99C7EC9A8}"/>
              </a:ext>
            </a:extLst>
          </p:cNvPr>
          <p:cNvSpPr>
            <a:spLocks noGrp="1"/>
          </p:cNvSpPr>
          <p:nvPr>
            <p:ph type="body" sz="quarter" idx="36" hasCustomPrompt="1"/>
          </p:nvPr>
        </p:nvSpPr>
        <p:spPr>
          <a:xfrm>
            <a:off x="7192102" y="896144"/>
            <a:ext cx="1951200" cy="3351600"/>
          </a:xfrm>
          <a:blipFill>
            <a:blip r:embed="rId3"/>
            <a:srcRect/>
            <a:stretch>
              <a:fillRect l="-100" r="-100"/>
            </a:stretch>
          </a:blipFill>
        </p:spPr>
        <p:txBody>
          <a:bodyPr/>
          <a:lstStyle>
            <a:lvl1pPr marL="0" indent="0">
              <a:buNone/>
              <a:defRPr/>
            </a:lvl1pPr>
          </a:lstStyle>
          <a:p>
            <a:pPr lvl="0"/>
            <a:r>
              <a:rPr lang="en-GB" dirty="0"/>
              <a:t> </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413034"/>
            <a:ext cx="3606269" cy="1395184"/>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2400" b="0">
                <a:solidFill>
                  <a:schemeClr val="tx2"/>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360626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15230030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Large statement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accent3"/>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426988962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Large statement text 2 - blue ">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tx2"/>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25173497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Large statement text image - white">
    <p:bg>
      <p:bgPr>
        <a:solidFill>
          <a:schemeClr val="tx2"/>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2" name="Title 1"/>
          <p:cNvSpPr>
            <a:spLocks noGrp="1"/>
          </p:cNvSpPr>
          <p:nvPr>
            <p:ph type="title" hasCustomPrompt="1"/>
          </p:nvPr>
        </p:nvSpPr>
        <p:spPr>
          <a:xfrm>
            <a:off x="423947" y="445834"/>
            <a:ext cx="4083885" cy="384392"/>
          </a:xfrm>
        </p:spPr>
        <p:txBody>
          <a:bodyPr/>
          <a:lstStyle>
            <a:lvl1pPr>
              <a:defRPr sz="2400">
                <a:solidFill>
                  <a:schemeClr val="accent3"/>
                </a:solidFill>
              </a:defRPr>
            </a:lvl1pPr>
          </a:lstStyle>
          <a:p>
            <a:r>
              <a:rPr lang="en-GB" dirty="0"/>
              <a:t>Title goes here</a:t>
            </a:r>
            <a:endParaRPr lang="en-US"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1961804" y="1867892"/>
            <a:ext cx="6092419"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3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 name="Picture Placeholder 19">
            <a:extLst>
              <a:ext uri="{FF2B5EF4-FFF2-40B4-BE49-F238E27FC236}">
                <a16:creationId xmlns:a16="http://schemas.microsoft.com/office/drawing/2014/main" id="{4B8D4883-9907-4887-B9D2-B93A9580957E}"/>
              </a:ext>
            </a:extLst>
          </p:cNvPr>
          <p:cNvSpPr>
            <a:spLocks noGrp="1"/>
          </p:cNvSpPr>
          <p:nvPr>
            <p:ph type="pic" sz="quarter" idx="41" hasCustomPrompt="1"/>
          </p:nvPr>
        </p:nvSpPr>
        <p:spPr>
          <a:xfrm>
            <a:off x="-1" y="0"/>
            <a:ext cx="9144000" cy="5145088"/>
          </a:xfrm>
          <a:solidFill>
            <a:schemeClr val="bg1">
              <a:lumMod val="95000"/>
              <a:alpha val="15000"/>
            </a:schemeClr>
          </a:solidFill>
          <a:ln>
            <a:noFill/>
          </a:ln>
        </p:spPr>
        <p:txBody>
          <a:bodyPr tIns="324000" rIns="503998" bIns="0" anchor="t" anchorCtr="0"/>
          <a:lstStyle>
            <a:lvl1pPr marL="0" indent="0" algn="r">
              <a:buNone/>
              <a:defRPr sz="1400">
                <a:solidFill>
                  <a:schemeClr val="bg1"/>
                </a:solidFill>
              </a:defRPr>
            </a:lvl1pPr>
          </a:lstStyle>
          <a:p>
            <a:r>
              <a:rPr lang="en-GB" dirty="0"/>
              <a:t>Insert an image into this box</a:t>
            </a:r>
          </a:p>
        </p:txBody>
      </p:sp>
      <p:sp>
        <p:nvSpPr>
          <p:cNvPr id="7" name="Text Placeholder 6">
            <a:extLst>
              <a:ext uri="{FF2B5EF4-FFF2-40B4-BE49-F238E27FC236}">
                <a16:creationId xmlns:a16="http://schemas.microsoft.com/office/drawing/2014/main" id="{F0C3420E-D8CE-8AC2-33AA-F4748909D65C}"/>
              </a:ext>
            </a:extLst>
          </p:cNvPr>
          <p:cNvSpPr>
            <a:spLocks noGrp="1"/>
          </p:cNvSpPr>
          <p:nvPr>
            <p:ph type="body" sz="quarter" idx="16"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03415843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Pullout tex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3" y="1820332"/>
            <a:ext cx="6857471"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4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Large type here </a:t>
            </a:r>
          </a:p>
        </p:txBody>
      </p:sp>
    </p:spTree>
    <p:extLst>
      <p:ext uri="{BB962C8B-B14F-4D97-AF65-F5344CB8AC3E}">
        <p14:creationId xmlns:p14="http://schemas.microsoft.com/office/powerpoint/2010/main" val="166705148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Pullout text - full image">
    <p:bg>
      <p:bgPr>
        <a:solidFill>
          <a:schemeClr val="tx2"/>
        </a:solidFill>
        <a:effectLst/>
      </p:bgPr>
    </p:bg>
    <p:spTree>
      <p:nvGrpSpPr>
        <p:cNvPr id="1" name=""/>
        <p:cNvGrpSpPr/>
        <p:nvPr/>
      </p:nvGrpSpPr>
      <p:grpSpPr>
        <a:xfrm>
          <a:off x="0" y="0"/>
          <a:ext cx="0" cy="0"/>
          <a:chOff x="0" y="0"/>
          <a:chExt cx="0" cy="0"/>
        </a:xfrm>
      </p:grpSpPr>
      <p:sp>
        <p:nvSpPr>
          <p:cNvPr id="3" name="Picture Placeholder 19">
            <a:extLst>
              <a:ext uri="{FF2B5EF4-FFF2-40B4-BE49-F238E27FC236}">
                <a16:creationId xmlns:a16="http://schemas.microsoft.com/office/drawing/2014/main" id="{22D51B0C-021B-5F53-3A76-A82015D63DD6}"/>
              </a:ext>
            </a:extLst>
          </p:cNvPr>
          <p:cNvSpPr>
            <a:spLocks noGrp="1"/>
          </p:cNvSpPr>
          <p:nvPr>
            <p:ph type="pic" sz="quarter" idx="41" hasCustomPrompt="1"/>
          </p:nvPr>
        </p:nvSpPr>
        <p:spPr>
          <a:xfrm>
            <a:off x="-1" y="0"/>
            <a:ext cx="9144000" cy="5145088"/>
          </a:xfrm>
          <a:solidFill>
            <a:schemeClr val="bg1">
              <a:lumMod val="95000"/>
            </a:schemeClr>
          </a:solidFill>
          <a:ln>
            <a:noFill/>
          </a:ln>
        </p:spPr>
        <p:txBody>
          <a:bodyPr tIns="324000" rIns="503998" bIns="0" anchor="t" anchorCtr="0"/>
          <a:lstStyle>
            <a:lvl1pPr marL="0" indent="0" algn="r">
              <a:buNone/>
              <a:defRPr sz="1800">
                <a:solidFill>
                  <a:schemeClr val="tx2"/>
                </a:solidFill>
              </a:defRPr>
            </a:lvl1pPr>
          </a:lstStyle>
          <a:p>
            <a:r>
              <a:rPr lang="en-GB" dirty="0"/>
              <a:t>Paste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2"/>
            <a:stretch>
              <a:fillRect/>
            </a:stretch>
          </a:blipFill>
        </p:spPr>
        <p:txBody>
          <a:bodyPr anchor="ctr" anchorCtr="0"/>
          <a:lstStyle>
            <a:lvl1pPr marL="0" indent="0">
              <a:buNone/>
              <a:defRPr/>
            </a:lvl1pPr>
          </a:lstStyle>
          <a:p>
            <a:pPr lvl="0"/>
            <a:r>
              <a:rPr lang="en-GB" dirty="0"/>
              <a:t> </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3" y="1820332"/>
            <a:ext cx="6857471" cy="1259717"/>
          </a:xfrm>
        </p:spPr>
        <p:txBody>
          <a:bodyPr lIns="0" anchor="ctr" anchorCtr="0"/>
          <a:lstStyle>
            <a:lvl1pPr marL="0" indent="0">
              <a:lnSpc>
                <a:spcPct val="90000"/>
              </a:lnSpc>
              <a:spcAft>
                <a:spcPts val="400"/>
              </a:spcAft>
              <a:buClr>
                <a:schemeClr val="accent4"/>
              </a:buClr>
              <a:buFont typeface="Arial" panose="020B0604020202020204" pitchFamily="34" charset="0"/>
              <a:buNone/>
              <a:tabLst/>
              <a:defRPr sz="4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Large type here </a:t>
            </a:r>
          </a:p>
        </p:txBody>
      </p:sp>
      <p:sp>
        <p:nvSpPr>
          <p:cNvPr id="2" name="Text Placeholder 6">
            <a:extLst>
              <a:ext uri="{FF2B5EF4-FFF2-40B4-BE49-F238E27FC236}">
                <a16:creationId xmlns:a16="http://schemas.microsoft.com/office/drawing/2014/main" id="{C9B5505D-AB88-7F6A-E788-F6C910A93224}"/>
              </a:ext>
            </a:extLst>
          </p:cNvPr>
          <p:cNvSpPr>
            <a:spLocks noGrp="1"/>
          </p:cNvSpPr>
          <p:nvPr>
            <p:ph type="body" sz="quarter" idx="16" hasCustomPrompt="1"/>
          </p:nvPr>
        </p:nvSpPr>
        <p:spPr>
          <a:xfrm>
            <a:off x="8310295" y="4652126"/>
            <a:ext cx="496799" cy="356400"/>
          </a:xfrm>
          <a:blipFill>
            <a:blip r:embed="rId3"/>
            <a:srcRect/>
            <a:stretch>
              <a:fillRect t="-301" b="-301"/>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31199425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Quot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548500"/>
            <a:ext cx="6092419" cy="1259717"/>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32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609241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277102445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Quote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Picture Placeholder 19">
            <a:extLst>
              <a:ext uri="{FF2B5EF4-FFF2-40B4-BE49-F238E27FC236}">
                <a16:creationId xmlns:a16="http://schemas.microsoft.com/office/drawing/2014/main" id="{AF09C176-57ED-DE7B-D1BD-C46723DB4F8A}"/>
              </a:ext>
            </a:extLst>
          </p:cNvPr>
          <p:cNvSpPr>
            <a:spLocks noGrp="1"/>
          </p:cNvSpPr>
          <p:nvPr>
            <p:ph type="pic" sz="quarter" idx="43" hasCustomPrompt="1"/>
          </p:nvPr>
        </p:nvSpPr>
        <p:spPr>
          <a:xfrm>
            <a:off x="4573254" y="905720"/>
            <a:ext cx="3333645" cy="3333645"/>
          </a:xfrm>
          <a:prstGeom prst="ellipse">
            <a:avLst/>
          </a:prstGeom>
          <a:solidFill>
            <a:schemeClr val="bg1">
              <a:lumMod val="95000"/>
            </a:schemeClr>
          </a:solidFill>
          <a:ln>
            <a:noFill/>
          </a:ln>
        </p:spPr>
        <p:txBody>
          <a:bodyPr tIns="0" rIns="0" bIns="827999" anchor="ctr" anchorCtr="0"/>
          <a:lstStyle>
            <a:lvl1pPr marL="0" indent="0" algn="ctr">
              <a:buNone/>
              <a:defRPr sz="1400"/>
            </a:lvl1pPr>
          </a:lstStyle>
          <a:p>
            <a:r>
              <a:rPr lang="en-GB" dirty="0"/>
              <a:t>Insert an image </a:t>
            </a:r>
            <a:br>
              <a:rPr lang="en-GB" dirty="0"/>
            </a:br>
            <a:r>
              <a:rPr lang="en-GB" dirty="0"/>
              <a:t>into this box</a:t>
            </a:r>
          </a:p>
        </p:txBody>
      </p:sp>
      <p:sp>
        <p:nvSpPr>
          <p:cNvPr id="17" name="Text Placeholder 16">
            <a:extLst>
              <a:ext uri="{FF2B5EF4-FFF2-40B4-BE49-F238E27FC236}">
                <a16:creationId xmlns:a16="http://schemas.microsoft.com/office/drawing/2014/main" id="{95834C66-3909-3EC9-0791-0FF99C7EC9A8}"/>
              </a:ext>
            </a:extLst>
          </p:cNvPr>
          <p:cNvSpPr>
            <a:spLocks noGrp="1"/>
          </p:cNvSpPr>
          <p:nvPr>
            <p:ph type="body" sz="quarter" idx="36" hasCustomPrompt="1"/>
          </p:nvPr>
        </p:nvSpPr>
        <p:spPr>
          <a:xfrm>
            <a:off x="7192102" y="896144"/>
            <a:ext cx="1951200" cy="3351600"/>
          </a:xfrm>
          <a:blipFill>
            <a:blip r:embed="rId3"/>
            <a:srcRect/>
            <a:stretch>
              <a:fillRect l="-100" r="-100"/>
            </a:stretch>
          </a:blipFill>
        </p:spPr>
        <p:txBody>
          <a:bodyPr/>
          <a:lstStyle>
            <a:lvl1pPr marL="0" indent="0">
              <a:buNone/>
              <a:defRPr/>
            </a:lvl1pPr>
          </a:lstStyle>
          <a:p>
            <a:pPr lvl="0"/>
            <a:r>
              <a:rPr lang="en-GB" dirty="0"/>
              <a:t> </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423864" y="1413034"/>
            <a:ext cx="3606269" cy="1395184"/>
          </a:xfrm>
        </p:spPr>
        <p:txBody>
          <a:bodyPr lIns="0" anchor="t" anchorCtr="0"/>
          <a:lstStyle>
            <a:lvl1pPr marL="0" indent="0">
              <a:lnSpc>
                <a:spcPct val="90000"/>
              </a:lnSpc>
              <a:spcAft>
                <a:spcPts val="400"/>
              </a:spcAft>
              <a:buClr>
                <a:schemeClr val="accent4"/>
              </a:buClr>
              <a:buFont typeface="Arial" panose="020B0604020202020204" pitchFamily="34" charset="0"/>
              <a:buNone/>
              <a:tabLst/>
              <a:defRPr sz="24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quote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3" name="Title 49">
            <a:extLst>
              <a:ext uri="{FF2B5EF4-FFF2-40B4-BE49-F238E27FC236}">
                <a16:creationId xmlns:a16="http://schemas.microsoft.com/office/drawing/2014/main" id="{4534DA4D-829B-708C-393C-EDD02D7FAEDB}"/>
              </a:ext>
            </a:extLst>
          </p:cNvPr>
          <p:cNvSpPr txBox="1">
            <a:spLocks/>
          </p:cNvSpPr>
          <p:nvPr/>
        </p:nvSpPr>
        <p:spPr>
          <a:xfrm>
            <a:off x="316661" y="466880"/>
            <a:ext cx="884193" cy="436503"/>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a:lstStyle>
          <a:p>
            <a:r>
              <a:rPr lang="en-GB" sz="11500" dirty="0">
                <a:solidFill>
                  <a:schemeClr val="accent4"/>
                </a:solidFill>
              </a:rPr>
              <a:t>“</a:t>
            </a:r>
          </a:p>
        </p:txBody>
      </p:sp>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423864" y="3312366"/>
            <a:ext cx="3606269" cy="221599"/>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1600" b="0">
                <a:solidFill>
                  <a:schemeClr val="accent4"/>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Tree>
    <p:extLst>
      <p:ext uri="{BB962C8B-B14F-4D97-AF65-F5344CB8AC3E}">
        <p14:creationId xmlns:p14="http://schemas.microsoft.com/office/powerpoint/2010/main" val="363830795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1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5012849" y="2398916"/>
            <a:ext cx="2796688" cy="1539417"/>
          </a:xfrm>
        </p:spPr>
        <p:txBody>
          <a:bodyPr lIns="0" tIns="108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5012850" y="1267050"/>
            <a:ext cx="2787962" cy="1114358"/>
          </a:xfrm>
        </p:spPr>
        <p:txBody>
          <a:bodyPr lIns="0" anchor="b" anchorCtr="0">
            <a:noAutofit/>
          </a:bodyPr>
          <a:lstStyle>
            <a:lvl1pPr marL="0" indent="0">
              <a:lnSpc>
                <a:spcPct val="90000"/>
              </a:lnSpc>
              <a:spcAft>
                <a:spcPts val="400"/>
              </a:spcAft>
              <a:buClr>
                <a:schemeClr val="accent4"/>
              </a:buClr>
              <a:buFont typeface="Arial" panose="020B0604020202020204" pitchFamily="34" charset="0"/>
              <a:buNone/>
              <a:tabLst/>
              <a:defRPr sz="7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 name="Picture Placeholder 6">
            <a:extLst>
              <a:ext uri="{FF2B5EF4-FFF2-40B4-BE49-F238E27FC236}">
                <a16:creationId xmlns:a16="http://schemas.microsoft.com/office/drawing/2014/main" id="{45AFCCC7-C43D-39F6-783B-71AB7CCCB731}"/>
              </a:ext>
            </a:extLst>
          </p:cNvPr>
          <p:cNvSpPr>
            <a:spLocks noGrp="1"/>
          </p:cNvSpPr>
          <p:nvPr>
            <p:ph type="pic" sz="quarter" idx="41" hasCustomPrompt="1"/>
          </p:nvPr>
        </p:nvSpPr>
        <p:spPr>
          <a:xfrm>
            <a:off x="-1" y="0"/>
            <a:ext cx="4025116" cy="5144400"/>
          </a:xfrm>
          <a:custGeom>
            <a:avLst/>
            <a:gdLst>
              <a:gd name="connsiteX0" fmla="*/ 0 w 4025116"/>
              <a:gd name="connsiteY0" fmla="*/ 0 h 5145088"/>
              <a:gd name="connsiteX1" fmla="*/ 2810522 w 4025116"/>
              <a:gd name="connsiteY1" fmla="*/ 0 h 5145088"/>
              <a:gd name="connsiteX2" fmla="*/ 2812670 w 4025116"/>
              <a:gd name="connsiteY2" fmla="*/ 1607 h 5145088"/>
              <a:gd name="connsiteX3" fmla="*/ 4025116 w 4025116"/>
              <a:gd name="connsiteY3" fmla="*/ 2572544 h 5145088"/>
              <a:gd name="connsiteX4" fmla="*/ 2812670 w 4025116"/>
              <a:gd name="connsiteY4" fmla="*/ 5143482 h 5145088"/>
              <a:gd name="connsiteX5" fmla="*/ 2810522 w 4025116"/>
              <a:gd name="connsiteY5" fmla="*/ 5145088 h 5145088"/>
              <a:gd name="connsiteX6" fmla="*/ 0 w 4025116"/>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5116" h="5145088">
                <a:moveTo>
                  <a:pt x="0" y="0"/>
                </a:moveTo>
                <a:lnTo>
                  <a:pt x="2810522" y="0"/>
                </a:lnTo>
                <a:lnTo>
                  <a:pt x="2812670" y="1607"/>
                </a:lnTo>
                <a:cubicBezTo>
                  <a:pt x="3553141" y="612698"/>
                  <a:pt x="4025116" y="1537503"/>
                  <a:pt x="4025116" y="2572544"/>
                </a:cubicBezTo>
                <a:cubicBezTo>
                  <a:pt x="4025116" y="3607585"/>
                  <a:pt x="3553141" y="4532390"/>
                  <a:pt x="2812670" y="5143482"/>
                </a:cubicBezTo>
                <a:lnTo>
                  <a:pt x="2810522" y="5145088"/>
                </a:lnTo>
                <a:lnTo>
                  <a:pt x="0" y="5145088"/>
                </a:lnTo>
                <a:close/>
              </a:path>
            </a:pathLst>
          </a:custGeom>
          <a:solidFill>
            <a:schemeClr val="bg1">
              <a:lumMod val="95000"/>
            </a:schemeClr>
          </a:solidFill>
          <a:ln>
            <a:noFill/>
          </a:ln>
        </p:spPr>
        <p:txBody>
          <a:bodyPr wrap="square" tIns="0" rIns="0" bIns="684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63CB9092-E74E-A87E-B31E-8E7A24A2BA43}"/>
              </a:ext>
            </a:extLst>
          </p:cNvPr>
          <p:cNvCxnSpPr>
            <a:cxnSpLocks/>
          </p:cNvCxnSpPr>
          <p:nvPr/>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BEE5FE23-5336-2F56-7912-CB99C4FDF3FD}"/>
              </a:ext>
            </a:extLst>
          </p:cNvPr>
          <p:cNvCxnSpPr>
            <a:cxnSpLocks/>
          </p:cNvCxnSpPr>
          <p:nvPr userDrawn="1"/>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054140"/>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3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3666347" y="1004063"/>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3666348" y="1361737"/>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6" name="Straight Connector 5">
            <a:extLst>
              <a:ext uri="{FF2B5EF4-FFF2-40B4-BE49-F238E27FC236}">
                <a16:creationId xmlns:a16="http://schemas.microsoft.com/office/drawing/2014/main" id="{D40CD7EB-588C-853A-44BD-08F48F6A87C1}"/>
              </a:ext>
            </a:extLst>
          </p:cNvPr>
          <p:cNvCxnSpPr>
            <a:cxnSpLocks/>
          </p:cNvCxnSpPr>
          <p:nvPr/>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AC92D-0157-E851-6094-D3C211675BA0}"/>
              </a:ext>
            </a:extLst>
          </p:cNvPr>
          <p:cNvCxnSpPr>
            <a:cxnSpLocks/>
          </p:cNvCxnSpPr>
          <p:nvPr/>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4DFCDE-3121-0D55-40E5-DD49370FB0D1}"/>
              </a:ext>
            </a:extLst>
          </p:cNvPr>
          <p:cNvCxnSpPr>
            <a:cxnSpLocks/>
          </p:cNvCxnSpPr>
          <p:nvPr/>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Text Placeholder 11">
            <a:extLst>
              <a:ext uri="{FF2B5EF4-FFF2-40B4-BE49-F238E27FC236}">
                <a16:creationId xmlns:a16="http://schemas.microsoft.com/office/drawing/2014/main" id="{65BE0F5B-53D6-1AFB-0F0E-4CDE5F488397}"/>
              </a:ext>
            </a:extLst>
          </p:cNvPr>
          <p:cNvSpPr>
            <a:spLocks noGrp="1"/>
          </p:cNvSpPr>
          <p:nvPr>
            <p:ph type="body" sz="quarter" idx="42" hasCustomPrompt="1"/>
          </p:nvPr>
        </p:nvSpPr>
        <p:spPr>
          <a:xfrm>
            <a:off x="3666347" y="2077082"/>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EAB4826B-DFF6-546F-C3BB-9EC0A6483AA2}"/>
              </a:ext>
            </a:extLst>
          </p:cNvPr>
          <p:cNvSpPr>
            <a:spLocks noGrp="1"/>
          </p:cNvSpPr>
          <p:nvPr>
            <p:ph type="body" sz="quarter" idx="43" hasCustomPrompt="1"/>
          </p:nvPr>
        </p:nvSpPr>
        <p:spPr>
          <a:xfrm>
            <a:off x="3666348" y="2434756"/>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2" name="Text Placeholder 11">
            <a:extLst>
              <a:ext uri="{FF2B5EF4-FFF2-40B4-BE49-F238E27FC236}">
                <a16:creationId xmlns:a16="http://schemas.microsoft.com/office/drawing/2014/main" id="{3BB08737-0E20-23A1-9731-D0B605B0DF46}"/>
              </a:ext>
            </a:extLst>
          </p:cNvPr>
          <p:cNvSpPr>
            <a:spLocks noGrp="1"/>
          </p:cNvSpPr>
          <p:nvPr>
            <p:ph type="body" sz="quarter" idx="44" hasCustomPrompt="1"/>
          </p:nvPr>
        </p:nvSpPr>
        <p:spPr>
          <a:xfrm>
            <a:off x="3666347" y="3135861"/>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5C3C34E9-DFE5-B5F8-F665-6BF58FCC1479}"/>
              </a:ext>
            </a:extLst>
          </p:cNvPr>
          <p:cNvSpPr>
            <a:spLocks noGrp="1"/>
          </p:cNvSpPr>
          <p:nvPr>
            <p:ph type="body" sz="quarter" idx="45" hasCustomPrompt="1"/>
          </p:nvPr>
        </p:nvSpPr>
        <p:spPr>
          <a:xfrm>
            <a:off x="3666348" y="3493535"/>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9F0D54FD-99F7-91B7-8005-A53A2E941BEB}"/>
              </a:ext>
            </a:extLst>
          </p:cNvPr>
          <p:cNvCxnSpPr>
            <a:cxnSpLocks/>
          </p:cNvCxnSpPr>
          <p:nvPr userDrawn="1"/>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AE34482-EF41-BA9A-2ABB-E607D447804D}"/>
              </a:ext>
            </a:extLst>
          </p:cNvPr>
          <p:cNvCxnSpPr>
            <a:cxnSpLocks/>
          </p:cNvCxnSpPr>
          <p:nvPr userDrawn="1"/>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7BE04A2-976E-D6D3-23FE-EDAE26D8E3F7}"/>
              </a:ext>
            </a:extLst>
          </p:cNvPr>
          <p:cNvCxnSpPr>
            <a:cxnSpLocks/>
          </p:cNvCxnSpPr>
          <p:nvPr userDrawn="1"/>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275155"/>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4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0" name="Text Placeholder 11">
            <a:extLst>
              <a:ext uri="{FF2B5EF4-FFF2-40B4-BE49-F238E27FC236}">
                <a16:creationId xmlns:a16="http://schemas.microsoft.com/office/drawing/2014/main" id="{EAEF7257-3748-4B4A-3DE5-A2EA1A1DCC1F}"/>
              </a:ext>
            </a:extLst>
          </p:cNvPr>
          <p:cNvSpPr>
            <a:spLocks noGrp="1"/>
          </p:cNvSpPr>
          <p:nvPr>
            <p:ph type="body" sz="quarter" idx="35" hasCustomPrompt="1"/>
          </p:nvPr>
        </p:nvSpPr>
        <p:spPr>
          <a:xfrm>
            <a:off x="3666347"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1" name="Text Placeholder 11">
            <a:extLst>
              <a:ext uri="{FF2B5EF4-FFF2-40B4-BE49-F238E27FC236}">
                <a16:creationId xmlns:a16="http://schemas.microsoft.com/office/drawing/2014/main" id="{5E55FF2B-9328-D1AD-7979-307E0A2561CB}"/>
              </a:ext>
            </a:extLst>
          </p:cNvPr>
          <p:cNvSpPr>
            <a:spLocks noGrp="1"/>
          </p:cNvSpPr>
          <p:nvPr>
            <p:ph type="body" sz="quarter" idx="34" hasCustomPrompt="1"/>
          </p:nvPr>
        </p:nvSpPr>
        <p:spPr>
          <a:xfrm>
            <a:off x="3666348"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42" name="Straight Connector 41">
            <a:extLst>
              <a:ext uri="{FF2B5EF4-FFF2-40B4-BE49-F238E27FC236}">
                <a16:creationId xmlns:a16="http://schemas.microsoft.com/office/drawing/2014/main" id="{BB10997B-36D9-B14F-5AD2-DA77F2F79181}"/>
              </a:ext>
            </a:extLst>
          </p:cNvPr>
          <p:cNvCxnSpPr>
            <a:cxnSpLocks/>
          </p:cNvCxnSpPr>
          <p:nvPr/>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4E1287D-B549-38A7-BD64-3AB1E7C27C8F}"/>
              </a:ext>
            </a:extLst>
          </p:cNvPr>
          <p:cNvCxnSpPr>
            <a:cxnSpLocks/>
          </p:cNvCxnSpPr>
          <p:nvPr/>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C69CDD6-FA8D-62A4-FD3B-D9E99956989E}"/>
              </a:ext>
            </a:extLst>
          </p:cNvPr>
          <p:cNvCxnSpPr>
            <a:cxnSpLocks/>
          </p:cNvCxnSpPr>
          <p:nvPr/>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C6683F-FE83-4B7B-23E6-598A447C0060}"/>
              </a:ext>
            </a:extLst>
          </p:cNvPr>
          <p:cNvCxnSpPr>
            <a:cxnSpLocks/>
          </p:cNvCxnSpPr>
          <p:nvPr/>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2" name="Text Placeholder 11">
            <a:extLst>
              <a:ext uri="{FF2B5EF4-FFF2-40B4-BE49-F238E27FC236}">
                <a16:creationId xmlns:a16="http://schemas.microsoft.com/office/drawing/2014/main" id="{9E5CDA81-A55C-B689-3364-75815E2E7D1B}"/>
              </a:ext>
            </a:extLst>
          </p:cNvPr>
          <p:cNvSpPr>
            <a:spLocks noGrp="1"/>
          </p:cNvSpPr>
          <p:nvPr>
            <p:ph type="body" sz="quarter" idx="42" hasCustomPrompt="1"/>
          </p:nvPr>
        </p:nvSpPr>
        <p:spPr>
          <a:xfrm>
            <a:off x="6322414"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E648EF03-D0F1-EB87-AFB4-38EE0A852A81}"/>
              </a:ext>
            </a:extLst>
          </p:cNvPr>
          <p:cNvSpPr>
            <a:spLocks noGrp="1"/>
          </p:cNvSpPr>
          <p:nvPr>
            <p:ph type="body" sz="quarter" idx="43" hasCustomPrompt="1"/>
          </p:nvPr>
        </p:nvSpPr>
        <p:spPr>
          <a:xfrm>
            <a:off x="6322414"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4" name="Text Placeholder 11">
            <a:extLst>
              <a:ext uri="{FF2B5EF4-FFF2-40B4-BE49-F238E27FC236}">
                <a16:creationId xmlns:a16="http://schemas.microsoft.com/office/drawing/2014/main" id="{DE2ACCB6-1116-0AA3-867B-BA58815EA786}"/>
              </a:ext>
            </a:extLst>
          </p:cNvPr>
          <p:cNvSpPr>
            <a:spLocks noGrp="1"/>
          </p:cNvSpPr>
          <p:nvPr>
            <p:ph type="body" sz="quarter" idx="44" hasCustomPrompt="1"/>
          </p:nvPr>
        </p:nvSpPr>
        <p:spPr>
          <a:xfrm>
            <a:off x="3666347"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6" name="Text Placeholder 11">
            <a:extLst>
              <a:ext uri="{FF2B5EF4-FFF2-40B4-BE49-F238E27FC236}">
                <a16:creationId xmlns:a16="http://schemas.microsoft.com/office/drawing/2014/main" id="{19AB908A-BE2A-1892-1227-B4C170726BF7}"/>
              </a:ext>
            </a:extLst>
          </p:cNvPr>
          <p:cNvSpPr>
            <a:spLocks noGrp="1"/>
          </p:cNvSpPr>
          <p:nvPr>
            <p:ph type="body" sz="quarter" idx="45" hasCustomPrompt="1"/>
          </p:nvPr>
        </p:nvSpPr>
        <p:spPr>
          <a:xfrm>
            <a:off x="3666348"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7" name="Text Placeholder 11">
            <a:extLst>
              <a:ext uri="{FF2B5EF4-FFF2-40B4-BE49-F238E27FC236}">
                <a16:creationId xmlns:a16="http://schemas.microsoft.com/office/drawing/2014/main" id="{CA4B9881-E7A7-9CD4-1D06-49352E2E2D88}"/>
              </a:ext>
            </a:extLst>
          </p:cNvPr>
          <p:cNvSpPr>
            <a:spLocks noGrp="1"/>
          </p:cNvSpPr>
          <p:nvPr>
            <p:ph type="body" sz="quarter" idx="46" hasCustomPrompt="1"/>
          </p:nvPr>
        </p:nvSpPr>
        <p:spPr>
          <a:xfrm>
            <a:off x="6322414"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8" name="Text Placeholder 11">
            <a:extLst>
              <a:ext uri="{FF2B5EF4-FFF2-40B4-BE49-F238E27FC236}">
                <a16:creationId xmlns:a16="http://schemas.microsoft.com/office/drawing/2014/main" id="{8187189E-7673-1172-C315-EC6AF663C06B}"/>
              </a:ext>
            </a:extLst>
          </p:cNvPr>
          <p:cNvSpPr>
            <a:spLocks noGrp="1"/>
          </p:cNvSpPr>
          <p:nvPr>
            <p:ph type="body" sz="quarter" idx="47" hasCustomPrompt="1"/>
          </p:nvPr>
        </p:nvSpPr>
        <p:spPr>
          <a:xfrm>
            <a:off x="6322414"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9892815A-6E1C-3718-989D-010E7E3754AC}"/>
              </a:ext>
            </a:extLst>
          </p:cNvPr>
          <p:cNvCxnSpPr>
            <a:cxnSpLocks/>
          </p:cNvCxnSpPr>
          <p:nvPr userDrawn="1"/>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0E929CCD-1566-912D-87D5-693E19828780}"/>
              </a:ext>
            </a:extLst>
          </p:cNvPr>
          <p:cNvCxnSpPr>
            <a:cxnSpLocks/>
          </p:cNvCxnSpPr>
          <p:nvPr userDrawn="1"/>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DC782E9-0F04-2446-7C7B-260279A85B12}"/>
              </a:ext>
            </a:extLst>
          </p:cNvPr>
          <p:cNvCxnSpPr>
            <a:cxnSpLocks/>
          </p:cNvCxnSpPr>
          <p:nvPr userDrawn="1"/>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2FA1FAC-F5FD-C534-F2B2-DF80EAD7359B}"/>
              </a:ext>
            </a:extLst>
          </p:cNvPr>
          <p:cNvCxnSpPr>
            <a:cxnSpLocks/>
          </p:cNvCxnSpPr>
          <p:nvPr userDrawn="1"/>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80616"/>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6 stat with image - whi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E8D7A20A-5C32-DAD6-CC35-4808D0C78299}"/>
              </a:ext>
            </a:extLst>
          </p:cNvPr>
          <p:cNvSpPr>
            <a:spLocks noGrp="1"/>
          </p:cNvSpPr>
          <p:nvPr>
            <p:ph type="body" sz="quarter" idx="35" hasCustomPrompt="1"/>
          </p:nvPr>
        </p:nvSpPr>
        <p:spPr>
          <a:xfrm>
            <a:off x="3682390"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1A27D58C-ACE8-DCC1-3CE8-E2E153385971}"/>
              </a:ext>
            </a:extLst>
          </p:cNvPr>
          <p:cNvSpPr>
            <a:spLocks noGrp="1"/>
          </p:cNvSpPr>
          <p:nvPr>
            <p:ph type="body" sz="quarter" idx="34" hasCustomPrompt="1"/>
          </p:nvPr>
        </p:nvSpPr>
        <p:spPr>
          <a:xfrm>
            <a:off x="3682390"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tx2"/>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FDD61D4E-9085-53D6-465B-813708388094}"/>
              </a:ext>
            </a:extLst>
          </p:cNvPr>
          <p:cNvCxnSpPr>
            <a:cxnSpLocks/>
          </p:cNvCxnSpPr>
          <p:nvPr/>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CE03A6-7C5E-FF2B-7031-2F8286AE2436}"/>
              </a:ext>
            </a:extLst>
          </p:cNvPr>
          <p:cNvCxnSpPr>
            <a:cxnSpLocks/>
          </p:cNvCxnSpPr>
          <p:nvPr/>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17FB346-51EC-C0B6-D256-00A8F9842717}"/>
              </a:ext>
            </a:extLst>
          </p:cNvPr>
          <p:cNvCxnSpPr>
            <a:cxnSpLocks/>
          </p:cNvCxnSpPr>
          <p:nvPr/>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35BFDD8-90B6-9069-4D64-3796D6353652}"/>
              </a:ext>
            </a:extLst>
          </p:cNvPr>
          <p:cNvCxnSpPr>
            <a:cxnSpLocks/>
          </p:cNvCxnSpPr>
          <p:nvPr/>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DE83E96-EA45-BCAD-5DE0-2277FEA59BB9}"/>
              </a:ext>
            </a:extLst>
          </p:cNvPr>
          <p:cNvCxnSpPr>
            <a:cxnSpLocks/>
          </p:cNvCxnSpPr>
          <p:nvPr/>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7357396-86DA-97E1-2795-0FAAF0638261}"/>
              </a:ext>
            </a:extLst>
          </p:cNvPr>
          <p:cNvCxnSpPr>
            <a:cxnSpLocks/>
          </p:cNvCxnSpPr>
          <p:nvPr/>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Text Placeholder 11">
            <a:extLst>
              <a:ext uri="{FF2B5EF4-FFF2-40B4-BE49-F238E27FC236}">
                <a16:creationId xmlns:a16="http://schemas.microsoft.com/office/drawing/2014/main" id="{61510A44-B6FD-0318-2B92-F035386C95ED}"/>
              </a:ext>
            </a:extLst>
          </p:cNvPr>
          <p:cNvSpPr>
            <a:spLocks noGrp="1"/>
          </p:cNvSpPr>
          <p:nvPr>
            <p:ph type="body" sz="quarter" idx="42" hasCustomPrompt="1"/>
          </p:nvPr>
        </p:nvSpPr>
        <p:spPr>
          <a:xfrm>
            <a:off x="3682390"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0D9CC08-E944-3910-3179-2973D688CDC7}"/>
              </a:ext>
            </a:extLst>
          </p:cNvPr>
          <p:cNvSpPr>
            <a:spLocks noGrp="1"/>
          </p:cNvSpPr>
          <p:nvPr>
            <p:ph type="body" sz="quarter" idx="43" hasCustomPrompt="1"/>
          </p:nvPr>
        </p:nvSpPr>
        <p:spPr>
          <a:xfrm>
            <a:off x="3682390"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8" name="Text Placeholder 11">
            <a:extLst>
              <a:ext uri="{FF2B5EF4-FFF2-40B4-BE49-F238E27FC236}">
                <a16:creationId xmlns:a16="http://schemas.microsoft.com/office/drawing/2014/main" id="{8EC05C86-0C82-60A3-EC86-5B672AD411B5}"/>
              </a:ext>
            </a:extLst>
          </p:cNvPr>
          <p:cNvSpPr>
            <a:spLocks noGrp="1"/>
          </p:cNvSpPr>
          <p:nvPr>
            <p:ph type="body" sz="quarter" idx="44" hasCustomPrompt="1"/>
          </p:nvPr>
        </p:nvSpPr>
        <p:spPr>
          <a:xfrm>
            <a:off x="3682390"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B7BE88B9-7988-EE4F-C801-AE1BCB5C7000}"/>
              </a:ext>
            </a:extLst>
          </p:cNvPr>
          <p:cNvSpPr>
            <a:spLocks noGrp="1"/>
          </p:cNvSpPr>
          <p:nvPr>
            <p:ph type="body" sz="quarter" idx="45" hasCustomPrompt="1"/>
          </p:nvPr>
        </p:nvSpPr>
        <p:spPr>
          <a:xfrm>
            <a:off x="3682390"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0" name="Text Placeholder 11">
            <a:extLst>
              <a:ext uri="{FF2B5EF4-FFF2-40B4-BE49-F238E27FC236}">
                <a16:creationId xmlns:a16="http://schemas.microsoft.com/office/drawing/2014/main" id="{8CB79FD5-8804-247A-B99F-D411F1D8F985}"/>
              </a:ext>
            </a:extLst>
          </p:cNvPr>
          <p:cNvSpPr>
            <a:spLocks noGrp="1"/>
          </p:cNvSpPr>
          <p:nvPr>
            <p:ph type="body" sz="quarter" idx="46" hasCustomPrompt="1"/>
          </p:nvPr>
        </p:nvSpPr>
        <p:spPr>
          <a:xfrm>
            <a:off x="6321317"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EEB014E6-06B6-4B60-EA01-651FE6EAFC26}"/>
              </a:ext>
            </a:extLst>
          </p:cNvPr>
          <p:cNvSpPr>
            <a:spLocks noGrp="1"/>
          </p:cNvSpPr>
          <p:nvPr>
            <p:ph type="body" sz="quarter" idx="47" hasCustomPrompt="1"/>
          </p:nvPr>
        </p:nvSpPr>
        <p:spPr>
          <a:xfrm>
            <a:off x="6321317"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2" name="Text Placeholder 11">
            <a:extLst>
              <a:ext uri="{FF2B5EF4-FFF2-40B4-BE49-F238E27FC236}">
                <a16:creationId xmlns:a16="http://schemas.microsoft.com/office/drawing/2014/main" id="{43FC3BB4-ED90-E4FA-033E-320603679C03}"/>
              </a:ext>
            </a:extLst>
          </p:cNvPr>
          <p:cNvSpPr>
            <a:spLocks noGrp="1"/>
          </p:cNvSpPr>
          <p:nvPr>
            <p:ph type="body" sz="quarter" idx="48" hasCustomPrompt="1"/>
          </p:nvPr>
        </p:nvSpPr>
        <p:spPr>
          <a:xfrm>
            <a:off x="6321317"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AAC0AA44-DADB-6991-A8C7-A5177222990F}"/>
              </a:ext>
            </a:extLst>
          </p:cNvPr>
          <p:cNvSpPr>
            <a:spLocks noGrp="1"/>
          </p:cNvSpPr>
          <p:nvPr>
            <p:ph type="body" sz="quarter" idx="49" hasCustomPrompt="1"/>
          </p:nvPr>
        </p:nvSpPr>
        <p:spPr>
          <a:xfrm>
            <a:off x="6321317"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4" name="Text Placeholder 11">
            <a:extLst>
              <a:ext uri="{FF2B5EF4-FFF2-40B4-BE49-F238E27FC236}">
                <a16:creationId xmlns:a16="http://schemas.microsoft.com/office/drawing/2014/main" id="{646E6584-E116-A640-F274-A6B06C092EA0}"/>
              </a:ext>
            </a:extLst>
          </p:cNvPr>
          <p:cNvSpPr>
            <a:spLocks noGrp="1"/>
          </p:cNvSpPr>
          <p:nvPr>
            <p:ph type="body" sz="quarter" idx="50" hasCustomPrompt="1"/>
          </p:nvPr>
        </p:nvSpPr>
        <p:spPr>
          <a:xfrm>
            <a:off x="6321317"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tx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5" name="Text Placeholder 11">
            <a:extLst>
              <a:ext uri="{FF2B5EF4-FFF2-40B4-BE49-F238E27FC236}">
                <a16:creationId xmlns:a16="http://schemas.microsoft.com/office/drawing/2014/main" id="{968544A5-A76C-754D-ABF2-19B91D86A7DA}"/>
              </a:ext>
            </a:extLst>
          </p:cNvPr>
          <p:cNvSpPr>
            <a:spLocks noGrp="1"/>
          </p:cNvSpPr>
          <p:nvPr>
            <p:ph type="body" sz="quarter" idx="51" hasCustomPrompt="1"/>
          </p:nvPr>
        </p:nvSpPr>
        <p:spPr>
          <a:xfrm>
            <a:off x="6321317"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40628E80-4350-001F-C062-119FF10D473E}"/>
              </a:ext>
            </a:extLst>
          </p:cNvPr>
          <p:cNvCxnSpPr>
            <a:cxnSpLocks/>
          </p:cNvCxnSpPr>
          <p:nvPr userDrawn="1"/>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52EA87C7-746A-F761-86FF-0460D65EE236}"/>
              </a:ext>
            </a:extLst>
          </p:cNvPr>
          <p:cNvCxnSpPr>
            <a:cxnSpLocks/>
          </p:cNvCxnSpPr>
          <p:nvPr userDrawn="1"/>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ED197E-373B-299E-954E-F856F5819053}"/>
              </a:ext>
            </a:extLst>
          </p:cNvPr>
          <p:cNvCxnSpPr>
            <a:cxnSpLocks/>
          </p:cNvCxnSpPr>
          <p:nvPr userDrawn="1"/>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8773642-A79B-3A3D-028B-E2C8678B2812}"/>
              </a:ext>
            </a:extLst>
          </p:cNvPr>
          <p:cNvCxnSpPr>
            <a:cxnSpLocks/>
          </p:cNvCxnSpPr>
          <p:nvPr userDrawn="1"/>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C35BE2C-82B7-A7EF-E18E-54C21C466002}"/>
              </a:ext>
            </a:extLst>
          </p:cNvPr>
          <p:cNvCxnSpPr>
            <a:cxnSpLocks/>
          </p:cNvCxnSpPr>
          <p:nvPr userDrawn="1"/>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9E00BCE-1BDF-9B79-8088-AC9475ED6AED}"/>
              </a:ext>
            </a:extLst>
          </p:cNvPr>
          <p:cNvCxnSpPr>
            <a:cxnSpLocks/>
          </p:cNvCxnSpPr>
          <p:nvPr userDrawn="1"/>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42026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1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5012849" y="2398916"/>
            <a:ext cx="2796688" cy="1539417"/>
          </a:xfrm>
        </p:spPr>
        <p:txBody>
          <a:bodyPr lIns="0" tIns="108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accreditation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5012850" y="1267050"/>
            <a:ext cx="2787962" cy="1114358"/>
          </a:xfrm>
        </p:spPr>
        <p:txBody>
          <a:bodyPr lIns="0" anchor="b" anchorCtr="0">
            <a:noAutofit/>
          </a:bodyPr>
          <a:lstStyle>
            <a:lvl1pPr marL="0" indent="0">
              <a:lnSpc>
                <a:spcPct val="90000"/>
              </a:lnSpc>
              <a:spcAft>
                <a:spcPts val="400"/>
              </a:spcAft>
              <a:buClr>
                <a:schemeClr val="accent4"/>
              </a:buClr>
              <a:buFont typeface="Arial" panose="020B0604020202020204" pitchFamily="34" charset="0"/>
              <a:buNone/>
              <a:tabLst/>
              <a:defRPr sz="72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7" name="Picture Placeholder 6">
            <a:extLst>
              <a:ext uri="{FF2B5EF4-FFF2-40B4-BE49-F238E27FC236}">
                <a16:creationId xmlns:a16="http://schemas.microsoft.com/office/drawing/2014/main" id="{45AFCCC7-C43D-39F6-783B-71AB7CCCB731}"/>
              </a:ext>
            </a:extLst>
          </p:cNvPr>
          <p:cNvSpPr>
            <a:spLocks noGrp="1"/>
          </p:cNvSpPr>
          <p:nvPr>
            <p:ph type="pic" sz="quarter" idx="41" hasCustomPrompt="1"/>
          </p:nvPr>
        </p:nvSpPr>
        <p:spPr>
          <a:xfrm>
            <a:off x="-1" y="0"/>
            <a:ext cx="4025116" cy="5144400"/>
          </a:xfrm>
          <a:custGeom>
            <a:avLst/>
            <a:gdLst>
              <a:gd name="connsiteX0" fmla="*/ 0 w 4025116"/>
              <a:gd name="connsiteY0" fmla="*/ 0 h 5145088"/>
              <a:gd name="connsiteX1" fmla="*/ 2810522 w 4025116"/>
              <a:gd name="connsiteY1" fmla="*/ 0 h 5145088"/>
              <a:gd name="connsiteX2" fmla="*/ 2812670 w 4025116"/>
              <a:gd name="connsiteY2" fmla="*/ 1607 h 5145088"/>
              <a:gd name="connsiteX3" fmla="*/ 4025116 w 4025116"/>
              <a:gd name="connsiteY3" fmla="*/ 2572544 h 5145088"/>
              <a:gd name="connsiteX4" fmla="*/ 2812670 w 4025116"/>
              <a:gd name="connsiteY4" fmla="*/ 5143482 h 5145088"/>
              <a:gd name="connsiteX5" fmla="*/ 2810522 w 4025116"/>
              <a:gd name="connsiteY5" fmla="*/ 5145088 h 5145088"/>
              <a:gd name="connsiteX6" fmla="*/ 0 w 4025116"/>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5116" h="5145088">
                <a:moveTo>
                  <a:pt x="0" y="0"/>
                </a:moveTo>
                <a:lnTo>
                  <a:pt x="2810522" y="0"/>
                </a:lnTo>
                <a:lnTo>
                  <a:pt x="2812670" y="1607"/>
                </a:lnTo>
                <a:cubicBezTo>
                  <a:pt x="3553141" y="612698"/>
                  <a:pt x="4025116" y="1537503"/>
                  <a:pt x="4025116" y="2572544"/>
                </a:cubicBezTo>
                <a:cubicBezTo>
                  <a:pt x="4025116" y="3607585"/>
                  <a:pt x="3553141" y="4532390"/>
                  <a:pt x="2812670" y="5143482"/>
                </a:cubicBezTo>
                <a:lnTo>
                  <a:pt x="2810522" y="5145088"/>
                </a:lnTo>
                <a:lnTo>
                  <a:pt x="0" y="5145088"/>
                </a:lnTo>
                <a:close/>
              </a:path>
            </a:pathLst>
          </a:custGeom>
          <a:solidFill>
            <a:schemeClr val="bg1">
              <a:lumMod val="95000"/>
            </a:schemeClr>
          </a:solidFill>
          <a:ln>
            <a:noFill/>
          </a:ln>
        </p:spPr>
        <p:txBody>
          <a:bodyPr wrap="square" tIns="0" rIns="0" bIns="684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63CB9092-E74E-A87E-B31E-8E7A24A2BA43}"/>
              </a:ext>
            </a:extLst>
          </p:cNvPr>
          <p:cNvCxnSpPr>
            <a:cxnSpLocks/>
          </p:cNvCxnSpPr>
          <p:nvPr/>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0C640E88-ED76-0417-1A01-74AE9F28EF67}"/>
              </a:ext>
            </a:extLst>
          </p:cNvPr>
          <p:cNvCxnSpPr>
            <a:cxnSpLocks/>
          </p:cNvCxnSpPr>
          <p:nvPr userDrawn="1"/>
        </p:nvCxnSpPr>
        <p:spPr>
          <a:xfrm>
            <a:off x="5004123" y="2397294"/>
            <a:ext cx="279668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208997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3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Text Placeholder 11">
            <a:extLst>
              <a:ext uri="{FF2B5EF4-FFF2-40B4-BE49-F238E27FC236}">
                <a16:creationId xmlns:a16="http://schemas.microsoft.com/office/drawing/2014/main" id="{765A40AE-370F-425F-8F1F-99252A59CB5C}"/>
              </a:ext>
            </a:extLst>
          </p:cNvPr>
          <p:cNvSpPr>
            <a:spLocks noGrp="1"/>
          </p:cNvSpPr>
          <p:nvPr>
            <p:ph type="body" sz="quarter" idx="35" hasCustomPrompt="1"/>
          </p:nvPr>
        </p:nvSpPr>
        <p:spPr>
          <a:xfrm>
            <a:off x="3666347" y="1004063"/>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5" name="Text Placeholder 11">
            <a:extLst>
              <a:ext uri="{FF2B5EF4-FFF2-40B4-BE49-F238E27FC236}">
                <a16:creationId xmlns:a16="http://schemas.microsoft.com/office/drawing/2014/main" id="{56B56709-35E6-7C74-0B0A-A64BD79ED11F}"/>
              </a:ext>
            </a:extLst>
          </p:cNvPr>
          <p:cNvSpPr>
            <a:spLocks noGrp="1"/>
          </p:cNvSpPr>
          <p:nvPr>
            <p:ph type="body" sz="quarter" idx="34" hasCustomPrompt="1"/>
          </p:nvPr>
        </p:nvSpPr>
        <p:spPr>
          <a:xfrm>
            <a:off x="3666348" y="1361737"/>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6" name="Straight Connector 5">
            <a:extLst>
              <a:ext uri="{FF2B5EF4-FFF2-40B4-BE49-F238E27FC236}">
                <a16:creationId xmlns:a16="http://schemas.microsoft.com/office/drawing/2014/main" id="{D40CD7EB-588C-853A-44BD-08F48F6A87C1}"/>
              </a:ext>
            </a:extLst>
          </p:cNvPr>
          <p:cNvCxnSpPr>
            <a:cxnSpLocks/>
          </p:cNvCxnSpPr>
          <p:nvPr/>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AC92D-0157-E851-6094-D3C211675BA0}"/>
              </a:ext>
            </a:extLst>
          </p:cNvPr>
          <p:cNvCxnSpPr>
            <a:cxnSpLocks/>
          </p:cNvCxnSpPr>
          <p:nvPr/>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E4DFCDE-3121-0D55-40E5-DD49370FB0D1}"/>
              </a:ext>
            </a:extLst>
          </p:cNvPr>
          <p:cNvCxnSpPr>
            <a:cxnSpLocks/>
          </p:cNvCxnSpPr>
          <p:nvPr/>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Text Placeholder 11">
            <a:extLst>
              <a:ext uri="{FF2B5EF4-FFF2-40B4-BE49-F238E27FC236}">
                <a16:creationId xmlns:a16="http://schemas.microsoft.com/office/drawing/2014/main" id="{65BE0F5B-53D6-1AFB-0F0E-4CDE5F488397}"/>
              </a:ext>
            </a:extLst>
          </p:cNvPr>
          <p:cNvSpPr>
            <a:spLocks noGrp="1"/>
          </p:cNvSpPr>
          <p:nvPr>
            <p:ph type="body" sz="quarter" idx="42" hasCustomPrompt="1"/>
          </p:nvPr>
        </p:nvSpPr>
        <p:spPr>
          <a:xfrm>
            <a:off x="3666347" y="2077082"/>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1" name="Text Placeholder 11">
            <a:extLst>
              <a:ext uri="{FF2B5EF4-FFF2-40B4-BE49-F238E27FC236}">
                <a16:creationId xmlns:a16="http://schemas.microsoft.com/office/drawing/2014/main" id="{EAB4826B-DFF6-546F-C3BB-9EC0A6483AA2}"/>
              </a:ext>
            </a:extLst>
          </p:cNvPr>
          <p:cNvSpPr>
            <a:spLocks noGrp="1"/>
          </p:cNvSpPr>
          <p:nvPr>
            <p:ph type="body" sz="quarter" idx="43" hasCustomPrompt="1"/>
          </p:nvPr>
        </p:nvSpPr>
        <p:spPr>
          <a:xfrm>
            <a:off x="3666348" y="2434756"/>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2" name="Text Placeholder 11">
            <a:extLst>
              <a:ext uri="{FF2B5EF4-FFF2-40B4-BE49-F238E27FC236}">
                <a16:creationId xmlns:a16="http://schemas.microsoft.com/office/drawing/2014/main" id="{3BB08737-0E20-23A1-9731-D0B605B0DF46}"/>
              </a:ext>
            </a:extLst>
          </p:cNvPr>
          <p:cNvSpPr>
            <a:spLocks noGrp="1"/>
          </p:cNvSpPr>
          <p:nvPr>
            <p:ph type="body" sz="quarter" idx="44" hasCustomPrompt="1"/>
          </p:nvPr>
        </p:nvSpPr>
        <p:spPr>
          <a:xfrm>
            <a:off x="3666347" y="3135861"/>
            <a:ext cx="443551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3" name="Text Placeholder 11">
            <a:extLst>
              <a:ext uri="{FF2B5EF4-FFF2-40B4-BE49-F238E27FC236}">
                <a16:creationId xmlns:a16="http://schemas.microsoft.com/office/drawing/2014/main" id="{5C3C34E9-DFE5-B5F8-F665-6BF58FCC1479}"/>
              </a:ext>
            </a:extLst>
          </p:cNvPr>
          <p:cNvSpPr>
            <a:spLocks noGrp="1"/>
          </p:cNvSpPr>
          <p:nvPr>
            <p:ph type="body" sz="quarter" idx="45" hasCustomPrompt="1"/>
          </p:nvPr>
        </p:nvSpPr>
        <p:spPr>
          <a:xfrm>
            <a:off x="3666348" y="3493535"/>
            <a:ext cx="4435518"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6D072673-A785-B317-27F0-B3BA6F358443}"/>
              </a:ext>
            </a:extLst>
          </p:cNvPr>
          <p:cNvCxnSpPr>
            <a:cxnSpLocks/>
          </p:cNvCxnSpPr>
          <p:nvPr userDrawn="1"/>
        </p:nvCxnSpPr>
        <p:spPr>
          <a:xfrm>
            <a:off x="3653858" y="992581"/>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82E077D-24FF-9638-0CAB-DE48AFE4E28D}"/>
              </a:ext>
            </a:extLst>
          </p:cNvPr>
          <p:cNvCxnSpPr>
            <a:cxnSpLocks/>
          </p:cNvCxnSpPr>
          <p:nvPr userDrawn="1"/>
        </p:nvCxnSpPr>
        <p:spPr>
          <a:xfrm>
            <a:off x="3653858" y="206560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6A8584B-0BE8-9B72-948F-EB03D471C70B}"/>
              </a:ext>
            </a:extLst>
          </p:cNvPr>
          <p:cNvCxnSpPr>
            <a:cxnSpLocks/>
          </p:cNvCxnSpPr>
          <p:nvPr userDrawn="1"/>
        </p:nvCxnSpPr>
        <p:spPr>
          <a:xfrm>
            <a:off x="3653858" y="3138622"/>
            <a:ext cx="4464050"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390398"/>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4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0" name="Text Placeholder 11">
            <a:extLst>
              <a:ext uri="{FF2B5EF4-FFF2-40B4-BE49-F238E27FC236}">
                <a16:creationId xmlns:a16="http://schemas.microsoft.com/office/drawing/2014/main" id="{EAEF7257-3748-4B4A-3DE5-A2EA1A1DCC1F}"/>
              </a:ext>
            </a:extLst>
          </p:cNvPr>
          <p:cNvSpPr>
            <a:spLocks noGrp="1"/>
          </p:cNvSpPr>
          <p:nvPr>
            <p:ph type="body" sz="quarter" idx="35" hasCustomPrompt="1"/>
          </p:nvPr>
        </p:nvSpPr>
        <p:spPr>
          <a:xfrm>
            <a:off x="3666347"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1" name="Text Placeholder 11">
            <a:extLst>
              <a:ext uri="{FF2B5EF4-FFF2-40B4-BE49-F238E27FC236}">
                <a16:creationId xmlns:a16="http://schemas.microsoft.com/office/drawing/2014/main" id="{5E55FF2B-9328-D1AD-7979-307E0A2561CB}"/>
              </a:ext>
            </a:extLst>
          </p:cNvPr>
          <p:cNvSpPr>
            <a:spLocks noGrp="1"/>
          </p:cNvSpPr>
          <p:nvPr>
            <p:ph type="body" sz="quarter" idx="34" hasCustomPrompt="1"/>
          </p:nvPr>
        </p:nvSpPr>
        <p:spPr>
          <a:xfrm>
            <a:off x="3666348"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42" name="Straight Connector 41">
            <a:extLst>
              <a:ext uri="{FF2B5EF4-FFF2-40B4-BE49-F238E27FC236}">
                <a16:creationId xmlns:a16="http://schemas.microsoft.com/office/drawing/2014/main" id="{BB10997B-36D9-B14F-5AD2-DA77F2F79181}"/>
              </a:ext>
            </a:extLst>
          </p:cNvPr>
          <p:cNvCxnSpPr>
            <a:cxnSpLocks/>
          </p:cNvCxnSpPr>
          <p:nvPr/>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4E1287D-B549-38A7-BD64-3AB1E7C27C8F}"/>
              </a:ext>
            </a:extLst>
          </p:cNvPr>
          <p:cNvCxnSpPr>
            <a:cxnSpLocks/>
          </p:cNvCxnSpPr>
          <p:nvPr/>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C69CDD6-FA8D-62A4-FD3B-D9E99956989E}"/>
              </a:ext>
            </a:extLst>
          </p:cNvPr>
          <p:cNvCxnSpPr>
            <a:cxnSpLocks/>
          </p:cNvCxnSpPr>
          <p:nvPr/>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C6683F-FE83-4B7B-23E6-598A447C0060}"/>
              </a:ext>
            </a:extLst>
          </p:cNvPr>
          <p:cNvCxnSpPr>
            <a:cxnSpLocks/>
          </p:cNvCxnSpPr>
          <p:nvPr/>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2" name="Text Placeholder 11">
            <a:extLst>
              <a:ext uri="{FF2B5EF4-FFF2-40B4-BE49-F238E27FC236}">
                <a16:creationId xmlns:a16="http://schemas.microsoft.com/office/drawing/2014/main" id="{9E5CDA81-A55C-B689-3364-75815E2E7D1B}"/>
              </a:ext>
            </a:extLst>
          </p:cNvPr>
          <p:cNvSpPr>
            <a:spLocks noGrp="1"/>
          </p:cNvSpPr>
          <p:nvPr>
            <p:ph type="body" sz="quarter" idx="42" hasCustomPrompt="1"/>
          </p:nvPr>
        </p:nvSpPr>
        <p:spPr>
          <a:xfrm>
            <a:off x="6322414" y="1380526"/>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3" name="Text Placeholder 11">
            <a:extLst>
              <a:ext uri="{FF2B5EF4-FFF2-40B4-BE49-F238E27FC236}">
                <a16:creationId xmlns:a16="http://schemas.microsoft.com/office/drawing/2014/main" id="{E648EF03-D0F1-EB87-AFB4-38EE0A852A81}"/>
              </a:ext>
            </a:extLst>
          </p:cNvPr>
          <p:cNvSpPr>
            <a:spLocks noGrp="1"/>
          </p:cNvSpPr>
          <p:nvPr>
            <p:ph type="body" sz="quarter" idx="43" hasCustomPrompt="1"/>
          </p:nvPr>
        </p:nvSpPr>
        <p:spPr>
          <a:xfrm>
            <a:off x="6322414" y="173820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4" name="Text Placeholder 11">
            <a:extLst>
              <a:ext uri="{FF2B5EF4-FFF2-40B4-BE49-F238E27FC236}">
                <a16:creationId xmlns:a16="http://schemas.microsoft.com/office/drawing/2014/main" id="{DE2ACCB6-1116-0AA3-867B-BA58815EA786}"/>
              </a:ext>
            </a:extLst>
          </p:cNvPr>
          <p:cNvSpPr>
            <a:spLocks noGrp="1"/>
          </p:cNvSpPr>
          <p:nvPr>
            <p:ph type="body" sz="quarter" idx="44" hasCustomPrompt="1"/>
          </p:nvPr>
        </p:nvSpPr>
        <p:spPr>
          <a:xfrm>
            <a:off x="3666347"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6" name="Text Placeholder 11">
            <a:extLst>
              <a:ext uri="{FF2B5EF4-FFF2-40B4-BE49-F238E27FC236}">
                <a16:creationId xmlns:a16="http://schemas.microsoft.com/office/drawing/2014/main" id="{19AB908A-BE2A-1892-1227-B4C170726BF7}"/>
              </a:ext>
            </a:extLst>
          </p:cNvPr>
          <p:cNvSpPr>
            <a:spLocks noGrp="1"/>
          </p:cNvSpPr>
          <p:nvPr>
            <p:ph type="body" sz="quarter" idx="45" hasCustomPrompt="1"/>
          </p:nvPr>
        </p:nvSpPr>
        <p:spPr>
          <a:xfrm>
            <a:off x="3666348"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7" name="Text Placeholder 11">
            <a:extLst>
              <a:ext uri="{FF2B5EF4-FFF2-40B4-BE49-F238E27FC236}">
                <a16:creationId xmlns:a16="http://schemas.microsoft.com/office/drawing/2014/main" id="{CA4B9881-E7A7-9CD4-1D06-49352E2E2D88}"/>
              </a:ext>
            </a:extLst>
          </p:cNvPr>
          <p:cNvSpPr>
            <a:spLocks noGrp="1"/>
          </p:cNvSpPr>
          <p:nvPr>
            <p:ph type="body" sz="quarter" idx="46" hasCustomPrompt="1"/>
          </p:nvPr>
        </p:nvSpPr>
        <p:spPr>
          <a:xfrm>
            <a:off x="6322414" y="2840358"/>
            <a:ext cx="2195897" cy="349702"/>
          </a:xfrm>
        </p:spPr>
        <p:txBody>
          <a:bodyPr lIns="0" tIns="72000" anchor="t" anchorCtr="0">
            <a:noAutofit/>
          </a:bodyPr>
          <a:lstStyle>
            <a:lvl1pPr marL="0" indent="0">
              <a:lnSpc>
                <a:spcPct val="100000"/>
              </a:lnSpc>
              <a:spcAft>
                <a:spcPts val="400"/>
              </a:spcAft>
              <a:buClr>
                <a:schemeClr val="accent4"/>
              </a:buClr>
              <a:buFont typeface="Arial" panose="020B0604020202020204" pitchFamily="34" charset="0"/>
              <a:buNone/>
              <a:tabLst/>
              <a:defRPr sz="18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8" name="Text Placeholder 11">
            <a:extLst>
              <a:ext uri="{FF2B5EF4-FFF2-40B4-BE49-F238E27FC236}">
                <a16:creationId xmlns:a16="http://schemas.microsoft.com/office/drawing/2014/main" id="{8187189E-7673-1172-C315-EC6AF663C06B}"/>
              </a:ext>
            </a:extLst>
          </p:cNvPr>
          <p:cNvSpPr>
            <a:spLocks noGrp="1"/>
          </p:cNvSpPr>
          <p:nvPr>
            <p:ph type="body" sz="quarter" idx="47" hasCustomPrompt="1"/>
          </p:nvPr>
        </p:nvSpPr>
        <p:spPr>
          <a:xfrm>
            <a:off x="6322414" y="3198032"/>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60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E319FCD3-1484-B21A-4DD7-789D6E070D3B}"/>
              </a:ext>
            </a:extLst>
          </p:cNvPr>
          <p:cNvCxnSpPr>
            <a:cxnSpLocks/>
          </p:cNvCxnSpPr>
          <p:nvPr userDrawn="1"/>
        </p:nvCxnSpPr>
        <p:spPr>
          <a:xfrm>
            <a:off x="3653858"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064D3A1-83B0-576C-B42C-6DC4755118A5}"/>
              </a:ext>
            </a:extLst>
          </p:cNvPr>
          <p:cNvCxnSpPr>
            <a:cxnSpLocks/>
          </p:cNvCxnSpPr>
          <p:nvPr userDrawn="1"/>
        </p:nvCxnSpPr>
        <p:spPr>
          <a:xfrm>
            <a:off x="3653858"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65DE1EC-2D72-FB97-CC9E-51A47341A89E}"/>
              </a:ext>
            </a:extLst>
          </p:cNvPr>
          <p:cNvCxnSpPr>
            <a:cxnSpLocks/>
          </p:cNvCxnSpPr>
          <p:nvPr userDrawn="1"/>
        </p:nvCxnSpPr>
        <p:spPr>
          <a:xfrm>
            <a:off x="6322414" y="1385404"/>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7097D63-6511-0000-61C3-6132AC62B9B4}"/>
              </a:ext>
            </a:extLst>
          </p:cNvPr>
          <p:cNvCxnSpPr>
            <a:cxnSpLocks/>
          </p:cNvCxnSpPr>
          <p:nvPr userDrawn="1"/>
        </p:nvCxnSpPr>
        <p:spPr>
          <a:xfrm>
            <a:off x="6322414" y="283693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759140"/>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6 stat with image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E8D7A20A-5C32-DAD6-CC35-4808D0C78299}"/>
              </a:ext>
            </a:extLst>
          </p:cNvPr>
          <p:cNvSpPr>
            <a:spLocks noGrp="1"/>
          </p:cNvSpPr>
          <p:nvPr>
            <p:ph type="body" sz="quarter" idx="35" hasCustomPrompt="1"/>
          </p:nvPr>
        </p:nvSpPr>
        <p:spPr>
          <a:xfrm>
            <a:off x="3682390"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1A27D58C-ACE8-DCC1-3CE8-E2E153385971}"/>
              </a:ext>
            </a:extLst>
          </p:cNvPr>
          <p:cNvSpPr>
            <a:spLocks noGrp="1"/>
          </p:cNvSpPr>
          <p:nvPr>
            <p:ph type="body" sz="quarter" idx="34" hasCustomPrompt="1"/>
          </p:nvPr>
        </p:nvSpPr>
        <p:spPr>
          <a:xfrm>
            <a:off x="3682390"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19" name="Picture Placeholder 18">
            <a:extLst>
              <a:ext uri="{FF2B5EF4-FFF2-40B4-BE49-F238E27FC236}">
                <a16:creationId xmlns:a16="http://schemas.microsoft.com/office/drawing/2014/main" id="{40E0F225-673B-F041-C9D9-7548BBB03AAD}"/>
              </a:ext>
            </a:extLst>
          </p:cNvPr>
          <p:cNvSpPr>
            <a:spLocks noGrp="1"/>
          </p:cNvSpPr>
          <p:nvPr>
            <p:ph type="pic" sz="quarter" idx="41" hasCustomPrompt="1"/>
          </p:nvPr>
        </p:nvSpPr>
        <p:spPr>
          <a:xfrm>
            <a:off x="-1" y="0"/>
            <a:ext cx="3030482" cy="5148000"/>
          </a:xfrm>
          <a:custGeom>
            <a:avLst/>
            <a:gdLst>
              <a:gd name="connsiteX0" fmla="*/ 0 w 3030482"/>
              <a:gd name="connsiteY0" fmla="*/ 0 h 5145088"/>
              <a:gd name="connsiteX1" fmla="*/ 1815888 w 3030482"/>
              <a:gd name="connsiteY1" fmla="*/ 0 h 5145088"/>
              <a:gd name="connsiteX2" fmla="*/ 1818036 w 3030482"/>
              <a:gd name="connsiteY2" fmla="*/ 1607 h 5145088"/>
              <a:gd name="connsiteX3" fmla="*/ 3030482 w 3030482"/>
              <a:gd name="connsiteY3" fmla="*/ 2572544 h 5145088"/>
              <a:gd name="connsiteX4" fmla="*/ 1818036 w 3030482"/>
              <a:gd name="connsiteY4" fmla="*/ 5143482 h 5145088"/>
              <a:gd name="connsiteX5" fmla="*/ 1815888 w 3030482"/>
              <a:gd name="connsiteY5" fmla="*/ 5145088 h 5145088"/>
              <a:gd name="connsiteX6" fmla="*/ 0 w 3030482"/>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0482" h="5145088">
                <a:moveTo>
                  <a:pt x="0" y="0"/>
                </a:moveTo>
                <a:lnTo>
                  <a:pt x="1815888" y="0"/>
                </a:lnTo>
                <a:lnTo>
                  <a:pt x="1818036" y="1607"/>
                </a:lnTo>
                <a:cubicBezTo>
                  <a:pt x="2558508" y="612698"/>
                  <a:pt x="3030482" y="1537503"/>
                  <a:pt x="3030482" y="2572544"/>
                </a:cubicBezTo>
                <a:cubicBezTo>
                  <a:pt x="3030482" y="3607585"/>
                  <a:pt x="2558508" y="4532390"/>
                  <a:pt x="1818036" y="5143482"/>
                </a:cubicBezTo>
                <a:lnTo>
                  <a:pt x="1815888" y="5145088"/>
                </a:lnTo>
                <a:lnTo>
                  <a:pt x="0" y="5145088"/>
                </a:lnTo>
                <a:close/>
              </a:path>
            </a:pathLst>
          </a:custGeom>
          <a:solidFill>
            <a:schemeClr val="bg1">
              <a:lumMod val="95000"/>
            </a:schemeClr>
          </a:solidFill>
          <a:ln>
            <a:noFill/>
          </a:ln>
        </p:spPr>
        <p:txBody>
          <a:bodyPr wrap="square" tIns="0" rIns="0" bIns="540000" anchor="ctr" anchorCtr="0">
            <a:noAutofit/>
          </a:bodyPr>
          <a:lstStyle>
            <a:lvl1pPr marL="0" indent="0" algn="ctr">
              <a:buNone/>
              <a:defRPr sz="1400"/>
            </a:lvl1pPr>
          </a:lstStyle>
          <a:p>
            <a:r>
              <a:rPr lang="en-GB" dirty="0"/>
              <a:t>Insert an image into this box</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cxnSp>
        <p:nvCxnSpPr>
          <p:cNvPr id="10" name="Straight Connector 9">
            <a:extLst>
              <a:ext uri="{FF2B5EF4-FFF2-40B4-BE49-F238E27FC236}">
                <a16:creationId xmlns:a16="http://schemas.microsoft.com/office/drawing/2014/main" id="{FDD61D4E-9085-53D6-465B-813708388094}"/>
              </a:ext>
            </a:extLst>
          </p:cNvPr>
          <p:cNvCxnSpPr>
            <a:cxnSpLocks/>
          </p:cNvCxnSpPr>
          <p:nvPr/>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5CE03A6-7C5E-FF2B-7031-2F8286AE2436}"/>
              </a:ext>
            </a:extLst>
          </p:cNvPr>
          <p:cNvCxnSpPr>
            <a:cxnSpLocks/>
          </p:cNvCxnSpPr>
          <p:nvPr/>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17FB346-51EC-C0B6-D256-00A8F9842717}"/>
              </a:ext>
            </a:extLst>
          </p:cNvPr>
          <p:cNvCxnSpPr>
            <a:cxnSpLocks/>
          </p:cNvCxnSpPr>
          <p:nvPr/>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35BFDD8-90B6-9069-4D64-3796D6353652}"/>
              </a:ext>
            </a:extLst>
          </p:cNvPr>
          <p:cNvCxnSpPr>
            <a:cxnSpLocks/>
          </p:cNvCxnSpPr>
          <p:nvPr/>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DE83E96-EA45-BCAD-5DE0-2277FEA59BB9}"/>
              </a:ext>
            </a:extLst>
          </p:cNvPr>
          <p:cNvCxnSpPr>
            <a:cxnSpLocks/>
          </p:cNvCxnSpPr>
          <p:nvPr/>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7357396-86DA-97E1-2795-0FAAF0638261}"/>
              </a:ext>
            </a:extLst>
          </p:cNvPr>
          <p:cNvCxnSpPr>
            <a:cxnSpLocks/>
          </p:cNvCxnSpPr>
          <p:nvPr/>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Text Placeholder 11">
            <a:extLst>
              <a:ext uri="{FF2B5EF4-FFF2-40B4-BE49-F238E27FC236}">
                <a16:creationId xmlns:a16="http://schemas.microsoft.com/office/drawing/2014/main" id="{61510A44-B6FD-0318-2B92-F035386C95ED}"/>
              </a:ext>
            </a:extLst>
          </p:cNvPr>
          <p:cNvSpPr>
            <a:spLocks noGrp="1"/>
          </p:cNvSpPr>
          <p:nvPr>
            <p:ph type="body" sz="quarter" idx="42" hasCustomPrompt="1"/>
          </p:nvPr>
        </p:nvSpPr>
        <p:spPr>
          <a:xfrm>
            <a:off x="3682390"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40D9CC08-E944-3910-3179-2973D688CDC7}"/>
              </a:ext>
            </a:extLst>
          </p:cNvPr>
          <p:cNvSpPr>
            <a:spLocks noGrp="1"/>
          </p:cNvSpPr>
          <p:nvPr>
            <p:ph type="body" sz="quarter" idx="43" hasCustomPrompt="1"/>
          </p:nvPr>
        </p:nvSpPr>
        <p:spPr>
          <a:xfrm>
            <a:off x="3682390"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8" name="Text Placeholder 11">
            <a:extLst>
              <a:ext uri="{FF2B5EF4-FFF2-40B4-BE49-F238E27FC236}">
                <a16:creationId xmlns:a16="http://schemas.microsoft.com/office/drawing/2014/main" id="{8EC05C86-0C82-60A3-EC86-5B672AD411B5}"/>
              </a:ext>
            </a:extLst>
          </p:cNvPr>
          <p:cNvSpPr>
            <a:spLocks noGrp="1"/>
          </p:cNvSpPr>
          <p:nvPr>
            <p:ph type="body" sz="quarter" idx="44" hasCustomPrompt="1"/>
          </p:nvPr>
        </p:nvSpPr>
        <p:spPr>
          <a:xfrm>
            <a:off x="3682390"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9" name="Text Placeholder 11">
            <a:extLst>
              <a:ext uri="{FF2B5EF4-FFF2-40B4-BE49-F238E27FC236}">
                <a16:creationId xmlns:a16="http://schemas.microsoft.com/office/drawing/2014/main" id="{B7BE88B9-7988-EE4F-C801-AE1BCB5C7000}"/>
              </a:ext>
            </a:extLst>
          </p:cNvPr>
          <p:cNvSpPr>
            <a:spLocks noGrp="1"/>
          </p:cNvSpPr>
          <p:nvPr>
            <p:ph type="body" sz="quarter" idx="45" hasCustomPrompt="1"/>
          </p:nvPr>
        </p:nvSpPr>
        <p:spPr>
          <a:xfrm>
            <a:off x="3682390"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0" name="Text Placeholder 11">
            <a:extLst>
              <a:ext uri="{FF2B5EF4-FFF2-40B4-BE49-F238E27FC236}">
                <a16:creationId xmlns:a16="http://schemas.microsoft.com/office/drawing/2014/main" id="{8CB79FD5-8804-247A-B99F-D411F1D8F985}"/>
              </a:ext>
            </a:extLst>
          </p:cNvPr>
          <p:cNvSpPr>
            <a:spLocks noGrp="1"/>
          </p:cNvSpPr>
          <p:nvPr>
            <p:ph type="body" sz="quarter" idx="46" hasCustomPrompt="1"/>
          </p:nvPr>
        </p:nvSpPr>
        <p:spPr>
          <a:xfrm>
            <a:off x="6321317" y="10729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1" name="Text Placeholder 11">
            <a:extLst>
              <a:ext uri="{FF2B5EF4-FFF2-40B4-BE49-F238E27FC236}">
                <a16:creationId xmlns:a16="http://schemas.microsoft.com/office/drawing/2014/main" id="{EEB014E6-06B6-4B60-EA01-651FE6EAFC26}"/>
              </a:ext>
            </a:extLst>
          </p:cNvPr>
          <p:cNvSpPr>
            <a:spLocks noGrp="1"/>
          </p:cNvSpPr>
          <p:nvPr>
            <p:ph type="body" sz="quarter" idx="47" hasCustomPrompt="1"/>
          </p:nvPr>
        </p:nvSpPr>
        <p:spPr>
          <a:xfrm>
            <a:off x="6321317" y="13744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2" name="Text Placeholder 11">
            <a:extLst>
              <a:ext uri="{FF2B5EF4-FFF2-40B4-BE49-F238E27FC236}">
                <a16:creationId xmlns:a16="http://schemas.microsoft.com/office/drawing/2014/main" id="{43FC3BB4-ED90-E4FA-033E-320603679C03}"/>
              </a:ext>
            </a:extLst>
          </p:cNvPr>
          <p:cNvSpPr>
            <a:spLocks noGrp="1"/>
          </p:cNvSpPr>
          <p:nvPr>
            <p:ph type="body" sz="quarter" idx="48" hasCustomPrompt="1"/>
          </p:nvPr>
        </p:nvSpPr>
        <p:spPr>
          <a:xfrm>
            <a:off x="6321317" y="2139722"/>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3" name="Text Placeholder 11">
            <a:extLst>
              <a:ext uri="{FF2B5EF4-FFF2-40B4-BE49-F238E27FC236}">
                <a16:creationId xmlns:a16="http://schemas.microsoft.com/office/drawing/2014/main" id="{AAC0AA44-DADB-6991-A8C7-A5177222990F}"/>
              </a:ext>
            </a:extLst>
          </p:cNvPr>
          <p:cNvSpPr>
            <a:spLocks noGrp="1"/>
          </p:cNvSpPr>
          <p:nvPr>
            <p:ph type="body" sz="quarter" idx="49" hasCustomPrompt="1"/>
          </p:nvPr>
        </p:nvSpPr>
        <p:spPr>
          <a:xfrm>
            <a:off x="6321317" y="2441249"/>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4" name="Text Placeholder 11">
            <a:extLst>
              <a:ext uri="{FF2B5EF4-FFF2-40B4-BE49-F238E27FC236}">
                <a16:creationId xmlns:a16="http://schemas.microsoft.com/office/drawing/2014/main" id="{646E6584-E116-A640-F274-A6B06C092EA0}"/>
              </a:ext>
            </a:extLst>
          </p:cNvPr>
          <p:cNvSpPr>
            <a:spLocks noGrp="1"/>
          </p:cNvSpPr>
          <p:nvPr>
            <p:ph type="body" sz="quarter" idx="50" hasCustomPrompt="1"/>
          </p:nvPr>
        </p:nvSpPr>
        <p:spPr>
          <a:xfrm>
            <a:off x="6321317" y="3214543"/>
            <a:ext cx="2195897" cy="349702"/>
          </a:xfrm>
        </p:spPr>
        <p:txBody>
          <a:bodyPr lIns="0" tIns="3600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5" name="Text Placeholder 11">
            <a:extLst>
              <a:ext uri="{FF2B5EF4-FFF2-40B4-BE49-F238E27FC236}">
                <a16:creationId xmlns:a16="http://schemas.microsoft.com/office/drawing/2014/main" id="{968544A5-A76C-754D-ABF2-19B91D86A7DA}"/>
              </a:ext>
            </a:extLst>
          </p:cNvPr>
          <p:cNvSpPr>
            <a:spLocks noGrp="1"/>
          </p:cNvSpPr>
          <p:nvPr>
            <p:ph type="body" sz="quarter" idx="51" hasCustomPrompt="1"/>
          </p:nvPr>
        </p:nvSpPr>
        <p:spPr>
          <a:xfrm>
            <a:off x="6321317" y="3516070"/>
            <a:ext cx="2195897" cy="664797"/>
          </a:xfrm>
        </p:spPr>
        <p:txBody>
          <a:bodyPr lIns="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cxnSp>
        <p:nvCxnSpPr>
          <p:cNvPr id="3" name="Straight Connector 2">
            <a:extLst>
              <a:ext uri="{FF2B5EF4-FFF2-40B4-BE49-F238E27FC236}">
                <a16:creationId xmlns:a16="http://schemas.microsoft.com/office/drawing/2014/main" id="{7F377ECB-24D1-588E-FDB6-5EA818B0B286}"/>
              </a:ext>
            </a:extLst>
          </p:cNvPr>
          <p:cNvCxnSpPr>
            <a:cxnSpLocks/>
          </p:cNvCxnSpPr>
          <p:nvPr userDrawn="1"/>
        </p:nvCxnSpPr>
        <p:spPr>
          <a:xfrm>
            <a:off x="3661879"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0008777-0DCE-F851-DFC2-7CB7A2667B8D}"/>
              </a:ext>
            </a:extLst>
          </p:cNvPr>
          <p:cNvCxnSpPr>
            <a:cxnSpLocks/>
          </p:cNvCxnSpPr>
          <p:nvPr userDrawn="1"/>
        </p:nvCxnSpPr>
        <p:spPr>
          <a:xfrm>
            <a:off x="3661879"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FFDB652-2DD3-282C-1FEF-0CF25DB4C541}"/>
              </a:ext>
            </a:extLst>
          </p:cNvPr>
          <p:cNvCxnSpPr>
            <a:cxnSpLocks/>
          </p:cNvCxnSpPr>
          <p:nvPr userDrawn="1"/>
        </p:nvCxnSpPr>
        <p:spPr>
          <a:xfrm>
            <a:off x="3661879"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00C2D01-E1C1-419E-B90C-B577DA113739}"/>
              </a:ext>
            </a:extLst>
          </p:cNvPr>
          <p:cNvCxnSpPr>
            <a:cxnSpLocks/>
          </p:cNvCxnSpPr>
          <p:nvPr userDrawn="1"/>
        </p:nvCxnSpPr>
        <p:spPr>
          <a:xfrm>
            <a:off x="6322414" y="1070406"/>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2580DF-8970-7A29-0AFA-DC91EBFC6085}"/>
              </a:ext>
            </a:extLst>
          </p:cNvPr>
          <p:cNvCxnSpPr>
            <a:cxnSpLocks/>
          </p:cNvCxnSpPr>
          <p:nvPr userDrawn="1"/>
        </p:nvCxnSpPr>
        <p:spPr>
          <a:xfrm>
            <a:off x="6322414" y="214342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A1B4B0-4B73-B3B8-F709-56D2399F824E}"/>
              </a:ext>
            </a:extLst>
          </p:cNvPr>
          <p:cNvCxnSpPr>
            <a:cxnSpLocks/>
          </p:cNvCxnSpPr>
          <p:nvPr userDrawn="1"/>
        </p:nvCxnSpPr>
        <p:spPr>
          <a:xfrm>
            <a:off x="6322414" y="3216447"/>
            <a:ext cx="222442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596054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3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60A2CB51-3275-8DCF-08F9-CB14505BC2FF}"/>
              </a:ext>
            </a:extLst>
          </p:cNvPr>
          <p:cNvSpPr>
            <a:spLocks noGrp="1"/>
          </p:cNvSpPr>
          <p:nvPr>
            <p:ph type="body" sz="quarter" idx="34" hasCustomPrompt="1"/>
          </p:nvPr>
        </p:nvSpPr>
        <p:spPr>
          <a:xfrm>
            <a:off x="423861" y="2609090"/>
            <a:ext cx="2552603"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12" name="Straight Connector 11">
            <a:extLst>
              <a:ext uri="{FF2B5EF4-FFF2-40B4-BE49-F238E27FC236}">
                <a16:creationId xmlns:a16="http://schemas.microsoft.com/office/drawing/2014/main" id="{2FEDECFE-3C1B-C313-7E54-5647C2A60FD6}"/>
              </a:ext>
            </a:extLst>
          </p:cNvPr>
          <p:cNvCxnSpPr>
            <a:cxnSpLocks/>
          </p:cNvCxnSpPr>
          <p:nvPr/>
        </p:nvCxnSpPr>
        <p:spPr>
          <a:xfrm>
            <a:off x="395329" y="2609090"/>
            <a:ext cx="2585769"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0865455-388E-494E-4BAB-2CBFE2C191D5}"/>
              </a:ext>
            </a:extLst>
          </p:cNvPr>
          <p:cNvCxnSpPr>
            <a:cxnSpLocks/>
          </p:cNvCxnSpPr>
          <p:nvPr/>
        </p:nvCxnSpPr>
        <p:spPr>
          <a:xfrm>
            <a:off x="3292205" y="2609090"/>
            <a:ext cx="2585769"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C20B353-DDED-3E28-D87C-E8B718AC826C}"/>
              </a:ext>
            </a:extLst>
          </p:cNvPr>
          <p:cNvCxnSpPr>
            <a:cxnSpLocks/>
          </p:cNvCxnSpPr>
          <p:nvPr/>
        </p:nvCxnSpPr>
        <p:spPr>
          <a:xfrm>
            <a:off x="6189079" y="2609090"/>
            <a:ext cx="2585769"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3" name="Text Placeholder 11">
            <a:extLst>
              <a:ext uri="{FF2B5EF4-FFF2-40B4-BE49-F238E27FC236}">
                <a16:creationId xmlns:a16="http://schemas.microsoft.com/office/drawing/2014/main" id="{89BFD307-75ED-3207-ECD3-E77774687659}"/>
              </a:ext>
            </a:extLst>
          </p:cNvPr>
          <p:cNvSpPr>
            <a:spLocks noGrp="1"/>
          </p:cNvSpPr>
          <p:nvPr>
            <p:ph type="body" sz="quarter" idx="35" hasCustomPrompt="1"/>
          </p:nvPr>
        </p:nvSpPr>
        <p:spPr>
          <a:xfrm>
            <a:off x="423861" y="3325801"/>
            <a:ext cx="2552603"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5" name="Text Placeholder 11">
            <a:extLst>
              <a:ext uri="{FF2B5EF4-FFF2-40B4-BE49-F238E27FC236}">
                <a16:creationId xmlns:a16="http://schemas.microsoft.com/office/drawing/2014/main" id="{C8DF4BCC-E9A6-8504-C683-CC2DB0EA0359}"/>
              </a:ext>
            </a:extLst>
          </p:cNvPr>
          <p:cNvSpPr>
            <a:spLocks noGrp="1"/>
          </p:cNvSpPr>
          <p:nvPr>
            <p:ph type="body" sz="quarter" idx="36" hasCustomPrompt="1"/>
          </p:nvPr>
        </p:nvSpPr>
        <p:spPr>
          <a:xfrm>
            <a:off x="3292205" y="2609090"/>
            <a:ext cx="2552603"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6" name="Text Placeholder 11">
            <a:extLst>
              <a:ext uri="{FF2B5EF4-FFF2-40B4-BE49-F238E27FC236}">
                <a16:creationId xmlns:a16="http://schemas.microsoft.com/office/drawing/2014/main" id="{771B0115-3326-30F4-331B-E03F9B02561D}"/>
              </a:ext>
            </a:extLst>
          </p:cNvPr>
          <p:cNvSpPr>
            <a:spLocks noGrp="1"/>
          </p:cNvSpPr>
          <p:nvPr>
            <p:ph type="body" sz="quarter" idx="37" hasCustomPrompt="1"/>
          </p:nvPr>
        </p:nvSpPr>
        <p:spPr>
          <a:xfrm>
            <a:off x="3292205" y="3325801"/>
            <a:ext cx="2552603"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7" name="Text Placeholder 11">
            <a:extLst>
              <a:ext uri="{FF2B5EF4-FFF2-40B4-BE49-F238E27FC236}">
                <a16:creationId xmlns:a16="http://schemas.microsoft.com/office/drawing/2014/main" id="{1CD82796-E226-9CEF-E6FF-606B264258E4}"/>
              </a:ext>
            </a:extLst>
          </p:cNvPr>
          <p:cNvSpPr>
            <a:spLocks noGrp="1"/>
          </p:cNvSpPr>
          <p:nvPr>
            <p:ph type="body" sz="quarter" idx="38" hasCustomPrompt="1"/>
          </p:nvPr>
        </p:nvSpPr>
        <p:spPr>
          <a:xfrm>
            <a:off x="6189079" y="2609090"/>
            <a:ext cx="2552603"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8" name="Text Placeholder 11">
            <a:extLst>
              <a:ext uri="{FF2B5EF4-FFF2-40B4-BE49-F238E27FC236}">
                <a16:creationId xmlns:a16="http://schemas.microsoft.com/office/drawing/2014/main" id="{34099849-400A-29BB-5680-B7ACFF112976}"/>
              </a:ext>
            </a:extLst>
          </p:cNvPr>
          <p:cNvSpPr>
            <a:spLocks noGrp="1"/>
          </p:cNvSpPr>
          <p:nvPr>
            <p:ph type="body" sz="quarter" idx="39" hasCustomPrompt="1"/>
          </p:nvPr>
        </p:nvSpPr>
        <p:spPr>
          <a:xfrm>
            <a:off x="6189079" y="3325801"/>
            <a:ext cx="2552603"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Tree>
    <p:extLst>
      <p:ext uri="{BB962C8B-B14F-4D97-AF65-F5344CB8AC3E}">
        <p14:creationId xmlns:p14="http://schemas.microsoft.com/office/powerpoint/2010/main" val="80664527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4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60A2CB51-3275-8DCF-08F9-CB14505BC2FF}"/>
              </a:ext>
            </a:extLst>
          </p:cNvPr>
          <p:cNvSpPr>
            <a:spLocks noGrp="1"/>
          </p:cNvSpPr>
          <p:nvPr>
            <p:ph type="body" sz="quarter" idx="34" hasCustomPrompt="1"/>
          </p:nvPr>
        </p:nvSpPr>
        <p:spPr>
          <a:xfrm>
            <a:off x="423862"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3" name="Text Placeholder 11">
            <a:extLst>
              <a:ext uri="{FF2B5EF4-FFF2-40B4-BE49-F238E27FC236}">
                <a16:creationId xmlns:a16="http://schemas.microsoft.com/office/drawing/2014/main" id="{89BFD307-75ED-3207-ECD3-E77774687659}"/>
              </a:ext>
            </a:extLst>
          </p:cNvPr>
          <p:cNvSpPr>
            <a:spLocks noGrp="1"/>
          </p:cNvSpPr>
          <p:nvPr>
            <p:ph type="body" sz="quarter" idx="35" hasCustomPrompt="1"/>
          </p:nvPr>
        </p:nvSpPr>
        <p:spPr>
          <a:xfrm>
            <a:off x="423862"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7" name="Straight Connector 6">
            <a:extLst>
              <a:ext uri="{FF2B5EF4-FFF2-40B4-BE49-F238E27FC236}">
                <a16:creationId xmlns:a16="http://schemas.microsoft.com/office/drawing/2014/main" id="{D6771E38-9D7A-7F47-D907-0352A8AF67D7}"/>
              </a:ext>
            </a:extLst>
          </p:cNvPr>
          <p:cNvCxnSpPr>
            <a:cxnSpLocks/>
          </p:cNvCxnSpPr>
          <p:nvPr/>
        </p:nvCxnSpPr>
        <p:spPr>
          <a:xfrm>
            <a:off x="395330"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4030FB6-802E-8A25-B13E-A0BB312FF8F8}"/>
              </a:ext>
            </a:extLst>
          </p:cNvPr>
          <p:cNvCxnSpPr>
            <a:cxnSpLocks/>
          </p:cNvCxnSpPr>
          <p:nvPr/>
        </p:nvCxnSpPr>
        <p:spPr>
          <a:xfrm>
            <a:off x="2563439"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CD4F9F-2C5C-EFE3-B0EC-6E48530FD311}"/>
              </a:ext>
            </a:extLst>
          </p:cNvPr>
          <p:cNvCxnSpPr>
            <a:cxnSpLocks/>
          </p:cNvCxnSpPr>
          <p:nvPr/>
        </p:nvCxnSpPr>
        <p:spPr>
          <a:xfrm>
            <a:off x="4731547"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9AD5733-ACE5-777F-D942-11D86D5E1696}"/>
              </a:ext>
            </a:extLst>
          </p:cNvPr>
          <p:cNvCxnSpPr>
            <a:cxnSpLocks/>
          </p:cNvCxnSpPr>
          <p:nvPr/>
        </p:nvCxnSpPr>
        <p:spPr>
          <a:xfrm>
            <a:off x="6989724"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21" name="Text Placeholder 11">
            <a:extLst>
              <a:ext uri="{FF2B5EF4-FFF2-40B4-BE49-F238E27FC236}">
                <a16:creationId xmlns:a16="http://schemas.microsoft.com/office/drawing/2014/main" id="{D9EAE9F4-32C1-5734-32EF-3AC33C166E0F}"/>
              </a:ext>
            </a:extLst>
          </p:cNvPr>
          <p:cNvSpPr>
            <a:spLocks noGrp="1"/>
          </p:cNvSpPr>
          <p:nvPr>
            <p:ph type="body" sz="quarter" idx="36" hasCustomPrompt="1"/>
          </p:nvPr>
        </p:nvSpPr>
        <p:spPr>
          <a:xfrm>
            <a:off x="2563439"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0" name="Text Placeholder 11">
            <a:extLst>
              <a:ext uri="{FF2B5EF4-FFF2-40B4-BE49-F238E27FC236}">
                <a16:creationId xmlns:a16="http://schemas.microsoft.com/office/drawing/2014/main" id="{5FA2F01F-0E2B-CC02-13E4-44F4528C4879}"/>
              </a:ext>
            </a:extLst>
          </p:cNvPr>
          <p:cNvSpPr>
            <a:spLocks noGrp="1"/>
          </p:cNvSpPr>
          <p:nvPr>
            <p:ph type="body" sz="quarter" idx="37" hasCustomPrompt="1"/>
          </p:nvPr>
        </p:nvSpPr>
        <p:spPr>
          <a:xfrm>
            <a:off x="2563439"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2" name="Text Placeholder 11">
            <a:extLst>
              <a:ext uri="{FF2B5EF4-FFF2-40B4-BE49-F238E27FC236}">
                <a16:creationId xmlns:a16="http://schemas.microsoft.com/office/drawing/2014/main" id="{74B7122A-EC39-6DF7-9081-6850FEDE7CB1}"/>
              </a:ext>
            </a:extLst>
          </p:cNvPr>
          <p:cNvSpPr>
            <a:spLocks noGrp="1"/>
          </p:cNvSpPr>
          <p:nvPr>
            <p:ph type="body" sz="quarter" idx="38" hasCustomPrompt="1"/>
          </p:nvPr>
        </p:nvSpPr>
        <p:spPr>
          <a:xfrm>
            <a:off x="4731547"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3" name="Text Placeholder 11">
            <a:extLst>
              <a:ext uri="{FF2B5EF4-FFF2-40B4-BE49-F238E27FC236}">
                <a16:creationId xmlns:a16="http://schemas.microsoft.com/office/drawing/2014/main" id="{B890F90E-72B2-9E09-F13E-6E897832622D}"/>
              </a:ext>
            </a:extLst>
          </p:cNvPr>
          <p:cNvSpPr>
            <a:spLocks noGrp="1"/>
          </p:cNvSpPr>
          <p:nvPr>
            <p:ph type="body" sz="quarter" idx="39" hasCustomPrompt="1"/>
          </p:nvPr>
        </p:nvSpPr>
        <p:spPr>
          <a:xfrm>
            <a:off x="4731547"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34" name="Text Placeholder 11">
            <a:extLst>
              <a:ext uri="{FF2B5EF4-FFF2-40B4-BE49-F238E27FC236}">
                <a16:creationId xmlns:a16="http://schemas.microsoft.com/office/drawing/2014/main" id="{5BB13D81-5707-6CA9-7866-7A51410B282D}"/>
              </a:ext>
            </a:extLst>
          </p:cNvPr>
          <p:cNvSpPr>
            <a:spLocks noGrp="1"/>
          </p:cNvSpPr>
          <p:nvPr>
            <p:ph type="body" sz="quarter" idx="40" hasCustomPrompt="1"/>
          </p:nvPr>
        </p:nvSpPr>
        <p:spPr>
          <a:xfrm>
            <a:off x="6989724" y="2609090"/>
            <a:ext cx="1903268"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35" name="Text Placeholder 11">
            <a:extLst>
              <a:ext uri="{FF2B5EF4-FFF2-40B4-BE49-F238E27FC236}">
                <a16:creationId xmlns:a16="http://schemas.microsoft.com/office/drawing/2014/main" id="{D43ADE28-07A1-F45A-84D0-85BCB93F870F}"/>
              </a:ext>
            </a:extLst>
          </p:cNvPr>
          <p:cNvSpPr>
            <a:spLocks noGrp="1"/>
          </p:cNvSpPr>
          <p:nvPr>
            <p:ph type="body" sz="quarter" idx="41" hasCustomPrompt="1"/>
          </p:nvPr>
        </p:nvSpPr>
        <p:spPr>
          <a:xfrm>
            <a:off x="6989724" y="3325801"/>
            <a:ext cx="1903268"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5D4368CF-DD5A-3860-69E2-2CBFC3E13D4D}"/>
              </a:ext>
            </a:extLst>
          </p:cNvPr>
          <p:cNvCxnSpPr>
            <a:cxnSpLocks/>
          </p:cNvCxnSpPr>
          <p:nvPr userDrawn="1"/>
        </p:nvCxnSpPr>
        <p:spPr>
          <a:xfrm>
            <a:off x="395330"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1EB4EA0E-4531-D8F9-3D9D-7E1950A174AC}"/>
              </a:ext>
            </a:extLst>
          </p:cNvPr>
          <p:cNvCxnSpPr>
            <a:cxnSpLocks/>
          </p:cNvCxnSpPr>
          <p:nvPr userDrawn="1"/>
        </p:nvCxnSpPr>
        <p:spPr>
          <a:xfrm>
            <a:off x="2563439"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004D40A-F3B1-1214-A510-0ADA476AEAB8}"/>
              </a:ext>
            </a:extLst>
          </p:cNvPr>
          <p:cNvCxnSpPr>
            <a:cxnSpLocks/>
          </p:cNvCxnSpPr>
          <p:nvPr userDrawn="1"/>
        </p:nvCxnSpPr>
        <p:spPr>
          <a:xfrm>
            <a:off x="4731547"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D48AB33-A474-A7A4-4514-C6211E75B6EB}"/>
              </a:ext>
            </a:extLst>
          </p:cNvPr>
          <p:cNvCxnSpPr>
            <a:cxnSpLocks/>
          </p:cNvCxnSpPr>
          <p:nvPr userDrawn="1"/>
        </p:nvCxnSpPr>
        <p:spPr>
          <a:xfrm>
            <a:off x="6989724" y="2602515"/>
            <a:ext cx="1935267"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14694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6 stat - blu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4" name="Text Placeholder 11">
            <a:extLst>
              <a:ext uri="{FF2B5EF4-FFF2-40B4-BE49-F238E27FC236}">
                <a16:creationId xmlns:a16="http://schemas.microsoft.com/office/drawing/2014/main" id="{60A2CB51-3275-8DCF-08F9-CB14505BC2FF}"/>
              </a:ext>
            </a:extLst>
          </p:cNvPr>
          <p:cNvSpPr>
            <a:spLocks noGrp="1"/>
          </p:cNvSpPr>
          <p:nvPr>
            <p:ph type="body" sz="quarter" idx="34" hasCustomPrompt="1"/>
          </p:nvPr>
        </p:nvSpPr>
        <p:spPr>
          <a:xfrm>
            <a:off x="395331" y="1583909"/>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23" name="Text Placeholder 11">
            <a:extLst>
              <a:ext uri="{FF2B5EF4-FFF2-40B4-BE49-F238E27FC236}">
                <a16:creationId xmlns:a16="http://schemas.microsoft.com/office/drawing/2014/main" id="{89BFD307-75ED-3207-ECD3-E77774687659}"/>
              </a:ext>
            </a:extLst>
          </p:cNvPr>
          <p:cNvSpPr>
            <a:spLocks noGrp="1"/>
          </p:cNvSpPr>
          <p:nvPr>
            <p:ph type="body" sz="quarter" idx="35" hasCustomPrompt="1"/>
          </p:nvPr>
        </p:nvSpPr>
        <p:spPr>
          <a:xfrm>
            <a:off x="395331" y="2300620"/>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title" hasCustomPrompt="1"/>
          </p:nvPr>
        </p:nvSpPr>
        <p:spPr>
          <a:xfrm>
            <a:off x="423948" y="389608"/>
            <a:ext cx="4148052" cy="384392"/>
          </a:xfrm>
        </p:spPr>
        <p:txBody>
          <a:bodyPr/>
          <a:lstStyle>
            <a:lvl1pPr>
              <a:defRPr>
                <a:solidFill>
                  <a:schemeClr val="bg1"/>
                </a:solidFill>
              </a:defRPr>
            </a:lvl1p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4148049"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cxnSp>
        <p:nvCxnSpPr>
          <p:cNvPr id="8" name="Straight Connector 7">
            <a:extLst>
              <a:ext uri="{FF2B5EF4-FFF2-40B4-BE49-F238E27FC236}">
                <a16:creationId xmlns:a16="http://schemas.microsoft.com/office/drawing/2014/main" id="{0D8C6D04-5D2E-56FF-D00F-CBCEE4F860B8}"/>
              </a:ext>
            </a:extLst>
          </p:cNvPr>
          <p:cNvCxnSpPr>
            <a:cxnSpLocks/>
          </p:cNvCxnSpPr>
          <p:nvPr/>
        </p:nvCxnSpPr>
        <p:spPr>
          <a:xfrm>
            <a:off x="39533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4C818BE-8730-BF0D-4108-A183ADB007A4}"/>
              </a:ext>
            </a:extLst>
          </p:cNvPr>
          <p:cNvCxnSpPr>
            <a:cxnSpLocks/>
          </p:cNvCxnSpPr>
          <p:nvPr/>
        </p:nvCxnSpPr>
        <p:spPr>
          <a:xfrm>
            <a:off x="3292206"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3E3662F-6F9B-02A7-0B31-8133BAB54151}"/>
              </a:ext>
            </a:extLst>
          </p:cNvPr>
          <p:cNvCxnSpPr>
            <a:cxnSpLocks/>
          </p:cNvCxnSpPr>
          <p:nvPr/>
        </p:nvCxnSpPr>
        <p:spPr>
          <a:xfrm>
            <a:off x="618908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BACA564-8D22-BB4B-59C3-CCC18FD26E3C}"/>
              </a:ext>
            </a:extLst>
          </p:cNvPr>
          <p:cNvCxnSpPr>
            <a:cxnSpLocks/>
          </p:cNvCxnSpPr>
          <p:nvPr/>
        </p:nvCxnSpPr>
        <p:spPr>
          <a:xfrm>
            <a:off x="39533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5B83DA-D6FB-AA98-B49A-7CD223313F94}"/>
              </a:ext>
            </a:extLst>
          </p:cNvPr>
          <p:cNvCxnSpPr>
            <a:cxnSpLocks/>
          </p:cNvCxnSpPr>
          <p:nvPr/>
        </p:nvCxnSpPr>
        <p:spPr>
          <a:xfrm>
            <a:off x="3292206"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531CF32-20B8-D626-BF81-3A1CBED89E3D}"/>
              </a:ext>
            </a:extLst>
          </p:cNvPr>
          <p:cNvCxnSpPr>
            <a:cxnSpLocks/>
          </p:cNvCxnSpPr>
          <p:nvPr/>
        </p:nvCxnSpPr>
        <p:spPr>
          <a:xfrm>
            <a:off x="618908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39" name="Text Placeholder 11">
            <a:extLst>
              <a:ext uri="{FF2B5EF4-FFF2-40B4-BE49-F238E27FC236}">
                <a16:creationId xmlns:a16="http://schemas.microsoft.com/office/drawing/2014/main" id="{0D85011B-1C7B-03C7-647D-3906A1988BBE}"/>
              </a:ext>
            </a:extLst>
          </p:cNvPr>
          <p:cNvSpPr>
            <a:spLocks noGrp="1"/>
          </p:cNvSpPr>
          <p:nvPr>
            <p:ph type="body" sz="quarter" idx="36" hasCustomPrompt="1"/>
          </p:nvPr>
        </p:nvSpPr>
        <p:spPr>
          <a:xfrm>
            <a:off x="395331" y="3123952"/>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0" name="Text Placeholder 11">
            <a:extLst>
              <a:ext uri="{FF2B5EF4-FFF2-40B4-BE49-F238E27FC236}">
                <a16:creationId xmlns:a16="http://schemas.microsoft.com/office/drawing/2014/main" id="{19DA7B90-59A8-3523-B6CF-7D4EA77E4084}"/>
              </a:ext>
            </a:extLst>
          </p:cNvPr>
          <p:cNvSpPr>
            <a:spLocks noGrp="1"/>
          </p:cNvSpPr>
          <p:nvPr>
            <p:ph type="body" sz="quarter" idx="37" hasCustomPrompt="1"/>
          </p:nvPr>
        </p:nvSpPr>
        <p:spPr>
          <a:xfrm>
            <a:off x="395331" y="3840663"/>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1" name="Text Placeholder 11">
            <a:extLst>
              <a:ext uri="{FF2B5EF4-FFF2-40B4-BE49-F238E27FC236}">
                <a16:creationId xmlns:a16="http://schemas.microsoft.com/office/drawing/2014/main" id="{20E49CF0-81E5-7290-2881-1EACAFAB2AF4}"/>
              </a:ext>
            </a:extLst>
          </p:cNvPr>
          <p:cNvSpPr>
            <a:spLocks noGrp="1"/>
          </p:cNvSpPr>
          <p:nvPr>
            <p:ph type="body" sz="quarter" idx="38" hasCustomPrompt="1"/>
          </p:nvPr>
        </p:nvSpPr>
        <p:spPr>
          <a:xfrm>
            <a:off x="3292206" y="1583909"/>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2" name="Text Placeholder 11">
            <a:extLst>
              <a:ext uri="{FF2B5EF4-FFF2-40B4-BE49-F238E27FC236}">
                <a16:creationId xmlns:a16="http://schemas.microsoft.com/office/drawing/2014/main" id="{E601E334-00FC-786F-D88B-9D8B30C0201E}"/>
              </a:ext>
            </a:extLst>
          </p:cNvPr>
          <p:cNvSpPr>
            <a:spLocks noGrp="1"/>
          </p:cNvSpPr>
          <p:nvPr>
            <p:ph type="body" sz="quarter" idx="39" hasCustomPrompt="1"/>
          </p:nvPr>
        </p:nvSpPr>
        <p:spPr>
          <a:xfrm>
            <a:off x="3292206" y="2300620"/>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3" name="Text Placeholder 11">
            <a:extLst>
              <a:ext uri="{FF2B5EF4-FFF2-40B4-BE49-F238E27FC236}">
                <a16:creationId xmlns:a16="http://schemas.microsoft.com/office/drawing/2014/main" id="{E6C3B9ED-7536-0C19-2274-2D93FD232D65}"/>
              </a:ext>
            </a:extLst>
          </p:cNvPr>
          <p:cNvSpPr>
            <a:spLocks noGrp="1"/>
          </p:cNvSpPr>
          <p:nvPr>
            <p:ph type="body" sz="quarter" idx="40" hasCustomPrompt="1"/>
          </p:nvPr>
        </p:nvSpPr>
        <p:spPr>
          <a:xfrm>
            <a:off x="3292206" y="3123952"/>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4" name="Text Placeholder 11">
            <a:extLst>
              <a:ext uri="{FF2B5EF4-FFF2-40B4-BE49-F238E27FC236}">
                <a16:creationId xmlns:a16="http://schemas.microsoft.com/office/drawing/2014/main" id="{208F42A1-AE89-C431-57DA-3DDC5410EEA2}"/>
              </a:ext>
            </a:extLst>
          </p:cNvPr>
          <p:cNvSpPr>
            <a:spLocks noGrp="1"/>
          </p:cNvSpPr>
          <p:nvPr>
            <p:ph type="body" sz="quarter" idx="41" hasCustomPrompt="1"/>
          </p:nvPr>
        </p:nvSpPr>
        <p:spPr>
          <a:xfrm>
            <a:off x="3292206" y="3840663"/>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5" name="Text Placeholder 11">
            <a:extLst>
              <a:ext uri="{FF2B5EF4-FFF2-40B4-BE49-F238E27FC236}">
                <a16:creationId xmlns:a16="http://schemas.microsoft.com/office/drawing/2014/main" id="{D19B99C7-3D36-ABD9-F111-7DDBC051A0DA}"/>
              </a:ext>
            </a:extLst>
          </p:cNvPr>
          <p:cNvSpPr>
            <a:spLocks noGrp="1"/>
          </p:cNvSpPr>
          <p:nvPr>
            <p:ph type="body" sz="quarter" idx="42" hasCustomPrompt="1"/>
          </p:nvPr>
        </p:nvSpPr>
        <p:spPr>
          <a:xfrm>
            <a:off x="6189081" y="1583909"/>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6" name="Text Placeholder 11">
            <a:extLst>
              <a:ext uri="{FF2B5EF4-FFF2-40B4-BE49-F238E27FC236}">
                <a16:creationId xmlns:a16="http://schemas.microsoft.com/office/drawing/2014/main" id="{52FFDE09-3EB0-D5C3-AEC4-77F1F9C6B4E6}"/>
              </a:ext>
            </a:extLst>
          </p:cNvPr>
          <p:cNvSpPr>
            <a:spLocks noGrp="1"/>
          </p:cNvSpPr>
          <p:nvPr>
            <p:ph type="body" sz="quarter" idx="43" hasCustomPrompt="1"/>
          </p:nvPr>
        </p:nvSpPr>
        <p:spPr>
          <a:xfrm>
            <a:off x="6189081" y="2300620"/>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47" name="Text Placeholder 11">
            <a:extLst>
              <a:ext uri="{FF2B5EF4-FFF2-40B4-BE49-F238E27FC236}">
                <a16:creationId xmlns:a16="http://schemas.microsoft.com/office/drawing/2014/main" id="{090ADF26-ED91-A739-FFE4-FDB4BDDFA77C}"/>
              </a:ext>
            </a:extLst>
          </p:cNvPr>
          <p:cNvSpPr>
            <a:spLocks noGrp="1"/>
          </p:cNvSpPr>
          <p:nvPr>
            <p:ph type="body" sz="quarter" idx="44" hasCustomPrompt="1"/>
          </p:nvPr>
        </p:nvSpPr>
        <p:spPr>
          <a:xfrm>
            <a:off x="6189081" y="3123952"/>
            <a:ext cx="2581134" cy="737501"/>
          </a:xfrm>
        </p:spPr>
        <p:txBody>
          <a:bodyPr lIns="0" tIns="72000" anchor="t" anchorCtr="0">
            <a:noAutofit/>
          </a:bodyPr>
          <a:lstStyle>
            <a:lvl1pPr marL="0" indent="0">
              <a:lnSpc>
                <a:spcPct val="90000"/>
              </a:lnSpc>
              <a:spcAft>
                <a:spcPts val="400"/>
              </a:spcAft>
              <a:buClr>
                <a:schemeClr val="accent4"/>
              </a:buClr>
              <a:buFont typeface="Arial" panose="020B0604020202020204" pitchFamily="34" charset="0"/>
              <a:buNone/>
              <a:tabLst/>
              <a:defRPr sz="4800" b="1">
                <a:solidFill>
                  <a:schemeClr val="accent4"/>
                </a:solidFill>
                <a:latin typeface="Arial" panose="020B0604020202020204" pitchFamily="34" charset="0"/>
                <a:cs typeface="Arial" panose="020B060402020202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a:t>
            </a:r>
          </a:p>
        </p:txBody>
      </p:sp>
      <p:sp>
        <p:nvSpPr>
          <p:cNvPr id="48" name="Text Placeholder 11">
            <a:extLst>
              <a:ext uri="{FF2B5EF4-FFF2-40B4-BE49-F238E27FC236}">
                <a16:creationId xmlns:a16="http://schemas.microsoft.com/office/drawing/2014/main" id="{20069D66-839F-636D-2F02-D956CC599D1F}"/>
              </a:ext>
            </a:extLst>
          </p:cNvPr>
          <p:cNvSpPr>
            <a:spLocks noGrp="1"/>
          </p:cNvSpPr>
          <p:nvPr>
            <p:ph type="body" sz="quarter" idx="45" hasCustomPrompt="1"/>
          </p:nvPr>
        </p:nvSpPr>
        <p:spPr>
          <a:xfrm>
            <a:off x="6189081" y="3840663"/>
            <a:ext cx="2581134" cy="718659"/>
          </a:xfrm>
        </p:spPr>
        <p:txBody>
          <a:bodyPr lIns="0" tIns="0" anchor="t" anchorCtr="0">
            <a:noAutofit/>
          </a:bodyPr>
          <a:lstStyle>
            <a:lvl1pPr marL="0" indent="0">
              <a:lnSpc>
                <a:spcPct val="100000"/>
              </a:lnSpc>
              <a:spcAft>
                <a:spcPts val="400"/>
              </a:spcAft>
              <a:buClr>
                <a:schemeClr val="accent4"/>
              </a:buClr>
              <a:buFont typeface="Arial" panose="020B0604020202020204" pitchFamily="34" charset="0"/>
              <a:buNone/>
              <a:tabLst/>
              <a:defRPr sz="1600" b="0">
                <a:solidFill>
                  <a:schemeClr val="bg1"/>
                </a:solidFill>
                <a:latin typeface="Calibri" panose="020F0502020204030204" pitchFamily="34" charset="0"/>
                <a:cs typeface="Calibri" panose="020F0502020204030204" pitchFamily="34" charset="0"/>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cxnSp>
        <p:nvCxnSpPr>
          <p:cNvPr id="4" name="Straight Connector 3">
            <a:extLst>
              <a:ext uri="{FF2B5EF4-FFF2-40B4-BE49-F238E27FC236}">
                <a16:creationId xmlns:a16="http://schemas.microsoft.com/office/drawing/2014/main" id="{69AEAB98-3E1F-534C-4F2E-16F2316B91C5}"/>
              </a:ext>
            </a:extLst>
          </p:cNvPr>
          <p:cNvCxnSpPr>
            <a:cxnSpLocks/>
          </p:cNvCxnSpPr>
          <p:nvPr userDrawn="1"/>
        </p:nvCxnSpPr>
        <p:spPr>
          <a:xfrm>
            <a:off x="39533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84800A87-D9BE-AD62-4B81-E0AC11467E07}"/>
              </a:ext>
            </a:extLst>
          </p:cNvPr>
          <p:cNvCxnSpPr>
            <a:cxnSpLocks/>
          </p:cNvCxnSpPr>
          <p:nvPr userDrawn="1"/>
        </p:nvCxnSpPr>
        <p:spPr>
          <a:xfrm>
            <a:off x="3292206"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F25D914-4D71-42FE-76D4-B8A2C6974D46}"/>
              </a:ext>
            </a:extLst>
          </p:cNvPr>
          <p:cNvCxnSpPr>
            <a:cxnSpLocks/>
          </p:cNvCxnSpPr>
          <p:nvPr userDrawn="1"/>
        </p:nvCxnSpPr>
        <p:spPr>
          <a:xfrm>
            <a:off x="6189081" y="1583910"/>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BC961C6A-BA39-45F9-C37D-CE829A34865D}"/>
              </a:ext>
            </a:extLst>
          </p:cNvPr>
          <p:cNvCxnSpPr>
            <a:cxnSpLocks/>
          </p:cNvCxnSpPr>
          <p:nvPr userDrawn="1"/>
        </p:nvCxnSpPr>
        <p:spPr>
          <a:xfrm>
            <a:off x="39533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7306EBE-89C6-FBA2-ADFD-FE41A698487A}"/>
              </a:ext>
            </a:extLst>
          </p:cNvPr>
          <p:cNvCxnSpPr>
            <a:cxnSpLocks/>
          </p:cNvCxnSpPr>
          <p:nvPr userDrawn="1"/>
        </p:nvCxnSpPr>
        <p:spPr>
          <a:xfrm>
            <a:off x="3292206"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B097CEA-0C65-751C-4262-F548539FF878}"/>
              </a:ext>
            </a:extLst>
          </p:cNvPr>
          <p:cNvCxnSpPr>
            <a:cxnSpLocks/>
          </p:cNvCxnSpPr>
          <p:nvPr userDrawn="1"/>
        </p:nvCxnSpPr>
        <p:spPr>
          <a:xfrm>
            <a:off x="6189081" y="3125951"/>
            <a:ext cx="2585768" cy="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269915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Statement with tex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9" name="Text Placeholder 8">
            <a:extLst>
              <a:ext uri="{FF2B5EF4-FFF2-40B4-BE49-F238E27FC236}">
                <a16:creationId xmlns:a16="http://schemas.microsoft.com/office/drawing/2014/main" id="{9D144EBA-F7B0-56E4-16FB-EFDFACB6F193}"/>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35CBD9"/>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761935478"/>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Statement with tex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7" name="Text Placeholder 8">
            <a:extLst>
              <a:ext uri="{FF2B5EF4-FFF2-40B4-BE49-F238E27FC236}">
                <a16:creationId xmlns:a16="http://schemas.microsoft.com/office/drawing/2014/main" id="{D850B532-1D4B-4184-4013-D20042B690FD}"/>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3ED186"/>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182794053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Statement with text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8" name="Text Placeholder 8">
            <a:extLst>
              <a:ext uri="{FF2B5EF4-FFF2-40B4-BE49-F238E27FC236}">
                <a16:creationId xmlns:a16="http://schemas.microsoft.com/office/drawing/2014/main" id="{C3072D07-9241-E0F0-0E3A-55AAD32B7B36}"/>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A47BC9"/>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396680905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Statement with text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12" name="Text Placeholder 11">
            <a:extLst>
              <a:ext uri="{FF2B5EF4-FFF2-40B4-BE49-F238E27FC236}">
                <a16:creationId xmlns:a16="http://schemas.microsoft.com/office/drawing/2014/main" id="{040862D2-161D-0B6B-7605-BDB7D7F72932}"/>
              </a:ext>
            </a:extLst>
          </p:cNvPr>
          <p:cNvSpPr>
            <a:spLocks noGrp="1"/>
          </p:cNvSpPr>
          <p:nvPr>
            <p:ph type="body" sz="quarter" idx="15" hasCustomPrompt="1"/>
          </p:nvPr>
        </p:nvSpPr>
        <p:spPr>
          <a:xfrm>
            <a:off x="5232399" y="1494193"/>
            <a:ext cx="3487737" cy="1674846"/>
          </a:xfrm>
        </p:spPr>
        <p:txBody>
          <a:bodyPr anchor="ctr" anchorCtr="0"/>
          <a:lstStyle>
            <a:lvl1pPr marL="0" indent="0">
              <a:buClr>
                <a:schemeClr val="accent4"/>
              </a:buClr>
              <a:buFont typeface="Arial" panose="020B0604020202020204" pitchFamily="34" charset="0"/>
              <a:buNone/>
              <a:tabLst/>
              <a:defRPr sz="1400">
                <a:solidFill>
                  <a:schemeClr val="bg1"/>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8" name="Text Placeholder 8">
            <a:extLst>
              <a:ext uri="{FF2B5EF4-FFF2-40B4-BE49-F238E27FC236}">
                <a16:creationId xmlns:a16="http://schemas.microsoft.com/office/drawing/2014/main" id="{C24D4113-3470-90AA-2438-3B4E4CED0EC5}"/>
              </a:ext>
            </a:extLst>
          </p:cNvPr>
          <p:cNvSpPr>
            <a:spLocks noGrp="1"/>
          </p:cNvSpPr>
          <p:nvPr>
            <p:ph type="body" sz="quarter" idx="17" hasCustomPrompt="1"/>
          </p:nvPr>
        </p:nvSpPr>
        <p:spPr>
          <a:xfrm>
            <a:off x="423864" y="1756800"/>
            <a:ext cx="3802354" cy="1148400"/>
          </a:xfrm>
        </p:spPr>
        <p:txBody>
          <a:bodyPr anchor="ctr" anchorCtr="0"/>
          <a:lstStyle>
            <a:lvl1pPr marL="0" indent="0">
              <a:buNone/>
              <a:defRPr sz="3200">
                <a:solidFill>
                  <a:srgbClr val="0070D5"/>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Type text here</a:t>
            </a:r>
          </a:p>
        </p:txBody>
      </p:sp>
    </p:spTree>
    <p:extLst>
      <p:ext uri="{BB962C8B-B14F-4D97-AF65-F5344CB8AC3E}">
        <p14:creationId xmlns:p14="http://schemas.microsoft.com/office/powerpoint/2010/main" val="416152812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Chart with text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6EAFEDF2-A59B-E653-433C-7F940ABD75C0}"/>
              </a:ext>
            </a:extLst>
          </p:cNvPr>
          <p:cNvSpPr>
            <a:spLocks noGrp="1"/>
          </p:cNvSpPr>
          <p:nvPr>
            <p:ph type="body" sz="quarter" idx="15" hasCustomPrompt="1"/>
          </p:nvPr>
        </p:nvSpPr>
        <p:spPr>
          <a:xfrm>
            <a:off x="5100137" y="1093767"/>
            <a:ext cx="3619999" cy="2957551"/>
          </a:xfrm>
        </p:spPr>
        <p:txBody>
          <a:bodyPr anchor="ctr" anchorCtr="0"/>
          <a:lstStyle>
            <a:lvl1pPr marL="222250" indent="-222250">
              <a:buClr>
                <a:schemeClr val="accent4"/>
              </a:buClr>
              <a:buFont typeface="Arial" panose="020B0604020202020204" pitchFamily="34" charset="0"/>
              <a:buChar char="•"/>
              <a:tabLst/>
              <a:defRPr sz="14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8" name="Text Placeholder 7">
            <a:extLst>
              <a:ext uri="{FF2B5EF4-FFF2-40B4-BE49-F238E27FC236}">
                <a16:creationId xmlns:a16="http://schemas.microsoft.com/office/drawing/2014/main" id="{288A71D1-5380-3D18-9B61-E83657A08BBB}"/>
              </a:ext>
            </a:extLst>
          </p:cNvPr>
          <p:cNvSpPr>
            <a:spLocks noGrp="1"/>
          </p:cNvSpPr>
          <p:nvPr>
            <p:ph type="body" sz="quarter" idx="16" hasCustomPrompt="1"/>
          </p:nvPr>
        </p:nvSpPr>
        <p:spPr>
          <a:xfrm>
            <a:off x="0" y="0"/>
            <a:ext cx="4676274" cy="5145088"/>
          </a:xfrm>
          <a:solidFill>
            <a:schemeClr val="accent3">
              <a:lumMod val="20000"/>
              <a:lumOff val="80000"/>
            </a:schemeClr>
          </a:solidFill>
        </p:spPr>
        <p:txBody>
          <a:bodyPr/>
          <a:lstStyle>
            <a:lvl1pPr marL="0" indent="0">
              <a:buNone/>
              <a:defRPr/>
            </a:lvl1pPr>
          </a:lstStyle>
          <a:p>
            <a:pPr lvl="0"/>
            <a:r>
              <a:rPr lang="en-GB" dirty="0"/>
              <a:t> </a:t>
            </a:r>
          </a:p>
        </p:txBody>
      </p:sp>
      <p:sp>
        <p:nvSpPr>
          <p:cNvPr id="2" name="Title 1"/>
          <p:cNvSpPr>
            <a:spLocks noGrp="1"/>
          </p:cNvSpPr>
          <p:nvPr>
            <p:ph type="title" hasCustomPrompt="1"/>
          </p:nvPr>
        </p:nvSpPr>
        <p:spPr>
          <a:xfrm>
            <a:off x="423949" y="389608"/>
            <a:ext cx="3640050"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3640048"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6" name="Text Placeholder 15">
            <a:extLst>
              <a:ext uri="{FF2B5EF4-FFF2-40B4-BE49-F238E27FC236}">
                <a16:creationId xmlns:a16="http://schemas.microsoft.com/office/drawing/2014/main" id="{71E0C2A9-DD14-E6C7-8ED6-EF474AC2557B}"/>
              </a:ext>
            </a:extLst>
          </p:cNvPr>
          <p:cNvSpPr>
            <a:spLocks noGrp="1"/>
          </p:cNvSpPr>
          <p:nvPr>
            <p:ph type="body" sz="quarter" idx="14" hasCustomPrompt="1"/>
          </p:nvPr>
        </p:nvSpPr>
        <p:spPr>
          <a:xfrm>
            <a:off x="423863" y="4781981"/>
            <a:ext cx="1537941" cy="131598"/>
          </a:xfrm>
          <a:blipFill>
            <a:blip r:embed="rId3"/>
            <a:stretch>
              <a:fillRect/>
            </a:stretch>
          </a:blipFill>
        </p:spPr>
        <p:txBody>
          <a:bodyPr anchor="ctr" anchorCtr="0"/>
          <a:lstStyle>
            <a:lvl1pPr marL="0" indent="0">
              <a:buNone/>
              <a:defRPr/>
            </a:lvl1pPr>
          </a:lstStyle>
          <a:p>
            <a:pPr lvl="0"/>
            <a:r>
              <a:rPr lang="en-GB" dirty="0"/>
              <a:t> </a:t>
            </a:r>
          </a:p>
        </p:txBody>
      </p:sp>
      <p:sp>
        <p:nvSpPr>
          <p:cNvPr id="13" name="Chart Placeholder 12">
            <a:extLst>
              <a:ext uri="{FF2B5EF4-FFF2-40B4-BE49-F238E27FC236}">
                <a16:creationId xmlns:a16="http://schemas.microsoft.com/office/drawing/2014/main" id="{159470D4-D73F-6F7B-C7DE-294C12357EED}"/>
              </a:ext>
            </a:extLst>
          </p:cNvPr>
          <p:cNvSpPr>
            <a:spLocks noGrp="1"/>
          </p:cNvSpPr>
          <p:nvPr>
            <p:ph type="chart" sz="quarter" idx="17" hasCustomPrompt="1"/>
          </p:nvPr>
        </p:nvSpPr>
        <p:spPr>
          <a:xfrm>
            <a:off x="423863" y="1251285"/>
            <a:ext cx="3640136" cy="3253530"/>
          </a:xfrm>
        </p:spPr>
        <p:txBody>
          <a:bodyPr bIns="576000" anchor="ctr" anchorCtr="0"/>
          <a:lstStyle>
            <a:lvl1pPr marL="0" indent="0" algn="ctr">
              <a:buNone/>
              <a:defRPr/>
            </a:lvl1pPr>
          </a:lstStyle>
          <a:p>
            <a:r>
              <a:rPr lang="en-GB" dirty="0"/>
              <a:t>Build chart here</a:t>
            </a:r>
          </a:p>
        </p:txBody>
      </p:sp>
    </p:spTree>
    <p:extLst>
      <p:ext uri="{BB962C8B-B14F-4D97-AF65-F5344CB8AC3E}">
        <p14:creationId xmlns:p14="http://schemas.microsoft.com/office/powerpoint/2010/main" val="23687904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Chart with tex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8" name="Text Placeholder 11">
            <a:extLst>
              <a:ext uri="{FF2B5EF4-FFF2-40B4-BE49-F238E27FC236}">
                <a16:creationId xmlns:a16="http://schemas.microsoft.com/office/drawing/2014/main" id="{6EAFEDF2-A59B-E653-433C-7F940ABD75C0}"/>
              </a:ext>
            </a:extLst>
          </p:cNvPr>
          <p:cNvSpPr>
            <a:spLocks noGrp="1"/>
          </p:cNvSpPr>
          <p:nvPr>
            <p:ph type="body" sz="quarter" idx="15" hasCustomPrompt="1"/>
          </p:nvPr>
        </p:nvSpPr>
        <p:spPr>
          <a:xfrm>
            <a:off x="311569" y="1093767"/>
            <a:ext cx="3619999" cy="2957551"/>
          </a:xfrm>
        </p:spPr>
        <p:txBody>
          <a:bodyPr anchor="ctr" anchorCtr="0"/>
          <a:lstStyle>
            <a:lvl1pPr marL="222250" indent="-222250">
              <a:buClr>
                <a:schemeClr val="accent4"/>
              </a:buClr>
              <a:buFont typeface="Arial" panose="020B0604020202020204" pitchFamily="34" charset="0"/>
              <a:buChar char="•"/>
              <a:tabLst/>
              <a:defRPr sz="1600">
                <a:solidFill>
                  <a:schemeClr val="tx2"/>
                </a:solidFill>
              </a:defRPr>
            </a:lvl1pPr>
            <a:lvl2pPr>
              <a:buClr>
                <a:schemeClr val="accent4"/>
              </a:buClr>
              <a:defRPr/>
            </a:lvl2pPr>
            <a:lvl3pPr>
              <a:buClr>
                <a:schemeClr val="accent4"/>
              </a:buClr>
              <a:defRPr/>
            </a:lvl3pPr>
            <a:lvl4pPr>
              <a:buClr>
                <a:schemeClr val="accent4"/>
              </a:buClr>
              <a:defRPr/>
            </a:lvl4pPr>
            <a:lvl5pPr>
              <a:buClr>
                <a:schemeClr val="accent4"/>
              </a:buClr>
              <a:defRPr/>
            </a:lvl5pPr>
          </a:lstStyle>
          <a:p>
            <a:pPr lvl="0"/>
            <a:r>
              <a:rPr lang="en-GB" dirty="0"/>
              <a:t>Type text here</a:t>
            </a:r>
          </a:p>
        </p:txBody>
      </p:sp>
      <p:sp>
        <p:nvSpPr>
          <p:cNvPr id="2" name="Title 1"/>
          <p:cNvSpPr>
            <a:spLocks noGrp="1"/>
          </p:cNvSpPr>
          <p:nvPr>
            <p:ph type="title" hasCustomPrompt="1"/>
          </p:nvPr>
        </p:nvSpPr>
        <p:spPr>
          <a:xfrm>
            <a:off x="423948" y="389608"/>
            <a:ext cx="8296187" cy="384392"/>
          </a:xfrm>
        </p:spPr>
        <p:txBody>
          <a:bodyPr/>
          <a:lstStyle/>
          <a:p>
            <a:r>
              <a:rPr lang="en-GB" dirty="0"/>
              <a:t>Title goes here</a:t>
            </a:r>
            <a:endParaRPr lang="en-US" dirty="0"/>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800" y="774000"/>
            <a:ext cx="8296182"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13" name="Chart Placeholder 12">
            <a:extLst>
              <a:ext uri="{FF2B5EF4-FFF2-40B4-BE49-F238E27FC236}">
                <a16:creationId xmlns:a16="http://schemas.microsoft.com/office/drawing/2014/main" id="{159470D4-D73F-6F7B-C7DE-294C12357EED}"/>
              </a:ext>
            </a:extLst>
          </p:cNvPr>
          <p:cNvSpPr>
            <a:spLocks noGrp="1"/>
          </p:cNvSpPr>
          <p:nvPr>
            <p:ph type="chart" sz="quarter" idx="17" hasCustomPrompt="1"/>
          </p:nvPr>
        </p:nvSpPr>
        <p:spPr>
          <a:xfrm>
            <a:off x="5080000" y="1251285"/>
            <a:ext cx="3640136" cy="3253530"/>
          </a:xfrm>
        </p:spPr>
        <p:txBody>
          <a:bodyPr bIns="576000" anchor="ctr" anchorCtr="0"/>
          <a:lstStyle>
            <a:lvl1pPr marL="0" indent="0" algn="ctr">
              <a:buNone/>
              <a:defRPr/>
            </a:lvl1pPr>
          </a:lstStyle>
          <a:p>
            <a:r>
              <a:rPr lang="en-GB" dirty="0"/>
              <a:t>Build chart here</a:t>
            </a:r>
          </a:p>
        </p:txBody>
      </p:sp>
    </p:spTree>
    <p:extLst>
      <p:ext uri="{BB962C8B-B14F-4D97-AF65-F5344CB8AC3E}">
        <p14:creationId xmlns:p14="http://schemas.microsoft.com/office/powerpoint/2010/main" val="213958618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ab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able Placeholder 7">
            <a:extLst>
              <a:ext uri="{FF2B5EF4-FFF2-40B4-BE49-F238E27FC236}">
                <a16:creationId xmlns:a16="http://schemas.microsoft.com/office/drawing/2014/main" id="{8C465F88-47F4-A923-1516-8CCECCE9D84B}"/>
              </a:ext>
            </a:extLst>
          </p:cNvPr>
          <p:cNvSpPr>
            <a:spLocks noGrp="1"/>
          </p:cNvSpPr>
          <p:nvPr>
            <p:ph type="tbl" sz="quarter" idx="15" hasCustomPrompt="1"/>
          </p:nvPr>
        </p:nvSpPr>
        <p:spPr>
          <a:xfrm>
            <a:off x="423863" y="1355725"/>
            <a:ext cx="8382000" cy="3014663"/>
          </a:xfrm>
        </p:spPr>
        <p:txBody>
          <a:bodyPr bIns="648000" anchor="ctr" anchorCtr="0"/>
          <a:lstStyle>
            <a:lvl1pPr marL="0" indent="0" algn="ctr">
              <a:buNone/>
              <a:defRPr b="0">
                <a:solidFill>
                  <a:schemeClr val="tx2"/>
                </a:solidFill>
              </a:defRPr>
            </a:lvl1pPr>
          </a:lstStyle>
          <a:p>
            <a:r>
              <a:rPr lang="en-GB" dirty="0"/>
              <a:t>Build table here</a:t>
            </a:r>
          </a:p>
        </p:txBody>
      </p:sp>
      <p:sp>
        <p:nvSpPr>
          <p:cNvPr id="2" name="Title 1"/>
          <p:cNvSpPr>
            <a:spLocks noGrp="1"/>
          </p:cNvSpPr>
          <p:nvPr>
            <p:ph type="title" hasCustomPrompt="1"/>
          </p:nvPr>
        </p:nvSpPr>
        <p:spPr>
          <a:xfrm>
            <a:off x="423948" y="389608"/>
            <a:ext cx="8381780" cy="384392"/>
          </a:xfrm>
        </p:spPr>
        <p:txBody>
          <a:body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75"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Tree>
    <p:extLst>
      <p:ext uri="{BB962C8B-B14F-4D97-AF65-F5344CB8AC3E}">
        <p14:creationId xmlns:p14="http://schemas.microsoft.com/office/powerpoint/2010/main" val="113893262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imeline 1">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381780" cy="384392"/>
          </a:xfrm>
        </p:spPr>
        <p:txBody>
          <a:body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75"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D2594817-D33C-497A-52E7-EADA8488C758}"/>
              </a:ext>
            </a:extLst>
          </p:cNvPr>
          <p:cNvSpPr>
            <a:spLocks noGrp="1"/>
          </p:cNvSpPr>
          <p:nvPr>
            <p:ph type="body" sz="quarter" idx="15" hasCustomPrompt="1"/>
          </p:nvPr>
        </p:nvSpPr>
        <p:spPr>
          <a:xfrm>
            <a:off x="375283" y="2710623"/>
            <a:ext cx="299017" cy="298237"/>
          </a:xfrm>
          <a:prstGeom prst="ellipse">
            <a:avLst/>
          </a:prstGeom>
          <a:solidFill>
            <a:schemeClr val="accent4"/>
          </a:solidFill>
        </p:spPr>
        <p:txBody>
          <a:bodyPr/>
          <a:lstStyle>
            <a:lvl1pPr marL="0" indent="0">
              <a:buNone/>
              <a:defRPr/>
            </a:lvl1pPr>
          </a:lstStyle>
          <a:p>
            <a:pPr lvl="0"/>
            <a:r>
              <a:rPr lang="en-GB" dirty="0"/>
              <a:t> </a:t>
            </a:r>
          </a:p>
        </p:txBody>
      </p:sp>
      <p:sp>
        <p:nvSpPr>
          <p:cNvPr id="11" name="Text Placeholder 9">
            <a:extLst>
              <a:ext uri="{FF2B5EF4-FFF2-40B4-BE49-F238E27FC236}">
                <a16:creationId xmlns:a16="http://schemas.microsoft.com/office/drawing/2014/main" id="{639C1AD6-14C4-C66D-CC25-FF6A83E4E4D4}"/>
              </a:ext>
            </a:extLst>
          </p:cNvPr>
          <p:cNvSpPr>
            <a:spLocks noGrp="1"/>
          </p:cNvSpPr>
          <p:nvPr>
            <p:ph type="body" sz="quarter" idx="16" hasCustomPrompt="1"/>
          </p:nvPr>
        </p:nvSpPr>
        <p:spPr>
          <a:xfrm>
            <a:off x="1765951"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5" name="Text Placeholder 9">
            <a:extLst>
              <a:ext uri="{FF2B5EF4-FFF2-40B4-BE49-F238E27FC236}">
                <a16:creationId xmlns:a16="http://schemas.microsoft.com/office/drawing/2014/main" id="{B6426EE6-1DA6-3959-9062-3DB41E129ABA}"/>
              </a:ext>
            </a:extLst>
          </p:cNvPr>
          <p:cNvSpPr>
            <a:spLocks noGrp="1"/>
          </p:cNvSpPr>
          <p:nvPr>
            <p:ph type="body" sz="quarter" idx="17" hasCustomPrompt="1"/>
          </p:nvPr>
        </p:nvSpPr>
        <p:spPr>
          <a:xfrm>
            <a:off x="3156619"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7" name="Text Placeholder 9">
            <a:extLst>
              <a:ext uri="{FF2B5EF4-FFF2-40B4-BE49-F238E27FC236}">
                <a16:creationId xmlns:a16="http://schemas.microsoft.com/office/drawing/2014/main" id="{4924032C-ABA7-175E-0C32-9228765823E8}"/>
              </a:ext>
            </a:extLst>
          </p:cNvPr>
          <p:cNvSpPr>
            <a:spLocks noGrp="1"/>
          </p:cNvSpPr>
          <p:nvPr>
            <p:ph type="body" sz="quarter" idx="18" hasCustomPrompt="1"/>
          </p:nvPr>
        </p:nvSpPr>
        <p:spPr>
          <a:xfrm>
            <a:off x="7328623"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23" name="Text Placeholder 22">
            <a:extLst>
              <a:ext uri="{FF2B5EF4-FFF2-40B4-BE49-F238E27FC236}">
                <a16:creationId xmlns:a16="http://schemas.microsoft.com/office/drawing/2014/main" id="{C9231AFD-6A5E-50D9-B194-EF8F9BA92966}"/>
              </a:ext>
            </a:extLst>
          </p:cNvPr>
          <p:cNvSpPr>
            <a:spLocks noGrp="1"/>
          </p:cNvSpPr>
          <p:nvPr>
            <p:ph type="body" sz="quarter" idx="20" hasCustomPrompt="1"/>
          </p:nvPr>
        </p:nvSpPr>
        <p:spPr>
          <a:xfrm>
            <a:off x="1917075"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4" name="Text Placeholder 22">
            <a:extLst>
              <a:ext uri="{FF2B5EF4-FFF2-40B4-BE49-F238E27FC236}">
                <a16:creationId xmlns:a16="http://schemas.microsoft.com/office/drawing/2014/main" id="{B8F9A476-2A74-CCE6-8CA7-6C9FDDA3DB80}"/>
              </a:ext>
            </a:extLst>
          </p:cNvPr>
          <p:cNvSpPr>
            <a:spLocks noGrp="1"/>
          </p:cNvSpPr>
          <p:nvPr>
            <p:ph type="body" sz="quarter" idx="21" hasCustomPrompt="1"/>
          </p:nvPr>
        </p:nvSpPr>
        <p:spPr>
          <a:xfrm>
            <a:off x="1917075"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6" name="Text Placeholder 22">
            <a:extLst>
              <a:ext uri="{FF2B5EF4-FFF2-40B4-BE49-F238E27FC236}">
                <a16:creationId xmlns:a16="http://schemas.microsoft.com/office/drawing/2014/main" id="{756F20E7-FB6F-83BB-9001-22B388D10B05}"/>
              </a:ext>
            </a:extLst>
          </p:cNvPr>
          <p:cNvSpPr>
            <a:spLocks noGrp="1"/>
          </p:cNvSpPr>
          <p:nvPr>
            <p:ph type="body" sz="quarter" idx="22" hasCustomPrompt="1"/>
          </p:nvPr>
        </p:nvSpPr>
        <p:spPr>
          <a:xfrm>
            <a:off x="4693785"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7" name="Text Placeholder 22">
            <a:extLst>
              <a:ext uri="{FF2B5EF4-FFF2-40B4-BE49-F238E27FC236}">
                <a16:creationId xmlns:a16="http://schemas.microsoft.com/office/drawing/2014/main" id="{2E500567-53F7-9C04-8829-BE8C3BA9120D}"/>
              </a:ext>
            </a:extLst>
          </p:cNvPr>
          <p:cNvSpPr>
            <a:spLocks noGrp="1"/>
          </p:cNvSpPr>
          <p:nvPr>
            <p:ph type="body" sz="quarter" idx="23" hasCustomPrompt="1"/>
          </p:nvPr>
        </p:nvSpPr>
        <p:spPr>
          <a:xfrm>
            <a:off x="4693785"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9" name="Text Placeholder 22">
            <a:extLst>
              <a:ext uri="{FF2B5EF4-FFF2-40B4-BE49-F238E27FC236}">
                <a16:creationId xmlns:a16="http://schemas.microsoft.com/office/drawing/2014/main" id="{3F1A3745-880D-943F-D5EC-1E98FA0BBE20}"/>
              </a:ext>
            </a:extLst>
          </p:cNvPr>
          <p:cNvSpPr>
            <a:spLocks noGrp="1"/>
          </p:cNvSpPr>
          <p:nvPr>
            <p:ph type="body" sz="quarter" idx="24" hasCustomPrompt="1"/>
          </p:nvPr>
        </p:nvSpPr>
        <p:spPr>
          <a:xfrm>
            <a:off x="7479731"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0" name="Text Placeholder 22">
            <a:extLst>
              <a:ext uri="{FF2B5EF4-FFF2-40B4-BE49-F238E27FC236}">
                <a16:creationId xmlns:a16="http://schemas.microsoft.com/office/drawing/2014/main" id="{42E3B71E-2CAF-E4E4-8F8B-D10AD76651D4}"/>
              </a:ext>
            </a:extLst>
          </p:cNvPr>
          <p:cNvSpPr>
            <a:spLocks noGrp="1"/>
          </p:cNvSpPr>
          <p:nvPr>
            <p:ph type="body" sz="quarter" idx="25" hasCustomPrompt="1"/>
          </p:nvPr>
        </p:nvSpPr>
        <p:spPr>
          <a:xfrm>
            <a:off x="7479731"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4" name="Text Placeholder 9">
            <a:extLst>
              <a:ext uri="{FF2B5EF4-FFF2-40B4-BE49-F238E27FC236}">
                <a16:creationId xmlns:a16="http://schemas.microsoft.com/office/drawing/2014/main" id="{C500E3F5-9AEE-BED3-7589-7A6583AC07D5}"/>
              </a:ext>
            </a:extLst>
          </p:cNvPr>
          <p:cNvSpPr>
            <a:spLocks noGrp="1"/>
          </p:cNvSpPr>
          <p:nvPr>
            <p:ph type="body" sz="quarter" idx="26" hasCustomPrompt="1"/>
          </p:nvPr>
        </p:nvSpPr>
        <p:spPr>
          <a:xfrm>
            <a:off x="5937955"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5" name="Text Placeholder 9">
            <a:extLst>
              <a:ext uri="{FF2B5EF4-FFF2-40B4-BE49-F238E27FC236}">
                <a16:creationId xmlns:a16="http://schemas.microsoft.com/office/drawing/2014/main" id="{8E51174C-97B5-D8F5-EB59-BC5CF326F779}"/>
              </a:ext>
            </a:extLst>
          </p:cNvPr>
          <p:cNvSpPr>
            <a:spLocks noGrp="1"/>
          </p:cNvSpPr>
          <p:nvPr>
            <p:ph type="body" sz="quarter" idx="27" hasCustomPrompt="1"/>
          </p:nvPr>
        </p:nvSpPr>
        <p:spPr>
          <a:xfrm>
            <a:off x="4547287"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6" name="Text Placeholder 22">
            <a:extLst>
              <a:ext uri="{FF2B5EF4-FFF2-40B4-BE49-F238E27FC236}">
                <a16:creationId xmlns:a16="http://schemas.microsoft.com/office/drawing/2014/main" id="{130D67F9-2346-09BE-065B-784B172F108E}"/>
              </a:ext>
            </a:extLst>
          </p:cNvPr>
          <p:cNvSpPr>
            <a:spLocks noGrp="1"/>
          </p:cNvSpPr>
          <p:nvPr>
            <p:ph type="body" sz="quarter" idx="28" hasCustomPrompt="1"/>
          </p:nvPr>
        </p:nvSpPr>
        <p:spPr>
          <a:xfrm>
            <a:off x="3303637"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7" name="Text Placeholder 22">
            <a:extLst>
              <a:ext uri="{FF2B5EF4-FFF2-40B4-BE49-F238E27FC236}">
                <a16:creationId xmlns:a16="http://schemas.microsoft.com/office/drawing/2014/main" id="{97F6A2F9-0372-20DD-A0B7-F9531BE53F7D}"/>
              </a:ext>
            </a:extLst>
          </p:cNvPr>
          <p:cNvSpPr>
            <a:spLocks noGrp="1"/>
          </p:cNvSpPr>
          <p:nvPr>
            <p:ph type="body" sz="quarter" idx="29" hasCustomPrompt="1"/>
          </p:nvPr>
        </p:nvSpPr>
        <p:spPr>
          <a:xfrm>
            <a:off x="3303637"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9" name="Text Placeholder 22">
            <a:extLst>
              <a:ext uri="{FF2B5EF4-FFF2-40B4-BE49-F238E27FC236}">
                <a16:creationId xmlns:a16="http://schemas.microsoft.com/office/drawing/2014/main" id="{B12046DA-AB6F-A9F5-C94D-FA0330EE6172}"/>
              </a:ext>
            </a:extLst>
          </p:cNvPr>
          <p:cNvSpPr>
            <a:spLocks noGrp="1"/>
          </p:cNvSpPr>
          <p:nvPr>
            <p:ph type="body" sz="quarter" idx="30" hasCustomPrompt="1"/>
          </p:nvPr>
        </p:nvSpPr>
        <p:spPr>
          <a:xfrm>
            <a:off x="6093018"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40" name="Text Placeholder 22">
            <a:extLst>
              <a:ext uri="{FF2B5EF4-FFF2-40B4-BE49-F238E27FC236}">
                <a16:creationId xmlns:a16="http://schemas.microsoft.com/office/drawing/2014/main" id="{C166D15A-7C8F-4853-6E25-046E7C77F019}"/>
              </a:ext>
            </a:extLst>
          </p:cNvPr>
          <p:cNvSpPr>
            <a:spLocks noGrp="1"/>
          </p:cNvSpPr>
          <p:nvPr>
            <p:ph type="body" sz="quarter" idx="31" hasCustomPrompt="1"/>
          </p:nvPr>
        </p:nvSpPr>
        <p:spPr>
          <a:xfrm>
            <a:off x="6093018"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43" name="Text Placeholder 22">
            <a:extLst>
              <a:ext uri="{FF2B5EF4-FFF2-40B4-BE49-F238E27FC236}">
                <a16:creationId xmlns:a16="http://schemas.microsoft.com/office/drawing/2014/main" id="{4CA8685B-5E8B-669A-57E3-7A036D3F2EFD}"/>
              </a:ext>
            </a:extLst>
          </p:cNvPr>
          <p:cNvSpPr>
            <a:spLocks noGrp="1"/>
          </p:cNvSpPr>
          <p:nvPr>
            <p:ph type="body" sz="quarter" idx="32" hasCustomPrompt="1"/>
          </p:nvPr>
        </p:nvSpPr>
        <p:spPr>
          <a:xfrm>
            <a:off x="393075" y="2046012"/>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Start date here</a:t>
            </a:r>
          </a:p>
        </p:txBody>
      </p:sp>
      <p:sp>
        <p:nvSpPr>
          <p:cNvPr id="44" name="Text Placeholder 22">
            <a:extLst>
              <a:ext uri="{FF2B5EF4-FFF2-40B4-BE49-F238E27FC236}">
                <a16:creationId xmlns:a16="http://schemas.microsoft.com/office/drawing/2014/main" id="{78171F4D-C2A0-E289-632D-009D36046D1D}"/>
              </a:ext>
            </a:extLst>
          </p:cNvPr>
          <p:cNvSpPr>
            <a:spLocks noGrp="1"/>
          </p:cNvSpPr>
          <p:nvPr>
            <p:ph type="body" sz="quarter" idx="33" hasCustomPrompt="1"/>
          </p:nvPr>
        </p:nvSpPr>
        <p:spPr>
          <a:xfrm>
            <a:off x="393075" y="2263766"/>
            <a:ext cx="1390650" cy="180852"/>
          </a:xfrm>
        </p:spPr>
        <p:txBody>
          <a:bodyPr lIns="144000" tIns="0">
            <a:noAutofit/>
          </a:bodyPr>
          <a:lstStyle>
            <a:lvl1pPr marL="0" indent="0">
              <a:buNone/>
              <a:defRPr sz="1000" b="1">
                <a:solidFill>
                  <a:schemeClr val="accent4"/>
                </a:solidFill>
                <a:latin typeface="Arial" panose="020B0604020202020204" pitchFamily="34" charset="0"/>
                <a:cs typeface="Arial" panose="020B0604020202020204" pitchFamily="34" charset="0"/>
              </a:defRPr>
            </a:lvl1pPr>
          </a:lstStyle>
          <a:p>
            <a:pPr lvl="0"/>
            <a:r>
              <a:rPr lang="en-GB" dirty="0"/>
              <a:t>Type text here</a:t>
            </a:r>
          </a:p>
        </p:txBody>
      </p:sp>
    </p:spTree>
    <p:extLst>
      <p:ext uri="{BB962C8B-B14F-4D97-AF65-F5344CB8AC3E}">
        <p14:creationId xmlns:p14="http://schemas.microsoft.com/office/powerpoint/2010/main" val="2519618659"/>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imelin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3948" y="389608"/>
            <a:ext cx="8381780" cy="384392"/>
          </a:xfrm>
        </p:spPr>
        <p:txBody>
          <a:bodyPr/>
          <a:lstStyle/>
          <a:p>
            <a:r>
              <a:rPr lang="en-GB" dirty="0"/>
              <a:t>Title goes here</a:t>
            </a:r>
            <a:endParaRPr lang="en-US" dirty="0"/>
          </a:p>
        </p:txBody>
      </p:sp>
      <p:sp>
        <p:nvSpPr>
          <p:cNvPr id="14" name="Text Placeholder 13">
            <a:extLst>
              <a:ext uri="{FF2B5EF4-FFF2-40B4-BE49-F238E27FC236}">
                <a16:creationId xmlns:a16="http://schemas.microsoft.com/office/drawing/2014/main" id="{5A0A363B-CFA7-24D4-D66A-9A12B6B212F2}"/>
              </a:ext>
            </a:extLst>
          </p:cNvPr>
          <p:cNvSpPr>
            <a:spLocks noGrp="1"/>
          </p:cNvSpPr>
          <p:nvPr>
            <p:ph type="body" sz="quarter" idx="13" hasCustomPrompt="1"/>
          </p:nvPr>
        </p:nvSpPr>
        <p:spPr>
          <a:xfrm>
            <a:off x="424799" y="774000"/>
            <a:ext cx="8381775" cy="298237"/>
          </a:xfrm>
        </p:spPr>
        <p:txBody>
          <a:bodyPr>
            <a:noAutofit/>
          </a:bodyPr>
          <a:lstStyle>
            <a:lvl1pPr marL="0" indent="0">
              <a:buNone/>
              <a:defRPr sz="1800" spc="20" baseline="0">
                <a:solidFill>
                  <a:schemeClr val="accent4"/>
                </a:solidFill>
                <a:latin typeface="+mj-lt"/>
              </a:defRPr>
            </a:lvl1pPr>
            <a:lvl2pPr marL="342900" indent="0">
              <a:buFont typeface="Arial" panose="020B0604020202020204" pitchFamily="34" charset="0"/>
              <a:buNone/>
              <a:defRPr sz="1800">
                <a:latin typeface="+mj-lt"/>
              </a:defRPr>
            </a:lvl2pPr>
            <a:lvl3pPr marL="685800" indent="0">
              <a:buFont typeface="Arial" panose="020B0604020202020204" pitchFamily="34" charset="0"/>
              <a:buNone/>
              <a:defRPr sz="1800">
                <a:latin typeface="+mj-lt"/>
              </a:defRPr>
            </a:lvl3pPr>
            <a:lvl4pPr marL="1028700" indent="0">
              <a:buFont typeface="Arial" panose="020B0604020202020204" pitchFamily="34" charset="0"/>
              <a:buNone/>
              <a:defRPr sz="1800">
                <a:latin typeface="+mj-lt"/>
              </a:defRPr>
            </a:lvl4pPr>
            <a:lvl5pPr marL="1371600" indent="0">
              <a:buFont typeface="Arial" panose="020B0604020202020204" pitchFamily="34" charset="0"/>
              <a:buNone/>
              <a:defRPr sz="1800">
                <a:latin typeface="+mj-lt"/>
              </a:defRPr>
            </a:lvl5pPr>
          </a:lstStyle>
          <a:p>
            <a:pPr lvl="0"/>
            <a:r>
              <a:rPr lang="en-GB" dirty="0"/>
              <a:t>Subtitle goes here</a:t>
            </a:r>
          </a:p>
        </p:txBody>
      </p:sp>
      <p:sp>
        <p:nvSpPr>
          <p:cNvPr id="5" name="Footer Placeholder 4"/>
          <p:cNvSpPr>
            <a:spLocks noGrp="1"/>
          </p:cNvSpPr>
          <p:nvPr>
            <p:ph type="ftr" sz="quarter" idx="11"/>
          </p:nvPr>
        </p:nvSpPr>
        <p:spPr>
          <a:xfrm>
            <a:off x="3028950" y="4736324"/>
            <a:ext cx="3086100" cy="222912"/>
          </a:xfrm>
        </p:spPr>
        <p:txBody>
          <a:bodyPr/>
          <a:lstStyle/>
          <a:p>
            <a:r>
              <a:rPr lang="en-GB"/>
              <a:t>PRIVATE &amp; CONFIDENTIAL</a:t>
            </a:r>
            <a:endParaRPr lang="en-GB" dirty="0"/>
          </a:p>
        </p:txBody>
      </p:sp>
      <p:sp>
        <p:nvSpPr>
          <p:cNvPr id="11" name="Text Placeholder 9">
            <a:extLst>
              <a:ext uri="{FF2B5EF4-FFF2-40B4-BE49-F238E27FC236}">
                <a16:creationId xmlns:a16="http://schemas.microsoft.com/office/drawing/2014/main" id="{639C1AD6-14C4-C66D-CC25-FF6A83E4E4D4}"/>
              </a:ext>
            </a:extLst>
          </p:cNvPr>
          <p:cNvSpPr>
            <a:spLocks noGrp="1"/>
          </p:cNvSpPr>
          <p:nvPr>
            <p:ph type="body" sz="quarter" idx="16" hasCustomPrompt="1"/>
          </p:nvPr>
        </p:nvSpPr>
        <p:spPr>
          <a:xfrm>
            <a:off x="1005973"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5" name="Text Placeholder 9">
            <a:extLst>
              <a:ext uri="{FF2B5EF4-FFF2-40B4-BE49-F238E27FC236}">
                <a16:creationId xmlns:a16="http://schemas.microsoft.com/office/drawing/2014/main" id="{B6426EE6-1DA6-3959-9062-3DB41E129ABA}"/>
              </a:ext>
            </a:extLst>
          </p:cNvPr>
          <p:cNvSpPr>
            <a:spLocks noGrp="1"/>
          </p:cNvSpPr>
          <p:nvPr>
            <p:ph type="body" sz="quarter" idx="17" hasCustomPrompt="1"/>
          </p:nvPr>
        </p:nvSpPr>
        <p:spPr>
          <a:xfrm>
            <a:off x="2396641"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17" name="Text Placeholder 9">
            <a:extLst>
              <a:ext uri="{FF2B5EF4-FFF2-40B4-BE49-F238E27FC236}">
                <a16:creationId xmlns:a16="http://schemas.microsoft.com/office/drawing/2014/main" id="{4924032C-ABA7-175E-0C32-9228765823E8}"/>
              </a:ext>
            </a:extLst>
          </p:cNvPr>
          <p:cNvSpPr>
            <a:spLocks noGrp="1"/>
          </p:cNvSpPr>
          <p:nvPr>
            <p:ph type="body" sz="quarter" idx="18" hasCustomPrompt="1"/>
          </p:nvPr>
        </p:nvSpPr>
        <p:spPr>
          <a:xfrm>
            <a:off x="6568645"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23" name="Text Placeholder 22">
            <a:extLst>
              <a:ext uri="{FF2B5EF4-FFF2-40B4-BE49-F238E27FC236}">
                <a16:creationId xmlns:a16="http://schemas.microsoft.com/office/drawing/2014/main" id="{C9231AFD-6A5E-50D9-B194-EF8F9BA92966}"/>
              </a:ext>
            </a:extLst>
          </p:cNvPr>
          <p:cNvSpPr>
            <a:spLocks noGrp="1"/>
          </p:cNvSpPr>
          <p:nvPr>
            <p:ph type="body" sz="quarter" idx="20" hasCustomPrompt="1"/>
          </p:nvPr>
        </p:nvSpPr>
        <p:spPr>
          <a:xfrm>
            <a:off x="1157097"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4" name="Text Placeholder 22">
            <a:extLst>
              <a:ext uri="{FF2B5EF4-FFF2-40B4-BE49-F238E27FC236}">
                <a16:creationId xmlns:a16="http://schemas.microsoft.com/office/drawing/2014/main" id="{B8F9A476-2A74-CCE6-8CA7-6C9FDDA3DB80}"/>
              </a:ext>
            </a:extLst>
          </p:cNvPr>
          <p:cNvSpPr>
            <a:spLocks noGrp="1"/>
          </p:cNvSpPr>
          <p:nvPr>
            <p:ph type="body" sz="quarter" idx="21" hasCustomPrompt="1"/>
          </p:nvPr>
        </p:nvSpPr>
        <p:spPr>
          <a:xfrm>
            <a:off x="1157097"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6" name="Text Placeholder 22">
            <a:extLst>
              <a:ext uri="{FF2B5EF4-FFF2-40B4-BE49-F238E27FC236}">
                <a16:creationId xmlns:a16="http://schemas.microsoft.com/office/drawing/2014/main" id="{756F20E7-FB6F-83BB-9001-22B388D10B05}"/>
              </a:ext>
            </a:extLst>
          </p:cNvPr>
          <p:cNvSpPr>
            <a:spLocks noGrp="1"/>
          </p:cNvSpPr>
          <p:nvPr>
            <p:ph type="body" sz="quarter" idx="22" hasCustomPrompt="1"/>
          </p:nvPr>
        </p:nvSpPr>
        <p:spPr>
          <a:xfrm>
            <a:off x="3933807"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27" name="Text Placeholder 22">
            <a:extLst>
              <a:ext uri="{FF2B5EF4-FFF2-40B4-BE49-F238E27FC236}">
                <a16:creationId xmlns:a16="http://schemas.microsoft.com/office/drawing/2014/main" id="{2E500567-53F7-9C04-8829-BE8C3BA9120D}"/>
              </a:ext>
            </a:extLst>
          </p:cNvPr>
          <p:cNvSpPr>
            <a:spLocks noGrp="1"/>
          </p:cNvSpPr>
          <p:nvPr>
            <p:ph type="body" sz="quarter" idx="23" hasCustomPrompt="1"/>
          </p:nvPr>
        </p:nvSpPr>
        <p:spPr>
          <a:xfrm>
            <a:off x="3933807"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29" name="Text Placeholder 22">
            <a:extLst>
              <a:ext uri="{FF2B5EF4-FFF2-40B4-BE49-F238E27FC236}">
                <a16:creationId xmlns:a16="http://schemas.microsoft.com/office/drawing/2014/main" id="{3F1A3745-880D-943F-D5EC-1E98FA0BBE20}"/>
              </a:ext>
            </a:extLst>
          </p:cNvPr>
          <p:cNvSpPr>
            <a:spLocks noGrp="1"/>
          </p:cNvSpPr>
          <p:nvPr>
            <p:ph type="body" sz="quarter" idx="24" hasCustomPrompt="1"/>
          </p:nvPr>
        </p:nvSpPr>
        <p:spPr>
          <a:xfrm>
            <a:off x="6719753" y="160813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0" name="Text Placeholder 22">
            <a:extLst>
              <a:ext uri="{FF2B5EF4-FFF2-40B4-BE49-F238E27FC236}">
                <a16:creationId xmlns:a16="http://schemas.microsoft.com/office/drawing/2014/main" id="{42E3B71E-2CAF-E4E4-8F8B-D10AD76651D4}"/>
              </a:ext>
            </a:extLst>
          </p:cNvPr>
          <p:cNvSpPr>
            <a:spLocks noGrp="1"/>
          </p:cNvSpPr>
          <p:nvPr>
            <p:ph type="body" sz="quarter" idx="25" hasCustomPrompt="1"/>
          </p:nvPr>
        </p:nvSpPr>
        <p:spPr>
          <a:xfrm>
            <a:off x="6719753" y="182589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4" name="Text Placeholder 9">
            <a:extLst>
              <a:ext uri="{FF2B5EF4-FFF2-40B4-BE49-F238E27FC236}">
                <a16:creationId xmlns:a16="http://schemas.microsoft.com/office/drawing/2014/main" id="{C500E3F5-9AEE-BED3-7589-7A6583AC07D5}"/>
              </a:ext>
            </a:extLst>
          </p:cNvPr>
          <p:cNvSpPr>
            <a:spLocks noGrp="1"/>
          </p:cNvSpPr>
          <p:nvPr>
            <p:ph type="body" sz="quarter" idx="26" hasCustomPrompt="1"/>
          </p:nvPr>
        </p:nvSpPr>
        <p:spPr>
          <a:xfrm>
            <a:off x="5177977"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5" name="Text Placeholder 9">
            <a:extLst>
              <a:ext uri="{FF2B5EF4-FFF2-40B4-BE49-F238E27FC236}">
                <a16:creationId xmlns:a16="http://schemas.microsoft.com/office/drawing/2014/main" id="{8E51174C-97B5-D8F5-EB59-BC5CF326F779}"/>
              </a:ext>
            </a:extLst>
          </p:cNvPr>
          <p:cNvSpPr>
            <a:spLocks noGrp="1"/>
          </p:cNvSpPr>
          <p:nvPr>
            <p:ph type="body" sz="quarter" idx="27" hasCustomPrompt="1"/>
          </p:nvPr>
        </p:nvSpPr>
        <p:spPr>
          <a:xfrm>
            <a:off x="3787309" y="2727310"/>
            <a:ext cx="299017" cy="298237"/>
          </a:xfrm>
          <a:prstGeom prst="ellipse">
            <a:avLst/>
          </a:prstGeom>
          <a:solidFill>
            <a:schemeClr val="bg1"/>
          </a:solidFill>
          <a:ln w="38100">
            <a:solidFill>
              <a:schemeClr val="accent4"/>
            </a:solidFill>
          </a:ln>
        </p:spPr>
        <p:txBody>
          <a:bodyPr/>
          <a:lstStyle>
            <a:lvl1pPr marL="0" indent="0">
              <a:buNone/>
              <a:defRPr/>
            </a:lvl1pPr>
          </a:lstStyle>
          <a:p>
            <a:pPr lvl="0"/>
            <a:r>
              <a:rPr lang="en-GB" dirty="0"/>
              <a:t> </a:t>
            </a:r>
          </a:p>
        </p:txBody>
      </p:sp>
      <p:sp>
        <p:nvSpPr>
          <p:cNvPr id="36" name="Text Placeholder 22">
            <a:extLst>
              <a:ext uri="{FF2B5EF4-FFF2-40B4-BE49-F238E27FC236}">
                <a16:creationId xmlns:a16="http://schemas.microsoft.com/office/drawing/2014/main" id="{130D67F9-2346-09BE-065B-784B172F108E}"/>
              </a:ext>
            </a:extLst>
          </p:cNvPr>
          <p:cNvSpPr>
            <a:spLocks noGrp="1"/>
          </p:cNvSpPr>
          <p:nvPr>
            <p:ph type="body" sz="quarter" idx="28" hasCustomPrompt="1"/>
          </p:nvPr>
        </p:nvSpPr>
        <p:spPr>
          <a:xfrm>
            <a:off x="2543659"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37" name="Text Placeholder 22">
            <a:extLst>
              <a:ext uri="{FF2B5EF4-FFF2-40B4-BE49-F238E27FC236}">
                <a16:creationId xmlns:a16="http://schemas.microsoft.com/office/drawing/2014/main" id="{97F6A2F9-0372-20DD-A0B7-F9531BE53F7D}"/>
              </a:ext>
            </a:extLst>
          </p:cNvPr>
          <p:cNvSpPr>
            <a:spLocks noGrp="1"/>
          </p:cNvSpPr>
          <p:nvPr>
            <p:ph type="body" sz="quarter" idx="29" hasCustomPrompt="1"/>
          </p:nvPr>
        </p:nvSpPr>
        <p:spPr>
          <a:xfrm>
            <a:off x="2543659"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9" name="Text Placeholder 22">
            <a:extLst>
              <a:ext uri="{FF2B5EF4-FFF2-40B4-BE49-F238E27FC236}">
                <a16:creationId xmlns:a16="http://schemas.microsoft.com/office/drawing/2014/main" id="{B12046DA-AB6F-A9F5-C94D-FA0330EE6172}"/>
              </a:ext>
            </a:extLst>
          </p:cNvPr>
          <p:cNvSpPr>
            <a:spLocks noGrp="1"/>
          </p:cNvSpPr>
          <p:nvPr>
            <p:ph type="body" sz="quarter" idx="30" hasCustomPrompt="1"/>
          </p:nvPr>
        </p:nvSpPr>
        <p:spPr>
          <a:xfrm>
            <a:off x="5333040" y="3285828"/>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Date here</a:t>
            </a:r>
          </a:p>
        </p:txBody>
      </p:sp>
      <p:sp>
        <p:nvSpPr>
          <p:cNvPr id="40" name="Text Placeholder 22">
            <a:extLst>
              <a:ext uri="{FF2B5EF4-FFF2-40B4-BE49-F238E27FC236}">
                <a16:creationId xmlns:a16="http://schemas.microsoft.com/office/drawing/2014/main" id="{C166D15A-7C8F-4853-6E25-046E7C77F019}"/>
              </a:ext>
            </a:extLst>
          </p:cNvPr>
          <p:cNvSpPr>
            <a:spLocks noGrp="1"/>
          </p:cNvSpPr>
          <p:nvPr>
            <p:ph type="body" sz="quarter" idx="31" hasCustomPrompt="1"/>
          </p:nvPr>
        </p:nvSpPr>
        <p:spPr>
          <a:xfrm>
            <a:off x="5333040" y="3503581"/>
            <a:ext cx="1390650" cy="603173"/>
          </a:xfrm>
        </p:spPr>
        <p:txBody>
          <a:bodyPr lIns="144000" tIns="0">
            <a:noAutofit/>
          </a:bodyPr>
          <a:lstStyle>
            <a:lvl1pPr marL="0" indent="0">
              <a:buNone/>
              <a:defRPr sz="1000" b="0">
                <a:solidFill>
                  <a:schemeClr val="tx2"/>
                </a:solidFill>
                <a:latin typeface="Arial" panose="020B0604020202020204" pitchFamily="34" charset="0"/>
                <a:cs typeface="Arial" panose="020B0604020202020204" pitchFamily="34" charset="0"/>
              </a:defRPr>
            </a:lvl1pPr>
          </a:lstStyle>
          <a:p>
            <a:pPr lvl="0"/>
            <a:r>
              <a:rPr lang="en-GB" dirty="0"/>
              <a:t>Type text here</a:t>
            </a:r>
          </a:p>
        </p:txBody>
      </p:sp>
      <p:sp>
        <p:nvSpPr>
          <p:cNvPr id="3" name="Text Placeholder 22">
            <a:extLst>
              <a:ext uri="{FF2B5EF4-FFF2-40B4-BE49-F238E27FC236}">
                <a16:creationId xmlns:a16="http://schemas.microsoft.com/office/drawing/2014/main" id="{30F02C16-2D46-F846-4FA0-34F5AC55D592}"/>
              </a:ext>
            </a:extLst>
          </p:cNvPr>
          <p:cNvSpPr>
            <a:spLocks noGrp="1"/>
          </p:cNvSpPr>
          <p:nvPr>
            <p:ph type="body" sz="quarter" idx="32" hasCustomPrompt="1"/>
          </p:nvPr>
        </p:nvSpPr>
        <p:spPr>
          <a:xfrm>
            <a:off x="7415078" y="3273102"/>
            <a:ext cx="1390650" cy="184666"/>
          </a:xfrm>
        </p:spPr>
        <p:txBody>
          <a:bodyPr lIns="144000">
            <a:noAutofit/>
          </a:bodyPr>
          <a:lstStyle>
            <a:lvl1pPr marL="0" indent="0">
              <a:buNone/>
              <a:defRPr sz="1200" b="1">
                <a:solidFill>
                  <a:schemeClr val="accent4"/>
                </a:solidFill>
                <a:latin typeface="Arial" panose="020B0604020202020204" pitchFamily="34" charset="0"/>
                <a:cs typeface="Arial" panose="020B0604020202020204" pitchFamily="34" charset="0"/>
              </a:defRPr>
            </a:lvl1pPr>
          </a:lstStyle>
          <a:p>
            <a:pPr lvl="0"/>
            <a:r>
              <a:rPr lang="en-GB" dirty="0"/>
              <a:t>End date here</a:t>
            </a:r>
          </a:p>
        </p:txBody>
      </p:sp>
    </p:spTree>
    <p:extLst>
      <p:ext uri="{BB962C8B-B14F-4D97-AF65-F5344CB8AC3E}">
        <p14:creationId xmlns:p14="http://schemas.microsoft.com/office/powerpoint/2010/main" val="86234233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Thank you">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pic>
        <p:nvPicPr>
          <p:cNvPr id="2" name="Picture 1" descr="Logo&#10;&#10;Description automatically generated">
            <a:extLst>
              <a:ext uri="{FF2B5EF4-FFF2-40B4-BE49-F238E27FC236}">
                <a16:creationId xmlns:a16="http://schemas.microsoft.com/office/drawing/2014/main" id="{A8787EC0-C83F-CC66-2C4B-14081B761D8D}"/>
              </a:ext>
            </a:extLst>
          </p:cNvPr>
          <p:cNvPicPr>
            <a:picLocks noChangeAspect="1"/>
          </p:cNvPicPr>
          <p:nvPr/>
        </p:nvPicPr>
        <p:blipFill>
          <a:blip r:embed="rId3"/>
          <a:stretch>
            <a:fillRect/>
          </a:stretch>
        </p:blipFill>
        <p:spPr>
          <a:xfrm>
            <a:off x="314513" y="274970"/>
            <a:ext cx="1521856" cy="544179"/>
          </a:xfrm>
          <a:prstGeom prst="rect">
            <a:avLst/>
          </a:prstGeom>
        </p:spPr>
      </p:pic>
      <p:sp>
        <p:nvSpPr>
          <p:cNvPr id="7" name="Text Placeholder 13">
            <a:extLst>
              <a:ext uri="{FF2B5EF4-FFF2-40B4-BE49-F238E27FC236}">
                <a16:creationId xmlns:a16="http://schemas.microsoft.com/office/drawing/2014/main" id="{D82BF270-026D-F167-AF47-21FB81ABD325}"/>
              </a:ext>
            </a:extLst>
          </p:cNvPr>
          <p:cNvSpPr>
            <a:spLocks noGrp="1"/>
          </p:cNvSpPr>
          <p:nvPr>
            <p:ph type="body" sz="quarter" idx="15" hasCustomPrompt="1"/>
          </p:nvPr>
        </p:nvSpPr>
        <p:spPr>
          <a:xfrm>
            <a:off x="415412" y="1612515"/>
            <a:ext cx="4541599" cy="1920057"/>
          </a:xfrm>
        </p:spPr>
        <p:txBody>
          <a:bodyPr anchor="ctr" anchorCtr="0"/>
          <a:lstStyle>
            <a:lvl1pPr marL="0" indent="0">
              <a:lnSpc>
                <a:spcPct val="90000"/>
              </a:lnSpc>
              <a:buNone/>
              <a:defRPr sz="4000" b="1">
                <a:solidFill>
                  <a:schemeClr val="bg1"/>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2pPr>
            <a:lvl3pPr marL="6858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3pPr>
            <a:lvl4pPr marL="10287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4pPr>
            <a:lvl5pPr marL="1371600" indent="0">
              <a:buFont typeface="Arial" panose="020B0604020202020204" pitchFamily="34" charset="0"/>
              <a:buNone/>
              <a:defRPr sz="2800">
                <a:solidFill>
                  <a:schemeClr val="bg1"/>
                </a:solidFill>
                <a:latin typeface="Arial" panose="020B0604020202020204" pitchFamily="34" charset="0"/>
                <a:cs typeface="Arial" panose="020B0604020202020204" pitchFamily="34" charset="0"/>
              </a:defRPr>
            </a:lvl5pPr>
          </a:lstStyle>
          <a:p>
            <a:pPr lvl="0"/>
            <a:r>
              <a:rPr lang="en-GB" dirty="0"/>
              <a:t>Thank you</a:t>
            </a:r>
          </a:p>
        </p:txBody>
      </p:sp>
    </p:spTree>
    <p:extLst>
      <p:ext uri="{BB962C8B-B14F-4D97-AF65-F5344CB8AC3E}">
        <p14:creationId xmlns:p14="http://schemas.microsoft.com/office/powerpoint/2010/main" val="330452887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SK log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Tree>
    <p:extLst>
      <p:ext uri="{BB962C8B-B14F-4D97-AF65-F5344CB8AC3E}">
        <p14:creationId xmlns:p14="http://schemas.microsoft.com/office/powerpoint/2010/main" val="351733452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Confidentiality notic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9833385-5C79-89B5-940F-C69C4F91C05A}"/>
              </a:ext>
            </a:extLst>
          </p:cNvPr>
          <p:cNvSpPr txBox="1">
            <a:spLocks/>
          </p:cNvSpPr>
          <p:nvPr/>
        </p:nvSpPr>
        <p:spPr>
          <a:xfrm>
            <a:off x="423947" y="445834"/>
            <a:ext cx="7630276" cy="384392"/>
          </a:xfrm>
          <a:prstGeom prst="rect">
            <a:avLst/>
          </a:prstGeom>
        </p:spPr>
        <p:txBody>
          <a:bodyPr vert="horz" lIns="0" tIns="0" rIns="0" bIns="0" rtlCol="0" anchor="t" anchorCtr="0">
            <a:noAutofit/>
          </a:bodyPr>
          <a:lstStyle>
            <a:lvl1pPr algn="l" defTabSz="685800" rtl="0" eaLnBrk="1" latinLnBrk="0" hangingPunct="1">
              <a:lnSpc>
                <a:spcPct val="90000"/>
              </a:lnSpc>
              <a:spcBef>
                <a:spcPct val="0"/>
              </a:spcBef>
              <a:buNone/>
              <a:defRPr sz="2400" b="1" kern="1200">
                <a:solidFill>
                  <a:schemeClr val="accent3"/>
                </a:solidFill>
                <a:latin typeface="+mj-lt"/>
                <a:ea typeface="+mj-ea"/>
                <a:cs typeface="+mj-cs"/>
              </a:defRPr>
            </a:lvl1pPr>
          </a:lstStyle>
          <a:p>
            <a:r>
              <a:rPr lang="en-GB" dirty="0"/>
              <a:t>Confidentiality notice</a:t>
            </a:r>
          </a:p>
        </p:txBody>
      </p:sp>
      <p:sp>
        <p:nvSpPr>
          <p:cNvPr id="5" name="Footer Placeholder 4"/>
          <p:cNvSpPr>
            <a:spLocks noGrp="1"/>
          </p:cNvSpPr>
          <p:nvPr>
            <p:ph type="ftr" sz="quarter" idx="11"/>
          </p:nvPr>
        </p:nvSpPr>
        <p:spPr>
          <a:xfrm>
            <a:off x="3028950" y="4736324"/>
            <a:ext cx="3086100" cy="222912"/>
          </a:xfrm>
        </p:spPr>
        <p:txBody>
          <a:bodyPr/>
          <a:lstStyle>
            <a:lvl1pPr>
              <a:defRPr>
                <a:solidFill>
                  <a:schemeClr val="bg1"/>
                </a:solidFill>
              </a:defRPr>
            </a:lvl1pPr>
          </a:lstStyle>
          <a:p>
            <a:r>
              <a:rPr lang="en-GB"/>
              <a:t>PRIVATE &amp; CONFIDENTIAL</a:t>
            </a:r>
            <a:endParaRPr lang="en-GB" dirty="0"/>
          </a:p>
        </p:txBody>
      </p:sp>
      <p:sp>
        <p:nvSpPr>
          <p:cNvPr id="9" name="TextBox 8">
            <a:extLst>
              <a:ext uri="{FF2B5EF4-FFF2-40B4-BE49-F238E27FC236}">
                <a16:creationId xmlns:a16="http://schemas.microsoft.com/office/drawing/2014/main" id="{D91085D3-CAEF-C8DD-6B7E-C7987D5302B2}"/>
              </a:ext>
            </a:extLst>
          </p:cNvPr>
          <p:cNvSpPr txBox="1"/>
          <p:nvPr/>
        </p:nvSpPr>
        <p:spPr>
          <a:xfrm>
            <a:off x="423947" y="2658533"/>
            <a:ext cx="3902519" cy="1508105"/>
          </a:xfrm>
          <a:prstGeom prst="rect">
            <a:avLst/>
          </a:prstGeom>
          <a:noFill/>
        </p:spPr>
        <p:txBody>
          <a:bodyPr wrap="square" lIns="0" tIns="0" rIns="0" bIns="0" rtlCol="0">
            <a:spAutoFit/>
          </a:bodyPr>
          <a:lstStyle/>
          <a:p>
            <a:pPr marL="0" indent="0">
              <a:buNone/>
            </a:pPr>
            <a:r>
              <a:rPr lang="en-GB" sz="1400" dirty="0">
                <a:solidFill>
                  <a:schemeClr val="bg1"/>
                </a:solidFill>
              </a:rPr>
              <a:t>The content of this presentation is proprietary and confidential information of Smurfit Kappa Group.  The recipient may not distribute, copy, print or otherwise use information from this presentation without the written consent of Smurfit Kappa Group.</a:t>
            </a:r>
          </a:p>
          <a:p>
            <a:pPr marL="0" indent="0">
              <a:buNone/>
            </a:pPr>
            <a:endParaRPr lang="en-GB" sz="1400" dirty="0">
              <a:solidFill>
                <a:schemeClr val="bg1"/>
              </a:solidFill>
            </a:endParaRPr>
          </a:p>
          <a:p>
            <a:pPr marL="0" indent="0">
              <a:buNone/>
            </a:pPr>
            <a:endParaRPr lang="en-GB" sz="1400" dirty="0">
              <a:solidFill>
                <a:schemeClr val="bg1"/>
              </a:solidFill>
            </a:endParaRPr>
          </a:p>
        </p:txBody>
      </p:sp>
    </p:spTree>
    <p:extLst>
      <p:ext uri="{BB962C8B-B14F-4D97-AF65-F5344CB8AC3E}">
        <p14:creationId xmlns:p14="http://schemas.microsoft.com/office/powerpoint/2010/main" val="126395848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GB"/>
              <a:t>PRIVATE &amp; CONFIDENTIAL</a:t>
            </a:r>
            <a:endParaRPr lang="en-GB" dirty="0"/>
          </a:p>
        </p:txBody>
      </p:sp>
    </p:spTree>
    <p:extLst>
      <p:ext uri="{BB962C8B-B14F-4D97-AF65-F5344CB8AC3E}">
        <p14:creationId xmlns:p14="http://schemas.microsoft.com/office/powerpoint/2010/main" val="4234431030"/>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 preserve="1">
  <p:cSld name="Cover 1">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57DF9C2B-9CB8-F404-36F4-AC2047FA6233}"/>
              </a:ext>
            </a:extLst>
          </p:cNvPr>
          <p:cNvSpPr/>
          <p:nvPr userDrawn="1"/>
        </p:nvSpPr>
        <p:spPr>
          <a:xfrm>
            <a:off x="3869992" y="454657"/>
            <a:ext cx="4253198" cy="4251600"/>
          </a:xfrm>
          <a:prstGeom prst="ellipse">
            <a:avLst/>
          </a:pr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0C0F21DB-1673-869A-94B6-5E8B51916D60}"/>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CCCFE51D-F1C6-7344-725F-91805E0C38DE}"/>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E331D53-FBEF-F810-0DA7-2439D7A652DF}"/>
              </a:ext>
            </a:extLst>
          </p:cNvPr>
          <p:cNvSpPr/>
          <p:nvPr userDrawn="1"/>
        </p:nvSpPr>
        <p:spPr>
          <a:xfrm>
            <a:off x="3869992" y="454656"/>
            <a:ext cx="5274008" cy="4690432"/>
          </a:xfrm>
          <a:prstGeom prst="rect">
            <a:avLst/>
          </a:prstGeom>
          <a:blipFill dpi="0" rotWithShape="1">
            <a:blip r:embed="rId4" cstate="print">
              <a:extLst>
                <a:ext uri="{28A0092B-C50C-407E-A947-70E740481C1C}">
                  <a14:useLocalDpi xmlns:a14="http://schemas.microsoft.com/office/drawing/2010/main"/>
                </a:ext>
              </a:extLst>
            </a:blip>
            <a:srcRect/>
            <a:stretch>
              <a:fillRect l="-24766" t="-28401" r="-47046" b="1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3996050572"/>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Cover 2">
    <p:bg>
      <p:bgPr>
        <a:solidFill>
          <a:schemeClr val="tx2"/>
        </a:solidFill>
        <a:effectLst/>
      </p:bgPr>
    </p:b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C53FFC84-D12B-6F0B-7BEA-D42ED21A2113}"/>
              </a:ext>
            </a:extLst>
          </p:cNvPr>
          <p:cNvSpPr/>
          <p:nvPr userDrawn="1"/>
        </p:nvSpPr>
        <p:spPr>
          <a:xfrm>
            <a:off x="3869992" y="454657"/>
            <a:ext cx="4253198" cy="4251600"/>
          </a:xfrm>
          <a:prstGeom prst="ellipse">
            <a:avLst/>
          </a:prstGeom>
          <a:blipFill dpi="0" rotWithShape="1">
            <a:blip r:embed="rId2" cstate="print">
              <a:extLst>
                <a:ext uri="{BEBA8EAE-BF5A-486C-A8C5-ECC9F3942E4B}">
                  <a14:imgProps xmlns:a14="http://schemas.microsoft.com/office/drawing/2010/main">
                    <a14:imgLayer r:embed="rId3">
                      <a14:imgEffect>
                        <a14:colorTemperature colorTemp="6800"/>
                      </a14:imgEffect>
                      <a14:imgEffect>
                        <a14:saturation sat="120000"/>
                      </a14:imgEffect>
                      <a14:imgEffect>
                        <a14:brightnessContrast bright="9000" contrast="2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B5DE44D5-175F-9817-D744-269B1B1F482C}"/>
              </a:ext>
            </a:extLst>
          </p:cNvPr>
          <p:cNvPicPr>
            <a:picLocks noChangeAspect="1"/>
          </p:cNvPicPr>
          <p:nvPr userDrawn="1"/>
        </p:nvPicPr>
        <p:blipFill rotWithShape="1">
          <a:blip r:embed="rId4"/>
          <a:srcRect r="44219"/>
          <a:stretch/>
        </p:blipFill>
        <p:spPr>
          <a:xfrm>
            <a:off x="6763710" y="436369"/>
            <a:ext cx="2380290" cy="4267200"/>
          </a:xfrm>
          <a:prstGeom prst="rect">
            <a:avLst/>
          </a:prstGeom>
        </p:spPr>
      </p:pic>
      <p:sp>
        <p:nvSpPr>
          <p:cNvPr id="12" name="Oval 11">
            <a:extLst>
              <a:ext uri="{FF2B5EF4-FFF2-40B4-BE49-F238E27FC236}">
                <a16:creationId xmlns:a16="http://schemas.microsoft.com/office/drawing/2014/main" id="{4DF4424A-B7DF-3915-4DDD-538208A70328}"/>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90853ECF-8416-1467-22A5-1A41A989E882}"/>
              </a:ext>
            </a:extLst>
          </p:cNvPr>
          <p:cNvSpPr/>
          <p:nvPr userDrawn="1"/>
        </p:nvSpPr>
        <p:spPr>
          <a:xfrm>
            <a:off x="6332182" y="454656"/>
            <a:ext cx="2811817" cy="4703569"/>
          </a:xfrm>
          <a:prstGeom prst="rect">
            <a:avLst/>
          </a:prstGeom>
          <a:blipFill dpi="0" rotWithShape="1">
            <a:blip r:embed="rId5" cstate="print">
              <a:extLst>
                <a:ext uri="{28A0092B-C50C-407E-A947-70E740481C1C}">
                  <a14:useLocalDpi xmlns:a14="http://schemas.microsoft.com/office/drawing/2010/main"/>
                </a:ext>
              </a:extLst>
            </a:blip>
            <a:srcRect/>
            <a:stretch>
              <a:fillRect l="-184877" t="-5725" r="14111" b="-204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6"/>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7"/>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6"/>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7"/>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406102661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type="title" preserve="1">
  <p:cSld name="Cover 3">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30131AD-DF30-C1AB-B50A-69B2BB106104}"/>
              </a:ext>
            </a:extLst>
          </p:cNvPr>
          <p:cNvSpPr/>
          <p:nvPr userDrawn="1"/>
        </p:nvSpPr>
        <p:spPr>
          <a:xfrm>
            <a:off x="3869992" y="454657"/>
            <a:ext cx="4253198" cy="4251600"/>
          </a:xfrm>
          <a:prstGeom prst="ellipse">
            <a:avLst/>
          </a:pr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D140DCD5-1532-11E2-2E0A-5A7DD91C407C}"/>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89372DBE-F498-5C3E-D498-B19BAF22DEF3}"/>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BF4F89F-CBFC-15DB-51A0-020C25CC07B5}"/>
              </a:ext>
            </a:extLst>
          </p:cNvPr>
          <p:cNvSpPr/>
          <p:nvPr userDrawn="1"/>
        </p:nvSpPr>
        <p:spPr>
          <a:xfrm>
            <a:off x="3869992" y="454656"/>
            <a:ext cx="4253198" cy="4703570"/>
          </a:xfrm>
          <a:prstGeom prst="rect">
            <a:avLst/>
          </a:prstGeom>
          <a:blipFill dpi="0" rotWithShape="1">
            <a:blip r:embed="rId4"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1754822454"/>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Cover 4">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665CE17-A311-FD1C-40A3-309B787EBC75}"/>
              </a:ext>
            </a:extLst>
          </p:cNvPr>
          <p:cNvSpPr/>
          <p:nvPr userDrawn="1"/>
        </p:nvSpPr>
        <p:spPr>
          <a:xfrm>
            <a:off x="3869992" y="454657"/>
            <a:ext cx="4253198" cy="4251600"/>
          </a:xfrm>
          <a:prstGeom prst="ellipse">
            <a:avLst/>
          </a:prstGeom>
          <a:blipFill dpi="0" rotWithShape="1">
            <a:blip r:embed="rId2" cstate="print">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2E480286-54D0-4773-A87E-5F9584500F9F}"/>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95CF1ADB-6CAF-2D38-5A56-29FCEE3E29E5}"/>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B1E6C59-5887-7AD5-6503-F1EEC00D0B98}"/>
              </a:ext>
            </a:extLst>
          </p:cNvPr>
          <p:cNvSpPr/>
          <p:nvPr userDrawn="1"/>
        </p:nvSpPr>
        <p:spPr>
          <a:xfrm>
            <a:off x="3639493" y="454656"/>
            <a:ext cx="4483697" cy="4671279"/>
          </a:xfrm>
          <a:prstGeom prst="rect">
            <a:avLst/>
          </a:prstGeom>
          <a:blipFill dpi="0" rotWithShape="1">
            <a:blip r:embed="rId4" cstate="print">
              <a:extLst>
                <a:ext uri="{28A0092B-C50C-407E-A947-70E740481C1C}">
                  <a14:useLocalDpi xmlns:a14="http://schemas.microsoft.com/office/drawing/2010/main"/>
                </a:ext>
              </a:extLst>
            </a:blip>
            <a:srcRect/>
            <a:stretch>
              <a:fillRect l="-57905" t="-3846" r="-28655" b="-737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114804474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Cover 5">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FA757C9B-DD90-BD58-3D63-EA912F79CC67}"/>
              </a:ext>
            </a:extLst>
          </p:cNvPr>
          <p:cNvSpPr/>
          <p:nvPr userDrawn="1"/>
        </p:nvSpPr>
        <p:spPr>
          <a:xfrm>
            <a:off x="3869992" y="454657"/>
            <a:ext cx="4253198" cy="4251600"/>
          </a:xfrm>
          <a:prstGeom prst="ellipse">
            <a:avLst/>
          </a:prstGeom>
          <a:blipFill dpi="0" rotWithShape="1">
            <a:blip r:embed="rId2"/>
            <a:srcRect/>
            <a:stretch>
              <a:fillRect l="-28118" t="-10694" r="-7030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A1468059-2C26-69D7-FA96-D073C860AFB5}"/>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B38CCCF4-D50B-96BD-4A1F-BD1A4D603B2C}"/>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FBC6AA39-EB49-7E62-FA41-89F14CBC036C}"/>
              </a:ext>
            </a:extLst>
          </p:cNvPr>
          <p:cNvSpPr/>
          <p:nvPr userDrawn="1"/>
        </p:nvSpPr>
        <p:spPr>
          <a:xfrm>
            <a:off x="3869992" y="454657"/>
            <a:ext cx="4253198" cy="4251600"/>
          </a:xfrm>
          <a:prstGeom prst="ellipse">
            <a:avLst/>
          </a:prstGeom>
          <a:blipFill dpi="0" rotWithShape="1">
            <a:blip r:embed="rId4"/>
            <a:srcRect/>
            <a:stretch>
              <a:fillRect l="-28118" t="-10694" r="-7030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05E3795-6D87-5EB5-56D9-2107D15B0352}"/>
              </a:ext>
            </a:extLst>
          </p:cNvPr>
          <p:cNvSpPr/>
          <p:nvPr userDrawn="1"/>
        </p:nvSpPr>
        <p:spPr>
          <a:xfrm>
            <a:off x="3974471" y="-5149"/>
            <a:ext cx="4754115" cy="3018532"/>
          </a:xfrm>
          <a:prstGeom prst="rect">
            <a:avLst/>
          </a:prstGeom>
          <a:blipFill dpi="0" rotWithShape="1">
            <a:blip r:embed="rId4"/>
            <a:srcRect/>
            <a:stretch>
              <a:fillRect l="-27354" t="171" r="-50161" b="-5608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p:nvPicPr>
        <p:blipFill>
          <a:blip r:embed="rId5"/>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pic>
        <p:nvPicPr>
          <p:cNvPr id="14" name="Picture 13" descr="Logo&#10;&#10;Description automatically generated">
            <a:extLst>
              <a:ext uri="{FF2B5EF4-FFF2-40B4-BE49-F238E27FC236}">
                <a16:creationId xmlns:a16="http://schemas.microsoft.com/office/drawing/2014/main" id="{2963A1C7-E86B-4033-5503-22D595E2E518}"/>
              </a:ext>
            </a:extLst>
          </p:cNvPr>
          <p:cNvPicPr>
            <a:picLocks noChangeAspect="1"/>
          </p:cNvPicPr>
          <p:nvPr userDrawn="1"/>
        </p:nvPicPr>
        <p:blipFill>
          <a:blip r:embed="rId5"/>
          <a:stretch>
            <a:fillRect/>
          </a:stretch>
        </p:blipFill>
        <p:spPr>
          <a:xfrm>
            <a:off x="314513" y="274970"/>
            <a:ext cx="1521856" cy="544179"/>
          </a:xfrm>
          <a:prstGeom prst="rect">
            <a:avLst/>
          </a:prstGeom>
        </p:spPr>
      </p:pic>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6"/>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386902538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 preserve="1">
  <p:cSld name="Cover 6">
    <p:bg>
      <p:bgPr>
        <a:solidFill>
          <a:schemeClr val="tx2"/>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DD574D9-97EF-2073-FCF1-BBA93B47D481}"/>
              </a:ext>
            </a:extLst>
          </p:cNvPr>
          <p:cNvSpPr/>
          <p:nvPr userDrawn="1"/>
        </p:nvSpPr>
        <p:spPr>
          <a:xfrm>
            <a:off x="3869992" y="454657"/>
            <a:ext cx="4253198" cy="4251600"/>
          </a:xfrm>
          <a:prstGeom prst="ellipse">
            <a:avLst/>
          </a:prstGeom>
          <a:blipFill dpi="0" rotWithShape="1">
            <a:blip r:embed="rId2"/>
            <a:srcRect/>
            <a:stretch>
              <a:fillRect l="-38047" t="-10693" r="-29337" b="-10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FFA194A3-A263-835B-80C9-9D557772AAA8}"/>
              </a:ext>
            </a:extLst>
          </p:cNvPr>
          <p:cNvPicPr>
            <a:picLocks noChangeAspect="1"/>
          </p:cNvPicPr>
          <p:nvPr userDrawn="1"/>
        </p:nvPicPr>
        <p:blipFill rotWithShape="1">
          <a:blip r:embed="rId3"/>
          <a:srcRect r="44219"/>
          <a:stretch/>
        </p:blipFill>
        <p:spPr>
          <a:xfrm>
            <a:off x="6763710" y="436369"/>
            <a:ext cx="2380290" cy="4267200"/>
          </a:xfrm>
          <a:prstGeom prst="rect">
            <a:avLst/>
          </a:prstGeom>
        </p:spPr>
      </p:pic>
      <p:sp>
        <p:nvSpPr>
          <p:cNvPr id="7" name="Oval 6">
            <a:extLst>
              <a:ext uri="{FF2B5EF4-FFF2-40B4-BE49-F238E27FC236}">
                <a16:creationId xmlns:a16="http://schemas.microsoft.com/office/drawing/2014/main" id="{3560FD36-778A-BF94-8A9B-DF32412BBABC}"/>
              </a:ext>
            </a:extLst>
          </p:cNvPr>
          <p:cNvSpPr/>
          <p:nvPr userDrawn="1"/>
        </p:nvSpPr>
        <p:spPr>
          <a:xfrm>
            <a:off x="1011839" y="436369"/>
            <a:ext cx="4253198" cy="4253198"/>
          </a:xfrm>
          <a:prstGeom prst="ellipse">
            <a:avLst/>
          </a:prstGeom>
          <a:gradFill flip="none" rotWithShape="1">
            <a:gsLst>
              <a:gs pos="0">
                <a:schemeClr val="accent4">
                  <a:alpha val="0"/>
                </a:schemeClr>
              </a:gs>
              <a:gs pos="100000">
                <a:schemeClr val="accent4">
                  <a:alpha val="3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113BB5A-EE89-78AE-CB30-61209FEF794C}"/>
              </a:ext>
            </a:extLst>
          </p:cNvPr>
          <p:cNvSpPr/>
          <p:nvPr userDrawn="1"/>
        </p:nvSpPr>
        <p:spPr>
          <a:xfrm>
            <a:off x="3869992" y="0"/>
            <a:ext cx="5274008" cy="5145088"/>
          </a:xfrm>
          <a:prstGeom prst="rect">
            <a:avLst/>
          </a:prstGeom>
          <a:blipFill dpi="0" rotWithShape="1">
            <a:blip r:embed="rId4"/>
            <a:srcRect/>
            <a:stretch>
              <a:fillRect l="-30683" t="2" r="-4303" b="-564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9" name="Text Placeholder 15">
            <a:extLst>
              <a:ext uri="{FF2B5EF4-FFF2-40B4-BE49-F238E27FC236}">
                <a16:creationId xmlns:a16="http://schemas.microsoft.com/office/drawing/2014/main" id="{5EBB67DC-7397-909D-C0E5-146F1DF2A224}"/>
              </a:ext>
            </a:extLst>
          </p:cNvPr>
          <p:cNvSpPr txBox="1">
            <a:spLocks/>
          </p:cNvSpPr>
          <p:nvPr/>
        </p:nvSpPr>
        <p:spPr>
          <a:xfrm>
            <a:off x="423863" y="4781981"/>
            <a:ext cx="1537941" cy="131598"/>
          </a:xfrm>
          <a:prstGeom prst="rect">
            <a:avLst/>
          </a:prstGeom>
          <a:blipFill>
            <a:blip r:embed="rId5"/>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15" name="Text Placeholder 15">
            <a:extLst>
              <a:ext uri="{FF2B5EF4-FFF2-40B4-BE49-F238E27FC236}">
                <a16:creationId xmlns:a16="http://schemas.microsoft.com/office/drawing/2014/main" id="{48DDCD75-D543-2100-A6AC-4130900CDAAE}"/>
              </a:ext>
            </a:extLst>
          </p:cNvPr>
          <p:cNvSpPr txBox="1">
            <a:spLocks/>
          </p:cNvSpPr>
          <p:nvPr userDrawn="1"/>
        </p:nvSpPr>
        <p:spPr>
          <a:xfrm>
            <a:off x="423863" y="4781981"/>
            <a:ext cx="1537941" cy="131598"/>
          </a:xfrm>
          <a:prstGeom prst="rect">
            <a:avLst/>
          </a:prstGeom>
          <a:blipFill>
            <a:blip r:embed="rId5"/>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Tree>
    <p:extLst>
      <p:ext uri="{BB962C8B-B14F-4D97-AF65-F5344CB8AC3E}">
        <p14:creationId xmlns:p14="http://schemas.microsoft.com/office/powerpoint/2010/main" val="392240587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userDrawn="1">
  <p:cSld name="Cover style 2">
    <p:bg>
      <p:bgPr>
        <a:solidFill>
          <a:schemeClr val="tx2"/>
        </a:solid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F6E940D8-B13C-515E-86CE-FFD978390BD9}"/>
              </a:ext>
            </a:extLst>
          </p:cNvPr>
          <p:cNvSpPr>
            <a:spLocks noGrp="1"/>
          </p:cNvSpPr>
          <p:nvPr>
            <p:ph type="pic" sz="quarter" idx="13" hasCustomPrompt="1"/>
          </p:nvPr>
        </p:nvSpPr>
        <p:spPr>
          <a:xfrm>
            <a:off x="4642824" y="0"/>
            <a:ext cx="4501175" cy="5145088"/>
          </a:xfrm>
          <a:custGeom>
            <a:avLst/>
            <a:gdLst>
              <a:gd name="connsiteX0" fmla="*/ 1197162 w 4501175"/>
              <a:gd name="connsiteY0" fmla="*/ 0 h 5145088"/>
              <a:gd name="connsiteX1" fmla="*/ 4501175 w 4501175"/>
              <a:gd name="connsiteY1" fmla="*/ 0 h 5145088"/>
              <a:gd name="connsiteX2" fmla="*/ 4501175 w 4501175"/>
              <a:gd name="connsiteY2" fmla="*/ 5145088 h 5145088"/>
              <a:gd name="connsiteX3" fmla="*/ 1235320 w 4501175"/>
              <a:gd name="connsiteY3" fmla="*/ 5145088 h 5145088"/>
              <a:gd name="connsiteX4" fmla="*/ 1212446 w 4501175"/>
              <a:gd name="connsiteY4" fmla="*/ 5127984 h 5145088"/>
              <a:gd name="connsiteX5" fmla="*/ 0 w 4501175"/>
              <a:gd name="connsiteY5" fmla="*/ 2557046 h 5145088"/>
              <a:gd name="connsiteX6" fmla="*/ 975846 w 4501175"/>
              <a:gd name="connsiteY6" fmla="*/ 201146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1175" h="5145088">
                <a:moveTo>
                  <a:pt x="1197162" y="0"/>
                </a:moveTo>
                <a:lnTo>
                  <a:pt x="4501175" y="0"/>
                </a:lnTo>
                <a:lnTo>
                  <a:pt x="4501175" y="5145088"/>
                </a:lnTo>
                <a:lnTo>
                  <a:pt x="1235320" y="5145088"/>
                </a:lnTo>
                <a:lnTo>
                  <a:pt x="1212446" y="5127984"/>
                </a:lnTo>
                <a:cubicBezTo>
                  <a:pt x="471975" y="4516892"/>
                  <a:pt x="0" y="3592087"/>
                  <a:pt x="0" y="2557046"/>
                </a:cubicBezTo>
                <a:cubicBezTo>
                  <a:pt x="0" y="1637010"/>
                  <a:pt x="372919" y="804073"/>
                  <a:pt x="975846" y="201146"/>
                </a:cubicBezTo>
                <a:close/>
              </a:path>
            </a:pathLst>
          </a:custGeom>
          <a:solidFill>
            <a:schemeClr val="bg1">
              <a:lumMod val="95000"/>
            </a:schemeClr>
          </a:solidFill>
        </p:spPr>
        <p:txBody>
          <a:bodyPr wrap="square" bIns="792000" anchor="ctr" anchorCtr="0">
            <a:noAutofit/>
          </a:bodyPr>
          <a:lstStyle>
            <a:lvl1pPr marL="0" indent="0" algn="ctr">
              <a:buNone/>
              <a:defRPr sz="1400"/>
            </a:lvl1pPr>
          </a:lstStyle>
          <a:p>
            <a:r>
              <a:rPr lang="en-GB" dirty="0"/>
              <a:t>Insert an image into this box</a:t>
            </a:r>
          </a:p>
        </p:txBody>
      </p:sp>
      <p:pic>
        <p:nvPicPr>
          <p:cNvPr id="8" name="Picture 7" descr="Logo&#10;&#10;Description automatically generated">
            <a:extLst>
              <a:ext uri="{FF2B5EF4-FFF2-40B4-BE49-F238E27FC236}">
                <a16:creationId xmlns:a16="http://schemas.microsoft.com/office/drawing/2014/main" id="{47CC3584-A793-2EDB-BF61-AE10410932BA}"/>
              </a:ext>
            </a:extLst>
          </p:cNvPr>
          <p:cNvPicPr>
            <a:picLocks noChangeAspect="1"/>
          </p:cNvPicPr>
          <p:nvPr userDrawn="1"/>
        </p:nvPicPr>
        <p:blipFill>
          <a:blip r:embed="rId2"/>
          <a:stretch>
            <a:fillRect/>
          </a:stretch>
        </p:blipFill>
        <p:spPr>
          <a:xfrm>
            <a:off x="314513" y="274970"/>
            <a:ext cx="1521856" cy="544179"/>
          </a:xfrm>
          <a:prstGeom prst="rect">
            <a:avLst/>
          </a:prstGeom>
        </p:spPr>
      </p:pic>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4" name="Text Placeholder 23">
            <a:extLst>
              <a:ext uri="{FF2B5EF4-FFF2-40B4-BE49-F238E27FC236}">
                <a16:creationId xmlns:a16="http://schemas.microsoft.com/office/drawing/2014/main" id="{554E1FC1-A51B-DDC3-E832-5F36DEDF48FA}"/>
              </a:ext>
            </a:extLst>
          </p:cNvPr>
          <p:cNvSpPr>
            <a:spLocks noGrp="1"/>
          </p:cNvSpPr>
          <p:nvPr>
            <p:ph type="body" sz="quarter" idx="14" hasCustomPrompt="1"/>
          </p:nvPr>
        </p:nvSpPr>
        <p:spPr>
          <a:xfrm>
            <a:off x="5293894" y="0"/>
            <a:ext cx="1375200" cy="5145088"/>
          </a:xfrm>
          <a:blipFill>
            <a:blip r:embed="rId4"/>
            <a:srcRect/>
            <a:stretch>
              <a:fillRect l="2586" r="2586"/>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3199285098"/>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userDrawn="1">
  <p:cSld name="Cover style 3">
    <p:bg>
      <p:bgPr>
        <a:solidFill>
          <a:schemeClr val="bg1">
            <a:lumMod val="85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BE30F99-D825-7686-7BD1-AC661BA50596}"/>
              </a:ext>
            </a:extLst>
          </p:cNvPr>
          <p:cNvSpPr>
            <a:spLocks noGrp="1"/>
          </p:cNvSpPr>
          <p:nvPr>
            <p:ph type="pic" sz="quarter" idx="13" hasCustomPrompt="1"/>
          </p:nvPr>
        </p:nvSpPr>
        <p:spPr>
          <a:xfrm>
            <a:off x="-1" y="0"/>
            <a:ext cx="9144000" cy="5144400"/>
          </a:xfrm>
          <a:solidFill>
            <a:schemeClr val="bg1">
              <a:lumMod val="95000"/>
            </a:schemeClr>
          </a:solidFill>
          <a:ln>
            <a:noFill/>
          </a:ln>
        </p:spPr>
        <p:txBody>
          <a:bodyPr rIns="1007999" anchor="ctr" anchorCtr="0"/>
          <a:lstStyle>
            <a:lvl1pPr marL="0" indent="0" algn="r">
              <a:buNone/>
              <a:defRPr sz="1400"/>
            </a:lvl1pPr>
          </a:lstStyle>
          <a:p>
            <a:r>
              <a:rPr lang="en-GB" dirty="0"/>
              <a:t>Insert an image into this box</a:t>
            </a:r>
          </a:p>
        </p:txBody>
      </p:sp>
      <p:sp>
        <p:nvSpPr>
          <p:cNvPr id="17" name="Text Placeholder 16">
            <a:extLst>
              <a:ext uri="{FF2B5EF4-FFF2-40B4-BE49-F238E27FC236}">
                <a16:creationId xmlns:a16="http://schemas.microsoft.com/office/drawing/2014/main" id="{C2224F98-51C1-5EF9-DF5C-2E49B83E408C}"/>
              </a:ext>
            </a:extLst>
          </p:cNvPr>
          <p:cNvSpPr>
            <a:spLocks noGrp="1"/>
          </p:cNvSpPr>
          <p:nvPr>
            <p:ph type="body" sz="quarter" idx="12" hasCustomPrompt="1"/>
          </p:nvPr>
        </p:nvSpPr>
        <p:spPr>
          <a:xfrm>
            <a:off x="0" y="0"/>
            <a:ext cx="5138065" cy="5144400"/>
          </a:xfrm>
          <a:custGeom>
            <a:avLst/>
            <a:gdLst>
              <a:gd name="connsiteX0" fmla="*/ 0 w 5138065"/>
              <a:gd name="connsiteY0" fmla="*/ 0 h 5144400"/>
              <a:gd name="connsiteX1" fmla="*/ 3923471 w 5138065"/>
              <a:gd name="connsiteY1" fmla="*/ 0 h 5144400"/>
              <a:gd name="connsiteX2" fmla="*/ 3925619 w 5138065"/>
              <a:gd name="connsiteY2" fmla="*/ 1607 h 5144400"/>
              <a:gd name="connsiteX3" fmla="*/ 5138065 w 5138065"/>
              <a:gd name="connsiteY3" fmla="*/ 2572544 h 5144400"/>
              <a:gd name="connsiteX4" fmla="*/ 3925619 w 5138065"/>
              <a:gd name="connsiteY4" fmla="*/ 5143482 h 5144400"/>
              <a:gd name="connsiteX5" fmla="*/ 3924391 w 5138065"/>
              <a:gd name="connsiteY5" fmla="*/ 5144400 h 5144400"/>
              <a:gd name="connsiteX6" fmla="*/ 0 w 5138065"/>
              <a:gd name="connsiteY6"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38065" h="5144400">
                <a:moveTo>
                  <a:pt x="0" y="0"/>
                </a:moveTo>
                <a:lnTo>
                  <a:pt x="3923471" y="0"/>
                </a:lnTo>
                <a:lnTo>
                  <a:pt x="3925619" y="1607"/>
                </a:lnTo>
                <a:cubicBezTo>
                  <a:pt x="4666091" y="612698"/>
                  <a:pt x="5138065" y="1537503"/>
                  <a:pt x="5138065" y="2572544"/>
                </a:cubicBezTo>
                <a:cubicBezTo>
                  <a:pt x="5138065" y="3607585"/>
                  <a:pt x="4666091" y="4532390"/>
                  <a:pt x="3925619" y="5143482"/>
                </a:cubicBezTo>
                <a:lnTo>
                  <a:pt x="3924391" y="5144400"/>
                </a:lnTo>
                <a:lnTo>
                  <a:pt x="0" y="5144400"/>
                </a:lnTo>
                <a:close/>
              </a:path>
            </a:pathLst>
          </a:custGeom>
          <a:solidFill>
            <a:schemeClr val="accent2">
              <a:alpha val="70000"/>
            </a:schemeClr>
          </a:solidFill>
          <a:ln>
            <a:noFill/>
          </a:ln>
        </p:spPr>
        <p:txBody>
          <a:bodyPr wrap="square">
            <a:noAutofit/>
          </a:bodyPr>
          <a:lstStyle>
            <a:lvl1pPr marL="0" indent="0">
              <a:buNone/>
              <a:defRPr/>
            </a:lvl1pPr>
            <a:lvl2pPr marL="342900" indent="0">
              <a:buFont typeface="Arial" panose="020B0604020202020204" pitchFamily="34" charset="0"/>
              <a:buNone/>
              <a:defRPr/>
            </a:lvl2pPr>
            <a:lvl3pPr marL="685800" indent="0">
              <a:buFont typeface="Arial" panose="020B0604020202020204" pitchFamily="34" charset="0"/>
              <a:buNone/>
              <a:defRPr/>
            </a:lvl3pPr>
            <a:lvl4pPr marL="1028700" indent="0">
              <a:buFont typeface="Arial" panose="020B0604020202020204" pitchFamily="34" charset="0"/>
              <a:buNone/>
              <a:defRPr/>
            </a:lvl4pPr>
            <a:lvl5pPr marL="1371600" indent="0">
              <a:buFont typeface="Arial" panose="020B0604020202020204" pitchFamily="34" charset="0"/>
              <a:buNone/>
              <a:defRPr/>
            </a:lvl5pPr>
          </a:lstStyle>
          <a:p>
            <a:pPr lvl="0"/>
            <a:r>
              <a:rPr lang="en-GB" dirty="0"/>
              <a:t> </a:t>
            </a:r>
          </a:p>
        </p:txBody>
      </p:sp>
      <p:sp>
        <p:nvSpPr>
          <p:cNvPr id="23" name="Text Placeholder 22">
            <a:extLst>
              <a:ext uri="{FF2B5EF4-FFF2-40B4-BE49-F238E27FC236}">
                <a16:creationId xmlns:a16="http://schemas.microsoft.com/office/drawing/2014/main" id="{BB7D66D9-7981-400B-D667-E8A5346494EE}"/>
              </a:ext>
            </a:extLst>
          </p:cNvPr>
          <p:cNvSpPr>
            <a:spLocks noGrp="1"/>
          </p:cNvSpPr>
          <p:nvPr>
            <p:ph type="body" sz="quarter" idx="14" hasCustomPrompt="1"/>
          </p:nvPr>
        </p:nvSpPr>
        <p:spPr>
          <a:xfrm flipH="1">
            <a:off x="4367583" y="-1"/>
            <a:ext cx="1375200" cy="5144399"/>
          </a:xfrm>
          <a:blipFill>
            <a:blip r:embed="rId2"/>
            <a:stretch>
              <a:fillRect l="2586" r="2586"/>
            </a:stretch>
          </a:blipFill>
        </p:spPr>
        <p:txBody>
          <a:bodyPr/>
          <a:lstStyle>
            <a:lvl1pPr marL="0" indent="0">
              <a:buNone/>
              <a:defRPr/>
            </a:lvl1pPr>
          </a:lstStyle>
          <a:p>
            <a:pPr lvl="0"/>
            <a:r>
              <a:rPr lang="en-GB" dirty="0"/>
              <a:t> </a:t>
            </a:r>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3"/>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4"/>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2" name="Title 1"/>
          <p:cNvSpPr>
            <a:spLocks noGrp="1"/>
          </p:cNvSpPr>
          <p:nvPr>
            <p:ph type="ctrTitle" hasCustomPrompt="1"/>
          </p:nvPr>
        </p:nvSpPr>
        <p:spPr>
          <a:xfrm>
            <a:off x="415412" y="1259812"/>
            <a:ext cx="4156587" cy="1239113"/>
          </a:xfrm>
        </p:spPr>
        <p:txBody>
          <a:bodyPr anchor="t" anchorCtr="0"/>
          <a:lstStyle>
            <a:lvl1pPr algn="l">
              <a:defRPr sz="3200">
                <a:solidFill>
                  <a:schemeClr val="bg1"/>
                </a:solidFill>
              </a:defRPr>
            </a:lvl1pPr>
          </a:lstStyle>
          <a:p>
            <a:r>
              <a:rPr lang="en-GB" sz="3200" dirty="0">
                <a:solidFill>
                  <a:schemeClr val="bg1"/>
                </a:solidFill>
              </a:rPr>
              <a:t>Presentation </a:t>
            </a:r>
            <a:br>
              <a:rPr lang="en-GB" sz="3200" dirty="0">
                <a:solidFill>
                  <a:schemeClr val="bg1"/>
                </a:solidFill>
              </a:rPr>
            </a:br>
            <a:r>
              <a:rPr lang="en-GB" sz="3200" dirty="0">
                <a:solidFill>
                  <a:schemeClr val="bg1"/>
                </a:solidFill>
              </a:rPr>
              <a:t>title goes here</a:t>
            </a:r>
          </a:p>
        </p:txBody>
      </p:sp>
      <p:sp>
        <p:nvSpPr>
          <p:cNvPr id="26" name="Text Placeholder 25">
            <a:extLst>
              <a:ext uri="{FF2B5EF4-FFF2-40B4-BE49-F238E27FC236}">
                <a16:creationId xmlns:a16="http://schemas.microsoft.com/office/drawing/2014/main" id="{2D37DE9B-831E-61ED-923F-C42F843E41D3}"/>
              </a:ext>
            </a:extLst>
          </p:cNvPr>
          <p:cNvSpPr>
            <a:spLocks noGrp="1"/>
          </p:cNvSpPr>
          <p:nvPr>
            <p:ph type="body" sz="quarter" idx="15" hasCustomPrompt="1"/>
          </p:nvPr>
        </p:nvSpPr>
        <p:spPr>
          <a:xfrm>
            <a:off x="314514" y="274600"/>
            <a:ext cx="1519200" cy="543600"/>
          </a:xfrm>
          <a:blipFill>
            <a:blip r:embed="rId4"/>
            <a:srcRect/>
            <a:stretch>
              <a:fillRect t="-13" b="-13"/>
            </a:stretch>
          </a:blipFill>
        </p:spPr>
        <p:txBody>
          <a:bodyPr/>
          <a:lstStyle>
            <a:lvl1pPr marL="0" indent="0">
              <a:buNone/>
              <a:defRPr/>
            </a:lvl1pPr>
          </a:lstStyle>
          <a:p>
            <a:pPr lvl="0"/>
            <a:r>
              <a:rPr lang="en-GB" dirty="0"/>
              <a:t> </a:t>
            </a:r>
          </a:p>
        </p:txBody>
      </p:sp>
    </p:spTree>
    <p:extLst>
      <p:ext uri="{BB962C8B-B14F-4D97-AF65-F5344CB8AC3E}">
        <p14:creationId xmlns:p14="http://schemas.microsoft.com/office/powerpoint/2010/main" val="2296314296"/>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BPP Cover 1">
    <p:bg>
      <p:bgPr>
        <a:solidFill>
          <a:schemeClr val="accent2"/>
        </a:solidFill>
        <a:effectLst/>
      </p:bgPr>
    </p:bg>
    <p:spTree>
      <p:nvGrpSpPr>
        <p:cNvPr id="1" name=""/>
        <p:cNvGrpSpPr/>
        <p:nvPr/>
      </p:nvGrpSpPr>
      <p:grpSpPr>
        <a:xfrm>
          <a:off x="0" y="0"/>
          <a:ext cx="0" cy="0"/>
          <a:chOff x="0" y="0"/>
          <a:chExt cx="0" cy="0"/>
        </a:xfrm>
      </p:grpSpPr>
      <p:sp>
        <p:nvSpPr>
          <p:cNvPr id="2" name="Freeform 1">
            <a:extLst>
              <a:ext uri="{FF2B5EF4-FFF2-40B4-BE49-F238E27FC236}">
                <a16:creationId xmlns:a16="http://schemas.microsoft.com/office/drawing/2014/main" id="{2C19E21C-CF48-FA98-0CBA-FAFD2EC89810}"/>
              </a:ext>
            </a:extLst>
          </p:cNvPr>
          <p:cNvSpPr/>
          <p:nvPr userDrawn="1"/>
        </p:nvSpPr>
        <p:spPr>
          <a:xfrm>
            <a:off x="1" y="0"/>
            <a:ext cx="6424347" cy="5145088"/>
          </a:xfrm>
          <a:custGeom>
            <a:avLst/>
            <a:gdLst>
              <a:gd name="connsiteX0" fmla="*/ 0 w 6424347"/>
              <a:gd name="connsiteY0" fmla="*/ 0 h 5145088"/>
              <a:gd name="connsiteX1" fmla="*/ 6424347 w 6424347"/>
              <a:gd name="connsiteY1" fmla="*/ 0 h 5145088"/>
              <a:gd name="connsiteX2" fmla="*/ 6422198 w 6424347"/>
              <a:gd name="connsiteY2" fmla="*/ 1607 h 5145088"/>
              <a:gd name="connsiteX3" fmla="*/ 5209752 w 6424347"/>
              <a:gd name="connsiteY3" fmla="*/ 2572544 h 5145088"/>
              <a:gd name="connsiteX4" fmla="*/ 6422198 w 6424347"/>
              <a:gd name="connsiteY4" fmla="*/ 5143482 h 5145088"/>
              <a:gd name="connsiteX5" fmla="*/ 6424347 w 6424347"/>
              <a:gd name="connsiteY5" fmla="*/ 5145088 h 5145088"/>
              <a:gd name="connsiteX6" fmla="*/ 0 w 6424347"/>
              <a:gd name="connsiteY6" fmla="*/ 5145088 h 514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24347" h="5145088">
                <a:moveTo>
                  <a:pt x="0" y="0"/>
                </a:moveTo>
                <a:lnTo>
                  <a:pt x="6424347" y="0"/>
                </a:lnTo>
                <a:lnTo>
                  <a:pt x="6422198" y="1607"/>
                </a:lnTo>
                <a:cubicBezTo>
                  <a:pt x="5681727" y="612698"/>
                  <a:pt x="5209752" y="1537503"/>
                  <a:pt x="5209752" y="2572544"/>
                </a:cubicBezTo>
                <a:cubicBezTo>
                  <a:pt x="5209752" y="3607585"/>
                  <a:pt x="5681727" y="4532390"/>
                  <a:pt x="6422198" y="5143482"/>
                </a:cubicBezTo>
                <a:lnTo>
                  <a:pt x="6424347" y="5145088"/>
                </a:lnTo>
                <a:lnTo>
                  <a:pt x="0" y="5145088"/>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4" y="274970"/>
            <a:ext cx="1521853" cy="544178"/>
          </a:xfrm>
          <a:prstGeom prst="rect">
            <a:avLst/>
          </a:prstGeom>
        </p:spPr>
      </p:pic>
      <p:sp>
        <p:nvSpPr>
          <p:cNvPr id="5" name="Footer Placeholder 4"/>
          <p:cNvSpPr>
            <a:spLocks noGrp="1"/>
          </p:cNvSpPr>
          <p:nvPr>
            <p:ph type="ftr" sz="quarter" idx="11"/>
          </p:nvPr>
        </p:nvSpPr>
        <p:spPr/>
        <p:txBody>
          <a:bodyPr/>
          <a:lstStyle>
            <a:lvl1pPr>
              <a:defRPr>
                <a:solidFill>
                  <a:schemeClr val="bg1"/>
                </a:solidFill>
              </a:defRPr>
            </a:lvl1pPr>
          </a:lstStyle>
          <a:p>
            <a:r>
              <a:rPr lang="en-GB"/>
              <a:t>PRIVATE &amp; CONFIDENTIAL</a:t>
            </a:r>
            <a:endParaRPr lang="en-GB" dirty="0"/>
          </a:p>
        </p:txBody>
      </p:sp>
      <p:pic>
        <p:nvPicPr>
          <p:cNvPr id="11" name="Picture 10">
            <a:extLst>
              <a:ext uri="{FF2B5EF4-FFF2-40B4-BE49-F238E27FC236}">
                <a16:creationId xmlns:a16="http://schemas.microsoft.com/office/drawing/2014/main" id="{4EE6D135-C5BA-F3A8-FDB4-AED885AD4C0A}"/>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8" name="Picture 7">
            <a:extLst>
              <a:ext uri="{FF2B5EF4-FFF2-40B4-BE49-F238E27FC236}">
                <a16:creationId xmlns:a16="http://schemas.microsoft.com/office/drawing/2014/main" id="{5EC50AFA-E386-18FC-B75D-F33B62BC893B}"/>
              </a:ext>
            </a:extLst>
          </p:cNvPr>
          <p:cNvPicPr>
            <a:picLocks noChangeAspect="1"/>
          </p:cNvPicPr>
          <p:nvPr userDrawn="1"/>
        </p:nvPicPr>
        <p:blipFill>
          <a:blip r:embed="rId5"/>
          <a:stretch>
            <a:fillRect/>
          </a:stretch>
        </p:blipFill>
        <p:spPr>
          <a:xfrm>
            <a:off x="4281275" y="634324"/>
            <a:ext cx="4548212" cy="4031987"/>
          </a:xfrm>
          <a:prstGeom prst="rect">
            <a:avLst/>
          </a:prstGeom>
        </p:spPr>
      </p:pic>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solidFill>
                  <a:schemeClr val="bg1"/>
                </a:solidFill>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spTree>
    <p:extLst>
      <p:ext uri="{BB962C8B-B14F-4D97-AF65-F5344CB8AC3E}">
        <p14:creationId xmlns:p14="http://schemas.microsoft.com/office/powerpoint/2010/main" val="2518406353"/>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BPP Cover 2">
    <p:bg>
      <p:bgPr>
        <a:solidFill>
          <a:schemeClr val="accent6"/>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BDECC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6"/>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17" name="Picture 16">
            <a:extLst>
              <a:ext uri="{FF2B5EF4-FFF2-40B4-BE49-F238E27FC236}">
                <a16:creationId xmlns:a16="http://schemas.microsoft.com/office/drawing/2014/main" id="{42B7F025-F135-0D68-565D-54608D72D3FE}"/>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pic>
        <p:nvPicPr>
          <p:cNvPr id="25" name="Picture 24">
            <a:extLst>
              <a:ext uri="{FF2B5EF4-FFF2-40B4-BE49-F238E27FC236}">
                <a16:creationId xmlns:a16="http://schemas.microsoft.com/office/drawing/2014/main" id="{82C737CD-2CD7-FA29-96CB-456A5B23213C}"/>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l="29166" r="14880"/>
          <a:stretch/>
        </p:blipFill>
        <p:spPr>
          <a:xfrm flipH="1">
            <a:off x="4273825" y="-17615"/>
            <a:ext cx="4870173" cy="5162703"/>
          </a:xfrm>
          <a:prstGeom prst="rect">
            <a:avLst/>
          </a:prstGeom>
        </p:spPr>
      </p:pic>
    </p:spTree>
    <p:extLst>
      <p:ext uri="{BB962C8B-B14F-4D97-AF65-F5344CB8AC3E}">
        <p14:creationId xmlns:p14="http://schemas.microsoft.com/office/powerpoint/2010/main" val="96774668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BPP Cover 3">
    <p:bg>
      <p:bgPr>
        <a:solidFill>
          <a:srgbClr val="5ECEF8"/>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D6EDFC"/>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3"/>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52252489-593C-4F46-2E1D-260A54D7D8A4}"/>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7" name="Picture 6">
            <a:extLst>
              <a:ext uri="{FF2B5EF4-FFF2-40B4-BE49-F238E27FC236}">
                <a16:creationId xmlns:a16="http://schemas.microsoft.com/office/drawing/2014/main" id="{41ED376E-C7F8-AF4F-BC96-76F23EB198C0}"/>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a:stretch/>
        </p:blipFill>
        <p:spPr>
          <a:xfrm>
            <a:off x="3395869" y="161302"/>
            <a:ext cx="5748131" cy="4926430"/>
          </a:xfrm>
          <a:prstGeom prst="rect">
            <a:avLst/>
          </a:prstGeom>
        </p:spPr>
      </p:pic>
    </p:spTree>
    <p:extLst>
      <p:ext uri="{BB962C8B-B14F-4D97-AF65-F5344CB8AC3E}">
        <p14:creationId xmlns:p14="http://schemas.microsoft.com/office/powerpoint/2010/main" val="2144042577"/>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BPP Cover 4">
    <p:bg>
      <p:bgPr>
        <a:solidFill>
          <a:srgbClr val="028198"/>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9CDBD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chemeClr val="accent5"/>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A40CD384-44A8-E190-B578-06A659A9771D}"/>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7" name="Picture 6">
            <a:extLst>
              <a:ext uri="{FF2B5EF4-FFF2-40B4-BE49-F238E27FC236}">
                <a16:creationId xmlns:a16="http://schemas.microsoft.com/office/drawing/2014/main" id="{90A9A844-4635-DAC5-2A90-C2A00F09C84A}"/>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4776785" y="241463"/>
            <a:ext cx="4379494" cy="5014203"/>
          </a:xfrm>
          <a:prstGeom prst="rect">
            <a:avLst/>
          </a:prstGeom>
        </p:spPr>
      </p:pic>
    </p:spTree>
    <p:extLst>
      <p:ext uri="{BB962C8B-B14F-4D97-AF65-F5344CB8AC3E}">
        <p14:creationId xmlns:p14="http://schemas.microsoft.com/office/powerpoint/2010/main" val="277850415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BPP Cover 5">
    <p:bg>
      <p:bgPr>
        <a:solidFill>
          <a:srgbClr val="0047BB"/>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BACCE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rgbClr val="0047BB"/>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2796AACC-0C48-7FD2-46CC-E033AD917342}"/>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11" name="Picture 10" descr="A picture containing dark&#10;&#10;Description automatically generated">
            <a:extLst>
              <a:ext uri="{FF2B5EF4-FFF2-40B4-BE49-F238E27FC236}">
                <a16:creationId xmlns:a16="http://schemas.microsoft.com/office/drawing/2014/main" id="{031FA533-CFCA-B940-C534-BD86D340A444}"/>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a:stretch/>
        </p:blipFill>
        <p:spPr>
          <a:xfrm flipH="1">
            <a:off x="4572000" y="1"/>
            <a:ext cx="3558012" cy="5178826"/>
          </a:xfrm>
          <a:prstGeom prst="rect">
            <a:avLst/>
          </a:prstGeom>
        </p:spPr>
      </p:pic>
    </p:spTree>
    <p:extLst>
      <p:ext uri="{BB962C8B-B14F-4D97-AF65-F5344CB8AC3E}">
        <p14:creationId xmlns:p14="http://schemas.microsoft.com/office/powerpoint/2010/main" val="23864180"/>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BPP Cover 6">
    <p:bg>
      <p:bgPr>
        <a:solidFill>
          <a:srgbClr val="753BBD"/>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DFC8E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rgbClr val="7030A0"/>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3DD4DC2F-135B-C0D6-3064-9ED45261341B}"/>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7" name="Picture 6" descr="A box and a glass of wine&#10;&#10;Description automatically generated with medium confidence">
            <a:extLst>
              <a:ext uri="{FF2B5EF4-FFF2-40B4-BE49-F238E27FC236}">
                <a16:creationId xmlns:a16="http://schemas.microsoft.com/office/drawing/2014/main" id="{614AA8AF-8ED6-A505-A893-050655BA089C}"/>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4305781" y="349398"/>
            <a:ext cx="5145088" cy="5145088"/>
          </a:xfrm>
          <a:prstGeom prst="rect">
            <a:avLst/>
          </a:prstGeom>
        </p:spPr>
      </p:pic>
    </p:spTree>
    <p:extLst>
      <p:ext uri="{BB962C8B-B14F-4D97-AF65-F5344CB8AC3E}">
        <p14:creationId xmlns:p14="http://schemas.microsoft.com/office/powerpoint/2010/main" val="1247546335"/>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userDrawn="1">
  <p:cSld name="BPP Cover 7">
    <p:bg>
      <p:bgPr>
        <a:solidFill>
          <a:srgbClr val="D911AE"/>
        </a:solidFill>
        <a:effectLst/>
      </p:bgPr>
    </p:bg>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CE874995-D7D8-B6A3-2921-B092EE964A82}"/>
              </a:ext>
            </a:extLst>
          </p:cNvPr>
          <p:cNvSpPr/>
          <p:nvPr userDrawn="1"/>
        </p:nvSpPr>
        <p:spPr>
          <a:xfrm>
            <a:off x="0" y="-2"/>
            <a:ext cx="9144000" cy="5145089"/>
          </a:xfrm>
          <a:custGeom>
            <a:avLst/>
            <a:gdLst>
              <a:gd name="connsiteX0" fmla="*/ 0 w 9144000"/>
              <a:gd name="connsiteY0" fmla="*/ 0 h 5144400"/>
              <a:gd name="connsiteX1" fmla="*/ 9144000 w 9144000"/>
              <a:gd name="connsiteY1" fmla="*/ 0 h 5144400"/>
              <a:gd name="connsiteX2" fmla="*/ 9144000 w 9144000"/>
              <a:gd name="connsiteY2" fmla="*/ 5144400 h 5144400"/>
              <a:gd name="connsiteX3" fmla="*/ 9143999 w 9144000"/>
              <a:gd name="connsiteY3" fmla="*/ 5144400 h 5144400"/>
              <a:gd name="connsiteX4" fmla="*/ 9143999 w 9144000"/>
              <a:gd name="connsiteY4" fmla="*/ 1 h 5144400"/>
              <a:gd name="connsiteX5" fmla="*/ 5839986 w 9144000"/>
              <a:gd name="connsiteY5" fmla="*/ 1 h 5144400"/>
              <a:gd name="connsiteX6" fmla="*/ 5618670 w 9144000"/>
              <a:gd name="connsiteY6" fmla="*/ 201147 h 5144400"/>
              <a:gd name="connsiteX7" fmla="*/ 4642824 w 9144000"/>
              <a:gd name="connsiteY7" fmla="*/ 2557047 h 5144400"/>
              <a:gd name="connsiteX8" fmla="*/ 5855270 w 9144000"/>
              <a:gd name="connsiteY8" fmla="*/ 5127985 h 5144400"/>
              <a:gd name="connsiteX9" fmla="*/ 5877223 w 9144000"/>
              <a:gd name="connsiteY9" fmla="*/ 5144400 h 5144400"/>
              <a:gd name="connsiteX10" fmla="*/ 0 w 9144000"/>
              <a:gd name="connsiteY10" fmla="*/ 5144400 h 514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5144400">
                <a:moveTo>
                  <a:pt x="0" y="0"/>
                </a:moveTo>
                <a:lnTo>
                  <a:pt x="9144000" y="0"/>
                </a:lnTo>
                <a:lnTo>
                  <a:pt x="9144000" y="5144400"/>
                </a:lnTo>
                <a:lnTo>
                  <a:pt x="9143999" y="5144400"/>
                </a:lnTo>
                <a:lnTo>
                  <a:pt x="9143999" y="1"/>
                </a:lnTo>
                <a:lnTo>
                  <a:pt x="5839986" y="1"/>
                </a:lnTo>
                <a:lnTo>
                  <a:pt x="5618670" y="201147"/>
                </a:lnTo>
                <a:cubicBezTo>
                  <a:pt x="5015743" y="804074"/>
                  <a:pt x="4642824" y="1637011"/>
                  <a:pt x="4642824" y="2557047"/>
                </a:cubicBezTo>
                <a:cubicBezTo>
                  <a:pt x="4642824" y="3592088"/>
                  <a:pt x="5114799" y="4516893"/>
                  <a:pt x="5855270" y="5127985"/>
                </a:cubicBezTo>
                <a:lnTo>
                  <a:pt x="5877223" y="5144400"/>
                </a:lnTo>
                <a:lnTo>
                  <a:pt x="0" y="5144400"/>
                </a:lnTo>
                <a:close/>
              </a:path>
            </a:pathLst>
          </a:custGeom>
          <a:solidFill>
            <a:srgbClr val="EAD6E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 Placeholder 15">
            <a:extLst>
              <a:ext uri="{FF2B5EF4-FFF2-40B4-BE49-F238E27FC236}">
                <a16:creationId xmlns:a16="http://schemas.microsoft.com/office/drawing/2014/main" id="{5EBB67DC-7397-909D-C0E5-146F1DF2A224}"/>
              </a:ext>
            </a:extLst>
          </p:cNvPr>
          <p:cNvSpPr txBox="1">
            <a:spLocks/>
          </p:cNvSpPr>
          <p:nvPr userDrawn="1"/>
        </p:nvSpPr>
        <p:spPr>
          <a:xfrm>
            <a:off x="423863" y="4781981"/>
            <a:ext cx="1537941" cy="131598"/>
          </a:xfrm>
          <a:prstGeom prst="rect">
            <a:avLst/>
          </a:prstGeom>
          <a:blipFill>
            <a:blip r:embed="rId2"/>
            <a:stretch>
              <a:fillRect/>
            </a:stretch>
          </a:blipFill>
        </p:spPr>
        <p:txBody>
          <a:bodyPr anchor="ctr" anchorCtr="0"/>
          <a:lstStyle>
            <a:lvl1pPr marL="0" indent="0" algn="l" defTabSz="685800" rtl="0" eaLnBrk="1" latinLnBrk="0" hangingPunct="1">
              <a:lnSpc>
                <a:spcPct val="100000"/>
              </a:lnSpc>
              <a:spcBef>
                <a:spcPts val="750"/>
              </a:spcBef>
              <a:buFont typeface="Arial" panose="020B0604020202020204" pitchFamily="34" charset="0"/>
              <a:buNone/>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t> </a:t>
            </a:r>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GB"/>
              <a:t>PRIVATE &amp; CONFIDENTIAL</a:t>
            </a:r>
            <a:endParaRPr lang="en-GB" dirty="0"/>
          </a:p>
        </p:txBody>
      </p:sp>
      <p:sp>
        <p:nvSpPr>
          <p:cNvPr id="3" name="Subtitle 2"/>
          <p:cNvSpPr>
            <a:spLocks noGrp="1"/>
          </p:cNvSpPr>
          <p:nvPr>
            <p:ph type="subTitle" idx="1" hasCustomPrompt="1"/>
          </p:nvPr>
        </p:nvSpPr>
        <p:spPr>
          <a:xfrm>
            <a:off x="415412" y="3088750"/>
            <a:ext cx="4156587" cy="222912"/>
          </a:xfrm>
        </p:spPr>
        <p:txBody>
          <a:bodyPr/>
          <a:lstStyle>
            <a:lvl1pPr marL="0" indent="0" algn="l">
              <a:buNone/>
              <a:defRPr sz="1400">
                <a:solidFill>
                  <a:srgbClr val="D911AE"/>
                </a:solidFill>
                <a:latin typeface="Arial" panose="020B0604020202020204" pitchFamily="34" charset="0"/>
                <a:cs typeface="Arial" panose="020B0604020202020204"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dirty="0"/>
              <a:t>Name of presenter | date in full</a:t>
            </a:r>
            <a:endParaRPr lang="en-US" dirty="0"/>
          </a:p>
        </p:txBody>
      </p:sp>
      <p:pic>
        <p:nvPicPr>
          <p:cNvPr id="10" name="Picture 9">
            <a:extLst>
              <a:ext uri="{FF2B5EF4-FFF2-40B4-BE49-F238E27FC236}">
                <a16:creationId xmlns:a16="http://schemas.microsoft.com/office/drawing/2014/main" id="{06E5F6E5-E271-97CC-F8A1-E8996117D6D4}"/>
              </a:ext>
            </a:extLst>
          </p:cNvPr>
          <p:cNvPicPr>
            <a:picLocks noChangeAspect="1"/>
          </p:cNvPicPr>
          <p:nvPr userDrawn="1"/>
        </p:nvPicPr>
        <p:blipFill>
          <a:blip r:embed="rId3"/>
          <a:srcRect/>
          <a:stretch/>
        </p:blipFill>
        <p:spPr>
          <a:xfrm>
            <a:off x="314513" y="274970"/>
            <a:ext cx="1521856" cy="544178"/>
          </a:xfrm>
          <a:prstGeom prst="rect">
            <a:avLst/>
          </a:prstGeom>
        </p:spPr>
      </p:pic>
      <p:sp>
        <p:nvSpPr>
          <p:cNvPr id="12" name="Text Placeholder 11">
            <a:extLst>
              <a:ext uri="{FF2B5EF4-FFF2-40B4-BE49-F238E27FC236}">
                <a16:creationId xmlns:a16="http://schemas.microsoft.com/office/drawing/2014/main" id="{21D9278D-94DD-8CC4-F8E3-554D1FDBE221}"/>
              </a:ext>
            </a:extLst>
          </p:cNvPr>
          <p:cNvSpPr>
            <a:spLocks noGrp="1"/>
          </p:cNvSpPr>
          <p:nvPr>
            <p:ph type="body" sz="quarter" idx="15" hasCustomPrompt="1"/>
          </p:nvPr>
        </p:nvSpPr>
        <p:spPr>
          <a:xfrm>
            <a:off x="415412" y="1259812"/>
            <a:ext cx="4156587" cy="1239113"/>
          </a:xfrm>
        </p:spPr>
        <p:txBody>
          <a:bodyPr/>
          <a:lstStyle>
            <a:lvl1pPr marL="0" indent="0">
              <a:lnSpc>
                <a:spcPct val="90000"/>
              </a:lnSpc>
              <a:buNone/>
              <a:defRPr sz="3200" b="1">
                <a:latin typeface="Arial" panose="020B0604020202020204" pitchFamily="34" charset="0"/>
                <a:cs typeface="Arial" panose="020B0604020202020204" pitchFamily="34" charset="0"/>
              </a:defRPr>
            </a:lvl1pPr>
            <a:lvl2pPr marL="342900" indent="0">
              <a:buFont typeface="Arial" panose="020B0604020202020204" pitchFamily="34" charset="0"/>
              <a:buNone/>
              <a:defRPr>
                <a:latin typeface="Arial" panose="020B0604020202020204" pitchFamily="34" charset="0"/>
                <a:cs typeface="Arial" panose="020B0604020202020204" pitchFamily="34" charset="0"/>
              </a:defRPr>
            </a:lvl2pPr>
            <a:lvl3pPr marL="685800" indent="0">
              <a:buFont typeface="Arial" panose="020B0604020202020204" pitchFamily="34" charset="0"/>
              <a:buNone/>
              <a:defRPr>
                <a:latin typeface="Arial" panose="020B0604020202020204" pitchFamily="34" charset="0"/>
                <a:cs typeface="Arial" panose="020B0604020202020204" pitchFamily="34" charset="0"/>
              </a:defRPr>
            </a:lvl3pPr>
            <a:lvl4pPr marL="1028700" indent="0">
              <a:buFont typeface="Arial" panose="020B0604020202020204" pitchFamily="34" charset="0"/>
              <a:buNone/>
              <a:defRPr>
                <a:latin typeface="Arial" panose="020B0604020202020204" pitchFamily="34" charset="0"/>
                <a:cs typeface="Arial" panose="020B0604020202020204" pitchFamily="34" charset="0"/>
              </a:defRPr>
            </a:lvl4pPr>
            <a:lvl5pPr marL="1371600" indent="0">
              <a:buFont typeface="Arial" panose="020B0604020202020204" pitchFamily="34" charset="0"/>
              <a:buNone/>
              <a:defRPr>
                <a:latin typeface="Arial" panose="020B0604020202020204" pitchFamily="34" charset="0"/>
                <a:cs typeface="Arial" panose="020B0604020202020204" pitchFamily="34" charset="0"/>
              </a:defRPr>
            </a:lvl5pPr>
          </a:lstStyle>
          <a:p>
            <a:pPr lvl="0"/>
            <a:r>
              <a:rPr lang="en-GB" dirty="0"/>
              <a:t>Presentation title goes here</a:t>
            </a:r>
          </a:p>
        </p:txBody>
      </p:sp>
      <p:pic>
        <p:nvPicPr>
          <p:cNvPr id="6" name="Picture 5">
            <a:extLst>
              <a:ext uri="{FF2B5EF4-FFF2-40B4-BE49-F238E27FC236}">
                <a16:creationId xmlns:a16="http://schemas.microsoft.com/office/drawing/2014/main" id="{3516E2AF-A93B-2527-62E3-99B816D726CD}"/>
              </a:ext>
            </a:extLst>
          </p:cNvPr>
          <p:cNvPicPr>
            <a:picLocks noChangeAspect="1"/>
          </p:cNvPicPr>
          <p:nvPr userDrawn="1"/>
        </p:nvPicPr>
        <p:blipFill rotWithShape="1">
          <a:blip r:embed="rId4"/>
          <a:srcRect l="79023" t="11599" b="11599"/>
          <a:stretch/>
        </p:blipFill>
        <p:spPr>
          <a:xfrm>
            <a:off x="5274644" y="0"/>
            <a:ext cx="1405289" cy="5145088"/>
          </a:xfrm>
          <a:prstGeom prst="rect">
            <a:avLst/>
          </a:prstGeom>
        </p:spPr>
      </p:pic>
      <p:pic>
        <p:nvPicPr>
          <p:cNvPr id="8" name="Picture 7" descr="A picture containing person&#10;&#10;Description automatically generated">
            <a:extLst>
              <a:ext uri="{FF2B5EF4-FFF2-40B4-BE49-F238E27FC236}">
                <a16:creationId xmlns:a16="http://schemas.microsoft.com/office/drawing/2014/main" id="{1223E35E-398E-6AF0-7134-0BA8358962B9}"/>
              </a:ext>
            </a:extLst>
          </p:cNvPr>
          <p:cNvPicPr>
            <a:picLocks noChangeAspect="1"/>
          </p:cNvPicPr>
          <p:nvPr userDrawn="1"/>
        </p:nvPicPr>
        <p:blipFill rotWithShape="1">
          <a:blip r:embed="rId5" cstate="print">
            <a:extLst>
              <a:ext uri="{28A0092B-C50C-407E-A947-70E740481C1C}">
                <a14:useLocalDpi xmlns:a14="http://schemas.microsoft.com/office/drawing/2010/main"/>
              </a:ext>
            </a:extLst>
          </a:blip>
          <a:srcRect b="9112"/>
          <a:stretch/>
        </p:blipFill>
        <p:spPr>
          <a:xfrm flipH="1">
            <a:off x="1600199" y="574149"/>
            <a:ext cx="7543800" cy="4570939"/>
          </a:xfrm>
          <a:prstGeom prst="rect">
            <a:avLst/>
          </a:prstGeom>
        </p:spPr>
      </p:pic>
    </p:spTree>
    <p:extLst>
      <p:ext uri="{BB962C8B-B14F-4D97-AF65-F5344CB8AC3E}">
        <p14:creationId xmlns:p14="http://schemas.microsoft.com/office/powerpoint/2010/main" val="2327942077"/>
      </p:ext>
    </p:extLst>
  </p:cSld>
  <p:clrMapOvr>
    <a:masterClrMapping/>
  </p:clrMapOvr>
  <p:extLst>
    <p:ext uri="{DCECCB84-F9BA-43D5-87BE-67443E8EF086}">
      <p15:sldGuideLst xmlns:p15="http://schemas.microsoft.com/office/powerpoint/2012/main">
        <p15:guide id="1" orient="horz" pos="209">
          <p15:clr>
            <a:srgbClr val="FBAE40"/>
          </p15:clr>
        </p15:guide>
        <p15:guide id="2" pos="244">
          <p15:clr>
            <a:srgbClr val="FBAE40"/>
          </p15:clr>
        </p15:guide>
        <p15:guide id="3" pos="1060">
          <p15:clr>
            <a:srgbClr val="FBAE40"/>
          </p15:clr>
        </p15:guide>
        <p15:guide id="4" pos="1145">
          <p15:clr>
            <a:srgbClr val="FBAE40"/>
          </p15:clr>
        </p15:guide>
        <p15:guide id="5" pos="1945">
          <p15:clr>
            <a:srgbClr val="FBAE40"/>
          </p15:clr>
        </p15:guide>
        <p15:guide id="6" pos="2030">
          <p15:clr>
            <a:srgbClr val="FBAE40"/>
          </p15:clr>
        </p15:guide>
        <p15:guide id="7" pos="2846">
          <p15:clr>
            <a:srgbClr val="FBAE40"/>
          </p15:clr>
        </p15:guide>
        <p15:guide id="8" pos="2931">
          <p15:clr>
            <a:srgbClr val="FBAE40"/>
          </p15:clr>
        </p15:guide>
        <p15:guide id="9" pos="3731">
          <p15:clr>
            <a:srgbClr val="FBAE40"/>
          </p15:clr>
        </p15:guide>
        <p15:guide id="10" pos="3815">
          <p15:clr>
            <a:srgbClr val="FBAE40"/>
          </p15:clr>
        </p15:guide>
        <p15:guide id="11" pos="4615">
          <p15:clr>
            <a:srgbClr val="FBAE40"/>
          </p15:clr>
        </p15:guide>
        <p15:guide id="12" pos="4700">
          <p15:clr>
            <a:srgbClr val="FBAE40"/>
          </p15:clr>
        </p15:guide>
        <p15:guide id="13" pos="5516">
          <p15:clr>
            <a:srgbClr val="FBAE40"/>
          </p15:clr>
        </p15:guide>
        <p15:guide id="14" orient="horz" pos="480">
          <p15:clr>
            <a:srgbClr val="FBAE40"/>
          </p15:clr>
        </p15:guide>
        <p15:guide id="15" orient="horz" pos="599">
          <p15:clr>
            <a:srgbClr val="FBAE40"/>
          </p15:clr>
        </p15:guide>
        <p15:guide id="16" orient="horz" pos="2795">
          <p15:clr>
            <a:srgbClr val="FBAE40"/>
          </p15:clr>
        </p15:guide>
        <p15:guide id="17" orient="horz" pos="2981">
          <p15:clr>
            <a:srgbClr val="FBAE40"/>
          </p15:clr>
        </p15:guide>
        <p15:guide id="18" pos="601">
          <p15:clr>
            <a:srgbClr val="FBAE40"/>
          </p15:clr>
        </p15:guide>
        <p15:guide id="19" pos="686">
          <p15:clr>
            <a:srgbClr val="FBAE40"/>
          </p15:clr>
        </p15:guide>
        <p15:guide id="20" pos="2387">
          <p15:clr>
            <a:srgbClr val="FBAE40"/>
          </p15:clr>
        </p15:guide>
        <p15:guide id="21" pos="2472">
          <p15:clr>
            <a:srgbClr val="FBAE40"/>
          </p15:clr>
        </p15:guide>
        <p15:guide id="22" pos="3288">
          <p15:clr>
            <a:srgbClr val="FBAE40"/>
          </p15:clr>
        </p15:guide>
        <p15:guide id="23" pos="3374">
          <p15:clr>
            <a:srgbClr val="FBAE40"/>
          </p15:clr>
        </p15:guide>
        <p15:guide id="24" pos="4173">
          <p15:clr>
            <a:srgbClr val="FBAE40"/>
          </p15:clr>
        </p15:guide>
        <p15:guide id="25" pos="4258">
          <p15:clr>
            <a:srgbClr val="FBAE40"/>
          </p15:clr>
        </p15:guide>
        <p15:guide id="26" pos="5075">
          <p15:clr>
            <a:srgbClr val="FBAE40"/>
          </p15:clr>
        </p15:guide>
        <p15:guide id="27" pos="5159">
          <p15:clr>
            <a:srgbClr val="FBAE40"/>
          </p15:clr>
        </p15:guide>
        <p15:guide id="28" pos="1502">
          <p15:clr>
            <a:srgbClr val="FBAE40"/>
          </p15:clr>
        </p15:guide>
        <p15:guide id="29" pos="1587">
          <p15:clr>
            <a:srgbClr val="FBAE4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18" Type="http://schemas.openxmlformats.org/officeDocument/2006/relationships/slideLayout" Target="../slideLayouts/slideLayout118.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 Type="http://schemas.openxmlformats.org/officeDocument/2006/relationships/slideLayout" Target="../slideLayouts/slideLayout1.xml"/><Relationship Id="rId6" Type="http://schemas.openxmlformats.org/officeDocument/2006/relationships/slideLayout" Target="../slideLayouts/slideLayout6.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49" Type="http://schemas.openxmlformats.org/officeDocument/2006/relationships/slideLayout" Target="../slideLayouts/slideLayout49.xml"/><Relationship Id="rId114" Type="http://schemas.openxmlformats.org/officeDocument/2006/relationships/slideLayout" Target="../slideLayouts/slideLayout114.xml"/><Relationship Id="rId119" Type="http://schemas.openxmlformats.org/officeDocument/2006/relationships/slideLayout" Target="../slideLayouts/slideLayout119.xml"/><Relationship Id="rId44" Type="http://schemas.openxmlformats.org/officeDocument/2006/relationships/slideLayout" Target="../slideLayouts/slideLayout44.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120" Type="http://schemas.openxmlformats.org/officeDocument/2006/relationships/slideLayout" Target="../slideLayouts/slideLayout120.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121" Type="http://schemas.openxmlformats.org/officeDocument/2006/relationships/theme" Target="../theme/theme1.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5" Type="http://schemas.openxmlformats.org/officeDocument/2006/relationships/slideLayout" Target="../slideLayouts/slideLayout15.xml"/><Relationship Id="rId36" Type="http://schemas.openxmlformats.org/officeDocument/2006/relationships/slideLayout" Target="../slideLayouts/slideLayout36.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52" Type="http://schemas.openxmlformats.org/officeDocument/2006/relationships/slideLayout" Target="../slideLayouts/slideLayout52.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8.xml"/><Relationship Id="rId13" Type="http://schemas.openxmlformats.org/officeDocument/2006/relationships/slideLayout" Target="../slideLayouts/slideLayout133.xml"/><Relationship Id="rId3" Type="http://schemas.openxmlformats.org/officeDocument/2006/relationships/slideLayout" Target="../slideLayouts/slideLayout123.xml"/><Relationship Id="rId7" Type="http://schemas.openxmlformats.org/officeDocument/2006/relationships/slideLayout" Target="../slideLayouts/slideLayout127.xml"/><Relationship Id="rId12" Type="http://schemas.openxmlformats.org/officeDocument/2006/relationships/slideLayout" Target="../slideLayouts/slideLayout132.xml"/><Relationship Id="rId2" Type="http://schemas.openxmlformats.org/officeDocument/2006/relationships/slideLayout" Target="../slideLayouts/slideLayout122.xml"/><Relationship Id="rId16" Type="http://schemas.openxmlformats.org/officeDocument/2006/relationships/theme" Target="../theme/theme2.xml"/><Relationship Id="rId1" Type="http://schemas.openxmlformats.org/officeDocument/2006/relationships/slideLayout" Target="../slideLayouts/slideLayout121.xml"/><Relationship Id="rId6" Type="http://schemas.openxmlformats.org/officeDocument/2006/relationships/slideLayout" Target="../slideLayouts/slideLayout126.xml"/><Relationship Id="rId11" Type="http://schemas.openxmlformats.org/officeDocument/2006/relationships/slideLayout" Target="../slideLayouts/slideLayout131.xml"/><Relationship Id="rId5" Type="http://schemas.openxmlformats.org/officeDocument/2006/relationships/slideLayout" Target="../slideLayouts/slideLayout125.xml"/><Relationship Id="rId15" Type="http://schemas.openxmlformats.org/officeDocument/2006/relationships/slideLayout" Target="../slideLayouts/slideLayout135.xml"/><Relationship Id="rId10" Type="http://schemas.openxmlformats.org/officeDocument/2006/relationships/slideLayout" Target="../slideLayouts/slideLayout130.xml"/><Relationship Id="rId4" Type="http://schemas.openxmlformats.org/officeDocument/2006/relationships/slideLayout" Target="../slideLayouts/slideLayout124.xml"/><Relationship Id="rId9" Type="http://schemas.openxmlformats.org/officeDocument/2006/relationships/slideLayout" Target="../slideLayouts/slideLayout129.xml"/><Relationship Id="rId14" Type="http://schemas.openxmlformats.org/officeDocument/2006/relationships/slideLayout" Target="../slideLayouts/slideLayout1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3949" y="402416"/>
            <a:ext cx="8306094" cy="436503"/>
          </a:xfrm>
          <a:prstGeom prst="rect">
            <a:avLst/>
          </a:prstGeom>
        </p:spPr>
        <p:txBody>
          <a:bodyPr vert="horz" lIns="0" tIns="0" rIns="0" bIns="0" rtlCol="0" anchor="t" anchorCtr="0">
            <a:noAutofit/>
          </a:bodyPr>
          <a:lstStyle/>
          <a:p>
            <a:r>
              <a:rPr lang="en-GB" dirty="0"/>
              <a:t>Title</a:t>
            </a:r>
            <a:endParaRPr lang="en-US" dirty="0"/>
          </a:p>
        </p:txBody>
      </p:sp>
      <p:sp>
        <p:nvSpPr>
          <p:cNvPr id="3" name="Text Placeholder 2"/>
          <p:cNvSpPr>
            <a:spLocks noGrp="1"/>
          </p:cNvSpPr>
          <p:nvPr>
            <p:ph type="body" idx="1"/>
          </p:nvPr>
        </p:nvSpPr>
        <p:spPr>
          <a:xfrm>
            <a:off x="423948" y="1480535"/>
            <a:ext cx="8306087" cy="2957552"/>
          </a:xfrm>
          <a:prstGeom prst="rect">
            <a:avLst/>
          </a:prstGeom>
        </p:spPr>
        <p:txBody>
          <a:bodyPr vert="horz" lIns="0" tIns="0" rIns="0" bIns="0" rtlCol="0">
            <a:noAutofit/>
          </a:bodyPr>
          <a:lstStyle/>
          <a:p>
            <a:pPr lvl="0"/>
            <a:r>
              <a:rPr lang="en-GB" dirty="0"/>
              <a:t>Lorem ipsum dolor sit amet, consectetuer adipiscing elit. Maecenas porttitor congue massa. Fusce posuere, magna sed pulvinar ultricies, purus lectus malesuada libero, sit amet commodo magna eros quis urna.</a:t>
            </a:r>
          </a:p>
          <a:p>
            <a:pPr lvl="0"/>
            <a:r>
              <a:rPr lang="en-GB" dirty="0"/>
              <a:t>Nunc viverra imperdiet enim. Fusce est. Vivamus a tellus.</a:t>
            </a:r>
          </a:p>
          <a:p>
            <a:pPr lvl="0"/>
            <a:r>
              <a:rPr lang="en-GB" dirty="0" err="1"/>
              <a:t>Pellentesque</a:t>
            </a:r>
            <a:r>
              <a:rPr lang="en-GB" dirty="0"/>
              <a:t> habitant morbi tristique senectus et netus et malesuada fames ac turpis egestas. Proin pharetra nonummy pede. Mauris et orci.</a:t>
            </a:r>
          </a:p>
          <a:p>
            <a:pPr lvl="0"/>
            <a:endParaRPr lang="en-GB" dirty="0"/>
          </a:p>
        </p:txBody>
      </p:sp>
      <p:sp>
        <p:nvSpPr>
          <p:cNvPr id="5" name="Footer Placeholder 4"/>
          <p:cNvSpPr>
            <a:spLocks noGrp="1"/>
          </p:cNvSpPr>
          <p:nvPr>
            <p:ph type="ftr" sz="quarter" idx="3"/>
          </p:nvPr>
        </p:nvSpPr>
        <p:spPr>
          <a:xfrm>
            <a:off x="3028950" y="4794243"/>
            <a:ext cx="3086100" cy="222912"/>
          </a:xfrm>
          <a:prstGeom prst="rect">
            <a:avLst/>
          </a:prstGeom>
        </p:spPr>
        <p:txBody>
          <a:bodyPr vert="horz" lIns="0" tIns="0" rIns="0" bIns="0" rtlCol="0" anchor="ctr"/>
          <a:lstStyle>
            <a:lvl1pPr algn="ctr">
              <a:defRPr sz="900">
                <a:solidFill>
                  <a:schemeClr val="tx1"/>
                </a:solidFill>
              </a:defRPr>
            </a:lvl1pPr>
          </a:lstStyle>
          <a:p>
            <a:r>
              <a:rPr lang="en-GB"/>
              <a:t>PRIVATE &amp; CONFIDENTIAL</a:t>
            </a:r>
            <a:endParaRPr lang="en-GB" dirty="0"/>
          </a:p>
        </p:txBody>
      </p:sp>
    </p:spTree>
    <p:extLst>
      <p:ext uri="{BB962C8B-B14F-4D97-AF65-F5344CB8AC3E}">
        <p14:creationId xmlns:p14="http://schemas.microsoft.com/office/powerpoint/2010/main" val="572800629"/>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 id="2147483920" r:id="rId18"/>
    <p:sldLayoutId id="2147483921" r:id="rId19"/>
    <p:sldLayoutId id="2147483922" r:id="rId20"/>
    <p:sldLayoutId id="2147483923" r:id="rId21"/>
    <p:sldLayoutId id="2147483924" r:id="rId22"/>
    <p:sldLayoutId id="2147483925" r:id="rId23"/>
    <p:sldLayoutId id="2147483926" r:id="rId24"/>
    <p:sldLayoutId id="2147483927" r:id="rId25"/>
    <p:sldLayoutId id="2147483928" r:id="rId26"/>
    <p:sldLayoutId id="2147483929" r:id="rId27"/>
    <p:sldLayoutId id="2147483930" r:id="rId28"/>
    <p:sldLayoutId id="2147483931" r:id="rId29"/>
    <p:sldLayoutId id="2147483932" r:id="rId30"/>
    <p:sldLayoutId id="2147483933" r:id="rId31"/>
    <p:sldLayoutId id="2147483934" r:id="rId32"/>
    <p:sldLayoutId id="2147483935" r:id="rId33"/>
    <p:sldLayoutId id="2147483936" r:id="rId34"/>
    <p:sldLayoutId id="2147483937" r:id="rId35"/>
    <p:sldLayoutId id="2147483938" r:id="rId36"/>
    <p:sldLayoutId id="2147483939" r:id="rId37"/>
    <p:sldLayoutId id="2147483940" r:id="rId38"/>
    <p:sldLayoutId id="2147483941" r:id="rId39"/>
    <p:sldLayoutId id="2147483942" r:id="rId40"/>
    <p:sldLayoutId id="2147483943" r:id="rId41"/>
    <p:sldLayoutId id="2147483944" r:id="rId42"/>
    <p:sldLayoutId id="2147483945" r:id="rId43"/>
    <p:sldLayoutId id="2147483946" r:id="rId44"/>
    <p:sldLayoutId id="2147483947" r:id="rId45"/>
    <p:sldLayoutId id="2147483948" r:id="rId46"/>
    <p:sldLayoutId id="2147483949" r:id="rId47"/>
    <p:sldLayoutId id="2147483950" r:id="rId48"/>
    <p:sldLayoutId id="2147483951" r:id="rId49"/>
    <p:sldLayoutId id="2147483952" r:id="rId50"/>
    <p:sldLayoutId id="2147483953" r:id="rId51"/>
    <p:sldLayoutId id="2147483954" r:id="rId52"/>
    <p:sldLayoutId id="2147483955" r:id="rId53"/>
    <p:sldLayoutId id="2147483956" r:id="rId54"/>
    <p:sldLayoutId id="2147483957" r:id="rId55"/>
    <p:sldLayoutId id="2147483958" r:id="rId56"/>
    <p:sldLayoutId id="2147483959" r:id="rId57"/>
    <p:sldLayoutId id="2147483960" r:id="rId58"/>
    <p:sldLayoutId id="2147483961" r:id="rId59"/>
    <p:sldLayoutId id="2147483962" r:id="rId60"/>
    <p:sldLayoutId id="2147483963" r:id="rId61"/>
    <p:sldLayoutId id="2147483964" r:id="rId62"/>
    <p:sldLayoutId id="2147483965" r:id="rId63"/>
    <p:sldLayoutId id="2147483966" r:id="rId64"/>
    <p:sldLayoutId id="2147483967" r:id="rId65"/>
    <p:sldLayoutId id="2147483968" r:id="rId66"/>
    <p:sldLayoutId id="2147483969" r:id="rId67"/>
    <p:sldLayoutId id="2147483970" r:id="rId68"/>
    <p:sldLayoutId id="2147483971" r:id="rId69"/>
    <p:sldLayoutId id="2147483972" r:id="rId70"/>
    <p:sldLayoutId id="2147483973" r:id="rId71"/>
    <p:sldLayoutId id="2147483974" r:id="rId72"/>
    <p:sldLayoutId id="2147484021" r:id="rId73"/>
    <p:sldLayoutId id="2147483975" r:id="rId74"/>
    <p:sldLayoutId id="2147483976" r:id="rId75"/>
    <p:sldLayoutId id="2147483977" r:id="rId76"/>
    <p:sldLayoutId id="2147483978" r:id="rId77"/>
    <p:sldLayoutId id="2147483979" r:id="rId78"/>
    <p:sldLayoutId id="2147483980" r:id="rId79"/>
    <p:sldLayoutId id="2147483981" r:id="rId80"/>
    <p:sldLayoutId id="2147483982" r:id="rId81"/>
    <p:sldLayoutId id="2147483983" r:id="rId82"/>
    <p:sldLayoutId id="2147483984" r:id="rId83"/>
    <p:sldLayoutId id="2147483985" r:id="rId84"/>
    <p:sldLayoutId id="2147483987" r:id="rId85"/>
    <p:sldLayoutId id="2147483988" r:id="rId86"/>
    <p:sldLayoutId id="2147483989" r:id="rId87"/>
    <p:sldLayoutId id="2147483990" r:id="rId88"/>
    <p:sldLayoutId id="2147483991" r:id="rId89"/>
    <p:sldLayoutId id="2147483992" r:id="rId90"/>
    <p:sldLayoutId id="2147483993" r:id="rId91"/>
    <p:sldLayoutId id="2147483994" r:id="rId92"/>
    <p:sldLayoutId id="2147483995" r:id="rId93"/>
    <p:sldLayoutId id="2147483996" r:id="rId94"/>
    <p:sldLayoutId id="2147483997" r:id="rId95"/>
    <p:sldLayoutId id="2147483998" r:id="rId96"/>
    <p:sldLayoutId id="2147483999" r:id="rId97"/>
    <p:sldLayoutId id="2147484000" r:id="rId98"/>
    <p:sldLayoutId id="2147484001" r:id="rId99"/>
    <p:sldLayoutId id="2147484002" r:id="rId100"/>
    <p:sldLayoutId id="2147484003" r:id="rId101"/>
    <p:sldLayoutId id="2147484004" r:id="rId102"/>
    <p:sldLayoutId id="2147484005" r:id="rId103"/>
    <p:sldLayoutId id="2147484006" r:id="rId104"/>
    <p:sldLayoutId id="2147484007" r:id="rId105"/>
    <p:sldLayoutId id="2147484008" r:id="rId106"/>
    <p:sldLayoutId id="2147484009" r:id="rId107"/>
    <p:sldLayoutId id="2147484010" r:id="rId108"/>
    <p:sldLayoutId id="2147484011" r:id="rId109"/>
    <p:sldLayoutId id="2147484012" r:id="rId110"/>
    <p:sldLayoutId id="2147484013" r:id="rId111"/>
    <p:sldLayoutId id="2147484014" r:id="rId112"/>
    <p:sldLayoutId id="2147484015" r:id="rId113"/>
    <p:sldLayoutId id="2147484016" r:id="rId114"/>
    <p:sldLayoutId id="2147484022" r:id="rId115"/>
    <p:sldLayoutId id="2147484023" r:id="rId116"/>
    <p:sldLayoutId id="2147484017" r:id="rId117"/>
    <p:sldLayoutId id="2147484018" r:id="rId118"/>
    <p:sldLayoutId id="2147484019" r:id="rId119"/>
    <p:sldLayoutId id="2147484020" r:id="rId120"/>
  </p:sldLayoutIdLst>
  <p:hf sldNum="0" hdr="0" dt="0"/>
  <p:txStyles>
    <p:title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180975" indent="-180975" algn="l" defTabSz="685800" rtl="0" eaLnBrk="1" latinLnBrk="0" hangingPunct="1">
        <a:lnSpc>
          <a:spcPct val="100000"/>
        </a:lnSpc>
        <a:spcBef>
          <a:spcPts val="0"/>
        </a:spcBef>
        <a:spcAft>
          <a:spcPts val="600"/>
        </a:spcAft>
        <a:buFont typeface="Arial" panose="020B0604020202020204" pitchFamily="34" charset="0"/>
        <a:buChar char="•"/>
        <a:tabLst/>
        <a:defRPr sz="14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23949" y="402416"/>
            <a:ext cx="8306094" cy="436503"/>
          </a:xfrm>
          <a:prstGeom prst="rect">
            <a:avLst/>
          </a:prstGeom>
        </p:spPr>
        <p:txBody>
          <a:bodyPr vert="horz" lIns="0" tIns="0" rIns="0" bIns="0" rtlCol="0" anchor="t" anchorCtr="0">
            <a:noAutofit/>
          </a:bodyPr>
          <a:lstStyle/>
          <a:p>
            <a:r>
              <a:rPr lang="en-GB" dirty="0"/>
              <a:t>Title</a:t>
            </a:r>
            <a:endParaRPr lang="en-US" dirty="0"/>
          </a:p>
        </p:txBody>
      </p:sp>
      <p:sp>
        <p:nvSpPr>
          <p:cNvPr id="3" name="Text Placeholder 2"/>
          <p:cNvSpPr>
            <a:spLocks noGrp="1"/>
          </p:cNvSpPr>
          <p:nvPr>
            <p:ph type="body" idx="1"/>
          </p:nvPr>
        </p:nvSpPr>
        <p:spPr>
          <a:xfrm>
            <a:off x="423948" y="1480535"/>
            <a:ext cx="8306087" cy="2957552"/>
          </a:xfrm>
          <a:prstGeom prst="rect">
            <a:avLst/>
          </a:prstGeom>
        </p:spPr>
        <p:txBody>
          <a:bodyPr vert="horz" lIns="0" tIns="0" rIns="0" bIns="0" rtlCol="0">
            <a:noAutofit/>
          </a:bodyPr>
          <a:lstStyle/>
          <a:p>
            <a:pPr lvl="0"/>
            <a:r>
              <a:rPr lang="en-GB" dirty="0"/>
              <a:t>Lorem ipsum dolor sit amet, consectetuer adipiscing elit. Maecenas porttitor congue massa. Fusce posuere, magna sed pulvinar ultricies, purus lectus malesuada libero, sit amet commodo magna eros quis urna.</a:t>
            </a:r>
          </a:p>
          <a:p>
            <a:pPr lvl="0"/>
            <a:r>
              <a:rPr lang="en-GB" dirty="0"/>
              <a:t>Nunc viverra imperdiet enim. Fusce est. Vivamus a tellus.</a:t>
            </a:r>
          </a:p>
          <a:p>
            <a:pPr lvl="0"/>
            <a:r>
              <a:rPr lang="en-GB" dirty="0" err="1"/>
              <a:t>Pellentesque</a:t>
            </a:r>
            <a:r>
              <a:rPr lang="en-GB" dirty="0"/>
              <a:t> habitant morbi tristique senectus et netus et malesuada fames ac turpis egestas. Proin pharetra nonummy pede. Mauris et orci.</a:t>
            </a:r>
          </a:p>
          <a:p>
            <a:pPr lvl="0"/>
            <a:endParaRPr lang="en-GB" dirty="0"/>
          </a:p>
        </p:txBody>
      </p:sp>
      <p:sp>
        <p:nvSpPr>
          <p:cNvPr id="5" name="Footer Placeholder 4"/>
          <p:cNvSpPr>
            <a:spLocks noGrp="1"/>
          </p:cNvSpPr>
          <p:nvPr>
            <p:ph type="ftr" sz="quarter" idx="3"/>
          </p:nvPr>
        </p:nvSpPr>
        <p:spPr>
          <a:xfrm>
            <a:off x="3028950" y="4794243"/>
            <a:ext cx="3086100" cy="222912"/>
          </a:xfrm>
          <a:prstGeom prst="rect">
            <a:avLst/>
          </a:prstGeom>
        </p:spPr>
        <p:txBody>
          <a:bodyPr vert="horz" lIns="0" tIns="0" rIns="0" bIns="0" rtlCol="0" anchor="ctr"/>
          <a:lstStyle>
            <a:lvl1pPr algn="ctr">
              <a:defRPr sz="900">
                <a:solidFill>
                  <a:schemeClr val="tx1"/>
                </a:solidFill>
              </a:defRPr>
            </a:lvl1pPr>
          </a:lstStyle>
          <a:p>
            <a:r>
              <a:rPr lang="en-GB"/>
              <a:t>PRIVATE &amp; CONFIDENTIAL</a:t>
            </a:r>
            <a:endParaRPr lang="en-GB" dirty="0"/>
          </a:p>
        </p:txBody>
      </p:sp>
    </p:spTree>
    <p:extLst>
      <p:ext uri="{BB962C8B-B14F-4D97-AF65-F5344CB8AC3E}">
        <p14:creationId xmlns:p14="http://schemas.microsoft.com/office/powerpoint/2010/main" val="713702220"/>
      </p:ext>
    </p:extLst>
  </p:cSld>
  <p:clrMap bg1="lt1" tx1="dk1" bg2="lt2" tx2="dk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30" r:id="rId6"/>
    <p:sldLayoutId id="2147484031" r:id="rId7"/>
    <p:sldLayoutId id="2147484032" r:id="rId8"/>
    <p:sldLayoutId id="2147484033" r:id="rId9"/>
    <p:sldLayoutId id="2147484034" r:id="rId10"/>
    <p:sldLayoutId id="2147484035" r:id="rId11"/>
    <p:sldLayoutId id="2147484036" r:id="rId12"/>
    <p:sldLayoutId id="2147484037" r:id="rId13"/>
    <p:sldLayoutId id="2147484038" r:id="rId14"/>
    <p:sldLayoutId id="2147484039" r:id="rId15"/>
  </p:sldLayoutIdLst>
  <p:hf sldNum="0" hdr="0" dt="0"/>
  <p:txStyles>
    <p:titleStyle>
      <a:lvl1pPr algn="l" defTabSz="6858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180975" indent="-180975" algn="l" defTabSz="685800" rtl="0" eaLnBrk="1" latinLnBrk="0" hangingPunct="1">
        <a:lnSpc>
          <a:spcPct val="100000"/>
        </a:lnSpc>
        <a:spcBef>
          <a:spcPts val="0"/>
        </a:spcBef>
        <a:spcAft>
          <a:spcPts val="600"/>
        </a:spcAft>
        <a:buFont typeface="Arial" panose="020B0604020202020204" pitchFamily="34" charset="0"/>
        <a:buChar char="•"/>
        <a:tabLst/>
        <a:defRPr sz="1400" kern="1200">
          <a:solidFill>
            <a:schemeClr val="tx1"/>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95.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jp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11.xml"/><Relationship Id="rId4" Type="http://schemas.openxmlformats.org/officeDocument/2006/relationships/image" Target="../media/image10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g"/><Relationship Id="rId1" Type="http://schemas.openxmlformats.org/officeDocument/2006/relationships/slideLayout" Target="../slideLayouts/slideLayout11.xml"/><Relationship Id="rId5" Type="http://schemas.openxmlformats.org/officeDocument/2006/relationships/image" Target="../media/image108.png"/><Relationship Id="rId4" Type="http://schemas.openxmlformats.org/officeDocument/2006/relationships/image" Target="../media/image107.png"/></Relationships>
</file>

<file path=ppt/slides/_rels/slide14.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jpg"/><Relationship Id="rId1" Type="http://schemas.openxmlformats.org/officeDocument/2006/relationships/slideLayout" Target="../slideLayouts/slideLayout11.xml"/><Relationship Id="rId5" Type="http://schemas.openxmlformats.org/officeDocument/2006/relationships/image" Target="../media/image108.png"/><Relationship Id="rId4" Type="http://schemas.openxmlformats.org/officeDocument/2006/relationships/image" Target="../media/image107.png"/></Relationships>
</file>

<file path=ppt/slides/_rels/slide1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1.xml"/><Relationship Id="rId4" Type="http://schemas.openxmlformats.org/officeDocument/2006/relationships/image" Target="../media/image111.e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113.jpg"/><Relationship Id="rId2" Type="http://schemas.openxmlformats.org/officeDocument/2006/relationships/image" Target="../media/image112.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news/huge-increase-in-lorry-driving-tests-following-government-action" TargetMode="External"/><Relationship Id="rId2" Type="http://schemas.openxmlformats.org/officeDocument/2006/relationships/hyperlink" Target="https://www.smmt.co.uk/2016/05/size-matters-in-super-efficient-truck-tyres/" TargetMode="External"/><Relationship Id="rId1" Type="http://schemas.openxmlformats.org/officeDocument/2006/relationships/slideLayout" Target="../slideLayouts/slideLayout19.xml"/><Relationship Id="rId4" Type="http://schemas.openxmlformats.org/officeDocument/2006/relationships/hyperlink" Target="https://www.gov.uk/government/topical-events/hgv-driver-shortage-uk-government-response/about"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fleetpoint.org/driver-training-safety/up-to-100-million-boost-to-improve-hgv-roadside-facilities/"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972FAB1-1DC2-1028-704F-C3F1B74E7BBF}"/>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FFFFFF"/>
                </a:solidFill>
                <a:effectLst/>
                <a:uLnTx/>
                <a:uFillTx/>
                <a:latin typeface="Calibri"/>
                <a:ea typeface="+mn-ea"/>
                <a:cs typeface="+mn-cs"/>
              </a:rPr>
              <a:t>PRIVATE &amp; CONFIDENTIAL</a:t>
            </a:r>
            <a:endParaRPr kumimoji="0" lang="en-GB" sz="900" b="0" i="0" u="none" strike="noStrike" kern="1200" cap="none" spc="0" normalizeH="0" baseline="0" noProof="0" dirty="0">
              <a:ln>
                <a:noFill/>
              </a:ln>
              <a:solidFill>
                <a:srgbClr val="FFFFFF"/>
              </a:solidFill>
              <a:effectLst/>
              <a:uLnTx/>
              <a:uFillTx/>
              <a:latin typeface="Calibri"/>
              <a:ea typeface="+mn-ea"/>
              <a:cs typeface="+mn-cs"/>
            </a:endParaRPr>
          </a:p>
        </p:txBody>
      </p:sp>
      <p:sp>
        <p:nvSpPr>
          <p:cNvPr id="7" name="Title 6">
            <a:extLst>
              <a:ext uri="{FF2B5EF4-FFF2-40B4-BE49-F238E27FC236}">
                <a16:creationId xmlns:a16="http://schemas.microsoft.com/office/drawing/2014/main" id="{29A6786A-3351-1339-BD10-11DC94E38857}"/>
              </a:ext>
            </a:extLst>
          </p:cNvPr>
          <p:cNvSpPr>
            <a:spLocks noGrp="1"/>
          </p:cNvSpPr>
          <p:nvPr>
            <p:ph type="ctrTitle"/>
          </p:nvPr>
        </p:nvSpPr>
        <p:spPr>
          <a:xfrm>
            <a:off x="415413" y="1259812"/>
            <a:ext cx="3583274" cy="1239113"/>
          </a:xfrm>
        </p:spPr>
        <p:txBody>
          <a:bodyPr/>
          <a:lstStyle/>
          <a:p>
            <a:r>
              <a:rPr lang="en-GB" dirty="0"/>
              <a:t>Business Analysis and Planning Lean &amp; Agile Operations MSc</a:t>
            </a:r>
          </a:p>
        </p:txBody>
      </p:sp>
      <p:sp>
        <p:nvSpPr>
          <p:cNvPr id="8" name="Subtitle 7">
            <a:extLst>
              <a:ext uri="{FF2B5EF4-FFF2-40B4-BE49-F238E27FC236}">
                <a16:creationId xmlns:a16="http://schemas.microsoft.com/office/drawing/2014/main" id="{91362608-AAB3-AE38-7D48-7F02803689C9}"/>
              </a:ext>
            </a:extLst>
          </p:cNvPr>
          <p:cNvSpPr>
            <a:spLocks noGrp="1"/>
          </p:cNvSpPr>
          <p:nvPr>
            <p:ph type="subTitle" idx="1"/>
          </p:nvPr>
        </p:nvSpPr>
        <p:spPr/>
        <p:txBody>
          <a:bodyPr/>
          <a:lstStyle/>
          <a:p>
            <a:r>
              <a:rPr lang="en-GB" dirty="0"/>
              <a:t>Darryl Jackson I No 2219398 I UWTSD</a:t>
            </a:r>
          </a:p>
          <a:p>
            <a:r>
              <a:rPr lang="en-GB" dirty="0"/>
              <a:t>May 2023</a:t>
            </a:r>
          </a:p>
          <a:p>
            <a:endParaRPr lang="en-GB" dirty="0"/>
          </a:p>
        </p:txBody>
      </p:sp>
    </p:spTree>
    <p:extLst>
      <p:ext uri="{BB962C8B-B14F-4D97-AF65-F5344CB8AC3E}">
        <p14:creationId xmlns:p14="http://schemas.microsoft.com/office/powerpoint/2010/main" val="1495152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Introduction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Business Analysis and Planning</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4800" y="2099144"/>
            <a:ext cx="4014000" cy="2115047"/>
          </a:xfrm>
        </p:spPr>
        <p:txBody>
          <a:bodyPr/>
          <a:lstStyle/>
          <a:p>
            <a:r>
              <a:rPr lang="en-GB" dirty="0"/>
              <a:t>Within employee retention we explore areas that employees value, how to engage the employees, how to protect them and how this can be improved.</a:t>
            </a:r>
          </a:p>
          <a:p>
            <a:r>
              <a:rPr lang="en-GB" dirty="0"/>
              <a:t>Employee retention is critical for businesses to ensure customer satisfaction, maintain low costs and promote a healthy workplace.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05202" y="2099144"/>
            <a:ext cx="4014000" cy="2115047"/>
          </a:xfrm>
        </p:spPr>
        <p:txBody>
          <a:bodyPr/>
          <a:lstStyle/>
          <a:p>
            <a:r>
              <a:rPr lang="en-GB" dirty="0"/>
              <a:t>Decarbonisation is a critical discussion topic for all major businesses due to the need to protect our environment.</a:t>
            </a:r>
          </a:p>
          <a:p>
            <a:r>
              <a:rPr lang="en-GB" dirty="0"/>
              <a:t>We investigate fuel types, HGV setup, supply chain management and how to develop the logistics haulier now and in the future to move towards net zero.</a:t>
            </a:r>
          </a:p>
        </p:txBody>
      </p:sp>
      <p:sp>
        <p:nvSpPr>
          <p:cNvPr id="2" name="TextBox 1">
            <a:extLst>
              <a:ext uri="{FF2B5EF4-FFF2-40B4-BE49-F238E27FC236}">
                <a16:creationId xmlns:a16="http://schemas.microsoft.com/office/drawing/2014/main" id="{FA0CA9B7-2D07-37C1-2C2B-ACCC290B5460}"/>
              </a:ext>
            </a:extLst>
          </p:cNvPr>
          <p:cNvSpPr txBox="1"/>
          <p:nvPr/>
        </p:nvSpPr>
        <p:spPr>
          <a:xfrm>
            <a:off x="423948" y="1208598"/>
            <a:ext cx="8295249" cy="646331"/>
          </a:xfrm>
          <a:prstGeom prst="rect">
            <a:avLst/>
          </a:prstGeom>
          <a:noFill/>
        </p:spPr>
        <p:txBody>
          <a:bodyPr wrap="square" rtlCol="0">
            <a:spAutoFit/>
          </a:bodyPr>
          <a:lstStyle/>
          <a:p>
            <a:r>
              <a:rPr lang="en-GB" dirty="0"/>
              <a:t>In the following presentation we will explore factors affecting employee retention and decarbonisation of a major logistics haulier in the UK following the covid pandemic.</a:t>
            </a:r>
          </a:p>
        </p:txBody>
      </p:sp>
    </p:spTree>
    <p:extLst>
      <p:ext uri="{BB962C8B-B14F-4D97-AF65-F5344CB8AC3E}">
        <p14:creationId xmlns:p14="http://schemas.microsoft.com/office/powerpoint/2010/main" val="1212972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What is important to people?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05202" y="1330055"/>
            <a:ext cx="4014000" cy="2733053"/>
          </a:xfrm>
        </p:spPr>
        <p:txBody>
          <a:bodyPr/>
          <a:lstStyle/>
          <a:p>
            <a:r>
              <a:rPr lang="en-GB" dirty="0"/>
              <a:t>Maslow demonstrates the needs of people which can be used by employers to ensure they provide these needs.</a:t>
            </a:r>
          </a:p>
          <a:p>
            <a:r>
              <a:rPr lang="en-GB" dirty="0"/>
              <a:t>Without the basic needs at the base of the pyramid being met a person cannot build and develop themselves.</a:t>
            </a:r>
          </a:p>
          <a:p>
            <a:r>
              <a:rPr lang="en-GB" dirty="0"/>
              <a:t>As an employer, providing the physiological and safety needs are critical to the satisfaction and engagement of employees.</a:t>
            </a:r>
          </a:p>
        </p:txBody>
      </p:sp>
      <p:pic>
        <p:nvPicPr>
          <p:cNvPr id="4" name="Picture 3" descr="A picture containing text, screenshot, font, businesscard&#10;&#10;Description automatically generated">
            <a:extLst>
              <a:ext uri="{FF2B5EF4-FFF2-40B4-BE49-F238E27FC236}">
                <a16:creationId xmlns:a16="http://schemas.microsoft.com/office/drawing/2014/main" id="{76D1C214-468E-9988-822A-F026FE6ACA22}"/>
              </a:ext>
            </a:extLst>
          </p:cNvPr>
          <p:cNvPicPr>
            <a:picLocks noChangeAspect="1"/>
          </p:cNvPicPr>
          <p:nvPr/>
        </p:nvPicPr>
        <p:blipFill rotWithShape="1">
          <a:blip r:embed="rId2"/>
          <a:srcRect t="6107" r="3879" b="20617"/>
          <a:stretch/>
        </p:blipFill>
        <p:spPr>
          <a:xfrm>
            <a:off x="357809" y="1321010"/>
            <a:ext cx="4214191" cy="2627928"/>
          </a:xfrm>
          <a:prstGeom prst="rect">
            <a:avLst/>
          </a:prstGeom>
        </p:spPr>
      </p:pic>
    </p:spTree>
    <p:extLst>
      <p:ext uri="{BB962C8B-B14F-4D97-AF65-F5344CB8AC3E}">
        <p14:creationId xmlns:p14="http://schemas.microsoft.com/office/powerpoint/2010/main" val="1091346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Welfare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16533" y="1206017"/>
            <a:ext cx="4014000" cy="2733053"/>
          </a:xfrm>
        </p:spPr>
        <p:txBody>
          <a:bodyPr/>
          <a:lstStyle/>
          <a:p>
            <a:r>
              <a:rPr lang="en-GB" dirty="0"/>
              <a:t>Welfare facilities for haulier employees have long been sub standard in the UK compared to Europe.</a:t>
            </a:r>
          </a:p>
          <a:p>
            <a:r>
              <a:rPr lang="en-GB" dirty="0"/>
              <a:t>The government has recently announced up to £100 million investment in road side welfare facilities.</a:t>
            </a:r>
          </a:p>
          <a:p>
            <a:r>
              <a:rPr lang="en-GB" dirty="0"/>
              <a:t>Providing similar facilities at your own sites is beneficial for employees satisfaction</a:t>
            </a:r>
          </a:p>
          <a:p>
            <a:r>
              <a:rPr lang="en-GB" dirty="0"/>
              <a:t>Facilities include showers, canteens, rest areas and communal areas.</a:t>
            </a:r>
          </a:p>
        </p:txBody>
      </p:sp>
      <p:pic>
        <p:nvPicPr>
          <p:cNvPr id="4" name="Picture 3">
            <a:extLst>
              <a:ext uri="{FF2B5EF4-FFF2-40B4-BE49-F238E27FC236}">
                <a16:creationId xmlns:a16="http://schemas.microsoft.com/office/drawing/2014/main" id="{932D0F4B-B50E-71AD-64C4-6DA19082590B}"/>
              </a:ext>
            </a:extLst>
          </p:cNvPr>
          <p:cNvPicPr>
            <a:picLocks noChangeAspect="1"/>
          </p:cNvPicPr>
          <p:nvPr/>
        </p:nvPicPr>
        <p:blipFill>
          <a:blip r:embed="rId2"/>
          <a:stretch>
            <a:fillRect/>
          </a:stretch>
        </p:blipFill>
        <p:spPr>
          <a:xfrm>
            <a:off x="423948" y="1158391"/>
            <a:ext cx="4292585" cy="2733053"/>
          </a:xfrm>
          <a:prstGeom prst="rect">
            <a:avLst/>
          </a:prstGeom>
        </p:spPr>
      </p:pic>
    </p:spTree>
    <p:extLst>
      <p:ext uri="{BB962C8B-B14F-4D97-AF65-F5344CB8AC3E}">
        <p14:creationId xmlns:p14="http://schemas.microsoft.com/office/powerpoint/2010/main" val="2288012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Mental Health</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705202" y="1149822"/>
            <a:ext cx="4014000" cy="3063764"/>
          </a:xfrm>
        </p:spPr>
        <p:txBody>
          <a:bodyPr/>
          <a:lstStyle/>
          <a:p>
            <a:r>
              <a:rPr lang="en-GB" sz="1400" dirty="0"/>
              <a:t>Michael F. Hilton found that s</a:t>
            </a:r>
            <a:r>
              <a:rPr lang="en-US" sz="1400" dirty="0" err="1"/>
              <a:t>evere</a:t>
            </a:r>
            <a:r>
              <a:rPr lang="en-US" sz="1400" dirty="0"/>
              <a:t> and extremely severe depressive symptoms were associated with a substantially elevated risk of accidents and near miss. Approximately 11% of HGV drivers admit to having these issues.</a:t>
            </a:r>
          </a:p>
          <a:p>
            <a:r>
              <a:rPr lang="en-US" sz="1400" dirty="0"/>
              <a:t>Accidents in HGV’s pose a far greater risk to loss of life than cars due to their size, speed and weight.</a:t>
            </a:r>
          </a:p>
          <a:p>
            <a:r>
              <a:rPr lang="en-US" sz="1400" dirty="0"/>
              <a:t>Risk assessments should be continuously carried out to protect employees.</a:t>
            </a:r>
          </a:p>
          <a:p>
            <a:r>
              <a:rPr lang="en-US" sz="1400" dirty="0"/>
              <a:t>Training of staff in mental health and how to </a:t>
            </a:r>
            <a:r>
              <a:rPr lang="en-GB" sz="1400" dirty="0"/>
              <a:t>recognise</a:t>
            </a:r>
            <a:r>
              <a:rPr lang="en-US" sz="1400" dirty="0"/>
              <a:t> signs they may be unwell is not being </a:t>
            </a:r>
            <a:r>
              <a:rPr lang="en-GB" sz="1400" dirty="0"/>
              <a:t>prioritised</a:t>
            </a:r>
            <a:r>
              <a:rPr lang="en-US" sz="1400" dirty="0"/>
              <a:t> by major </a:t>
            </a:r>
            <a:r>
              <a:rPr lang="en-US" sz="1400" dirty="0" err="1"/>
              <a:t>haulier’s</a:t>
            </a:r>
            <a:r>
              <a:rPr lang="en-US" sz="1400" dirty="0"/>
              <a:t>.</a:t>
            </a:r>
            <a:endParaRPr lang="en-GB" sz="1400" dirty="0"/>
          </a:p>
        </p:txBody>
      </p:sp>
      <p:pic>
        <p:nvPicPr>
          <p:cNvPr id="4" name="Picture 3">
            <a:extLst>
              <a:ext uri="{FF2B5EF4-FFF2-40B4-BE49-F238E27FC236}">
                <a16:creationId xmlns:a16="http://schemas.microsoft.com/office/drawing/2014/main" id="{EB8A664B-3D90-B86C-34EB-E7EB4F3CE39D}"/>
              </a:ext>
            </a:extLst>
          </p:cNvPr>
          <p:cNvPicPr>
            <a:picLocks noChangeAspect="1"/>
          </p:cNvPicPr>
          <p:nvPr/>
        </p:nvPicPr>
        <p:blipFill>
          <a:blip r:embed="rId2"/>
          <a:stretch>
            <a:fillRect/>
          </a:stretch>
        </p:blipFill>
        <p:spPr>
          <a:xfrm>
            <a:off x="423948" y="1147393"/>
            <a:ext cx="4072908" cy="1534311"/>
          </a:xfrm>
          <a:prstGeom prst="rect">
            <a:avLst/>
          </a:prstGeom>
        </p:spPr>
      </p:pic>
      <p:pic>
        <p:nvPicPr>
          <p:cNvPr id="6" name="Picture 5">
            <a:extLst>
              <a:ext uri="{FF2B5EF4-FFF2-40B4-BE49-F238E27FC236}">
                <a16:creationId xmlns:a16="http://schemas.microsoft.com/office/drawing/2014/main" id="{B96179A0-D3AD-B7A1-1BA3-624755144D89}"/>
              </a:ext>
            </a:extLst>
          </p:cNvPr>
          <p:cNvPicPr>
            <a:picLocks noChangeAspect="1"/>
          </p:cNvPicPr>
          <p:nvPr/>
        </p:nvPicPr>
        <p:blipFill>
          <a:blip r:embed="rId3"/>
          <a:stretch>
            <a:fillRect/>
          </a:stretch>
        </p:blipFill>
        <p:spPr>
          <a:xfrm>
            <a:off x="418795" y="2681704"/>
            <a:ext cx="4078061" cy="1686020"/>
          </a:xfrm>
          <a:prstGeom prst="rect">
            <a:avLst/>
          </a:prstGeom>
        </p:spPr>
      </p:pic>
    </p:spTree>
    <p:extLst>
      <p:ext uri="{BB962C8B-B14F-4D97-AF65-F5344CB8AC3E}">
        <p14:creationId xmlns:p14="http://schemas.microsoft.com/office/powerpoint/2010/main" val="123126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Work Life Balance</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4800" y="1481138"/>
            <a:ext cx="4014000" cy="2956949"/>
          </a:xfrm>
        </p:spPr>
        <p:txBody>
          <a:bodyPr/>
          <a:lstStyle/>
          <a:p>
            <a:r>
              <a:rPr lang="en-GB" dirty="0" err="1"/>
              <a:t>Tramper’s</a:t>
            </a:r>
            <a:r>
              <a:rPr lang="en-GB" dirty="0"/>
              <a:t> is the term haulier drivers are referred to as they would regularly start driving on a Sunday evening and not return home until Friday afternoon.</a:t>
            </a:r>
          </a:p>
          <a:p>
            <a:r>
              <a:rPr lang="en-GB" dirty="0"/>
              <a:t>This routine has put a lot of new drivers off the idea of becoming a heavy good vehicle driver due to the loneliness and effect on family life.</a:t>
            </a:r>
          </a:p>
          <a:p>
            <a:r>
              <a:rPr lang="en-GB" dirty="0"/>
              <a:t>Development of supply chains now allow for more drivers to work during the day and be home at night.</a:t>
            </a:r>
          </a:p>
          <a:p>
            <a:endParaRPr lang="en-GB" dirty="0"/>
          </a:p>
        </p:txBody>
      </p:sp>
      <p:pic>
        <p:nvPicPr>
          <p:cNvPr id="4" name="Picture 3" descr="A person sleeping in a truck&#10;&#10;Description automatically generated with low confidence">
            <a:extLst>
              <a:ext uri="{FF2B5EF4-FFF2-40B4-BE49-F238E27FC236}">
                <a16:creationId xmlns:a16="http://schemas.microsoft.com/office/drawing/2014/main" id="{5F2B3785-E528-7B40-8F55-65A94528B700}"/>
              </a:ext>
            </a:extLst>
          </p:cNvPr>
          <p:cNvPicPr>
            <a:picLocks noChangeAspect="1"/>
          </p:cNvPicPr>
          <p:nvPr/>
        </p:nvPicPr>
        <p:blipFill>
          <a:blip r:embed="rId2"/>
          <a:stretch>
            <a:fillRect/>
          </a:stretch>
        </p:blipFill>
        <p:spPr>
          <a:xfrm>
            <a:off x="4705202" y="1472086"/>
            <a:ext cx="4129314" cy="2751155"/>
          </a:xfrm>
          <a:prstGeom prst="rect">
            <a:avLst/>
          </a:prstGeom>
        </p:spPr>
      </p:pic>
    </p:spTree>
    <p:extLst>
      <p:ext uri="{BB962C8B-B14F-4D97-AF65-F5344CB8AC3E}">
        <p14:creationId xmlns:p14="http://schemas.microsoft.com/office/powerpoint/2010/main" val="613697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Safety</a:t>
            </a:r>
          </a:p>
        </p:txBody>
      </p:sp>
      <p:pic>
        <p:nvPicPr>
          <p:cNvPr id="4" name="Picture 3">
            <a:extLst>
              <a:ext uri="{FF2B5EF4-FFF2-40B4-BE49-F238E27FC236}">
                <a16:creationId xmlns:a16="http://schemas.microsoft.com/office/drawing/2014/main" id="{2C440141-D50B-0AB3-353A-273D54800165}"/>
              </a:ext>
            </a:extLst>
          </p:cNvPr>
          <p:cNvPicPr>
            <a:picLocks noChangeAspect="1"/>
          </p:cNvPicPr>
          <p:nvPr/>
        </p:nvPicPr>
        <p:blipFill rotWithShape="1">
          <a:blip r:embed="rId2"/>
          <a:srcRect l="2031" t="5486" r="1850" b="3819"/>
          <a:stretch/>
        </p:blipFill>
        <p:spPr>
          <a:xfrm>
            <a:off x="423948" y="1231314"/>
            <a:ext cx="4014001" cy="2162629"/>
          </a:xfrm>
          <a:prstGeom prst="rect">
            <a:avLst/>
          </a:prstGeom>
        </p:spPr>
      </p:pic>
      <p:pic>
        <p:nvPicPr>
          <p:cNvPr id="6" name="Picture 5">
            <a:extLst>
              <a:ext uri="{FF2B5EF4-FFF2-40B4-BE49-F238E27FC236}">
                <a16:creationId xmlns:a16="http://schemas.microsoft.com/office/drawing/2014/main" id="{FB6299E2-DCD1-12EA-E7B6-EAEE5E94D6BA}"/>
              </a:ext>
            </a:extLst>
          </p:cNvPr>
          <p:cNvPicPr>
            <a:picLocks noChangeAspect="1"/>
          </p:cNvPicPr>
          <p:nvPr/>
        </p:nvPicPr>
        <p:blipFill>
          <a:blip r:embed="rId3"/>
          <a:stretch>
            <a:fillRect/>
          </a:stretch>
        </p:blipFill>
        <p:spPr>
          <a:xfrm>
            <a:off x="4705201" y="1231314"/>
            <a:ext cx="4014001" cy="2162629"/>
          </a:xfrm>
          <a:prstGeom prst="rect">
            <a:avLst/>
          </a:prstGeom>
        </p:spPr>
      </p:pic>
      <p:sp>
        <p:nvSpPr>
          <p:cNvPr id="7" name="Text Placeholder 11">
            <a:extLst>
              <a:ext uri="{FF2B5EF4-FFF2-40B4-BE49-F238E27FC236}">
                <a16:creationId xmlns:a16="http://schemas.microsoft.com/office/drawing/2014/main" id="{3809B547-C6EC-6EF4-50E1-CD19E777B3DE}"/>
              </a:ext>
            </a:extLst>
          </p:cNvPr>
          <p:cNvSpPr txBox="1">
            <a:spLocks/>
          </p:cNvSpPr>
          <p:nvPr/>
        </p:nvSpPr>
        <p:spPr>
          <a:xfrm>
            <a:off x="423948" y="3393943"/>
            <a:ext cx="4148051" cy="794540"/>
          </a:xfrm>
          <a:prstGeom prst="rect">
            <a:avLst/>
          </a:prstGeom>
        </p:spPr>
        <p:txBody>
          <a:bodyPr vert="horz" lIns="0" tIns="0" rIns="0" bIns="0" rtlCol="0">
            <a:noAutofit/>
          </a:bodyPr>
          <a:lstStyle>
            <a:lvl1pPr marL="227013" indent="-227013" algn="l" defTabSz="685800" rtl="0" eaLnBrk="1" latinLnBrk="0" hangingPunct="1">
              <a:lnSpc>
                <a:spcPct val="100000"/>
              </a:lnSpc>
              <a:spcBef>
                <a:spcPts val="0"/>
              </a:spcBef>
              <a:spcAft>
                <a:spcPts val="600"/>
              </a:spcAft>
              <a:buClr>
                <a:schemeClr val="accent4"/>
              </a:buClr>
              <a:buFont typeface="Arial" panose="020B0604020202020204" pitchFamily="34" charset="0"/>
              <a:buChar char="•"/>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Clr>
                <a:schemeClr val="accent4"/>
              </a:buClr>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Clr>
                <a:schemeClr val="accent4"/>
              </a:buClr>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Total crimes have significantly increased since 2017 and remained stable at &gt;4000 per annum. Motorway service area crimes more than doubled in the same time period showing a heightened risk to the drivers and vehicles</a:t>
            </a:r>
          </a:p>
          <a:p>
            <a:endParaRPr lang="en-GB" dirty="0"/>
          </a:p>
        </p:txBody>
      </p:sp>
      <p:sp>
        <p:nvSpPr>
          <p:cNvPr id="8" name="Text Placeholder 11">
            <a:extLst>
              <a:ext uri="{FF2B5EF4-FFF2-40B4-BE49-F238E27FC236}">
                <a16:creationId xmlns:a16="http://schemas.microsoft.com/office/drawing/2014/main" id="{9CBB7623-7884-168B-DB33-EB3CF153EC84}"/>
              </a:ext>
            </a:extLst>
          </p:cNvPr>
          <p:cNvSpPr txBox="1">
            <a:spLocks/>
          </p:cNvSpPr>
          <p:nvPr/>
        </p:nvSpPr>
        <p:spPr>
          <a:xfrm>
            <a:off x="4705202" y="3393943"/>
            <a:ext cx="4014000" cy="794540"/>
          </a:xfrm>
          <a:prstGeom prst="rect">
            <a:avLst/>
          </a:prstGeom>
        </p:spPr>
        <p:txBody>
          <a:bodyPr vert="horz" lIns="0" tIns="0" rIns="0" bIns="0" rtlCol="0">
            <a:noAutofit/>
          </a:bodyPr>
          <a:lstStyle>
            <a:lvl1pPr marL="227013" indent="-227013" algn="l" defTabSz="685800" rtl="0" eaLnBrk="1" latinLnBrk="0" hangingPunct="1">
              <a:lnSpc>
                <a:spcPct val="100000"/>
              </a:lnSpc>
              <a:spcBef>
                <a:spcPts val="0"/>
              </a:spcBef>
              <a:spcAft>
                <a:spcPts val="600"/>
              </a:spcAft>
              <a:buClr>
                <a:schemeClr val="accent4"/>
              </a:buClr>
              <a:buFont typeface="Arial" panose="020B0604020202020204" pitchFamily="34" charset="0"/>
              <a:buChar char="•"/>
              <a:tabLst/>
              <a:defRPr sz="1600" kern="1200">
                <a:solidFill>
                  <a:schemeClr val="tx1"/>
                </a:solidFill>
                <a:latin typeface="+mn-lt"/>
                <a:ea typeface="+mn-ea"/>
                <a:cs typeface="+mn-cs"/>
              </a:defRPr>
            </a:lvl1pPr>
            <a:lvl2pPr marL="342900" indent="0" algn="l" defTabSz="685800" rtl="0" eaLnBrk="1" latinLnBrk="0" hangingPunct="1">
              <a:lnSpc>
                <a:spcPct val="90000"/>
              </a:lnSpc>
              <a:spcBef>
                <a:spcPts val="375"/>
              </a:spcBef>
              <a:buClr>
                <a:schemeClr val="accent4"/>
              </a:buClr>
              <a:buFont typeface="Arial" panose="020B0604020202020204" pitchFamily="34" charset="0"/>
              <a:buNone/>
              <a:defRPr sz="1800" kern="1200">
                <a:solidFill>
                  <a:schemeClr val="tx1"/>
                </a:solidFill>
                <a:latin typeface="+mn-lt"/>
                <a:ea typeface="+mn-ea"/>
                <a:cs typeface="+mn-cs"/>
              </a:defRPr>
            </a:lvl2pPr>
            <a:lvl3pPr marL="685800" indent="0" algn="l" defTabSz="685800" rtl="0" eaLnBrk="1" latinLnBrk="0" hangingPunct="1">
              <a:lnSpc>
                <a:spcPct val="90000"/>
              </a:lnSpc>
              <a:spcBef>
                <a:spcPts val="375"/>
              </a:spcBef>
              <a:buClr>
                <a:schemeClr val="accent4"/>
              </a:buClr>
              <a:buFont typeface="Arial" panose="020B0604020202020204" pitchFamily="34" charset="0"/>
              <a:buNone/>
              <a:defRPr sz="1500" kern="1200">
                <a:solidFill>
                  <a:schemeClr val="tx1"/>
                </a:solidFill>
                <a:latin typeface="+mn-lt"/>
                <a:ea typeface="+mn-ea"/>
                <a:cs typeface="+mn-cs"/>
              </a:defRPr>
            </a:lvl3pPr>
            <a:lvl4pPr marL="10287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4pPr>
            <a:lvl5pPr marL="1371600" indent="0" algn="l" defTabSz="685800" rtl="0" eaLnBrk="1" latinLnBrk="0" hangingPunct="1">
              <a:lnSpc>
                <a:spcPct val="90000"/>
              </a:lnSpc>
              <a:spcBef>
                <a:spcPts val="375"/>
              </a:spcBef>
              <a:buClr>
                <a:schemeClr val="accent4"/>
              </a:buClr>
              <a:buFont typeface="Arial" panose="020B0604020202020204" pitchFamily="34" charset="0"/>
              <a:buNone/>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dirty="0"/>
              <a:t>The largest areas where crimes are committed are at independent road parking, this is typically because there is not security at these locations as they are typically non designated off road areas</a:t>
            </a:r>
          </a:p>
        </p:txBody>
      </p:sp>
    </p:spTree>
    <p:extLst>
      <p:ext uri="{BB962C8B-B14F-4D97-AF65-F5344CB8AC3E}">
        <p14:creationId xmlns:p14="http://schemas.microsoft.com/office/powerpoint/2010/main" val="4175618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Entry Level</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376106"/>
            <a:ext cx="4503651" cy="2733053"/>
          </a:xfrm>
        </p:spPr>
        <p:txBody>
          <a:bodyPr/>
          <a:lstStyle/>
          <a:p>
            <a:r>
              <a:rPr lang="en-US" dirty="0"/>
              <a:t>The UK government has invested £34 million to create new HGV Skills Bootcamps to train just over 11,000 more people.</a:t>
            </a:r>
          </a:p>
          <a:p>
            <a:r>
              <a:rPr lang="en-US" dirty="0"/>
              <a:t>A new apprenticeship has been launched in August 2021, which provides up to £7,000 of funding for training. If an employer chose an apprentice an incentive of £3000 is provided.</a:t>
            </a:r>
          </a:p>
          <a:p>
            <a:r>
              <a:rPr lang="en-US" dirty="0"/>
              <a:t>Entry level qualifications have been eased in the hope to increase interest in a career in logistics</a:t>
            </a:r>
          </a:p>
          <a:p>
            <a:r>
              <a:rPr lang="en-US" dirty="0"/>
              <a:t>74% increase in driving tests taken pre and post covid.</a:t>
            </a:r>
          </a:p>
          <a:p>
            <a:endParaRPr lang="en-US" dirty="0"/>
          </a:p>
          <a:p>
            <a:endParaRPr lang="en-US" dirty="0"/>
          </a:p>
          <a:p>
            <a:endParaRPr lang="en-US" dirty="0"/>
          </a:p>
        </p:txBody>
      </p:sp>
      <p:pic>
        <p:nvPicPr>
          <p:cNvPr id="4" name="Picture 3" descr="A person handing over a paper to another person&#10;&#10;Description automatically generated with medium confidence">
            <a:extLst>
              <a:ext uri="{FF2B5EF4-FFF2-40B4-BE49-F238E27FC236}">
                <a16:creationId xmlns:a16="http://schemas.microsoft.com/office/drawing/2014/main" id="{17835541-776B-9491-77A0-432DE65ABC5D}"/>
              </a:ext>
            </a:extLst>
          </p:cNvPr>
          <p:cNvPicPr>
            <a:picLocks noChangeAspect="1"/>
          </p:cNvPicPr>
          <p:nvPr/>
        </p:nvPicPr>
        <p:blipFill>
          <a:blip r:embed="rId2"/>
          <a:stretch>
            <a:fillRect/>
          </a:stretch>
        </p:blipFill>
        <p:spPr>
          <a:xfrm>
            <a:off x="4927599" y="1401165"/>
            <a:ext cx="3791603" cy="2114579"/>
          </a:xfrm>
          <a:prstGeom prst="rect">
            <a:avLst/>
          </a:prstGeom>
        </p:spPr>
      </p:pic>
      <p:pic>
        <p:nvPicPr>
          <p:cNvPr id="5" name="Picture 4">
            <a:extLst>
              <a:ext uri="{FF2B5EF4-FFF2-40B4-BE49-F238E27FC236}">
                <a16:creationId xmlns:a16="http://schemas.microsoft.com/office/drawing/2014/main" id="{E28DD9CB-7859-6BC5-03DC-C88109072453}"/>
              </a:ext>
            </a:extLst>
          </p:cNvPr>
          <p:cNvPicPr>
            <a:picLocks noChangeAspect="1"/>
          </p:cNvPicPr>
          <p:nvPr/>
        </p:nvPicPr>
        <p:blipFill>
          <a:blip r:embed="rId3"/>
          <a:stretch>
            <a:fillRect/>
          </a:stretch>
        </p:blipFill>
        <p:spPr>
          <a:xfrm>
            <a:off x="4927599" y="3515744"/>
            <a:ext cx="3791603" cy="1143341"/>
          </a:xfrm>
          <a:prstGeom prst="rect">
            <a:avLst/>
          </a:prstGeom>
        </p:spPr>
      </p:pic>
    </p:spTree>
    <p:extLst>
      <p:ext uri="{BB962C8B-B14F-4D97-AF65-F5344CB8AC3E}">
        <p14:creationId xmlns:p14="http://schemas.microsoft.com/office/powerpoint/2010/main" val="2340557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Salary</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892238" y="1244717"/>
            <a:ext cx="4014000" cy="2733053"/>
          </a:xfrm>
        </p:spPr>
        <p:txBody>
          <a:bodyPr/>
          <a:lstStyle/>
          <a:p>
            <a:r>
              <a:rPr lang="en-GB" dirty="0"/>
              <a:t>With driver shortages post covid salaries have seen a sharp increase to ensure supply chains are maintained. 21% increase in 2021.</a:t>
            </a:r>
          </a:p>
          <a:p>
            <a:r>
              <a:rPr lang="en-GB" dirty="0"/>
              <a:t>Bonuses have been used to retain employees alongside employment start bonuses.</a:t>
            </a:r>
          </a:p>
          <a:p>
            <a:r>
              <a:rPr lang="en-GB" dirty="0"/>
              <a:t>The risk is now that drivers who are hourly paid will see their hours reduced as hauliers can no longer afford their salary.</a:t>
            </a:r>
          </a:p>
          <a:p>
            <a:r>
              <a:rPr lang="en-GB" dirty="0"/>
              <a:t>Salary throughout the ages groups is stables although the min and max is significant.</a:t>
            </a:r>
          </a:p>
          <a:p>
            <a:endParaRPr lang="en-GB" dirty="0"/>
          </a:p>
        </p:txBody>
      </p:sp>
      <p:pic>
        <p:nvPicPr>
          <p:cNvPr id="4" name="Picture 3">
            <a:extLst>
              <a:ext uri="{FF2B5EF4-FFF2-40B4-BE49-F238E27FC236}">
                <a16:creationId xmlns:a16="http://schemas.microsoft.com/office/drawing/2014/main" id="{DD0AD63F-0BC9-5E03-4A6D-6B6C92A347C6}"/>
              </a:ext>
            </a:extLst>
          </p:cNvPr>
          <p:cNvPicPr>
            <a:picLocks noChangeAspect="1"/>
          </p:cNvPicPr>
          <p:nvPr/>
        </p:nvPicPr>
        <p:blipFill>
          <a:blip r:embed="rId2"/>
          <a:stretch>
            <a:fillRect/>
          </a:stretch>
        </p:blipFill>
        <p:spPr>
          <a:xfrm>
            <a:off x="423948" y="1072237"/>
            <a:ext cx="4438798" cy="1954382"/>
          </a:xfrm>
          <a:prstGeom prst="rect">
            <a:avLst/>
          </a:prstGeom>
        </p:spPr>
      </p:pic>
      <p:pic>
        <p:nvPicPr>
          <p:cNvPr id="6" name="Picture 5" descr="A picture containing text, screenshot, line, plot&#10;&#10;Description automatically generated">
            <a:extLst>
              <a:ext uri="{FF2B5EF4-FFF2-40B4-BE49-F238E27FC236}">
                <a16:creationId xmlns:a16="http://schemas.microsoft.com/office/drawing/2014/main" id="{CC40B39E-20EC-773F-10C9-0D26265B01B7}"/>
              </a:ext>
            </a:extLst>
          </p:cNvPr>
          <p:cNvPicPr>
            <a:picLocks noChangeAspect="1"/>
          </p:cNvPicPr>
          <p:nvPr/>
        </p:nvPicPr>
        <p:blipFill rotWithShape="1">
          <a:blip r:embed="rId3"/>
          <a:srcRect t="19606" b="7572"/>
          <a:stretch/>
        </p:blipFill>
        <p:spPr>
          <a:xfrm>
            <a:off x="394456" y="3026618"/>
            <a:ext cx="4468290" cy="1728862"/>
          </a:xfrm>
          <a:prstGeom prst="rect">
            <a:avLst/>
          </a:prstGeom>
        </p:spPr>
      </p:pic>
    </p:spTree>
    <p:extLst>
      <p:ext uri="{BB962C8B-B14F-4D97-AF65-F5344CB8AC3E}">
        <p14:creationId xmlns:p14="http://schemas.microsoft.com/office/powerpoint/2010/main" val="2625191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Employee Retention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Recommendations</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206017"/>
            <a:ext cx="8295249" cy="3530307"/>
          </a:xfrm>
        </p:spPr>
        <p:txBody>
          <a:bodyPr/>
          <a:lstStyle/>
          <a:p>
            <a:r>
              <a:rPr lang="en-GB" sz="1400" dirty="0"/>
              <a:t>Ensure all workforce have clean and new workwear as well as Personal protection equipment</a:t>
            </a:r>
          </a:p>
          <a:p>
            <a:r>
              <a:rPr lang="en-GB" sz="1400" dirty="0"/>
              <a:t>Onsite welfare facilities to include changing areas, showers, communal areas and at a minimum a vending machine for food and drink. If possible install a gym and recreation area for employees.</a:t>
            </a:r>
          </a:p>
          <a:p>
            <a:r>
              <a:rPr lang="en-GB" sz="1400" dirty="0"/>
              <a:t>All overnight lay overs to be at secure venues for the protection of the employees at the expense of the employer</a:t>
            </a:r>
          </a:p>
          <a:p>
            <a:r>
              <a:rPr lang="en-GB" sz="1400" dirty="0"/>
              <a:t>All training costs and renewal of licenses to be covered by the employer </a:t>
            </a:r>
          </a:p>
          <a:p>
            <a:r>
              <a:rPr lang="en-GB" sz="1400" dirty="0"/>
              <a:t>All employee’s to have physical and mental health checks annually</a:t>
            </a:r>
          </a:p>
          <a:p>
            <a:r>
              <a:rPr lang="en-GB" sz="1400" dirty="0"/>
              <a:t>If employee’s exceed 48hours worked within 7 days on a regular basis a time management review should be invoked.</a:t>
            </a:r>
          </a:p>
          <a:p>
            <a:r>
              <a:rPr lang="en-GB" sz="1400" dirty="0"/>
              <a:t>Salary reviews to be held annually and maintained in line with GDP and inflation. Unions to be consulted in necessary for negotiations.</a:t>
            </a:r>
          </a:p>
          <a:p>
            <a:r>
              <a:rPr lang="en-GB" sz="1400" dirty="0"/>
              <a:t>Implement a reward scheme for improvement suggestions</a:t>
            </a:r>
          </a:p>
          <a:p>
            <a:r>
              <a:rPr lang="en-GB" sz="1400" dirty="0"/>
              <a:t>Offer a competitive pension and healthcare scheme that can be extended to family at the employees cost</a:t>
            </a:r>
          </a:p>
          <a:p>
            <a:endParaRPr lang="en-GB" sz="1400" dirty="0"/>
          </a:p>
        </p:txBody>
      </p:sp>
    </p:spTree>
    <p:extLst>
      <p:ext uri="{BB962C8B-B14F-4D97-AF65-F5344CB8AC3E}">
        <p14:creationId xmlns:p14="http://schemas.microsoft.com/office/powerpoint/2010/main" val="1189593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Where are we now?</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4470400" y="1072237"/>
            <a:ext cx="4422973" cy="1500307"/>
          </a:xfrm>
        </p:spPr>
        <p:txBody>
          <a:bodyPr/>
          <a:lstStyle/>
          <a:p>
            <a:r>
              <a:rPr lang="en-US" dirty="0"/>
              <a:t>HGV’s are responsible for 19% green house gas emissions and 13% nitrogen oxide emissions.</a:t>
            </a:r>
          </a:p>
          <a:p>
            <a:r>
              <a:rPr lang="en-US" dirty="0"/>
              <a:t>Mileage has increased 6% whilst emissions have dropped 12% between 1990-</a:t>
            </a:r>
            <a:r>
              <a:rPr lang="en-GB" dirty="0"/>
              <a:t>2020</a:t>
            </a:r>
          </a:p>
          <a:p>
            <a:r>
              <a:rPr lang="en-GB" dirty="0"/>
              <a:t>Nitrogen oxide from HGV’s has reduced by approximately 75% in the last 10 years</a:t>
            </a:r>
            <a:endParaRPr lang="en-US" dirty="0"/>
          </a:p>
        </p:txBody>
      </p:sp>
      <p:pic>
        <p:nvPicPr>
          <p:cNvPr id="16" name="Picture 15">
            <a:extLst>
              <a:ext uri="{FF2B5EF4-FFF2-40B4-BE49-F238E27FC236}">
                <a16:creationId xmlns:a16="http://schemas.microsoft.com/office/drawing/2014/main" id="{173C832B-EBF2-245A-A3B5-7D0B81DD47DD}"/>
              </a:ext>
            </a:extLst>
          </p:cNvPr>
          <p:cNvPicPr>
            <a:picLocks noChangeAspect="1"/>
          </p:cNvPicPr>
          <p:nvPr/>
        </p:nvPicPr>
        <p:blipFill>
          <a:blip r:embed="rId2"/>
          <a:stretch>
            <a:fillRect/>
          </a:stretch>
        </p:blipFill>
        <p:spPr>
          <a:xfrm>
            <a:off x="423948" y="2767250"/>
            <a:ext cx="3783920" cy="1899093"/>
          </a:xfrm>
          <a:prstGeom prst="rect">
            <a:avLst/>
          </a:prstGeom>
        </p:spPr>
      </p:pic>
      <p:pic>
        <p:nvPicPr>
          <p:cNvPr id="18" name="Picture 17">
            <a:extLst>
              <a:ext uri="{FF2B5EF4-FFF2-40B4-BE49-F238E27FC236}">
                <a16:creationId xmlns:a16="http://schemas.microsoft.com/office/drawing/2014/main" id="{DD31CF0A-9B9A-FA2C-143D-21B28D747AD3}"/>
              </a:ext>
            </a:extLst>
          </p:cNvPr>
          <p:cNvPicPr>
            <a:picLocks noChangeAspect="1"/>
          </p:cNvPicPr>
          <p:nvPr/>
        </p:nvPicPr>
        <p:blipFill>
          <a:blip r:embed="rId3"/>
          <a:stretch>
            <a:fillRect/>
          </a:stretch>
        </p:blipFill>
        <p:spPr>
          <a:xfrm>
            <a:off x="423948" y="1142218"/>
            <a:ext cx="3783920" cy="1877124"/>
          </a:xfrm>
          <a:prstGeom prst="rect">
            <a:avLst/>
          </a:prstGeom>
        </p:spPr>
      </p:pic>
      <p:pic>
        <p:nvPicPr>
          <p:cNvPr id="20" name="Picture 19">
            <a:extLst>
              <a:ext uri="{FF2B5EF4-FFF2-40B4-BE49-F238E27FC236}">
                <a16:creationId xmlns:a16="http://schemas.microsoft.com/office/drawing/2014/main" id="{B1E79EE5-3237-3952-6B2C-7763BA1C0598}"/>
              </a:ext>
            </a:extLst>
          </p:cNvPr>
          <p:cNvPicPr>
            <a:picLocks noChangeAspect="1"/>
          </p:cNvPicPr>
          <p:nvPr/>
        </p:nvPicPr>
        <p:blipFill>
          <a:blip r:embed="rId4"/>
          <a:stretch>
            <a:fillRect/>
          </a:stretch>
        </p:blipFill>
        <p:spPr>
          <a:xfrm>
            <a:off x="4571575" y="2767250"/>
            <a:ext cx="4147627" cy="1973114"/>
          </a:xfrm>
          <a:prstGeom prst="rect">
            <a:avLst/>
          </a:prstGeom>
        </p:spPr>
      </p:pic>
    </p:spTree>
    <p:extLst>
      <p:ext uri="{BB962C8B-B14F-4D97-AF65-F5344CB8AC3E}">
        <p14:creationId xmlns:p14="http://schemas.microsoft.com/office/powerpoint/2010/main" val="3602386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Where do we want to be?</a:t>
            </a:r>
          </a:p>
        </p:txBody>
      </p:sp>
      <p:sp>
        <p:nvSpPr>
          <p:cNvPr id="2" name="Oval 1">
            <a:extLst>
              <a:ext uri="{FF2B5EF4-FFF2-40B4-BE49-F238E27FC236}">
                <a16:creationId xmlns:a16="http://schemas.microsoft.com/office/drawing/2014/main" id="{77E1909A-C846-6288-7749-5F4F75449ED8}"/>
              </a:ext>
            </a:extLst>
          </p:cNvPr>
          <p:cNvSpPr/>
          <p:nvPr/>
        </p:nvSpPr>
        <p:spPr>
          <a:xfrm>
            <a:off x="3664432" y="1227152"/>
            <a:ext cx="1814286" cy="173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Zero Emissions</a:t>
            </a:r>
          </a:p>
          <a:p>
            <a:pPr algn="ctr"/>
            <a:r>
              <a:rPr lang="en-GB" sz="2000" b="1" dirty="0"/>
              <a:t>26T HGV by 2035</a:t>
            </a:r>
          </a:p>
        </p:txBody>
      </p:sp>
      <p:sp>
        <p:nvSpPr>
          <p:cNvPr id="4" name="Oval 3">
            <a:extLst>
              <a:ext uri="{FF2B5EF4-FFF2-40B4-BE49-F238E27FC236}">
                <a16:creationId xmlns:a16="http://schemas.microsoft.com/office/drawing/2014/main" id="{E11BAE3B-59F3-9C96-43C8-4A03BB5DCA20}"/>
              </a:ext>
            </a:extLst>
          </p:cNvPr>
          <p:cNvSpPr/>
          <p:nvPr/>
        </p:nvSpPr>
        <p:spPr>
          <a:xfrm>
            <a:off x="6904916" y="1227152"/>
            <a:ext cx="1814286" cy="173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Zero Emissions</a:t>
            </a:r>
          </a:p>
          <a:p>
            <a:pPr algn="ctr"/>
            <a:r>
              <a:rPr lang="en-GB" sz="2000" b="1" dirty="0"/>
              <a:t>44T HGV by 2040</a:t>
            </a:r>
          </a:p>
        </p:txBody>
      </p:sp>
      <p:sp>
        <p:nvSpPr>
          <p:cNvPr id="5" name="Oval 4">
            <a:extLst>
              <a:ext uri="{FF2B5EF4-FFF2-40B4-BE49-F238E27FC236}">
                <a16:creationId xmlns:a16="http://schemas.microsoft.com/office/drawing/2014/main" id="{42458D34-D9A2-EDDD-2063-206C65014A72}"/>
              </a:ext>
            </a:extLst>
          </p:cNvPr>
          <p:cNvSpPr/>
          <p:nvPr/>
        </p:nvSpPr>
        <p:spPr>
          <a:xfrm>
            <a:off x="423948" y="1227152"/>
            <a:ext cx="1814286" cy="173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-15% Emissions</a:t>
            </a:r>
          </a:p>
          <a:p>
            <a:pPr algn="ctr"/>
            <a:r>
              <a:rPr lang="en-GB" sz="2000" b="1" dirty="0"/>
              <a:t>HGV by 2025</a:t>
            </a:r>
          </a:p>
        </p:txBody>
      </p:sp>
      <p:sp>
        <p:nvSpPr>
          <p:cNvPr id="6" name="Text Placeholder 10">
            <a:extLst>
              <a:ext uri="{FF2B5EF4-FFF2-40B4-BE49-F238E27FC236}">
                <a16:creationId xmlns:a16="http://schemas.microsoft.com/office/drawing/2014/main" id="{035E4677-DE2E-03C7-9969-902D392BD1CE}"/>
              </a:ext>
            </a:extLst>
          </p:cNvPr>
          <p:cNvSpPr>
            <a:spLocks noGrp="1"/>
          </p:cNvSpPr>
          <p:nvPr>
            <p:ph type="body" sz="quarter" idx="15"/>
          </p:nvPr>
        </p:nvSpPr>
        <p:spPr>
          <a:xfrm>
            <a:off x="423948" y="3119667"/>
            <a:ext cx="8295249" cy="912191"/>
          </a:xfrm>
        </p:spPr>
        <p:txBody>
          <a:bodyPr/>
          <a:lstStyle/>
          <a:p>
            <a:r>
              <a:rPr lang="en-GB" sz="1400" dirty="0"/>
              <a:t>Additionally to these targets the UK government is </a:t>
            </a:r>
            <a:r>
              <a:rPr lang="en-US" sz="1400" dirty="0"/>
              <a:t>launching a joint research project with Highways England to identify and assess zero emission technologies suitable for HGV traffic on the UK road network.</a:t>
            </a:r>
          </a:p>
          <a:p>
            <a:r>
              <a:rPr lang="en-US" sz="1400" dirty="0"/>
              <a:t>Working with industry to develop an ultra low emission standard for trucks</a:t>
            </a:r>
          </a:p>
          <a:p>
            <a:r>
              <a:rPr lang="en-US" sz="1400" dirty="0"/>
              <a:t>Undertaking further emissions testing of the latest natural gas HGVs to gather evidence that will inform decisions on future government policy and support for natural gas as a potential near-term, lower emission fuel for HGVs.</a:t>
            </a:r>
            <a:endParaRPr lang="en-GB" sz="1400" dirty="0"/>
          </a:p>
        </p:txBody>
      </p:sp>
    </p:spTree>
    <p:extLst>
      <p:ext uri="{BB962C8B-B14F-4D97-AF65-F5344CB8AC3E}">
        <p14:creationId xmlns:p14="http://schemas.microsoft.com/office/powerpoint/2010/main" val="2970441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Fuel Type Possibilities</a:t>
            </a:r>
          </a:p>
        </p:txBody>
      </p:sp>
      <p:pic>
        <p:nvPicPr>
          <p:cNvPr id="8" name="Picture 7" descr="A white truck on the road&#10;&#10;Description automatically generated with low confidence">
            <a:extLst>
              <a:ext uri="{FF2B5EF4-FFF2-40B4-BE49-F238E27FC236}">
                <a16:creationId xmlns:a16="http://schemas.microsoft.com/office/drawing/2014/main" id="{93CE7F2B-F163-4187-03DC-86989CB2DC0E}"/>
              </a:ext>
            </a:extLst>
          </p:cNvPr>
          <p:cNvPicPr>
            <a:picLocks noChangeAspect="1"/>
          </p:cNvPicPr>
          <p:nvPr/>
        </p:nvPicPr>
        <p:blipFill>
          <a:blip r:embed="rId2"/>
          <a:stretch>
            <a:fillRect/>
          </a:stretch>
        </p:blipFill>
        <p:spPr>
          <a:xfrm>
            <a:off x="423948" y="1072237"/>
            <a:ext cx="1873890" cy="1251491"/>
          </a:xfrm>
          <a:prstGeom prst="rect">
            <a:avLst/>
          </a:prstGeom>
        </p:spPr>
      </p:pic>
      <p:pic>
        <p:nvPicPr>
          <p:cNvPr id="14" name="Picture 13">
            <a:extLst>
              <a:ext uri="{FF2B5EF4-FFF2-40B4-BE49-F238E27FC236}">
                <a16:creationId xmlns:a16="http://schemas.microsoft.com/office/drawing/2014/main" id="{E9D7C0DB-DE71-4673-DA0D-9E0CFDFF9427}"/>
              </a:ext>
            </a:extLst>
          </p:cNvPr>
          <p:cNvPicPr>
            <a:picLocks noChangeAspect="1"/>
          </p:cNvPicPr>
          <p:nvPr/>
        </p:nvPicPr>
        <p:blipFill>
          <a:blip r:embed="rId3"/>
          <a:stretch>
            <a:fillRect/>
          </a:stretch>
        </p:blipFill>
        <p:spPr>
          <a:xfrm>
            <a:off x="2564804" y="1072236"/>
            <a:ext cx="1873489" cy="1251491"/>
          </a:xfrm>
          <a:prstGeom prst="rect">
            <a:avLst/>
          </a:prstGeom>
        </p:spPr>
      </p:pic>
      <p:pic>
        <p:nvPicPr>
          <p:cNvPr id="6" name="Picture 5">
            <a:extLst>
              <a:ext uri="{FF2B5EF4-FFF2-40B4-BE49-F238E27FC236}">
                <a16:creationId xmlns:a16="http://schemas.microsoft.com/office/drawing/2014/main" id="{D408B75D-CE82-9C47-87B2-0A93F8501FE8}"/>
              </a:ext>
            </a:extLst>
          </p:cNvPr>
          <p:cNvPicPr>
            <a:picLocks noChangeAspect="1"/>
          </p:cNvPicPr>
          <p:nvPr/>
        </p:nvPicPr>
        <p:blipFill>
          <a:blip r:embed="rId4"/>
          <a:stretch>
            <a:fillRect/>
          </a:stretch>
        </p:blipFill>
        <p:spPr>
          <a:xfrm>
            <a:off x="4705259" y="1072236"/>
            <a:ext cx="1873489" cy="1251491"/>
          </a:xfrm>
          <a:prstGeom prst="rect">
            <a:avLst/>
          </a:prstGeom>
        </p:spPr>
      </p:pic>
      <p:pic>
        <p:nvPicPr>
          <p:cNvPr id="4" name="Picture 3">
            <a:extLst>
              <a:ext uri="{FF2B5EF4-FFF2-40B4-BE49-F238E27FC236}">
                <a16:creationId xmlns:a16="http://schemas.microsoft.com/office/drawing/2014/main" id="{927146D7-7FB3-F1F2-8090-574944BAE5BD}"/>
              </a:ext>
            </a:extLst>
          </p:cNvPr>
          <p:cNvPicPr>
            <a:picLocks noChangeAspect="1"/>
          </p:cNvPicPr>
          <p:nvPr/>
        </p:nvPicPr>
        <p:blipFill>
          <a:blip r:embed="rId5"/>
          <a:stretch>
            <a:fillRect/>
          </a:stretch>
        </p:blipFill>
        <p:spPr>
          <a:xfrm>
            <a:off x="6845714" y="1072236"/>
            <a:ext cx="1873488" cy="1251491"/>
          </a:xfrm>
          <a:prstGeom prst="rect">
            <a:avLst/>
          </a:prstGeom>
        </p:spPr>
      </p:pic>
      <p:sp>
        <p:nvSpPr>
          <p:cNvPr id="20" name="Rectangle 19">
            <a:extLst>
              <a:ext uri="{FF2B5EF4-FFF2-40B4-BE49-F238E27FC236}">
                <a16:creationId xmlns:a16="http://schemas.microsoft.com/office/drawing/2014/main" id="{E95E0F1D-5155-77D0-88FA-E4EA47A48F93}"/>
              </a:ext>
            </a:extLst>
          </p:cNvPr>
          <p:cNvSpPr/>
          <p:nvPr/>
        </p:nvSpPr>
        <p:spPr>
          <a:xfrm>
            <a:off x="421272" y="2323727"/>
            <a:ext cx="1873489" cy="2185214"/>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0A70A225-A1C8-5DB7-EF03-3E4BDDEC9C17}"/>
              </a:ext>
            </a:extLst>
          </p:cNvPr>
          <p:cNvSpPr txBox="1"/>
          <p:nvPr/>
        </p:nvSpPr>
        <p:spPr>
          <a:xfrm>
            <a:off x="424798" y="2332266"/>
            <a:ext cx="1869963" cy="1354217"/>
          </a:xfrm>
          <a:prstGeom prst="rect">
            <a:avLst/>
          </a:prstGeom>
          <a:noFill/>
        </p:spPr>
        <p:txBody>
          <a:bodyPr wrap="square">
            <a:spAutoFit/>
          </a:bodyPr>
          <a:lstStyle/>
          <a:p>
            <a:r>
              <a:rPr lang="en-GB" sz="1600" dirty="0"/>
              <a:t>Diesel HGV’s make up 96.5% of all HGV’s currently on the UK roads</a:t>
            </a:r>
          </a:p>
          <a:p>
            <a:endParaRPr lang="en-GB" dirty="0"/>
          </a:p>
        </p:txBody>
      </p:sp>
      <p:sp>
        <p:nvSpPr>
          <p:cNvPr id="26" name="TextBox 25">
            <a:extLst>
              <a:ext uri="{FF2B5EF4-FFF2-40B4-BE49-F238E27FC236}">
                <a16:creationId xmlns:a16="http://schemas.microsoft.com/office/drawing/2014/main" id="{CEE70BB3-C51D-DA79-DF09-3F916A08A962}"/>
              </a:ext>
            </a:extLst>
          </p:cNvPr>
          <p:cNvSpPr txBox="1"/>
          <p:nvPr/>
        </p:nvSpPr>
        <p:spPr>
          <a:xfrm>
            <a:off x="2572023" y="2332266"/>
            <a:ext cx="1863923" cy="1323439"/>
          </a:xfrm>
          <a:prstGeom prst="rect">
            <a:avLst/>
          </a:prstGeom>
          <a:noFill/>
        </p:spPr>
        <p:txBody>
          <a:bodyPr wrap="square">
            <a:spAutoFit/>
          </a:bodyPr>
          <a:lstStyle/>
          <a:p>
            <a:r>
              <a:rPr lang="en-US" sz="1600" dirty="0"/>
              <a:t>CNG fuels make up 2.6% of all HGV’s. This comes from Normal and Green sources</a:t>
            </a:r>
          </a:p>
        </p:txBody>
      </p:sp>
      <p:sp>
        <p:nvSpPr>
          <p:cNvPr id="27" name="Rectangle 26">
            <a:extLst>
              <a:ext uri="{FF2B5EF4-FFF2-40B4-BE49-F238E27FC236}">
                <a16:creationId xmlns:a16="http://schemas.microsoft.com/office/drawing/2014/main" id="{F19F337B-0598-89AA-7CA3-7D3D75FA74AD}"/>
              </a:ext>
            </a:extLst>
          </p:cNvPr>
          <p:cNvSpPr/>
          <p:nvPr/>
        </p:nvSpPr>
        <p:spPr>
          <a:xfrm>
            <a:off x="2572023" y="2330672"/>
            <a:ext cx="1873489" cy="1808100"/>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1BFFD9F2-5491-7408-D6D6-77662ADE34BC}"/>
              </a:ext>
            </a:extLst>
          </p:cNvPr>
          <p:cNvSpPr txBox="1"/>
          <p:nvPr/>
        </p:nvSpPr>
        <p:spPr>
          <a:xfrm>
            <a:off x="4694963" y="2322890"/>
            <a:ext cx="1863923" cy="1815882"/>
          </a:xfrm>
          <a:prstGeom prst="rect">
            <a:avLst/>
          </a:prstGeom>
          <a:noFill/>
        </p:spPr>
        <p:txBody>
          <a:bodyPr wrap="square">
            <a:spAutoFit/>
          </a:bodyPr>
          <a:lstStyle/>
          <a:p>
            <a:r>
              <a:rPr lang="en-US" sz="1600" dirty="0"/>
              <a:t>Hydrogen HGV’s do not currently have active fleets in the UK but countries such as Australia and Canada are fast tracking the roll out</a:t>
            </a:r>
          </a:p>
        </p:txBody>
      </p:sp>
      <p:sp>
        <p:nvSpPr>
          <p:cNvPr id="30" name="Rectangle 29">
            <a:extLst>
              <a:ext uri="{FF2B5EF4-FFF2-40B4-BE49-F238E27FC236}">
                <a16:creationId xmlns:a16="http://schemas.microsoft.com/office/drawing/2014/main" id="{33DC9DB0-9559-39DA-2B12-29F7AA2B5580}"/>
              </a:ext>
            </a:extLst>
          </p:cNvPr>
          <p:cNvSpPr/>
          <p:nvPr/>
        </p:nvSpPr>
        <p:spPr>
          <a:xfrm>
            <a:off x="4722774" y="2330672"/>
            <a:ext cx="1873489" cy="1815882"/>
          </a:xfrm>
          <a:prstGeom prst="rect">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DB9AB5A5-D93C-C58B-BB50-B56F75ACDD90}"/>
              </a:ext>
            </a:extLst>
          </p:cNvPr>
          <p:cNvSpPr txBox="1"/>
          <p:nvPr/>
        </p:nvSpPr>
        <p:spPr>
          <a:xfrm>
            <a:off x="6815556" y="2330672"/>
            <a:ext cx="1873488" cy="1569660"/>
          </a:xfrm>
          <a:prstGeom prst="rect">
            <a:avLst/>
          </a:prstGeom>
          <a:noFill/>
        </p:spPr>
        <p:txBody>
          <a:bodyPr wrap="square">
            <a:spAutoFit/>
          </a:bodyPr>
          <a:lstStyle/>
          <a:p>
            <a:r>
              <a:rPr lang="en-US" sz="1600" dirty="0"/>
              <a:t>Electric HGV’s currently have a 0.4% market in the UK. More vehicles are planned for the UK</a:t>
            </a:r>
          </a:p>
        </p:txBody>
      </p:sp>
      <p:sp>
        <p:nvSpPr>
          <p:cNvPr id="34" name="Rectangle 33">
            <a:extLst>
              <a:ext uri="{FF2B5EF4-FFF2-40B4-BE49-F238E27FC236}">
                <a16:creationId xmlns:a16="http://schemas.microsoft.com/office/drawing/2014/main" id="{37C448F0-F1D6-8969-428E-4D9D3C251F67}"/>
              </a:ext>
            </a:extLst>
          </p:cNvPr>
          <p:cNvSpPr/>
          <p:nvPr/>
        </p:nvSpPr>
        <p:spPr>
          <a:xfrm>
            <a:off x="6851857" y="2330672"/>
            <a:ext cx="1873489" cy="1815882"/>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34">
            <a:extLst>
              <a:ext uri="{FF2B5EF4-FFF2-40B4-BE49-F238E27FC236}">
                <a16:creationId xmlns:a16="http://schemas.microsoft.com/office/drawing/2014/main" id="{F8D901E1-380A-07E9-D382-F4F836F396F9}"/>
              </a:ext>
            </a:extLst>
          </p:cNvPr>
          <p:cNvSpPr/>
          <p:nvPr/>
        </p:nvSpPr>
        <p:spPr>
          <a:xfrm>
            <a:off x="2572023" y="4153333"/>
            <a:ext cx="6147179" cy="390840"/>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3A190ED6-BBE3-C823-4321-8F699E530B01}"/>
              </a:ext>
            </a:extLst>
          </p:cNvPr>
          <p:cNvSpPr txBox="1"/>
          <p:nvPr/>
        </p:nvSpPr>
        <p:spPr>
          <a:xfrm>
            <a:off x="2585928" y="4179476"/>
            <a:ext cx="6147179" cy="338554"/>
          </a:xfrm>
          <a:prstGeom prst="rect">
            <a:avLst/>
          </a:prstGeom>
          <a:noFill/>
        </p:spPr>
        <p:txBody>
          <a:bodyPr wrap="square">
            <a:spAutoFit/>
          </a:bodyPr>
          <a:lstStyle/>
          <a:p>
            <a:r>
              <a:rPr lang="en-US" sz="1600" dirty="0"/>
              <a:t>If all three are implement a 38% reduction in C02 is estimated by 2030</a:t>
            </a:r>
          </a:p>
        </p:txBody>
      </p:sp>
    </p:spTree>
    <p:extLst>
      <p:ext uri="{BB962C8B-B14F-4D97-AF65-F5344CB8AC3E}">
        <p14:creationId xmlns:p14="http://schemas.microsoft.com/office/powerpoint/2010/main" val="3968947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Fuel Type Limitations</a:t>
            </a:r>
          </a:p>
        </p:txBody>
      </p:sp>
      <p:pic>
        <p:nvPicPr>
          <p:cNvPr id="2" name="Picture 1" descr="A white truck on the road&#10;&#10;Description automatically generated with low confidence">
            <a:extLst>
              <a:ext uri="{FF2B5EF4-FFF2-40B4-BE49-F238E27FC236}">
                <a16:creationId xmlns:a16="http://schemas.microsoft.com/office/drawing/2014/main" id="{F7A71951-EC6C-945D-AB73-E28D713E60AF}"/>
              </a:ext>
            </a:extLst>
          </p:cNvPr>
          <p:cNvPicPr>
            <a:picLocks noChangeAspect="1"/>
          </p:cNvPicPr>
          <p:nvPr/>
        </p:nvPicPr>
        <p:blipFill>
          <a:blip r:embed="rId2"/>
          <a:stretch>
            <a:fillRect/>
          </a:stretch>
        </p:blipFill>
        <p:spPr>
          <a:xfrm>
            <a:off x="423948" y="1072237"/>
            <a:ext cx="1873890" cy="1251491"/>
          </a:xfrm>
          <a:prstGeom prst="rect">
            <a:avLst/>
          </a:prstGeom>
        </p:spPr>
      </p:pic>
      <p:pic>
        <p:nvPicPr>
          <p:cNvPr id="4" name="Picture 3">
            <a:extLst>
              <a:ext uri="{FF2B5EF4-FFF2-40B4-BE49-F238E27FC236}">
                <a16:creationId xmlns:a16="http://schemas.microsoft.com/office/drawing/2014/main" id="{D9BBEAC9-88EF-400E-7C02-6AEB1ADCF9E0}"/>
              </a:ext>
            </a:extLst>
          </p:cNvPr>
          <p:cNvPicPr>
            <a:picLocks noChangeAspect="1"/>
          </p:cNvPicPr>
          <p:nvPr/>
        </p:nvPicPr>
        <p:blipFill>
          <a:blip r:embed="rId3"/>
          <a:stretch>
            <a:fillRect/>
          </a:stretch>
        </p:blipFill>
        <p:spPr>
          <a:xfrm>
            <a:off x="2564804" y="1072236"/>
            <a:ext cx="1873489" cy="1251491"/>
          </a:xfrm>
          <a:prstGeom prst="rect">
            <a:avLst/>
          </a:prstGeom>
        </p:spPr>
      </p:pic>
      <p:pic>
        <p:nvPicPr>
          <p:cNvPr id="5" name="Picture 4">
            <a:extLst>
              <a:ext uri="{FF2B5EF4-FFF2-40B4-BE49-F238E27FC236}">
                <a16:creationId xmlns:a16="http://schemas.microsoft.com/office/drawing/2014/main" id="{E950C86B-95DD-0A2D-E9C3-03C61C449738}"/>
              </a:ext>
            </a:extLst>
          </p:cNvPr>
          <p:cNvPicPr>
            <a:picLocks noChangeAspect="1"/>
          </p:cNvPicPr>
          <p:nvPr/>
        </p:nvPicPr>
        <p:blipFill>
          <a:blip r:embed="rId4"/>
          <a:stretch>
            <a:fillRect/>
          </a:stretch>
        </p:blipFill>
        <p:spPr>
          <a:xfrm>
            <a:off x="4705259" y="1072236"/>
            <a:ext cx="1873489" cy="1251491"/>
          </a:xfrm>
          <a:prstGeom prst="rect">
            <a:avLst/>
          </a:prstGeom>
        </p:spPr>
      </p:pic>
      <p:pic>
        <p:nvPicPr>
          <p:cNvPr id="6" name="Picture 5">
            <a:extLst>
              <a:ext uri="{FF2B5EF4-FFF2-40B4-BE49-F238E27FC236}">
                <a16:creationId xmlns:a16="http://schemas.microsoft.com/office/drawing/2014/main" id="{C8D67D2A-C5F4-7D46-426A-A00177A66B78}"/>
              </a:ext>
            </a:extLst>
          </p:cNvPr>
          <p:cNvPicPr>
            <a:picLocks noChangeAspect="1"/>
          </p:cNvPicPr>
          <p:nvPr/>
        </p:nvPicPr>
        <p:blipFill>
          <a:blip r:embed="rId5"/>
          <a:stretch>
            <a:fillRect/>
          </a:stretch>
        </p:blipFill>
        <p:spPr>
          <a:xfrm>
            <a:off x="6845714" y="1072236"/>
            <a:ext cx="1873488" cy="1251491"/>
          </a:xfrm>
          <a:prstGeom prst="rect">
            <a:avLst/>
          </a:prstGeom>
        </p:spPr>
      </p:pic>
      <p:sp>
        <p:nvSpPr>
          <p:cNvPr id="7" name="Rectangle 6">
            <a:extLst>
              <a:ext uri="{FF2B5EF4-FFF2-40B4-BE49-F238E27FC236}">
                <a16:creationId xmlns:a16="http://schemas.microsoft.com/office/drawing/2014/main" id="{D87B9DD6-D319-4D44-C4FA-AB7A8DDB3238}"/>
              </a:ext>
            </a:extLst>
          </p:cNvPr>
          <p:cNvSpPr/>
          <p:nvPr/>
        </p:nvSpPr>
        <p:spPr>
          <a:xfrm>
            <a:off x="421272" y="2323727"/>
            <a:ext cx="1873489" cy="2185214"/>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A55F7757-BDE9-069E-1DAF-9DCD782FB2F6}"/>
              </a:ext>
            </a:extLst>
          </p:cNvPr>
          <p:cNvSpPr txBox="1"/>
          <p:nvPr/>
        </p:nvSpPr>
        <p:spPr>
          <a:xfrm>
            <a:off x="424798" y="2332266"/>
            <a:ext cx="1869963" cy="1846659"/>
          </a:xfrm>
          <a:prstGeom prst="rect">
            <a:avLst/>
          </a:prstGeom>
          <a:noFill/>
        </p:spPr>
        <p:txBody>
          <a:bodyPr wrap="square">
            <a:spAutoFit/>
          </a:bodyPr>
          <a:lstStyle/>
          <a:p>
            <a:r>
              <a:rPr lang="en-GB" sz="1600" dirty="0"/>
              <a:t>New Diesel vehicles will be banned from 2030 onwards.</a:t>
            </a:r>
          </a:p>
          <a:p>
            <a:r>
              <a:rPr lang="en-GB" sz="1600" dirty="0"/>
              <a:t>Diesel has a large negative impact on C02 emissions</a:t>
            </a:r>
          </a:p>
          <a:p>
            <a:endParaRPr lang="en-GB" dirty="0"/>
          </a:p>
        </p:txBody>
      </p:sp>
      <p:sp>
        <p:nvSpPr>
          <p:cNvPr id="13" name="TextBox 12">
            <a:extLst>
              <a:ext uri="{FF2B5EF4-FFF2-40B4-BE49-F238E27FC236}">
                <a16:creationId xmlns:a16="http://schemas.microsoft.com/office/drawing/2014/main" id="{1BEEA804-EF8E-BE56-465B-BDA5C130552F}"/>
              </a:ext>
            </a:extLst>
          </p:cNvPr>
          <p:cNvSpPr txBox="1"/>
          <p:nvPr/>
        </p:nvSpPr>
        <p:spPr>
          <a:xfrm>
            <a:off x="2572023" y="2332266"/>
            <a:ext cx="1863923" cy="1569660"/>
          </a:xfrm>
          <a:prstGeom prst="rect">
            <a:avLst/>
          </a:prstGeom>
          <a:noFill/>
        </p:spPr>
        <p:txBody>
          <a:bodyPr wrap="square">
            <a:spAutoFit/>
          </a:bodyPr>
          <a:lstStyle/>
          <a:p>
            <a:r>
              <a:rPr lang="en-US" sz="1600" dirty="0"/>
              <a:t>Currently there is very little infrastructure and the recycling process takes major investment too</a:t>
            </a:r>
          </a:p>
        </p:txBody>
      </p:sp>
      <p:sp>
        <p:nvSpPr>
          <p:cNvPr id="14" name="Rectangle 13">
            <a:extLst>
              <a:ext uri="{FF2B5EF4-FFF2-40B4-BE49-F238E27FC236}">
                <a16:creationId xmlns:a16="http://schemas.microsoft.com/office/drawing/2014/main" id="{C99A8B47-1EB9-C67E-6CD6-0623982B6523}"/>
              </a:ext>
            </a:extLst>
          </p:cNvPr>
          <p:cNvSpPr/>
          <p:nvPr/>
        </p:nvSpPr>
        <p:spPr>
          <a:xfrm>
            <a:off x="2572023" y="2330672"/>
            <a:ext cx="1873489" cy="2185214"/>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B581FF0A-9233-BCFD-2393-2F7B03718789}"/>
              </a:ext>
            </a:extLst>
          </p:cNvPr>
          <p:cNvSpPr txBox="1"/>
          <p:nvPr/>
        </p:nvSpPr>
        <p:spPr>
          <a:xfrm>
            <a:off x="4694963" y="2322890"/>
            <a:ext cx="1863923" cy="1815882"/>
          </a:xfrm>
          <a:prstGeom prst="rect">
            <a:avLst/>
          </a:prstGeom>
          <a:noFill/>
        </p:spPr>
        <p:txBody>
          <a:bodyPr wrap="square">
            <a:spAutoFit/>
          </a:bodyPr>
          <a:lstStyle/>
          <a:p>
            <a:r>
              <a:rPr lang="en-US" sz="1600" dirty="0"/>
              <a:t>Hydrogen has no infrastructure currently in place but the possibilities of hydrogen offer large reductions in C02</a:t>
            </a:r>
          </a:p>
        </p:txBody>
      </p:sp>
      <p:sp>
        <p:nvSpPr>
          <p:cNvPr id="16" name="Rectangle 15">
            <a:extLst>
              <a:ext uri="{FF2B5EF4-FFF2-40B4-BE49-F238E27FC236}">
                <a16:creationId xmlns:a16="http://schemas.microsoft.com/office/drawing/2014/main" id="{3B19DDCC-85F5-C804-20B9-34D95481F0FA}"/>
              </a:ext>
            </a:extLst>
          </p:cNvPr>
          <p:cNvSpPr/>
          <p:nvPr/>
        </p:nvSpPr>
        <p:spPr>
          <a:xfrm>
            <a:off x="4722774" y="2330671"/>
            <a:ext cx="1873489" cy="2185213"/>
          </a:xfrm>
          <a:prstGeom prst="rect">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7F10199-EA4F-4D72-F664-5BF46B4B3D8E}"/>
              </a:ext>
            </a:extLst>
          </p:cNvPr>
          <p:cNvSpPr txBox="1"/>
          <p:nvPr/>
        </p:nvSpPr>
        <p:spPr>
          <a:xfrm>
            <a:off x="6815556" y="2330672"/>
            <a:ext cx="1873488" cy="2062103"/>
          </a:xfrm>
          <a:prstGeom prst="rect">
            <a:avLst/>
          </a:prstGeom>
          <a:noFill/>
        </p:spPr>
        <p:txBody>
          <a:bodyPr wrap="square">
            <a:spAutoFit/>
          </a:bodyPr>
          <a:lstStyle/>
          <a:p>
            <a:r>
              <a:rPr lang="en-US" sz="1600" dirty="0"/>
              <a:t>Electric would lower C02 emissions but the battery waste and the additional weight of the batteries results in an increase in both energy and trips. </a:t>
            </a:r>
          </a:p>
        </p:txBody>
      </p:sp>
      <p:sp>
        <p:nvSpPr>
          <p:cNvPr id="18" name="Rectangle 17">
            <a:extLst>
              <a:ext uri="{FF2B5EF4-FFF2-40B4-BE49-F238E27FC236}">
                <a16:creationId xmlns:a16="http://schemas.microsoft.com/office/drawing/2014/main" id="{00DDA2A6-3AB6-1D67-AC6C-7274703ED936}"/>
              </a:ext>
            </a:extLst>
          </p:cNvPr>
          <p:cNvSpPr/>
          <p:nvPr/>
        </p:nvSpPr>
        <p:spPr>
          <a:xfrm>
            <a:off x="6851857" y="2330672"/>
            <a:ext cx="1873489" cy="2185212"/>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Connector: Elbow 11">
            <a:extLst>
              <a:ext uri="{FF2B5EF4-FFF2-40B4-BE49-F238E27FC236}">
                <a16:creationId xmlns:a16="http://schemas.microsoft.com/office/drawing/2014/main" id="{2EAF44C8-F13A-70BB-7CB6-8065090129C8}"/>
              </a:ext>
            </a:extLst>
          </p:cNvPr>
          <p:cNvCxnSpPr>
            <a:cxnSpLocks/>
            <a:endCxn id="4" idx="0"/>
          </p:cNvCxnSpPr>
          <p:nvPr/>
        </p:nvCxnSpPr>
        <p:spPr>
          <a:xfrm rot="10800000" flipV="1">
            <a:off x="3501550" y="774000"/>
            <a:ext cx="2120023" cy="29823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A821CE27-D59B-B16B-F2AA-12B90AD7B50E}"/>
              </a:ext>
            </a:extLst>
          </p:cNvPr>
          <p:cNvCxnSpPr>
            <a:endCxn id="6" idx="0"/>
          </p:cNvCxnSpPr>
          <p:nvPr/>
        </p:nvCxnSpPr>
        <p:spPr>
          <a:xfrm>
            <a:off x="5613621" y="774000"/>
            <a:ext cx="2168837" cy="298236"/>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EBEC185-F426-AD2B-2DB2-6D4F4D375BEF}"/>
              </a:ext>
            </a:extLst>
          </p:cNvPr>
          <p:cNvCxnSpPr>
            <a:cxnSpLocks/>
            <a:endCxn id="5" idx="0"/>
          </p:cNvCxnSpPr>
          <p:nvPr/>
        </p:nvCxnSpPr>
        <p:spPr>
          <a:xfrm>
            <a:off x="5642004" y="774000"/>
            <a:ext cx="0" cy="2982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AE49BF3-30BC-0AB6-65F3-349CDB864561}"/>
              </a:ext>
            </a:extLst>
          </p:cNvPr>
          <p:cNvSpPr/>
          <p:nvPr/>
        </p:nvSpPr>
        <p:spPr>
          <a:xfrm>
            <a:off x="4445512" y="474684"/>
            <a:ext cx="2441501" cy="369332"/>
          </a:xfrm>
          <a:prstGeom prst="rect">
            <a:avLst/>
          </a:prstGeom>
          <a:noFill/>
        </p:spPr>
        <p:txBody>
          <a:bodyPr wrap="none" lIns="91440" tIns="45720" rIns="91440" bIns="45720">
            <a:spAutoFit/>
          </a:bodyPr>
          <a:lstStyle/>
          <a:p>
            <a:pPr algn="ctr"/>
            <a:r>
              <a:rPr lang="en-US" b="0" cap="none" spc="0" dirty="0">
                <a:ln w="0"/>
                <a:solidFill>
                  <a:schemeClr val="tx1"/>
                </a:solidFill>
                <a:effectLst>
                  <a:outerShdw blurRad="38100" dist="19050" dir="2700000" algn="tl" rotWithShape="0">
                    <a:schemeClr val="dk1">
                      <a:alpha val="40000"/>
                    </a:schemeClr>
                  </a:outerShdw>
                </a:effectLst>
              </a:rPr>
              <a:t>Expensive to implement</a:t>
            </a:r>
          </a:p>
        </p:txBody>
      </p:sp>
    </p:spTree>
    <p:extLst>
      <p:ext uri="{BB962C8B-B14F-4D97-AF65-F5344CB8AC3E}">
        <p14:creationId xmlns:p14="http://schemas.microsoft.com/office/powerpoint/2010/main" val="573307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Packaging</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3294743" y="3066440"/>
            <a:ext cx="5376472" cy="933962"/>
          </a:xfrm>
        </p:spPr>
        <p:txBody>
          <a:bodyPr/>
          <a:lstStyle/>
          <a:p>
            <a:r>
              <a:rPr lang="en-GB" sz="1400" dirty="0"/>
              <a:t>By optimising the packaging used by hauliers it is possible to reduce C02 in areas such as bunding, handling, storage and transport. </a:t>
            </a:r>
          </a:p>
          <a:p>
            <a:r>
              <a:rPr lang="en-GB" sz="1400" dirty="0"/>
              <a:t>The smaller the pallet the more product can be moved on one shipment therefore reducing C02 as demonstrated in the table above.</a:t>
            </a:r>
          </a:p>
          <a:p>
            <a:r>
              <a:rPr lang="en-GB" sz="1400" dirty="0"/>
              <a:t>Smaller packages allow for smaller warehousing storage, these should also be optimised by improving lighting, space requirement and storage layout.</a:t>
            </a:r>
          </a:p>
        </p:txBody>
      </p:sp>
      <p:pic>
        <p:nvPicPr>
          <p:cNvPr id="2" name="Picture 1">
            <a:extLst>
              <a:ext uri="{FF2B5EF4-FFF2-40B4-BE49-F238E27FC236}">
                <a16:creationId xmlns:a16="http://schemas.microsoft.com/office/drawing/2014/main" id="{14AC103A-4327-521F-F429-82A9A545AC89}"/>
              </a:ext>
            </a:extLst>
          </p:cNvPr>
          <p:cNvPicPr>
            <a:picLocks noChangeAspect="1"/>
          </p:cNvPicPr>
          <p:nvPr/>
        </p:nvPicPr>
        <p:blipFill>
          <a:blip r:embed="rId2"/>
          <a:stretch>
            <a:fillRect/>
          </a:stretch>
        </p:blipFill>
        <p:spPr>
          <a:xfrm>
            <a:off x="423948" y="1072236"/>
            <a:ext cx="2605002" cy="1370753"/>
          </a:xfrm>
          <a:prstGeom prst="rect">
            <a:avLst/>
          </a:prstGeom>
        </p:spPr>
      </p:pic>
      <p:pic>
        <p:nvPicPr>
          <p:cNvPr id="16" name="Picture 15">
            <a:extLst>
              <a:ext uri="{FF2B5EF4-FFF2-40B4-BE49-F238E27FC236}">
                <a16:creationId xmlns:a16="http://schemas.microsoft.com/office/drawing/2014/main" id="{10DF267B-E85F-ABE1-1994-BD15C0518203}"/>
              </a:ext>
            </a:extLst>
          </p:cNvPr>
          <p:cNvPicPr>
            <a:picLocks noChangeAspect="1"/>
          </p:cNvPicPr>
          <p:nvPr/>
        </p:nvPicPr>
        <p:blipFill>
          <a:blip r:embed="rId3"/>
          <a:stretch>
            <a:fillRect/>
          </a:stretch>
        </p:blipFill>
        <p:spPr>
          <a:xfrm>
            <a:off x="472406" y="2939732"/>
            <a:ext cx="2508086" cy="1908048"/>
          </a:xfrm>
          <a:prstGeom prst="rect">
            <a:avLst/>
          </a:prstGeom>
        </p:spPr>
      </p:pic>
      <p:pic>
        <p:nvPicPr>
          <p:cNvPr id="17" name="Picture 16">
            <a:extLst>
              <a:ext uri="{FF2B5EF4-FFF2-40B4-BE49-F238E27FC236}">
                <a16:creationId xmlns:a16="http://schemas.microsoft.com/office/drawing/2014/main" id="{63F6DCD7-D40B-F7D3-0EF8-927AABD9CC79}"/>
              </a:ext>
            </a:extLst>
          </p:cNvPr>
          <p:cNvPicPr>
            <a:picLocks noChangeAspect="1"/>
          </p:cNvPicPr>
          <p:nvPr/>
        </p:nvPicPr>
        <p:blipFill>
          <a:blip r:embed="rId4"/>
          <a:stretch>
            <a:fillRect/>
          </a:stretch>
        </p:blipFill>
        <p:spPr>
          <a:xfrm>
            <a:off x="5016663" y="1158392"/>
            <a:ext cx="3654552" cy="1908048"/>
          </a:xfrm>
          <a:prstGeom prst="rect">
            <a:avLst/>
          </a:prstGeom>
        </p:spPr>
      </p:pic>
      <p:cxnSp>
        <p:nvCxnSpPr>
          <p:cNvPr id="19" name="Straight Arrow Connector 18">
            <a:extLst>
              <a:ext uri="{FF2B5EF4-FFF2-40B4-BE49-F238E27FC236}">
                <a16:creationId xmlns:a16="http://schemas.microsoft.com/office/drawing/2014/main" id="{6CB7E5ED-FB1A-81A8-5820-4DD755A3418A}"/>
              </a:ext>
            </a:extLst>
          </p:cNvPr>
          <p:cNvCxnSpPr>
            <a:cxnSpLocks/>
            <a:stCxn id="2" idx="2"/>
            <a:endCxn id="16" idx="0"/>
          </p:cNvCxnSpPr>
          <p:nvPr/>
        </p:nvCxnSpPr>
        <p:spPr>
          <a:xfrm>
            <a:off x="1726449" y="2442989"/>
            <a:ext cx="0" cy="496743"/>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Connector: Elbow 21">
            <a:extLst>
              <a:ext uri="{FF2B5EF4-FFF2-40B4-BE49-F238E27FC236}">
                <a16:creationId xmlns:a16="http://schemas.microsoft.com/office/drawing/2014/main" id="{6911BBD3-E1D4-70D7-F4DD-3EDC702FAB47}"/>
              </a:ext>
            </a:extLst>
          </p:cNvPr>
          <p:cNvCxnSpPr>
            <a:stCxn id="16" idx="3"/>
            <a:endCxn id="17" idx="1"/>
          </p:cNvCxnSpPr>
          <p:nvPr/>
        </p:nvCxnSpPr>
        <p:spPr>
          <a:xfrm flipV="1">
            <a:off x="2980492" y="2112416"/>
            <a:ext cx="2036171" cy="1781340"/>
          </a:xfrm>
          <a:prstGeom prst="bentConnector3">
            <a:avLst>
              <a:gd name="adj1" fmla="val 12220"/>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489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a:xfrm>
            <a:off x="3027963" y="4718669"/>
            <a:ext cx="3086100" cy="222912"/>
          </a:xfrm>
        </p:spPr>
        <p:txBody>
          <a:bodyPr/>
          <a:lstStyle/>
          <a:p>
            <a:r>
              <a:rPr lang="en-GB" dirty="0"/>
              <a:t>PRIVATE &amp; CONFIDENTIAL</a:t>
            </a:r>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Collaboration</a:t>
            </a:r>
          </a:p>
        </p:txBody>
      </p:sp>
      <p:sp>
        <p:nvSpPr>
          <p:cNvPr id="2" name="Freeform 2">
            <a:extLst>
              <a:ext uri="{FF2B5EF4-FFF2-40B4-BE49-F238E27FC236}">
                <a16:creationId xmlns:a16="http://schemas.microsoft.com/office/drawing/2014/main" id="{3344B20F-4719-D84C-6485-8CCDD83283F7}"/>
              </a:ext>
            </a:extLst>
          </p:cNvPr>
          <p:cNvSpPr>
            <a:spLocks noChangeArrowheads="1"/>
          </p:cNvSpPr>
          <p:nvPr/>
        </p:nvSpPr>
        <p:spPr bwMode="auto">
          <a:xfrm>
            <a:off x="4204218" y="2715172"/>
            <a:ext cx="2054463" cy="1289963"/>
          </a:xfrm>
          <a:custGeom>
            <a:avLst/>
            <a:gdLst>
              <a:gd name="T0" fmla="*/ 613 w 4396"/>
              <a:gd name="T1" fmla="*/ 1643 h 2761"/>
              <a:gd name="T2" fmla="*/ 752 w 4396"/>
              <a:gd name="T3" fmla="*/ 1649 h 2761"/>
              <a:gd name="T4" fmla="*/ 780 w 4396"/>
              <a:gd name="T5" fmla="*/ 1672 h 2761"/>
              <a:gd name="T6" fmla="*/ 816 w 4396"/>
              <a:gd name="T7" fmla="*/ 1769 h 2761"/>
              <a:gd name="T8" fmla="*/ 3577 w 4396"/>
              <a:gd name="T9" fmla="*/ 2760 h 2761"/>
              <a:gd name="T10" fmla="*/ 3577 w 4396"/>
              <a:gd name="T11" fmla="*/ 2760 h 2761"/>
              <a:gd name="T12" fmla="*/ 3577 w 4396"/>
              <a:gd name="T13" fmla="*/ 1769 h 2761"/>
              <a:gd name="T14" fmla="*/ 3578 w 4396"/>
              <a:gd name="T15" fmla="*/ 1750 h 2761"/>
              <a:gd name="T16" fmla="*/ 3646 w 4396"/>
              <a:gd name="T17" fmla="*/ 1648 h 2761"/>
              <a:gd name="T18" fmla="*/ 3766 w 4396"/>
              <a:gd name="T19" fmla="*/ 1635 h 2761"/>
              <a:gd name="T20" fmla="*/ 3783 w 4396"/>
              <a:gd name="T21" fmla="*/ 1641 h 2761"/>
              <a:gd name="T22" fmla="*/ 3826 w 4396"/>
              <a:gd name="T23" fmla="*/ 1662 h 2761"/>
              <a:gd name="T24" fmla="*/ 4091 w 4396"/>
              <a:gd name="T25" fmla="*/ 1735 h 2761"/>
              <a:gd name="T26" fmla="*/ 4317 w 4396"/>
              <a:gd name="T27" fmla="*/ 1634 h 2761"/>
              <a:gd name="T28" fmla="*/ 4395 w 4396"/>
              <a:gd name="T29" fmla="*/ 1382 h 2761"/>
              <a:gd name="T30" fmla="*/ 4317 w 4396"/>
              <a:gd name="T31" fmla="*/ 1131 h 2761"/>
              <a:gd name="T32" fmla="*/ 4091 w 4396"/>
              <a:gd name="T33" fmla="*/ 1030 h 2761"/>
              <a:gd name="T34" fmla="*/ 3783 w 4396"/>
              <a:gd name="T35" fmla="*/ 1118 h 2761"/>
              <a:gd name="T36" fmla="*/ 3644 w 4396"/>
              <a:gd name="T37" fmla="*/ 1111 h 2761"/>
              <a:gd name="T38" fmla="*/ 3616 w 4396"/>
              <a:gd name="T39" fmla="*/ 1089 h 2761"/>
              <a:gd name="T40" fmla="*/ 3577 w 4396"/>
              <a:gd name="T41" fmla="*/ 991 h 2761"/>
              <a:gd name="T42" fmla="*/ 3143 w 4396"/>
              <a:gd name="T43" fmla="*/ 0 h 2761"/>
              <a:gd name="T44" fmla="*/ 2586 w 4396"/>
              <a:gd name="T45" fmla="*/ 0 h 2761"/>
              <a:gd name="T46" fmla="*/ 2512 w 4396"/>
              <a:gd name="T47" fmla="*/ 41 h 2761"/>
              <a:gd name="T48" fmla="*/ 2508 w 4396"/>
              <a:gd name="T49" fmla="*/ 127 h 2761"/>
              <a:gd name="T50" fmla="*/ 2600 w 4396"/>
              <a:gd name="T51" fmla="*/ 436 h 2761"/>
              <a:gd name="T52" fmla="*/ 2602 w 4396"/>
              <a:gd name="T53" fmla="*/ 460 h 2761"/>
              <a:gd name="T54" fmla="*/ 2480 w 4396"/>
              <a:gd name="T55" fmla="*/ 727 h 2761"/>
              <a:gd name="T56" fmla="*/ 2476 w 4396"/>
              <a:gd name="T57" fmla="*/ 730 h 2761"/>
              <a:gd name="T58" fmla="*/ 2473 w 4396"/>
              <a:gd name="T59" fmla="*/ 733 h 2761"/>
              <a:gd name="T60" fmla="*/ 2464 w 4396"/>
              <a:gd name="T61" fmla="*/ 740 h 2761"/>
              <a:gd name="T62" fmla="*/ 2454 w 4396"/>
              <a:gd name="T63" fmla="*/ 747 h 2761"/>
              <a:gd name="T64" fmla="*/ 2451 w 4396"/>
              <a:gd name="T65" fmla="*/ 748 h 2761"/>
              <a:gd name="T66" fmla="*/ 2216 w 4396"/>
              <a:gd name="T67" fmla="*/ 818 h 2761"/>
              <a:gd name="T68" fmla="*/ 2194 w 4396"/>
              <a:gd name="T69" fmla="*/ 818 h 2761"/>
              <a:gd name="T70" fmla="*/ 1790 w 4396"/>
              <a:gd name="T71" fmla="*/ 500 h 2761"/>
              <a:gd name="T72" fmla="*/ 1788 w 4396"/>
              <a:gd name="T73" fmla="*/ 460 h 2761"/>
              <a:gd name="T74" fmla="*/ 1887 w 4396"/>
              <a:gd name="T75" fmla="*/ 127 h 2761"/>
              <a:gd name="T76" fmla="*/ 1883 w 4396"/>
              <a:gd name="T77" fmla="*/ 43 h 2761"/>
              <a:gd name="T78" fmla="*/ 1808 w 4396"/>
              <a:gd name="T79" fmla="*/ 0 h 2761"/>
              <a:gd name="T80" fmla="*/ 816 w 4396"/>
              <a:gd name="T81" fmla="*/ 991 h 2761"/>
              <a:gd name="T82" fmla="*/ 816 w 4396"/>
              <a:gd name="T83" fmla="*/ 1010 h 2761"/>
              <a:gd name="T84" fmla="*/ 749 w 4396"/>
              <a:gd name="T85" fmla="*/ 1113 h 2761"/>
              <a:gd name="T86" fmla="*/ 629 w 4396"/>
              <a:gd name="T87" fmla="*/ 1126 h 2761"/>
              <a:gd name="T88" fmla="*/ 612 w 4396"/>
              <a:gd name="T89" fmla="*/ 1119 h 2761"/>
              <a:gd name="T90" fmla="*/ 569 w 4396"/>
              <a:gd name="T91" fmla="*/ 1098 h 2761"/>
              <a:gd name="T92" fmla="*/ 304 w 4396"/>
              <a:gd name="T93" fmla="*/ 1026 h 2761"/>
              <a:gd name="T94" fmla="*/ 79 w 4396"/>
              <a:gd name="T95" fmla="*/ 1126 h 2761"/>
              <a:gd name="T96" fmla="*/ 0 w 4396"/>
              <a:gd name="T97" fmla="*/ 1378 h 2761"/>
              <a:gd name="T98" fmla="*/ 79 w 4396"/>
              <a:gd name="T99" fmla="*/ 1630 h 2761"/>
              <a:gd name="T100" fmla="*/ 304 w 4396"/>
              <a:gd name="T101" fmla="*/ 1731 h 2761"/>
              <a:gd name="T102" fmla="*/ 613 w 4396"/>
              <a:gd name="T103" fmla="*/ 1643 h 27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396" h="2761">
                <a:moveTo>
                  <a:pt x="613" y="1643"/>
                </a:moveTo>
                <a:lnTo>
                  <a:pt x="613" y="1643"/>
                </a:lnTo>
                <a:cubicBezTo>
                  <a:pt x="658" y="1620"/>
                  <a:pt x="709" y="1623"/>
                  <a:pt x="752" y="1649"/>
                </a:cubicBezTo>
                <a:lnTo>
                  <a:pt x="752" y="1649"/>
                </a:lnTo>
                <a:cubicBezTo>
                  <a:pt x="762" y="1656"/>
                  <a:pt x="771" y="1663"/>
                  <a:pt x="780" y="1672"/>
                </a:cubicBezTo>
                <a:lnTo>
                  <a:pt x="780" y="1672"/>
                </a:lnTo>
                <a:cubicBezTo>
                  <a:pt x="804" y="1698"/>
                  <a:pt x="816" y="1733"/>
                  <a:pt x="816" y="1769"/>
                </a:cubicBezTo>
                <a:lnTo>
                  <a:pt x="816" y="1769"/>
                </a:lnTo>
                <a:lnTo>
                  <a:pt x="816" y="2760"/>
                </a:lnTo>
                <a:lnTo>
                  <a:pt x="3577" y="2760"/>
                </a:lnTo>
                <a:lnTo>
                  <a:pt x="3577" y="2760"/>
                </a:lnTo>
                <a:lnTo>
                  <a:pt x="3577" y="2760"/>
                </a:lnTo>
                <a:lnTo>
                  <a:pt x="3577" y="1769"/>
                </a:lnTo>
                <a:lnTo>
                  <a:pt x="3577" y="1769"/>
                </a:lnTo>
                <a:cubicBezTo>
                  <a:pt x="3577" y="1763"/>
                  <a:pt x="3578" y="1756"/>
                  <a:pt x="3578" y="1750"/>
                </a:cubicBezTo>
                <a:lnTo>
                  <a:pt x="3578" y="1750"/>
                </a:lnTo>
                <a:cubicBezTo>
                  <a:pt x="3584" y="1708"/>
                  <a:pt x="3608" y="1670"/>
                  <a:pt x="3646" y="1648"/>
                </a:cubicBezTo>
                <a:lnTo>
                  <a:pt x="3646" y="1648"/>
                </a:lnTo>
                <a:cubicBezTo>
                  <a:pt x="3682" y="1625"/>
                  <a:pt x="3726" y="1620"/>
                  <a:pt x="3766" y="1635"/>
                </a:cubicBezTo>
                <a:lnTo>
                  <a:pt x="3766" y="1635"/>
                </a:lnTo>
                <a:cubicBezTo>
                  <a:pt x="3772" y="1637"/>
                  <a:pt x="3778" y="1639"/>
                  <a:pt x="3783" y="1641"/>
                </a:cubicBezTo>
                <a:lnTo>
                  <a:pt x="3783" y="1641"/>
                </a:lnTo>
                <a:cubicBezTo>
                  <a:pt x="3797" y="1649"/>
                  <a:pt x="3812" y="1656"/>
                  <a:pt x="3826" y="1662"/>
                </a:cubicBezTo>
                <a:lnTo>
                  <a:pt x="3826" y="1662"/>
                </a:lnTo>
                <a:cubicBezTo>
                  <a:pt x="3926" y="1708"/>
                  <a:pt x="4023" y="1735"/>
                  <a:pt x="4091" y="1735"/>
                </a:cubicBezTo>
                <a:lnTo>
                  <a:pt x="4091" y="1735"/>
                </a:lnTo>
                <a:cubicBezTo>
                  <a:pt x="4185" y="1735"/>
                  <a:pt x="4263" y="1700"/>
                  <a:pt x="4317" y="1634"/>
                </a:cubicBezTo>
                <a:lnTo>
                  <a:pt x="4317" y="1634"/>
                </a:lnTo>
                <a:cubicBezTo>
                  <a:pt x="4367" y="1571"/>
                  <a:pt x="4395" y="1482"/>
                  <a:pt x="4395" y="1382"/>
                </a:cubicBezTo>
                <a:lnTo>
                  <a:pt x="4395" y="1382"/>
                </a:lnTo>
                <a:cubicBezTo>
                  <a:pt x="4395" y="1283"/>
                  <a:pt x="4367" y="1193"/>
                  <a:pt x="4317" y="1131"/>
                </a:cubicBezTo>
                <a:lnTo>
                  <a:pt x="4317" y="1131"/>
                </a:lnTo>
                <a:cubicBezTo>
                  <a:pt x="4263" y="1065"/>
                  <a:pt x="4185" y="1030"/>
                  <a:pt x="4091" y="1030"/>
                </a:cubicBezTo>
                <a:lnTo>
                  <a:pt x="4091" y="1030"/>
                </a:lnTo>
                <a:cubicBezTo>
                  <a:pt x="4011" y="1030"/>
                  <a:pt x="3896" y="1063"/>
                  <a:pt x="3783" y="1118"/>
                </a:cubicBezTo>
                <a:lnTo>
                  <a:pt x="3783" y="1118"/>
                </a:lnTo>
                <a:cubicBezTo>
                  <a:pt x="3737" y="1140"/>
                  <a:pt x="3685" y="1137"/>
                  <a:pt x="3644" y="1111"/>
                </a:cubicBezTo>
                <a:lnTo>
                  <a:pt x="3644" y="1111"/>
                </a:lnTo>
                <a:cubicBezTo>
                  <a:pt x="3633" y="1104"/>
                  <a:pt x="3624" y="1097"/>
                  <a:pt x="3616" y="1089"/>
                </a:cubicBezTo>
                <a:lnTo>
                  <a:pt x="3616" y="1089"/>
                </a:lnTo>
                <a:cubicBezTo>
                  <a:pt x="3591" y="1062"/>
                  <a:pt x="3577" y="1028"/>
                  <a:pt x="3577" y="991"/>
                </a:cubicBezTo>
                <a:lnTo>
                  <a:pt x="3577" y="991"/>
                </a:lnTo>
                <a:lnTo>
                  <a:pt x="3577" y="0"/>
                </a:lnTo>
                <a:lnTo>
                  <a:pt x="3143" y="0"/>
                </a:lnTo>
                <a:lnTo>
                  <a:pt x="3143" y="0"/>
                </a:lnTo>
                <a:lnTo>
                  <a:pt x="2586" y="0"/>
                </a:lnTo>
                <a:lnTo>
                  <a:pt x="2586" y="0"/>
                </a:lnTo>
                <a:cubicBezTo>
                  <a:pt x="2555" y="0"/>
                  <a:pt x="2528" y="15"/>
                  <a:pt x="2512" y="41"/>
                </a:cubicBezTo>
                <a:lnTo>
                  <a:pt x="2512" y="41"/>
                </a:lnTo>
                <a:cubicBezTo>
                  <a:pt x="2496" y="67"/>
                  <a:pt x="2494" y="100"/>
                  <a:pt x="2508" y="127"/>
                </a:cubicBezTo>
                <a:lnTo>
                  <a:pt x="2508" y="127"/>
                </a:lnTo>
                <a:cubicBezTo>
                  <a:pt x="2562" y="239"/>
                  <a:pt x="2595" y="350"/>
                  <a:pt x="2600" y="436"/>
                </a:cubicBezTo>
                <a:lnTo>
                  <a:pt x="2600" y="436"/>
                </a:lnTo>
                <a:cubicBezTo>
                  <a:pt x="2601" y="444"/>
                  <a:pt x="2602" y="453"/>
                  <a:pt x="2602" y="460"/>
                </a:cubicBezTo>
                <a:lnTo>
                  <a:pt x="2602" y="460"/>
                </a:lnTo>
                <a:cubicBezTo>
                  <a:pt x="2602" y="570"/>
                  <a:pt x="2560" y="663"/>
                  <a:pt x="2480" y="727"/>
                </a:cubicBezTo>
                <a:lnTo>
                  <a:pt x="2480" y="727"/>
                </a:lnTo>
                <a:cubicBezTo>
                  <a:pt x="2479" y="728"/>
                  <a:pt x="2477" y="729"/>
                  <a:pt x="2476" y="730"/>
                </a:cubicBezTo>
                <a:lnTo>
                  <a:pt x="2476" y="730"/>
                </a:lnTo>
                <a:cubicBezTo>
                  <a:pt x="2475" y="731"/>
                  <a:pt x="2474" y="732"/>
                  <a:pt x="2473" y="733"/>
                </a:cubicBezTo>
                <a:lnTo>
                  <a:pt x="2473" y="733"/>
                </a:lnTo>
                <a:cubicBezTo>
                  <a:pt x="2470" y="735"/>
                  <a:pt x="2467" y="737"/>
                  <a:pt x="2464" y="740"/>
                </a:cubicBezTo>
                <a:lnTo>
                  <a:pt x="2464" y="740"/>
                </a:lnTo>
                <a:cubicBezTo>
                  <a:pt x="2460" y="742"/>
                  <a:pt x="2457" y="745"/>
                  <a:pt x="2454" y="747"/>
                </a:cubicBezTo>
                <a:lnTo>
                  <a:pt x="2454" y="747"/>
                </a:lnTo>
                <a:cubicBezTo>
                  <a:pt x="2452" y="747"/>
                  <a:pt x="2452" y="748"/>
                  <a:pt x="2451" y="748"/>
                </a:cubicBezTo>
                <a:lnTo>
                  <a:pt x="2451" y="748"/>
                </a:lnTo>
                <a:cubicBezTo>
                  <a:pt x="2388" y="790"/>
                  <a:pt x="2308" y="815"/>
                  <a:pt x="2216" y="818"/>
                </a:cubicBezTo>
                <a:lnTo>
                  <a:pt x="2216" y="818"/>
                </a:lnTo>
                <a:cubicBezTo>
                  <a:pt x="2208" y="818"/>
                  <a:pt x="2202" y="818"/>
                  <a:pt x="2194" y="818"/>
                </a:cubicBezTo>
                <a:lnTo>
                  <a:pt x="2194" y="818"/>
                </a:lnTo>
                <a:cubicBezTo>
                  <a:pt x="1966" y="818"/>
                  <a:pt x="1808" y="692"/>
                  <a:pt x="1790" y="500"/>
                </a:cubicBezTo>
                <a:lnTo>
                  <a:pt x="1790" y="500"/>
                </a:lnTo>
                <a:cubicBezTo>
                  <a:pt x="1788" y="487"/>
                  <a:pt x="1788" y="473"/>
                  <a:pt x="1788" y="460"/>
                </a:cubicBezTo>
                <a:lnTo>
                  <a:pt x="1788" y="460"/>
                </a:lnTo>
                <a:cubicBezTo>
                  <a:pt x="1788" y="373"/>
                  <a:pt x="1824" y="251"/>
                  <a:pt x="1887" y="127"/>
                </a:cubicBezTo>
                <a:lnTo>
                  <a:pt x="1887" y="127"/>
                </a:lnTo>
                <a:cubicBezTo>
                  <a:pt x="1901" y="100"/>
                  <a:pt x="1899" y="68"/>
                  <a:pt x="1883" y="43"/>
                </a:cubicBezTo>
                <a:lnTo>
                  <a:pt x="1883" y="43"/>
                </a:lnTo>
                <a:cubicBezTo>
                  <a:pt x="1867" y="16"/>
                  <a:pt x="1839" y="0"/>
                  <a:pt x="1808" y="0"/>
                </a:cubicBezTo>
                <a:lnTo>
                  <a:pt x="816" y="0"/>
                </a:lnTo>
                <a:lnTo>
                  <a:pt x="816" y="991"/>
                </a:lnTo>
                <a:lnTo>
                  <a:pt x="816" y="991"/>
                </a:lnTo>
                <a:cubicBezTo>
                  <a:pt x="816" y="998"/>
                  <a:pt x="816" y="1004"/>
                  <a:pt x="816" y="1010"/>
                </a:cubicBezTo>
                <a:lnTo>
                  <a:pt x="816" y="1010"/>
                </a:lnTo>
                <a:cubicBezTo>
                  <a:pt x="810" y="1052"/>
                  <a:pt x="787" y="1090"/>
                  <a:pt x="749" y="1113"/>
                </a:cubicBezTo>
                <a:lnTo>
                  <a:pt x="749" y="1113"/>
                </a:lnTo>
                <a:cubicBezTo>
                  <a:pt x="713" y="1136"/>
                  <a:pt x="669" y="1140"/>
                  <a:pt x="629" y="1126"/>
                </a:cubicBezTo>
                <a:lnTo>
                  <a:pt x="629" y="1126"/>
                </a:lnTo>
                <a:cubicBezTo>
                  <a:pt x="624" y="1124"/>
                  <a:pt x="617" y="1121"/>
                  <a:pt x="612" y="1119"/>
                </a:cubicBezTo>
                <a:lnTo>
                  <a:pt x="612" y="1119"/>
                </a:lnTo>
                <a:cubicBezTo>
                  <a:pt x="598" y="1112"/>
                  <a:pt x="583" y="1104"/>
                  <a:pt x="569" y="1098"/>
                </a:cubicBezTo>
                <a:lnTo>
                  <a:pt x="569" y="1098"/>
                </a:lnTo>
                <a:cubicBezTo>
                  <a:pt x="469" y="1052"/>
                  <a:pt x="372" y="1026"/>
                  <a:pt x="304" y="1026"/>
                </a:cubicBezTo>
                <a:lnTo>
                  <a:pt x="304" y="1026"/>
                </a:lnTo>
                <a:cubicBezTo>
                  <a:pt x="210" y="1026"/>
                  <a:pt x="133" y="1060"/>
                  <a:pt x="79" y="1126"/>
                </a:cubicBezTo>
                <a:lnTo>
                  <a:pt x="79" y="1126"/>
                </a:lnTo>
                <a:cubicBezTo>
                  <a:pt x="28" y="1189"/>
                  <a:pt x="0" y="1278"/>
                  <a:pt x="0" y="1378"/>
                </a:cubicBezTo>
                <a:lnTo>
                  <a:pt x="0" y="1378"/>
                </a:lnTo>
                <a:cubicBezTo>
                  <a:pt x="0" y="1477"/>
                  <a:pt x="28" y="1567"/>
                  <a:pt x="79" y="1630"/>
                </a:cubicBezTo>
                <a:lnTo>
                  <a:pt x="79" y="1630"/>
                </a:lnTo>
                <a:cubicBezTo>
                  <a:pt x="133" y="1696"/>
                  <a:pt x="210" y="1731"/>
                  <a:pt x="304" y="1731"/>
                </a:cubicBezTo>
                <a:lnTo>
                  <a:pt x="304" y="1731"/>
                </a:lnTo>
                <a:cubicBezTo>
                  <a:pt x="384" y="1731"/>
                  <a:pt x="500" y="1698"/>
                  <a:pt x="613" y="1643"/>
                </a:cubicBezTo>
              </a:path>
            </a:pathLst>
          </a:custGeom>
          <a:solidFill>
            <a:schemeClr val="accent3"/>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4" name="Freeform 3">
            <a:extLst>
              <a:ext uri="{FF2B5EF4-FFF2-40B4-BE49-F238E27FC236}">
                <a16:creationId xmlns:a16="http://schemas.microsoft.com/office/drawing/2014/main" id="{8FCC415F-90F0-1E4C-76EB-7B602B13DC01}"/>
              </a:ext>
            </a:extLst>
          </p:cNvPr>
          <p:cNvSpPr>
            <a:spLocks noChangeArrowheads="1"/>
          </p:cNvSpPr>
          <p:nvPr/>
        </p:nvSpPr>
        <p:spPr bwMode="auto">
          <a:xfrm>
            <a:off x="3278990" y="2333953"/>
            <a:ext cx="1292023" cy="2050339"/>
          </a:xfrm>
          <a:custGeom>
            <a:avLst/>
            <a:gdLst>
              <a:gd name="T0" fmla="*/ 1043 w 2763"/>
              <a:gd name="T1" fmla="*/ 3578 h 4387"/>
              <a:gd name="T2" fmla="*/ 1113 w 2763"/>
              <a:gd name="T3" fmla="*/ 3637 h 4387"/>
              <a:gd name="T4" fmla="*/ 1126 w 2763"/>
              <a:gd name="T5" fmla="*/ 3758 h 4387"/>
              <a:gd name="T6" fmla="*/ 1119 w 2763"/>
              <a:gd name="T7" fmla="*/ 3774 h 4387"/>
              <a:gd name="T8" fmla="*/ 1098 w 2763"/>
              <a:gd name="T9" fmla="*/ 3817 h 4387"/>
              <a:gd name="T10" fmla="*/ 1025 w 2763"/>
              <a:gd name="T11" fmla="*/ 4082 h 4387"/>
              <a:gd name="T12" fmla="*/ 1127 w 2763"/>
              <a:gd name="T13" fmla="*/ 4307 h 4387"/>
              <a:gd name="T14" fmla="*/ 1378 w 2763"/>
              <a:gd name="T15" fmla="*/ 4386 h 4387"/>
              <a:gd name="T16" fmla="*/ 1629 w 2763"/>
              <a:gd name="T17" fmla="*/ 4307 h 4387"/>
              <a:gd name="T18" fmla="*/ 1731 w 2763"/>
              <a:gd name="T19" fmla="*/ 4082 h 4387"/>
              <a:gd name="T20" fmla="*/ 1642 w 2763"/>
              <a:gd name="T21" fmla="*/ 3774 h 4387"/>
              <a:gd name="T22" fmla="*/ 1650 w 2763"/>
              <a:gd name="T23" fmla="*/ 3635 h 4387"/>
              <a:gd name="T24" fmla="*/ 1672 w 2763"/>
              <a:gd name="T25" fmla="*/ 3607 h 4387"/>
              <a:gd name="T26" fmla="*/ 1718 w 2763"/>
              <a:gd name="T27" fmla="*/ 3578 h 4387"/>
              <a:gd name="T28" fmla="*/ 2762 w 2763"/>
              <a:gd name="T29" fmla="*/ 2587 h 4387"/>
              <a:gd name="T30" fmla="*/ 2721 w 2763"/>
              <a:gd name="T31" fmla="*/ 2513 h 4387"/>
              <a:gd name="T32" fmla="*/ 2635 w 2763"/>
              <a:gd name="T33" fmla="*/ 2509 h 4387"/>
              <a:gd name="T34" fmla="*/ 2326 w 2763"/>
              <a:gd name="T35" fmla="*/ 2602 h 4387"/>
              <a:gd name="T36" fmla="*/ 2302 w 2763"/>
              <a:gd name="T37" fmla="*/ 2603 h 4387"/>
              <a:gd name="T38" fmla="*/ 2035 w 2763"/>
              <a:gd name="T39" fmla="*/ 2482 h 4387"/>
              <a:gd name="T40" fmla="*/ 2032 w 2763"/>
              <a:gd name="T41" fmla="*/ 2478 h 4387"/>
              <a:gd name="T42" fmla="*/ 2029 w 2763"/>
              <a:gd name="T43" fmla="*/ 2475 h 4387"/>
              <a:gd name="T44" fmla="*/ 2022 w 2763"/>
              <a:gd name="T45" fmla="*/ 2466 h 4387"/>
              <a:gd name="T46" fmla="*/ 2015 w 2763"/>
              <a:gd name="T47" fmla="*/ 2455 h 4387"/>
              <a:gd name="T48" fmla="*/ 2013 w 2763"/>
              <a:gd name="T49" fmla="*/ 2453 h 4387"/>
              <a:gd name="T50" fmla="*/ 1944 w 2763"/>
              <a:gd name="T51" fmla="*/ 2217 h 4387"/>
              <a:gd name="T52" fmla="*/ 1944 w 2763"/>
              <a:gd name="T53" fmla="*/ 2196 h 4387"/>
              <a:gd name="T54" fmla="*/ 2262 w 2763"/>
              <a:gd name="T55" fmla="*/ 1791 h 4387"/>
              <a:gd name="T56" fmla="*/ 2302 w 2763"/>
              <a:gd name="T57" fmla="*/ 1789 h 4387"/>
              <a:gd name="T58" fmla="*/ 2635 w 2763"/>
              <a:gd name="T59" fmla="*/ 1889 h 4387"/>
              <a:gd name="T60" fmla="*/ 2719 w 2763"/>
              <a:gd name="T61" fmla="*/ 1885 h 4387"/>
              <a:gd name="T62" fmla="*/ 2762 w 2763"/>
              <a:gd name="T63" fmla="*/ 1809 h 4387"/>
              <a:gd name="T64" fmla="*/ 1771 w 2763"/>
              <a:gd name="T65" fmla="*/ 818 h 4387"/>
              <a:gd name="T66" fmla="*/ 1752 w 2763"/>
              <a:gd name="T67" fmla="*/ 817 h 4387"/>
              <a:gd name="T68" fmla="*/ 1649 w 2763"/>
              <a:gd name="T69" fmla="*/ 750 h 4387"/>
              <a:gd name="T70" fmla="*/ 1636 w 2763"/>
              <a:gd name="T71" fmla="*/ 629 h 4387"/>
              <a:gd name="T72" fmla="*/ 1643 w 2763"/>
              <a:gd name="T73" fmla="*/ 613 h 4387"/>
              <a:gd name="T74" fmla="*/ 1664 w 2763"/>
              <a:gd name="T75" fmla="*/ 570 h 4387"/>
              <a:gd name="T76" fmla="*/ 1736 w 2763"/>
              <a:gd name="T77" fmla="*/ 304 h 4387"/>
              <a:gd name="T78" fmla="*/ 1635 w 2763"/>
              <a:gd name="T79" fmla="*/ 79 h 4387"/>
              <a:gd name="T80" fmla="*/ 1384 w 2763"/>
              <a:gd name="T81" fmla="*/ 0 h 4387"/>
              <a:gd name="T82" fmla="*/ 1133 w 2763"/>
              <a:gd name="T83" fmla="*/ 79 h 4387"/>
              <a:gd name="T84" fmla="*/ 1031 w 2763"/>
              <a:gd name="T85" fmla="*/ 304 h 4387"/>
              <a:gd name="T86" fmla="*/ 1120 w 2763"/>
              <a:gd name="T87" fmla="*/ 613 h 4387"/>
              <a:gd name="T88" fmla="*/ 1112 w 2763"/>
              <a:gd name="T89" fmla="*/ 752 h 4387"/>
              <a:gd name="T90" fmla="*/ 1090 w 2763"/>
              <a:gd name="T91" fmla="*/ 780 h 4387"/>
              <a:gd name="T92" fmla="*/ 993 w 2763"/>
              <a:gd name="T93" fmla="*/ 818 h 4387"/>
              <a:gd name="T94" fmla="*/ 2 w 2763"/>
              <a:gd name="T95" fmla="*/ 818 h 4387"/>
              <a:gd name="T96" fmla="*/ 0 w 2763"/>
              <a:gd name="T97" fmla="*/ 3134 h 4387"/>
              <a:gd name="T98" fmla="*/ 2 w 2763"/>
              <a:gd name="T99" fmla="*/ 3569 h 43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763" h="4387">
                <a:moveTo>
                  <a:pt x="2" y="3578"/>
                </a:moveTo>
                <a:lnTo>
                  <a:pt x="1043" y="3578"/>
                </a:lnTo>
                <a:lnTo>
                  <a:pt x="1043" y="3578"/>
                </a:lnTo>
                <a:cubicBezTo>
                  <a:pt x="1072" y="3589"/>
                  <a:pt x="1096" y="3610"/>
                  <a:pt x="1113" y="3637"/>
                </a:cubicBezTo>
                <a:lnTo>
                  <a:pt x="1113" y="3637"/>
                </a:lnTo>
                <a:cubicBezTo>
                  <a:pt x="1136" y="3674"/>
                  <a:pt x="1140" y="3718"/>
                  <a:pt x="1126" y="3758"/>
                </a:cubicBezTo>
                <a:lnTo>
                  <a:pt x="1126" y="3758"/>
                </a:lnTo>
                <a:cubicBezTo>
                  <a:pt x="1124" y="3763"/>
                  <a:pt x="1122" y="3769"/>
                  <a:pt x="1119" y="3774"/>
                </a:cubicBezTo>
                <a:lnTo>
                  <a:pt x="1119" y="3774"/>
                </a:lnTo>
                <a:cubicBezTo>
                  <a:pt x="1111" y="3788"/>
                  <a:pt x="1105" y="3803"/>
                  <a:pt x="1098" y="3817"/>
                </a:cubicBezTo>
                <a:lnTo>
                  <a:pt x="1098" y="3817"/>
                </a:lnTo>
                <a:cubicBezTo>
                  <a:pt x="1052" y="3918"/>
                  <a:pt x="1025" y="4015"/>
                  <a:pt x="1025" y="4082"/>
                </a:cubicBezTo>
                <a:lnTo>
                  <a:pt x="1025" y="4082"/>
                </a:lnTo>
                <a:cubicBezTo>
                  <a:pt x="1025" y="4176"/>
                  <a:pt x="1060" y="4254"/>
                  <a:pt x="1127" y="4307"/>
                </a:cubicBezTo>
                <a:lnTo>
                  <a:pt x="1127" y="4307"/>
                </a:lnTo>
                <a:cubicBezTo>
                  <a:pt x="1189" y="4359"/>
                  <a:pt x="1278" y="4386"/>
                  <a:pt x="1378" y="4386"/>
                </a:cubicBezTo>
                <a:lnTo>
                  <a:pt x="1378" y="4386"/>
                </a:lnTo>
                <a:cubicBezTo>
                  <a:pt x="1478" y="4386"/>
                  <a:pt x="1567" y="4359"/>
                  <a:pt x="1629" y="4307"/>
                </a:cubicBezTo>
                <a:lnTo>
                  <a:pt x="1629" y="4307"/>
                </a:lnTo>
                <a:cubicBezTo>
                  <a:pt x="1696" y="4254"/>
                  <a:pt x="1731" y="4176"/>
                  <a:pt x="1731" y="4082"/>
                </a:cubicBezTo>
                <a:lnTo>
                  <a:pt x="1731" y="4082"/>
                </a:lnTo>
                <a:cubicBezTo>
                  <a:pt x="1731" y="4003"/>
                  <a:pt x="1698" y="3887"/>
                  <a:pt x="1642" y="3774"/>
                </a:cubicBezTo>
                <a:lnTo>
                  <a:pt x="1642" y="3774"/>
                </a:lnTo>
                <a:cubicBezTo>
                  <a:pt x="1621" y="3729"/>
                  <a:pt x="1623" y="3677"/>
                  <a:pt x="1650" y="3635"/>
                </a:cubicBezTo>
                <a:lnTo>
                  <a:pt x="1650" y="3635"/>
                </a:lnTo>
                <a:cubicBezTo>
                  <a:pt x="1656" y="3624"/>
                  <a:pt x="1663" y="3615"/>
                  <a:pt x="1672" y="3607"/>
                </a:cubicBezTo>
                <a:lnTo>
                  <a:pt x="1672" y="3607"/>
                </a:lnTo>
                <a:cubicBezTo>
                  <a:pt x="1686" y="3594"/>
                  <a:pt x="1701" y="3585"/>
                  <a:pt x="1718" y="3578"/>
                </a:cubicBezTo>
                <a:lnTo>
                  <a:pt x="2762" y="3578"/>
                </a:lnTo>
                <a:lnTo>
                  <a:pt x="2762" y="2587"/>
                </a:lnTo>
                <a:lnTo>
                  <a:pt x="2762" y="2587"/>
                </a:lnTo>
                <a:cubicBezTo>
                  <a:pt x="2761" y="2557"/>
                  <a:pt x="2747" y="2530"/>
                  <a:pt x="2721" y="2513"/>
                </a:cubicBezTo>
                <a:lnTo>
                  <a:pt x="2721" y="2513"/>
                </a:lnTo>
                <a:cubicBezTo>
                  <a:pt x="2695" y="2497"/>
                  <a:pt x="2662" y="2495"/>
                  <a:pt x="2635" y="2509"/>
                </a:cubicBezTo>
                <a:lnTo>
                  <a:pt x="2635" y="2509"/>
                </a:lnTo>
                <a:cubicBezTo>
                  <a:pt x="2523" y="2563"/>
                  <a:pt x="2412" y="2597"/>
                  <a:pt x="2326" y="2602"/>
                </a:cubicBezTo>
                <a:lnTo>
                  <a:pt x="2326" y="2602"/>
                </a:lnTo>
                <a:cubicBezTo>
                  <a:pt x="2318" y="2603"/>
                  <a:pt x="2309" y="2603"/>
                  <a:pt x="2302" y="2603"/>
                </a:cubicBezTo>
                <a:lnTo>
                  <a:pt x="2302" y="2603"/>
                </a:lnTo>
                <a:cubicBezTo>
                  <a:pt x="2191" y="2603"/>
                  <a:pt x="2099" y="2561"/>
                  <a:pt x="2035" y="2482"/>
                </a:cubicBezTo>
                <a:lnTo>
                  <a:pt x="2035" y="2482"/>
                </a:lnTo>
                <a:cubicBezTo>
                  <a:pt x="2034" y="2481"/>
                  <a:pt x="2033" y="2479"/>
                  <a:pt x="2032" y="2478"/>
                </a:cubicBezTo>
                <a:lnTo>
                  <a:pt x="2032" y="2478"/>
                </a:lnTo>
                <a:cubicBezTo>
                  <a:pt x="2031" y="2477"/>
                  <a:pt x="2030" y="2476"/>
                  <a:pt x="2029" y="2475"/>
                </a:cubicBezTo>
                <a:lnTo>
                  <a:pt x="2029" y="2475"/>
                </a:lnTo>
                <a:cubicBezTo>
                  <a:pt x="2027" y="2472"/>
                  <a:pt x="2024" y="2468"/>
                  <a:pt x="2022" y="2466"/>
                </a:cubicBezTo>
                <a:lnTo>
                  <a:pt x="2022" y="2466"/>
                </a:lnTo>
                <a:cubicBezTo>
                  <a:pt x="2019" y="2462"/>
                  <a:pt x="2018" y="2459"/>
                  <a:pt x="2015" y="2455"/>
                </a:cubicBezTo>
                <a:lnTo>
                  <a:pt x="2015" y="2455"/>
                </a:lnTo>
                <a:cubicBezTo>
                  <a:pt x="2014" y="2455"/>
                  <a:pt x="2014" y="2453"/>
                  <a:pt x="2013" y="2453"/>
                </a:cubicBezTo>
                <a:lnTo>
                  <a:pt x="2013" y="2453"/>
                </a:lnTo>
                <a:cubicBezTo>
                  <a:pt x="1972" y="2390"/>
                  <a:pt x="1947" y="2310"/>
                  <a:pt x="1944" y="2217"/>
                </a:cubicBezTo>
                <a:lnTo>
                  <a:pt x="1944" y="2217"/>
                </a:lnTo>
                <a:cubicBezTo>
                  <a:pt x="1944" y="2210"/>
                  <a:pt x="1944" y="2203"/>
                  <a:pt x="1944" y="2196"/>
                </a:cubicBezTo>
                <a:lnTo>
                  <a:pt x="1944" y="2196"/>
                </a:lnTo>
                <a:cubicBezTo>
                  <a:pt x="1944" y="1968"/>
                  <a:pt x="2070" y="1810"/>
                  <a:pt x="2262" y="1791"/>
                </a:cubicBezTo>
                <a:lnTo>
                  <a:pt x="2262" y="1791"/>
                </a:lnTo>
                <a:cubicBezTo>
                  <a:pt x="2275" y="1790"/>
                  <a:pt x="2289" y="1789"/>
                  <a:pt x="2302" y="1789"/>
                </a:cubicBezTo>
                <a:lnTo>
                  <a:pt x="2302" y="1789"/>
                </a:lnTo>
                <a:cubicBezTo>
                  <a:pt x="2390" y="1789"/>
                  <a:pt x="2511" y="1825"/>
                  <a:pt x="2635" y="1889"/>
                </a:cubicBezTo>
                <a:lnTo>
                  <a:pt x="2635" y="1889"/>
                </a:lnTo>
                <a:cubicBezTo>
                  <a:pt x="2662" y="1902"/>
                  <a:pt x="2693" y="1901"/>
                  <a:pt x="2719" y="1885"/>
                </a:cubicBezTo>
                <a:lnTo>
                  <a:pt x="2719" y="1885"/>
                </a:lnTo>
                <a:cubicBezTo>
                  <a:pt x="2746" y="1869"/>
                  <a:pt x="2762" y="1840"/>
                  <a:pt x="2762" y="1809"/>
                </a:cubicBezTo>
                <a:lnTo>
                  <a:pt x="2762" y="818"/>
                </a:lnTo>
                <a:lnTo>
                  <a:pt x="1771" y="818"/>
                </a:lnTo>
                <a:lnTo>
                  <a:pt x="1771" y="818"/>
                </a:lnTo>
                <a:cubicBezTo>
                  <a:pt x="1765" y="818"/>
                  <a:pt x="1758" y="818"/>
                  <a:pt x="1752" y="817"/>
                </a:cubicBezTo>
                <a:lnTo>
                  <a:pt x="1752" y="817"/>
                </a:lnTo>
                <a:cubicBezTo>
                  <a:pt x="1709" y="812"/>
                  <a:pt x="1671" y="787"/>
                  <a:pt x="1649" y="750"/>
                </a:cubicBezTo>
                <a:lnTo>
                  <a:pt x="1649" y="750"/>
                </a:lnTo>
                <a:cubicBezTo>
                  <a:pt x="1626" y="713"/>
                  <a:pt x="1622" y="669"/>
                  <a:pt x="1636" y="629"/>
                </a:cubicBezTo>
                <a:lnTo>
                  <a:pt x="1636" y="629"/>
                </a:lnTo>
                <a:cubicBezTo>
                  <a:pt x="1638" y="624"/>
                  <a:pt x="1640" y="619"/>
                  <a:pt x="1643" y="613"/>
                </a:cubicBezTo>
                <a:lnTo>
                  <a:pt x="1643" y="613"/>
                </a:lnTo>
                <a:cubicBezTo>
                  <a:pt x="1651" y="598"/>
                  <a:pt x="1657" y="584"/>
                  <a:pt x="1664" y="570"/>
                </a:cubicBezTo>
                <a:lnTo>
                  <a:pt x="1664" y="570"/>
                </a:lnTo>
                <a:cubicBezTo>
                  <a:pt x="1710" y="469"/>
                  <a:pt x="1736" y="373"/>
                  <a:pt x="1736" y="304"/>
                </a:cubicBezTo>
                <a:lnTo>
                  <a:pt x="1736" y="304"/>
                </a:lnTo>
                <a:cubicBezTo>
                  <a:pt x="1736" y="211"/>
                  <a:pt x="1702" y="133"/>
                  <a:pt x="1635" y="79"/>
                </a:cubicBezTo>
                <a:lnTo>
                  <a:pt x="1635" y="79"/>
                </a:lnTo>
                <a:cubicBezTo>
                  <a:pt x="1573" y="29"/>
                  <a:pt x="1484" y="0"/>
                  <a:pt x="1384" y="0"/>
                </a:cubicBezTo>
                <a:lnTo>
                  <a:pt x="1384" y="0"/>
                </a:lnTo>
                <a:cubicBezTo>
                  <a:pt x="1284" y="0"/>
                  <a:pt x="1195" y="29"/>
                  <a:pt x="1133" y="79"/>
                </a:cubicBezTo>
                <a:lnTo>
                  <a:pt x="1133" y="79"/>
                </a:lnTo>
                <a:cubicBezTo>
                  <a:pt x="1066" y="133"/>
                  <a:pt x="1031" y="211"/>
                  <a:pt x="1031" y="304"/>
                </a:cubicBezTo>
                <a:lnTo>
                  <a:pt x="1031" y="304"/>
                </a:lnTo>
                <a:cubicBezTo>
                  <a:pt x="1031" y="384"/>
                  <a:pt x="1064" y="500"/>
                  <a:pt x="1120" y="613"/>
                </a:cubicBezTo>
                <a:lnTo>
                  <a:pt x="1120" y="613"/>
                </a:lnTo>
                <a:cubicBezTo>
                  <a:pt x="1141" y="658"/>
                  <a:pt x="1139" y="710"/>
                  <a:pt x="1112" y="752"/>
                </a:cubicBezTo>
                <a:lnTo>
                  <a:pt x="1112" y="752"/>
                </a:lnTo>
                <a:cubicBezTo>
                  <a:pt x="1106" y="762"/>
                  <a:pt x="1099" y="772"/>
                  <a:pt x="1090" y="780"/>
                </a:cubicBezTo>
                <a:lnTo>
                  <a:pt x="1090" y="780"/>
                </a:lnTo>
                <a:cubicBezTo>
                  <a:pt x="1064" y="805"/>
                  <a:pt x="1029" y="818"/>
                  <a:pt x="993" y="818"/>
                </a:cubicBezTo>
                <a:lnTo>
                  <a:pt x="993" y="818"/>
                </a:lnTo>
                <a:lnTo>
                  <a:pt x="2" y="818"/>
                </a:lnTo>
                <a:lnTo>
                  <a:pt x="2" y="3134"/>
                </a:lnTo>
                <a:lnTo>
                  <a:pt x="0" y="3134"/>
                </a:lnTo>
                <a:lnTo>
                  <a:pt x="0" y="3569"/>
                </a:lnTo>
                <a:lnTo>
                  <a:pt x="2" y="3569"/>
                </a:lnTo>
                <a:lnTo>
                  <a:pt x="2" y="3578"/>
                </a:lnTo>
              </a:path>
            </a:pathLst>
          </a:custGeom>
          <a:solidFill>
            <a:schemeClr val="accent4"/>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5" name="Freeform 4">
            <a:extLst>
              <a:ext uri="{FF2B5EF4-FFF2-40B4-BE49-F238E27FC236}">
                <a16:creationId xmlns:a16="http://schemas.microsoft.com/office/drawing/2014/main" id="{765FD3AD-46B5-8F20-24D6-C5F1254CE99A}"/>
              </a:ext>
            </a:extLst>
          </p:cNvPr>
          <p:cNvSpPr>
            <a:spLocks noChangeArrowheads="1"/>
          </p:cNvSpPr>
          <p:nvPr/>
        </p:nvSpPr>
        <p:spPr bwMode="auto">
          <a:xfrm>
            <a:off x="2897770" y="1400480"/>
            <a:ext cx="2054463" cy="1302327"/>
          </a:xfrm>
          <a:custGeom>
            <a:avLst/>
            <a:gdLst>
              <a:gd name="T0" fmla="*/ 4315 w 4395"/>
              <a:gd name="T1" fmla="*/ 1153 h 2786"/>
              <a:gd name="T2" fmla="*/ 4090 w 4395"/>
              <a:gd name="T3" fmla="*/ 1052 h 2786"/>
              <a:gd name="T4" fmla="*/ 3781 w 4395"/>
              <a:gd name="T5" fmla="*/ 1141 h 2786"/>
              <a:gd name="T6" fmla="*/ 3642 w 4395"/>
              <a:gd name="T7" fmla="*/ 1134 h 2786"/>
              <a:gd name="T8" fmla="*/ 3614 w 4395"/>
              <a:gd name="T9" fmla="*/ 1111 h 2786"/>
              <a:gd name="T10" fmla="*/ 3576 w 4395"/>
              <a:gd name="T11" fmla="*/ 1014 h 2786"/>
              <a:gd name="T12" fmla="*/ 3576 w 4395"/>
              <a:gd name="T13" fmla="*/ 0 h 2786"/>
              <a:gd name="T14" fmla="*/ 817 w 4395"/>
              <a:gd name="T15" fmla="*/ 23 h 2786"/>
              <a:gd name="T16" fmla="*/ 817 w 4395"/>
              <a:gd name="T17" fmla="*/ 1035 h 2786"/>
              <a:gd name="T18" fmla="*/ 817 w 4395"/>
              <a:gd name="T19" fmla="*/ 1036 h 2786"/>
              <a:gd name="T20" fmla="*/ 750 w 4395"/>
              <a:gd name="T21" fmla="*/ 1139 h 2786"/>
              <a:gd name="T22" fmla="*/ 629 w 4395"/>
              <a:gd name="T23" fmla="*/ 1152 h 2786"/>
              <a:gd name="T24" fmla="*/ 613 w 4395"/>
              <a:gd name="T25" fmla="*/ 1145 h 2786"/>
              <a:gd name="T26" fmla="*/ 569 w 4395"/>
              <a:gd name="T27" fmla="*/ 1124 h 2786"/>
              <a:gd name="T28" fmla="*/ 304 w 4395"/>
              <a:gd name="T29" fmla="*/ 1051 h 2786"/>
              <a:gd name="T30" fmla="*/ 79 w 4395"/>
              <a:gd name="T31" fmla="*/ 1153 h 2786"/>
              <a:gd name="T32" fmla="*/ 0 w 4395"/>
              <a:gd name="T33" fmla="*/ 1404 h 2786"/>
              <a:gd name="T34" fmla="*/ 79 w 4395"/>
              <a:gd name="T35" fmla="*/ 1654 h 2786"/>
              <a:gd name="T36" fmla="*/ 304 w 4395"/>
              <a:gd name="T37" fmla="*/ 1755 h 2786"/>
              <a:gd name="T38" fmla="*/ 613 w 4395"/>
              <a:gd name="T39" fmla="*/ 1667 h 2786"/>
              <a:gd name="T40" fmla="*/ 751 w 4395"/>
              <a:gd name="T41" fmla="*/ 1674 h 2786"/>
              <a:gd name="T42" fmla="*/ 780 w 4395"/>
              <a:gd name="T43" fmla="*/ 1697 h 2786"/>
              <a:gd name="T44" fmla="*/ 817 w 4395"/>
              <a:gd name="T45" fmla="*/ 2781 h 2786"/>
              <a:gd name="T46" fmla="*/ 818 w 4395"/>
              <a:gd name="T47" fmla="*/ 2785 h 2786"/>
              <a:gd name="T48" fmla="*/ 1252 w 4395"/>
              <a:gd name="T49" fmla="*/ 2781 h 2786"/>
              <a:gd name="T50" fmla="*/ 1808 w 4395"/>
              <a:gd name="T51" fmla="*/ 2781 h 2786"/>
              <a:gd name="T52" fmla="*/ 1882 w 4395"/>
              <a:gd name="T53" fmla="*/ 2741 h 2786"/>
              <a:gd name="T54" fmla="*/ 1886 w 4395"/>
              <a:gd name="T55" fmla="*/ 2655 h 2786"/>
              <a:gd name="T56" fmla="*/ 1793 w 4395"/>
              <a:gd name="T57" fmla="*/ 2346 h 2786"/>
              <a:gd name="T58" fmla="*/ 1792 w 4395"/>
              <a:gd name="T59" fmla="*/ 2322 h 2786"/>
              <a:gd name="T60" fmla="*/ 1914 w 4395"/>
              <a:gd name="T61" fmla="*/ 2055 h 2786"/>
              <a:gd name="T62" fmla="*/ 1917 w 4395"/>
              <a:gd name="T63" fmla="*/ 2052 h 2786"/>
              <a:gd name="T64" fmla="*/ 1920 w 4395"/>
              <a:gd name="T65" fmla="*/ 2049 h 2786"/>
              <a:gd name="T66" fmla="*/ 1929 w 4395"/>
              <a:gd name="T67" fmla="*/ 2042 h 2786"/>
              <a:gd name="T68" fmla="*/ 1940 w 4395"/>
              <a:gd name="T69" fmla="*/ 2035 h 2786"/>
              <a:gd name="T70" fmla="*/ 1942 w 4395"/>
              <a:gd name="T71" fmla="*/ 2033 h 2786"/>
              <a:gd name="T72" fmla="*/ 2178 w 4395"/>
              <a:gd name="T73" fmla="*/ 1964 h 2786"/>
              <a:gd name="T74" fmla="*/ 2199 w 4395"/>
              <a:gd name="T75" fmla="*/ 1964 h 2786"/>
              <a:gd name="T76" fmla="*/ 2604 w 4395"/>
              <a:gd name="T77" fmla="*/ 2283 h 2786"/>
              <a:gd name="T78" fmla="*/ 2606 w 4395"/>
              <a:gd name="T79" fmla="*/ 2322 h 2786"/>
              <a:gd name="T80" fmla="*/ 2507 w 4395"/>
              <a:gd name="T81" fmla="*/ 2655 h 2786"/>
              <a:gd name="T82" fmla="*/ 2510 w 4395"/>
              <a:gd name="T83" fmla="*/ 2739 h 2786"/>
              <a:gd name="T84" fmla="*/ 3576 w 4395"/>
              <a:gd name="T85" fmla="*/ 2781 h 2786"/>
              <a:gd name="T86" fmla="*/ 3576 w 4395"/>
              <a:gd name="T87" fmla="*/ 1791 h 2786"/>
              <a:gd name="T88" fmla="*/ 3578 w 4395"/>
              <a:gd name="T89" fmla="*/ 1773 h 2786"/>
              <a:gd name="T90" fmla="*/ 3644 w 4395"/>
              <a:gd name="T91" fmla="*/ 1669 h 2786"/>
              <a:gd name="T92" fmla="*/ 3764 w 4395"/>
              <a:gd name="T93" fmla="*/ 1656 h 2786"/>
              <a:gd name="T94" fmla="*/ 3781 w 4395"/>
              <a:gd name="T95" fmla="*/ 1663 h 2786"/>
              <a:gd name="T96" fmla="*/ 3824 w 4395"/>
              <a:gd name="T97" fmla="*/ 1684 h 2786"/>
              <a:gd name="T98" fmla="*/ 4090 w 4395"/>
              <a:gd name="T99" fmla="*/ 1757 h 2786"/>
              <a:gd name="T100" fmla="*/ 4315 w 4395"/>
              <a:gd name="T101" fmla="*/ 1656 h 2786"/>
              <a:gd name="T102" fmla="*/ 4394 w 4395"/>
              <a:gd name="T103" fmla="*/ 1405 h 27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395" h="2786">
                <a:moveTo>
                  <a:pt x="4315" y="1153"/>
                </a:moveTo>
                <a:lnTo>
                  <a:pt x="4315" y="1153"/>
                </a:lnTo>
                <a:cubicBezTo>
                  <a:pt x="4261" y="1087"/>
                  <a:pt x="4183" y="1052"/>
                  <a:pt x="4090" y="1052"/>
                </a:cubicBezTo>
                <a:lnTo>
                  <a:pt x="4090" y="1052"/>
                </a:lnTo>
                <a:cubicBezTo>
                  <a:pt x="4010" y="1052"/>
                  <a:pt x="3894" y="1085"/>
                  <a:pt x="3781" y="1141"/>
                </a:cubicBezTo>
                <a:lnTo>
                  <a:pt x="3781" y="1141"/>
                </a:lnTo>
                <a:cubicBezTo>
                  <a:pt x="3735" y="1163"/>
                  <a:pt x="3684" y="1160"/>
                  <a:pt x="3642" y="1134"/>
                </a:cubicBezTo>
                <a:lnTo>
                  <a:pt x="3642" y="1134"/>
                </a:lnTo>
                <a:cubicBezTo>
                  <a:pt x="3632" y="1127"/>
                  <a:pt x="3622" y="1120"/>
                  <a:pt x="3614" y="1111"/>
                </a:cubicBezTo>
                <a:lnTo>
                  <a:pt x="3614" y="1111"/>
                </a:lnTo>
                <a:cubicBezTo>
                  <a:pt x="3590" y="1085"/>
                  <a:pt x="3576" y="1051"/>
                  <a:pt x="3576" y="1014"/>
                </a:cubicBezTo>
                <a:lnTo>
                  <a:pt x="3576" y="1014"/>
                </a:lnTo>
                <a:lnTo>
                  <a:pt x="3576" y="128"/>
                </a:lnTo>
                <a:lnTo>
                  <a:pt x="3576" y="0"/>
                </a:lnTo>
                <a:lnTo>
                  <a:pt x="817" y="0"/>
                </a:lnTo>
                <a:lnTo>
                  <a:pt x="817" y="23"/>
                </a:lnTo>
                <a:lnTo>
                  <a:pt x="817" y="1035"/>
                </a:lnTo>
                <a:lnTo>
                  <a:pt x="817" y="1035"/>
                </a:lnTo>
                <a:cubicBezTo>
                  <a:pt x="817" y="1035"/>
                  <a:pt x="817" y="1035"/>
                  <a:pt x="817" y="1036"/>
                </a:cubicBezTo>
                <a:lnTo>
                  <a:pt x="817" y="1036"/>
                </a:lnTo>
                <a:cubicBezTo>
                  <a:pt x="812" y="1078"/>
                  <a:pt x="787" y="1116"/>
                  <a:pt x="750" y="1139"/>
                </a:cubicBezTo>
                <a:lnTo>
                  <a:pt x="750" y="1139"/>
                </a:lnTo>
                <a:cubicBezTo>
                  <a:pt x="713" y="1161"/>
                  <a:pt x="669" y="1166"/>
                  <a:pt x="629" y="1152"/>
                </a:cubicBezTo>
                <a:lnTo>
                  <a:pt x="629" y="1152"/>
                </a:lnTo>
                <a:cubicBezTo>
                  <a:pt x="624" y="1150"/>
                  <a:pt x="618" y="1147"/>
                  <a:pt x="613" y="1145"/>
                </a:cubicBezTo>
                <a:lnTo>
                  <a:pt x="613" y="1145"/>
                </a:lnTo>
                <a:cubicBezTo>
                  <a:pt x="598" y="1137"/>
                  <a:pt x="583" y="1131"/>
                  <a:pt x="569" y="1124"/>
                </a:cubicBezTo>
                <a:lnTo>
                  <a:pt x="569" y="1124"/>
                </a:lnTo>
                <a:cubicBezTo>
                  <a:pt x="469" y="1078"/>
                  <a:pt x="372" y="1051"/>
                  <a:pt x="304" y="1051"/>
                </a:cubicBezTo>
                <a:lnTo>
                  <a:pt x="304" y="1051"/>
                </a:lnTo>
                <a:cubicBezTo>
                  <a:pt x="210" y="1051"/>
                  <a:pt x="133" y="1086"/>
                  <a:pt x="79" y="1153"/>
                </a:cubicBezTo>
                <a:lnTo>
                  <a:pt x="79" y="1153"/>
                </a:lnTo>
                <a:cubicBezTo>
                  <a:pt x="28" y="1215"/>
                  <a:pt x="0" y="1304"/>
                  <a:pt x="0" y="1404"/>
                </a:cubicBezTo>
                <a:lnTo>
                  <a:pt x="0" y="1404"/>
                </a:lnTo>
                <a:cubicBezTo>
                  <a:pt x="0" y="1504"/>
                  <a:pt x="28" y="1593"/>
                  <a:pt x="79" y="1654"/>
                </a:cubicBezTo>
                <a:lnTo>
                  <a:pt x="79" y="1654"/>
                </a:lnTo>
                <a:cubicBezTo>
                  <a:pt x="133" y="1721"/>
                  <a:pt x="210" y="1755"/>
                  <a:pt x="304" y="1755"/>
                </a:cubicBezTo>
                <a:lnTo>
                  <a:pt x="304" y="1755"/>
                </a:lnTo>
                <a:cubicBezTo>
                  <a:pt x="384" y="1755"/>
                  <a:pt x="499" y="1722"/>
                  <a:pt x="613" y="1667"/>
                </a:cubicBezTo>
                <a:lnTo>
                  <a:pt x="613" y="1667"/>
                </a:lnTo>
                <a:cubicBezTo>
                  <a:pt x="658" y="1645"/>
                  <a:pt x="710" y="1648"/>
                  <a:pt x="751" y="1674"/>
                </a:cubicBezTo>
                <a:lnTo>
                  <a:pt x="751" y="1674"/>
                </a:lnTo>
                <a:cubicBezTo>
                  <a:pt x="762" y="1681"/>
                  <a:pt x="771" y="1689"/>
                  <a:pt x="780" y="1697"/>
                </a:cubicBezTo>
                <a:lnTo>
                  <a:pt x="780" y="1697"/>
                </a:lnTo>
                <a:cubicBezTo>
                  <a:pt x="800" y="1719"/>
                  <a:pt x="813" y="1747"/>
                  <a:pt x="817" y="1777"/>
                </a:cubicBezTo>
                <a:lnTo>
                  <a:pt x="817" y="2781"/>
                </a:lnTo>
                <a:lnTo>
                  <a:pt x="818" y="2781"/>
                </a:lnTo>
                <a:lnTo>
                  <a:pt x="818" y="2785"/>
                </a:lnTo>
                <a:lnTo>
                  <a:pt x="1252" y="2785"/>
                </a:lnTo>
                <a:lnTo>
                  <a:pt x="1252" y="2781"/>
                </a:lnTo>
                <a:lnTo>
                  <a:pt x="1808" y="2781"/>
                </a:lnTo>
                <a:lnTo>
                  <a:pt x="1808" y="2781"/>
                </a:lnTo>
                <a:cubicBezTo>
                  <a:pt x="1838" y="2781"/>
                  <a:pt x="1865" y="2767"/>
                  <a:pt x="1882" y="2741"/>
                </a:cubicBezTo>
                <a:lnTo>
                  <a:pt x="1882" y="2741"/>
                </a:lnTo>
                <a:cubicBezTo>
                  <a:pt x="1898" y="2715"/>
                  <a:pt x="1899" y="2682"/>
                  <a:pt x="1886" y="2655"/>
                </a:cubicBezTo>
                <a:lnTo>
                  <a:pt x="1886" y="2655"/>
                </a:lnTo>
                <a:cubicBezTo>
                  <a:pt x="1831" y="2543"/>
                  <a:pt x="1799" y="2432"/>
                  <a:pt x="1793" y="2346"/>
                </a:cubicBezTo>
                <a:lnTo>
                  <a:pt x="1793" y="2346"/>
                </a:lnTo>
                <a:cubicBezTo>
                  <a:pt x="1792" y="2338"/>
                  <a:pt x="1792" y="2330"/>
                  <a:pt x="1792" y="2322"/>
                </a:cubicBezTo>
                <a:lnTo>
                  <a:pt x="1792" y="2322"/>
                </a:lnTo>
                <a:cubicBezTo>
                  <a:pt x="1792" y="2211"/>
                  <a:pt x="1834" y="2119"/>
                  <a:pt x="1914" y="2055"/>
                </a:cubicBezTo>
                <a:lnTo>
                  <a:pt x="1914" y="2055"/>
                </a:lnTo>
                <a:cubicBezTo>
                  <a:pt x="1915" y="2054"/>
                  <a:pt x="1916" y="2053"/>
                  <a:pt x="1917" y="2052"/>
                </a:cubicBezTo>
                <a:lnTo>
                  <a:pt x="1917" y="2052"/>
                </a:lnTo>
                <a:cubicBezTo>
                  <a:pt x="1918" y="2051"/>
                  <a:pt x="1919" y="2050"/>
                  <a:pt x="1920" y="2049"/>
                </a:cubicBezTo>
                <a:lnTo>
                  <a:pt x="1920" y="2049"/>
                </a:lnTo>
                <a:cubicBezTo>
                  <a:pt x="1923" y="2047"/>
                  <a:pt x="1926" y="2044"/>
                  <a:pt x="1929" y="2042"/>
                </a:cubicBezTo>
                <a:lnTo>
                  <a:pt x="1929" y="2042"/>
                </a:lnTo>
                <a:cubicBezTo>
                  <a:pt x="1933" y="2040"/>
                  <a:pt x="1937" y="2037"/>
                  <a:pt x="1940" y="2035"/>
                </a:cubicBezTo>
                <a:lnTo>
                  <a:pt x="1940" y="2035"/>
                </a:lnTo>
                <a:cubicBezTo>
                  <a:pt x="1941" y="2035"/>
                  <a:pt x="1942" y="2034"/>
                  <a:pt x="1942" y="2033"/>
                </a:cubicBezTo>
                <a:lnTo>
                  <a:pt x="1942" y="2033"/>
                </a:lnTo>
                <a:cubicBezTo>
                  <a:pt x="2005" y="1992"/>
                  <a:pt x="2085" y="1968"/>
                  <a:pt x="2178" y="1964"/>
                </a:cubicBezTo>
                <a:lnTo>
                  <a:pt x="2178" y="1964"/>
                </a:lnTo>
                <a:cubicBezTo>
                  <a:pt x="2184" y="1964"/>
                  <a:pt x="2192" y="1964"/>
                  <a:pt x="2199" y="1964"/>
                </a:cubicBezTo>
                <a:lnTo>
                  <a:pt x="2199" y="1964"/>
                </a:lnTo>
                <a:cubicBezTo>
                  <a:pt x="2427" y="1964"/>
                  <a:pt x="2585" y="2090"/>
                  <a:pt x="2604" y="2283"/>
                </a:cubicBezTo>
                <a:lnTo>
                  <a:pt x="2604" y="2283"/>
                </a:lnTo>
                <a:cubicBezTo>
                  <a:pt x="2605" y="2295"/>
                  <a:pt x="2606" y="2309"/>
                  <a:pt x="2606" y="2322"/>
                </a:cubicBezTo>
                <a:lnTo>
                  <a:pt x="2606" y="2322"/>
                </a:lnTo>
                <a:cubicBezTo>
                  <a:pt x="2606" y="2409"/>
                  <a:pt x="2570" y="2531"/>
                  <a:pt x="2507" y="2655"/>
                </a:cubicBezTo>
                <a:lnTo>
                  <a:pt x="2507" y="2655"/>
                </a:lnTo>
                <a:cubicBezTo>
                  <a:pt x="2493" y="2682"/>
                  <a:pt x="2495" y="2714"/>
                  <a:pt x="2510" y="2739"/>
                </a:cubicBezTo>
                <a:lnTo>
                  <a:pt x="2510" y="2739"/>
                </a:lnTo>
                <a:cubicBezTo>
                  <a:pt x="2526" y="2766"/>
                  <a:pt x="2554" y="2781"/>
                  <a:pt x="2586" y="2781"/>
                </a:cubicBezTo>
                <a:lnTo>
                  <a:pt x="3576" y="2781"/>
                </a:lnTo>
                <a:lnTo>
                  <a:pt x="3576" y="1791"/>
                </a:lnTo>
                <a:lnTo>
                  <a:pt x="3576" y="1791"/>
                </a:lnTo>
                <a:cubicBezTo>
                  <a:pt x="3577" y="1785"/>
                  <a:pt x="3577" y="1779"/>
                  <a:pt x="3578" y="1773"/>
                </a:cubicBezTo>
                <a:lnTo>
                  <a:pt x="3578" y="1773"/>
                </a:lnTo>
                <a:cubicBezTo>
                  <a:pt x="3583" y="1730"/>
                  <a:pt x="3607" y="1692"/>
                  <a:pt x="3644" y="1669"/>
                </a:cubicBezTo>
                <a:lnTo>
                  <a:pt x="3644" y="1669"/>
                </a:lnTo>
                <a:cubicBezTo>
                  <a:pt x="3681" y="1647"/>
                  <a:pt x="3724" y="1642"/>
                  <a:pt x="3764" y="1656"/>
                </a:cubicBezTo>
                <a:lnTo>
                  <a:pt x="3764" y="1656"/>
                </a:lnTo>
                <a:cubicBezTo>
                  <a:pt x="3770" y="1658"/>
                  <a:pt x="3776" y="1660"/>
                  <a:pt x="3781" y="1663"/>
                </a:cubicBezTo>
                <a:lnTo>
                  <a:pt x="3781" y="1663"/>
                </a:lnTo>
                <a:cubicBezTo>
                  <a:pt x="3796" y="1670"/>
                  <a:pt x="3810" y="1678"/>
                  <a:pt x="3824" y="1684"/>
                </a:cubicBezTo>
                <a:lnTo>
                  <a:pt x="3824" y="1684"/>
                </a:lnTo>
                <a:cubicBezTo>
                  <a:pt x="3924" y="1730"/>
                  <a:pt x="4021" y="1757"/>
                  <a:pt x="4090" y="1757"/>
                </a:cubicBezTo>
                <a:lnTo>
                  <a:pt x="4090" y="1757"/>
                </a:lnTo>
                <a:cubicBezTo>
                  <a:pt x="4183" y="1757"/>
                  <a:pt x="4261" y="1722"/>
                  <a:pt x="4315" y="1656"/>
                </a:cubicBezTo>
                <a:lnTo>
                  <a:pt x="4315" y="1656"/>
                </a:lnTo>
                <a:cubicBezTo>
                  <a:pt x="4365" y="1593"/>
                  <a:pt x="4394" y="1505"/>
                  <a:pt x="4394" y="1405"/>
                </a:cubicBezTo>
                <a:lnTo>
                  <a:pt x="4394" y="1405"/>
                </a:lnTo>
                <a:cubicBezTo>
                  <a:pt x="4394" y="1306"/>
                  <a:pt x="4365" y="1216"/>
                  <a:pt x="4315" y="1153"/>
                </a:cubicBezTo>
              </a:path>
            </a:pathLst>
          </a:custGeom>
          <a:solidFill>
            <a:schemeClr val="accent1"/>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6" name="Freeform 5">
            <a:extLst>
              <a:ext uri="{FF2B5EF4-FFF2-40B4-BE49-F238E27FC236}">
                <a16:creationId xmlns:a16="http://schemas.microsoft.com/office/drawing/2014/main" id="{CDEA24FC-0EAC-512E-5507-37B8DBD868AD}"/>
              </a:ext>
            </a:extLst>
          </p:cNvPr>
          <p:cNvSpPr>
            <a:spLocks noChangeArrowheads="1"/>
          </p:cNvSpPr>
          <p:nvPr/>
        </p:nvSpPr>
        <p:spPr bwMode="auto">
          <a:xfrm>
            <a:off x="4585439" y="1019263"/>
            <a:ext cx="1289963" cy="2064765"/>
          </a:xfrm>
          <a:custGeom>
            <a:avLst/>
            <a:gdLst>
              <a:gd name="T0" fmla="*/ 2757 w 2762"/>
              <a:gd name="T1" fmla="*/ 818 h 4419"/>
              <a:gd name="T2" fmla="*/ 1766 w 2762"/>
              <a:gd name="T3" fmla="*/ 818 h 4419"/>
              <a:gd name="T4" fmla="*/ 1747 w 2762"/>
              <a:gd name="T5" fmla="*/ 817 h 4419"/>
              <a:gd name="T6" fmla="*/ 1644 w 2762"/>
              <a:gd name="T7" fmla="*/ 749 h 4419"/>
              <a:gd name="T8" fmla="*/ 1631 w 2762"/>
              <a:gd name="T9" fmla="*/ 629 h 4419"/>
              <a:gd name="T10" fmla="*/ 1638 w 2762"/>
              <a:gd name="T11" fmla="*/ 612 h 4419"/>
              <a:gd name="T12" fmla="*/ 1659 w 2762"/>
              <a:gd name="T13" fmla="*/ 569 h 4419"/>
              <a:gd name="T14" fmla="*/ 1732 w 2762"/>
              <a:gd name="T15" fmla="*/ 304 h 4419"/>
              <a:gd name="T16" fmla="*/ 1630 w 2762"/>
              <a:gd name="T17" fmla="*/ 79 h 4419"/>
              <a:gd name="T18" fmla="*/ 1379 w 2762"/>
              <a:gd name="T19" fmla="*/ 0 h 4419"/>
              <a:gd name="T20" fmla="*/ 1128 w 2762"/>
              <a:gd name="T21" fmla="*/ 79 h 4419"/>
              <a:gd name="T22" fmla="*/ 1026 w 2762"/>
              <a:gd name="T23" fmla="*/ 304 h 4419"/>
              <a:gd name="T24" fmla="*/ 1115 w 2762"/>
              <a:gd name="T25" fmla="*/ 613 h 4419"/>
              <a:gd name="T26" fmla="*/ 1107 w 2762"/>
              <a:gd name="T27" fmla="*/ 751 h 4419"/>
              <a:gd name="T28" fmla="*/ 1085 w 2762"/>
              <a:gd name="T29" fmla="*/ 779 h 4419"/>
              <a:gd name="T30" fmla="*/ 987 w 2762"/>
              <a:gd name="T31" fmla="*/ 818 h 4419"/>
              <a:gd name="T32" fmla="*/ 0 w 2762"/>
              <a:gd name="T33" fmla="*/ 1252 h 4419"/>
              <a:gd name="T34" fmla="*/ 0 w 2762"/>
              <a:gd name="T35" fmla="*/ 1832 h 4419"/>
              <a:gd name="T36" fmla="*/ 41 w 2762"/>
              <a:gd name="T37" fmla="*/ 1906 h 4419"/>
              <a:gd name="T38" fmla="*/ 128 w 2762"/>
              <a:gd name="T39" fmla="*/ 1910 h 4419"/>
              <a:gd name="T40" fmla="*/ 436 w 2762"/>
              <a:gd name="T41" fmla="*/ 1817 h 4419"/>
              <a:gd name="T42" fmla="*/ 460 w 2762"/>
              <a:gd name="T43" fmla="*/ 1816 h 4419"/>
              <a:gd name="T44" fmla="*/ 728 w 2762"/>
              <a:gd name="T45" fmla="*/ 1938 h 4419"/>
              <a:gd name="T46" fmla="*/ 731 w 2762"/>
              <a:gd name="T47" fmla="*/ 1941 h 4419"/>
              <a:gd name="T48" fmla="*/ 733 w 2762"/>
              <a:gd name="T49" fmla="*/ 1944 h 4419"/>
              <a:gd name="T50" fmla="*/ 740 w 2762"/>
              <a:gd name="T51" fmla="*/ 1954 h 4419"/>
              <a:gd name="T52" fmla="*/ 747 w 2762"/>
              <a:gd name="T53" fmla="*/ 1964 h 4419"/>
              <a:gd name="T54" fmla="*/ 749 w 2762"/>
              <a:gd name="T55" fmla="*/ 1966 h 4419"/>
              <a:gd name="T56" fmla="*/ 818 w 2762"/>
              <a:gd name="T57" fmla="*/ 2202 h 4419"/>
              <a:gd name="T58" fmla="*/ 819 w 2762"/>
              <a:gd name="T59" fmla="*/ 2223 h 4419"/>
              <a:gd name="T60" fmla="*/ 500 w 2762"/>
              <a:gd name="T61" fmla="*/ 2627 h 4419"/>
              <a:gd name="T62" fmla="*/ 460 w 2762"/>
              <a:gd name="T63" fmla="*/ 2629 h 4419"/>
              <a:gd name="T64" fmla="*/ 128 w 2762"/>
              <a:gd name="T65" fmla="*/ 2530 h 4419"/>
              <a:gd name="T66" fmla="*/ 43 w 2762"/>
              <a:gd name="T67" fmla="*/ 2533 h 4419"/>
              <a:gd name="T68" fmla="*/ 0 w 2762"/>
              <a:gd name="T69" fmla="*/ 2609 h 4419"/>
              <a:gd name="T70" fmla="*/ 992 w 2762"/>
              <a:gd name="T71" fmla="*/ 3599 h 4419"/>
              <a:gd name="T72" fmla="*/ 1010 w 2762"/>
              <a:gd name="T73" fmla="*/ 3601 h 4419"/>
              <a:gd name="T74" fmla="*/ 1113 w 2762"/>
              <a:gd name="T75" fmla="*/ 3668 h 4419"/>
              <a:gd name="T76" fmla="*/ 1126 w 2762"/>
              <a:gd name="T77" fmla="*/ 3788 h 4419"/>
              <a:gd name="T78" fmla="*/ 1119 w 2762"/>
              <a:gd name="T79" fmla="*/ 3805 h 4419"/>
              <a:gd name="T80" fmla="*/ 1098 w 2762"/>
              <a:gd name="T81" fmla="*/ 3849 h 4419"/>
              <a:gd name="T82" fmla="*/ 1026 w 2762"/>
              <a:gd name="T83" fmla="*/ 4114 h 4419"/>
              <a:gd name="T84" fmla="*/ 1127 w 2762"/>
              <a:gd name="T85" fmla="*/ 4339 h 4419"/>
              <a:gd name="T86" fmla="*/ 1378 w 2762"/>
              <a:gd name="T87" fmla="*/ 4418 h 4419"/>
              <a:gd name="T88" fmla="*/ 1630 w 2762"/>
              <a:gd name="T89" fmla="*/ 4339 h 4419"/>
              <a:gd name="T90" fmla="*/ 1731 w 2762"/>
              <a:gd name="T91" fmla="*/ 4114 h 4419"/>
              <a:gd name="T92" fmla="*/ 1642 w 2762"/>
              <a:gd name="T93" fmla="*/ 3805 h 4419"/>
              <a:gd name="T94" fmla="*/ 1650 w 2762"/>
              <a:gd name="T95" fmla="*/ 3666 h 4419"/>
              <a:gd name="T96" fmla="*/ 1672 w 2762"/>
              <a:gd name="T97" fmla="*/ 3638 h 4419"/>
              <a:gd name="T98" fmla="*/ 1770 w 2762"/>
              <a:gd name="T99" fmla="*/ 3599 h 4419"/>
              <a:gd name="T100" fmla="*/ 2761 w 2762"/>
              <a:gd name="T101" fmla="*/ 3599 h 4419"/>
              <a:gd name="T102" fmla="*/ 2757 w 2762"/>
              <a:gd name="T103" fmla="*/ 841 h 44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762" h="4419">
                <a:moveTo>
                  <a:pt x="2757" y="841"/>
                </a:moveTo>
                <a:lnTo>
                  <a:pt x="2757" y="818"/>
                </a:lnTo>
                <a:lnTo>
                  <a:pt x="1766" y="818"/>
                </a:lnTo>
                <a:lnTo>
                  <a:pt x="1766" y="818"/>
                </a:lnTo>
                <a:cubicBezTo>
                  <a:pt x="1759" y="818"/>
                  <a:pt x="1753" y="817"/>
                  <a:pt x="1747" y="817"/>
                </a:cubicBezTo>
                <a:lnTo>
                  <a:pt x="1747" y="817"/>
                </a:lnTo>
                <a:cubicBezTo>
                  <a:pt x="1704" y="811"/>
                  <a:pt x="1667" y="787"/>
                  <a:pt x="1644" y="749"/>
                </a:cubicBezTo>
                <a:lnTo>
                  <a:pt x="1644" y="749"/>
                </a:lnTo>
                <a:cubicBezTo>
                  <a:pt x="1621" y="713"/>
                  <a:pt x="1617" y="669"/>
                  <a:pt x="1631" y="629"/>
                </a:cubicBezTo>
                <a:lnTo>
                  <a:pt x="1631" y="629"/>
                </a:lnTo>
                <a:cubicBezTo>
                  <a:pt x="1633" y="623"/>
                  <a:pt x="1635" y="618"/>
                  <a:pt x="1638" y="612"/>
                </a:cubicBezTo>
                <a:lnTo>
                  <a:pt x="1638" y="612"/>
                </a:lnTo>
                <a:cubicBezTo>
                  <a:pt x="1646" y="598"/>
                  <a:pt x="1652" y="584"/>
                  <a:pt x="1659" y="569"/>
                </a:cubicBezTo>
                <a:lnTo>
                  <a:pt x="1659" y="569"/>
                </a:lnTo>
                <a:cubicBezTo>
                  <a:pt x="1705" y="469"/>
                  <a:pt x="1732" y="372"/>
                  <a:pt x="1732" y="304"/>
                </a:cubicBezTo>
                <a:lnTo>
                  <a:pt x="1732" y="304"/>
                </a:lnTo>
                <a:cubicBezTo>
                  <a:pt x="1732" y="211"/>
                  <a:pt x="1696" y="132"/>
                  <a:pt x="1630" y="79"/>
                </a:cubicBezTo>
                <a:lnTo>
                  <a:pt x="1630" y="79"/>
                </a:lnTo>
                <a:cubicBezTo>
                  <a:pt x="1568" y="28"/>
                  <a:pt x="1479" y="0"/>
                  <a:pt x="1379" y="0"/>
                </a:cubicBezTo>
                <a:lnTo>
                  <a:pt x="1379" y="0"/>
                </a:lnTo>
                <a:cubicBezTo>
                  <a:pt x="1279" y="0"/>
                  <a:pt x="1190" y="28"/>
                  <a:pt x="1128" y="79"/>
                </a:cubicBezTo>
                <a:lnTo>
                  <a:pt x="1128" y="79"/>
                </a:lnTo>
                <a:cubicBezTo>
                  <a:pt x="1061" y="132"/>
                  <a:pt x="1026" y="211"/>
                  <a:pt x="1026" y="304"/>
                </a:cubicBezTo>
                <a:lnTo>
                  <a:pt x="1026" y="304"/>
                </a:lnTo>
                <a:cubicBezTo>
                  <a:pt x="1026" y="384"/>
                  <a:pt x="1059" y="499"/>
                  <a:pt x="1115" y="613"/>
                </a:cubicBezTo>
                <a:lnTo>
                  <a:pt x="1115" y="613"/>
                </a:lnTo>
                <a:cubicBezTo>
                  <a:pt x="1136" y="658"/>
                  <a:pt x="1134" y="710"/>
                  <a:pt x="1107" y="751"/>
                </a:cubicBezTo>
                <a:lnTo>
                  <a:pt x="1107" y="751"/>
                </a:lnTo>
                <a:cubicBezTo>
                  <a:pt x="1101" y="762"/>
                  <a:pt x="1093" y="771"/>
                  <a:pt x="1085" y="779"/>
                </a:cubicBezTo>
                <a:lnTo>
                  <a:pt x="1085" y="779"/>
                </a:lnTo>
                <a:cubicBezTo>
                  <a:pt x="1059" y="804"/>
                  <a:pt x="1025" y="818"/>
                  <a:pt x="987" y="818"/>
                </a:cubicBezTo>
                <a:lnTo>
                  <a:pt x="987" y="818"/>
                </a:lnTo>
                <a:lnTo>
                  <a:pt x="0" y="818"/>
                </a:lnTo>
                <a:lnTo>
                  <a:pt x="0" y="1252"/>
                </a:lnTo>
                <a:lnTo>
                  <a:pt x="0" y="1252"/>
                </a:lnTo>
                <a:lnTo>
                  <a:pt x="0" y="1832"/>
                </a:lnTo>
                <a:lnTo>
                  <a:pt x="0" y="1832"/>
                </a:lnTo>
                <a:cubicBezTo>
                  <a:pt x="0" y="1862"/>
                  <a:pt x="16" y="1889"/>
                  <a:pt x="41" y="1906"/>
                </a:cubicBezTo>
                <a:lnTo>
                  <a:pt x="41" y="1906"/>
                </a:lnTo>
                <a:cubicBezTo>
                  <a:pt x="68" y="1922"/>
                  <a:pt x="99" y="1924"/>
                  <a:pt x="128" y="1910"/>
                </a:cubicBezTo>
                <a:lnTo>
                  <a:pt x="128" y="1910"/>
                </a:lnTo>
                <a:cubicBezTo>
                  <a:pt x="240" y="1856"/>
                  <a:pt x="350" y="1822"/>
                  <a:pt x="436" y="1817"/>
                </a:cubicBezTo>
                <a:lnTo>
                  <a:pt x="436" y="1817"/>
                </a:lnTo>
                <a:cubicBezTo>
                  <a:pt x="444" y="1817"/>
                  <a:pt x="453" y="1816"/>
                  <a:pt x="460" y="1816"/>
                </a:cubicBezTo>
                <a:lnTo>
                  <a:pt x="460" y="1816"/>
                </a:lnTo>
                <a:cubicBezTo>
                  <a:pt x="571" y="1816"/>
                  <a:pt x="663" y="1858"/>
                  <a:pt x="728" y="1938"/>
                </a:cubicBezTo>
                <a:lnTo>
                  <a:pt x="728" y="1938"/>
                </a:lnTo>
                <a:cubicBezTo>
                  <a:pt x="729" y="1939"/>
                  <a:pt x="729" y="1940"/>
                  <a:pt x="731" y="1941"/>
                </a:cubicBezTo>
                <a:lnTo>
                  <a:pt x="731" y="1941"/>
                </a:lnTo>
                <a:cubicBezTo>
                  <a:pt x="731" y="1943"/>
                  <a:pt x="733" y="1943"/>
                  <a:pt x="733" y="1944"/>
                </a:cubicBezTo>
                <a:lnTo>
                  <a:pt x="733" y="1944"/>
                </a:lnTo>
                <a:cubicBezTo>
                  <a:pt x="735" y="1948"/>
                  <a:pt x="738" y="1950"/>
                  <a:pt x="740" y="1954"/>
                </a:cubicBezTo>
                <a:lnTo>
                  <a:pt x="740" y="1954"/>
                </a:lnTo>
                <a:cubicBezTo>
                  <a:pt x="743" y="1957"/>
                  <a:pt x="745" y="1961"/>
                  <a:pt x="747" y="1964"/>
                </a:cubicBezTo>
                <a:lnTo>
                  <a:pt x="747" y="1964"/>
                </a:lnTo>
                <a:cubicBezTo>
                  <a:pt x="748" y="1965"/>
                  <a:pt x="748" y="1966"/>
                  <a:pt x="749" y="1966"/>
                </a:cubicBezTo>
                <a:lnTo>
                  <a:pt x="749" y="1966"/>
                </a:lnTo>
                <a:cubicBezTo>
                  <a:pt x="791" y="2029"/>
                  <a:pt x="815" y="2110"/>
                  <a:pt x="818" y="2202"/>
                </a:cubicBezTo>
                <a:lnTo>
                  <a:pt x="818" y="2202"/>
                </a:lnTo>
                <a:cubicBezTo>
                  <a:pt x="819" y="2209"/>
                  <a:pt x="819" y="2216"/>
                  <a:pt x="819" y="2223"/>
                </a:cubicBezTo>
                <a:lnTo>
                  <a:pt x="819" y="2223"/>
                </a:lnTo>
                <a:cubicBezTo>
                  <a:pt x="819" y="2450"/>
                  <a:pt x="692" y="2608"/>
                  <a:pt x="500" y="2627"/>
                </a:cubicBezTo>
                <a:lnTo>
                  <a:pt x="500" y="2627"/>
                </a:lnTo>
                <a:cubicBezTo>
                  <a:pt x="487" y="2628"/>
                  <a:pt x="474" y="2629"/>
                  <a:pt x="460" y="2629"/>
                </a:cubicBezTo>
                <a:lnTo>
                  <a:pt x="460" y="2629"/>
                </a:lnTo>
                <a:cubicBezTo>
                  <a:pt x="373" y="2629"/>
                  <a:pt x="252" y="2593"/>
                  <a:pt x="128" y="2530"/>
                </a:cubicBezTo>
                <a:lnTo>
                  <a:pt x="128" y="2530"/>
                </a:lnTo>
                <a:cubicBezTo>
                  <a:pt x="101" y="2516"/>
                  <a:pt x="69" y="2517"/>
                  <a:pt x="43" y="2533"/>
                </a:cubicBezTo>
                <a:lnTo>
                  <a:pt x="43" y="2533"/>
                </a:lnTo>
                <a:cubicBezTo>
                  <a:pt x="16" y="2550"/>
                  <a:pt x="0" y="2578"/>
                  <a:pt x="0" y="2609"/>
                </a:cubicBezTo>
                <a:lnTo>
                  <a:pt x="0" y="3599"/>
                </a:lnTo>
                <a:lnTo>
                  <a:pt x="992" y="3599"/>
                </a:lnTo>
                <a:lnTo>
                  <a:pt x="992" y="3599"/>
                </a:lnTo>
                <a:cubicBezTo>
                  <a:pt x="998" y="3599"/>
                  <a:pt x="1004" y="3600"/>
                  <a:pt x="1010" y="3601"/>
                </a:cubicBezTo>
                <a:lnTo>
                  <a:pt x="1010" y="3601"/>
                </a:lnTo>
                <a:cubicBezTo>
                  <a:pt x="1053" y="3606"/>
                  <a:pt x="1091" y="3631"/>
                  <a:pt x="1113" y="3668"/>
                </a:cubicBezTo>
                <a:lnTo>
                  <a:pt x="1113" y="3668"/>
                </a:lnTo>
                <a:cubicBezTo>
                  <a:pt x="1136" y="3705"/>
                  <a:pt x="1141" y="3749"/>
                  <a:pt x="1126" y="3788"/>
                </a:cubicBezTo>
                <a:lnTo>
                  <a:pt x="1126" y="3788"/>
                </a:lnTo>
                <a:cubicBezTo>
                  <a:pt x="1125" y="3794"/>
                  <a:pt x="1122" y="3800"/>
                  <a:pt x="1119" y="3805"/>
                </a:cubicBezTo>
                <a:lnTo>
                  <a:pt x="1119" y="3805"/>
                </a:lnTo>
                <a:cubicBezTo>
                  <a:pt x="1112" y="3820"/>
                  <a:pt x="1105" y="3834"/>
                  <a:pt x="1098" y="3849"/>
                </a:cubicBezTo>
                <a:lnTo>
                  <a:pt x="1098" y="3849"/>
                </a:lnTo>
                <a:cubicBezTo>
                  <a:pt x="1052" y="3949"/>
                  <a:pt x="1026" y="4045"/>
                  <a:pt x="1026" y="4114"/>
                </a:cubicBezTo>
                <a:lnTo>
                  <a:pt x="1026" y="4114"/>
                </a:lnTo>
                <a:cubicBezTo>
                  <a:pt x="1026" y="4207"/>
                  <a:pt x="1061" y="4285"/>
                  <a:pt x="1127" y="4339"/>
                </a:cubicBezTo>
                <a:lnTo>
                  <a:pt x="1127" y="4339"/>
                </a:lnTo>
                <a:cubicBezTo>
                  <a:pt x="1189" y="4390"/>
                  <a:pt x="1279" y="4418"/>
                  <a:pt x="1378" y="4418"/>
                </a:cubicBezTo>
                <a:lnTo>
                  <a:pt x="1378" y="4418"/>
                </a:lnTo>
                <a:cubicBezTo>
                  <a:pt x="1478" y="4418"/>
                  <a:pt x="1567" y="4390"/>
                  <a:pt x="1630" y="4339"/>
                </a:cubicBezTo>
                <a:lnTo>
                  <a:pt x="1630" y="4339"/>
                </a:lnTo>
                <a:cubicBezTo>
                  <a:pt x="1696" y="4285"/>
                  <a:pt x="1731" y="4207"/>
                  <a:pt x="1731" y="4114"/>
                </a:cubicBezTo>
                <a:lnTo>
                  <a:pt x="1731" y="4114"/>
                </a:lnTo>
                <a:cubicBezTo>
                  <a:pt x="1731" y="4034"/>
                  <a:pt x="1698" y="3918"/>
                  <a:pt x="1642" y="3805"/>
                </a:cubicBezTo>
                <a:lnTo>
                  <a:pt x="1642" y="3805"/>
                </a:lnTo>
                <a:cubicBezTo>
                  <a:pt x="1621" y="3760"/>
                  <a:pt x="1624" y="3708"/>
                  <a:pt x="1650" y="3666"/>
                </a:cubicBezTo>
                <a:lnTo>
                  <a:pt x="1650" y="3666"/>
                </a:lnTo>
                <a:cubicBezTo>
                  <a:pt x="1657" y="3656"/>
                  <a:pt x="1664" y="3647"/>
                  <a:pt x="1672" y="3638"/>
                </a:cubicBezTo>
                <a:lnTo>
                  <a:pt x="1672" y="3638"/>
                </a:lnTo>
                <a:cubicBezTo>
                  <a:pt x="1698" y="3614"/>
                  <a:pt x="1733" y="3599"/>
                  <a:pt x="1770" y="3599"/>
                </a:cubicBezTo>
                <a:lnTo>
                  <a:pt x="1770" y="3599"/>
                </a:lnTo>
                <a:lnTo>
                  <a:pt x="2761" y="3599"/>
                </a:lnTo>
                <a:lnTo>
                  <a:pt x="2761" y="841"/>
                </a:lnTo>
                <a:lnTo>
                  <a:pt x="2757" y="841"/>
                </a:lnTo>
              </a:path>
            </a:pathLst>
          </a:custGeom>
          <a:solidFill>
            <a:schemeClr val="accent2"/>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7" name="Freeform 6">
            <a:extLst>
              <a:ext uri="{FF2B5EF4-FFF2-40B4-BE49-F238E27FC236}">
                <a16:creationId xmlns:a16="http://schemas.microsoft.com/office/drawing/2014/main" id="{020B734B-A700-2599-7FEA-980A2ADBB9F6}"/>
              </a:ext>
            </a:extLst>
          </p:cNvPr>
          <p:cNvSpPr>
            <a:spLocks noChangeArrowheads="1"/>
          </p:cNvSpPr>
          <p:nvPr/>
        </p:nvSpPr>
        <p:spPr bwMode="auto">
          <a:xfrm>
            <a:off x="295750" y="1355148"/>
            <a:ext cx="1654125" cy="245156"/>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1"/>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8" name="Freeform 7">
            <a:extLst>
              <a:ext uri="{FF2B5EF4-FFF2-40B4-BE49-F238E27FC236}">
                <a16:creationId xmlns:a16="http://schemas.microsoft.com/office/drawing/2014/main" id="{5B1042FC-86BC-274D-1A92-AEB751C292A4}"/>
              </a:ext>
            </a:extLst>
          </p:cNvPr>
          <p:cNvSpPr>
            <a:spLocks noChangeArrowheads="1"/>
          </p:cNvSpPr>
          <p:nvPr/>
        </p:nvSpPr>
        <p:spPr bwMode="auto">
          <a:xfrm>
            <a:off x="7080879" y="1355147"/>
            <a:ext cx="1758321" cy="245157"/>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2"/>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13" name="Freeform 8">
            <a:extLst>
              <a:ext uri="{FF2B5EF4-FFF2-40B4-BE49-F238E27FC236}">
                <a16:creationId xmlns:a16="http://schemas.microsoft.com/office/drawing/2014/main" id="{31A20C08-1EB3-206D-E8A2-E3BEF5BC81F5}"/>
              </a:ext>
            </a:extLst>
          </p:cNvPr>
          <p:cNvSpPr>
            <a:spLocks noChangeArrowheads="1"/>
          </p:cNvSpPr>
          <p:nvPr/>
        </p:nvSpPr>
        <p:spPr bwMode="auto">
          <a:xfrm>
            <a:off x="7080879" y="2665717"/>
            <a:ext cx="1758321" cy="220490"/>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3"/>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14" name="Freeform 9">
            <a:extLst>
              <a:ext uri="{FF2B5EF4-FFF2-40B4-BE49-F238E27FC236}">
                <a16:creationId xmlns:a16="http://schemas.microsoft.com/office/drawing/2014/main" id="{FE664AE3-A868-17EF-5B9A-86114AE4566C}"/>
              </a:ext>
            </a:extLst>
          </p:cNvPr>
          <p:cNvSpPr>
            <a:spLocks noChangeArrowheads="1"/>
          </p:cNvSpPr>
          <p:nvPr/>
        </p:nvSpPr>
        <p:spPr bwMode="auto">
          <a:xfrm>
            <a:off x="295750" y="2665717"/>
            <a:ext cx="1654125" cy="220490"/>
          </a:xfrm>
          <a:custGeom>
            <a:avLst/>
            <a:gdLst>
              <a:gd name="T0" fmla="*/ 2953 w 2954"/>
              <a:gd name="T1" fmla="*/ 489 h 490"/>
              <a:gd name="T2" fmla="*/ 0 w 2954"/>
              <a:gd name="T3" fmla="*/ 489 h 490"/>
              <a:gd name="T4" fmla="*/ 0 w 2954"/>
              <a:gd name="T5" fmla="*/ 0 h 490"/>
              <a:gd name="T6" fmla="*/ 2953 w 2954"/>
              <a:gd name="T7" fmla="*/ 0 h 490"/>
              <a:gd name="T8" fmla="*/ 2953 w 2954"/>
              <a:gd name="T9" fmla="*/ 489 h 490"/>
            </a:gdLst>
            <a:ahLst/>
            <a:cxnLst>
              <a:cxn ang="0">
                <a:pos x="T0" y="T1"/>
              </a:cxn>
              <a:cxn ang="0">
                <a:pos x="T2" y="T3"/>
              </a:cxn>
              <a:cxn ang="0">
                <a:pos x="T4" y="T5"/>
              </a:cxn>
              <a:cxn ang="0">
                <a:pos x="T6" y="T7"/>
              </a:cxn>
              <a:cxn ang="0">
                <a:pos x="T8" y="T9"/>
              </a:cxn>
            </a:cxnLst>
            <a:rect l="0" t="0" r="r" b="b"/>
            <a:pathLst>
              <a:path w="2954" h="490">
                <a:moveTo>
                  <a:pt x="2953" y="489"/>
                </a:moveTo>
                <a:lnTo>
                  <a:pt x="0" y="489"/>
                </a:lnTo>
                <a:lnTo>
                  <a:pt x="0" y="0"/>
                </a:lnTo>
                <a:lnTo>
                  <a:pt x="2953" y="0"/>
                </a:lnTo>
                <a:lnTo>
                  <a:pt x="2953" y="489"/>
                </a:lnTo>
              </a:path>
            </a:pathLst>
          </a:custGeom>
          <a:solidFill>
            <a:schemeClr val="accent4"/>
          </a:solidFill>
          <a:ln>
            <a:noFill/>
          </a:ln>
          <a:effectLst/>
        </p:spPr>
        <p:txBody>
          <a:bodyPr wrap="none" anchor="ctr"/>
          <a:lstStyle/>
          <a:p>
            <a:pPr defTabSz="685846"/>
            <a:endParaRPr lang="en-US" sz="2449">
              <a:solidFill>
                <a:srgbClr val="747993"/>
              </a:solidFill>
              <a:latin typeface="Calibri" panose="020F0502020204030204"/>
            </a:endParaRPr>
          </a:p>
        </p:txBody>
      </p:sp>
      <p:sp>
        <p:nvSpPr>
          <p:cNvPr id="15" name="Freeform 25">
            <a:extLst>
              <a:ext uri="{FF2B5EF4-FFF2-40B4-BE49-F238E27FC236}">
                <a16:creationId xmlns:a16="http://schemas.microsoft.com/office/drawing/2014/main" id="{EFCC805F-611E-C88B-EF30-5D341FF2B1B9}"/>
              </a:ext>
            </a:extLst>
          </p:cNvPr>
          <p:cNvSpPr>
            <a:spLocks noChangeArrowheads="1"/>
          </p:cNvSpPr>
          <p:nvPr/>
        </p:nvSpPr>
        <p:spPr bwMode="auto">
          <a:xfrm>
            <a:off x="5817705" y="1546788"/>
            <a:ext cx="1062831" cy="34551"/>
          </a:xfrm>
          <a:custGeom>
            <a:avLst/>
            <a:gdLst>
              <a:gd name="connsiteX0" fmla="*/ 2715405 w 2833479"/>
              <a:gd name="connsiteY0" fmla="*/ 0 h 92111"/>
              <a:gd name="connsiteX1" fmla="*/ 2790431 w 2833479"/>
              <a:gd name="connsiteY1" fmla="*/ 0 h 92111"/>
              <a:gd name="connsiteX2" fmla="*/ 2833479 w 2833479"/>
              <a:gd name="connsiteY2" fmla="*/ 46056 h 92111"/>
              <a:gd name="connsiteX3" fmla="*/ 2790431 w 2833479"/>
              <a:gd name="connsiteY3" fmla="*/ 92111 h 92111"/>
              <a:gd name="connsiteX4" fmla="*/ 2715405 w 2833479"/>
              <a:gd name="connsiteY4" fmla="*/ 92111 h 92111"/>
              <a:gd name="connsiteX5" fmla="*/ 2669899 w 2833479"/>
              <a:gd name="connsiteY5" fmla="*/ 46056 h 92111"/>
              <a:gd name="connsiteX6" fmla="*/ 2715405 w 2833479"/>
              <a:gd name="connsiteY6" fmla="*/ 0 h 92111"/>
              <a:gd name="connsiteX7" fmla="*/ 2409993 w 2833479"/>
              <a:gd name="connsiteY7" fmla="*/ 0 h 92111"/>
              <a:gd name="connsiteX8" fmla="*/ 2563339 w 2833479"/>
              <a:gd name="connsiteY8" fmla="*/ 0 h 92111"/>
              <a:gd name="connsiteX9" fmla="*/ 2608221 w 2833479"/>
              <a:gd name="connsiteY9" fmla="*/ 46056 h 92111"/>
              <a:gd name="connsiteX10" fmla="*/ 2563339 w 2833479"/>
              <a:gd name="connsiteY10" fmla="*/ 92111 h 92111"/>
              <a:gd name="connsiteX11" fmla="*/ 2409993 w 2833479"/>
              <a:gd name="connsiteY11" fmla="*/ 92111 h 92111"/>
              <a:gd name="connsiteX12" fmla="*/ 2366357 w 2833479"/>
              <a:gd name="connsiteY12" fmla="*/ 46056 h 92111"/>
              <a:gd name="connsiteX13" fmla="*/ 2409993 w 2833479"/>
              <a:gd name="connsiteY13" fmla="*/ 0 h 92111"/>
              <a:gd name="connsiteX14" fmla="*/ 2105793 w 2833479"/>
              <a:gd name="connsiteY14" fmla="*/ 0 h 92111"/>
              <a:gd name="connsiteX15" fmla="*/ 2257893 w 2833479"/>
              <a:gd name="connsiteY15" fmla="*/ 0 h 92111"/>
              <a:gd name="connsiteX16" fmla="*/ 2302775 w 2833479"/>
              <a:gd name="connsiteY16" fmla="*/ 46056 h 92111"/>
              <a:gd name="connsiteX17" fmla="*/ 2257893 w 2833479"/>
              <a:gd name="connsiteY17" fmla="*/ 92111 h 92111"/>
              <a:gd name="connsiteX18" fmla="*/ 2105793 w 2833479"/>
              <a:gd name="connsiteY18" fmla="*/ 92111 h 92111"/>
              <a:gd name="connsiteX19" fmla="*/ 2060911 w 2833479"/>
              <a:gd name="connsiteY19" fmla="*/ 46056 h 92111"/>
              <a:gd name="connsiteX20" fmla="*/ 2105793 w 2833479"/>
              <a:gd name="connsiteY20" fmla="*/ 0 h 92111"/>
              <a:gd name="connsiteX21" fmla="*/ 1800349 w 2833479"/>
              <a:gd name="connsiteY21" fmla="*/ 0 h 92111"/>
              <a:gd name="connsiteX22" fmla="*/ 1952447 w 2833479"/>
              <a:gd name="connsiteY22" fmla="*/ 0 h 92111"/>
              <a:gd name="connsiteX23" fmla="*/ 1997329 w 2833479"/>
              <a:gd name="connsiteY23" fmla="*/ 46056 h 92111"/>
              <a:gd name="connsiteX24" fmla="*/ 1952447 w 2833479"/>
              <a:gd name="connsiteY24" fmla="*/ 92111 h 92111"/>
              <a:gd name="connsiteX25" fmla="*/ 1800349 w 2833479"/>
              <a:gd name="connsiteY25" fmla="*/ 92111 h 92111"/>
              <a:gd name="connsiteX26" fmla="*/ 1755467 w 2833479"/>
              <a:gd name="connsiteY26" fmla="*/ 46056 h 92111"/>
              <a:gd name="connsiteX27" fmla="*/ 1800349 w 2833479"/>
              <a:gd name="connsiteY27" fmla="*/ 0 h 92111"/>
              <a:gd name="connsiteX28" fmla="*/ 1494903 w 2833479"/>
              <a:gd name="connsiteY28" fmla="*/ 0 h 92111"/>
              <a:gd name="connsiteX29" fmla="*/ 1648249 w 2833479"/>
              <a:gd name="connsiteY29" fmla="*/ 0 h 92111"/>
              <a:gd name="connsiteX30" fmla="*/ 1691883 w 2833479"/>
              <a:gd name="connsiteY30" fmla="*/ 46056 h 92111"/>
              <a:gd name="connsiteX31" fmla="*/ 1648249 w 2833479"/>
              <a:gd name="connsiteY31" fmla="*/ 92111 h 92111"/>
              <a:gd name="connsiteX32" fmla="*/ 1494903 w 2833479"/>
              <a:gd name="connsiteY32" fmla="*/ 92111 h 92111"/>
              <a:gd name="connsiteX33" fmla="*/ 1450021 w 2833479"/>
              <a:gd name="connsiteY33" fmla="*/ 46056 h 92111"/>
              <a:gd name="connsiteX34" fmla="*/ 1494903 w 2833479"/>
              <a:gd name="connsiteY34" fmla="*/ 0 h 92111"/>
              <a:gd name="connsiteX35" fmla="*/ 1190704 w 2833479"/>
              <a:gd name="connsiteY35" fmla="*/ 0 h 92111"/>
              <a:gd name="connsiteX36" fmla="*/ 1342803 w 2833479"/>
              <a:gd name="connsiteY36" fmla="*/ 0 h 92111"/>
              <a:gd name="connsiteX37" fmla="*/ 1387685 w 2833479"/>
              <a:gd name="connsiteY37" fmla="*/ 46056 h 92111"/>
              <a:gd name="connsiteX38" fmla="*/ 1342803 w 2833479"/>
              <a:gd name="connsiteY38" fmla="*/ 92111 h 92111"/>
              <a:gd name="connsiteX39" fmla="*/ 1190704 w 2833479"/>
              <a:gd name="connsiteY39" fmla="*/ 92111 h 92111"/>
              <a:gd name="connsiteX40" fmla="*/ 1145822 w 2833479"/>
              <a:gd name="connsiteY40" fmla="*/ 46056 h 92111"/>
              <a:gd name="connsiteX41" fmla="*/ 1190704 w 2833479"/>
              <a:gd name="connsiteY41" fmla="*/ 0 h 92111"/>
              <a:gd name="connsiteX42" fmla="*/ 885258 w 2833479"/>
              <a:gd name="connsiteY42" fmla="*/ 0 h 92111"/>
              <a:gd name="connsiteX43" fmla="*/ 1037358 w 2833479"/>
              <a:gd name="connsiteY43" fmla="*/ 0 h 92111"/>
              <a:gd name="connsiteX44" fmla="*/ 1082239 w 2833479"/>
              <a:gd name="connsiteY44" fmla="*/ 46056 h 92111"/>
              <a:gd name="connsiteX45" fmla="*/ 1037358 w 2833479"/>
              <a:gd name="connsiteY45" fmla="*/ 92111 h 92111"/>
              <a:gd name="connsiteX46" fmla="*/ 885258 w 2833479"/>
              <a:gd name="connsiteY46" fmla="*/ 92111 h 92111"/>
              <a:gd name="connsiteX47" fmla="*/ 840376 w 2833479"/>
              <a:gd name="connsiteY47" fmla="*/ 46056 h 92111"/>
              <a:gd name="connsiteX48" fmla="*/ 885258 w 2833479"/>
              <a:gd name="connsiteY48" fmla="*/ 0 h 92111"/>
              <a:gd name="connsiteX49" fmla="*/ 579813 w 2833479"/>
              <a:gd name="connsiteY49" fmla="*/ 0 h 92111"/>
              <a:gd name="connsiteX50" fmla="*/ 731912 w 2833479"/>
              <a:gd name="connsiteY50" fmla="*/ 0 h 92111"/>
              <a:gd name="connsiteX51" fmla="*/ 776794 w 2833479"/>
              <a:gd name="connsiteY51" fmla="*/ 46056 h 92111"/>
              <a:gd name="connsiteX52" fmla="*/ 731912 w 2833479"/>
              <a:gd name="connsiteY52" fmla="*/ 92111 h 92111"/>
              <a:gd name="connsiteX53" fmla="*/ 579813 w 2833479"/>
              <a:gd name="connsiteY53" fmla="*/ 92111 h 92111"/>
              <a:gd name="connsiteX54" fmla="*/ 534931 w 2833479"/>
              <a:gd name="connsiteY54" fmla="*/ 46056 h 92111"/>
              <a:gd name="connsiteX55" fmla="*/ 579813 w 2833479"/>
              <a:gd name="connsiteY55" fmla="*/ 0 h 92111"/>
              <a:gd name="connsiteX56" fmla="*/ 274367 w 2833479"/>
              <a:gd name="connsiteY56" fmla="*/ 0 h 92111"/>
              <a:gd name="connsiteX57" fmla="*/ 427713 w 2833479"/>
              <a:gd name="connsiteY57" fmla="*/ 0 h 92111"/>
              <a:gd name="connsiteX58" fmla="*/ 471348 w 2833479"/>
              <a:gd name="connsiteY58" fmla="*/ 46056 h 92111"/>
              <a:gd name="connsiteX59" fmla="*/ 427713 w 2833479"/>
              <a:gd name="connsiteY59" fmla="*/ 92111 h 92111"/>
              <a:gd name="connsiteX60" fmla="*/ 274367 w 2833479"/>
              <a:gd name="connsiteY60" fmla="*/ 92111 h 92111"/>
              <a:gd name="connsiteX61" fmla="*/ 230732 w 2833479"/>
              <a:gd name="connsiteY61" fmla="*/ 46056 h 92111"/>
              <a:gd name="connsiteX62" fmla="*/ 274367 w 2833479"/>
              <a:gd name="connsiteY62" fmla="*/ 0 h 92111"/>
              <a:gd name="connsiteX63" fmla="*/ 44610 w 2833479"/>
              <a:gd name="connsiteY63" fmla="*/ 0 h 92111"/>
              <a:gd name="connsiteX64" fmla="*/ 120199 w 2833479"/>
              <a:gd name="connsiteY64" fmla="*/ 0 h 92111"/>
              <a:gd name="connsiteX65" fmla="*/ 163570 w 2833479"/>
              <a:gd name="connsiteY65" fmla="*/ 46056 h 92111"/>
              <a:gd name="connsiteX66" fmla="*/ 120199 w 2833479"/>
              <a:gd name="connsiteY66" fmla="*/ 92111 h 92111"/>
              <a:gd name="connsiteX67" fmla="*/ 44610 w 2833479"/>
              <a:gd name="connsiteY67" fmla="*/ 92111 h 92111"/>
              <a:gd name="connsiteX68" fmla="*/ 0 w 2833479"/>
              <a:gd name="connsiteY68" fmla="*/ 46056 h 92111"/>
              <a:gd name="connsiteX69" fmla="*/ 44610 w 2833479"/>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3479" h="92111">
                <a:moveTo>
                  <a:pt x="2715405" y="0"/>
                </a:moveTo>
                <a:lnTo>
                  <a:pt x="2790431" y="0"/>
                </a:lnTo>
                <a:cubicBezTo>
                  <a:pt x="2813799" y="0"/>
                  <a:pt x="2833479" y="20469"/>
                  <a:pt x="2833479" y="46056"/>
                </a:cubicBezTo>
                <a:cubicBezTo>
                  <a:pt x="2833479" y="71642"/>
                  <a:pt x="2813799" y="92111"/>
                  <a:pt x="2790431" y="92111"/>
                </a:cubicBezTo>
                <a:lnTo>
                  <a:pt x="2715405" y="92111"/>
                </a:lnTo>
                <a:cubicBezTo>
                  <a:pt x="2689577" y="92111"/>
                  <a:pt x="2669899" y="71642"/>
                  <a:pt x="2669899" y="46056"/>
                </a:cubicBezTo>
                <a:cubicBezTo>
                  <a:pt x="2669899" y="20469"/>
                  <a:pt x="2689577" y="0"/>
                  <a:pt x="2715405" y="0"/>
                </a:cubicBezTo>
                <a:close/>
                <a:moveTo>
                  <a:pt x="2409993" y="0"/>
                </a:moveTo>
                <a:lnTo>
                  <a:pt x="2563339" y="0"/>
                </a:lnTo>
                <a:cubicBezTo>
                  <a:pt x="2588273" y="0"/>
                  <a:pt x="2608221" y="20469"/>
                  <a:pt x="2608221" y="46056"/>
                </a:cubicBezTo>
                <a:cubicBezTo>
                  <a:pt x="2608221" y="71642"/>
                  <a:pt x="2588273" y="92111"/>
                  <a:pt x="2563339" y="92111"/>
                </a:cubicBezTo>
                <a:lnTo>
                  <a:pt x="2409993" y="92111"/>
                </a:lnTo>
                <a:cubicBezTo>
                  <a:pt x="2386305" y="92111"/>
                  <a:pt x="2366357" y="71642"/>
                  <a:pt x="2366357" y="46056"/>
                </a:cubicBezTo>
                <a:cubicBezTo>
                  <a:pt x="2366357" y="20469"/>
                  <a:pt x="2386305" y="0"/>
                  <a:pt x="2409993" y="0"/>
                </a:cubicBezTo>
                <a:close/>
                <a:moveTo>
                  <a:pt x="2105793" y="0"/>
                </a:moveTo>
                <a:lnTo>
                  <a:pt x="2257893" y="0"/>
                </a:lnTo>
                <a:cubicBezTo>
                  <a:pt x="2282827" y="0"/>
                  <a:pt x="2302775" y="20469"/>
                  <a:pt x="2302775" y="46056"/>
                </a:cubicBezTo>
                <a:cubicBezTo>
                  <a:pt x="2302775" y="71642"/>
                  <a:pt x="2282827" y="92111"/>
                  <a:pt x="2257893" y="92111"/>
                </a:cubicBezTo>
                <a:lnTo>
                  <a:pt x="2105793" y="92111"/>
                </a:lnTo>
                <a:cubicBezTo>
                  <a:pt x="2080859" y="92111"/>
                  <a:pt x="2060911" y="71642"/>
                  <a:pt x="2060911" y="46056"/>
                </a:cubicBezTo>
                <a:cubicBezTo>
                  <a:pt x="2060911" y="20469"/>
                  <a:pt x="2080859" y="0"/>
                  <a:pt x="2105793" y="0"/>
                </a:cubicBezTo>
                <a:close/>
                <a:moveTo>
                  <a:pt x="1800349" y="0"/>
                </a:moveTo>
                <a:lnTo>
                  <a:pt x="1952447" y="0"/>
                </a:lnTo>
                <a:cubicBezTo>
                  <a:pt x="1977381" y="0"/>
                  <a:pt x="1997329" y="20469"/>
                  <a:pt x="1997329" y="46056"/>
                </a:cubicBezTo>
                <a:cubicBezTo>
                  <a:pt x="1997329" y="71642"/>
                  <a:pt x="1977381" y="92111"/>
                  <a:pt x="1952447" y="92111"/>
                </a:cubicBezTo>
                <a:lnTo>
                  <a:pt x="1800349" y="92111"/>
                </a:lnTo>
                <a:cubicBezTo>
                  <a:pt x="1775413" y="92111"/>
                  <a:pt x="1755467" y="71642"/>
                  <a:pt x="1755467" y="46056"/>
                </a:cubicBezTo>
                <a:cubicBezTo>
                  <a:pt x="1755467" y="20469"/>
                  <a:pt x="1775413" y="0"/>
                  <a:pt x="1800349" y="0"/>
                </a:cubicBezTo>
                <a:close/>
                <a:moveTo>
                  <a:pt x="1494903" y="0"/>
                </a:moveTo>
                <a:lnTo>
                  <a:pt x="1648249" y="0"/>
                </a:lnTo>
                <a:cubicBezTo>
                  <a:pt x="1671937" y="0"/>
                  <a:pt x="1691883" y="20469"/>
                  <a:pt x="1691883" y="46056"/>
                </a:cubicBezTo>
                <a:cubicBezTo>
                  <a:pt x="1691883" y="71642"/>
                  <a:pt x="1671937" y="92111"/>
                  <a:pt x="1648249" y="92111"/>
                </a:cubicBezTo>
                <a:lnTo>
                  <a:pt x="1494903" y="92111"/>
                </a:lnTo>
                <a:cubicBezTo>
                  <a:pt x="1471215" y="92111"/>
                  <a:pt x="1450021" y="71642"/>
                  <a:pt x="1450021" y="46056"/>
                </a:cubicBezTo>
                <a:cubicBezTo>
                  <a:pt x="1450021" y="20469"/>
                  <a:pt x="1471215" y="0"/>
                  <a:pt x="1494903" y="0"/>
                </a:cubicBezTo>
                <a:close/>
                <a:moveTo>
                  <a:pt x="1190704" y="0"/>
                </a:moveTo>
                <a:lnTo>
                  <a:pt x="1342803" y="0"/>
                </a:lnTo>
                <a:cubicBezTo>
                  <a:pt x="1367737" y="0"/>
                  <a:pt x="1387685" y="20469"/>
                  <a:pt x="1387685" y="46056"/>
                </a:cubicBezTo>
                <a:cubicBezTo>
                  <a:pt x="1387685" y="71642"/>
                  <a:pt x="1367737" y="92111"/>
                  <a:pt x="1342803" y="92111"/>
                </a:cubicBezTo>
                <a:lnTo>
                  <a:pt x="1190704" y="92111"/>
                </a:lnTo>
                <a:cubicBezTo>
                  <a:pt x="1165769" y="92111"/>
                  <a:pt x="1145822" y="71642"/>
                  <a:pt x="1145822" y="46056"/>
                </a:cubicBezTo>
                <a:cubicBezTo>
                  <a:pt x="1145822" y="20469"/>
                  <a:pt x="1165769" y="0"/>
                  <a:pt x="1190704" y="0"/>
                </a:cubicBezTo>
                <a:close/>
                <a:moveTo>
                  <a:pt x="885258" y="0"/>
                </a:moveTo>
                <a:lnTo>
                  <a:pt x="1037358" y="0"/>
                </a:lnTo>
                <a:cubicBezTo>
                  <a:pt x="1062292" y="0"/>
                  <a:pt x="1082239" y="20469"/>
                  <a:pt x="1082239" y="46056"/>
                </a:cubicBezTo>
                <a:cubicBezTo>
                  <a:pt x="1082239" y="71642"/>
                  <a:pt x="1062292" y="92111"/>
                  <a:pt x="1037358" y="92111"/>
                </a:cubicBezTo>
                <a:lnTo>
                  <a:pt x="885258" y="92111"/>
                </a:lnTo>
                <a:cubicBezTo>
                  <a:pt x="860324" y="92111"/>
                  <a:pt x="840376" y="71642"/>
                  <a:pt x="840376" y="46056"/>
                </a:cubicBezTo>
                <a:cubicBezTo>
                  <a:pt x="840376" y="20469"/>
                  <a:pt x="860324" y="0"/>
                  <a:pt x="885258" y="0"/>
                </a:cubicBezTo>
                <a:close/>
                <a:moveTo>
                  <a:pt x="579813" y="0"/>
                </a:moveTo>
                <a:lnTo>
                  <a:pt x="731912" y="0"/>
                </a:lnTo>
                <a:cubicBezTo>
                  <a:pt x="756846" y="0"/>
                  <a:pt x="776794" y="20469"/>
                  <a:pt x="776794" y="46056"/>
                </a:cubicBezTo>
                <a:cubicBezTo>
                  <a:pt x="776794" y="71642"/>
                  <a:pt x="756846" y="92111"/>
                  <a:pt x="731912" y="92111"/>
                </a:cubicBezTo>
                <a:lnTo>
                  <a:pt x="579813" y="92111"/>
                </a:lnTo>
                <a:cubicBezTo>
                  <a:pt x="554878" y="92111"/>
                  <a:pt x="534931" y="71642"/>
                  <a:pt x="534931" y="46056"/>
                </a:cubicBezTo>
                <a:cubicBezTo>
                  <a:pt x="534931" y="20469"/>
                  <a:pt x="554878" y="0"/>
                  <a:pt x="579813" y="0"/>
                </a:cubicBezTo>
                <a:close/>
                <a:moveTo>
                  <a:pt x="274367" y="0"/>
                </a:moveTo>
                <a:lnTo>
                  <a:pt x="427713" y="0"/>
                </a:lnTo>
                <a:cubicBezTo>
                  <a:pt x="451401" y="0"/>
                  <a:pt x="471348" y="20469"/>
                  <a:pt x="471348" y="46056"/>
                </a:cubicBezTo>
                <a:cubicBezTo>
                  <a:pt x="471348" y="71642"/>
                  <a:pt x="451401" y="92111"/>
                  <a:pt x="427713" y="92111"/>
                </a:cubicBezTo>
                <a:lnTo>
                  <a:pt x="274367" y="92111"/>
                </a:lnTo>
                <a:cubicBezTo>
                  <a:pt x="250679" y="92111"/>
                  <a:pt x="230732" y="71642"/>
                  <a:pt x="230732" y="46056"/>
                </a:cubicBezTo>
                <a:cubicBezTo>
                  <a:pt x="230732" y="20469"/>
                  <a:pt x="250679" y="0"/>
                  <a:pt x="274367" y="0"/>
                </a:cubicBezTo>
                <a:close/>
                <a:moveTo>
                  <a:pt x="44610" y="0"/>
                </a:moveTo>
                <a:lnTo>
                  <a:pt x="120199" y="0"/>
                </a:lnTo>
                <a:cubicBezTo>
                  <a:pt x="144982" y="0"/>
                  <a:pt x="163570" y="20469"/>
                  <a:pt x="163570" y="46056"/>
                </a:cubicBezTo>
                <a:cubicBezTo>
                  <a:pt x="163570" y="71642"/>
                  <a:pt x="144982" y="92111"/>
                  <a:pt x="120199" y="92111"/>
                </a:cubicBezTo>
                <a:lnTo>
                  <a:pt x="44610" y="92111"/>
                </a:lnTo>
                <a:cubicBezTo>
                  <a:pt x="19827" y="92111"/>
                  <a:pt x="0" y="71642"/>
                  <a:pt x="0" y="46056"/>
                </a:cubicBezTo>
                <a:cubicBezTo>
                  <a:pt x="0" y="20469"/>
                  <a:pt x="19827" y="0"/>
                  <a:pt x="44610" y="0"/>
                </a:cubicBezTo>
                <a:close/>
              </a:path>
            </a:pathLst>
          </a:custGeom>
          <a:solidFill>
            <a:schemeClr val="accent2"/>
          </a:solidFill>
          <a:ln>
            <a:noFill/>
          </a:ln>
          <a:effectLst/>
        </p:spPr>
        <p:txBody>
          <a:bodyPr wrap="square" anchor="ctr">
            <a:noAutofit/>
          </a:bodyPr>
          <a:lstStyle/>
          <a:p>
            <a:pPr defTabSz="685846"/>
            <a:endParaRPr lang="en-US" sz="2449">
              <a:solidFill>
                <a:srgbClr val="747993"/>
              </a:solidFill>
              <a:latin typeface="Calibri" panose="020F0502020204030204"/>
            </a:endParaRPr>
          </a:p>
        </p:txBody>
      </p:sp>
      <p:sp>
        <p:nvSpPr>
          <p:cNvPr id="16" name="Freeform 26">
            <a:extLst>
              <a:ext uri="{FF2B5EF4-FFF2-40B4-BE49-F238E27FC236}">
                <a16:creationId xmlns:a16="http://schemas.microsoft.com/office/drawing/2014/main" id="{DD1A0E6F-CFB0-471B-D3E8-A2E43B9D2CDF}"/>
              </a:ext>
            </a:extLst>
          </p:cNvPr>
          <p:cNvSpPr>
            <a:spLocks noChangeArrowheads="1"/>
          </p:cNvSpPr>
          <p:nvPr/>
        </p:nvSpPr>
        <p:spPr bwMode="auto">
          <a:xfrm>
            <a:off x="2265154" y="1555031"/>
            <a:ext cx="1062831" cy="34551"/>
          </a:xfrm>
          <a:custGeom>
            <a:avLst/>
            <a:gdLst>
              <a:gd name="connsiteX0" fmla="*/ 2712946 w 2833478"/>
              <a:gd name="connsiteY0" fmla="*/ 0 h 92111"/>
              <a:gd name="connsiteX1" fmla="*/ 2787971 w 2833478"/>
              <a:gd name="connsiteY1" fmla="*/ 0 h 92111"/>
              <a:gd name="connsiteX2" fmla="*/ 2833478 w 2833478"/>
              <a:gd name="connsiteY2" fmla="*/ 46056 h 92111"/>
              <a:gd name="connsiteX3" fmla="*/ 2787971 w 2833478"/>
              <a:gd name="connsiteY3" fmla="*/ 92111 h 92111"/>
              <a:gd name="connsiteX4" fmla="*/ 2712946 w 2833478"/>
              <a:gd name="connsiteY4" fmla="*/ 92111 h 92111"/>
              <a:gd name="connsiteX5" fmla="*/ 2669899 w 2833478"/>
              <a:gd name="connsiteY5" fmla="*/ 46056 h 92111"/>
              <a:gd name="connsiteX6" fmla="*/ 2712946 w 2833478"/>
              <a:gd name="connsiteY6" fmla="*/ 0 h 92111"/>
              <a:gd name="connsiteX7" fmla="*/ 2411239 w 2833478"/>
              <a:gd name="connsiteY7" fmla="*/ 0 h 92111"/>
              <a:gd name="connsiteX8" fmla="*/ 2563338 w 2833478"/>
              <a:gd name="connsiteY8" fmla="*/ 0 h 92111"/>
              <a:gd name="connsiteX9" fmla="*/ 2608220 w 2833478"/>
              <a:gd name="connsiteY9" fmla="*/ 46056 h 92111"/>
              <a:gd name="connsiteX10" fmla="*/ 2563338 w 2833478"/>
              <a:gd name="connsiteY10" fmla="*/ 92111 h 92111"/>
              <a:gd name="connsiteX11" fmla="*/ 2411239 w 2833478"/>
              <a:gd name="connsiteY11" fmla="*/ 92111 h 92111"/>
              <a:gd name="connsiteX12" fmla="*/ 2366357 w 2833478"/>
              <a:gd name="connsiteY12" fmla="*/ 46056 h 92111"/>
              <a:gd name="connsiteX13" fmla="*/ 2411239 w 2833478"/>
              <a:gd name="connsiteY13" fmla="*/ 0 h 92111"/>
              <a:gd name="connsiteX14" fmla="*/ 2105793 w 2833478"/>
              <a:gd name="connsiteY14" fmla="*/ 0 h 92111"/>
              <a:gd name="connsiteX15" fmla="*/ 2257893 w 2833478"/>
              <a:gd name="connsiteY15" fmla="*/ 0 h 92111"/>
              <a:gd name="connsiteX16" fmla="*/ 2302775 w 2833478"/>
              <a:gd name="connsiteY16" fmla="*/ 46056 h 92111"/>
              <a:gd name="connsiteX17" fmla="*/ 2257893 w 2833478"/>
              <a:gd name="connsiteY17" fmla="*/ 92111 h 92111"/>
              <a:gd name="connsiteX18" fmla="*/ 2105793 w 2833478"/>
              <a:gd name="connsiteY18" fmla="*/ 92111 h 92111"/>
              <a:gd name="connsiteX19" fmla="*/ 2062158 w 2833478"/>
              <a:gd name="connsiteY19" fmla="*/ 46056 h 92111"/>
              <a:gd name="connsiteX20" fmla="*/ 2105793 w 2833478"/>
              <a:gd name="connsiteY20" fmla="*/ 0 h 92111"/>
              <a:gd name="connsiteX21" fmla="*/ 1800348 w 2833478"/>
              <a:gd name="connsiteY21" fmla="*/ 0 h 92111"/>
              <a:gd name="connsiteX22" fmla="*/ 1953694 w 2833478"/>
              <a:gd name="connsiteY22" fmla="*/ 0 h 92111"/>
              <a:gd name="connsiteX23" fmla="*/ 1997329 w 2833478"/>
              <a:gd name="connsiteY23" fmla="*/ 46056 h 92111"/>
              <a:gd name="connsiteX24" fmla="*/ 1953694 w 2833478"/>
              <a:gd name="connsiteY24" fmla="*/ 92111 h 92111"/>
              <a:gd name="connsiteX25" fmla="*/ 1800348 w 2833478"/>
              <a:gd name="connsiteY25" fmla="*/ 92111 h 92111"/>
              <a:gd name="connsiteX26" fmla="*/ 1755466 w 2833478"/>
              <a:gd name="connsiteY26" fmla="*/ 46056 h 92111"/>
              <a:gd name="connsiteX27" fmla="*/ 1800348 w 2833478"/>
              <a:gd name="connsiteY27" fmla="*/ 0 h 92111"/>
              <a:gd name="connsiteX28" fmla="*/ 1494902 w 2833478"/>
              <a:gd name="connsiteY28" fmla="*/ 0 h 92111"/>
              <a:gd name="connsiteX29" fmla="*/ 1648248 w 2833478"/>
              <a:gd name="connsiteY29" fmla="*/ 0 h 92111"/>
              <a:gd name="connsiteX30" fmla="*/ 1693130 w 2833478"/>
              <a:gd name="connsiteY30" fmla="*/ 46056 h 92111"/>
              <a:gd name="connsiteX31" fmla="*/ 1648248 w 2833478"/>
              <a:gd name="connsiteY31" fmla="*/ 92111 h 92111"/>
              <a:gd name="connsiteX32" fmla="*/ 1494902 w 2833478"/>
              <a:gd name="connsiteY32" fmla="*/ 92111 h 92111"/>
              <a:gd name="connsiteX33" fmla="*/ 1451267 w 2833478"/>
              <a:gd name="connsiteY33" fmla="*/ 46056 h 92111"/>
              <a:gd name="connsiteX34" fmla="*/ 1494902 w 2833478"/>
              <a:gd name="connsiteY34" fmla="*/ 0 h 92111"/>
              <a:gd name="connsiteX35" fmla="*/ 1190703 w 2833478"/>
              <a:gd name="connsiteY35" fmla="*/ 0 h 92111"/>
              <a:gd name="connsiteX36" fmla="*/ 1342803 w 2833478"/>
              <a:gd name="connsiteY36" fmla="*/ 0 h 92111"/>
              <a:gd name="connsiteX37" fmla="*/ 1387685 w 2833478"/>
              <a:gd name="connsiteY37" fmla="*/ 46056 h 92111"/>
              <a:gd name="connsiteX38" fmla="*/ 1342803 w 2833478"/>
              <a:gd name="connsiteY38" fmla="*/ 92111 h 92111"/>
              <a:gd name="connsiteX39" fmla="*/ 1190703 w 2833478"/>
              <a:gd name="connsiteY39" fmla="*/ 92111 h 92111"/>
              <a:gd name="connsiteX40" fmla="*/ 1145822 w 2833478"/>
              <a:gd name="connsiteY40" fmla="*/ 46056 h 92111"/>
              <a:gd name="connsiteX41" fmla="*/ 1190703 w 2833478"/>
              <a:gd name="connsiteY41" fmla="*/ 0 h 92111"/>
              <a:gd name="connsiteX42" fmla="*/ 885258 w 2833478"/>
              <a:gd name="connsiteY42" fmla="*/ 0 h 92111"/>
              <a:gd name="connsiteX43" fmla="*/ 1037357 w 2833478"/>
              <a:gd name="connsiteY43" fmla="*/ 0 h 92111"/>
              <a:gd name="connsiteX44" fmla="*/ 1082239 w 2833478"/>
              <a:gd name="connsiteY44" fmla="*/ 46056 h 92111"/>
              <a:gd name="connsiteX45" fmla="*/ 1037357 w 2833478"/>
              <a:gd name="connsiteY45" fmla="*/ 92111 h 92111"/>
              <a:gd name="connsiteX46" fmla="*/ 885258 w 2833478"/>
              <a:gd name="connsiteY46" fmla="*/ 92111 h 92111"/>
              <a:gd name="connsiteX47" fmla="*/ 840376 w 2833478"/>
              <a:gd name="connsiteY47" fmla="*/ 46056 h 92111"/>
              <a:gd name="connsiteX48" fmla="*/ 885258 w 2833478"/>
              <a:gd name="connsiteY48" fmla="*/ 0 h 92111"/>
              <a:gd name="connsiteX49" fmla="*/ 579812 w 2833478"/>
              <a:gd name="connsiteY49" fmla="*/ 0 h 92111"/>
              <a:gd name="connsiteX50" fmla="*/ 733158 w 2833478"/>
              <a:gd name="connsiteY50" fmla="*/ 0 h 92111"/>
              <a:gd name="connsiteX51" fmla="*/ 776794 w 2833478"/>
              <a:gd name="connsiteY51" fmla="*/ 46056 h 92111"/>
              <a:gd name="connsiteX52" fmla="*/ 733158 w 2833478"/>
              <a:gd name="connsiteY52" fmla="*/ 92111 h 92111"/>
              <a:gd name="connsiteX53" fmla="*/ 579812 w 2833478"/>
              <a:gd name="connsiteY53" fmla="*/ 92111 h 92111"/>
              <a:gd name="connsiteX54" fmla="*/ 536177 w 2833478"/>
              <a:gd name="connsiteY54" fmla="*/ 46056 h 92111"/>
              <a:gd name="connsiteX55" fmla="*/ 579812 w 2833478"/>
              <a:gd name="connsiteY55" fmla="*/ 0 h 92111"/>
              <a:gd name="connsiteX56" fmla="*/ 275614 w 2833478"/>
              <a:gd name="connsiteY56" fmla="*/ 0 h 92111"/>
              <a:gd name="connsiteX57" fmla="*/ 427713 w 2833478"/>
              <a:gd name="connsiteY57" fmla="*/ 0 h 92111"/>
              <a:gd name="connsiteX58" fmla="*/ 471348 w 2833478"/>
              <a:gd name="connsiteY58" fmla="*/ 46056 h 92111"/>
              <a:gd name="connsiteX59" fmla="*/ 427713 w 2833478"/>
              <a:gd name="connsiteY59" fmla="*/ 92111 h 92111"/>
              <a:gd name="connsiteX60" fmla="*/ 275614 w 2833478"/>
              <a:gd name="connsiteY60" fmla="*/ 92111 h 92111"/>
              <a:gd name="connsiteX61" fmla="*/ 230732 w 2833478"/>
              <a:gd name="connsiteY61" fmla="*/ 46056 h 92111"/>
              <a:gd name="connsiteX62" fmla="*/ 275614 w 2833478"/>
              <a:gd name="connsiteY62" fmla="*/ 0 h 92111"/>
              <a:gd name="connsiteX63" fmla="*/ 44277 w 2833478"/>
              <a:gd name="connsiteY63" fmla="*/ 0 h 92111"/>
              <a:gd name="connsiteX64" fmla="*/ 119302 w 2833478"/>
              <a:gd name="connsiteY64" fmla="*/ 0 h 92111"/>
              <a:gd name="connsiteX65" fmla="*/ 163579 w 2833478"/>
              <a:gd name="connsiteY65" fmla="*/ 46056 h 92111"/>
              <a:gd name="connsiteX66" fmla="*/ 119302 w 2833478"/>
              <a:gd name="connsiteY66" fmla="*/ 92111 h 92111"/>
              <a:gd name="connsiteX67" fmla="*/ 44277 w 2833478"/>
              <a:gd name="connsiteY67" fmla="*/ 92111 h 92111"/>
              <a:gd name="connsiteX68" fmla="*/ 0 w 2833478"/>
              <a:gd name="connsiteY68" fmla="*/ 46056 h 92111"/>
              <a:gd name="connsiteX69" fmla="*/ 44277 w 2833478"/>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3478" h="92111">
                <a:moveTo>
                  <a:pt x="2712946" y="0"/>
                </a:moveTo>
                <a:lnTo>
                  <a:pt x="2787971" y="0"/>
                </a:lnTo>
                <a:cubicBezTo>
                  <a:pt x="2813799" y="0"/>
                  <a:pt x="2833478" y="21749"/>
                  <a:pt x="2833478" y="46056"/>
                </a:cubicBezTo>
                <a:cubicBezTo>
                  <a:pt x="2833478" y="71642"/>
                  <a:pt x="2813799" y="92111"/>
                  <a:pt x="2787971" y="92111"/>
                </a:cubicBezTo>
                <a:lnTo>
                  <a:pt x="2712946" y="92111"/>
                </a:lnTo>
                <a:cubicBezTo>
                  <a:pt x="2689578" y="92111"/>
                  <a:pt x="2669899" y="71642"/>
                  <a:pt x="2669899" y="46056"/>
                </a:cubicBezTo>
                <a:cubicBezTo>
                  <a:pt x="2669899" y="21749"/>
                  <a:pt x="2689578" y="0"/>
                  <a:pt x="2712946" y="0"/>
                </a:cubicBezTo>
                <a:close/>
                <a:moveTo>
                  <a:pt x="2411239" y="0"/>
                </a:moveTo>
                <a:lnTo>
                  <a:pt x="2563338" y="0"/>
                </a:lnTo>
                <a:cubicBezTo>
                  <a:pt x="2587026" y="0"/>
                  <a:pt x="2608220" y="21749"/>
                  <a:pt x="2608220" y="46056"/>
                </a:cubicBezTo>
                <a:cubicBezTo>
                  <a:pt x="2608220" y="71642"/>
                  <a:pt x="2587026" y="92111"/>
                  <a:pt x="2563338" y="92111"/>
                </a:cubicBezTo>
                <a:lnTo>
                  <a:pt x="2411239" y="92111"/>
                </a:lnTo>
                <a:cubicBezTo>
                  <a:pt x="2386305" y="92111"/>
                  <a:pt x="2366357" y="71642"/>
                  <a:pt x="2366357" y="46056"/>
                </a:cubicBezTo>
                <a:cubicBezTo>
                  <a:pt x="2366357" y="21749"/>
                  <a:pt x="2386305" y="0"/>
                  <a:pt x="2411239" y="0"/>
                </a:cubicBezTo>
                <a:close/>
                <a:moveTo>
                  <a:pt x="2105793" y="0"/>
                </a:moveTo>
                <a:lnTo>
                  <a:pt x="2257893" y="0"/>
                </a:lnTo>
                <a:cubicBezTo>
                  <a:pt x="2282827" y="0"/>
                  <a:pt x="2302775" y="21749"/>
                  <a:pt x="2302775" y="46056"/>
                </a:cubicBezTo>
                <a:cubicBezTo>
                  <a:pt x="2302775" y="71642"/>
                  <a:pt x="2282827" y="92111"/>
                  <a:pt x="2257893" y="92111"/>
                </a:cubicBezTo>
                <a:lnTo>
                  <a:pt x="2105793" y="92111"/>
                </a:lnTo>
                <a:cubicBezTo>
                  <a:pt x="2080859" y="92111"/>
                  <a:pt x="2062158" y="71642"/>
                  <a:pt x="2062158" y="46056"/>
                </a:cubicBezTo>
                <a:cubicBezTo>
                  <a:pt x="2062158" y="21749"/>
                  <a:pt x="2080859" y="0"/>
                  <a:pt x="2105793" y="0"/>
                </a:cubicBezTo>
                <a:close/>
                <a:moveTo>
                  <a:pt x="1800348" y="0"/>
                </a:moveTo>
                <a:lnTo>
                  <a:pt x="1953694" y="0"/>
                </a:lnTo>
                <a:cubicBezTo>
                  <a:pt x="1977382" y="0"/>
                  <a:pt x="1997329" y="21749"/>
                  <a:pt x="1997329" y="46056"/>
                </a:cubicBezTo>
                <a:cubicBezTo>
                  <a:pt x="1997329" y="71642"/>
                  <a:pt x="1977382" y="92111"/>
                  <a:pt x="1953694" y="92111"/>
                </a:cubicBezTo>
                <a:lnTo>
                  <a:pt x="1800348" y="92111"/>
                </a:lnTo>
                <a:cubicBezTo>
                  <a:pt x="1775414" y="92111"/>
                  <a:pt x="1755466" y="71642"/>
                  <a:pt x="1755466" y="46056"/>
                </a:cubicBezTo>
                <a:cubicBezTo>
                  <a:pt x="1755466" y="21749"/>
                  <a:pt x="1775414" y="0"/>
                  <a:pt x="1800348" y="0"/>
                </a:cubicBezTo>
                <a:close/>
                <a:moveTo>
                  <a:pt x="1494902" y="0"/>
                </a:moveTo>
                <a:lnTo>
                  <a:pt x="1648248" y="0"/>
                </a:lnTo>
                <a:cubicBezTo>
                  <a:pt x="1673183" y="0"/>
                  <a:pt x="1693130" y="21749"/>
                  <a:pt x="1693130" y="46056"/>
                </a:cubicBezTo>
                <a:cubicBezTo>
                  <a:pt x="1693130" y="71642"/>
                  <a:pt x="1673183" y="92111"/>
                  <a:pt x="1648248" y="92111"/>
                </a:cubicBezTo>
                <a:lnTo>
                  <a:pt x="1494902" y="92111"/>
                </a:lnTo>
                <a:cubicBezTo>
                  <a:pt x="1471215" y="92111"/>
                  <a:pt x="1451267" y="71642"/>
                  <a:pt x="1451267" y="46056"/>
                </a:cubicBezTo>
                <a:cubicBezTo>
                  <a:pt x="1451267" y="21749"/>
                  <a:pt x="1471215" y="0"/>
                  <a:pt x="1494902" y="0"/>
                </a:cubicBezTo>
                <a:close/>
                <a:moveTo>
                  <a:pt x="1190703" y="0"/>
                </a:moveTo>
                <a:lnTo>
                  <a:pt x="1342803" y="0"/>
                </a:lnTo>
                <a:cubicBezTo>
                  <a:pt x="1367737" y="0"/>
                  <a:pt x="1387685" y="21749"/>
                  <a:pt x="1387685" y="46056"/>
                </a:cubicBezTo>
                <a:cubicBezTo>
                  <a:pt x="1387685" y="71642"/>
                  <a:pt x="1367737" y="92111"/>
                  <a:pt x="1342803" y="92111"/>
                </a:cubicBezTo>
                <a:lnTo>
                  <a:pt x="1190703" y="92111"/>
                </a:lnTo>
                <a:cubicBezTo>
                  <a:pt x="1165769" y="92111"/>
                  <a:pt x="1145822" y="71642"/>
                  <a:pt x="1145822" y="46056"/>
                </a:cubicBezTo>
                <a:cubicBezTo>
                  <a:pt x="1145822" y="21749"/>
                  <a:pt x="1165769" y="0"/>
                  <a:pt x="1190703" y="0"/>
                </a:cubicBezTo>
                <a:close/>
                <a:moveTo>
                  <a:pt x="885258" y="0"/>
                </a:moveTo>
                <a:lnTo>
                  <a:pt x="1037357" y="0"/>
                </a:lnTo>
                <a:cubicBezTo>
                  <a:pt x="1062292" y="0"/>
                  <a:pt x="1082239" y="21749"/>
                  <a:pt x="1082239" y="46056"/>
                </a:cubicBezTo>
                <a:cubicBezTo>
                  <a:pt x="1082239" y="71642"/>
                  <a:pt x="1062292" y="92111"/>
                  <a:pt x="1037357" y="92111"/>
                </a:cubicBezTo>
                <a:lnTo>
                  <a:pt x="885258" y="92111"/>
                </a:lnTo>
                <a:cubicBezTo>
                  <a:pt x="860324" y="92111"/>
                  <a:pt x="840376" y="71642"/>
                  <a:pt x="840376" y="46056"/>
                </a:cubicBezTo>
                <a:cubicBezTo>
                  <a:pt x="840376" y="21749"/>
                  <a:pt x="860324" y="0"/>
                  <a:pt x="885258" y="0"/>
                </a:cubicBezTo>
                <a:close/>
                <a:moveTo>
                  <a:pt x="579812" y="0"/>
                </a:moveTo>
                <a:lnTo>
                  <a:pt x="733158" y="0"/>
                </a:lnTo>
                <a:cubicBezTo>
                  <a:pt x="756846" y="0"/>
                  <a:pt x="776794" y="21749"/>
                  <a:pt x="776794" y="46056"/>
                </a:cubicBezTo>
                <a:cubicBezTo>
                  <a:pt x="776794" y="71642"/>
                  <a:pt x="756846" y="92111"/>
                  <a:pt x="733158" y="92111"/>
                </a:cubicBezTo>
                <a:lnTo>
                  <a:pt x="579812" y="92111"/>
                </a:lnTo>
                <a:cubicBezTo>
                  <a:pt x="556125" y="92111"/>
                  <a:pt x="536177" y="71642"/>
                  <a:pt x="536177" y="46056"/>
                </a:cubicBezTo>
                <a:cubicBezTo>
                  <a:pt x="536177" y="21749"/>
                  <a:pt x="556125" y="0"/>
                  <a:pt x="579812" y="0"/>
                </a:cubicBezTo>
                <a:close/>
                <a:moveTo>
                  <a:pt x="275614" y="0"/>
                </a:moveTo>
                <a:lnTo>
                  <a:pt x="427713" y="0"/>
                </a:lnTo>
                <a:cubicBezTo>
                  <a:pt x="452647" y="0"/>
                  <a:pt x="471348" y="21749"/>
                  <a:pt x="471348" y="46056"/>
                </a:cubicBezTo>
                <a:cubicBezTo>
                  <a:pt x="471348" y="71642"/>
                  <a:pt x="452647" y="92111"/>
                  <a:pt x="427713" y="92111"/>
                </a:cubicBezTo>
                <a:lnTo>
                  <a:pt x="275614" y="92111"/>
                </a:lnTo>
                <a:cubicBezTo>
                  <a:pt x="249432" y="92111"/>
                  <a:pt x="230732" y="71642"/>
                  <a:pt x="230732" y="46056"/>
                </a:cubicBezTo>
                <a:cubicBezTo>
                  <a:pt x="230732" y="21749"/>
                  <a:pt x="249432" y="0"/>
                  <a:pt x="275614" y="0"/>
                </a:cubicBezTo>
                <a:close/>
                <a:moveTo>
                  <a:pt x="44277" y="0"/>
                </a:moveTo>
                <a:lnTo>
                  <a:pt x="119302" y="0"/>
                </a:lnTo>
                <a:cubicBezTo>
                  <a:pt x="143900" y="0"/>
                  <a:pt x="163579" y="21749"/>
                  <a:pt x="163579" y="46056"/>
                </a:cubicBezTo>
                <a:cubicBezTo>
                  <a:pt x="163579" y="71642"/>
                  <a:pt x="143900" y="92111"/>
                  <a:pt x="119302" y="92111"/>
                </a:cubicBezTo>
                <a:lnTo>
                  <a:pt x="44277" y="92111"/>
                </a:lnTo>
                <a:cubicBezTo>
                  <a:pt x="19678" y="92111"/>
                  <a:pt x="0" y="71642"/>
                  <a:pt x="0" y="46056"/>
                </a:cubicBezTo>
                <a:cubicBezTo>
                  <a:pt x="0" y="21749"/>
                  <a:pt x="19678" y="0"/>
                  <a:pt x="44277" y="0"/>
                </a:cubicBezTo>
                <a:close/>
              </a:path>
            </a:pathLst>
          </a:custGeom>
          <a:solidFill>
            <a:schemeClr val="accent1"/>
          </a:solidFill>
          <a:ln>
            <a:noFill/>
          </a:ln>
          <a:effectLst/>
        </p:spPr>
        <p:txBody>
          <a:bodyPr wrap="square" anchor="ctr">
            <a:noAutofit/>
          </a:bodyPr>
          <a:lstStyle/>
          <a:p>
            <a:pPr defTabSz="685846"/>
            <a:endParaRPr lang="en-US" sz="2449">
              <a:solidFill>
                <a:srgbClr val="747993"/>
              </a:solidFill>
              <a:latin typeface="Calibri" panose="020F0502020204030204"/>
            </a:endParaRPr>
          </a:p>
        </p:txBody>
      </p:sp>
      <p:sp>
        <p:nvSpPr>
          <p:cNvPr id="17" name="Freeform 27">
            <a:extLst>
              <a:ext uri="{FF2B5EF4-FFF2-40B4-BE49-F238E27FC236}">
                <a16:creationId xmlns:a16="http://schemas.microsoft.com/office/drawing/2014/main" id="{9653E464-12F8-5796-FDB9-F58210A749DB}"/>
              </a:ext>
            </a:extLst>
          </p:cNvPr>
          <p:cNvSpPr>
            <a:spLocks noChangeArrowheads="1"/>
          </p:cNvSpPr>
          <p:nvPr/>
        </p:nvSpPr>
        <p:spPr bwMode="auto">
          <a:xfrm>
            <a:off x="5817704" y="2886207"/>
            <a:ext cx="1060770" cy="34551"/>
          </a:xfrm>
          <a:custGeom>
            <a:avLst/>
            <a:gdLst>
              <a:gd name="connsiteX0" fmla="*/ 2708681 w 2827983"/>
              <a:gd name="connsiteY0" fmla="*/ 0 h 92111"/>
              <a:gd name="connsiteX1" fmla="*/ 2783707 w 2827983"/>
              <a:gd name="connsiteY1" fmla="*/ 0 h 92111"/>
              <a:gd name="connsiteX2" fmla="*/ 2827983 w 2827983"/>
              <a:gd name="connsiteY2" fmla="*/ 46055 h 92111"/>
              <a:gd name="connsiteX3" fmla="*/ 2783707 w 2827983"/>
              <a:gd name="connsiteY3" fmla="*/ 92111 h 92111"/>
              <a:gd name="connsiteX4" fmla="*/ 2708681 w 2827983"/>
              <a:gd name="connsiteY4" fmla="*/ 92111 h 92111"/>
              <a:gd name="connsiteX5" fmla="*/ 2664405 w 2827983"/>
              <a:gd name="connsiteY5" fmla="*/ 46055 h 92111"/>
              <a:gd name="connsiteX6" fmla="*/ 2708681 w 2827983"/>
              <a:gd name="connsiteY6" fmla="*/ 0 h 92111"/>
              <a:gd name="connsiteX7" fmla="*/ 2407343 w 2827983"/>
              <a:gd name="connsiteY7" fmla="*/ 0 h 92111"/>
              <a:gd name="connsiteX8" fmla="*/ 2559171 w 2827983"/>
              <a:gd name="connsiteY8" fmla="*/ 0 h 92111"/>
              <a:gd name="connsiteX9" fmla="*/ 2602727 w 2827983"/>
              <a:gd name="connsiteY9" fmla="*/ 46055 h 92111"/>
              <a:gd name="connsiteX10" fmla="*/ 2559171 w 2827983"/>
              <a:gd name="connsiteY10" fmla="*/ 92111 h 92111"/>
              <a:gd name="connsiteX11" fmla="*/ 2407343 w 2827983"/>
              <a:gd name="connsiteY11" fmla="*/ 92111 h 92111"/>
              <a:gd name="connsiteX12" fmla="*/ 2362541 w 2827983"/>
              <a:gd name="connsiteY12" fmla="*/ 46055 h 92111"/>
              <a:gd name="connsiteX13" fmla="*/ 2407343 w 2827983"/>
              <a:gd name="connsiteY13" fmla="*/ 0 h 92111"/>
              <a:gd name="connsiteX14" fmla="*/ 2101197 w 2827983"/>
              <a:gd name="connsiteY14" fmla="*/ 0 h 92111"/>
              <a:gd name="connsiteX15" fmla="*/ 2254271 w 2827983"/>
              <a:gd name="connsiteY15" fmla="*/ 0 h 92111"/>
              <a:gd name="connsiteX16" fmla="*/ 2299071 w 2827983"/>
              <a:gd name="connsiteY16" fmla="*/ 46055 h 92111"/>
              <a:gd name="connsiteX17" fmla="*/ 2254271 w 2827983"/>
              <a:gd name="connsiteY17" fmla="*/ 92111 h 92111"/>
              <a:gd name="connsiteX18" fmla="*/ 2101197 w 2827983"/>
              <a:gd name="connsiteY18" fmla="*/ 92111 h 92111"/>
              <a:gd name="connsiteX19" fmla="*/ 2057641 w 2827983"/>
              <a:gd name="connsiteY19" fmla="*/ 46055 h 92111"/>
              <a:gd name="connsiteX20" fmla="*/ 2101197 w 2827983"/>
              <a:gd name="connsiteY20" fmla="*/ 0 h 92111"/>
              <a:gd name="connsiteX21" fmla="*/ 1797543 w 2827983"/>
              <a:gd name="connsiteY21" fmla="*/ 0 h 92111"/>
              <a:gd name="connsiteX22" fmla="*/ 1949371 w 2827983"/>
              <a:gd name="connsiteY22" fmla="*/ 0 h 92111"/>
              <a:gd name="connsiteX23" fmla="*/ 1994171 w 2827983"/>
              <a:gd name="connsiteY23" fmla="*/ 46055 h 92111"/>
              <a:gd name="connsiteX24" fmla="*/ 1949371 w 2827983"/>
              <a:gd name="connsiteY24" fmla="*/ 92111 h 92111"/>
              <a:gd name="connsiteX25" fmla="*/ 1797543 w 2827983"/>
              <a:gd name="connsiteY25" fmla="*/ 92111 h 92111"/>
              <a:gd name="connsiteX26" fmla="*/ 1752741 w 2827983"/>
              <a:gd name="connsiteY26" fmla="*/ 46055 h 92111"/>
              <a:gd name="connsiteX27" fmla="*/ 1797543 w 2827983"/>
              <a:gd name="connsiteY27" fmla="*/ 0 h 92111"/>
              <a:gd name="connsiteX28" fmla="*/ 1492643 w 2827983"/>
              <a:gd name="connsiteY28" fmla="*/ 0 h 92111"/>
              <a:gd name="connsiteX29" fmla="*/ 1644469 w 2827983"/>
              <a:gd name="connsiteY29" fmla="*/ 0 h 92111"/>
              <a:gd name="connsiteX30" fmla="*/ 1689271 w 2827983"/>
              <a:gd name="connsiteY30" fmla="*/ 46055 h 92111"/>
              <a:gd name="connsiteX31" fmla="*/ 1644469 w 2827983"/>
              <a:gd name="connsiteY31" fmla="*/ 92111 h 92111"/>
              <a:gd name="connsiteX32" fmla="*/ 1492643 w 2827983"/>
              <a:gd name="connsiteY32" fmla="*/ 92111 h 92111"/>
              <a:gd name="connsiteX33" fmla="*/ 1449085 w 2827983"/>
              <a:gd name="connsiteY33" fmla="*/ 46055 h 92111"/>
              <a:gd name="connsiteX34" fmla="*/ 1492643 w 2827983"/>
              <a:gd name="connsiteY34" fmla="*/ 0 h 92111"/>
              <a:gd name="connsiteX35" fmla="*/ 1187742 w 2827983"/>
              <a:gd name="connsiteY35" fmla="*/ 0 h 92111"/>
              <a:gd name="connsiteX36" fmla="*/ 1340815 w 2827983"/>
              <a:gd name="connsiteY36" fmla="*/ 0 h 92111"/>
              <a:gd name="connsiteX37" fmla="*/ 1384371 w 2827983"/>
              <a:gd name="connsiteY37" fmla="*/ 46055 h 92111"/>
              <a:gd name="connsiteX38" fmla="*/ 1340815 w 2827983"/>
              <a:gd name="connsiteY38" fmla="*/ 92111 h 92111"/>
              <a:gd name="connsiteX39" fmla="*/ 1187742 w 2827983"/>
              <a:gd name="connsiteY39" fmla="*/ 92111 h 92111"/>
              <a:gd name="connsiteX40" fmla="*/ 1144185 w 2827983"/>
              <a:gd name="connsiteY40" fmla="*/ 46055 h 92111"/>
              <a:gd name="connsiteX41" fmla="*/ 1187742 w 2827983"/>
              <a:gd name="connsiteY41" fmla="*/ 0 h 92111"/>
              <a:gd name="connsiteX42" fmla="*/ 884086 w 2827983"/>
              <a:gd name="connsiteY42" fmla="*/ 0 h 92111"/>
              <a:gd name="connsiteX43" fmla="*/ 1035914 w 2827983"/>
              <a:gd name="connsiteY43" fmla="*/ 0 h 92111"/>
              <a:gd name="connsiteX44" fmla="*/ 1080716 w 2827983"/>
              <a:gd name="connsiteY44" fmla="*/ 46055 h 92111"/>
              <a:gd name="connsiteX45" fmla="*/ 1035914 w 2827983"/>
              <a:gd name="connsiteY45" fmla="*/ 92111 h 92111"/>
              <a:gd name="connsiteX46" fmla="*/ 884086 w 2827983"/>
              <a:gd name="connsiteY46" fmla="*/ 92111 h 92111"/>
              <a:gd name="connsiteX47" fmla="*/ 839285 w 2827983"/>
              <a:gd name="connsiteY47" fmla="*/ 46055 h 92111"/>
              <a:gd name="connsiteX48" fmla="*/ 884086 w 2827983"/>
              <a:gd name="connsiteY48" fmla="*/ 0 h 92111"/>
              <a:gd name="connsiteX49" fmla="*/ 579186 w 2827983"/>
              <a:gd name="connsiteY49" fmla="*/ 0 h 92111"/>
              <a:gd name="connsiteX50" fmla="*/ 731014 w 2827983"/>
              <a:gd name="connsiteY50" fmla="*/ 0 h 92111"/>
              <a:gd name="connsiteX51" fmla="*/ 775816 w 2827983"/>
              <a:gd name="connsiteY51" fmla="*/ 46055 h 92111"/>
              <a:gd name="connsiteX52" fmla="*/ 731014 w 2827983"/>
              <a:gd name="connsiteY52" fmla="*/ 92111 h 92111"/>
              <a:gd name="connsiteX53" fmla="*/ 579186 w 2827983"/>
              <a:gd name="connsiteY53" fmla="*/ 92111 h 92111"/>
              <a:gd name="connsiteX54" fmla="*/ 534385 w 2827983"/>
              <a:gd name="connsiteY54" fmla="*/ 46055 h 92111"/>
              <a:gd name="connsiteX55" fmla="*/ 579186 w 2827983"/>
              <a:gd name="connsiteY55" fmla="*/ 0 h 92111"/>
              <a:gd name="connsiteX56" fmla="*/ 274286 w 2827983"/>
              <a:gd name="connsiteY56" fmla="*/ 0 h 92111"/>
              <a:gd name="connsiteX57" fmla="*/ 426114 w 2827983"/>
              <a:gd name="connsiteY57" fmla="*/ 0 h 92111"/>
              <a:gd name="connsiteX58" fmla="*/ 472160 w 2827983"/>
              <a:gd name="connsiteY58" fmla="*/ 46055 h 92111"/>
              <a:gd name="connsiteX59" fmla="*/ 426114 w 2827983"/>
              <a:gd name="connsiteY59" fmla="*/ 92111 h 92111"/>
              <a:gd name="connsiteX60" fmla="*/ 274286 w 2827983"/>
              <a:gd name="connsiteY60" fmla="*/ 92111 h 92111"/>
              <a:gd name="connsiteX61" fmla="*/ 230729 w 2827983"/>
              <a:gd name="connsiteY61" fmla="*/ 46055 h 92111"/>
              <a:gd name="connsiteX62" fmla="*/ 274286 w 2827983"/>
              <a:gd name="connsiteY62" fmla="*/ 0 h 92111"/>
              <a:gd name="connsiteX63" fmla="*/ 43371 w 2827983"/>
              <a:gd name="connsiteY63" fmla="*/ 0 h 92111"/>
              <a:gd name="connsiteX64" fmla="*/ 120199 w 2827983"/>
              <a:gd name="connsiteY64" fmla="*/ 0 h 92111"/>
              <a:gd name="connsiteX65" fmla="*/ 163570 w 2827983"/>
              <a:gd name="connsiteY65" fmla="*/ 46055 h 92111"/>
              <a:gd name="connsiteX66" fmla="*/ 120199 w 2827983"/>
              <a:gd name="connsiteY66" fmla="*/ 92111 h 92111"/>
              <a:gd name="connsiteX67" fmla="*/ 43371 w 2827983"/>
              <a:gd name="connsiteY67" fmla="*/ 92111 h 92111"/>
              <a:gd name="connsiteX68" fmla="*/ 0 w 2827983"/>
              <a:gd name="connsiteY68" fmla="*/ 46055 h 92111"/>
              <a:gd name="connsiteX69" fmla="*/ 43371 w 2827983"/>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27983" h="92111">
                <a:moveTo>
                  <a:pt x="2708681" y="0"/>
                </a:moveTo>
                <a:lnTo>
                  <a:pt x="2783707" y="0"/>
                </a:lnTo>
                <a:cubicBezTo>
                  <a:pt x="2808305" y="0"/>
                  <a:pt x="2827983" y="20469"/>
                  <a:pt x="2827983" y="46055"/>
                </a:cubicBezTo>
                <a:cubicBezTo>
                  <a:pt x="2827983" y="71642"/>
                  <a:pt x="2808305" y="92111"/>
                  <a:pt x="2783707" y="92111"/>
                </a:cubicBezTo>
                <a:lnTo>
                  <a:pt x="2708681" y="92111"/>
                </a:lnTo>
                <a:cubicBezTo>
                  <a:pt x="2685313" y="92111"/>
                  <a:pt x="2664405" y="71642"/>
                  <a:pt x="2664405" y="46055"/>
                </a:cubicBezTo>
                <a:cubicBezTo>
                  <a:pt x="2664405" y="20469"/>
                  <a:pt x="2685313" y="0"/>
                  <a:pt x="2708681" y="0"/>
                </a:cubicBezTo>
                <a:close/>
                <a:moveTo>
                  <a:pt x="2407343" y="0"/>
                </a:moveTo>
                <a:lnTo>
                  <a:pt x="2559171" y="0"/>
                </a:lnTo>
                <a:cubicBezTo>
                  <a:pt x="2582815" y="0"/>
                  <a:pt x="2602727" y="20469"/>
                  <a:pt x="2602727" y="46055"/>
                </a:cubicBezTo>
                <a:cubicBezTo>
                  <a:pt x="2602727" y="71642"/>
                  <a:pt x="2582815" y="92111"/>
                  <a:pt x="2559171" y="92111"/>
                </a:cubicBezTo>
                <a:lnTo>
                  <a:pt x="2407343" y="92111"/>
                </a:lnTo>
                <a:cubicBezTo>
                  <a:pt x="2381209" y="92111"/>
                  <a:pt x="2362541" y="71642"/>
                  <a:pt x="2362541" y="46055"/>
                </a:cubicBezTo>
                <a:cubicBezTo>
                  <a:pt x="2362541" y="20469"/>
                  <a:pt x="2381209" y="0"/>
                  <a:pt x="2407343" y="0"/>
                </a:cubicBezTo>
                <a:close/>
                <a:moveTo>
                  <a:pt x="2101197" y="0"/>
                </a:moveTo>
                <a:lnTo>
                  <a:pt x="2254271" y="0"/>
                </a:lnTo>
                <a:cubicBezTo>
                  <a:pt x="2279161" y="0"/>
                  <a:pt x="2299071" y="20469"/>
                  <a:pt x="2299071" y="46055"/>
                </a:cubicBezTo>
                <a:cubicBezTo>
                  <a:pt x="2299071" y="71642"/>
                  <a:pt x="2279161" y="92111"/>
                  <a:pt x="2254271" y="92111"/>
                </a:cubicBezTo>
                <a:lnTo>
                  <a:pt x="2101197" y="92111"/>
                </a:lnTo>
                <a:cubicBezTo>
                  <a:pt x="2077553" y="92111"/>
                  <a:pt x="2057641" y="71642"/>
                  <a:pt x="2057641" y="46055"/>
                </a:cubicBezTo>
                <a:cubicBezTo>
                  <a:pt x="2057641" y="20469"/>
                  <a:pt x="2077553" y="0"/>
                  <a:pt x="2101197" y="0"/>
                </a:cubicBezTo>
                <a:close/>
                <a:moveTo>
                  <a:pt x="1797543" y="0"/>
                </a:moveTo>
                <a:lnTo>
                  <a:pt x="1949371" y="0"/>
                </a:lnTo>
                <a:cubicBezTo>
                  <a:pt x="1974259" y="0"/>
                  <a:pt x="1994171" y="20469"/>
                  <a:pt x="1994171" y="46055"/>
                </a:cubicBezTo>
                <a:cubicBezTo>
                  <a:pt x="1994171" y="71642"/>
                  <a:pt x="1974259" y="92111"/>
                  <a:pt x="1949371" y="92111"/>
                </a:cubicBezTo>
                <a:lnTo>
                  <a:pt x="1797543" y="92111"/>
                </a:lnTo>
                <a:cubicBezTo>
                  <a:pt x="1772653" y="92111"/>
                  <a:pt x="1752741" y="71642"/>
                  <a:pt x="1752741" y="46055"/>
                </a:cubicBezTo>
                <a:cubicBezTo>
                  <a:pt x="1752741" y="20469"/>
                  <a:pt x="1772653" y="0"/>
                  <a:pt x="1797543" y="0"/>
                </a:cubicBezTo>
                <a:close/>
                <a:moveTo>
                  <a:pt x="1492643" y="0"/>
                </a:moveTo>
                <a:lnTo>
                  <a:pt x="1644469" y="0"/>
                </a:lnTo>
                <a:cubicBezTo>
                  <a:pt x="1669359" y="0"/>
                  <a:pt x="1689271" y="20469"/>
                  <a:pt x="1689271" y="46055"/>
                </a:cubicBezTo>
                <a:cubicBezTo>
                  <a:pt x="1689271" y="71642"/>
                  <a:pt x="1669359" y="92111"/>
                  <a:pt x="1644469" y="92111"/>
                </a:cubicBezTo>
                <a:lnTo>
                  <a:pt x="1492643" y="92111"/>
                </a:lnTo>
                <a:cubicBezTo>
                  <a:pt x="1467753" y="92111"/>
                  <a:pt x="1449085" y="71642"/>
                  <a:pt x="1449085" y="46055"/>
                </a:cubicBezTo>
                <a:cubicBezTo>
                  <a:pt x="1449085" y="20469"/>
                  <a:pt x="1467753" y="0"/>
                  <a:pt x="1492643" y="0"/>
                </a:cubicBezTo>
                <a:close/>
                <a:moveTo>
                  <a:pt x="1187742" y="0"/>
                </a:moveTo>
                <a:lnTo>
                  <a:pt x="1340815" y="0"/>
                </a:lnTo>
                <a:cubicBezTo>
                  <a:pt x="1364459" y="0"/>
                  <a:pt x="1384371" y="20469"/>
                  <a:pt x="1384371" y="46055"/>
                </a:cubicBezTo>
                <a:cubicBezTo>
                  <a:pt x="1384371" y="71642"/>
                  <a:pt x="1364459" y="92111"/>
                  <a:pt x="1340815" y="92111"/>
                </a:cubicBezTo>
                <a:lnTo>
                  <a:pt x="1187742" y="92111"/>
                </a:lnTo>
                <a:cubicBezTo>
                  <a:pt x="1164097" y="92111"/>
                  <a:pt x="1144185" y="71642"/>
                  <a:pt x="1144185" y="46055"/>
                </a:cubicBezTo>
                <a:cubicBezTo>
                  <a:pt x="1144185" y="20469"/>
                  <a:pt x="1164097" y="0"/>
                  <a:pt x="1187742" y="0"/>
                </a:cubicBezTo>
                <a:close/>
                <a:moveTo>
                  <a:pt x="884086" y="0"/>
                </a:moveTo>
                <a:lnTo>
                  <a:pt x="1035914" y="0"/>
                </a:lnTo>
                <a:cubicBezTo>
                  <a:pt x="1060804" y="0"/>
                  <a:pt x="1080716" y="20469"/>
                  <a:pt x="1080716" y="46055"/>
                </a:cubicBezTo>
                <a:cubicBezTo>
                  <a:pt x="1080716" y="71642"/>
                  <a:pt x="1060804" y="92111"/>
                  <a:pt x="1035914" y="92111"/>
                </a:cubicBezTo>
                <a:lnTo>
                  <a:pt x="884086" y="92111"/>
                </a:lnTo>
                <a:cubicBezTo>
                  <a:pt x="859197" y="92111"/>
                  <a:pt x="839285" y="71642"/>
                  <a:pt x="839285" y="46055"/>
                </a:cubicBezTo>
                <a:cubicBezTo>
                  <a:pt x="839285" y="20469"/>
                  <a:pt x="859197" y="0"/>
                  <a:pt x="884086" y="0"/>
                </a:cubicBezTo>
                <a:close/>
                <a:moveTo>
                  <a:pt x="579186" y="0"/>
                </a:moveTo>
                <a:lnTo>
                  <a:pt x="731014" y="0"/>
                </a:lnTo>
                <a:cubicBezTo>
                  <a:pt x="755904" y="0"/>
                  <a:pt x="775816" y="20469"/>
                  <a:pt x="775816" y="46055"/>
                </a:cubicBezTo>
                <a:cubicBezTo>
                  <a:pt x="775816" y="71642"/>
                  <a:pt x="755904" y="92111"/>
                  <a:pt x="731014" y="92111"/>
                </a:cubicBezTo>
                <a:lnTo>
                  <a:pt x="579186" y="92111"/>
                </a:lnTo>
                <a:cubicBezTo>
                  <a:pt x="554296" y="92111"/>
                  <a:pt x="534385" y="71642"/>
                  <a:pt x="534385" y="46055"/>
                </a:cubicBezTo>
                <a:cubicBezTo>
                  <a:pt x="534385" y="20469"/>
                  <a:pt x="554296" y="0"/>
                  <a:pt x="579186" y="0"/>
                </a:cubicBezTo>
                <a:close/>
                <a:moveTo>
                  <a:pt x="274286" y="0"/>
                </a:moveTo>
                <a:lnTo>
                  <a:pt x="426114" y="0"/>
                </a:lnTo>
                <a:cubicBezTo>
                  <a:pt x="451004" y="0"/>
                  <a:pt x="472160" y="20469"/>
                  <a:pt x="472160" y="46055"/>
                </a:cubicBezTo>
                <a:cubicBezTo>
                  <a:pt x="472160" y="71642"/>
                  <a:pt x="451004" y="92111"/>
                  <a:pt x="426114" y="92111"/>
                </a:cubicBezTo>
                <a:lnTo>
                  <a:pt x="274286" y="92111"/>
                </a:lnTo>
                <a:cubicBezTo>
                  <a:pt x="250641" y="92111"/>
                  <a:pt x="230729" y="71642"/>
                  <a:pt x="230729" y="46055"/>
                </a:cubicBezTo>
                <a:cubicBezTo>
                  <a:pt x="230729" y="20469"/>
                  <a:pt x="250641" y="0"/>
                  <a:pt x="274286" y="0"/>
                </a:cubicBezTo>
                <a:close/>
                <a:moveTo>
                  <a:pt x="43371" y="0"/>
                </a:moveTo>
                <a:lnTo>
                  <a:pt x="120199" y="0"/>
                </a:lnTo>
                <a:cubicBezTo>
                  <a:pt x="143743" y="0"/>
                  <a:pt x="163570" y="20469"/>
                  <a:pt x="163570" y="46055"/>
                </a:cubicBezTo>
                <a:cubicBezTo>
                  <a:pt x="163570" y="71642"/>
                  <a:pt x="143743" y="92111"/>
                  <a:pt x="120199" y="92111"/>
                </a:cubicBezTo>
                <a:lnTo>
                  <a:pt x="43371" y="92111"/>
                </a:lnTo>
                <a:cubicBezTo>
                  <a:pt x="19827" y="92111"/>
                  <a:pt x="0" y="71642"/>
                  <a:pt x="0" y="46055"/>
                </a:cubicBezTo>
                <a:cubicBezTo>
                  <a:pt x="0" y="20469"/>
                  <a:pt x="19827" y="0"/>
                  <a:pt x="43371" y="0"/>
                </a:cubicBezTo>
                <a:close/>
              </a:path>
            </a:pathLst>
          </a:custGeom>
          <a:solidFill>
            <a:schemeClr val="accent3"/>
          </a:solidFill>
          <a:ln>
            <a:noFill/>
          </a:ln>
          <a:effectLst/>
        </p:spPr>
        <p:txBody>
          <a:bodyPr wrap="square" anchor="ctr">
            <a:noAutofit/>
          </a:bodyPr>
          <a:lstStyle/>
          <a:p>
            <a:pPr defTabSz="685846"/>
            <a:endParaRPr lang="en-US" sz="2449">
              <a:solidFill>
                <a:srgbClr val="747993"/>
              </a:solidFill>
              <a:latin typeface="Calibri" panose="020F0502020204030204"/>
            </a:endParaRPr>
          </a:p>
        </p:txBody>
      </p:sp>
      <p:sp>
        <p:nvSpPr>
          <p:cNvPr id="18" name="Freeform 28">
            <a:extLst>
              <a:ext uri="{FF2B5EF4-FFF2-40B4-BE49-F238E27FC236}">
                <a16:creationId xmlns:a16="http://schemas.microsoft.com/office/drawing/2014/main" id="{A27BA7E8-0E78-FE95-EA56-A2AB9EEBF7D9}"/>
              </a:ext>
            </a:extLst>
          </p:cNvPr>
          <p:cNvSpPr>
            <a:spLocks noChangeArrowheads="1"/>
          </p:cNvSpPr>
          <p:nvPr/>
        </p:nvSpPr>
        <p:spPr bwMode="auto">
          <a:xfrm>
            <a:off x="2265154" y="2886207"/>
            <a:ext cx="1062831" cy="34551"/>
          </a:xfrm>
          <a:custGeom>
            <a:avLst/>
            <a:gdLst>
              <a:gd name="connsiteX0" fmla="*/ 2712946 w 2833478"/>
              <a:gd name="connsiteY0" fmla="*/ 0 h 92111"/>
              <a:gd name="connsiteX1" fmla="*/ 2787971 w 2833478"/>
              <a:gd name="connsiteY1" fmla="*/ 0 h 92111"/>
              <a:gd name="connsiteX2" fmla="*/ 2833478 w 2833478"/>
              <a:gd name="connsiteY2" fmla="*/ 46055 h 92111"/>
              <a:gd name="connsiteX3" fmla="*/ 2787971 w 2833478"/>
              <a:gd name="connsiteY3" fmla="*/ 92111 h 92111"/>
              <a:gd name="connsiteX4" fmla="*/ 2712946 w 2833478"/>
              <a:gd name="connsiteY4" fmla="*/ 92111 h 92111"/>
              <a:gd name="connsiteX5" fmla="*/ 2669899 w 2833478"/>
              <a:gd name="connsiteY5" fmla="*/ 46055 h 92111"/>
              <a:gd name="connsiteX6" fmla="*/ 2712946 w 2833478"/>
              <a:gd name="connsiteY6" fmla="*/ 0 h 92111"/>
              <a:gd name="connsiteX7" fmla="*/ 2411239 w 2833478"/>
              <a:gd name="connsiteY7" fmla="*/ 0 h 92111"/>
              <a:gd name="connsiteX8" fmla="*/ 2563338 w 2833478"/>
              <a:gd name="connsiteY8" fmla="*/ 0 h 92111"/>
              <a:gd name="connsiteX9" fmla="*/ 2608220 w 2833478"/>
              <a:gd name="connsiteY9" fmla="*/ 46055 h 92111"/>
              <a:gd name="connsiteX10" fmla="*/ 2563338 w 2833478"/>
              <a:gd name="connsiteY10" fmla="*/ 92111 h 92111"/>
              <a:gd name="connsiteX11" fmla="*/ 2411239 w 2833478"/>
              <a:gd name="connsiteY11" fmla="*/ 92111 h 92111"/>
              <a:gd name="connsiteX12" fmla="*/ 2366357 w 2833478"/>
              <a:gd name="connsiteY12" fmla="*/ 46055 h 92111"/>
              <a:gd name="connsiteX13" fmla="*/ 2411239 w 2833478"/>
              <a:gd name="connsiteY13" fmla="*/ 0 h 92111"/>
              <a:gd name="connsiteX14" fmla="*/ 2105793 w 2833478"/>
              <a:gd name="connsiteY14" fmla="*/ 0 h 92111"/>
              <a:gd name="connsiteX15" fmla="*/ 2257893 w 2833478"/>
              <a:gd name="connsiteY15" fmla="*/ 0 h 92111"/>
              <a:gd name="connsiteX16" fmla="*/ 2302775 w 2833478"/>
              <a:gd name="connsiteY16" fmla="*/ 46055 h 92111"/>
              <a:gd name="connsiteX17" fmla="*/ 2257893 w 2833478"/>
              <a:gd name="connsiteY17" fmla="*/ 92111 h 92111"/>
              <a:gd name="connsiteX18" fmla="*/ 2105793 w 2833478"/>
              <a:gd name="connsiteY18" fmla="*/ 92111 h 92111"/>
              <a:gd name="connsiteX19" fmla="*/ 2062158 w 2833478"/>
              <a:gd name="connsiteY19" fmla="*/ 46055 h 92111"/>
              <a:gd name="connsiteX20" fmla="*/ 2105793 w 2833478"/>
              <a:gd name="connsiteY20" fmla="*/ 0 h 92111"/>
              <a:gd name="connsiteX21" fmla="*/ 1800348 w 2833478"/>
              <a:gd name="connsiteY21" fmla="*/ 0 h 92111"/>
              <a:gd name="connsiteX22" fmla="*/ 1953694 w 2833478"/>
              <a:gd name="connsiteY22" fmla="*/ 0 h 92111"/>
              <a:gd name="connsiteX23" fmla="*/ 1997329 w 2833478"/>
              <a:gd name="connsiteY23" fmla="*/ 46055 h 92111"/>
              <a:gd name="connsiteX24" fmla="*/ 1953694 w 2833478"/>
              <a:gd name="connsiteY24" fmla="*/ 92111 h 92111"/>
              <a:gd name="connsiteX25" fmla="*/ 1800348 w 2833478"/>
              <a:gd name="connsiteY25" fmla="*/ 92111 h 92111"/>
              <a:gd name="connsiteX26" fmla="*/ 1755466 w 2833478"/>
              <a:gd name="connsiteY26" fmla="*/ 46055 h 92111"/>
              <a:gd name="connsiteX27" fmla="*/ 1800348 w 2833478"/>
              <a:gd name="connsiteY27" fmla="*/ 0 h 92111"/>
              <a:gd name="connsiteX28" fmla="*/ 1494902 w 2833478"/>
              <a:gd name="connsiteY28" fmla="*/ 0 h 92111"/>
              <a:gd name="connsiteX29" fmla="*/ 1648248 w 2833478"/>
              <a:gd name="connsiteY29" fmla="*/ 0 h 92111"/>
              <a:gd name="connsiteX30" fmla="*/ 1693130 w 2833478"/>
              <a:gd name="connsiteY30" fmla="*/ 46055 h 92111"/>
              <a:gd name="connsiteX31" fmla="*/ 1648248 w 2833478"/>
              <a:gd name="connsiteY31" fmla="*/ 92111 h 92111"/>
              <a:gd name="connsiteX32" fmla="*/ 1494902 w 2833478"/>
              <a:gd name="connsiteY32" fmla="*/ 92111 h 92111"/>
              <a:gd name="connsiteX33" fmla="*/ 1451267 w 2833478"/>
              <a:gd name="connsiteY33" fmla="*/ 46055 h 92111"/>
              <a:gd name="connsiteX34" fmla="*/ 1494902 w 2833478"/>
              <a:gd name="connsiteY34" fmla="*/ 0 h 92111"/>
              <a:gd name="connsiteX35" fmla="*/ 1190703 w 2833478"/>
              <a:gd name="connsiteY35" fmla="*/ 0 h 92111"/>
              <a:gd name="connsiteX36" fmla="*/ 1342803 w 2833478"/>
              <a:gd name="connsiteY36" fmla="*/ 0 h 92111"/>
              <a:gd name="connsiteX37" fmla="*/ 1387685 w 2833478"/>
              <a:gd name="connsiteY37" fmla="*/ 46055 h 92111"/>
              <a:gd name="connsiteX38" fmla="*/ 1342803 w 2833478"/>
              <a:gd name="connsiteY38" fmla="*/ 92111 h 92111"/>
              <a:gd name="connsiteX39" fmla="*/ 1190703 w 2833478"/>
              <a:gd name="connsiteY39" fmla="*/ 92111 h 92111"/>
              <a:gd name="connsiteX40" fmla="*/ 1145822 w 2833478"/>
              <a:gd name="connsiteY40" fmla="*/ 46055 h 92111"/>
              <a:gd name="connsiteX41" fmla="*/ 1190703 w 2833478"/>
              <a:gd name="connsiteY41" fmla="*/ 0 h 92111"/>
              <a:gd name="connsiteX42" fmla="*/ 885258 w 2833478"/>
              <a:gd name="connsiteY42" fmla="*/ 0 h 92111"/>
              <a:gd name="connsiteX43" fmla="*/ 1037357 w 2833478"/>
              <a:gd name="connsiteY43" fmla="*/ 0 h 92111"/>
              <a:gd name="connsiteX44" fmla="*/ 1082239 w 2833478"/>
              <a:gd name="connsiteY44" fmla="*/ 46055 h 92111"/>
              <a:gd name="connsiteX45" fmla="*/ 1037357 w 2833478"/>
              <a:gd name="connsiteY45" fmla="*/ 92111 h 92111"/>
              <a:gd name="connsiteX46" fmla="*/ 885258 w 2833478"/>
              <a:gd name="connsiteY46" fmla="*/ 92111 h 92111"/>
              <a:gd name="connsiteX47" fmla="*/ 840376 w 2833478"/>
              <a:gd name="connsiteY47" fmla="*/ 46055 h 92111"/>
              <a:gd name="connsiteX48" fmla="*/ 885258 w 2833478"/>
              <a:gd name="connsiteY48" fmla="*/ 0 h 92111"/>
              <a:gd name="connsiteX49" fmla="*/ 579812 w 2833478"/>
              <a:gd name="connsiteY49" fmla="*/ 0 h 92111"/>
              <a:gd name="connsiteX50" fmla="*/ 733158 w 2833478"/>
              <a:gd name="connsiteY50" fmla="*/ 0 h 92111"/>
              <a:gd name="connsiteX51" fmla="*/ 776794 w 2833478"/>
              <a:gd name="connsiteY51" fmla="*/ 46055 h 92111"/>
              <a:gd name="connsiteX52" fmla="*/ 733158 w 2833478"/>
              <a:gd name="connsiteY52" fmla="*/ 92111 h 92111"/>
              <a:gd name="connsiteX53" fmla="*/ 579812 w 2833478"/>
              <a:gd name="connsiteY53" fmla="*/ 92111 h 92111"/>
              <a:gd name="connsiteX54" fmla="*/ 536177 w 2833478"/>
              <a:gd name="connsiteY54" fmla="*/ 46055 h 92111"/>
              <a:gd name="connsiteX55" fmla="*/ 579812 w 2833478"/>
              <a:gd name="connsiteY55" fmla="*/ 0 h 92111"/>
              <a:gd name="connsiteX56" fmla="*/ 275614 w 2833478"/>
              <a:gd name="connsiteY56" fmla="*/ 0 h 92111"/>
              <a:gd name="connsiteX57" fmla="*/ 427713 w 2833478"/>
              <a:gd name="connsiteY57" fmla="*/ 0 h 92111"/>
              <a:gd name="connsiteX58" fmla="*/ 471348 w 2833478"/>
              <a:gd name="connsiteY58" fmla="*/ 46055 h 92111"/>
              <a:gd name="connsiteX59" fmla="*/ 427713 w 2833478"/>
              <a:gd name="connsiteY59" fmla="*/ 92111 h 92111"/>
              <a:gd name="connsiteX60" fmla="*/ 275614 w 2833478"/>
              <a:gd name="connsiteY60" fmla="*/ 92111 h 92111"/>
              <a:gd name="connsiteX61" fmla="*/ 230732 w 2833478"/>
              <a:gd name="connsiteY61" fmla="*/ 46055 h 92111"/>
              <a:gd name="connsiteX62" fmla="*/ 275614 w 2833478"/>
              <a:gd name="connsiteY62" fmla="*/ 0 h 92111"/>
              <a:gd name="connsiteX63" fmla="*/ 44277 w 2833478"/>
              <a:gd name="connsiteY63" fmla="*/ 0 h 92111"/>
              <a:gd name="connsiteX64" fmla="*/ 119302 w 2833478"/>
              <a:gd name="connsiteY64" fmla="*/ 0 h 92111"/>
              <a:gd name="connsiteX65" fmla="*/ 163579 w 2833478"/>
              <a:gd name="connsiteY65" fmla="*/ 46055 h 92111"/>
              <a:gd name="connsiteX66" fmla="*/ 119302 w 2833478"/>
              <a:gd name="connsiteY66" fmla="*/ 92111 h 92111"/>
              <a:gd name="connsiteX67" fmla="*/ 44277 w 2833478"/>
              <a:gd name="connsiteY67" fmla="*/ 92111 h 92111"/>
              <a:gd name="connsiteX68" fmla="*/ 0 w 2833478"/>
              <a:gd name="connsiteY68" fmla="*/ 46055 h 92111"/>
              <a:gd name="connsiteX69" fmla="*/ 44277 w 2833478"/>
              <a:gd name="connsiteY69" fmla="*/ 0 h 9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3478" h="92111">
                <a:moveTo>
                  <a:pt x="2712946" y="0"/>
                </a:moveTo>
                <a:lnTo>
                  <a:pt x="2787971" y="0"/>
                </a:lnTo>
                <a:cubicBezTo>
                  <a:pt x="2813799" y="0"/>
                  <a:pt x="2833478" y="20469"/>
                  <a:pt x="2833478" y="46055"/>
                </a:cubicBezTo>
                <a:cubicBezTo>
                  <a:pt x="2833478" y="71642"/>
                  <a:pt x="2813799" y="92111"/>
                  <a:pt x="2787971" y="92111"/>
                </a:cubicBezTo>
                <a:lnTo>
                  <a:pt x="2712946" y="92111"/>
                </a:lnTo>
                <a:cubicBezTo>
                  <a:pt x="2689578" y="92111"/>
                  <a:pt x="2669899" y="71642"/>
                  <a:pt x="2669899" y="46055"/>
                </a:cubicBezTo>
                <a:cubicBezTo>
                  <a:pt x="2669899" y="20469"/>
                  <a:pt x="2689578" y="0"/>
                  <a:pt x="2712946" y="0"/>
                </a:cubicBezTo>
                <a:close/>
                <a:moveTo>
                  <a:pt x="2411239" y="0"/>
                </a:moveTo>
                <a:lnTo>
                  <a:pt x="2563338" y="0"/>
                </a:lnTo>
                <a:cubicBezTo>
                  <a:pt x="2587026" y="0"/>
                  <a:pt x="2608220" y="20469"/>
                  <a:pt x="2608220" y="46055"/>
                </a:cubicBezTo>
                <a:cubicBezTo>
                  <a:pt x="2608220" y="71642"/>
                  <a:pt x="2587026" y="92111"/>
                  <a:pt x="2563338" y="92111"/>
                </a:cubicBezTo>
                <a:lnTo>
                  <a:pt x="2411239" y="92111"/>
                </a:lnTo>
                <a:cubicBezTo>
                  <a:pt x="2386305" y="92111"/>
                  <a:pt x="2366357" y="71642"/>
                  <a:pt x="2366357" y="46055"/>
                </a:cubicBezTo>
                <a:cubicBezTo>
                  <a:pt x="2366357" y="20469"/>
                  <a:pt x="2386305" y="0"/>
                  <a:pt x="2411239" y="0"/>
                </a:cubicBezTo>
                <a:close/>
                <a:moveTo>
                  <a:pt x="2105793" y="0"/>
                </a:moveTo>
                <a:lnTo>
                  <a:pt x="2257893" y="0"/>
                </a:lnTo>
                <a:cubicBezTo>
                  <a:pt x="2282827" y="0"/>
                  <a:pt x="2302775" y="20469"/>
                  <a:pt x="2302775" y="46055"/>
                </a:cubicBezTo>
                <a:cubicBezTo>
                  <a:pt x="2302775" y="71642"/>
                  <a:pt x="2282827" y="92111"/>
                  <a:pt x="2257893" y="92111"/>
                </a:cubicBezTo>
                <a:lnTo>
                  <a:pt x="2105793" y="92111"/>
                </a:lnTo>
                <a:cubicBezTo>
                  <a:pt x="2080859" y="92111"/>
                  <a:pt x="2062158" y="71642"/>
                  <a:pt x="2062158" y="46055"/>
                </a:cubicBezTo>
                <a:cubicBezTo>
                  <a:pt x="2062158" y="20469"/>
                  <a:pt x="2080859" y="0"/>
                  <a:pt x="2105793" y="0"/>
                </a:cubicBezTo>
                <a:close/>
                <a:moveTo>
                  <a:pt x="1800348" y="0"/>
                </a:moveTo>
                <a:lnTo>
                  <a:pt x="1953694" y="0"/>
                </a:lnTo>
                <a:cubicBezTo>
                  <a:pt x="1977382" y="0"/>
                  <a:pt x="1997329" y="20469"/>
                  <a:pt x="1997329" y="46055"/>
                </a:cubicBezTo>
                <a:cubicBezTo>
                  <a:pt x="1997329" y="71642"/>
                  <a:pt x="1977382" y="92111"/>
                  <a:pt x="1953694" y="92111"/>
                </a:cubicBezTo>
                <a:lnTo>
                  <a:pt x="1800348" y="92111"/>
                </a:lnTo>
                <a:cubicBezTo>
                  <a:pt x="1775414" y="92111"/>
                  <a:pt x="1755466" y="71642"/>
                  <a:pt x="1755466" y="46055"/>
                </a:cubicBezTo>
                <a:cubicBezTo>
                  <a:pt x="1755466" y="20469"/>
                  <a:pt x="1775414" y="0"/>
                  <a:pt x="1800348" y="0"/>
                </a:cubicBezTo>
                <a:close/>
                <a:moveTo>
                  <a:pt x="1494902" y="0"/>
                </a:moveTo>
                <a:lnTo>
                  <a:pt x="1648248" y="0"/>
                </a:lnTo>
                <a:cubicBezTo>
                  <a:pt x="1673183" y="0"/>
                  <a:pt x="1693130" y="20469"/>
                  <a:pt x="1693130" y="46055"/>
                </a:cubicBezTo>
                <a:cubicBezTo>
                  <a:pt x="1693130" y="71642"/>
                  <a:pt x="1673183" y="92111"/>
                  <a:pt x="1648248" y="92111"/>
                </a:cubicBezTo>
                <a:lnTo>
                  <a:pt x="1494902" y="92111"/>
                </a:lnTo>
                <a:cubicBezTo>
                  <a:pt x="1471215" y="92111"/>
                  <a:pt x="1451267" y="71642"/>
                  <a:pt x="1451267" y="46055"/>
                </a:cubicBezTo>
                <a:cubicBezTo>
                  <a:pt x="1451267" y="20469"/>
                  <a:pt x="1471215" y="0"/>
                  <a:pt x="1494902" y="0"/>
                </a:cubicBezTo>
                <a:close/>
                <a:moveTo>
                  <a:pt x="1190703" y="0"/>
                </a:moveTo>
                <a:lnTo>
                  <a:pt x="1342803" y="0"/>
                </a:lnTo>
                <a:cubicBezTo>
                  <a:pt x="1367737" y="0"/>
                  <a:pt x="1387685" y="20469"/>
                  <a:pt x="1387685" y="46055"/>
                </a:cubicBezTo>
                <a:cubicBezTo>
                  <a:pt x="1387685" y="71642"/>
                  <a:pt x="1367737" y="92111"/>
                  <a:pt x="1342803" y="92111"/>
                </a:cubicBezTo>
                <a:lnTo>
                  <a:pt x="1190703" y="92111"/>
                </a:lnTo>
                <a:cubicBezTo>
                  <a:pt x="1165769" y="92111"/>
                  <a:pt x="1145822" y="71642"/>
                  <a:pt x="1145822" y="46055"/>
                </a:cubicBezTo>
                <a:cubicBezTo>
                  <a:pt x="1145822" y="20469"/>
                  <a:pt x="1165769" y="0"/>
                  <a:pt x="1190703" y="0"/>
                </a:cubicBezTo>
                <a:close/>
                <a:moveTo>
                  <a:pt x="885258" y="0"/>
                </a:moveTo>
                <a:lnTo>
                  <a:pt x="1037357" y="0"/>
                </a:lnTo>
                <a:cubicBezTo>
                  <a:pt x="1062292" y="0"/>
                  <a:pt x="1082239" y="20469"/>
                  <a:pt x="1082239" y="46055"/>
                </a:cubicBezTo>
                <a:cubicBezTo>
                  <a:pt x="1082239" y="71642"/>
                  <a:pt x="1062292" y="92111"/>
                  <a:pt x="1037357" y="92111"/>
                </a:cubicBezTo>
                <a:lnTo>
                  <a:pt x="885258" y="92111"/>
                </a:lnTo>
                <a:cubicBezTo>
                  <a:pt x="860324" y="92111"/>
                  <a:pt x="840376" y="71642"/>
                  <a:pt x="840376" y="46055"/>
                </a:cubicBezTo>
                <a:cubicBezTo>
                  <a:pt x="840376" y="20469"/>
                  <a:pt x="860324" y="0"/>
                  <a:pt x="885258" y="0"/>
                </a:cubicBezTo>
                <a:close/>
                <a:moveTo>
                  <a:pt x="579812" y="0"/>
                </a:moveTo>
                <a:lnTo>
                  <a:pt x="733158" y="0"/>
                </a:lnTo>
                <a:cubicBezTo>
                  <a:pt x="756846" y="0"/>
                  <a:pt x="776794" y="20469"/>
                  <a:pt x="776794" y="46055"/>
                </a:cubicBezTo>
                <a:cubicBezTo>
                  <a:pt x="776794" y="71642"/>
                  <a:pt x="756846" y="92111"/>
                  <a:pt x="733158" y="92111"/>
                </a:cubicBezTo>
                <a:lnTo>
                  <a:pt x="579812" y="92111"/>
                </a:lnTo>
                <a:cubicBezTo>
                  <a:pt x="556125" y="92111"/>
                  <a:pt x="536177" y="71642"/>
                  <a:pt x="536177" y="46055"/>
                </a:cubicBezTo>
                <a:cubicBezTo>
                  <a:pt x="536177" y="20469"/>
                  <a:pt x="556125" y="0"/>
                  <a:pt x="579812" y="0"/>
                </a:cubicBezTo>
                <a:close/>
                <a:moveTo>
                  <a:pt x="275614" y="0"/>
                </a:moveTo>
                <a:lnTo>
                  <a:pt x="427713" y="0"/>
                </a:lnTo>
                <a:cubicBezTo>
                  <a:pt x="452647" y="0"/>
                  <a:pt x="471348" y="20469"/>
                  <a:pt x="471348" y="46055"/>
                </a:cubicBezTo>
                <a:cubicBezTo>
                  <a:pt x="471348" y="71642"/>
                  <a:pt x="452647" y="92111"/>
                  <a:pt x="427713" y="92111"/>
                </a:cubicBezTo>
                <a:lnTo>
                  <a:pt x="275614" y="92111"/>
                </a:lnTo>
                <a:cubicBezTo>
                  <a:pt x="249432" y="92111"/>
                  <a:pt x="230732" y="71642"/>
                  <a:pt x="230732" y="46055"/>
                </a:cubicBezTo>
                <a:cubicBezTo>
                  <a:pt x="230732" y="20469"/>
                  <a:pt x="249432" y="0"/>
                  <a:pt x="275614" y="0"/>
                </a:cubicBezTo>
                <a:close/>
                <a:moveTo>
                  <a:pt x="44277" y="0"/>
                </a:moveTo>
                <a:lnTo>
                  <a:pt x="119302" y="0"/>
                </a:lnTo>
                <a:cubicBezTo>
                  <a:pt x="143900" y="0"/>
                  <a:pt x="163579" y="20469"/>
                  <a:pt x="163579" y="46055"/>
                </a:cubicBezTo>
                <a:cubicBezTo>
                  <a:pt x="163579" y="71642"/>
                  <a:pt x="143900" y="92111"/>
                  <a:pt x="119302" y="92111"/>
                </a:cubicBezTo>
                <a:lnTo>
                  <a:pt x="44277" y="92111"/>
                </a:lnTo>
                <a:cubicBezTo>
                  <a:pt x="19678" y="92111"/>
                  <a:pt x="0" y="71642"/>
                  <a:pt x="0" y="46055"/>
                </a:cubicBezTo>
                <a:cubicBezTo>
                  <a:pt x="0" y="20469"/>
                  <a:pt x="19678" y="0"/>
                  <a:pt x="44277" y="0"/>
                </a:cubicBezTo>
                <a:close/>
              </a:path>
            </a:pathLst>
          </a:custGeom>
          <a:solidFill>
            <a:schemeClr val="accent4"/>
          </a:solidFill>
          <a:ln>
            <a:noFill/>
          </a:ln>
          <a:effectLst/>
        </p:spPr>
        <p:txBody>
          <a:bodyPr wrap="square" anchor="ctr">
            <a:noAutofit/>
          </a:bodyPr>
          <a:lstStyle/>
          <a:p>
            <a:pPr defTabSz="685846"/>
            <a:endParaRPr lang="en-US" sz="2449">
              <a:solidFill>
                <a:srgbClr val="747993"/>
              </a:solidFill>
              <a:latin typeface="Calibri" panose="020F0502020204030204"/>
            </a:endParaRPr>
          </a:p>
        </p:txBody>
      </p:sp>
      <p:sp>
        <p:nvSpPr>
          <p:cNvPr id="19" name="TextBox 18">
            <a:extLst>
              <a:ext uri="{FF2B5EF4-FFF2-40B4-BE49-F238E27FC236}">
                <a16:creationId xmlns:a16="http://schemas.microsoft.com/office/drawing/2014/main" id="{1E295A77-6064-1259-D2C7-876ABC179686}"/>
              </a:ext>
            </a:extLst>
          </p:cNvPr>
          <p:cNvSpPr txBox="1"/>
          <p:nvPr/>
        </p:nvSpPr>
        <p:spPr>
          <a:xfrm>
            <a:off x="265854" y="1615658"/>
            <a:ext cx="1547148" cy="618631"/>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Identify the lanes in which optimization is possible by reducing empty returns</a:t>
            </a:r>
            <a:r>
              <a:rPr lang="en-US" sz="975" spc="-11" dirty="0">
                <a:solidFill>
                  <a:srgbClr val="747993"/>
                </a:solidFill>
                <a:latin typeface="Source Sans Pro" panose="020B0503030403020204" pitchFamily="34" charset="0"/>
                <a:ea typeface="Source Sans Pro" panose="020B0503030403020204" pitchFamily="34" charset="0"/>
              </a:rPr>
              <a:t>. </a:t>
            </a:r>
          </a:p>
        </p:txBody>
      </p:sp>
      <p:sp>
        <p:nvSpPr>
          <p:cNvPr id="20" name="TextBox 19">
            <a:extLst>
              <a:ext uri="{FF2B5EF4-FFF2-40B4-BE49-F238E27FC236}">
                <a16:creationId xmlns:a16="http://schemas.microsoft.com/office/drawing/2014/main" id="{32BC3D47-7A98-21FE-C866-64B914AE3022}"/>
              </a:ext>
            </a:extLst>
          </p:cNvPr>
          <p:cNvSpPr txBox="1"/>
          <p:nvPr/>
        </p:nvSpPr>
        <p:spPr>
          <a:xfrm>
            <a:off x="497757" y="1318141"/>
            <a:ext cx="1251753" cy="297517"/>
          </a:xfrm>
          <a:prstGeom prst="rect">
            <a:avLst/>
          </a:prstGeom>
          <a:noFill/>
        </p:spPr>
        <p:txBody>
          <a:bodyPr wrap="squar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Identify Lanes</a:t>
            </a:r>
          </a:p>
        </p:txBody>
      </p:sp>
      <p:sp>
        <p:nvSpPr>
          <p:cNvPr id="21" name="TextBox 20">
            <a:extLst>
              <a:ext uri="{FF2B5EF4-FFF2-40B4-BE49-F238E27FC236}">
                <a16:creationId xmlns:a16="http://schemas.microsoft.com/office/drawing/2014/main" id="{1348C40D-0F8A-72A6-B32A-B340B8A8664E}"/>
              </a:ext>
            </a:extLst>
          </p:cNvPr>
          <p:cNvSpPr txBox="1"/>
          <p:nvPr/>
        </p:nvSpPr>
        <p:spPr>
          <a:xfrm>
            <a:off x="276045" y="2867296"/>
            <a:ext cx="1547148" cy="977704"/>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As supply chains constantly develop the need for constant internal and external review with partners is required.</a:t>
            </a:r>
          </a:p>
        </p:txBody>
      </p:sp>
      <p:sp>
        <p:nvSpPr>
          <p:cNvPr id="22" name="TextBox 21">
            <a:extLst>
              <a:ext uri="{FF2B5EF4-FFF2-40B4-BE49-F238E27FC236}">
                <a16:creationId xmlns:a16="http://schemas.microsoft.com/office/drawing/2014/main" id="{DF57351D-0628-5A10-A4C1-331AAD9ED253}"/>
              </a:ext>
            </a:extLst>
          </p:cNvPr>
          <p:cNvSpPr txBox="1"/>
          <p:nvPr/>
        </p:nvSpPr>
        <p:spPr>
          <a:xfrm>
            <a:off x="361683" y="2627203"/>
            <a:ext cx="1588961" cy="297517"/>
          </a:xfrm>
          <a:prstGeom prst="rect">
            <a:avLst/>
          </a:prstGeom>
          <a:noFill/>
        </p:spPr>
        <p:txBody>
          <a:bodyPr wrap="non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Constantly Review</a:t>
            </a:r>
          </a:p>
        </p:txBody>
      </p:sp>
      <p:sp>
        <p:nvSpPr>
          <p:cNvPr id="23" name="TextBox 22">
            <a:extLst>
              <a:ext uri="{FF2B5EF4-FFF2-40B4-BE49-F238E27FC236}">
                <a16:creationId xmlns:a16="http://schemas.microsoft.com/office/drawing/2014/main" id="{DC2295F7-C6BD-43EF-5FA0-7FA642532000}"/>
              </a:ext>
            </a:extLst>
          </p:cNvPr>
          <p:cNvSpPr txBox="1"/>
          <p:nvPr/>
        </p:nvSpPr>
        <p:spPr>
          <a:xfrm>
            <a:off x="7047036" y="1600305"/>
            <a:ext cx="1547148" cy="977704"/>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Reduce empty returns by increasing drop and go routines so that trailers are ready to go before another load arrives</a:t>
            </a:r>
          </a:p>
        </p:txBody>
      </p:sp>
      <p:sp>
        <p:nvSpPr>
          <p:cNvPr id="24" name="TextBox 23">
            <a:extLst>
              <a:ext uri="{FF2B5EF4-FFF2-40B4-BE49-F238E27FC236}">
                <a16:creationId xmlns:a16="http://schemas.microsoft.com/office/drawing/2014/main" id="{CC23E893-87B4-6512-16BF-4A0E1B2B4FEF}"/>
              </a:ext>
            </a:extLst>
          </p:cNvPr>
          <p:cNvSpPr txBox="1"/>
          <p:nvPr/>
        </p:nvSpPr>
        <p:spPr>
          <a:xfrm>
            <a:off x="7047036" y="1328966"/>
            <a:ext cx="1892506" cy="297517"/>
          </a:xfrm>
          <a:prstGeom prst="rect">
            <a:avLst/>
          </a:prstGeom>
          <a:noFill/>
        </p:spPr>
        <p:txBody>
          <a:bodyPr wrap="non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Reduce Empty Returns</a:t>
            </a:r>
          </a:p>
        </p:txBody>
      </p:sp>
      <p:sp>
        <p:nvSpPr>
          <p:cNvPr id="25" name="TextBox 24">
            <a:extLst>
              <a:ext uri="{FF2B5EF4-FFF2-40B4-BE49-F238E27FC236}">
                <a16:creationId xmlns:a16="http://schemas.microsoft.com/office/drawing/2014/main" id="{F48EB8F4-4256-6681-1240-B29BFB805979}"/>
              </a:ext>
            </a:extLst>
          </p:cNvPr>
          <p:cNvSpPr txBox="1"/>
          <p:nvPr/>
        </p:nvSpPr>
        <p:spPr>
          <a:xfrm>
            <a:off x="7047035" y="2909213"/>
            <a:ext cx="1735281" cy="1336776"/>
          </a:xfrm>
          <a:prstGeom prst="rect">
            <a:avLst/>
          </a:prstGeom>
          <a:noFill/>
        </p:spPr>
        <p:txBody>
          <a:bodyPr wrap="square" rtlCol="0" anchor="t">
            <a:spAutoFit/>
          </a:bodyPr>
          <a:lstStyle/>
          <a:p>
            <a:pPr defTabSz="685846">
              <a:lnSpc>
                <a:spcPts val="1350"/>
              </a:lnSpc>
            </a:pPr>
            <a:r>
              <a:rPr lang="en-US" sz="975" spc="-11" dirty="0">
                <a:latin typeface="Source Sans Pro" panose="020B0503030403020204" pitchFamily="34" charset="0"/>
                <a:ea typeface="Source Sans Pro" panose="020B0503030403020204" pitchFamily="34" charset="0"/>
              </a:rPr>
              <a:t>Approach partners to work with on reducing running empty loads. </a:t>
            </a:r>
          </a:p>
          <a:p>
            <a:pPr defTabSz="685846">
              <a:lnSpc>
                <a:spcPts val="1350"/>
              </a:lnSpc>
            </a:pPr>
            <a:r>
              <a:rPr lang="en-US" sz="975" spc="-11" dirty="0">
                <a:latin typeface="Source Sans Pro" panose="020B0503030403020204" pitchFamily="34" charset="0"/>
                <a:ea typeface="Source Sans Pro" panose="020B0503030403020204" pitchFamily="34" charset="0"/>
              </a:rPr>
              <a:t>Discuss with partners whether back loading collaboration on lanes would be beneficial to both partners.</a:t>
            </a:r>
          </a:p>
        </p:txBody>
      </p:sp>
      <p:sp>
        <p:nvSpPr>
          <p:cNvPr id="26" name="TextBox 25">
            <a:extLst>
              <a:ext uri="{FF2B5EF4-FFF2-40B4-BE49-F238E27FC236}">
                <a16:creationId xmlns:a16="http://schemas.microsoft.com/office/drawing/2014/main" id="{F73279E1-1B14-9E66-D67B-FBCF35B5432E}"/>
              </a:ext>
            </a:extLst>
          </p:cNvPr>
          <p:cNvSpPr txBox="1"/>
          <p:nvPr/>
        </p:nvSpPr>
        <p:spPr>
          <a:xfrm>
            <a:off x="7090937" y="2592333"/>
            <a:ext cx="1593770" cy="297517"/>
          </a:xfrm>
          <a:prstGeom prst="rect">
            <a:avLst/>
          </a:prstGeom>
          <a:noFill/>
        </p:spPr>
        <p:txBody>
          <a:bodyPr wrap="none" rtlCol="0" anchor="b">
            <a:spAutoFit/>
          </a:bodyPr>
          <a:lstStyle/>
          <a:p>
            <a:pPr defTabSz="685846">
              <a:lnSpc>
                <a:spcPts val="1620"/>
              </a:lnSpc>
            </a:pPr>
            <a:r>
              <a:rPr lang="en-US" sz="1350" b="1" spc="-11" dirty="0">
                <a:solidFill>
                  <a:srgbClr val="FFFFFF"/>
                </a:solidFill>
                <a:latin typeface="Source Sans Pro" panose="020B0503030403020204" pitchFamily="34" charset="0"/>
                <a:ea typeface="Source Sans Pro" panose="020B0503030403020204" pitchFamily="34" charset="0"/>
              </a:rPr>
              <a:t>Approach Partners</a:t>
            </a:r>
          </a:p>
        </p:txBody>
      </p:sp>
      <p:sp>
        <p:nvSpPr>
          <p:cNvPr id="27" name="TextBox 26">
            <a:extLst>
              <a:ext uri="{FF2B5EF4-FFF2-40B4-BE49-F238E27FC236}">
                <a16:creationId xmlns:a16="http://schemas.microsoft.com/office/drawing/2014/main" id="{F10806C3-922A-F3B4-3E29-C6FC93CBE8B0}"/>
              </a:ext>
            </a:extLst>
          </p:cNvPr>
          <p:cNvSpPr txBox="1"/>
          <p:nvPr/>
        </p:nvSpPr>
        <p:spPr>
          <a:xfrm>
            <a:off x="3370994" y="1398073"/>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1</a:t>
            </a:r>
          </a:p>
        </p:txBody>
      </p:sp>
      <p:sp>
        <p:nvSpPr>
          <p:cNvPr id="28" name="TextBox 27">
            <a:extLst>
              <a:ext uri="{FF2B5EF4-FFF2-40B4-BE49-F238E27FC236}">
                <a16:creationId xmlns:a16="http://schemas.microsoft.com/office/drawing/2014/main" id="{96FF3F88-7AFA-21A1-9066-3698155B297C}"/>
              </a:ext>
            </a:extLst>
          </p:cNvPr>
          <p:cNvSpPr txBox="1"/>
          <p:nvPr/>
        </p:nvSpPr>
        <p:spPr>
          <a:xfrm>
            <a:off x="5311424" y="1382193"/>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2</a:t>
            </a:r>
          </a:p>
        </p:txBody>
      </p:sp>
      <p:sp>
        <p:nvSpPr>
          <p:cNvPr id="29" name="TextBox 28">
            <a:extLst>
              <a:ext uri="{FF2B5EF4-FFF2-40B4-BE49-F238E27FC236}">
                <a16:creationId xmlns:a16="http://schemas.microsoft.com/office/drawing/2014/main" id="{D482DEAF-793B-E76F-536E-859BF2A5ED7E}"/>
              </a:ext>
            </a:extLst>
          </p:cNvPr>
          <p:cNvSpPr txBox="1"/>
          <p:nvPr/>
        </p:nvSpPr>
        <p:spPr>
          <a:xfrm>
            <a:off x="3361466" y="3226923"/>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4</a:t>
            </a:r>
          </a:p>
        </p:txBody>
      </p:sp>
      <p:sp>
        <p:nvSpPr>
          <p:cNvPr id="30" name="TextBox 29">
            <a:extLst>
              <a:ext uri="{FF2B5EF4-FFF2-40B4-BE49-F238E27FC236}">
                <a16:creationId xmlns:a16="http://schemas.microsoft.com/office/drawing/2014/main" id="{9560C620-6D5F-7825-CD9B-B6D23DEB6508}"/>
              </a:ext>
            </a:extLst>
          </p:cNvPr>
          <p:cNvSpPr txBox="1"/>
          <p:nvPr/>
        </p:nvSpPr>
        <p:spPr>
          <a:xfrm>
            <a:off x="5305072" y="3169756"/>
            <a:ext cx="475258" cy="784830"/>
          </a:xfrm>
          <a:prstGeom prst="rect">
            <a:avLst/>
          </a:prstGeom>
          <a:noFill/>
        </p:spPr>
        <p:txBody>
          <a:bodyPr wrap="none" rtlCol="0" anchor="ctr">
            <a:spAutoFit/>
          </a:bodyPr>
          <a:lstStyle/>
          <a:p>
            <a:pPr algn="ctr" defTabSz="685846">
              <a:lnSpc>
                <a:spcPts val="5401"/>
              </a:lnSpc>
            </a:pPr>
            <a:r>
              <a:rPr lang="en-US" sz="4501" b="1" spc="-109" dirty="0">
                <a:solidFill>
                  <a:srgbClr val="FFFFFF"/>
                </a:solidFill>
                <a:latin typeface="Source Sans Pro" panose="020B0503030403020204" pitchFamily="34" charset="0"/>
                <a:ea typeface="Source Sans Pro" panose="020B0503030403020204" pitchFamily="34" charset="0"/>
              </a:rPr>
              <a:t>3</a:t>
            </a:r>
          </a:p>
        </p:txBody>
      </p:sp>
    </p:spTree>
    <p:extLst>
      <p:ext uri="{BB962C8B-B14F-4D97-AF65-F5344CB8AC3E}">
        <p14:creationId xmlns:p14="http://schemas.microsoft.com/office/powerpoint/2010/main" val="2617250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Last Mile</a:t>
            </a:r>
          </a:p>
        </p:txBody>
      </p:sp>
      <p:sp>
        <p:nvSpPr>
          <p:cNvPr id="12" name="Text Placeholder 11">
            <a:extLst>
              <a:ext uri="{FF2B5EF4-FFF2-40B4-BE49-F238E27FC236}">
                <a16:creationId xmlns:a16="http://schemas.microsoft.com/office/drawing/2014/main" id="{35C4A032-B84A-FACE-B682-53FF9EB95D47}"/>
              </a:ext>
            </a:extLst>
          </p:cNvPr>
          <p:cNvSpPr>
            <a:spLocks noGrp="1"/>
          </p:cNvSpPr>
          <p:nvPr>
            <p:ph type="body" sz="quarter" idx="16"/>
          </p:nvPr>
        </p:nvSpPr>
        <p:spPr>
          <a:xfrm>
            <a:off x="1448079" y="1135716"/>
            <a:ext cx="7020060" cy="2733053"/>
          </a:xfrm>
        </p:spPr>
        <p:txBody>
          <a:bodyPr/>
          <a:lstStyle/>
          <a:p>
            <a:r>
              <a:rPr lang="en-GB" dirty="0"/>
              <a:t>The last mile delivery can require additional distribution hubs which if not setup correctly can work adversely to decarbonisation.</a:t>
            </a:r>
          </a:p>
          <a:p>
            <a:r>
              <a:rPr lang="en-GB" dirty="0"/>
              <a:t>Utilising transport methods such as trains or ferry works well for last mile delivery as it allows large amounts of shipments to move large distances in a short amount of time.</a:t>
            </a:r>
          </a:p>
          <a:p>
            <a:r>
              <a:rPr lang="en-GB" dirty="0"/>
              <a:t>Utilising vehicles from the train or ferry hub to the customer is an effective method of last mile delivery in the drive for decarbonisation due to the relatively short distances by road. In the future it could be considered that electric or hydrogen vehicle make these last mile deliveries. </a:t>
            </a:r>
          </a:p>
          <a:p>
            <a:r>
              <a:rPr lang="en-GB" dirty="0"/>
              <a:t>Electric HGV’s currently only have an average range of 80-100 miles before charge making the last mile delivery attractive. We must consider the reduced loads due to the battery storage as well as additional planning for charging.</a:t>
            </a:r>
          </a:p>
        </p:txBody>
      </p:sp>
      <p:grpSp>
        <p:nvGrpSpPr>
          <p:cNvPr id="16" name="Group 15">
            <a:extLst>
              <a:ext uri="{FF2B5EF4-FFF2-40B4-BE49-F238E27FC236}">
                <a16:creationId xmlns:a16="http://schemas.microsoft.com/office/drawing/2014/main" id="{E0B63B97-6858-AE65-5F67-77E560C6DAD2}"/>
              </a:ext>
            </a:extLst>
          </p:cNvPr>
          <p:cNvGrpSpPr/>
          <p:nvPr/>
        </p:nvGrpSpPr>
        <p:grpSpPr>
          <a:xfrm>
            <a:off x="423948" y="1072237"/>
            <a:ext cx="793751" cy="3493523"/>
            <a:chOff x="4974458" y="-9022"/>
            <a:chExt cx="2543544" cy="13712070"/>
          </a:xfrm>
        </p:grpSpPr>
        <p:sp>
          <p:nvSpPr>
            <p:cNvPr id="8" name="Freeform 6">
              <a:extLst>
                <a:ext uri="{FF2B5EF4-FFF2-40B4-BE49-F238E27FC236}">
                  <a16:creationId xmlns:a16="http://schemas.microsoft.com/office/drawing/2014/main" id="{00236A89-C7A1-1A72-3CC8-900D3399ACA4}"/>
                </a:ext>
              </a:extLst>
            </p:cNvPr>
            <p:cNvSpPr>
              <a:spLocks noChangeArrowheads="1"/>
            </p:cNvSpPr>
            <p:nvPr/>
          </p:nvSpPr>
          <p:spPr bwMode="auto">
            <a:xfrm>
              <a:off x="4974458" y="-9022"/>
              <a:ext cx="2543544" cy="13712070"/>
            </a:xfrm>
            <a:custGeom>
              <a:avLst/>
              <a:gdLst>
                <a:gd name="T0" fmla="*/ 0 w 2040"/>
                <a:gd name="T1" fmla="*/ 11007 h 11008"/>
                <a:gd name="T2" fmla="*/ 2039 w 2040"/>
                <a:gd name="T3" fmla="*/ 11007 h 11008"/>
                <a:gd name="T4" fmla="*/ 2039 w 2040"/>
                <a:gd name="T5" fmla="*/ 0 h 11008"/>
                <a:gd name="T6" fmla="*/ 0 w 2040"/>
                <a:gd name="T7" fmla="*/ 0 h 11008"/>
                <a:gd name="T8" fmla="*/ 0 w 2040"/>
                <a:gd name="T9" fmla="*/ 11007 h 11008"/>
              </a:gdLst>
              <a:ahLst/>
              <a:cxnLst>
                <a:cxn ang="0">
                  <a:pos x="T0" y="T1"/>
                </a:cxn>
                <a:cxn ang="0">
                  <a:pos x="T2" y="T3"/>
                </a:cxn>
                <a:cxn ang="0">
                  <a:pos x="T4" y="T5"/>
                </a:cxn>
                <a:cxn ang="0">
                  <a:pos x="T6" y="T7"/>
                </a:cxn>
                <a:cxn ang="0">
                  <a:pos x="T8" y="T9"/>
                </a:cxn>
              </a:cxnLst>
              <a:rect l="0" t="0" r="r" b="b"/>
              <a:pathLst>
                <a:path w="2040" h="11008">
                  <a:moveTo>
                    <a:pt x="0" y="11007"/>
                  </a:moveTo>
                  <a:lnTo>
                    <a:pt x="2039" y="11007"/>
                  </a:lnTo>
                  <a:lnTo>
                    <a:pt x="2039" y="0"/>
                  </a:lnTo>
                  <a:lnTo>
                    <a:pt x="0" y="0"/>
                  </a:lnTo>
                  <a:lnTo>
                    <a:pt x="0" y="11007"/>
                  </a:lnTo>
                </a:path>
              </a:pathLst>
            </a:custGeom>
            <a:solidFill>
              <a:srgbClr val="DFDFD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sp>
          <p:nvSpPr>
            <p:cNvPr id="13" name="Freeform 7">
              <a:extLst>
                <a:ext uri="{FF2B5EF4-FFF2-40B4-BE49-F238E27FC236}">
                  <a16:creationId xmlns:a16="http://schemas.microsoft.com/office/drawing/2014/main" id="{1E228C0B-9F1C-6D05-0670-F3CFB2122BA9}"/>
                </a:ext>
              </a:extLst>
            </p:cNvPr>
            <p:cNvSpPr>
              <a:spLocks noChangeArrowheads="1"/>
            </p:cNvSpPr>
            <p:nvPr/>
          </p:nvSpPr>
          <p:spPr bwMode="auto">
            <a:xfrm>
              <a:off x="6245580" y="12952"/>
              <a:ext cx="65923" cy="13690096"/>
            </a:xfrm>
            <a:custGeom>
              <a:avLst/>
              <a:gdLst>
                <a:gd name="T0" fmla="*/ 0 w 51"/>
                <a:gd name="T1" fmla="*/ 408 h 10988"/>
                <a:gd name="T2" fmla="*/ 50 w 51"/>
                <a:gd name="T3" fmla="*/ 0 h 10988"/>
                <a:gd name="T4" fmla="*/ 50 w 51"/>
                <a:gd name="T5" fmla="*/ 1223 h 10988"/>
                <a:gd name="T6" fmla="*/ 0 w 51"/>
                <a:gd name="T7" fmla="*/ 816 h 10988"/>
                <a:gd name="T8" fmla="*/ 50 w 51"/>
                <a:gd name="T9" fmla="*/ 1223 h 10988"/>
                <a:gd name="T10" fmla="*/ 0 w 51"/>
                <a:gd name="T11" fmla="*/ 2039 h 10988"/>
                <a:gd name="T12" fmla="*/ 50 w 51"/>
                <a:gd name="T13" fmla="*/ 1631 h 10988"/>
                <a:gd name="T14" fmla="*/ 50 w 51"/>
                <a:gd name="T15" fmla="*/ 2854 h 10988"/>
                <a:gd name="T16" fmla="*/ 0 w 51"/>
                <a:gd name="T17" fmla="*/ 2447 h 10988"/>
                <a:gd name="T18" fmla="*/ 50 w 51"/>
                <a:gd name="T19" fmla="*/ 2854 h 10988"/>
                <a:gd name="T20" fmla="*/ 0 w 51"/>
                <a:gd name="T21" fmla="*/ 3670 h 10988"/>
                <a:gd name="T22" fmla="*/ 50 w 51"/>
                <a:gd name="T23" fmla="*/ 3262 h 10988"/>
                <a:gd name="T24" fmla="*/ 50 w 51"/>
                <a:gd name="T25" fmla="*/ 4485 h 10988"/>
                <a:gd name="T26" fmla="*/ 0 w 51"/>
                <a:gd name="T27" fmla="*/ 4077 h 10988"/>
                <a:gd name="T28" fmla="*/ 50 w 51"/>
                <a:gd name="T29" fmla="*/ 4485 h 10988"/>
                <a:gd name="T30" fmla="*/ 0 w 51"/>
                <a:gd name="T31" fmla="*/ 5300 h 10988"/>
                <a:gd name="T32" fmla="*/ 50 w 51"/>
                <a:gd name="T33" fmla="*/ 4893 h 10988"/>
                <a:gd name="T34" fmla="*/ 50 w 51"/>
                <a:gd name="T35" fmla="*/ 6115 h 10988"/>
                <a:gd name="T36" fmla="*/ 0 w 51"/>
                <a:gd name="T37" fmla="*/ 5707 h 10988"/>
                <a:gd name="T38" fmla="*/ 50 w 51"/>
                <a:gd name="T39" fmla="*/ 6115 h 10988"/>
                <a:gd name="T40" fmla="*/ 0 w 51"/>
                <a:gd name="T41" fmla="*/ 6930 h 10988"/>
                <a:gd name="T42" fmla="*/ 50 w 51"/>
                <a:gd name="T43" fmla="*/ 6522 h 10988"/>
                <a:gd name="T44" fmla="*/ 50 w 51"/>
                <a:gd name="T45" fmla="*/ 7745 h 10988"/>
                <a:gd name="T46" fmla="*/ 0 w 51"/>
                <a:gd name="T47" fmla="*/ 7338 h 10988"/>
                <a:gd name="T48" fmla="*/ 50 w 51"/>
                <a:gd name="T49" fmla="*/ 7745 h 10988"/>
                <a:gd name="T50" fmla="*/ 0 w 51"/>
                <a:gd name="T51" fmla="*/ 8561 h 10988"/>
                <a:gd name="T52" fmla="*/ 50 w 51"/>
                <a:gd name="T53" fmla="*/ 8153 h 10988"/>
                <a:gd name="T54" fmla="*/ 50 w 51"/>
                <a:gd name="T55" fmla="*/ 9376 h 10988"/>
                <a:gd name="T56" fmla="*/ 0 w 51"/>
                <a:gd name="T57" fmla="*/ 8968 h 10988"/>
                <a:gd name="T58" fmla="*/ 50 w 51"/>
                <a:gd name="T59" fmla="*/ 9376 h 10988"/>
                <a:gd name="T60" fmla="*/ 0 w 51"/>
                <a:gd name="T61" fmla="*/ 10192 h 10988"/>
                <a:gd name="T62" fmla="*/ 50 w 51"/>
                <a:gd name="T63" fmla="*/ 9784 h 10988"/>
                <a:gd name="T64" fmla="*/ 50 w 51"/>
                <a:gd name="T65" fmla="*/ 10987 h 10988"/>
                <a:gd name="T66" fmla="*/ 0 w 51"/>
                <a:gd name="T67" fmla="*/ 10599 h 10988"/>
                <a:gd name="T68" fmla="*/ 50 w 51"/>
                <a:gd name="T69" fmla="*/ 10987 h 10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51" h="10988">
                  <a:moveTo>
                    <a:pt x="50" y="408"/>
                  </a:moveTo>
                  <a:lnTo>
                    <a:pt x="0" y="408"/>
                  </a:lnTo>
                  <a:lnTo>
                    <a:pt x="0" y="0"/>
                  </a:lnTo>
                  <a:lnTo>
                    <a:pt x="50" y="0"/>
                  </a:lnTo>
                  <a:lnTo>
                    <a:pt x="50" y="408"/>
                  </a:lnTo>
                  <a:close/>
                  <a:moveTo>
                    <a:pt x="50" y="1223"/>
                  </a:moveTo>
                  <a:lnTo>
                    <a:pt x="0" y="1223"/>
                  </a:lnTo>
                  <a:lnTo>
                    <a:pt x="0" y="816"/>
                  </a:lnTo>
                  <a:lnTo>
                    <a:pt x="50" y="816"/>
                  </a:lnTo>
                  <a:lnTo>
                    <a:pt x="50" y="1223"/>
                  </a:lnTo>
                  <a:close/>
                  <a:moveTo>
                    <a:pt x="50" y="2039"/>
                  </a:moveTo>
                  <a:lnTo>
                    <a:pt x="0" y="2039"/>
                  </a:lnTo>
                  <a:lnTo>
                    <a:pt x="0" y="1631"/>
                  </a:lnTo>
                  <a:lnTo>
                    <a:pt x="50" y="1631"/>
                  </a:lnTo>
                  <a:lnTo>
                    <a:pt x="50" y="2039"/>
                  </a:lnTo>
                  <a:close/>
                  <a:moveTo>
                    <a:pt x="50" y="2854"/>
                  </a:moveTo>
                  <a:lnTo>
                    <a:pt x="0" y="2854"/>
                  </a:lnTo>
                  <a:lnTo>
                    <a:pt x="0" y="2447"/>
                  </a:lnTo>
                  <a:lnTo>
                    <a:pt x="50" y="2447"/>
                  </a:lnTo>
                  <a:lnTo>
                    <a:pt x="50" y="2854"/>
                  </a:lnTo>
                  <a:close/>
                  <a:moveTo>
                    <a:pt x="50" y="3670"/>
                  </a:moveTo>
                  <a:lnTo>
                    <a:pt x="0" y="3670"/>
                  </a:lnTo>
                  <a:lnTo>
                    <a:pt x="0" y="3262"/>
                  </a:lnTo>
                  <a:lnTo>
                    <a:pt x="50" y="3262"/>
                  </a:lnTo>
                  <a:lnTo>
                    <a:pt x="50" y="3670"/>
                  </a:lnTo>
                  <a:close/>
                  <a:moveTo>
                    <a:pt x="50" y="4485"/>
                  </a:moveTo>
                  <a:lnTo>
                    <a:pt x="0" y="4485"/>
                  </a:lnTo>
                  <a:lnTo>
                    <a:pt x="0" y="4077"/>
                  </a:lnTo>
                  <a:lnTo>
                    <a:pt x="50" y="4077"/>
                  </a:lnTo>
                  <a:lnTo>
                    <a:pt x="50" y="4485"/>
                  </a:lnTo>
                  <a:close/>
                  <a:moveTo>
                    <a:pt x="50" y="5300"/>
                  </a:moveTo>
                  <a:lnTo>
                    <a:pt x="0" y="5300"/>
                  </a:lnTo>
                  <a:lnTo>
                    <a:pt x="0" y="4893"/>
                  </a:lnTo>
                  <a:lnTo>
                    <a:pt x="50" y="4893"/>
                  </a:lnTo>
                  <a:lnTo>
                    <a:pt x="50" y="5300"/>
                  </a:lnTo>
                  <a:close/>
                  <a:moveTo>
                    <a:pt x="50" y="6115"/>
                  </a:moveTo>
                  <a:lnTo>
                    <a:pt x="0" y="6115"/>
                  </a:lnTo>
                  <a:lnTo>
                    <a:pt x="0" y="5707"/>
                  </a:lnTo>
                  <a:lnTo>
                    <a:pt x="50" y="5707"/>
                  </a:lnTo>
                  <a:lnTo>
                    <a:pt x="50" y="6115"/>
                  </a:lnTo>
                  <a:close/>
                  <a:moveTo>
                    <a:pt x="50" y="6930"/>
                  </a:moveTo>
                  <a:lnTo>
                    <a:pt x="0" y="6930"/>
                  </a:lnTo>
                  <a:lnTo>
                    <a:pt x="0" y="6522"/>
                  </a:lnTo>
                  <a:lnTo>
                    <a:pt x="50" y="6522"/>
                  </a:lnTo>
                  <a:lnTo>
                    <a:pt x="50" y="6930"/>
                  </a:lnTo>
                  <a:close/>
                  <a:moveTo>
                    <a:pt x="50" y="7745"/>
                  </a:moveTo>
                  <a:lnTo>
                    <a:pt x="0" y="7745"/>
                  </a:lnTo>
                  <a:lnTo>
                    <a:pt x="0" y="7338"/>
                  </a:lnTo>
                  <a:lnTo>
                    <a:pt x="50" y="7338"/>
                  </a:lnTo>
                  <a:lnTo>
                    <a:pt x="50" y="7745"/>
                  </a:lnTo>
                  <a:close/>
                  <a:moveTo>
                    <a:pt x="50" y="8561"/>
                  </a:moveTo>
                  <a:lnTo>
                    <a:pt x="0" y="8561"/>
                  </a:lnTo>
                  <a:lnTo>
                    <a:pt x="0" y="8153"/>
                  </a:lnTo>
                  <a:lnTo>
                    <a:pt x="50" y="8153"/>
                  </a:lnTo>
                  <a:lnTo>
                    <a:pt x="50" y="8561"/>
                  </a:lnTo>
                  <a:close/>
                  <a:moveTo>
                    <a:pt x="50" y="9376"/>
                  </a:moveTo>
                  <a:lnTo>
                    <a:pt x="0" y="9376"/>
                  </a:lnTo>
                  <a:lnTo>
                    <a:pt x="0" y="8968"/>
                  </a:lnTo>
                  <a:lnTo>
                    <a:pt x="50" y="8968"/>
                  </a:lnTo>
                  <a:lnTo>
                    <a:pt x="50" y="9376"/>
                  </a:lnTo>
                  <a:close/>
                  <a:moveTo>
                    <a:pt x="50" y="10192"/>
                  </a:moveTo>
                  <a:lnTo>
                    <a:pt x="0" y="10192"/>
                  </a:lnTo>
                  <a:lnTo>
                    <a:pt x="0" y="9784"/>
                  </a:lnTo>
                  <a:lnTo>
                    <a:pt x="50" y="9784"/>
                  </a:lnTo>
                  <a:lnTo>
                    <a:pt x="50" y="10192"/>
                  </a:lnTo>
                  <a:close/>
                  <a:moveTo>
                    <a:pt x="50" y="10987"/>
                  </a:moveTo>
                  <a:lnTo>
                    <a:pt x="0" y="10987"/>
                  </a:lnTo>
                  <a:lnTo>
                    <a:pt x="0" y="10599"/>
                  </a:lnTo>
                  <a:lnTo>
                    <a:pt x="50" y="10599"/>
                  </a:lnTo>
                  <a:lnTo>
                    <a:pt x="50" y="10987"/>
                  </a:lnTo>
                  <a:close/>
                </a:path>
              </a:pathLst>
            </a:custGeom>
            <a:solidFill>
              <a:srgbClr val="FFFFFF"/>
            </a:solidFill>
            <a:ln>
              <a:noFill/>
            </a:ln>
            <a:effectLst/>
            <a:extLst>
              <a:ext uri="{91240B29-F687-4F45-9708-019B960494DF}">
                <a14:hiddenLine xmlns:a14="http://schemas.microsoft.com/office/drawing/2010/main" w="9525" cap="flat">
                  <a:solidFill>
                    <a:srgbClr val="808080"/>
                  </a:solidFill>
                  <a:bevel/>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sp>
          <p:nvSpPr>
            <p:cNvPr id="14" name="Freeform 8">
              <a:extLst>
                <a:ext uri="{FF2B5EF4-FFF2-40B4-BE49-F238E27FC236}">
                  <a16:creationId xmlns:a16="http://schemas.microsoft.com/office/drawing/2014/main" id="{8DC6FB8B-54DB-2DCC-31AC-67F85D339A18}"/>
                </a:ext>
              </a:extLst>
            </p:cNvPr>
            <p:cNvSpPr>
              <a:spLocks noChangeArrowheads="1"/>
            </p:cNvSpPr>
            <p:nvPr/>
          </p:nvSpPr>
          <p:spPr bwMode="auto">
            <a:xfrm>
              <a:off x="7250914" y="12952"/>
              <a:ext cx="65923" cy="13690096"/>
            </a:xfrm>
            <a:custGeom>
              <a:avLst/>
              <a:gdLst>
                <a:gd name="T0" fmla="*/ 51 w 52"/>
                <a:gd name="T1" fmla="*/ 10987 h 10988"/>
                <a:gd name="T2" fmla="*/ 0 w 52"/>
                <a:gd name="T3" fmla="*/ 10987 h 10988"/>
                <a:gd name="T4" fmla="*/ 0 w 52"/>
                <a:gd name="T5" fmla="*/ 0 h 10988"/>
                <a:gd name="T6" fmla="*/ 51 w 52"/>
                <a:gd name="T7" fmla="*/ 0 h 10988"/>
                <a:gd name="T8" fmla="*/ 51 w 52"/>
                <a:gd name="T9" fmla="*/ 10987 h 10988"/>
              </a:gdLst>
              <a:ahLst/>
              <a:cxnLst>
                <a:cxn ang="0">
                  <a:pos x="T0" y="T1"/>
                </a:cxn>
                <a:cxn ang="0">
                  <a:pos x="T2" y="T3"/>
                </a:cxn>
                <a:cxn ang="0">
                  <a:pos x="T4" y="T5"/>
                </a:cxn>
                <a:cxn ang="0">
                  <a:pos x="T6" y="T7"/>
                </a:cxn>
                <a:cxn ang="0">
                  <a:pos x="T8" y="T9"/>
                </a:cxn>
              </a:cxnLst>
              <a:rect l="0" t="0" r="r" b="b"/>
              <a:pathLst>
                <a:path w="52" h="10988">
                  <a:moveTo>
                    <a:pt x="51" y="10987"/>
                  </a:moveTo>
                  <a:lnTo>
                    <a:pt x="0" y="10987"/>
                  </a:lnTo>
                  <a:lnTo>
                    <a:pt x="0" y="0"/>
                  </a:lnTo>
                  <a:lnTo>
                    <a:pt x="51" y="0"/>
                  </a:lnTo>
                  <a:lnTo>
                    <a:pt x="51" y="10987"/>
                  </a:lnTo>
                </a:path>
              </a:pathLst>
            </a:custGeom>
            <a:solidFill>
              <a:srgbClr val="DFDFDF">
                <a:lumMod val="90000"/>
              </a:srgbClr>
            </a:solidFill>
            <a:ln>
              <a:noFill/>
            </a:ln>
            <a:effec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sp>
          <p:nvSpPr>
            <p:cNvPr id="15" name="Freeform 9">
              <a:extLst>
                <a:ext uri="{FF2B5EF4-FFF2-40B4-BE49-F238E27FC236}">
                  <a16:creationId xmlns:a16="http://schemas.microsoft.com/office/drawing/2014/main" id="{94DD18E9-CB0A-BD11-D4A0-FB2D9A605612}"/>
                </a:ext>
              </a:extLst>
            </p:cNvPr>
            <p:cNvSpPr>
              <a:spLocks noChangeArrowheads="1"/>
            </p:cNvSpPr>
            <p:nvPr/>
          </p:nvSpPr>
          <p:spPr bwMode="auto">
            <a:xfrm>
              <a:off x="5218275" y="12952"/>
              <a:ext cx="65923" cy="13690096"/>
            </a:xfrm>
            <a:custGeom>
              <a:avLst/>
              <a:gdLst>
                <a:gd name="T0" fmla="*/ 51 w 52"/>
                <a:gd name="T1" fmla="*/ 10987 h 10988"/>
                <a:gd name="T2" fmla="*/ 0 w 52"/>
                <a:gd name="T3" fmla="*/ 10987 h 10988"/>
                <a:gd name="T4" fmla="*/ 0 w 52"/>
                <a:gd name="T5" fmla="*/ 0 h 10988"/>
                <a:gd name="T6" fmla="*/ 51 w 52"/>
                <a:gd name="T7" fmla="*/ 0 h 10988"/>
                <a:gd name="T8" fmla="*/ 51 w 52"/>
                <a:gd name="T9" fmla="*/ 10987 h 10988"/>
              </a:gdLst>
              <a:ahLst/>
              <a:cxnLst>
                <a:cxn ang="0">
                  <a:pos x="T0" y="T1"/>
                </a:cxn>
                <a:cxn ang="0">
                  <a:pos x="T2" y="T3"/>
                </a:cxn>
                <a:cxn ang="0">
                  <a:pos x="T4" y="T5"/>
                </a:cxn>
                <a:cxn ang="0">
                  <a:pos x="T6" y="T7"/>
                </a:cxn>
                <a:cxn ang="0">
                  <a:pos x="T8" y="T9"/>
                </a:cxn>
              </a:cxnLst>
              <a:rect l="0" t="0" r="r" b="b"/>
              <a:pathLst>
                <a:path w="52" h="10988">
                  <a:moveTo>
                    <a:pt x="51" y="10987"/>
                  </a:moveTo>
                  <a:lnTo>
                    <a:pt x="0" y="10987"/>
                  </a:lnTo>
                  <a:lnTo>
                    <a:pt x="0" y="0"/>
                  </a:lnTo>
                  <a:lnTo>
                    <a:pt x="51" y="0"/>
                  </a:lnTo>
                  <a:lnTo>
                    <a:pt x="51" y="10987"/>
                  </a:lnTo>
                </a:path>
              </a:pathLst>
            </a:custGeom>
            <a:solidFill>
              <a:srgbClr val="DFDFDF">
                <a:lumMod val="90000"/>
              </a:srgbClr>
            </a:solidFill>
            <a:ln>
              <a:noFill/>
            </a:ln>
            <a:effectLst/>
          </p:spPr>
          <p:txBody>
            <a:bodyPr wrap="none" anchor="ctr"/>
            <a:lstStyle/>
            <a:p>
              <a:pPr marL="0" marR="0" lvl="0" indent="0" defTabSz="1828434" eaLnBrk="1" fontAlgn="auto" latinLnBrk="0" hangingPunct="1">
                <a:lnSpc>
                  <a:spcPct val="100000"/>
                </a:lnSpc>
                <a:spcBef>
                  <a:spcPts val="0"/>
                </a:spcBef>
                <a:spcAft>
                  <a:spcPts val="0"/>
                </a:spcAft>
                <a:buClrTx/>
                <a:buSzTx/>
                <a:buFontTx/>
                <a:buNone/>
                <a:tabLst/>
                <a:defRPr/>
              </a:pPr>
              <a:endParaRPr kumimoji="0" lang="en-US" sz="6530" b="0" i="0" u="none" strike="noStrike" kern="0" cap="none" spc="0" normalizeH="0" baseline="0" noProof="0" dirty="0">
                <a:ln>
                  <a:noFill/>
                </a:ln>
                <a:solidFill>
                  <a:srgbClr val="7F7F7F"/>
                </a:solidFill>
                <a:effectLst/>
                <a:uLnTx/>
                <a:uFillTx/>
                <a:latin typeface="Lato Light" panose="020F0502020204030203" pitchFamily="34" charset="0"/>
              </a:endParaRPr>
            </a:p>
          </p:txBody>
        </p:sp>
      </p:grpSp>
      <p:grpSp>
        <p:nvGrpSpPr>
          <p:cNvPr id="20" name="Group 19">
            <a:extLst>
              <a:ext uri="{FF2B5EF4-FFF2-40B4-BE49-F238E27FC236}">
                <a16:creationId xmlns:a16="http://schemas.microsoft.com/office/drawing/2014/main" id="{F711D209-F6EF-3FA7-5933-23683ECB83DA}"/>
              </a:ext>
            </a:extLst>
          </p:cNvPr>
          <p:cNvGrpSpPr/>
          <p:nvPr/>
        </p:nvGrpSpPr>
        <p:grpSpPr>
          <a:xfrm>
            <a:off x="556923" y="3282950"/>
            <a:ext cx="209808" cy="696961"/>
            <a:chOff x="541179" y="2952750"/>
            <a:chExt cx="209808" cy="696961"/>
          </a:xfrm>
        </p:grpSpPr>
        <p:sp>
          <p:nvSpPr>
            <p:cNvPr id="18" name="Rectangle 17">
              <a:extLst>
                <a:ext uri="{FF2B5EF4-FFF2-40B4-BE49-F238E27FC236}">
                  <a16:creationId xmlns:a16="http://schemas.microsoft.com/office/drawing/2014/main" id="{A3CBE4A5-4A4D-D4CE-ACAF-E39B43EA7322}"/>
                </a:ext>
              </a:extLst>
            </p:cNvPr>
            <p:cNvSpPr/>
            <p:nvPr/>
          </p:nvSpPr>
          <p:spPr>
            <a:xfrm>
              <a:off x="580950" y="2952750"/>
              <a:ext cx="133613" cy="11651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44D55C1-E790-BC9D-DA18-5996817C4829}"/>
                </a:ext>
              </a:extLst>
            </p:cNvPr>
            <p:cNvSpPr/>
            <p:nvPr/>
          </p:nvSpPr>
          <p:spPr>
            <a:xfrm>
              <a:off x="541179" y="3069266"/>
              <a:ext cx="209808" cy="580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14A3D11D-0EC2-CB89-B259-8E2B30C88801}"/>
              </a:ext>
            </a:extLst>
          </p:cNvPr>
          <p:cNvGrpSpPr/>
          <p:nvPr/>
        </p:nvGrpSpPr>
        <p:grpSpPr>
          <a:xfrm rot="10800000">
            <a:off x="882867" y="1329892"/>
            <a:ext cx="209808" cy="695759"/>
            <a:chOff x="541179" y="2953952"/>
            <a:chExt cx="209808" cy="695759"/>
          </a:xfrm>
        </p:grpSpPr>
        <p:sp>
          <p:nvSpPr>
            <p:cNvPr id="23" name="Rectangle 22">
              <a:extLst>
                <a:ext uri="{FF2B5EF4-FFF2-40B4-BE49-F238E27FC236}">
                  <a16:creationId xmlns:a16="http://schemas.microsoft.com/office/drawing/2014/main" id="{8581CF17-9F28-B44F-45CA-5059BB41C8D1}"/>
                </a:ext>
              </a:extLst>
            </p:cNvPr>
            <p:cNvSpPr/>
            <p:nvPr/>
          </p:nvSpPr>
          <p:spPr>
            <a:xfrm>
              <a:off x="579701" y="2953952"/>
              <a:ext cx="141860" cy="11531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5E01ECB6-24D6-9D0E-E63A-DB994413CB7B}"/>
                </a:ext>
              </a:extLst>
            </p:cNvPr>
            <p:cNvSpPr/>
            <p:nvPr/>
          </p:nvSpPr>
          <p:spPr>
            <a:xfrm>
              <a:off x="541179" y="3069266"/>
              <a:ext cx="209808" cy="580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838634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solidFill>
                  <a:srgbClr val="002060"/>
                </a:solidFill>
              </a:rPr>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Haulier Optimisation</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276458"/>
            <a:ext cx="4474055" cy="1627822"/>
          </a:xfrm>
        </p:spPr>
        <p:txBody>
          <a:bodyPr/>
          <a:lstStyle/>
          <a:p>
            <a:r>
              <a:rPr lang="en-GB" dirty="0"/>
              <a:t>Tyre size is now an important optimisation with over 20% moving to a small tyre to allow for higher trailers to be used.</a:t>
            </a:r>
          </a:p>
          <a:p>
            <a:r>
              <a:rPr lang="en-GB" dirty="0"/>
              <a:t>The trailer height still does not exceed 4M but with smaller tyres a larger trailer can be used to increase the load space available.</a:t>
            </a:r>
          </a:p>
          <a:p>
            <a:r>
              <a:rPr lang="en-GB" dirty="0"/>
              <a:t>Other benefits seen in the industry include fuel efficiency and tyre longevity, again positively impacting decarbonisation.</a:t>
            </a:r>
          </a:p>
          <a:p>
            <a:r>
              <a:rPr lang="en-GB" dirty="0"/>
              <a:t>Longer trailers have now been approved in the UK allowing an extra 2.05M </a:t>
            </a:r>
            <a:r>
              <a:rPr lang="en-GB"/>
              <a:t>in length.</a:t>
            </a:r>
            <a:endParaRPr lang="en-GB" dirty="0"/>
          </a:p>
        </p:txBody>
      </p:sp>
      <p:pic>
        <p:nvPicPr>
          <p:cNvPr id="4" name="Picture 3">
            <a:extLst>
              <a:ext uri="{FF2B5EF4-FFF2-40B4-BE49-F238E27FC236}">
                <a16:creationId xmlns:a16="http://schemas.microsoft.com/office/drawing/2014/main" id="{F1EA876B-58EB-8CE1-2A79-A3368204DC05}"/>
              </a:ext>
            </a:extLst>
          </p:cNvPr>
          <p:cNvPicPr>
            <a:picLocks noChangeAspect="1"/>
          </p:cNvPicPr>
          <p:nvPr/>
        </p:nvPicPr>
        <p:blipFill>
          <a:blip r:embed="rId2"/>
          <a:stretch>
            <a:fillRect/>
          </a:stretch>
        </p:blipFill>
        <p:spPr>
          <a:xfrm>
            <a:off x="5669931" y="847619"/>
            <a:ext cx="3049270" cy="1627821"/>
          </a:xfrm>
          <a:prstGeom prst="rect">
            <a:avLst/>
          </a:prstGeom>
        </p:spPr>
      </p:pic>
      <p:sp>
        <p:nvSpPr>
          <p:cNvPr id="5" name="Rectangle 4">
            <a:extLst>
              <a:ext uri="{FF2B5EF4-FFF2-40B4-BE49-F238E27FC236}">
                <a16:creationId xmlns:a16="http://schemas.microsoft.com/office/drawing/2014/main" id="{684BE0E8-7B39-5135-723E-D69DF0876A55}"/>
              </a:ext>
            </a:extLst>
          </p:cNvPr>
          <p:cNvSpPr/>
          <p:nvPr/>
        </p:nvSpPr>
        <p:spPr>
          <a:xfrm>
            <a:off x="5136542" y="3997660"/>
            <a:ext cx="3698993" cy="738664"/>
          </a:xfrm>
          <a:prstGeom prst="rect">
            <a:avLst/>
          </a:prstGeom>
          <a:noFill/>
        </p:spPr>
        <p:txBody>
          <a:bodyPr wrap="square" lIns="91440" tIns="45720" rIns="91440" bIns="45720">
            <a:spAutoFit/>
          </a:bodyPr>
          <a:lstStyle/>
          <a:p>
            <a:pPr algn="ctr"/>
            <a:r>
              <a:rPr lang="en-US" sz="1050" b="0" i="1" dirty="0">
                <a:solidFill>
                  <a:schemeClr val="accent6"/>
                </a:solidFill>
                <a:effectLst/>
                <a:latin typeface="Arial" panose="020B0604020202020204" pitchFamily="34" charset="0"/>
              </a:rPr>
              <a:t>Due to the increased capacity, we have reduced our annual km travelled by 540,000, and saved 410 </a:t>
            </a:r>
            <a:r>
              <a:rPr lang="en-US" sz="1050" b="0" i="1" dirty="0" err="1">
                <a:solidFill>
                  <a:schemeClr val="accent6"/>
                </a:solidFill>
                <a:effectLst/>
                <a:latin typeface="Arial" panose="020B0604020202020204" pitchFamily="34" charset="0"/>
              </a:rPr>
              <a:t>tonnes</a:t>
            </a:r>
            <a:r>
              <a:rPr lang="en-US" sz="1050" b="0" i="1" dirty="0">
                <a:solidFill>
                  <a:schemeClr val="accent6"/>
                </a:solidFill>
                <a:effectLst/>
                <a:latin typeface="Arial" panose="020B0604020202020204" pitchFamily="34" charset="0"/>
              </a:rPr>
              <a:t> of carbon per year from LSTs, which supports our wider ESG agenda, The Greggs pledge</a:t>
            </a:r>
            <a:endParaRPr lang="en-US" sz="5400" b="0" i="1" cap="none" spc="0" dirty="0">
              <a:ln w="0"/>
              <a:solidFill>
                <a:schemeClr val="accent6"/>
              </a:solidFill>
              <a:effectLst>
                <a:outerShdw blurRad="38100" dist="19050" dir="2700000" algn="tl" rotWithShape="0">
                  <a:schemeClr val="dk1">
                    <a:alpha val="40000"/>
                  </a:schemeClr>
                </a:outerShdw>
              </a:effectLst>
            </a:endParaRPr>
          </a:p>
        </p:txBody>
      </p:sp>
      <p:pic>
        <p:nvPicPr>
          <p:cNvPr id="7" name="Picture 6" descr="A truck on the road&#10;&#10;Description automatically generated with low confidence">
            <a:extLst>
              <a:ext uri="{FF2B5EF4-FFF2-40B4-BE49-F238E27FC236}">
                <a16:creationId xmlns:a16="http://schemas.microsoft.com/office/drawing/2014/main" id="{AABCD466-8DDC-F068-021C-4105AF0FB310}"/>
              </a:ext>
            </a:extLst>
          </p:cNvPr>
          <p:cNvPicPr>
            <a:picLocks noChangeAspect="1"/>
          </p:cNvPicPr>
          <p:nvPr/>
        </p:nvPicPr>
        <p:blipFill>
          <a:blip r:embed="rId3"/>
          <a:stretch>
            <a:fillRect/>
          </a:stretch>
        </p:blipFill>
        <p:spPr>
          <a:xfrm>
            <a:off x="5669931" y="2475440"/>
            <a:ext cx="3049272" cy="1564717"/>
          </a:xfrm>
          <a:prstGeom prst="rect">
            <a:avLst/>
          </a:prstGeom>
        </p:spPr>
      </p:pic>
    </p:spTree>
    <p:extLst>
      <p:ext uri="{BB962C8B-B14F-4D97-AF65-F5344CB8AC3E}">
        <p14:creationId xmlns:p14="http://schemas.microsoft.com/office/powerpoint/2010/main" val="2604929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269B9A4-99E8-C13B-D988-95D3D025ED93}"/>
              </a:ext>
            </a:extLst>
          </p:cNvPr>
          <p:cNvSpPr>
            <a:spLocks noGrp="1"/>
          </p:cNvSpPr>
          <p:nvPr>
            <p:ph type="title"/>
          </p:nvPr>
        </p:nvSpPr>
        <p:spPr/>
        <p:txBody>
          <a:bodyPr/>
          <a:lstStyle/>
          <a:p>
            <a:r>
              <a:rPr lang="en-GB" dirty="0"/>
              <a:t>Decarbonisation</a:t>
            </a:r>
          </a:p>
        </p:txBody>
      </p:sp>
      <p:sp>
        <p:nvSpPr>
          <p:cNvPr id="3" name="Footer Placeholder 2">
            <a:extLst>
              <a:ext uri="{FF2B5EF4-FFF2-40B4-BE49-F238E27FC236}">
                <a16:creationId xmlns:a16="http://schemas.microsoft.com/office/drawing/2014/main" id="{4EED790F-6A1D-4A25-4DEA-4439CB2E5663}"/>
              </a:ext>
            </a:extLst>
          </p:cNvPr>
          <p:cNvSpPr>
            <a:spLocks noGrp="1"/>
          </p:cNvSpPr>
          <p:nvPr>
            <p:ph type="ftr" sz="quarter" idx="11"/>
          </p:nvPr>
        </p:nvSpPr>
        <p:spPr/>
        <p:txBody>
          <a:bodyPr/>
          <a:lstStyle/>
          <a:p>
            <a:r>
              <a:rPr lang="en-GB"/>
              <a:t>PRIVATE &amp; CONFIDENTIAL</a:t>
            </a:r>
            <a:endParaRPr lang="en-GB" dirty="0"/>
          </a:p>
        </p:txBody>
      </p:sp>
      <p:sp>
        <p:nvSpPr>
          <p:cNvPr id="10" name="Text Placeholder 9">
            <a:extLst>
              <a:ext uri="{FF2B5EF4-FFF2-40B4-BE49-F238E27FC236}">
                <a16:creationId xmlns:a16="http://schemas.microsoft.com/office/drawing/2014/main" id="{1ABADC3C-A9E9-8CAC-132B-0A18DF0E5C2F}"/>
              </a:ext>
            </a:extLst>
          </p:cNvPr>
          <p:cNvSpPr>
            <a:spLocks noGrp="1"/>
          </p:cNvSpPr>
          <p:nvPr>
            <p:ph type="body" sz="quarter" idx="13"/>
          </p:nvPr>
        </p:nvSpPr>
        <p:spPr/>
        <p:txBody>
          <a:bodyPr/>
          <a:lstStyle/>
          <a:p>
            <a:r>
              <a:rPr lang="en-GB" dirty="0"/>
              <a:t>Recommendations</a:t>
            </a:r>
          </a:p>
        </p:txBody>
      </p:sp>
      <p:sp>
        <p:nvSpPr>
          <p:cNvPr id="11" name="Text Placeholder 10">
            <a:extLst>
              <a:ext uri="{FF2B5EF4-FFF2-40B4-BE49-F238E27FC236}">
                <a16:creationId xmlns:a16="http://schemas.microsoft.com/office/drawing/2014/main" id="{97CB8684-6B6D-7356-A6CA-EA6B40A732EF}"/>
              </a:ext>
            </a:extLst>
          </p:cNvPr>
          <p:cNvSpPr>
            <a:spLocks noGrp="1"/>
          </p:cNvSpPr>
          <p:nvPr>
            <p:ph type="body" sz="quarter" idx="15"/>
          </p:nvPr>
        </p:nvSpPr>
        <p:spPr>
          <a:xfrm>
            <a:off x="423948" y="1158392"/>
            <a:ext cx="8019485" cy="2733053"/>
          </a:xfrm>
        </p:spPr>
        <p:txBody>
          <a:bodyPr/>
          <a:lstStyle/>
          <a:p>
            <a:r>
              <a:rPr lang="en-GB" dirty="0"/>
              <a:t>Ensure all trailers are optimised in size for their supply lanes, gap analysis required to highlight areas of opportunity.</a:t>
            </a:r>
          </a:p>
          <a:p>
            <a:r>
              <a:rPr lang="en-GB" dirty="0"/>
              <a:t>Approach other hauliers that can partner to increase back loading</a:t>
            </a:r>
          </a:p>
          <a:p>
            <a:r>
              <a:rPr lang="en-GB" dirty="0"/>
              <a:t>Review long distance shipping methods and move as much onto rail or ferry</a:t>
            </a:r>
          </a:p>
          <a:p>
            <a:r>
              <a:rPr lang="en-GB" dirty="0"/>
              <a:t>Work with a packing company and the customer to ensure the pallets are optimum size</a:t>
            </a:r>
          </a:p>
          <a:p>
            <a:r>
              <a:rPr lang="en-GB" dirty="0"/>
              <a:t>Maintain diesel trucks for the time being until infrastructure and vehicle development is clear for electric, CNG or hydrogen. Investment now could lead to obsolete vehicles in coming years due to new strategy. Review after 2025 and again at 2030.</a:t>
            </a:r>
          </a:p>
          <a:p>
            <a:r>
              <a:rPr lang="en-GB" dirty="0"/>
              <a:t>Review if local distribution centres for last mile delivery fit the flexibility requirements of the customers.</a:t>
            </a:r>
          </a:p>
          <a:p>
            <a:r>
              <a:rPr lang="en-GB" dirty="0"/>
              <a:t>Ensure all warehousing have the latest LED lighting, storage is laid out correctly to reduce movements alongside finding a warehouse that is fit for purpose in terms of size.</a:t>
            </a:r>
          </a:p>
          <a:p>
            <a:endParaRPr lang="en-GB" dirty="0"/>
          </a:p>
          <a:p>
            <a:endParaRPr lang="en-GB" dirty="0"/>
          </a:p>
        </p:txBody>
      </p:sp>
    </p:spTree>
    <p:extLst>
      <p:ext uri="{BB962C8B-B14F-4D97-AF65-F5344CB8AC3E}">
        <p14:creationId xmlns:p14="http://schemas.microsoft.com/office/powerpoint/2010/main" val="3142410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769852F-FA52-8F96-A5E4-FA72E3E507C5}"/>
              </a:ext>
            </a:extLst>
          </p:cNvPr>
          <p:cNvSpPr>
            <a:spLocks noGrp="1"/>
          </p:cNvSpPr>
          <p:nvPr>
            <p:ph type="title"/>
          </p:nvPr>
        </p:nvSpPr>
        <p:spPr/>
        <p:txBody>
          <a:bodyPr/>
          <a:lstStyle/>
          <a:p>
            <a:r>
              <a:rPr lang="en-GB" dirty="0"/>
              <a:t>References</a:t>
            </a:r>
          </a:p>
        </p:txBody>
      </p:sp>
      <p:sp>
        <p:nvSpPr>
          <p:cNvPr id="3" name="Footer Placeholder 2">
            <a:extLst>
              <a:ext uri="{FF2B5EF4-FFF2-40B4-BE49-F238E27FC236}">
                <a16:creationId xmlns:a16="http://schemas.microsoft.com/office/drawing/2014/main" id="{9CAA2D75-7F55-12EC-348F-73A55DF895BD}"/>
              </a:ext>
            </a:extLst>
          </p:cNvPr>
          <p:cNvSpPr>
            <a:spLocks noGrp="1"/>
          </p:cNvSpPr>
          <p:nvPr>
            <p:ph type="ftr" sz="quarter" idx="11"/>
          </p:nvPr>
        </p:nvSpPr>
        <p:spPr/>
        <p:txBody>
          <a:bodyPr/>
          <a:lstStyle/>
          <a:p>
            <a:r>
              <a:rPr lang="en-GB"/>
              <a:t>PRIVATE &amp; CONFIDENTIAL</a:t>
            </a:r>
            <a:endParaRPr lang="en-GB" dirty="0"/>
          </a:p>
        </p:txBody>
      </p:sp>
      <p:sp>
        <p:nvSpPr>
          <p:cNvPr id="11" name="Text Placeholder 10">
            <a:extLst>
              <a:ext uri="{FF2B5EF4-FFF2-40B4-BE49-F238E27FC236}">
                <a16:creationId xmlns:a16="http://schemas.microsoft.com/office/drawing/2014/main" id="{2EC6AC33-F126-6E19-7753-C19994871272}"/>
              </a:ext>
            </a:extLst>
          </p:cNvPr>
          <p:cNvSpPr>
            <a:spLocks noGrp="1"/>
          </p:cNvSpPr>
          <p:nvPr>
            <p:ph type="body" sz="quarter" idx="15"/>
          </p:nvPr>
        </p:nvSpPr>
        <p:spPr>
          <a:xfrm>
            <a:off x="423948" y="796452"/>
            <a:ext cx="8295254" cy="3884405"/>
          </a:xfrm>
        </p:spPr>
        <p:txBody>
          <a:bodyPr/>
          <a:lstStyle/>
          <a:p>
            <a:r>
              <a:rPr lang="en-US" sz="1000" dirty="0"/>
              <a:t>Ana </a:t>
            </a:r>
            <a:r>
              <a:rPr lang="en-US" sz="1000" dirty="0" err="1"/>
              <a:t>Živković</a:t>
            </a:r>
            <a:r>
              <a:rPr lang="en-US" sz="1000" dirty="0"/>
              <a:t>, J. F. D. D., 2021. THE ROLE OF ORGANIZATIONAL COMMITMENT IN EMPLOYEE TURNOVER IN LOGISTICS ACTIVITIES OF FOOD SUPPLY CHAIN. Scientific Journal of Logistics, 17(1), pp. 25-36.</a:t>
            </a:r>
          </a:p>
          <a:p>
            <a:r>
              <a:rPr lang="en-US" sz="1000" dirty="0"/>
              <a:t>Anon., 2016. size-matters-in-super-efficient-truck-</a:t>
            </a:r>
            <a:r>
              <a:rPr lang="en-US" sz="1000" dirty="0" err="1"/>
              <a:t>tyres</a:t>
            </a:r>
            <a:r>
              <a:rPr lang="en-US" sz="1000" dirty="0"/>
              <a:t>. [Online]  Available at: </a:t>
            </a:r>
            <a:r>
              <a:rPr lang="en-US" sz="1000" dirty="0">
                <a:hlinkClick r:id="rId2"/>
              </a:rPr>
              <a:t>https://www.smmt.co.uk/2016/05/size-matters-in-super-efficient-truck-tyres/</a:t>
            </a:r>
            <a:r>
              <a:rPr lang="en-US" sz="1000" dirty="0"/>
              <a:t> [Accessed 22 May 2023].</a:t>
            </a:r>
          </a:p>
          <a:p>
            <a:r>
              <a:rPr lang="en-US" sz="1000" dirty="0"/>
              <a:t>Björn </a:t>
            </a:r>
            <a:r>
              <a:rPr lang="en-US" sz="1000" dirty="0" err="1"/>
              <a:t>Nykvist</a:t>
            </a:r>
            <a:r>
              <a:rPr lang="en-US" sz="1000" dirty="0"/>
              <a:t> a, ⁎. L. W. b., 2007. A multi-level analysis of sustainable mobility transitions: Niche development in the UK and Sweden. Technological Forecasting &amp; Social Change, Volume 75, pp. 1373-1387.</a:t>
            </a:r>
          </a:p>
          <a:p>
            <a:r>
              <a:rPr lang="en-US" sz="1000" dirty="0"/>
              <a:t>Bury, P., 2017. Recruitment and Retention In British Army Reserve Logistics Unit. Armed Forces &amp; Society, 43(4), pp. 608-631.</a:t>
            </a:r>
          </a:p>
          <a:p>
            <a:r>
              <a:rPr lang="en-US" sz="1000" dirty="0"/>
              <a:t>Council, N. P. C., 2022. Profile of HGV, Freight &amp; Cargo crime across England and Wales 2022, </a:t>
            </a:r>
            <a:r>
              <a:rPr lang="en-US" sz="1000" dirty="0" err="1"/>
              <a:t>s.l.</a:t>
            </a:r>
            <a:r>
              <a:rPr lang="en-US" sz="1000" dirty="0"/>
              <a:t>: NPCC.</a:t>
            </a:r>
          </a:p>
          <a:p>
            <a:r>
              <a:rPr lang="en-US" sz="1000" dirty="0"/>
              <a:t>Culver, P., 2023. Smurfit Kappa UK Distribution Services Manager [Interview] (11 May 2023).</a:t>
            </a:r>
          </a:p>
          <a:p>
            <a:r>
              <a:rPr lang="en-US" sz="1000" dirty="0"/>
              <a:t>Government, H., 2018. The Road to Zero - Next Steps towards cleaner road transport and delivering our industrial strategy, London: HM Government.</a:t>
            </a:r>
          </a:p>
          <a:p>
            <a:r>
              <a:rPr lang="en-US" sz="1000" dirty="0"/>
              <a:t>Government, H., 2022. Huge increase in lorry driving tests following government action. [Online]  Available at: </a:t>
            </a:r>
            <a:r>
              <a:rPr lang="en-US" sz="1000" dirty="0">
                <a:hlinkClick r:id="rId3"/>
              </a:rPr>
              <a:t>https://www.gov.uk/government/news/huge-increase-in-lorry-driving-tests-following-government-action</a:t>
            </a:r>
            <a:r>
              <a:rPr lang="en-US" sz="1000" dirty="0"/>
              <a:t> [Accessed 20 May 2023].</a:t>
            </a:r>
          </a:p>
          <a:p>
            <a:r>
              <a:rPr lang="en-US" sz="1000" dirty="0"/>
              <a:t>Government, U., 2020. Transport and environment statistics 2022, London: Department of Transport.</a:t>
            </a:r>
          </a:p>
          <a:p>
            <a:r>
              <a:rPr lang="en-US" sz="1000" dirty="0"/>
              <a:t>Government, U., 2022. HGV Driver Shortage. [Online] Available at: </a:t>
            </a:r>
            <a:r>
              <a:rPr lang="en-US" sz="1000" dirty="0">
                <a:hlinkClick r:id="rId4"/>
              </a:rPr>
              <a:t>https://www.gov.uk/government/topical-events/hgv-driver-shortage-uk-government-response/about</a:t>
            </a:r>
            <a:r>
              <a:rPr lang="en-US" sz="1000" dirty="0"/>
              <a:t> [Accessed 21 May 2023].</a:t>
            </a:r>
          </a:p>
          <a:p>
            <a:endParaRPr lang="en-US" sz="1000" dirty="0"/>
          </a:p>
          <a:p>
            <a:endParaRPr lang="en-GB" sz="1000" dirty="0"/>
          </a:p>
        </p:txBody>
      </p:sp>
    </p:spTree>
    <p:extLst>
      <p:ext uri="{BB962C8B-B14F-4D97-AF65-F5344CB8AC3E}">
        <p14:creationId xmlns:p14="http://schemas.microsoft.com/office/powerpoint/2010/main" val="26158112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769852F-FA52-8F96-A5E4-FA72E3E507C5}"/>
              </a:ext>
            </a:extLst>
          </p:cNvPr>
          <p:cNvSpPr>
            <a:spLocks noGrp="1"/>
          </p:cNvSpPr>
          <p:nvPr>
            <p:ph type="title"/>
          </p:nvPr>
        </p:nvSpPr>
        <p:spPr/>
        <p:txBody>
          <a:bodyPr/>
          <a:lstStyle/>
          <a:p>
            <a:r>
              <a:rPr lang="en-GB" dirty="0"/>
              <a:t>References</a:t>
            </a:r>
          </a:p>
        </p:txBody>
      </p:sp>
      <p:sp>
        <p:nvSpPr>
          <p:cNvPr id="3" name="Footer Placeholder 2">
            <a:extLst>
              <a:ext uri="{FF2B5EF4-FFF2-40B4-BE49-F238E27FC236}">
                <a16:creationId xmlns:a16="http://schemas.microsoft.com/office/drawing/2014/main" id="{9CAA2D75-7F55-12EC-348F-73A55DF895BD}"/>
              </a:ext>
            </a:extLst>
          </p:cNvPr>
          <p:cNvSpPr>
            <a:spLocks noGrp="1"/>
          </p:cNvSpPr>
          <p:nvPr>
            <p:ph type="ftr" sz="quarter" idx="11"/>
          </p:nvPr>
        </p:nvSpPr>
        <p:spPr/>
        <p:txBody>
          <a:bodyPr/>
          <a:lstStyle/>
          <a:p>
            <a:r>
              <a:rPr lang="en-GB"/>
              <a:t>PRIVATE &amp; CONFIDENTIAL</a:t>
            </a:r>
            <a:endParaRPr lang="en-GB" dirty="0"/>
          </a:p>
        </p:txBody>
      </p:sp>
      <p:sp>
        <p:nvSpPr>
          <p:cNvPr id="11" name="Text Placeholder 10">
            <a:extLst>
              <a:ext uri="{FF2B5EF4-FFF2-40B4-BE49-F238E27FC236}">
                <a16:creationId xmlns:a16="http://schemas.microsoft.com/office/drawing/2014/main" id="{2EC6AC33-F126-6E19-7753-C19994871272}"/>
              </a:ext>
            </a:extLst>
          </p:cNvPr>
          <p:cNvSpPr>
            <a:spLocks noGrp="1"/>
          </p:cNvSpPr>
          <p:nvPr>
            <p:ph type="body" sz="quarter" idx="15"/>
          </p:nvPr>
        </p:nvSpPr>
        <p:spPr>
          <a:xfrm>
            <a:off x="423948" y="796452"/>
            <a:ext cx="8295254" cy="3884405"/>
          </a:xfrm>
        </p:spPr>
        <p:txBody>
          <a:bodyPr/>
          <a:lstStyle/>
          <a:p>
            <a:r>
              <a:rPr lang="en-US" sz="900" dirty="0"/>
              <a:t>Haywood, R., 2010. Evaluation of the policies in British local transport plans with regard to the promotion of rail freight. Transport Reviews, 23(4), pp. 387-412.</a:t>
            </a:r>
          </a:p>
          <a:p>
            <a:r>
              <a:rPr lang="en-US" sz="900" dirty="0" err="1"/>
              <a:t>Heikki</a:t>
            </a:r>
            <a:r>
              <a:rPr lang="en-US" sz="900" dirty="0"/>
              <a:t> </a:t>
            </a:r>
            <a:r>
              <a:rPr lang="en-US" sz="900" dirty="0" err="1"/>
              <a:t>Liimatainen</a:t>
            </a:r>
            <a:r>
              <a:rPr lang="en-US" sz="900" dirty="0"/>
              <a:t> a, n. L. a. N. b. I. c. C. d. V., 2013. Energy efficiency </a:t>
            </a:r>
            <a:r>
              <a:rPr lang="en-US" sz="900" dirty="0" err="1"/>
              <a:t>ofroadfreighthauliers</a:t>
            </a:r>
            <a:r>
              <a:rPr lang="en-US" sz="900" dirty="0"/>
              <a:t>—A </a:t>
            </a:r>
            <a:r>
              <a:rPr lang="en-US" sz="900" dirty="0" err="1"/>
              <a:t>Nordiccomparison</a:t>
            </a:r>
            <a:r>
              <a:rPr lang="en-US" sz="900" dirty="0"/>
              <a:t>. Energy Policy, Volume 67, pp. 378-387.</a:t>
            </a:r>
          </a:p>
          <a:p>
            <a:r>
              <a:rPr lang="en-US" sz="900" dirty="0" err="1"/>
              <a:t>Heikki</a:t>
            </a:r>
            <a:r>
              <a:rPr lang="en-US" sz="900" dirty="0"/>
              <a:t> </a:t>
            </a:r>
            <a:r>
              <a:rPr lang="en-US" sz="900" dirty="0" err="1"/>
              <a:t>Liimatainen</a:t>
            </a:r>
            <a:r>
              <a:rPr lang="en-US" sz="900" dirty="0"/>
              <a:t> a, n. P. S. b. P. T. b. A. M., 2012. Energy efficiency practices among road freight </a:t>
            </a:r>
            <a:r>
              <a:rPr lang="en-US" sz="900" dirty="0" err="1"/>
              <a:t>hauliers</a:t>
            </a:r>
            <a:r>
              <a:rPr lang="en-US" sz="900" dirty="0"/>
              <a:t>. Energy Policy, Volume 50, pp. 833-843.</a:t>
            </a:r>
          </a:p>
          <a:p>
            <a:r>
              <a:rPr lang="en-US" sz="900" dirty="0"/>
              <a:t>Hicks, A., 2023. National Technical Sales Manager [Interview] (16 May 2023).</a:t>
            </a:r>
          </a:p>
          <a:p>
            <a:r>
              <a:rPr lang="en-US" sz="900" dirty="0"/>
              <a:t>ISLAM, D. M. Z., 2014. BARRIERS TO AND ENABLERS FOR EUROPEAN RAIL FREIGHT TRANSPORT FOR INTEGRATED DOOR-TO-DOOR LOGISTICS SERVICE. TRANSPORT PROBLEMS, 9(3), pp. 44-56.</a:t>
            </a:r>
          </a:p>
          <a:p>
            <a:r>
              <a:rPr lang="en-US" sz="900" dirty="0"/>
              <a:t>Jerry Olsson a, ⇑. J. W. b., 2014. Journal of Transport Geography. </a:t>
            </a:r>
            <a:r>
              <a:rPr lang="en-US" sz="900" dirty="0" err="1"/>
              <a:t>Localisation</a:t>
            </a:r>
            <a:r>
              <a:rPr lang="en-US" sz="900" dirty="0"/>
              <a:t> of freight consolidation </a:t>
            </a:r>
            <a:r>
              <a:rPr lang="en-US" sz="900" dirty="0" err="1"/>
              <a:t>centres</a:t>
            </a:r>
            <a:r>
              <a:rPr lang="en-US" sz="900" dirty="0"/>
              <a:t> serving small road </a:t>
            </a:r>
            <a:r>
              <a:rPr lang="en-US" sz="900" dirty="0" err="1"/>
              <a:t>hauliers</a:t>
            </a:r>
            <a:r>
              <a:rPr lang="en-US" sz="900" dirty="0"/>
              <a:t> in a wider urban area: barriers for more efficient freight deliveries in Gothenburg, Volume 34, pp. 25-33.</a:t>
            </a:r>
          </a:p>
          <a:p>
            <a:r>
              <a:rPr lang="en-US" sz="900" dirty="0"/>
              <a:t>Mary Catherine Osman, M. H.-B. J. A. &amp;. J. K., 2023. Exploring green logistics practices in freight transport and logistics: a study of biomethane use in Sweden. International Journal of Logistics Research and Applications, 26(5), pp. 548-567.</a:t>
            </a:r>
          </a:p>
          <a:p>
            <a:r>
              <a:rPr lang="en-US" sz="900" dirty="0"/>
              <a:t>Maslow, A. H., 1943. A theory of human motivation. Psychological Review, 50(4), pp. 370-396.</a:t>
            </a:r>
          </a:p>
          <a:p>
            <a:r>
              <a:rPr lang="en-US" sz="900" dirty="0" err="1"/>
              <a:t>Mendis</a:t>
            </a:r>
            <a:r>
              <a:rPr lang="en-US" sz="900" dirty="0"/>
              <a:t>, M., 2017. The Impact of reward system on employee turnover retention : A study on logistics industry of Sri Lanka. INTERNATIONAL JOURNAL OF SCIENTIFIC &amp; TECHNOLOGY RESEARCH, 6(9), pp. 67-72.</a:t>
            </a:r>
          </a:p>
          <a:p>
            <a:r>
              <a:rPr lang="en-US" sz="900" dirty="0" err="1"/>
              <a:t>Niklas</a:t>
            </a:r>
            <a:r>
              <a:rPr lang="en-US" sz="900" dirty="0"/>
              <a:t> Arvidsson, J. W. &amp;. C. L., 2013. Review of Road </a:t>
            </a:r>
            <a:r>
              <a:rPr lang="en-US" sz="900" dirty="0" err="1"/>
              <a:t>Hauliers'</a:t>
            </a:r>
            <a:r>
              <a:rPr lang="en-US" sz="900" dirty="0"/>
              <a:t> Measures for Increasing Transport Efficiency and Sustainability in Urban Freight Distribution. Transport Reviews, 33(1), pp. 101-127.</a:t>
            </a:r>
          </a:p>
          <a:p>
            <a:r>
              <a:rPr lang="en-US" sz="900" dirty="0"/>
              <a:t>Salisbury, M., 2022. Fleet Point. [Online]  Available at: </a:t>
            </a:r>
            <a:r>
              <a:rPr lang="en-US" sz="900" dirty="0">
                <a:hlinkClick r:id="rId2"/>
              </a:rPr>
              <a:t>https://fleetpoint.org/driver-training-safety/up-to-100-million-boost-to-improve-hgv-roadside-facilities/</a:t>
            </a:r>
            <a:r>
              <a:rPr lang="en-US" sz="900" dirty="0"/>
              <a:t> [Accessed 20 May 2023].</a:t>
            </a:r>
          </a:p>
          <a:p>
            <a:r>
              <a:rPr lang="en-US" sz="900" dirty="0"/>
              <a:t>Smith, F. F. a. I., 1995. The demand for rail transport in European Countries. Transport Policy, 2(3), pp. 153-158.</a:t>
            </a:r>
          </a:p>
          <a:p>
            <a:r>
              <a:rPr lang="en-US" sz="900" dirty="0"/>
              <a:t>Tor-Olav </a:t>
            </a:r>
            <a:r>
              <a:rPr lang="en-US" sz="900" dirty="0" err="1"/>
              <a:t>Nævestad</a:t>
            </a:r>
            <a:r>
              <a:rPr lang="en-US" sz="900" dirty="0"/>
              <a:t> ⇑, I. S. H. R. O. P., 2008. Transportation Research. How can we improve safety culture in transport organizations? review of interventions, effects and influencing factors, Volume 54, pp. 28-46.</a:t>
            </a:r>
          </a:p>
          <a:p>
            <a:endParaRPr lang="en-US" sz="900" dirty="0"/>
          </a:p>
          <a:p>
            <a:endParaRPr lang="en-US" sz="900" dirty="0"/>
          </a:p>
          <a:p>
            <a:endParaRPr lang="en-GB" sz="900" dirty="0"/>
          </a:p>
        </p:txBody>
      </p:sp>
    </p:spTree>
    <p:extLst>
      <p:ext uri="{BB962C8B-B14F-4D97-AF65-F5344CB8AC3E}">
        <p14:creationId xmlns:p14="http://schemas.microsoft.com/office/powerpoint/2010/main" val="3655556928"/>
      </p:ext>
    </p:extLst>
  </p:cSld>
  <p:clrMapOvr>
    <a:masterClrMapping/>
  </p:clrMapOvr>
</p:sld>
</file>

<file path=ppt/theme/theme1.xml><?xml version="1.0" encoding="utf-8"?>
<a:theme xmlns:a="http://schemas.openxmlformats.org/drawingml/2006/main" name="Smurfit Kappa 2023">
  <a:themeElements>
    <a:clrScheme name="SKG_Office_2023">
      <a:dk1>
        <a:srgbClr val="041E41"/>
      </a:dk1>
      <a:lt1>
        <a:srgbClr val="FFFFFF"/>
      </a:lt1>
      <a:dk2>
        <a:srgbClr val="00205B"/>
      </a:dk2>
      <a:lt2>
        <a:srgbClr val="FFFFFF"/>
      </a:lt2>
      <a:accent1>
        <a:srgbClr val="00205B"/>
      </a:accent1>
      <a:accent2>
        <a:srgbClr val="013DA5"/>
      </a:accent2>
      <a:accent3>
        <a:srgbClr val="006FD3"/>
      </a:accent3>
      <a:accent4>
        <a:srgbClr val="05B1FF"/>
      </a:accent4>
      <a:accent5>
        <a:srgbClr val="008197"/>
      </a:accent5>
      <a:accent6>
        <a:srgbClr val="01A844"/>
      </a:accent6>
      <a:hlink>
        <a:srgbClr val="05B1FF"/>
      </a:hlink>
      <a:folHlink>
        <a:srgbClr val="D4ECFB"/>
      </a:folHlink>
    </a:clrScheme>
    <a:fontScheme name="Arial Calibri">
      <a:majorFont>
        <a:latin typeface="Arial"/>
        <a:ea typeface=""/>
        <a:cs typeface=""/>
      </a:majorFont>
      <a:minorFont>
        <a:latin typeface="Calibri"/>
        <a:ea typeface=""/>
        <a:cs typeface=""/>
      </a:minorFont>
    </a:fontScheme>
    <a:fmtScheme name="Office Them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neral_Smurfit Kappa_PPT Template_2023" id="{99211905-0259-EB48-9DF8-F6335927223E}" vid="{CB1744AC-2812-AB40-8BAE-C4CB1B1184EE}"/>
    </a:ext>
  </a:extLst>
</a:theme>
</file>

<file path=ppt/theme/theme2.xml><?xml version="1.0" encoding="utf-8"?>
<a:theme xmlns:a="http://schemas.openxmlformats.org/drawingml/2006/main" name="1_Smurfit Kappa 2023">
  <a:themeElements>
    <a:clrScheme name="SKG_Office_2023">
      <a:dk1>
        <a:srgbClr val="041E41"/>
      </a:dk1>
      <a:lt1>
        <a:srgbClr val="FFFFFF"/>
      </a:lt1>
      <a:dk2>
        <a:srgbClr val="00205B"/>
      </a:dk2>
      <a:lt2>
        <a:srgbClr val="FFFFFF"/>
      </a:lt2>
      <a:accent1>
        <a:srgbClr val="00205B"/>
      </a:accent1>
      <a:accent2>
        <a:srgbClr val="013DA5"/>
      </a:accent2>
      <a:accent3>
        <a:srgbClr val="006FD3"/>
      </a:accent3>
      <a:accent4>
        <a:srgbClr val="05B1FF"/>
      </a:accent4>
      <a:accent5>
        <a:srgbClr val="008197"/>
      </a:accent5>
      <a:accent6>
        <a:srgbClr val="01A844"/>
      </a:accent6>
      <a:hlink>
        <a:srgbClr val="05B1FF"/>
      </a:hlink>
      <a:folHlink>
        <a:srgbClr val="D4ECFB"/>
      </a:folHlink>
    </a:clrScheme>
    <a:fontScheme name="Arial Calibri">
      <a:majorFont>
        <a:latin typeface="Arial"/>
        <a:ea typeface=""/>
        <a:cs typeface=""/>
      </a:majorFont>
      <a:minorFont>
        <a:latin typeface="Calibri"/>
        <a:ea typeface=""/>
        <a:cs typeface=""/>
      </a:minorFont>
    </a:fontScheme>
    <a:fmtScheme name="Office Theme 2013 - 2022">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murfit Kappa Cover slides__2023.pptx" id="{B6909A58-3052-4334-9969-3C1D331B097B}" vid="{7EFF3A6C-B028-4A09-ACDC-8F186911CE6E}"/>
    </a:ext>
  </a:extLst>
</a:theme>
</file>

<file path=ppt/theme/theme3.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General_Smurfit Kappa_PPT Template_2023</Template>
  <TotalTime>0</TotalTime>
  <Words>2645</Words>
  <Application>Microsoft Office PowerPoint</Application>
  <PresentationFormat>Custom</PresentationFormat>
  <Paragraphs>180</Paragraphs>
  <Slides>21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21</vt:i4>
      </vt:variant>
    </vt:vector>
  </HeadingPairs>
  <TitlesOfParts>
    <vt:vector size="28" baseType="lpstr">
      <vt:lpstr>Apple Symbols</vt:lpstr>
      <vt:lpstr>Arial</vt:lpstr>
      <vt:lpstr>Calibri</vt:lpstr>
      <vt:lpstr>Lato Light</vt:lpstr>
      <vt:lpstr>Source Sans Pro</vt:lpstr>
      <vt:lpstr>Smurfit Kappa 2023</vt:lpstr>
      <vt:lpstr>1_Smurfit Kappa 2023</vt:lpstr>
      <vt:lpstr>Business Analysis and Planning Lean &amp; Agile Operations MSc</vt:lpstr>
      <vt:lpstr>Introduction</vt:lpstr>
      <vt:lpstr>Employee Retention</vt:lpstr>
      <vt:lpstr>Employee Retention</vt:lpstr>
      <vt:lpstr>Employee Retention</vt:lpstr>
      <vt:lpstr>Employee Retention</vt:lpstr>
      <vt:lpstr>Employee Retention</vt:lpstr>
      <vt:lpstr>Employee Retention</vt:lpstr>
      <vt:lpstr>Employee Retention</vt:lpstr>
      <vt:lpstr>Employee Retention</vt:lpstr>
      <vt:lpstr>Decarbonisation</vt:lpstr>
      <vt:lpstr>Decarbonisation</vt:lpstr>
      <vt:lpstr>Decarbonisation</vt:lpstr>
      <vt:lpstr>Decarbonisation</vt:lpstr>
      <vt:lpstr>Decarbonisation</vt:lpstr>
      <vt:lpstr>Decarbonisation</vt:lpstr>
      <vt:lpstr>Decarbonisation</vt:lpstr>
      <vt:lpstr>Decarbonisation</vt:lpstr>
      <vt:lpstr>Decarbonisation</vt:lpstr>
      <vt:lpstr>References</vt:lpstr>
      <vt:lpstr>References</vt:lpstr>
    </vt:vector>
  </TitlesOfParts>
  <Company>Smurfit Kappa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Analysis and Planning Lean &amp; Agile Operations MSc</dc:title>
  <dc:creator>Darryl Jackson</dc:creator>
  <cp:lastModifiedBy>Jackson, Darryl</cp:lastModifiedBy>
  <cp:revision>1</cp:revision>
  <dcterms:created xsi:type="dcterms:W3CDTF">2023-05-11T19:36:39Z</dcterms:created>
  <dcterms:modified xsi:type="dcterms:W3CDTF">2023-05-23T08:33:51Z</dcterms:modified>
</cp:coreProperties>
</file>