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6" r:id="rId2"/>
    <p:sldId id="313" r:id="rId3"/>
    <p:sldId id="257" r:id="rId4"/>
    <p:sldId id="291" r:id="rId5"/>
    <p:sldId id="292" r:id="rId6"/>
    <p:sldId id="293" r:id="rId7"/>
    <p:sldId id="294" r:id="rId8"/>
    <p:sldId id="295" r:id="rId9"/>
    <p:sldId id="258" r:id="rId10"/>
    <p:sldId id="259" r:id="rId11"/>
    <p:sldId id="261" r:id="rId12"/>
    <p:sldId id="260" r:id="rId13"/>
    <p:sldId id="262" r:id="rId14"/>
    <p:sldId id="263" r:id="rId15"/>
    <p:sldId id="264" r:id="rId16"/>
    <p:sldId id="265" r:id="rId17"/>
    <p:sldId id="267"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90" r:id="rId39"/>
    <p:sldId id="289" r:id="rId40"/>
    <p:sldId id="268" r:id="rId41"/>
    <p:sldId id="296" r:id="rId42"/>
    <p:sldId id="297" r:id="rId43"/>
    <p:sldId id="298" r:id="rId44"/>
    <p:sldId id="300" r:id="rId45"/>
    <p:sldId id="299" r:id="rId46"/>
    <p:sldId id="301" r:id="rId47"/>
    <p:sldId id="302" r:id="rId48"/>
    <p:sldId id="303" r:id="rId49"/>
    <p:sldId id="309" r:id="rId50"/>
    <p:sldId id="310" r:id="rId51"/>
    <p:sldId id="312" r:id="rId52"/>
    <p:sldId id="311" r:id="rId53"/>
    <p:sldId id="304" r:id="rId54"/>
    <p:sldId id="305" r:id="rId55"/>
    <p:sldId id="306"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D5D09-2082-40B1-AB49-C3E4520E95A8}" v="32" dt="2026-06-19T17:12:18.0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026" autoAdjust="0"/>
  </p:normalViewPr>
  <p:slideViewPr>
    <p:cSldViewPr snapToGrid="0">
      <p:cViewPr varScale="1">
        <p:scale>
          <a:sx n="60" d="100"/>
          <a:sy n="60" d="100"/>
        </p:scale>
        <p:origin x="504"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undo redo custSel addSld delSld modSld sldOrd">
      <pc:chgData name="Ishrat Rehman (2118374)" userId="7bceaac9-4ea7-4498-9296-f3c92db6e852" providerId="ADAL" clId="{F95FDCFA-1C51-44C8-A692-2715DABA2479}" dt="2026-06-19T17:12:45.385" v="1336" actId="12"/>
      <pc:docMkLst>
        <pc:docMk/>
      </pc:docMkLst>
      <pc:sldChg chg="addSp modSp mod">
        <pc:chgData name="Ishrat Rehman (2118374)" userId="7bceaac9-4ea7-4498-9296-f3c92db6e852" providerId="ADAL" clId="{F95FDCFA-1C51-44C8-A692-2715DABA2479}" dt="2026-06-19T16:13:08.741" v="1070" actId="20577"/>
        <pc:sldMkLst>
          <pc:docMk/>
          <pc:sldMk cId="1607831972" sldId="256"/>
        </pc:sldMkLst>
        <pc:spChg chg="add mod">
          <ac:chgData name="Ishrat Rehman (2118374)" userId="7bceaac9-4ea7-4498-9296-f3c92db6e852" providerId="ADAL" clId="{F95FDCFA-1C51-44C8-A692-2715DABA2479}" dt="2026-06-19T16:13:08.741" v="1070" actId="20577"/>
          <ac:spMkLst>
            <pc:docMk/>
            <pc:sldMk cId="1607831972" sldId="256"/>
            <ac:spMk id="2" creationId="{CFC50572-BF47-9043-0542-6272DF4C67A8}"/>
          </ac:spMkLst>
        </pc:spChg>
      </pc:sldChg>
      <pc:sldChg chg="modSp mod">
        <pc:chgData name="Ishrat Rehman (2118374)" userId="7bceaac9-4ea7-4498-9296-f3c92db6e852" providerId="ADAL" clId="{F95FDCFA-1C51-44C8-A692-2715DABA2479}" dt="2026-06-19T15:54:38.410" v="819" actId="790"/>
        <pc:sldMkLst>
          <pc:docMk/>
          <pc:sldMk cId="119329807" sldId="258"/>
        </pc:sldMkLst>
        <pc:spChg chg="mod">
          <ac:chgData name="Ishrat Rehman (2118374)" userId="7bceaac9-4ea7-4498-9296-f3c92db6e852" providerId="ADAL" clId="{F95FDCFA-1C51-44C8-A692-2715DABA2479}" dt="2026-06-19T15:54:38.410" v="819" actId="790"/>
          <ac:spMkLst>
            <pc:docMk/>
            <pc:sldMk cId="119329807" sldId="258"/>
            <ac:spMk id="2" creationId="{A1FAC9B3-3A74-0051-BFB3-838735DD06FC}"/>
          </ac:spMkLst>
        </pc:spChg>
        <pc:spChg chg="mod">
          <ac:chgData name="Ishrat Rehman (2118374)" userId="7bceaac9-4ea7-4498-9296-f3c92db6e852" providerId="ADAL" clId="{F95FDCFA-1C51-44C8-A692-2715DABA2479}" dt="2026-06-19T15:54:38.410" v="819" actId="790"/>
          <ac:spMkLst>
            <pc:docMk/>
            <pc:sldMk cId="119329807" sldId="258"/>
            <ac:spMk id="3" creationId="{44D79CC2-50CC-3FA6-89DA-0A791B3FCFE5}"/>
          </ac:spMkLst>
        </pc:spChg>
      </pc:sldChg>
      <pc:sldChg chg="modSp mod">
        <pc:chgData name="Ishrat Rehman (2118374)" userId="7bceaac9-4ea7-4498-9296-f3c92db6e852" providerId="ADAL" clId="{F95FDCFA-1C51-44C8-A692-2715DABA2479}" dt="2026-06-19T15:54:38.410" v="819" actId="790"/>
        <pc:sldMkLst>
          <pc:docMk/>
          <pc:sldMk cId="210767145" sldId="259"/>
        </pc:sldMkLst>
        <pc:spChg chg="mod">
          <ac:chgData name="Ishrat Rehman (2118374)" userId="7bceaac9-4ea7-4498-9296-f3c92db6e852" providerId="ADAL" clId="{F95FDCFA-1C51-44C8-A692-2715DABA2479}" dt="2026-06-19T15:54:38.410" v="819" actId="790"/>
          <ac:spMkLst>
            <pc:docMk/>
            <pc:sldMk cId="210767145" sldId="259"/>
            <ac:spMk id="2" creationId="{C911EB17-992D-804F-0210-AFC10C4D448A}"/>
          </ac:spMkLst>
        </pc:spChg>
        <pc:spChg chg="mod">
          <ac:chgData name="Ishrat Rehman (2118374)" userId="7bceaac9-4ea7-4498-9296-f3c92db6e852" providerId="ADAL" clId="{F95FDCFA-1C51-44C8-A692-2715DABA2479}" dt="2026-06-19T15:54:38.410" v="819" actId="790"/>
          <ac:spMkLst>
            <pc:docMk/>
            <pc:sldMk cId="210767145" sldId="259"/>
            <ac:spMk id="3" creationId="{805F5930-3A27-6704-9416-A52C282E5830}"/>
          </ac:spMkLst>
        </pc:spChg>
      </pc:sldChg>
      <pc:sldChg chg="modSp mod">
        <pc:chgData name="Ishrat Rehman (2118374)" userId="7bceaac9-4ea7-4498-9296-f3c92db6e852" providerId="ADAL" clId="{F95FDCFA-1C51-44C8-A692-2715DABA2479}" dt="2026-06-19T15:54:38.410" v="819" actId="790"/>
        <pc:sldMkLst>
          <pc:docMk/>
          <pc:sldMk cId="236456470" sldId="260"/>
        </pc:sldMkLst>
        <pc:spChg chg="mod">
          <ac:chgData name="Ishrat Rehman (2118374)" userId="7bceaac9-4ea7-4498-9296-f3c92db6e852" providerId="ADAL" clId="{F95FDCFA-1C51-44C8-A692-2715DABA2479}" dt="2026-06-19T15:54:38.410" v="819" actId="790"/>
          <ac:spMkLst>
            <pc:docMk/>
            <pc:sldMk cId="236456470" sldId="260"/>
            <ac:spMk id="2" creationId="{71F20B22-4EC5-A4CE-A487-B619A9B0FDB7}"/>
          </ac:spMkLst>
        </pc:spChg>
      </pc:sldChg>
      <pc:sldChg chg="modSp mod">
        <pc:chgData name="Ishrat Rehman (2118374)" userId="7bceaac9-4ea7-4498-9296-f3c92db6e852" providerId="ADAL" clId="{F95FDCFA-1C51-44C8-A692-2715DABA2479}" dt="2026-06-19T15:54:38.410" v="819" actId="790"/>
        <pc:sldMkLst>
          <pc:docMk/>
          <pc:sldMk cId="587706929" sldId="261"/>
        </pc:sldMkLst>
        <pc:spChg chg="mod">
          <ac:chgData name="Ishrat Rehman (2118374)" userId="7bceaac9-4ea7-4498-9296-f3c92db6e852" providerId="ADAL" clId="{F95FDCFA-1C51-44C8-A692-2715DABA2479}" dt="2026-06-19T15:54:38.410" v="819" actId="790"/>
          <ac:spMkLst>
            <pc:docMk/>
            <pc:sldMk cId="587706929" sldId="261"/>
            <ac:spMk id="2" creationId="{81BA40AB-53AD-673C-A373-43132617C591}"/>
          </ac:spMkLst>
        </pc:spChg>
      </pc:sldChg>
      <pc:sldChg chg="modSp mod">
        <pc:chgData name="Ishrat Rehman (2118374)" userId="7bceaac9-4ea7-4498-9296-f3c92db6e852" providerId="ADAL" clId="{F95FDCFA-1C51-44C8-A692-2715DABA2479}" dt="2026-06-19T15:54:38.410" v="819" actId="790"/>
        <pc:sldMkLst>
          <pc:docMk/>
          <pc:sldMk cId="4011826732" sldId="262"/>
        </pc:sldMkLst>
        <pc:spChg chg="mod">
          <ac:chgData name="Ishrat Rehman (2118374)" userId="7bceaac9-4ea7-4498-9296-f3c92db6e852" providerId="ADAL" clId="{F95FDCFA-1C51-44C8-A692-2715DABA2479}" dt="2026-06-19T15:54:38.410" v="819" actId="790"/>
          <ac:spMkLst>
            <pc:docMk/>
            <pc:sldMk cId="4011826732" sldId="262"/>
            <ac:spMk id="2" creationId="{E0B74BC2-C1DB-BFBD-10FF-2D9184D5AFCF}"/>
          </ac:spMkLst>
        </pc:spChg>
        <pc:spChg chg="mod">
          <ac:chgData name="Ishrat Rehman (2118374)" userId="7bceaac9-4ea7-4498-9296-f3c92db6e852" providerId="ADAL" clId="{F95FDCFA-1C51-44C8-A692-2715DABA2479}" dt="2026-06-19T15:54:38.410" v="819" actId="790"/>
          <ac:spMkLst>
            <pc:docMk/>
            <pc:sldMk cId="4011826732" sldId="262"/>
            <ac:spMk id="3" creationId="{42DF186A-20D2-5B8D-94C5-C9F34EA4B13A}"/>
          </ac:spMkLst>
        </pc:spChg>
        <pc:spChg chg="mod">
          <ac:chgData name="Ishrat Rehman (2118374)" userId="7bceaac9-4ea7-4498-9296-f3c92db6e852" providerId="ADAL" clId="{F95FDCFA-1C51-44C8-A692-2715DABA2479}" dt="2026-06-19T15:54:38.410" v="819" actId="790"/>
          <ac:spMkLst>
            <pc:docMk/>
            <pc:sldMk cId="4011826732" sldId="262"/>
            <ac:spMk id="5" creationId="{47383A7B-14E0-B7A0-D045-04C8C932BE6D}"/>
          </ac:spMkLst>
        </pc:spChg>
      </pc:sldChg>
      <pc:sldChg chg="modSp mod">
        <pc:chgData name="Ishrat Rehman (2118374)" userId="7bceaac9-4ea7-4498-9296-f3c92db6e852" providerId="ADAL" clId="{F95FDCFA-1C51-44C8-A692-2715DABA2479}" dt="2026-06-19T15:54:38.410" v="819" actId="790"/>
        <pc:sldMkLst>
          <pc:docMk/>
          <pc:sldMk cId="3804030418" sldId="263"/>
        </pc:sldMkLst>
        <pc:spChg chg="mod">
          <ac:chgData name="Ishrat Rehman (2118374)" userId="7bceaac9-4ea7-4498-9296-f3c92db6e852" providerId="ADAL" clId="{F95FDCFA-1C51-44C8-A692-2715DABA2479}" dt="2026-06-19T15:54:38.410" v="819" actId="790"/>
          <ac:spMkLst>
            <pc:docMk/>
            <pc:sldMk cId="3804030418" sldId="263"/>
            <ac:spMk id="2" creationId="{298D827B-002A-3F08-AC02-42D0E32C8873}"/>
          </ac:spMkLst>
        </pc:spChg>
        <pc:spChg chg="mod">
          <ac:chgData name="Ishrat Rehman (2118374)" userId="7bceaac9-4ea7-4498-9296-f3c92db6e852" providerId="ADAL" clId="{F95FDCFA-1C51-44C8-A692-2715DABA2479}" dt="2026-06-19T15:54:38.410" v="819" actId="790"/>
          <ac:spMkLst>
            <pc:docMk/>
            <pc:sldMk cId="3804030418" sldId="263"/>
            <ac:spMk id="3" creationId="{D4E94123-0DC0-3C5F-22F0-EDA884554248}"/>
          </ac:spMkLst>
        </pc:spChg>
      </pc:sldChg>
      <pc:sldChg chg="modSp mod">
        <pc:chgData name="Ishrat Rehman (2118374)" userId="7bceaac9-4ea7-4498-9296-f3c92db6e852" providerId="ADAL" clId="{F95FDCFA-1C51-44C8-A692-2715DABA2479}" dt="2026-06-19T15:54:38.410" v="819" actId="790"/>
        <pc:sldMkLst>
          <pc:docMk/>
          <pc:sldMk cId="3363107087" sldId="264"/>
        </pc:sldMkLst>
        <pc:spChg chg="mod">
          <ac:chgData name="Ishrat Rehman (2118374)" userId="7bceaac9-4ea7-4498-9296-f3c92db6e852" providerId="ADAL" clId="{F95FDCFA-1C51-44C8-A692-2715DABA2479}" dt="2026-06-19T15:54:38.410" v="819" actId="790"/>
          <ac:spMkLst>
            <pc:docMk/>
            <pc:sldMk cId="3363107087" sldId="264"/>
            <ac:spMk id="3" creationId="{A67565D3-95DC-5A54-C747-91E8BC20A418}"/>
          </ac:spMkLst>
        </pc:spChg>
        <pc:spChg chg="mod">
          <ac:chgData name="Ishrat Rehman (2118374)" userId="7bceaac9-4ea7-4498-9296-f3c92db6e852" providerId="ADAL" clId="{F95FDCFA-1C51-44C8-A692-2715DABA2479}" dt="2026-06-19T15:54:38.410" v="819" actId="790"/>
          <ac:spMkLst>
            <pc:docMk/>
            <pc:sldMk cId="3363107087" sldId="264"/>
            <ac:spMk id="4" creationId="{8983E81B-5636-51B7-6946-2A79F617430A}"/>
          </ac:spMkLst>
        </pc:spChg>
      </pc:sldChg>
      <pc:sldChg chg="modSp mod">
        <pc:chgData name="Ishrat Rehman (2118374)" userId="7bceaac9-4ea7-4498-9296-f3c92db6e852" providerId="ADAL" clId="{F95FDCFA-1C51-44C8-A692-2715DABA2479}" dt="2026-06-19T15:54:38.410" v="819" actId="790"/>
        <pc:sldMkLst>
          <pc:docMk/>
          <pc:sldMk cId="581644338" sldId="265"/>
        </pc:sldMkLst>
        <pc:spChg chg="mod">
          <ac:chgData name="Ishrat Rehman (2118374)" userId="7bceaac9-4ea7-4498-9296-f3c92db6e852" providerId="ADAL" clId="{F95FDCFA-1C51-44C8-A692-2715DABA2479}" dt="2026-06-19T15:54:38.410" v="819" actId="790"/>
          <ac:spMkLst>
            <pc:docMk/>
            <pc:sldMk cId="581644338" sldId="265"/>
            <ac:spMk id="2" creationId="{C5D53709-0A23-22E3-EA2F-F702AA7B7108}"/>
          </ac:spMkLst>
        </pc:spChg>
        <pc:spChg chg="mod">
          <ac:chgData name="Ishrat Rehman (2118374)" userId="7bceaac9-4ea7-4498-9296-f3c92db6e852" providerId="ADAL" clId="{F95FDCFA-1C51-44C8-A692-2715DABA2479}" dt="2026-06-19T15:54:38.410" v="819" actId="790"/>
          <ac:spMkLst>
            <pc:docMk/>
            <pc:sldMk cId="581644338" sldId="265"/>
            <ac:spMk id="3" creationId="{BDC0E27F-1A66-D298-5F79-86DF0C4E4B12}"/>
          </ac:spMkLst>
        </pc:spChg>
        <pc:picChg chg="mod">
          <ac:chgData name="Ishrat Rehman (2118374)" userId="7bceaac9-4ea7-4498-9296-f3c92db6e852" providerId="ADAL" clId="{F95FDCFA-1C51-44C8-A692-2715DABA2479}" dt="2026-06-19T12:12:18.151" v="4" actId="1036"/>
          <ac:picMkLst>
            <pc:docMk/>
            <pc:sldMk cId="581644338" sldId="265"/>
            <ac:picMk id="4" creationId="{215F2E65-FFAF-1571-95E5-7A1849BA000D}"/>
          </ac:picMkLst>
        </pc:picChg>
      </pc:sldChg>
      <pc:sldChg chg="modSp mod">
        <pc:chgData name="Ishrat Rehman (2118374)" userId="7bceaac9-4ea7-4498-9296-f3c92db6e852" providerId="ADAL" clId="{F95FDCFA-1C51-44C8-A692-2715DABA2479}" dt="2026-06-19T15:54:38.410" v="819" actId="790"/>
        <pc:sldMkLst>
          <pc:docMk/>
          <pc:sldMk cId="1595921824" sldId="267"/>
        </pc:sldMkLst>
        <pc:spChg chg="mod">
          <ac:chgData name="Ishrat Rehman (2118374)" userId="7bceaac9-4ea7-4498-9296-f3c92db6e852" providerId="ADAL" clId="{F95FDCFA-1C51-44C8-A692-2715DABA2479}" dt="2026-06-19T15:54:38.410" v="819" actId="790"/>
          <ac:spMkLst>
            <pc:docMk/>
            <pc:sldMk cId="1595921824" sldId="267"/>
            <ac:spMk id="2" creationId="{E881665A-9529-642D-E7F0-49DB547CC2C9}"/>
          </ac:spMkLst>
        </pc:spChg>
        <pc:spChg chg="mod">
          <ac:chgData name="Ishrat Rehman (2118374)" userId="7bceaac9-4ea7-4498-9296-f3c92db6e852" providerId="ADAL" clId="{F95FDCFA-1C51-44C8-A692-2715DABA2479}" dt="2026-06-19T15:54:38.410" v="819" actId="790"/>
          <ac:spMkLst>
            <pc:docMk/>
            <pc:sldMk cId="1595921824" sldId="267"/>
            <ac:spMk id="3" creationId="{EDD80C55-9019-B3AC-B91A-80DCA536AA6B}"/>
          </ac:spMkLst>
        </pc:spChg>
      </pc:sldChg>
      <pc:sldChg chg="modSp mod modNotesTx">
        <pc:chgData name="Ishrat Rehman (2118374)" userId="7bceaac9-4ea7-4498-9296-f3c92db6e852" providerId="ADAL" clId="{F95FDCFA-1C51-44C8-A692-2715DABA2479}" dt="2026-06-19T15:55:56.873" v="831" actId="20577"/>
        <pc:sldMkLst>
          <pc:docMk/>
          <pc:sldMk cId="3277629847" sldId="268"/>
        </pc:sldMkLst>
        <pc:spChg chg="mod">
          <ac:chgData name="Ishrat Rehman (2118374)" userId="7bceaac9-4ea7-4498-9296-f3c92db6e852" providerId="ADAL" clId="{F95FDCFA-1C51-44C8-A692-2715DABA2479}" dt="2026-06-19T15:54:38.410" v="819" actId="790"/>
          <ac:spMkLst>
            <pc:docMk/>
            <pc:sldMk cId="3277629847" sldId="268"/>
            <ac:spMk id="2" creationId="{A8A1BCFC-1F14-39C1-AFEA-1B76255B256E}"/>
          </ac:spMkLst>
        </pc:spChg>
      </pc:sldChg>
      <pc:sldChg chg="modSp mod">
        <pc:chgData name="Ishrat Rehman (2118374)" userId="7bceaac9-4ea7-4498-9296-f3c92db6e852" providerId="ADAL" clId="{F95FDCFA-1C51-44C8-A692-2715DABA2479}" dt="2026-06-19T15:54:38.410" v="819" actId="790"/>
        <pc:sldMkLst>
          <pc:docMk/>
          <pc:sldMk cId="2889093592" sldId="269"/>
        </pc:sldMkLst>
        <pc:spChg chg="mod">
          <ac:chgData name="Ishrat Rehman (2118374)" userId="7bceaac9-4ea7-4498-9296-f3c92db6e852" providerId="ADAL" clId="{F95FDCFA-1C51-44C8-A692-2715DABA2479}" dt="2026-06-19T15:54:38.410" v="819" actId="790"/>
          <ac:spMkLst>
            <pc:docMk/>
            <pc:sldMk cId="2889093592" sldId="269"/>
            <ac:spMk id="2" creationId="{88433F01-4FCD-ED22-FDAC-FCD30C607E94}"/>
          </ac:spMkLst>
        </pc:spChg>
        <pc:spChg chg="mod">
          <ac:chgData name="Ishrat Rehman (2118374)" userId="7bceaac9-4ea7-4498-9296-f3c92db6e852" providerId="ADAL" clId="{F95FDCFA-1C51-44C8-A692-2715DABA2479}" dt="2026-06-19T15:54:38.410" v="819" actId="790"/>
          <ac:spMkLst>
            <pc:docMk/>
            <pc:sldMk cId="2889093592" sldId="269"/>
            <ac:spMk id="3" creationId="{05085027-097B-2BD9-7BE5-DF348542022C}"/>
          </ac:spMkLst>
        </pc:spChg>
      </pc:sldChg>
      <pc:sldChg chg="modSp mod">
        <pc:chgData name="Ishrat Rehman (2118374)" userId="7bceaac9-4ea7-4498-9296-f3c92db6e852" providerId="ADAL" clId="{F95FDCFA-1C51-44C8-A692-2715DABA2479}" dt="2026-06-19T15:54:38.410" v="819" actId="790"/>
        <pc:sldMkLst>
          <pc:docMk/>
          <pc:sldMk cId="2675650944" sldId="270"/>
        </pc:sldMkLst>
        <pc:spChg chg="mod">
          <ac:chgData name="Ishrat Rehman (2118374)" userId="7bceaac9-4ea7-4498-9296-f3c92db6e852" providerId="ADAL" clId="{F95FDCFA-1C51-44C8-A692-2715DABA2479}" dt="2026-06-19T15:54:38.410" v="819" actId="790"/>
          <ac:spMkLst>
            <pc:docMk/>
            <pc:sldMk cId="2675650944" sldId="270"/>
            <ac:spMk id="2" creationId="{3F6B5A08-A829-6F16-64B8-AAC4E40B2E53}"/>
          </ac:spMkLst>
        </pc:spChg>
        <pc:spChg chg="mod">
          <ac:chgData name="Ishrat Rehman (2118374)" userId="7bceaac9-4ea7-4498-9296-f3c92db6e852" providerId="ADAL" clId="{F95FDCFA-1C51-44C8-A692-2715DABA2479}" dt="2026-06-19T15:54:38.410" v="819" actId="790"/>
          <ac:spMkLst>
            <pc:docMk/>
            <pc:sldMk cId="2675650944" sldId="270"/>
            <ac:spMk id="3" creationId="{F87D92B5-3CB5-2A8E-3C9F-9716D3473EDA}"/>
          </ac:spMkLst>
        </pc:spChg>
      </pc:sldChg>
      <pc:sldChg chg="modSp mod">
        <pc:chgData name="Ishrat Rehman (2118374)" userId="7bceaac9-4ea7-4498-9296-f3c92db6e852" providerId="ADAL" clId="{F95FDCFA-1C51-44C8-A692-2715DABA2479}" dt="2026-06-19T15:54:38.410" v="819" actId="790"/>
        <pc:sldMkLst>
          <pc:docMk/>
          <pc:sldMk cId="333705450" sldId="271"/>
        </pc:sldMkLst>
        <pc:spChg chg="mod">
          <ac:chgData name="Ishrat Rehman (2118374)" userId="7bceaac9-4ea7-4498-9296-f3c92db6e852" providerId="ADAL" clId="{F95FDCFA-1C51-44C8-A692-2715DABA2479}" dt="2026-06-19T15:54:38.410" v="819" actId="790"/>
          <ac:spMkLst>
            <pc:docMk/>
            <pc:sldMk cId="333705450" sldId="271"/>
            <ac:spMk id="2" creationId="{150597C8-120E-A3A8-CF7C-6FD3139A9CEA}"/>
          </ac:spMkLst>
        </pc:spChg>
        <pc:spChg chg="mod">
          <ac:chgData name="Ishrat Rehman (2118374)" userId="7bceaac9-4ea7-4498-9296-f3c92db6e852" providerId="ADAL" clId="{F95FDCFA-1C51-44C8-A692-2715DABA2479}" dt="2026-06-19T15:54:38.410" v="819" actId="790"/>
          <ac:spMkLst>
            <pc:docMk/>
            <pc:sldMk cId="333705450" sldId="271"/>
            <ac:spMk id="3" creationId="{E4266540-4871-1369-1136-83B1F69AAC17}"/>
          </ac:spMkLst>
        </pc:spChg>
      </pc:sldChg>
      <pc:sldChg chg="modSp mod">
        <pc:chgData name="Ishrat Rehman (2118374)" userId="7bceaac9-4ea7-4498-9296-f3c92db6e852" providerId="ADAL" clId="{F95FDCFA-1C51-44C8-A692-2715DABA2479}" dt="2026-06-19T15:54:38.410" v="819" actId="790"/>
        <pc:sldMkLst>
          <pc:docMk/>
          <pc:sldMk cId="1027285570" sldId="272"/>
        </pc:sldMkLst>
        <pc:spChg chg="mod">
          <ac:chgData name="Ishrat Rehman (2118374)" userId="7bceaac9-4ea7-4498-9296-f3c92db6e852" providerId="ADAL" clId="{F95FDCFA-1C51-44C8-A692-2715DABA2479}" dt="2026-06-19T15:54:38.410" v="819" actId="790"/>
          <ac:spMkLst>
            <pc:docMk/>
            <pc:sldMk cId="1027285570" sldId="272"/>
            <ac:spMk id="2" creationId="{B791F87D-CDA2-D24B-9B61-D34DC2696E57}"/>
          </ac:spMkLst>
        </pc:spChg>
        <pc:spChg chg="mod">
          <ac:chgData name="Ishrat Rehman (2118374)" userId="7bceaac9-4ea7-4498-9296-f3c92db6e852" providerId="ADAL" clId="{F95FDCFA-1C51-44C8-A692-2715DABA2479}" dt="2026-06-19T15:54:38.410" v="819" actId="790"/>
          <ac:spMkLst>
            <pc:docMk/>
            <pc:sldMk cId="1027285570" sldId="272"/>
            <ac:spMk id="3" creationId="{AE749793-85E6-3670-BD01-C4535EE1952C}"/>
          </ac:spMkLst>
        </pc:spChg>
      </pc:sldChg>
      <pc:sldChg chg="modSp mod">
        <pc:chgData name="Ishrat Rehman (2118374)" userId="7bceaac9-4ea7-4498-9296-f3c92db6e852" providerId="ADAL" clId="{F95FDCFA-1C51-44C8-A692-2715DABA2479}" dt="2026-06-19T15:54:38.410" v="819" actId="790"/>
        <pc:sldMkLst>
          <pc:docMk/>
          <pc:sldMk cId="857616524" sldId="273"/>
        </pc:sldMkLst>
        <pc:spChg chg="mod">
          <ac:chgData name="Ishrat Rehman (2118374)" userId="7bceaac9-4ea7-4498-9296-f3c92db6e852" providerId="ADAL" clId="{F95FDCFA-1C51-44C8-A692-2715DABA2479}" dt="2026-06-19T15:54:38.410" v="819" actId="790"/>
          <ac:spMkLst>
            <pc:docMk/>
            <pc:sldMk cId="857616524" sldId="273"/>
            <ac:spMk id="2" creationId="{39B2A534-9D22-FDBC-052A-A6E7C41D69A4}"/>
          </ac:spMkLst>
        </pc:spChg>
        <pc:spChg chg="mod">
          <ac:chgData name="Ishrat Rehman (2118374)" userId="7bceaac9-4ea7-4498-9296-f3c92db6e852" providerId="ADAL" clId="{F95FDCFA-1C51-44C8-A692-2715DABA2479}" dt="2026-06-19T15:54:38.410" v="819" actId="790"/>
          <ac:spMkLst>
            <pc:docMk/>
            <pc:sldMk cId="857616524" sldId="273"/>
            <ac:spMk id="3" creationId="{1C9653D4-2B7E-1770-D01C-63999E44B0D7}"/>
          </ac:spMkLst>
        </pc:spChg>
      </pc:sldChg>
      <pc:sldChg chg="modSp mod">
        <pc:chgData name="Ishrat Rehman (2118374)" userId="7bceaac9-4ea7-4498-9296-f3c92db6e852" providerId="ADAL" clId="{F95FDCFA-1C51-44C8-A692-2715DABA2479}" dt="2026-06-19T15:54:38.410" v="819" actId="790"/>
        <pc:sldMkLst>
          <pc:docMk/>
          <pc:sldMk cId="2938646011" sldId="274"/>
        </pc:sldMkLst>
        <pc:spChg chg="mod">
          <ac:chgData name="Ishrat Rehman (2118374)" userId="7bceaac9-4ea7-4498-9296-f3c92db6e852" providerId="ADAL" clId="{F95FDCFA-1C51-44C8-A692-2715DABA2479}" dt="2026-06-19T15:54:38.410" v="819" actId="790"/>
          <ac:spMkLst>
            <pc:docMk/>
            <pc:sldMk cId="2938646011" sldId="274"/>
            <ac:spMk id="2" creationId="{B8760634-1A4A-35F7-58E5-24482BC87650}"/>
          </ac:spMkLst>
        </pc:spChg>
        <pc:spChg chg="mod">
          <ac:chgData name="Ishrat Rehman (2118374)" userId="7bceaac9-4ea7-4498-9296-f3c92db6e852" providerId="ADAL" clId="{F95FDCFA-1C51-44C8-A692-2715DABA2479}" dt="2026-06-19T15:54:38.410" v="819" actId="790"/>
          <ac:spMkLst>
            <pc:docMk/>
            <pc:sldMk cId="2938646011" sldId="274"/>
            <ac:spMk id="3" creationId="{A4BA1637-5FFB-B600-C3A4-33CCB8EEF961}"/>
          </ac:spMkLst>
        </pc:spChg>
      </pc:sldChg>
      <pc:sldChg chg="modSp mod">
        <pc:chgData name="Ishrat Rehman (2118374)" userId="7bceaac9-4ea7-4498-9296-f3c92db6e852" providerId="ADAL" clId="{F95FDCFA-1C51-44C8-A692-2715DABA2479}" dt="2026-06-19T15:54:38.410" v="819" actId="790"/>
        <pc:sldMkLst>
          <pc:docMk/>
          <pc:sldMk cId="3833563342" sldId="275"/>
        </pc:sldMkLst>
        <pc:spChg chg="mod">
          <ac:chgData name="Ishrat Rehman (2118374)" userId="7bceaac9-4ea7-4498-9296-f3c92db6e852" providerId="ADAL" clId="{F95FDCFA-1C51-44C8-A692-2715DABA2479}" dt="2026-06-19T15:54:38.410" v="819" actId="790"/>
          <ac:spMkLst>
            <pc:docMk/>
            <pc:sldMk cId="3833563342" sldId="275"/>
            <ac:spMk id="2" creationId="{39AF83BF-68E6-DAD5-65F4-044124A1AB4A}"/>
          </ac:spMkLst>
        </pc:spChg>
        <pc:spChg chg="mod">
          <ac:chgData name="Ishrat Rehman (2118374)" userId="7bceaac9-4ea7-4498-9296-f3c92db6e852" providerId="ADAL" clId="{F95FDCFA-1C51-44C8-A692-2715DABA2479}" dt="2026-06-19T15:54:38.410" v="819" actId="790"/>
          <ac:spMkLst>
            <pc:docMk/>
            <pc:sldMk cId="3833563342" sldId="275"/>
            <ac:spMk id="3" creationId="{F2F23B97-9AAC-00B5-F79F-EF661EAFF05A}"/>
          </ac:spMkLst>
        </pc:spChg>
      </pc:sldChg>
      <pc:sldChg chg="modSp mod">
        <pc:chgData name="Ishrat Rehman (2118374)" userId="7bceaac9-4ea7-4498-9296-f3c92db6e852" providerId="ADAL" clId="{F95FDCFA-1C51-44C8-A692-2715DABA2479}" dt="2026-06-19T15:54:38.410" v="819" actId="790"/>
        <pc:sldMkLst>
          <pc:docMk/>
          <pc:sldMk cId="1768794698" sldId="276"/>
        </pc:sldMkLst>
        <pc:spChg chg="mod">
          <ac:chgData name="Ishrat Rehman (2118374)" userId="7bceaac9-4ea7-4498-9296-f3c92db6e852" providerId="ADAL" clId="{F95FDCFA-1C51-44C8-A692-2715DABA2479}" dt="2026-06-19T15:54:38.410" v="819" actId="790"/>
          <ac:spMkLst>
            <pc:docMk/>
            <pc:sldMk cId="1768794698" sldId="276"/>
            <ac:spMk id="2" creationId="{1C9F734B-AD6E-8032-B732-D56AC9D22CC3}"/>
          </ac:spMkLst>
        </pc:spChg>
        <pc:spChg chg="mod">
          <ac:chgData name="Ishrat Rehman (2118374)" userId="7bceaac9-4ea7-4498-9296-f3c92db6e852" providerId="ADAL" clId="{F95FDCFA-1C51-44C8-A692-2715DABA2479}" dt="2026-06-19T15:54:38.410" v="819" actId="790"/>
          <ac:spMkLst>
            <pc:docMk/>
            <pc:sldMk cId="1768794698" sldId="276"/>
            <ac:spMk id="3" creationId="{D3DA113C-D211-5C7F-929C-A08D182F9A29}"/>
          </ac:spMkLst>
        </pc:spChg>
      </pc:sldChg>
      <pc:sldChg chg="modSp mod">
        <pc:chgData name="Ishrat Rehman (2118374)" userId="7bceaac9-4ea7-4498-9296-f3c92db6e852" providerId="ADAL" clId="{F95FDCFA-1C51-44C8-A692-2715DABA2479}" dt="2026-06-19T15:54:38.410" v="819" actId="790"/>
        <pc:sldMkLst>
          <pc:docMk/>
          <pc:sldMk cId="1533904676" sldId="277"/>
        </pc:sldMkLst>
        <pc:spChg chg="mod">
          <ac:chgData name="Ishrat Rehman (2118374)" userId="7bceaac9-4ea7-4498-9296-f3c92db6e852" providerId="ADAL" clId="{F95FDCFA-1C51-44C8-A692-2715DABA2479}" dt="2026-06-19T15:54:38.410" v="819" actId="790"/>
          <ac:spMkLst>
            <pc:docMk/>
            <pc:sldMk cId="1533904676" sldId="277"/>
            <ac:spMk id="2" creationId="{02EAD097-0D36-8886-C2AE-F34983FFEE61}"/>
          </ac:spMkLst>
        </pc:spChg>
        <pc:spChg chg="mod">
          <ac:chgData name="Ishrat Rehman (2118374)" userId="7bceaac9-4ea7-4498-9296-f3c92db6e852" providerId="ADAL" clId="{F95FDCFA-1C51-44C8-A692-2715DABA2479}" dt="2026-06-19T15:54:38.410" v="819" actId="790"/>
          <ac:spMkLst>
            <pc:docMk/>
            <pc:sldMk cId="1533904676" sldId="277"/>
            <ac:spMk id="3" creationId="{5E9D902F-C2C9-E899-C511-B46E8912222C}"/>
          </ac:spMkLst>
        </pc:spChg>
      </pc:sldChg>
      <pc:sldChg chg="modSp mod">
        <pc:chgData name="Ishrat Rehman (2118374)" userId="7bceaac9-4ea7-4498-9296-f3c92db6e852" providerId="ADAL" clId="{F95FDCFA-1C51-44C8-A692-2715DABA2479}" dt="2026-06-19T15:54:38.410" v="819" actId="790"/>
        <pc:sldMkLst>
          <pc:docMk/>
          <pc:sldMk cId="56736673" sldId="278"/>
        </pc:sldMkLst>
        <pc:spChg chg="mod">
          <ac:chgData name="Ishrat Rehman (2118374)" userId="7bceaac9-4ea7-4498-9296-f3c92db6e852" providerId="ADAL" clId="{F95FDCFA-1C51-44C8-A692-2715DABA2479}" dt="2026-06-19T15:54:38.410" v="819" actId="790"/>
          <ac:spMkLst>
            <pc:docMk/>
            <pc:sldMk cId="56736673" sldId="278"/>
            <ac:spMk id="2" creationId="{AA54B91B-F02D-A242-01E9-EFCF3CFFFF5E}"/>
          </ac:spMkLst>
        </pc:spChg>
        <pc:spChg chg="mod">
          <ac:chgData name="Ishrat Rehman (2118374)" userId="7bceaac9-4ea7-4498-9296-f3c92db6e852" providerId="ADAL" clId="{F95FDCFA-1C51-44C8-A692-2715DABA2479}" dt="2026-06-19T15:54:38.410" v="819" actId="790"/>
          <ac:spMkLst>
            <pc:docMk/>
            <pc:sldMk cId="56736673" sldId="278"/>
            <ac:spMk id="3" creationId="{8FCC2359-7414-C04A-C18C-C35DAB80102E}"/>
          </ac:spMkLst>
        </pc:spChg>
      </pc:sldChg>
      <pc:sldChg chg="modSp mod">
        <pc:chgData name="Ishrat Rehman (2118374)" userId="7bceaac9-4ea7-4498-9296-f3c92db6e852" providerId="ADAL" clId="{F95FDCFA-1C51-44C8-A692-2715DABA2479}" dt="2026-06-19T15:54:38.410" v="819" actId="790"/>
        <pc:sldMkLst>
          <pc:docMk/>
          <pc:sldMk cId="1265558968" sldId="279"/>
        </pc:sldMkLst>
        <pc:spChg chg="mod">
          <ac:chgData name="Ishrat Rehman (2118374)" userId="7bceaac9-4ea7-4498-9296-f3c92db6e852" providerId="ADAL" clId="{F95FDCFA-1C51-44C8-A692-2715DABA2479}" dt="2026-06-19T15:54:38.410" v="819" actId="790"/>
          <ac:spMkLst>
            <pc:docMk/>
            <pc:sldMk cId="1265558968" sldId="279"/>
            <ac:spMk id="2" creationId="{B75AD473-7D6B-FAE7-101C-4A7CA0163C96}"/>
          </ac:spMkLst>
        </pc:spChg>
        <pc:spChg chg="mod">
          <ac:chgData name="Ishrat Rehman (2118374)" userId="7bceaac9-4ea7-4498-9296-f3c92db6e852" providerId="ADAL" clId="{F95FDCFA-1C51-44C8-A692-2715DABA2479}" dt="2026-06-19T15:54:38.410" v="819" actId="790"/>
          <ac:spMkLst>
            <pc:docMk/>
            <pc:sldMk cId="1265558968" sldId="279"/>
            <ac:spMk id="3" creationId="{8E824C43-9575-8D90-A610-1A908808D6F5}"/>
          </ac:spMkLst>
        </pc:spChg>
      </pc:sldChg>
      <pc:sldChg chg="modSp mod">
        <pc:chgData name="Ishrat Rehman (2118374)" userId="7bceaac9-4ea7-4498-9296-f3c92db6e852" providerId="ADAL" clId="{F95FDCFA-1C51-44C8-A692-2715DABA2479}" dt="2026-06-19T15:54:38.410" v="819" actId="790"/>
        <pc:sldMkLst>
          <pc:docMk/>
          <pc:sldMk cId="3155869110" sldId="280"/>
        </pc:sldMkLst>
        <pc:spChg chg="mod">
          <ac:chgData name="Ishrat Rehman (2118374)" userId="7bceaac9-4ea7-4498-9296-f3c92db6e852" providerId="ADAL" clId="{F95FDCFA-1C51-44C8-A692-2715DABA2479}" dt="2026-06-19T15:54:38.410" v="819" actId="790"/>
          <ac:spMkLst>
            <pc:docMk/>
            <pc:sldMk cId="3155869110" sldId="280"/>
            <ac:spMk id="2" creationId="{059ADC3E-87D8-4599-BE59-57B040077636}"/>
          </ac:spMkLst>
        </pc:spChg>
      </pc:sldChg>
      <pc:sldChg chg="modSp mod">
        <pc:chgData name="Ishrat Rehman (2118374)" userId="7bceaac9-4ea7-4498-9296-f3c92db6e852" providerId="ADAL" clId="{F95FDCFA-1C51-44C8-A692-2715DABA2479}" dt="2026-06-19T15:54:38.410" v="819" actId="790"/>
        <pc:sldMkLst>
          <pc:docMk/>
          <pc:sldMk cId="625596239" sldId="281"/>
        </pc:sldMkLst>
        <pc:spChg chg="mod">
          <ac:chgData name="Ishrat Rehman (2118374)" userId="7bceaac9-4ea7-4498-9296-f3c92db6e852" providerId="ADAL" clId="{F95FDCFA-1C51-44C8-A692-2715DABA2479}" dt="2026-06-19T15:54:38.410" v="819" actId="790"/>
          <ac:spMkLst>
            <pc:docMk/>
            <pc:sldMk cId="625596239" sldId="281"/>
            <ac:spMk id="3" creationId="{DD6C9D32-C397-2FEA-2B42-1D98C7F3BDEE}"/>
          </ac:spMkLst>
        </pc:spChg>
        <pc:spChg chg="mod">
          <ac:chgData name="Ishrat Rehman (2118374)" userId="7bceaac9-4ea7-4498-9296-f3c92db6e852" providerId="ADAL" clId="{F95FDCFA-1C51-44C8-A692-2715DABA2479}" dt="2026-06-19T15:54:38.410" v="819" actId="790"/>
          <ac:spMkLst>
            <pc:docMk/>
            <pc:sldMk cId="625596239" sldId="281"/>
            <ac:spMk id="4" creationId="{396853A3-7B3E-9300-4994-012962BF165E}"/>
          </ac:spMkLst>
        </pc:spChg>
      </pc:sldChg>
      <pc:sldChg chg="modSp mod">
        <pc:chgData name="Ishrat Rehman (2118374)" userId="7bceaac9-4ea7-4498-9296-f3c92db6e852" providerId="ADAL" clId="{F95FDCFA-1C51-44C8-A692-2715DABA2479}" dt="2026-06-19T15:54:38.410" v="819" actId="790"/>
        <pc:sldMkLst>
          <pc:docMk/>
          <pc:sldMk cId="3208709352" sldId="282"/>
        </pc:sldMkLst>
        <pc:spChg chg="mod">
          <ac:chgData name="Ishrat Rehman (2118374)" userId="7bceaac9-4ea7-4498-9296-f3c92db6e852" providerId="ADAL" clId="{F95FDCFA-1C51-44C8-A692-2715DABA2479}" dt="2026-06-19T15:54:38.410" v="819" actId="790"/>
          <ac:spMkLst>
            <pc:docMk/>
            <pc:sldMk cId="3208709352" sldId="282"/>
            <ac:spMk id="3" creationId="{127AE56F-DEC1-57B5-CBC1-05673EDBC9C8}"/>
          </ac:spMkLst>
        </pc:spChg>
        <pc:spChg chg="mod">
          <ac:chgData name="Ishrat Rehman (2118374)" userId="7bceaac9-4ea7-4498-9296-f3c92db6e852" providerId="ADAL" clId="{F95FDCFA-1C51-44C8-A692-2715DABA2479}" dt="2026-06-19T15:54:38.410" v="819" actId="790"/>
          <ac:spMkLst>
            <pc:docMk/>
            <pc:sldMk cId="3208709352" sldId="282"/>
            <ac:spMk id="7" creationId="{CFA40EB9-E144-012C-8302-333F22211138}"/>
          </ac:spMkLst>
        </pc:spChg>
      </pc:sldChg>
      <pc:sldChg chg="modSp mod">
        <pc:chgData name="Ishrat Rehman (2118374)" userId="7bceaac9-4ea7-4498-9296-f3c92db6e852" providerId="ADAL" clId="{F95FDCFA-1C51-44C8-A692-2715DABA2479}" dt="2026-06-19T15:54:38.410" v="819" actId="790"/>
        <pc:sldMkLst>
          <pc:docMk/>
          <pc:sldMk cId="16972389" sldId="284"/>
        </pc:sldMkLst>
        <pc:spChg chg="mod">
          <ac:chgData name="Ishrat Rehman (2118374)" userId="7bceaac9-4ea7-4498-9296-f3c92db6e852" providerId="ADAL" clId="{F95FDCFA-1C51-44C8-A692-2715DABA2479}" dt="2026-06-19T15:54:38.410" v="819" actId="790"/>
          <ac:spMkLst>
            <pc:docMk/>
            <pc:sldMk cId="16972389" sldId="284"/>
            <ac:spMk id="2" creationId="{2B8E8A20-ACF1-D0FA-AE13-8700A9AE2617}"/>
          </ac:spMkLst>
        </pc:spChg>
        <pc:spChg chg="mod">
          <ac:chgData name="Ishrat Rehman (2118374)" userId="7bceaac9-4ea7-4498-9296-f3c92db6e852" providerId="ADAL" clId="{F95FDCFA-1C51-44C8-A692-2715DABA2479}" dt="2026-06-19T15:54:38.410" v="819" actId="790"/>
          <ac:spMkLst>
            <pc:docMk/>
            <pc:sldMk cId="16972389" sldId="284"/>
            <ac:spMk id="4" creationId="{E09AD8C9-9372-A1EE-534C-786D3330C2A9}"/>
          </ac:spMkLst>
        </pc:spChg>
      </pc:sldChg>
      <pc:sldChg chg="modSp mod">
        <pc:chgData name="Ishrat Rehman (2118374)" userId="7bceaac9-4ea7-4498-9296-f3c92db6e852" providerId="ADAL" clId="{F95FDCFA-1C51-44C8-A692-2715DABA2479}" dt="2026-06-19T15:54:38.410" v="819" actId="790"/>
        <pc:sldMkLst>
          <pc:docMk/>
          <pc:sldMk cId="3648166184" sldId="285"/>
        </pc:sldMkLst>
        <pc:spChg chg="mod">
          <ac:chgData name="Ishrat Rehman (2118374)" userId="7bceaac9-4ea7-4498-9296-f3c92db6e852" providerId="ADAL" clId="{F95FDCFA-1C51-44C8-A692-2715DABA2479}" dt="2026-06-19T15:54:38.410" v="819" actId="790"/>
          <ac:spMkLst>
            <pc:docMk/>
            <pc:sldMk cId="3648166184" sldId="285"/>
            <ac:spMk id="3" creationId="{D34A3BA2-A7AC-E653-489D-F8F1F6E62871}"/>
          </ac:spMkLst>
        </pc:spChg>
        <pc:spChg chg="mod">
          <ac:chgData name="Ishrat Rehman (2118374)" userId="7bceaac9-4ea7-4498-9296-f3c92db6e852" providerId="ADAL" clId="{F95FDCFA-1C51-44C8-A692-2715DABA2479}" dt="2026-06-19T15:54:38.410" v="819" actId="790"/>
          <ac:spMkLst>
            <pc:docMk/>
            <pc:sldMk cId="3648166184" sldId="285"/>
            <ac:spMk id="5" creationId="{500D992E-221A-7C69-845A-9D44786961A1}"/>
          </ac:spMkLst>
        </pc:spChg>
      </pc:sldChg>
      <pc:sldChg chg="modSp mod modNotesTx">
        <pc:chgData name="Ishrat Rehman (2118374)" userId="7bceaac9-4ea7-4498-9296-f3c92db6e852" providerId="ADAL" clId="{F95FDCFA-1C51-44C8-A692-2715DABA2479}" dt="2026-06-19T15:54:38.410" v="819" actId="790"/>
        <pc:sldMkLst>
          <pc:docMk/>
          <pc:sldMk cId="1898684318" sldId="286"/>
        </pc:sldMkLst>
        <pc:spChg chg="mod">
          <ac:chgData name="Ishrat Rehman (2118374)" userId="7bceaac9-4ea7-4498-9296-f3c92db6e852" providerId="ADAL" clId="{F95FDCFA-1C51-44C8-A692-2715DABA2479}" dt="2026-06-19T15:54:38.410" v="819" actId="790"/>
          <ac:spMkLst>
            <pc:docMk/>
            <pc:sldMk cId="1898684318" sldId="286"/>
            <ac:spMk id="2" creationId="{A0C40302-DC44-675B-4927-134F88FE3D14}"/>
          </ac:spMkLst>
        </pc:spChg>
        <pc:spChg chg="mod">
          <ac:chgData name="Ishrat Rehman (2118374)" userId="7bceaac9-4ea7-4498-9296-f3c92db6e852" providerId="ADAL" clId="{F95FDCFA-1C51-44C8-A692-2715DABA2479}" dt="2026-06-19T15:54:38.410" v="819" actId="790"/>
          <ac:spMkLst>
            <pc:docMk/>
            <pc:sldMk cId="1898684318" sldId="286"/>
            <ac:spMk id="3" creationId="{1320CA5E-B4DD-0742-447C-A3E18BA2E1AF}"/>
          </ac:spMkLst>
        </pc:spChg>
      </pc:sldChg>
      <pc:sldChg chg="modSp mod modNotesTx">
        <pc:chgData name="Ishrat Rehman (2118374)" userId="7bceaac9-4ea7-4498-9296-f3c92db6e852" providerId="ADAL" clId="{F95FDCFA-1C51-44C8-A692-2715DABA2479}" dt="2026-06-19T15:54:38.410" v="819" actId="790"/>
        <pc:sldMkLst>
          <pc:docMk/>
          <pc:sldMk cId="4039364400" sldId="287"/>
        </pc:sldMkLst>
        <pc:spChg chg="mod">
          <ac:chgData name="Ishrat Rehman (2118374)" userId="7bceaac9-4ea7-4498-9296-f3c92db6e852" providerId="ADAL" clId="{F95FDCFA-1C51-44C8-A692-2715DABA2479}" dt="2026-06-19T15:54:38.410" v="819" actId="790"/>
          <ac:spMkLst>
            <pc:docMk/>
            <pc:sldMk cId="4039364400" sldId="287"/>
            <ac:spMk id="3" creationId="{26736ADF-7D15-85DE-4656-2620AD208B86}"/>
          </ac:spMkLst>
        </pc:spChg>
        <pc:spChg chg="mod">
          <ac:chgData name="Ishrat Rehman (2118374)" userId="7bceaac9-4ea7-4498-9296-f3c92db6e852" providerId="ADAL" clId="{F95FDCFA-1C51-44C8-A692-2715DABA2479}" dt="2026-06-19T15:54:38.410" v="819" actId="790"/>
          <ac:spMkLst>
            <pc:docMk/>
            <pc:sldMk cId="4039364400" sldId="287"/>
            <ac:spMk id="4" creationId="{C7F2ED2A-DEE3-E94B-FC37-7DAF62FC690B}"/>
          </ac:spMkLst>
        </pc:spChg>
      </pc:sldChg>
      <pc:sldChg chg="modSp mod modNotesTx">
        <pc:chgData name="Ishrat Rehman (2118374)" userId="7bceaac9-4ea7-4498-9296-f3c92db6e852" providerId="ADAL" clId="{F95FDCFA-1C51-44C8-A692-2715DABA2479}" dt="2026-06-19T15:54:38.410" v="819" actId="790"/>
        <pc:sldMkLst>
          <pc:docMk/>
          <pc:sldMk cId="2977837555" sldId="288"/>
        </pc:sldMkLst>
        <pc:spChg chg="mod">
          <ac:chgData name="Ishrat Rehman (2118374)" userId="7bceaac9-4ea7-4498-9296-f3c92db6e852" providerId="ADAL" clId="{F95FDCFA-1C51-44C8-A692-2715DABA2479}" dt="2026-06-19T15:54:38.410" v="819" actId="790"/>
          <ac:spMkLst>
            <pc:docMk/>
            <pc:sldMk cId="2977837555" sldId="288"/>
            <ac:spMk id="2" creationId="{3FB20489-F2C9-ACB7-0025-906C94DA6ADD}"/>
          </ac:spMkLst>
        </pc:spChg>
        <pc:spChg chg="mod">
          <ac:chgData name="Ishrat Rehman (2118374)" userId="7bceaac9-4ea7-4498-9296-f3c92db6e852" providerId="ADAL" clId="{F95FDCFA-1C51-44C8-A692-2715DABA2479}" dt="2026-06-19T15:54:38.410" v="819" actId="790"/>
          <ac:spMkLst>
            <pc:docMk/>
            <pc:sldMk cId="2977837555" sldId="288"/>
            <ac:spMk id="3" creationId="{05CC4DA7-991C-5CCE-7F72-F24551FFEDA4}"/>
          </ac:spMkLst>
        </pc:spChg>
      </pc:sldChg>
      <pc:sldChg chg="modSp mod modNotesTx">
        <pc:chgData name="Ishrat Rehman (2118374)" userId="7bceaac9-4ea7-4498-9296-f3c92db6e852" providerId="ADAL" clId="{F95FDCFA-1C51-44C8-A692-2715DABA2479}" dt="2026-06-19T15:55:50.064" v="825" actId="20577"/>
        <pc:sldMkLst>
          <pc:docMk/>
          <pc:sldMk cId="799131656" sldId="289"/>
        </pc:sldMkLst>
        <pc:spChg chg="mod">
          <ac:chgData name="Ishrat Rehman (2118374)" userId="7bceaac9-4ea7-4498-9296-f3c92db6e852" providerId="ADAL" clId="{F95FDCFA-1C51-44C8-A692-2715DABA2479}" dt="2026-06-19T15:54:38.410" v="819" actId="790"/>
          <ac:spMkLst>
            <pc:docMk/>
            <pc:sldMk cId="799131656" sldId="289"/>
            <ac:spMk id="2" creationId="{8CA59C56-5B69-5E48-0E6B-C4932412BE03}"/>
          </ac:spMkLst>
        </pc:spChg>
      </pc:sldChg>
      <pc:sldChg chg="addSp delSp modSp mod ord">
        <pc:chgData name="Ishrat Rehman (2118374)" userId="7bceaac9-4ea7-4498-9296-f3c92db6e852" providerId="ADAL" clId="{F95FDCFA-1C51-44C8-A692-2715DABA2479}" dt="2026-06-19T16:07:56.218" v="923" actId="166"/>
        <pc:sldMkLst>
          <pc:docMk/>
          <pc:sldMk cId="4200853729" sldId="290"/>
        </pc:sldMkLst>
        <pc:picChg chg="ord">
          <ac:chgData name="Ishrat Rehman (2118374)" userId="7bceaac9-4ea7-4498-9296-f3c92db6e852" providerId="ADAL" clId="{F95FDCFA-1C51-44C8-A692-2715DABA2479}" dt="2026-06-19T16:07:56.218" v="923" actId="166"/>
          <ac:picMkLst>
            <pc:docMk/>
            <pc:sldMk cId="4200853729" sldId="290"/>
            <ac:picMk id="10" creationId="{640CADC8-672C-585C-3EAF-5E584099E2DD}"/>
          </ac:picMkLst>
        </pc:picChg>
        <pc:picChg chg="del mod">
          <ac:chgData name="Ishrat Rehman (2118374)" userId="7bceaac9-4ea7-4498-9296-f3c92db6e852" providerId="ADAL" clId="{F95FDCFA-1C51-44C8-A692-2715DABA2479}" dt="2026-06-19T16:06:50.231" v="915" actId="478"/>
          <ac:picMkLst>
            <pc:docMk/>
            <pc:sldMk cId="4200853729" sldId="290"/>
            <ac:picMk id="11" creationId="{C0FCF104-BCF4-FCBA-C4E2-F966844CA2F7}"/>
          </ac:picMkLst>
        </pc:picChg>
        <pc:picChg chg="del mod">
          <ac:chgData name="Ishrat Rehman (2118374)" userId="7bceaac9-4ea7-4498-9296-f3c92db6e852" providerId="ADAL" clId="{F95FDCFA-1C51-44C8-A692-2715DABA2479}" dt="2026-06-19T16:04:24.257" v="907" actId="478"/>
          <ac:picMkLst>
            <pc:docMk/>
            <pc:sldMk cId="4200853729" sldId="290"/>
            <ac:picMk id="12" creationId="{5F97C6FA-37B0-7857-A5C6-E369105511CC}"/>
          </ac:picMkLst>
        </pc:picChg>
        <pc:picChg chg="add mod">
          <ac:chgData name="Ishrat Rehman (2118374)" userId="7bceaac9-4ea7-4498-9296-f3c92db6e852" providerId="ADAL" clId="{F95FDCFA-1C51-44C8-A692-2715DABA2479}" dt="2026-06-19T16:07:50.269" v="922" actId="14100"/>
          <ac:picMkLst>
            <pc:docMk/>
            <pc:sldMk cId="4200853729" sldId="290"/>
            <ac:picMk id="14" creationId="{A9305ED3-77C2-0AF5-7031-36D2376F53FC}"/>
          </ac:picMkLst>
        </pc:picChg>
      </pc:sldChg>
      <pc:sldChg chg="modSp mod">
        <pc:chgData name="Ishrat Rehman (2118374)" userId="7bceaac9-4ea7-4498-9296-f3c92db6e852" providerId="ADAL" clId="{F95FDCFA-1C51-44C8-A692-2715DABA2479}" dt="2026-06-19T15:54:38.410" v="819" actId="790"/>
        <pc:sldMkLst>
          <pc:docMk/>
          <pc:sldMk cId="2060621745" sldId="291"/>
        </pc:sldMkLst>
        <pc:spChg chg="mod">
          <ac:chgData name="Ishrat Rehman (2118374)" userId="7bceaac9-4ea7-4498-9296-f3c92db6e852" providerId="ADAL" clId="{F95FDCFA-1C51-44C8-A692-2715DABA2479}" dt="2026-06-19T15:54:38.410" v="819" actId="790"/>
          <ac:spMkLst>
            <pc:docMk/>
            <pc:sldMk cId="2060621745" sldId="291"/>
            <ac:spMk id="2" creationId="{EA1DD213-6F67-A114-4F96-9CED45AE24E3}"/>
          </ac:spMkLst>
        </pc:spChg>
        <pc:spChg chg="mod">
          <ac:chgData name="Ishrat Rehman (2118374)" userId="7bceaac9-4ea7-4498-9296-f3c92db6e852" providerId="ADAL" clId="{F95FDCFA-1C51-44C8-A692-2715DABA2479}" dt="2026-06-19T15:54:38.410" v="819" actId="790"/>
          <ac:spMkLst>
            <pc:docMk/>
            <pc:sldMk cId="2060621745" sldId="291"/>
            <ac:spMk id="3" creationId="{7830A727-1F2E-1C30-9353-66E17D6C09A1}"/>
          </ac:spMkLst>
        </pc:spChg>
      </pc:sldChg>
      <pc:sldChg chg="modSp mod">
        <pc:chgData name="Ishrat Rehman (2118374)" userId="7bceaac9-4ea7-4498-9296-f3c92db6e852" providerId="ADAL" clId="{F95FDCFA-1C51-44C8-A692-2715DABA2479}" dt="2026-06-19T15:54:38.410" v="819" actId="790"/>
        <pc:sldMkLst>
          <pc:docMk/>
          <pc:sldMk cId="120188470" sldId="292"/>
        </pc:sldMkLst>
        <pc:spChg chg="mod">
          <ac:chgData name="Ishrat Rehman (2118374)" userId="7bceaac9-4ea7-4498-9296-f3c92db6e852" providerId="ADAL" clId="{F95FDCFA-1C51-44C8-A692-2715DABA2479}" dt="2026-06-19T15:54:38.410" v="819" actId="790"/>
          <ac:spMkLst>
            <pc:docMk/>
            <pc:sldMk cId="120188470" sldId="292"/>
            <ac:spMk id="3" creationId="{E667E2B7-00CF-C5B7-47E1-EFC3C0E7F24B}"/>
          </ac:spMkLst>
        </pc:spChg>
        <pc:spChg chg="mod">
          <ac:chgData name="Ishrat Rehman (2118374)" userId="7bceaac9-4ea7-4498-9296-f3c92db6e852" providerId="ADAL" clId="{F95FDCFA-1C51-44C8-A692-2715DABA2479}" dt="2026-06-19T15:54:38.410" v="819" actId="790"/>
          <ac:spMkLst>
            <pc:docMk/>
            <pc:sldMk cId="120188470" sldId="292"/>
            <ac:spMk id="4" creationId="{4177397C-0D2B-07DD-6267-0AA21B710CF2}"/>
          </ac:spMkLst>
        </pc:spChg>
      </pc:sldChg>
      <pc:sldChg chg="modSp mod">
        <pc:chgData name="Ishrat Rehman (2118374)" userId="7bceaac9-4ea7-4498-9296-f3c92db6e852" providerId="ADAL" clId="{F95FDCFA-1C51-44C8-A692-2715DABA2479}" dt="2026-06-19T15:54:38.410" v="819" actId="790"/>
        <pc:sldMkLst>
          <pc:docMk/>
          <pc:sldMk cId="2383175159" sldId="293"/>
        </pc:sldMkLst>
        <pc:spChg chg="mod">
          <ac:chgData name="Ishrat Rehman (2118374)" userId="7bceaac9-4ea7-4498-9296-f3c92db6e852" providerId="ADAL" clId="{F95FDCFA-1C51-44C8-A692-2715DABA2479}" dt="2026-06-19T15:54:38.410" v="819" actId="790"/>
          <ac:spMkLst>
            <pc:docMk/>
            <pc:sldMk cId="2383175159" sldId="293"/>
            <ac:spMk id="5" creationId="{0A1B8517-A7B2-817F-45B5-A300FDC881F7}"/>
          </ac:spMkLst>
        </pc:spChg>
        <pc:spChg chg="mod">
          <ac:chgData name="Ishrat Rehman (2118374)" userId="7bceaac9-4ea7-4498-9296-f3c92db6e852" providerId="ADAL" clId="{F95FDCFA-1C51-44C8-A692-2715DABA2479}" dt="2026-06-19T15:54:38.410" v="819" actId="790"/>
          <ac:spMkLst>
            <pc:docMk/>
            <pc:sldMk cId="2383175159" sldId="293"/>
            <ac:spMk id="7" creationId="{DB8DE9F9-8A0A-6DD3-25C0-512EC6570D00}"/>
          </ac:spMkLst>
        </pc:spChg>
      </pc:sldChg>
      <pc:sldChg chg="modSp mod">
        <pc:chgData name="Ishrat Rehman (2118374)" userId="7bceaac9-4ea7-4498-9296-f3c92db6e852" providerId="ADAL" clId="{F95FDCFA-1C51-44C8-A692-2715DABA2479}" dt="2026-06-19T15:54:38.410" v="819" actId="790"/>
        <pc:sldMkLst>
          <pc:docMk/>
          <pc:sldMk cId="1801797134" sldId="294"/>
        </pc:sldMkLst>
        <pc:spChg chg="mod">
          <ac:chgData name="Ishrat Rehman (2118374)" userId="7bceaac9-4ea7-4498-9296-f3c92db6e852" providerId="ADAL" clId="{F95FDCFA-1C51-44C8-A692-2715DABA2479}" dt="2026-06-19T15:54:38.410" v="819" actId="790"/>
          <ac:spMkLst>
            <pc:docMk/>
            <pc:sldMk cId="1801797134" sldId="294"/>
            <ac:spMk id="3" creationId="{8A867DBB-FF3E-8FA9-A1AD-5C2FB306472C}"/>
          </ac:spMkLst>
        </pc:spChg>
        <pc:spChg chg="mod">
          <ac:chgData name="Ishrat Rehman (2118374)" userId="7bceaac9-4ea7-4498-9296-f3c92db6e852" providerId="ADAL" clId="{F95FDCFA-1C51-44C8-A692-2715DABA2479}" dt="2026-06-19T15:54:38.410" v="819" actId="790"/>
          <ac:spMkLst>
            <pc:docMk/>
            <pc:sldMk cId="1801797134" sldId="294"/>
            <ac:spMk id="4" creationId="{1F4B36A6-8E76-B6F2-D8F5-20FA4D656273}"/>
          </ac:spMkLst>
        </pc:spChg>
      </pc:sldChg>
      <pc:sldChg chg="modSp mod">
        <pc:chgData name="Ishrat Rehman (2118374)" userId="7bceaac9-4ea7-4498-9296-f3c92db6e852" providerId="ADAL" clId="{F95FDCFA-1C51-44C8-A692-2715DABA2479}" dt="2026-06-19T15:54:38.410" v="819" actId="790"/>
        <pc:sldMkLst>
          <pc:docMk/>
          <pc:sldMk cId="3775092481" sldId="295"/>
        </pc:sldMkLst>
        <pc:spChg chg="mod">
          <ac:chgData name="Ishrat Rehman (2118374)" userId="7bceaac9-4ea7-4498-9296-f3c92db6e852" providerId="ADAL" clId="{F95FDCFA-1C51-44C8-A692-2715DABA2479}" dt="2026-06-19T15:54:38.410" v="819" actId="790"/>
          <ac:spMkLst>
            <pc:docMk/>
            <pc:sldMk cId="3775092481" sldId="295"/>
            <ac:spMk id="2" creationId="{1D9DAEED-C175-910C-7273-E89C4DEA809D}"/>
          </ac:spMkLst>
        </pc:spChg>
        <pc:spChg chg="mod">
          <ac:chgData name="Ishrat Rehman (2118374)" userId="7bceaac9-4ea7-4498-9296-f3c92db6e852" providerId="ADAL" clId="{F95FDCFA-1C51-44C8-A692-2715DABA2479}" dt="2026-06-19T15:54:38.410" v="819" actId="790"/>
          <ac:spMkLst>
            <pc:docMk/>
            <pc:sldMk cId="3775092481" sldId="295"/>
            <ac:spMk id="3" creationId="{03FF12E5-AFD6-AA81-C340-A760D06FB0EF}"/>
          </ac:spMkLst>
        </pc:spChg>
      </pc:sldChg>
      <pc:sldChg chg="modSp mod modNotesTx">
        <pc:chgData name="Ishrat Rehman (2118374)" userId="7bceaac9-4ea7-4498-9296-f3c92db6e852" providerId="ADAL" clId="{F95FDCFA-1C51-44C8-A692-2715DABA2479}" dt="2026-06-19T15:56:03.708" v="837" actId="20577"/>
        <pc:sldMkLst>
          <pc:docMk/>
          <pc:sldMk cId="2919065946" sldId="296"/>
        </pc:sldMkLst>
        <pc:spChg chg="mod">
          <ac:chgData name="Ishrat Rehman (2118374)" userId="7bceaac9-4ea7-4498-9296-f3c92db6e852" providerId="ADAL" clId="{F95FDCFA-1C51-44C8-A692-2715DABA2479}" dt="2026-06-19T15:54:38.410" v="819" actId="790"/>
          <ac:spMkLst>
            <pc:docMk/>
            <pc:sldMk cId="2919065946" sldId="296"/>
            <ac:spMk id="2" creationId="{A604AEE9-E544-D379-6043-49241FE68EBA}"/>
          </ac:spMkLst>
        </pc:spChg>
      </pc:sldChg>
      <pc:sldChg chg="modSp mod modNotesTx">
        <pc:chgData name="Ishrat Rehman (2118374)" userId="7bceaac9-4ea7-4498-9296-f3c92db6e852" providerId="ADAL" clId="{F95FDCFA-1C51-44C8-A692-2715DABA2479}" dt="2026-06-19T15:56:18.095" v="843" actId="20577"/>
        <pc:sldMkLst>
          <pc:docMk/>
          <pc:sldMk cId="859893919" sldId="297"/>
        </pc:sldMkLst>
        <pc:spChg chg="mod">
          <ac:chgData name="Ishrat Rehman (2118374)" userId="7bceaac9-4ea7-4498-9296-f3c92db6e852" providerId="ADAL" clId="{F95FDCFA-1C51-44C8-A692-2715DABA2479}" dt="2026-06-19T15:54:38.410" v="819" actId="790"/>
          <ac:spMkLst>
            <pc:docMk/>
            <pc:sldMk cId="859893919" sldId="297"/>
            <ac:spMk id="2" creationId="{044BFB6C-CD70-3C95-C694-C48146CCE41D}"/>
          </ac:spMkLst>
        </pc:spChg>
      </pc:sldChg>
      <pc:sldChg chg="modSp mod modNotesTx">
        <pc:chgData name="Ishrat Rehman (2118374)" userId="7bceaac9-4ea7-4498-9296-f3c92db6e852" providerId="ADAL" clId="{F95FDCFA-1C51-44C8-A692-2715DABA2479}" dt="2026-06-19T15:56:21.723" v="849" actId="20577"/>
        <pc:sldMkLst>
          <pc:docMk/>
          <pc:sldMk cId="3264358764" sldId="298"/>
        </pc:sldMkLst>
        <pc:spChg chg="mod">
          <ac:chgData name="Ishrat Rehman (2118374)" userId="7bceaac9-4ea7-4498-9296-f3c92db6e852" providerId="ADAL" clId="{F95FDCFA-1C51-44C8-A692-2715DABA2479}" dt="2026-06-19T15:54:38.410" v="819" actId="790"/>
          <ac:spMkLst>
            <pc:docMk/>
            <pc:sldMk cId="3264358764" sldId="298"/>
            <ac:spMk id="2" creationId="{5C44B47F-97E9-7A7C-9CF2-5406C33584A7}"/>
          </ac:spMkLst>
        </pc:spChg>
      </pc:sldChg>
      <pc:sldChg chg="addSp modSp mod ord modNotesTx">
        <pc:chgData name="Ishrat Rehman (2118374)" userId="7bceaac9-4ea7-4498-9296-f3c92db6e852" providerId="ADAL" clId="{F95FDCFA-1C51-44C8-A692-2715DABA2479}" dt="2026-06-19T17:11:32.124" v="1330" actId="20577"/>
        <pc:sldMkLst>
          <pc:docMk/>
          <pc:sldMk cId="1546396627" sldId="299"/>
        </pc:sldMkLst>
        <pc:spChg chg="mod">
          <ac:chgData name="Ishrat Rehman (2118374)" userId="7bceaac9-4ea7-4498-9296-f3c92db6e852" providerId="ADAL" clId="{F95FDCFA-1C51-44C8-A692-2715DABA2479}" dt="2026-06-19T15:54:38.410" v="819" actId="790"/>
          <ac:spMkLst>
            <pc:docMk/>
            <pc:sldMk cId="1546396627" sldId="299"/>
            <ac:spMk id="2" creationId="{A370273F-CF3F-2016-F941-119038BB2C76}"/>
          </ac:spMkLst>
        </pc:spChg>
        <pc:spChg chg="mod">
          <ac:chgData name="Ishrat Rehman (2118374)" userId="7bceaac9-4ea7-4498-9296-f3c92db6e852" providerId="ADAL" clId="{F95FDCFA-1C51-44C8-A692-2715DABA2479}" dt="2026-06-19T15:54:38.410" v="819" actId="790"/>
          <ac:spMkLst>
            <pc:docMk/>
            <pc:sldMk cId="1546396627" sldId="299"/>
            <ac:spMk id="3" creationId="{CC5B5E58-531F-CF08-679E-C5D0B8455FE2}"/>
          </ac:spMkLst>
        </pc:spChg>
        <pc:spChg chg="add mod">
          <ac:chgData name="Ishrat Rehman (2118374)" userId="7bceaac9-4ea7-4498-9296-f3c92db6e852" providerId="ADAL" clId="{F95FDCFA-1C51-44C8-A692-2715DABA2479}" dt="2026-06-19T17:11:32.124" v="1330" actId="20577"/>
          <ac:spMkLst>
            <pc:docMk/>
            <pc:sldMk cId="1546396627" sldId="299"/>
            <ac:spMk id="5" creationId="{17673C4A-48B9-4098-4231-EB1D4575C70D}"/>
          </ac:spMkLst>
        </pc:spChg>
        <pc:picChg chg="mod">
          <ac:chgData name="Ishrat Rehman (2118374)" userId="7bceaac9-4ea7-4498-9296-f3c92db6e852" providerId="ADAL" clId="{F95FDCFA-1C51-44C8-A692-2715DABA2479}" dt="2026-06-19T17:11:19.040" v="1313" actId="1076"/>
          <ac:picMkLst>
            <pc:docMk/>
            <pc:sldMk cId="1546396627" sldId="299"/>
            <ac:picMk id="4" creationId="{29F5F003-9CFE-2653-E063-9BAFFCE99C7C}"/>
          </ac:picMkLst>
        </pc:picChg>
      </pc:sldChg>
      <pc:sldChg chg="addSp modSp mod modNotesTx">
        <pc:chgData name="Ishrat Rehman (2118374)" userId="7bceaac9-4ea7-4498-9296-f3c92db6e852" providerId="ADAL" clId="{F95FDCFA-1C51-44C8-A692-2715DABA2479}" dt="2026-06-19T17:06:49.807" v="1292" actId="20577"/>
        <pc:sldMkLst>
          <pc:docMk/>
          <pc:sldMk cId="587991855" sldId="300"/>
        </pc:sldMkLst>
        <pc:spChg chg="mod">
          <ac:chgData name="Ishrat Rehman (2118374)" userId="7bceaac9-4ea7-4498-9296-f3c92db6e852" providerId="ADAL" clId="{F95FDCFA-1C51-44C8-A692-2715DABA2479}" dt="2026-06-19T15:54:38.410" v="819" actId="790"/>
          <ac:spMkLst>
            <pc:docMk/>
            <pc:sldMk cId="587991855" sldId="300"/>
            <ac:spMk id="2" creationId="{B4847B43-0EA5-BA72-E69F-CA0747EF507B}"/>
          </ac:spMkLst>
        </pc:spChg>
        <pc:spChg chg="add mod">
          <ac:chgData name="Ishrat Rehman (2118374)" userId="7bceaac9-4ea7-4498-9296-f3c92db6e852" providerId="ADAL" clId="{F95FDCFA-1C51-44C8-A692-2715DABA2479}" dt="2026-06-19T17:06:49.807" v="1292" actId="20577"/>
          <ac:spMkLst>
            <pc:docMk/>
            <pc:sldMk cId="587991855" sldId="300"/>
            <ac:spMk id="4" creationId="{A0846BC0-CD06-D78C-4D4D-285B794595BA}"/>
          </ac:spMkLst>
        </pc:spChg>
      </pc:sldChg>
      <pc:sldChg chg="modSp mod modNotesTx">
        <pc:chgData name="Ishrat Rehman (2118374)" userId="7bceaac9-4ea7-4498-9296-f3c92db6e852" providerId="ADAL" clId="{F95FDCFA-1C51-44C8-A692-2715DABA2479}" dt="2026-06-19T15:56:37.777" v="867" actId="20577"/>
        <pc:sldMkLst>
          <pc:docMk/>
          <pc:sldMk cId="3952594741" sldId="301"/>
        </pc:sldMkLst>
        <pc:spChg chg="mod">
          <ac:chgData name="Ishrat Rehman (2118374)" userId="7bceaac9-4ea7-4498-9296-f3c92db6e852" providerId="ADAL" clId="{F95FDCFA-1C51-44C8-A692-2715DABA2479}" dt="2026-06-19T15:54:38.410" v="819" actId="790"/>
          <ac:spMkLst>
            <pc:docMk/>
            <pc:sldMk cId="3952594741" sldId="301"/>
            <ac:spMk id="2" creationId="{B3630F41-01BF-0428-F688-6C0C1506D260}"/>
          </ac:spMkLst>
        </pc:spChg>
      </pc:sldChg>
      <pc:sldChg chg="modSp mod modNotesTx">
        <pc:chgData name="Ishrat Rehman (2118374)" userId="7bceaac9-4ea7-4498-9296-f3c92db6e852" providerId="ADAL" clId="{F95FDCFA-1C51-44C8-A692-2715DABA2479}" dt="2026-06-19T16:39:03.555" v="1186"/>
        <pc:sldMkLst>
          <pc:docMk/>
          <pc:sldMk cId="202855827" sldId="302"/>
        </pc:sldMkLst>
        <pc:spChg chg="mod">
          <ac:chgData name="Ishrat Rehman (2118374)" userId="7bceaac9-4ea7-4498-9296-f3c92db6e852" providerId="ADAL" clId="{F95FDCFA-1C51-44C8-A692-2715DABA2479}" dt="2026-06-19T15:54:38.410" v="819" actId="790"/>
          <ac:spMkLst>
            <pc:docMk/>
            <pc:sldMk cId="202855827" sldId="302"/>
            <ac:spMk id="2" creationId="{0EB650F8-762C-AE7A-02CF-1FF0DBC808C9}"/>
          </ac:spMkLst>
        </pc:spChg>
        <pc:graphicFrameChg chg="mod modGraphic">
          <ac:chgData name="Ishrat Rehman (2118374)" userId="7bceaac9-4ea7-4498-9296-f3c92db6e852" providerId="ADAL" clId="{F95FDCFA-1C51-44C8-A692-2715DABA2479}" dt="2026-06-19T16:39:03.555" v="1186"/>
          <ac:graphicFrameMkLst>
            <pc:docMk/>
            <pc:sldMk cId="202855827" sldId="302"/>
            <ac:graphicFrameMk id="4" creationId="{5EF63E05-32C1-059C-E8B7-BB4526B2A97E}"/>
          </ac:graphicFrameMkLst>
        </pc:graphicFrameChg>
      </pc:sldChg>
      <pc:sldChg chg="modSp mod ord modNotesTx">
        <pc:chgData name="Ishrat Rehman (2118374)" userId="7bceaac9-4ea7-4498-9296-f3c92db6e852" providerId="ADAL" clId="{F95FDCFA-1C51-44C8-A692-2715DABA2479}" dt="2026-06-19T16:38:00.798" v="1179" actId="20577"/>
        <pc:sldMkLst>
          <pc:docMk/>
          <pc:sldMk cId="3065775050" sldId="303"/>
        </pc:sldMkLst>
        <pc:spChg chg="mod">
          <ac:chgData name="Ishrat Rehman (2118374)" userId="7bceaac9-4ea7-4498-9296-f3c92db6e852" providerId="ADAL" clId="{F95FDCFA-1C51-44C8-A692-2715DABA2479}" dt="2026-06-19T15:54:38.410" v="819" actId="790"/>
          <ac:spMkLst>
            <pc:docMk/>
            <pc:sldMk cId="3065775050" sldId="303"/>
            <ac:spMk id="3" creationId="{732BC3F6-59CD-0CD1-10D2-D6ECEB61748A}"/>
          </ac:spMkLst>
        </pc:spChg>
        <pc:graphicFrameChg chg="mod modGraphic">
          <ac:chgData name="Ishrat Rehman (2118374)" userId="7bceaac9-4ea7-4498-9296-f3c92db6e852" providerId="ADAL" clId="{F95FDCFA-1C51-44C8-A692-2715DABA2479}" dt="2026-06-19T16:38:00.798" v="1179" actId="20577"/>
          <ac:graphicFrameMkLst>
            <pc:docMk/>
            <pc:sldMk cId="3065775050" sldId="303"/>
            <ac:graphicFrameMk id="4" creationId="{BE07D2FB-8A4F-9844-3732-97099792764D}"/>
          </ac:graphicFrameMkLst>
        </pc:graphicFrameChg>
      </pc:sldChg>
      <pc:sldChg chg="addSp modSp mod">
        <pc:chgData name="Ishrat Rehman (2118374)" userId="7bceaac9-4ea7-4498-9296-f3c92db6e852" providerId="ADAL" clId="{F95FDCFA-1C51-44C8-A692-2715DABA2479}" dt="2026-06-19T17:12:45.385" v="1336" actId="12"/>
        <pc:sldMkLst>
          <pc:docMk/>
          <pc:sldMk cId="2394450239" sldId="304"/>
        </pc:sldMkLst>
        <pc:spChg chg="add mod">
          <ac:chgData name="Ishrat Rehman (2118374)" userId="7bceaac9-4ea7-4498-9296-f3c92db6e852" providerId="ADAL" clId="{F95FDCFA-1C51-44C8-A692-2715DABA2479}" dt="2026-06-19T17:12:45.385" v="1336" actId="12"/>
          <ac:spMkLst>
            <pc:docMk/>
            <pc:sldMk cId="2394450239" sldId="304"/>
            <ac:spMk id="2" creationId="{83F3DDEB-20B8-5CA6-DB5F-AA03959EF9A3}"/>
          </ac:spMkLst>
        </pc:spChg>
      </pc:sldChg>
      <pc:sldChg chg="addSp modSp mod">
        <pc:chgData name="Ishrat Rehman (2118374)" userId="7bceaac9-4ea7-4498-9296-f3c92db6e852" providerId="ADAL" clId="{F95FDCFA-1C51-44C8-A692-2715DABA2479}" dt="2026-06-19T16:42:40.287" v="1224" actId="11"/>
        <pc:sldMkLst>
          <pc:docMk/>
          <pc:sldMk cId="4169143210" sldId="305"/>
        </pc:sldMkLst>
        <pc:spChg chg="add mod">
          <ac:chgData name="Ishrat Rehman (2118374)" userId="7bceaac9-4ea7-4498-9296-f3c92db6e852" providerId="ADAL" clId="{F95FDCFA-1C51-44C8-A692-2715DABA2479}" dt="2026-06-19T16:42:40.287" v="1224" actId="11"/>
          <ac:spMkLst>
            <pc:docMk/>
            <pc:sldMk cId="4169143210" sldId="305"/>
            <ac:spMk id="2" creationId="{50FA491B-12BD-1991-5FD1-A6A535FD91F0}"/>
          </ac:spMkLst>
        </pc:spChg>
      </pc:sldChg>
      <pc:sldChg chg="addSp modSp mod">
        <pc:chgData name="Ishrat Rehman (2118374)" userId="7bceaac9-4ea7-4498-9296-f3c92db6e852" providerId="ADAL" clId="{F95FDCFA-1C51-44C8-A692-2715DABA2479}" dt="2026-06-19T17:07:47.367" v="1302" actId="20577"/>
        <pc:sldMkLst>
          <pc:docMk/>
          <pc:sldMk cId="2758219578" sldId="306"/>
        </pc:sldMkLst>
        <pc:spChg chg="add mod">
          <ac:chgData name="Ishrat Rehman (2118374)" userId="7bceaac9-4ea7-4498-9296-f3c92db6e852" providerId="ADAL" clId="{F95FDCFA-1C51-44C8-A692-2715DABA2479}" dt="2026-06-19T17:07:47.367" v="1302" actId="20577"/>
          <ac:spMkLst>
            <pc:docMk/>
            <pc:sldMk cId="2758219578" sldId="306"/>
            <ac:spMk id="2" creationId="{F4A51AF5-1EDD-36EA-8D28-5809E67BF608}"/>
          </ac:spMkLst>
        </pc:spChg>
      </pc:sldChg>
      <pc:sldChg chg="del">
        <pc:chgData name="Ishrat Rehman (2118374)" userId="7bceaac9-4ea7-4498-9296-f3c92db6e852" providerId="ADAL" clId="{F95FDCFA-1C51-44C8-A692-2715DABA2479}" dt="2026-06-19T16:44:12.413" v="1272" actId="2696"/>
        <pc:sldMkLst>
          <pc:docMk/>
          <pc:sldMk cId="3372330537" sldId="307"/>
        </pc:sldMkLst>
      </pc:sldChg>
      <pc:sldChg chg="del">
        <pc:chgData name="Ishrat Rehman (2118374)" userId="7bceaac9-4ea7-4498-9296-f3c92db6e852" providerId="ADAL" clId="{F95FDCFA-1C51-44C8-A692-2715DABA2479}" dt="2026-06-19T16:44:08.472" v="1271" actId="2696"/>
        <pc:sldMkLst>
          <pc:docMk/>
          <pc:sldMk cId="360356153" sldId="308"/>
        </pc:sldMkLst>
      </pc:sldChg>
      <pc:sldChg chg="modSp mod modNotesTx">
        <pc:chgData name="Ishrat Rehman (2118374)" userId="7bceaac9-4ea7-4498-9296-f3c92db6e852" providerId="ADAL" clId="{F95FDCFA-1C51-44C8-A692-2715DABA2479}" dt="2026-06-19T16:39:43.261" v="1198" actId="20577"/>
        <pc:sldMkLst>
          <pc:docMk/>
          <pc:sldMk cId="1052603479" sldId="309"/>
        </pc:sldMkLst>
        <pc:spChg chg="mod">
          <ac:chgData name="Ishrat Rehman (2118374)" userId="7bceaac9-4ea7-4498-9296-f3c92db6e852" providerId="ADAL" clId="{F95FDCFA-1C51-44C8-A692-2715DABA2479}" dt="2026-06-19T15:54:38.410" v="819" actId="790"/>
          <ac:spMkLst>
            <pc:docMk/>
            <pc:sldMk cId="1052603479" sldId="309"/>
            <ac:spMk id="4" creationId="{886CC82E-F1B3-4497-6334-F156C05B4D36}"/>
          </ac:spMkLst>
        </pc:spChg>
        <pc:graphicFrameChg chg="modGraphic">
          <ac:chgData name="Ishrat Rehman (2118374)" userId="7bceaac9-4ea7-4498-9296-f3c92db6e852" providerId="ADAL" clId="{F95FDCFA-1C51-44C8-A692-2715DABA2479}" dt="2026-06-19T16:39:43.261" v="1198" actId="20577"/>
          <ac:graphicFrameMkLst>
            <pc:docMk/>
            <pc:sldMk cId="1052603479" sldId="309"/>
            <ac:graphicFrameMk id="5" creationId="{C620B838-ABAE-38C8-624B-4BC9D40EFA3E}"/>
          </ac:graphicFrameMkLst>
        </pc:graphicFrameChg>
      </pc:sldChg>
      <pc:sldChg chg="modSp mod modNotesTx">
        <pc:chgData name="Ishrat Rehman (2118374)" userId="7bceaac9-4ea7-4498-9296-f3c92db6e852" providerId="ADAL" clId="{F95FDCFA-1C51-44C8-A692-2715DABA2479}" dt="2026-06-19T16:37:07.141" v="1177" actId="2711"/>
        <pc:sldMkLst>
          <pc:docMk/>
          <pc:sldMk cId="3003713609" sldId="310"/>
        </pc:sldMkLst>
        <pc:spChg chg="mod">
          <ac:chgData name="Ishrat Rehman (2118374)" userId="7bceaac9-4ea7-4498-9296-f3c92db6e852" providerId="ADAL" clId="{F95FDCFA-1C51-44C8-A692-2715DABA2479}" dt="2026-06-19T15:54:38.410" v="819" actId="790"/>
          <ac:spMkLst>
            <pc:docMk/>
            <pc:sldMk cId="3003713609" sldId="310"/>
            <ac:spMk id="4" creationId="{0A5AFE58-73D9-8DCC-5A93-76C165F1F157}"/>
          </ac:spMkLst>
        </pc:spChg>
        <pc:graphicFrameChg chg="mod modGraphic">
          <ac:chgData name="Ishrat Rehman (2118374)" userId="7bceaac9-4ea7-4498-9296-f3c92db6e852" providerId="ADAL" clId="{F95FDCFA-1C51-44C8-A692-2715DABA2479}" dt="2026-06-19T16:37:07.141" v="1177" actId="2711"/>
          <ac:graphicFrameMkLst>
            <pc:docMk/>
            <pc:sldMk cId="3003713609" sldId="310"/>
            <ac:graphicFrameMk id="3" creationId="{07B99087-91DD-D451-3505-364A977247A5}"/>
          </ac:graphicFrameMkLst>
        </pc:graphicFrameChg>
      </pc:sldChg>
      <pc:sldChg chg="modSp mod modNotesTx">
        <pc:chgData name="Ishrat Rehman (2118374)" userId="7bceaac9-4ea7-4498-9296-f3c92db6e852" providerId="ADAL" clId="{F95FDCFA-1C51-44C8-A692-2715DABA2479}" dt="2026-06-19T15:57:06.571" v="903" actId="20577"/>
        <pc:sldMkLst>
          <pc:docMk/>
          <pc:sldMk cId="202014110" sldId="311"/>
        </pc:sldMkLst>
        <pc:spChg chg="mod">
          <ac:chgData name="Ishrat Rehman (2118374)" userId="7bceaac9-4ea7-4498-9296-f3c92db6e852" providerId="ADAL" clId="{F95FDCFA-1C51-44C8-A692-2715DABA2479}" dt="2026-06-19T15:54:38.410" v="819" actId="790"/>
          <ac:spMkLst>
            <pc:docMk/>
            <pc:sldMk cId="202014110" sldId="311"/>
            <ac:spMk id="2" creationId="{131AFB95-0607-D338-480C-C3D754A0D32F}"/>
          </ac:spMkLst>
        </pc:spChg>
        <pc:spChg chg="mod">
          <ac:chgData name="Ishrat Rehman (2118374)" userId="7bceaac9-4ea7-4498-9296-f3c92db6e852" providerId="ADAL" clId="{F95FDCFA-1C51-44C8-A692-2715DABA2479}" dt="2026-06-19T15:54:38.410" v="819" actId="790"/>
          <ac:spMkLst>
            <pc:docMk/>
            <pc:sldMk cId="202014110" sldId="311"/>
            <ac:spMk id="3" creationId="{0DDBFA3B-7EF9-DF29-AA5E-A8E121D3DDF4}"/>
          </ac:spMkLst>
        </pc:spChg>
      </pc:sldChg>
      <pc:sldChg chg="addSp delSp modSp mod ord modNotesTx">
        <pc:chgData name="Ishrat Rehman (2118374)" userId="7bceaac9-4ea7-4498-9296-f3c92db6e852" providerId="ADAL" clId="{F95FDCFA-1C51-44C8-A692-2715DABA2479}" dt="2026-06-19T16:43:58.852" v="1270" actId="20577"/>
        <pc:sldMkLst>
          <pc:docMk/>
          <pc:sldMk cId="1965629433" sldId="312"/>
        </pc:sldMkLst>
        <pc:spChg chg="del">
          <ac:chgData name="Ishrat Rehman (2118374)" userId="7bceaac9-4ea7-4498-9296-f3c92db6e852" providerId="ADAL" clId="{F95FDCFA-1C51-44C8-A692-2715DABA2479}" dt="2026-06-19T14:52:09.688" v="17" actId="478"/>
          <ac:spMkLst>
            <pc:docMk/>
            <pc:sldMk cId="1965629433" sldId="312"/>
            <ac:spMk id="2" creationId="{1806A893-F989-D39B-B7A9-3A2F325D260B}"/>
          </ac:spMkLst>
        </pc:spChg>
        <pc:spChg chg="add mod">
          <ac:chgData name="Ishrat Rehman (2118374)" userId="7bceaac9-4ea7-4498-9296-f3c92db6e852" providerId="ADAL" clId="{F95FDCFA-1C51-44C8-A692-2715DABA2479}" dt="2026-06-19T15:54:38.410" v="819" actId="790"/>
          <ac:spMkLst>
            <pc:docMk/>
            <pc:sldMk cId="1965629433" sldId="312"/>
            <ac:spMk id="3" creationId="{3A97F3EC-1EDE-DE01-62E1-E7B40AA6F6A3}"/>
          </ac:spMkLst>
        </pc:spChg>
        <pc:graphicFrameChg chg="add mod modGraphic">
          <ac:chgData name="Ishrat Rehman (2118374)" userId="7bceaac9-4ea7-4498-9296-f3c92db6e852" providerId="ADAL" clId="{F95FDCFA-1C51-44C8-A692-2715DABA2479}" dt="2026-06-19T16:43:58.852" v="1270" actId="20577"/>
          <ac:graphicFrameMkLst>
            <pc:docMk/>
            <pc:sldMk cId="1965629433" sldId="312"/>
            <ac:graphicFrameMk id="4" creationId="{A24C15DB-B8DE-DC8F-7409-D593CC18DE16}"/>
          </ac:graphicFrameMkLst>
        </pc:graphicFrameChg>
        <pc:picChg chg="mod">
          <ac:chgData name="Ishrat Rehman (2118374)" userId="7bceaac9-4ea7-4498-9296-f3c92db6e852" providerId="ADAL" clId="{F95FDCFA-1C51-44C8-A692-2715DABA2479}" dt="2026-06-19T14:55:37.111" v="44" actId="1076"/>
          <ac:picMkLst>
            <pc:docMk/>
            <pc:sldMk cId="1965629433" sldId="312"/>
            <ac:picMk id="6" creationId="{ACAB66C6-C175-1DCB-6830-D50D88529981}"/>
          </ac:picMkLst>
        </pc:picChg>
      </pc:sldChg>
      <pc:sldChg chg="addSp delSp modSp new mod">
        <pc:chgData name="Ishrat Rehman (2118374)" userId="7bceaac9-4ea7-4498-9296-f3c92db6e852" providerId="ADAL" clId="{F95FDCFA-1C51-44C8-A692-2715DABA2479}" dt="2026-06-19T16:08:58.266" v="928" actId="14100"/>
        <pc:sldMkLst>
          <pc:docMk/>
          <pc:sldMk cId="489517140" sldId="313"/>
        </pc:sldMkLst>
        <pc:picChg chg="add del mod">
          <ac:chgData name="Ishrat Rehman (2118374)" userId="7bceaac9-4ea7-4498-9296-f3c92db6e852" providerId="ADAL" clId="{F95FDCFA-1C51-44C8-A692-2715DABA2479}" dt="2026-06-19T16:08:33.881" v="924" actId="478"/>
          <ac:picMkLst>
            <pc:docMk/>
            <pc:sldMk cId="489517140" sldId="313"/>
            <ac:picMk id="2" creationId="{2EAF6AFA-D57F-03BA-FAC4-D45F8317E0D5}"/>
          </ac:picMkLst>
        </pc:picChg>
        <pc:picChg chg="add mod">
          <ac:chgData name="Ishrat Rehman (2118374)" userId="7bceaac9-4ea7-4498-9296-f3c92db6e852" providerId="ADAL" clId="{F95FDCFA-1C51-44C8-A692-2715DABA2479}" dt="2026-06-19T16:08:58.266" v="928" actId="14100"/>
          <ac:picMkLst>
            <pc:docMk/>
            <pc:sldMk cId="489517140" sldId="313"/>
            <ac:picMk id="4" creationId="{7CC21AF8-C2FE-9577-14D3-0CFD87DF2561}"/>
          </ac:picMkLst>
        </pc:picChg>
      </pc:sldChg>
      <pc:sldChg chg="delSp add del mod ord">
        <pc:chgData name="Ishrat Rehman (2118374)" userId="7bceaac9-4ea7-4498-9296-f3c92db6e852" providerId="ADAL" clId="{F95FDCFA-1C51-44C8-A692-2715DABA2479}" dt="2026-06-19T16:00:53.919" v="906" actId="2696"/>
        <pc:sldMkLst>
          <pc:docMk/>
          <pc:sldMk cId="2321057777" sldId="313"/>
        </pc:sldMkLst>
        <pc:spChg chg="del">
          <ac:chgData name="Ishrat Rehman (2118374)" userId="7bceaac9-4ea7-4498-9296-f3c92db6e852" providerId="ADAL" clId="{F95FDCFA-1C51-44C8-A692-2715DABA2479}" dt="2026-06-19T15:12:34.028" v="795" actId="478"/>
          <ac:spMkLst>
            <pc:docMk/>
            <pc:sldMk cId="2321057777" sldId="313"/>
            <ac:spMk id="2" creationId="{9466962B-19AB-BC74-18F6-72C0CC848B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0E2C38-F620-4809-AE1B-DB1D338EB462}"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F1912-2E97-403F-9B9C-3B8287E0ECBD}" type="slidenum">
              <a:rPr lang="en-GB" smtClean="0"/>
              <a:t>‹#›</a:t>
            </a:fld>
            <a:endParaRPr lang="en-GB"/>
          </a:p>
        </p:txBody>
      </p:sp>
    </p:spTree>
    <p:extLst>
      <p:ext uri="{BB962C8B-B14F-4D97-AF65-F5344CB8AC3E}">
        <p14:creationId xmlns:p14="http://schemas.microsoft.com/office/powerpoint/2010/main" val="4118888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3</a:t>
            </a:fld>
            <a:endParaRPr lang="en-GB" dirty="0"/>
          </a:p>
        </p:txBody>
      </p:sp>
    </p:spTree>
    <p:extLst>
      <p:ext uri="{BB962C8B-B14F-4D97-AF65-F5344CB8AC3E}">
        <p14:creationId xmlns:p14="http://schemas.microsoft.com/office/powerpoint/2010/main" val="106447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4</a:t>
            </a:fld>
            <a:endParaRPr lang="en-GB" dirty="0"/>
          </a:p>
        </p:txBody>
      </p:sp>
    </p:spTree>
    <p:extLst>
      <p:ext uri="{BB962C8B-B14F-4D97-AF65-F5344CB8AC3E}">
        <p14:creationId xmlns:p14="http://schemas.microsoft.com/office/powerpoint/2010/main" val="153810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5</a:t>
            </a:fld>
            <a:endParaRPr lang="en-GB" dirty="0"/>
          </a:p>
        </p:txBody>
      </p:sp>
    </p:spTree>
    <p:extLst>
      <p:ext uri="{BB962C8B-B14F-4D97-AF65-F5344CB8AC3E}">
        <p14:creationId xmlns:p14="http://schemas.microsoft.com/office/powerpoint/2010/main" val="580912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6</a:t>
            </a:fld>
            <a:endParaRPr lang="en-GB" dirty="0"/>
          </a:p>
        </p:txBody>
      </p:sp>
    </p:spTree>
    <p:extLst>
      <p:ext uri="{BB962C8B-B14F-4D97-AF65-F5344CB8AC3E}">
        <p14:creationId xmlns:p14="http://schemas.microsoft.com/office/powerpoint/2010/main" val="3161980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9</a:t>
            </a:fld>
            <a:endParaRPr lang="en-GB" dirty="0"/>
          </a:p>
        </p:txBody>
      </p:sp>
    </p:spTree>
    <p:extLst>
      <p:ext uri="{BB962C8B-B14F-4D97-AF65-F5344CB8AC3E}">
        <p14:creationId xmlns:p14="http://schemas.microsoft.com/office/powerpoint/2010/main" val="3264425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10</a:t>
            </a:fld>
            <a:endParaRPr lang="en-GB" dirty="0"/>
          </a:p>
        </p:txBody>
      </p:sp>
    </p:spTree>
    <p:extLst>
      <p:ext uri="{BB962C8B-B14F-4D97-AF65-F5344CB8AC3E}">
        <p14:creationId xmlns:p14="http://schemas.microsoft.com/office/powerpoint/2010/main" val="281632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11</a:t>
            </a:fld>
            <a:endParaRPr lang="en-GB" dirty="0"/>
          </a:p>
        </p:txBody>
      </p:sp>
    </p:spTree>
    <p:extLst>
      <p:ext uri="{BB962C8B-B14F-4D97-AF65-F5344CB8AC3E}">
        <p14:creationId xmlns:p14="http://schemas.microsoft.com/office/powerpoint/2010/main" val="2053640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12</a:t>
            </a:fld>
            <a:endParaRPr lang="en-GB" dirty="0"/>
          </a:p>
        </p:txBody>
      </p:sp>
    </p:spTree>
    <p:extLst>
      <p:ext uri="{BB962C8B-B14F-4D97-AF65-F5344CB8AC3E}">
        <p14:creationId xmlns:p14="http://schemas.microsoft.com/office/powerpoint/2010/main" val="1285184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13</a:t>
            </a:fld>
            <a:endParaRPr lang="en-GB"/>
          </a:p>
        </p:txBody>
      </p:sp>
    </p:spTree>
    <p:extLst>
      <p:ext uri="{BB962C8B-B14F-4D97-AF65-F5344CB8AC3E}">
        <p14:creationId xmlns:p14="http://schemas.microsoft.com/office/powerpoint/2010/main" val="1449213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14</a:t>
            </a:fld>
            <a:endParaRPr lang="en-GB"/>
          </a:p>
        </p:txBody>
      </p:sp>
    </p:spTree>
    <p:extLst>
      <p:ext uri="{BB962C8B-B14F-4D97-AF65-F5344CB8AC3E}">
        <p14:creationId xmlns:p14="http://schemas.microsoft.com/office/powerpoint/2010/main" val="1730693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15</a:t>
            </a:fld>
            <a:endParaRPr lang="en-GB"/>
          </a:p>
        </p:txBody>
      </p:sp>
    </p:spTree>
    <p:extLst>
      <p:ext uri="{BB962C8B-B14F-4D97-AF65-F5344CB8AC3E}">
        <p14:creationId xmlns:p14="http://schemas.microsoft.com/office/powerpoint/2010/main" val="704122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16</a:t>
            </a:fld>
            <a:endParaRPr lang="en-GB"/>
          </a:p>
        </p:txBody>
      </p:sp>
    </p:spTree>
    <p:extLst>
      <p:ext uri="{BB962C8B-B14F-4D97-AF65-F5344CB8AC3E}">
        <p14:creationId xmlns:p14="http://schemas.microsoft.com/office/powerpoint/2010/main" val="392292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17</a:t>
            </a:fld>
            <a:endParaRPr lang="en-GB"/>
          </a:p>
        </p:txBody>
      </p:sp>
    </p:spTree>
    <p:extLst>
      <p:ext uri="{BB962C8B-B14F-4D97-AF65-F5344CB8AC3E}">
        <p14:creationId xmlns:p14="http://schemas.microsoft.com/office/powerpoint/2010/main" val="2410713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18</a:t>
            </a:fld>
            <a:endParaRPr lang="en-GB"/>
          </a:p>
        </p:txBody>
      </p:sp>
    </p:spTree>
    <p:extLst>
      <p:ext uri="{BB962C8B-B14F-4D97-AF65-F5344CB8AC3E}">
        <p14:creationId xmlns:p14="http://schemas.microsoft.com/office/powerpoint/2010/main" val="2132209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19</a:t>
            </a:fld>
            <a:endParaRPr lang="en-GB"/>
          </a:p>
        </p:txBody>
      </p:sp>
    </p:spTree>
    <p:extLst>
      <p:ext uri="{BB962C8B-B14F-4D97-AF65-F5344CB8AC3E}">
        <p14:creationId xmlns:p14="http://schemas.microsoft.com/office/powerpoint/2010/main" val="2285417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20</a:t>
            </a:fld>
            <a:endParaRPr lang="en-GB"/>
          </a:p>
        </p:txBody>
      </p:sp>
    </p:spTree>
    <p:extLst>
      <p:ext uri="{BB962C8B-B14F-4D97-AF65-F5344CB8AC3E}">
        <p14:creationId xmlns:p14="http://schemas.microsoft.com/office/powerpoint/2010/main" val="2072965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21</a:t>
            </a:fld>
            <a:endParaRPr lang="en-GB"/>
          </a:p>
        </p:txBody>
      </p:sp>
    </p:spTree>
    <p:extLst>
      <p:ext uri="{BB962C8B-B14F-4D97-AF65-F5344CB8AC3E}">
        <p14:creationId xmlns:p14="http://schemas.microsoft.com/office/powerpoint/2010/main" val="2952314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22</a:t>
            </a:fld>
            <a:endParaRPr lang="en-GB"/>
          </a:p>
        </p:txBody>
      </p:sp>
    </p:spTree>
    <p:extLst>
      <p:ext uri="{BB962C8B-B14F-4D97-AF65-F5344CB8AC3E}">
        <p14:creationId xmlns:p14="http://schemas.microsoft.com/office/powerpoint/2010/main" val="4191513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23</a:t>
            </a:fld>
            <a:endParaRPr lang="en-GB"/>
          </a:p>
        </p:txBody>
      </p:sp>
    </p:spTree>
    <p:extLst>
      <p:ext uri="{BB962C8B-B14F-4D97-AF65-F5344CB8AC3E}">
        <p14:creationId xmlns:p14="http://schemas.microsoft.com/office/powerpoint/2010/main" val="2532025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24</a:t>
            </a:fld>
            <a:endParaRPr lang="en-GB"/>
          </a:p>
        </p:txBody>
      </p:sp>
    </p:spTree>
    <p:extLst>
      <p:ext uri="{BB962C8B-B14F-4D97-AF65-F5344CB8AC3E}">
        <p14:creationId xmlns:p14="http://schemas.microsoft.com/office/powerpoint/2010/main" val="575041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25</a:t>
            </a:fld>
            <a:endParaRPr lang="en-GB"/>
          </a:p>
        </p:txBody>
      </p:sp>
    </p:spTree>
    <p:extLst>
      <p:ext uri="{BB962C8B-B14F-4D97-AF65-F5344CB8AC3E}">
        <p14:creationId xmlns:p14="http://schemas.microsoft.com/office/powerpoint/2010/main" val="2016191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26</a:t>
            </a:fld>
            <a:endParaRPr lang="en-GB"/>
          </a:p>
        </p:txBody>
      </p:sp>
    </p:spTree>
    <p:extLst>
      <p:ext uri="{BB962C8B-B14F-4D97-AF65-F5344CB8AC3E}">
        <p14:creationId xmlns:p14="http://schemas.microsoft.com/office/powerpoint/2010/main" val="5640933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27</a:t>
            </a:fld>
            <a:endParaRPr lang="en-GB"/>
          </a:p>
        </p:txBody>
      </p:sp>
    </p:spTree>
    <p:extLst>
      <p:ext uri="{BB962C8B-B14F-4D97-AF65-F5344CB8AC3E}">
        <p14:creationId xmlns:p14="http://schemas.microsoft.com/office/powerpoint/2010/main" val="11215469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28</a:t>
            </a:fld>
            <a:endParaRPr lang="en-GB"/>
          </a:p>
        </p:txBody>
      </p:sp>
    </p:spTree>
    <p:extLst>
      <p:ext uri="{BB962C8B-B14F-4D97-AF65-F5344CB8AC3E}">
        <p14:creationId xmlns:p14="http://schemas.microsoft.com/office/powerpoint/2010/main" val="37562029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29</a:t>
            </a:fld>
            <a:endParaRPr lang="en-GB"/>
          </a:p>
        </p:txBody>
      </p:sp>
    </p:spTree>
    <p:extLst>
      <p:ext uri="{BB962C8B-B14F-4D97-AF65-F5344CB8AC3E}">
        <p14:creationId xmlns:p14="http://schemas.microsoft.com/office/powerpoint/2010/main" val="1026064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30</a:t>
            </a:fld>
            <a:endParaRPr lang="en-GB"/>
          </a:p>
        </p:txBody>
      </p:sp>
    </p:spTree>
    <p:extLst>
      <p:ext uri="{BB962C8B-B14F-4D97-AF65-F5344CB8AC3E}">
        <p14:creationId xmlns:p14="http://schemas.microsoft.com/office/powerpoint/2010/main" val="23510578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31</a:t>
            </a:fld>
            <a:endParaRPr lang="en-GB"/>
          </a:p>
        </p:txBody>
      </p:sp>
    </p:spTree>
    <p:extLst>
      <p:ext uri="{BB962C8B-B14F-4D97-AF65-F5344CB8AC3E}">
        <p14:creationId xmlns:p14="http://schemas.microsoft.com/office/powerpoint/2010/main" val="2220075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32</a:t>
            </a:fld>
            <a:endParaRPr lang="en-GB"/>
          </a:p>
        </p:txBody>
      </p:sp>
    </p:spTree>
    <p:extLst>
      <p:ext uri="{BB962C8B-B14F-4D97-AF65-F5344CB8AC3E}">
        <p14:creationId xmlns:p14="http://schemas.microsoft.com/office/powerpoint/2010/main" val="665011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33</a:t>
            </a:fld>
            <a:endParaRPr lang="en-GB" dirty="0"/>
          </a:p>
        </p:txBody>
      </p:sp>
    </p:spTree>
    <p:extLst>
      <p:ext uri="{BB962C8B-B14F-4D97-AF65-F5344CB8AC3E}">
        <p14:creationId xmlns:p14="http://schemas.microsoft.com/office/powerpoint/2010/main" val="22429609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34</a:t>
            </a:fld>
            <a:endParaRPr lang="en-GB" dirty="0"/>
          </a:p>
        </p:txBody>
      </p:sp>
    </p:spTree>
    <p:extLst>
      <p:ext uri="{BB962C8B-B14F-4D97-AF65-F5344CB8AC3E}">
        <p14:creationId xmlns:p14="http://schemas.microsoft.com/office/powerpoint/2010/main" val="39128580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misba</a:t>
            </a:r>
            <a:endParaRPr lang="en-GB" dirty="0"/>
          </a:p>
        </p:txBody>
      </p:sp>
      <p:sp>
        <p:nvSpPr>
          <p:cNvPr id="4" name="Slide Number Placeholder 3"/>
          <p:cNvSpPr>
            <a:spLocks noGrp="1"/>
          </p:cNvSpPr>
          <p:nvPr>
            <p:ph type="sldNum" sz="quarter" idx="5"/>
          </p:nvPr>
        </p:nvSpPr>
        <p:spPr/>
        <p:txBody>
          <a:bodyPr/>
          <a:lstStyle/>
          <a:p>
            <a:fld id="{2BEF1912-2E97-403F-9B9C-3B8287E0ECBD}" type="slidenum">
              <a:rPr lang="en-GB" smtClean="0"/>
              <a:t>35</a:t>
            </a:fld>
            <a:endParaRPr lang="en-GB"/>
          </a:p>
        </p:txBody>
      </p:sp>
    </p:spTree>
    <p:extLst>
      <p:ext uri="{BB962C8B-B14F-4D97-AF65-F5344CB8AC3E}">
        <p14:creationId xmlns:p14="http://schemas.microsoft.com/office/powerpoint/2010/main" val="31474881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36</a:t>
            </a:fld>
            <a:endParaRPr lang="en-GB"/>
          </a:p>
        </p:txBody>
      </p:sp>
    </p:spTree>
    <p:extLst>
      <p:ext uri="{BB962C8B-B14F-4D97-AF65-F5344CB8AC3E}">
        <p14:creationId xmlns:p14="http://schemas.microsoft.com/office/powerpoint/2010/main" val="3309703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37</a:t>
            </a:fld>
            <a:endParaRPr lang="en-GB"/>
          </a:p>
        </p:txBody>
      </p:sp>
    </p:spTree>
    <p:extLst>
      <p:ext uri="{BB962C8B-B14F-4D97-AF65-F5344CB8AC3E}">
        <p14:creationId xmlns:p14="http://schemas.microsoft.com/office/powerpoint/2010/main" val="35384364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39</a:t>
            </a:fld>
            <a:endParaRPr lang="en-GB"/>
          </a:p>
        </p:txBody>
      </p:sp>
    </p:spTree>
    <p:extLst>
      <p:ext uri="{BB962C8B-B14F-4D97-AF65-F5344CB8AC3E}">
        <p14:creationId xmlns:p14="http://schemas.microsoft.com/office/powerpoint/2010/main" val="1885123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40</a:t>
            </a:fld>
            <a:endParaRPr lang="en-GB"/>
          </a:p>
        </p:txBody>
      </p:sp>
    </p:spTree>
    <p:extLst>
      <p:ext uri="{BB962C8B-B14F-4D97-AF65-F5344CB8AC3E}">
        <p14:creationId xmlns:p14="http://schemas.microsoft.com/office/powerpoint/2010/main" val="3220838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41</a:t>
            </a:fld>
            <a:endParaRPr lang="en-GB"/>
          </a:p>
        </p:txBody>
      </p:sp>
    </p:spTree>
    <p:extLst>
      <p:ext uri="{BB962C8B-B14F-4D97-AF65-F5344CB8AC3E}">
        <p14:creationId xmlns:p14="http://schemas.microsoft.com/office/powerpoint/2010/main" val="21696063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42</a:t>
            </a:fld>
            <a:endParaRPr lang="en-GB"/>
          </a:p>
        </p:txBody>
      </p:sp>
    </p:spTree>
    <p:extLst>
      <p:ext uri="{BB962C8B-B14F-4D97-AF65-F5344CB8AC3E}">
        <p14:creationId xmlns:p14="http://schemas.microsoft.com/office/powerpoint/2010/main" val="12470168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43</a:t>
            </a:fld>
            <a:endParaRPr lang="en-GB"/>
          </a:p>
        </p:txBody>
      </p:sp>
    </p:spTree>
    <p:extLst>
      <p:ext uri="{BB962C8B-B14F-4D97-AF65-F5344CB8AC3E}">
        <p14:creationId xmlns:p14="http://schemas.microsoft.com/office/powerpoint/2010/main" val="14742019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44</a:t>
            </a:fld>
            <a:endParaRPr lang="en-GB"/>
          </a:p>
        </p:txBody>
      </p:sp>
    </p:spTree>
    <p:extLst>
      <p:ext uri="{BB962C8B-B14F-4D97-AF65-F5344CB8AC3E}">
        <p14:creationId xmlns:p14="http://schemas.microsoft.com/office/powerpoint/2010/main" val="14453807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45</a:t>
            </a:fld>
            <a:endParaRPr lang="en-GB"/>
          </a:p>
        </p:txBody>
      </p:sp>
    </p:spTree>
    <p:extLst>
      <p:ext uri="{BB962C8B-B14F-4D97-AF65-F5344CB8AC3E}">
        <p14:creationId xmlns:p14="http://schemas.microsoft.com/office/powerpoint/2010/main" val="38259576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46</a:t>
            </a:fld>
            <a:endParaRPr lang="en-GB"/>
          </a:p>
        </p:txBody>
      </p:sp>
    </p:spTree>
    <p:extLst>
      <p:ext uri="{BB962C8B-B14F-4D97-AF65-F5344CB8AC3E}">
        <p14:creationId xmlns:p14="http://schemas.microsoft.com/office/powerpoint/2010/main" val="12340941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47</a:t>
            </a:fld>
            <a:endParaRPr lang="en-GB"/>
          </a:p>
        </p:txBody>
      </p:sp>
    </p:spTree>
    <p:extLst>
      <p:ext uri="{BB962C8B-B14F-4D97-AF65-F5344CB8AC3E}">
        <p14:creationId xmlns:p14="http://schemas.microsoft.com/office/powerpoint/2010/main" val="18979626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48</a:t>
            </a:fld>
            <a:endParaRPr lang="en-GB"/>
          </a:p>
        </p:txBody>
      </p:sp>
    </p:spTree>
    <p:extLst>
      <p:ext uri="{BB962C8B-B14F-4D97-AF65-F5344CB8AC3E}">
        <p14:creationId xmlns:p14="http://schemas.microsoft.com/office/powerpoint/2010/main" val="10200746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49</a:t>
            </a:fld>
            <a:endParaRPr lang="en-GB"/>
          </a:p>
        </p:txBody>
      </p:sp>
    </p:spTree>
    <p:extLst>
      <p:ext uri="{BB962C8B-B14F-4D97-AF65-F5344CB8AC3E}">
        <p14:creationId xmlns:p14="http://schemas.microsoft.com/office/powerpoint/2010/main" val="25065939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50</a:t>
            </a:fld>
            <a:endParaRPr lang="en-GB"/>
          </a:p>
        </p:txBody>
      </p:sp>
    </p:spTree>
    <p:extLst>
      <p:ext uri="{BB962C8B-B14F-4D97-AF65-F5344CB8AC3E}">
        <p14:creationId xmlns:p14="http://schemas.microsoft.com/office/powerpoint/2010/main" val="5835025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51</a:t>
            </a:fld>
            <a:endParaRPr lang="en-GB"/>
          </a:p>
        </p:txBody>
      </p:sp>
    </p:spTree>
    <p:extLst>
      <p:ext uri="{BB962C8B-B14F-4D97-AF65-F5344CB8AC3E}">
        <p14:creationId xmlns:p14="http://schemas.microsoft.com/office/powerpoint/2010/main" val="39162086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52</a:t>
            </a:fld>
            <a:endParaRPr lang="en-GB"/>
          </a:p>
        </p:txBody>
      </p:sp>
    </p:spTree>
    <p:extLst>
      <p:ext uri="{BB962C8B-B14F-4D97-AF65-F5344CB8AC3E}">
        <p14:creationId xmlns:p14="http://schemas.microsoft.com/office/powerpoint/2010/main" val="255208794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EF1912-2E97-403F-9B9C-3B8287E0ECBD}" type="slidenum">
              <a:rPr lang="en-GB" smtClean="0"/>
              <a:t>54</a:t>
            </a:fld>
            <a:endParaRPr lang="en-GB"/>
          </a:p>
        </p:txBody>
      </p:sp>
    </p:spTree>
    <p:extLst>
      <p:ext uri="{BB962C8B-B14F-4D97-AF65-F5344CB8AC3E}">
        <p14:creationId xmlns:p14="http://schemas.microsoft.com/office/powerpoint/2010/main" val="1092522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B7AA-C53C-5A83-6CC8-CE4FC862A0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FD68C3-2EE6-08CC-7F96-096E055174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52A32D-8927-122F-D6F8-125FE8AAD00D}"/>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6A8B8AF6-9782-E2BA-63BD-44C1557F2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EDC85A-2E0A-E1DB-BC14-DBB6E0EB9A6E}"/>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594502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3F223-7204-0F71-9220-8EA7E7BD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D63419-8C37-B090-A517-94E409D631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62B41-A232-F862-4346-1B4F86D13CCD}"/>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75AA9BE6-C2E6-F26C-EEE8-4EB30775B1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FA1A1-B112-AA4C-86D5-6920EE008577}"/>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2474613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4479-4841-E5C6-4794-3743FFE695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68D281-7EC2-8614-48E2-9832571254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9EEEDD-C9A0-359C-3990-E5B301677415}"/>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B0135A3E-A9EA-7788-A04A-8E37C79DE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5341A-2A20-C600-E2CB-7186E2F4C0C8}"/>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00359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41422-E2BB-F107-73AF-C3FD12A47B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B5AB0A-B76A-FCF6-B977-AF9A4A82C3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47BE23-A174-FA7A-2699-76A1D465C2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2830B7-B746-D379-7EB8-66AD51B668E1}"/>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6" name="Footer Placeholder 5">
            <a:extLst>
              <a:ext uri="{FF2B5EF4-FFF2-40B4-BE49-F238E27FC236}">
                <a16:creationId xmlns:a16="http://schemas.microsoft.com/office/drawing/2014/main" id="{7899E54B-0915-97C8-F194-4DD3F89A9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14EB91-9D13-96E7-9D25-889D8F7B5EC4}"/>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903379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8A56C-D451-6FB7-8443-0843EAE625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047838-9EE7-94E9-56B0-D8D9B48BCA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9838D4-75FE-1DFD-5CFF-21906B3F48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1DFFF2-A2AB-722C-47DE-BE7B5D3F69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05527F-8607-4BB1-8775-A03765BC4A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029892-F63E-D0D8-631B-D49F7974E51A}"/>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8" name="Footer Placeholder 7">
            <a:extLst>
              <a:ext uri="{FF2B5EF4-FFF2-40B4-BE49-F238E27FC236}">
                <a16:creationId xmlns:a16="http://schemas.microsoft.com/office/drawing/2014/main" id="{1045CFBD-8814-301C-DF24-C8382868F7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D2DEDE-0618-0474-1878-6427450A50F0}"/>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259795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51C2C-3DD2-37F9-EFBC-6BD5E20D02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C3D150-8EE1-0DC1-5B5B-835EA0E49689}"/>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4" name="Footer Placeholder 3">
            <a:extLst>
              <a:ext uri="{FF2B5EF4-FFF2-40B4-BE49-F238E27FC236}">
                <a16:creationId xmlns:a16="http://schemas.microsoft.com/office/drawing/2014/main" id="{E5566A09-A214-34B4-9C9E-00567171E9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28CB35-34AC-9C43-5A91-A73EE8505C77}"/>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90271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FC674-85BA-5ED6-FA27-27AE9B6E7D21}"/>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3" name="Footer Placeholder 2">
            <a:extLst>
              <a:ext uri="{FF2B5EF4-FFF2-40B4-BE49-F238E27FC236}">
                <a16:creationId xmlns:a16="http://schemas.microsoft.com/office/drawing/2014/main" id="{86C7CD3F-78E6-956E-C73B-7F5F0CB700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F46A19-D718-B918-97A8-971583CA555C}"/>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005676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E544D-E7EF-A42C-18AC-4C9A20BD2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DE8F21-1009-15CB-4FCC-84560B00EA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111127-4204-2CF5-4FEC-0860A7583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A9AED3-CD6F-DE60-4332-0CFF7214F2E7}"/>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6" name="Footer Placeholder 5">
            <a:extLst>
              <a:ext uri="{FF2B5EF4-FFF2-40B4-BE49-F238E27FC236}">
                <a16:creationId xmlns:a16="http://schemas.microsoft.com/office/drawing/2014/main" id="{8B33288B-CBDB-CAB5-73DA-8D69290972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9B2DC-5C28-CACF-4AD9-A917292DD62E}"/>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206724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D753F-2789-6EFB-326F-78B209642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E798BF-5D47-8CD1-9E77-969656DC0F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03D4E3-7A26-2847-37E8-A9E8F5E5AB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20875F-52C5-8A11-9C65-7A2868F0DB2B}"/>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6" name="Footer Placeholder 5">
            <a:extLst>
              <a:ext uri="{FF2B5EF4-FFF2-40B4-BE49-F238E27FC236}">
                <a16:creationId xmlns:a16="http://schemas.microsoft.com/office/drawing/2014/main" id="{0E5244C8-DA9A-339B-A9E6-5BDD303230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A938D-8348-B779-00CF-00C35E22BEF1}"/>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69427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255A-BECC-0228-473B-CCF407DFE1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87613A-B3B2-F96F-8AC2-AE3535250F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6A214-4A37-5BCA-46DA-E1BAF43573F6}"/>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EEEEDA18-9594-14C8-6CBC-902C3AC71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11F03-C09E-A111-6028-A4AAF06B7C2D}"/>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3102740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B6FA8B-E71A-0E72-7357-0DB3835BE8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0FF8AD-AAB6-EF1A-133A-C2B071D971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13B97-BCC1-5446-4442-9981E63293D2}"/>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42B08371-9EE2-BE86-F27C-F1D2BF298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F2D6F9-75A8-E75E-C230-62EB6E129030}"/>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7936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738933-4082-B99B-2BA0-1BFB2E6685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C63C6-2150-7C51-407B-ACAB943206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416D9D-8DB6-C0D2-FF3A-F3E0D7331C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43A843E1-E969-0A7C-9219-9F1FA21987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6B8AE1-FF97-BC40-3F08-CEC40D7666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96AC45-2F27-4525-9E14-80E106FD22EF}" type="slidenum">
              <a:rPr lang="en-GB" smtClean="0"/>
              <a:t>‹#›</a:t>
            </a:fld>
            <a:endParaRPr lang="en-GB"/>
          </a:p>
        </p:txBody>
      </p:sp>
    </p:spTree>
    <p:extLst>
      <p:ext uri="{BB962C8B-B14F-4D97-AF65-F5344CB8AC3E}">
        <p14:creationId xmlns:p14="http://schemas.microsoft.com/office/powerpoint/2010/main" val="2475265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13.jpg"/></Relationships>
</file>

<file path=ppt/slides/_rels/slide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jpe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jpeg"/><Relationship Id="rId9" Type="http://schemas.openxmlformats.org/officeDocument/2006/relationships/image" Target="../media/image23.pn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4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4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8" Type="http://schemas.openxmlformats.org/officeDocument/2006/relationships/hyperlink" Target="https://www.gov.uk/government/publications/relationships-education-relationships-and-sex-education-rse-and-health-education/physical-health-and-mental-wellbeing-primary-and-secondary" TargetMode="External"/><Relationship Id="rId13" Type="http://schemas.openxmlformats.org/officeDocument/2006/relationships/hyperlink" Target="https://www.nuffieldhealth.com/article/childrens-mental-health-movement-exercise" TargetMode="External"/><Relationship Id="rId3" Type="http://schemas.openxmlformats.org/officeDocument/2006/relationships/hyperlink" Target="https://doi.org/10.1016/j.mhp.2025.200395" TargetMode="External"/><Relationship Id="rId7" Type="http://schemas.openxmlformats.org/officeDocument/2006/relationships/hyperlink" Target="https://www.tandfonline.com/doi/full/10.1080/19406940.2025.2583970" TargetMode="External"/><Relationship Id="rId12" Type="http://schemas.openxmlformats.org/officeDocument/2006/relationships/hyperlink" Target="https://www.gov.uk/government/publications/physical-activity-applying-all-our-health/physical-activity-applying-all-our-health" TargetMode="External"/><Relationship Id="rId2" Type="http://schemas.openxmlformats.org/officeDocument/2006/relationships/hyperlink" Target="https://doi.org/10.1016/0749-5978(91)90020-T" TargetMode="External"/><Relationship Id="rId1" Type="http://schemas.openxmlformats.org/officeDocument/2006/relationships/slideLayout" Target="../slideLayouts/slideLayout7.xml"/><Relationship Id="rId6" Type="http://schemas.openxmlformats.org/officeDocument/2006/relationships/hyperlink" Target="https://www.cdc.gov/physical-activity-basics/health-benefits/children.html" TargetMode="External"/><Relationship Id="rId11" Type="http://schemas.openxmlformats.org/officeDocument/2006/relationships/hyperlink" Target="https://blogs.glowscotland.org.uk/fi/participation/pupil-participation-national-guidance-documentation/education-scotland/" TargetMode="External"/><Relationship Id="rId5" Type="http://schemas.openxmlformats.org/officeDocument/2006/relationships/hyperlink" Target="https://doi.org/10.3390/ijerph16234698" TargetMode="External"/><Relationship Id="rId15" Type="http://schemas.openxmlformats.org/officeDocument/2006/relationships/hyperlink" Target="https://www.cam.ac.uk/research/news/just-over-half-of-six-year-olds-in-britain-meet-recommended-guidelines-for-physical-activity" TargetMode="External"/><Relationship Id="rId10" Type="http://schemas.openxmlformats.org/officeDocument/2006/relationships/hyperlink" Target="https://www.england.nhs.uk/ourwork/public-health/harnessing-the-benefits-of-physical-activity/" TargetMode="External"/><Relationship Id="rId4" Type="http://schemas.openxmlformats.org/officeDocument/2006/relationships/hyperlink" Target="https://doi.org/10.14744/TurkPediatriArs.2019.60430"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4" Type="http://schemas.openxmlformats.org/officeDocument/2006/relationships/hyperlink" Target="https://doi.org/10.1186/s12913-015-1097-4"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doi.org/10.1186/s12889-024-19050-3" TargetMode="External"/><Relationship Id="rId13" Type="http://schemas.openxmlformats.org/officeDocument/2006/relationships/hyperlink" Target="https://www.gov.uk/government/publications/physical-activity-guidelines-uk-chief-medical-officers-report" TargetMode="External"/><Relationship Id="rId3" Type="http://schemas.openxmlformats.org/officeDocument/2006/relationships/hyperlink" Target="https://www.gettyimages.co.uk/detail/photo/group-of-children-playing-tug-of-war-royalty-free-image/514659323" TargetMode="External"/><Relationship Id="rId7" Type="http://schemas.openxmlformats.org/officeDocument/2006/relationships/hyperlink" Target="https://medlineplus.gov/healthrisksofaninactivelifestyle.html" TargetMode="External"/><Relationship Id="rId12" Type="http://schemas.openxmlformats.org/officeDocument/2006/relationships/hyperlink" Target="https://www.nhs.uk/live-well/exercise/physical-activity-guidelines-children-and-young-people/" TargetMode="External"/><Relationship Id="rId17" Type="http://schemas.openxmlformats.org/officeDocument/2006/relationships/hyperlink" Target="https://www.sciencedirect.com/topics/psychology/health-behavior-change-theory" TargetMode="External"/><Relationship Id="rId2" Type="http://schemas.openxmlformats.org/officeDocument/2006/relationships/notesSlide" Target="../notesSlides/notesSlide48.xml"/><Relationship Id="rId16" Type="http://schemas.openxmlformats.org/officeDocument/2006/relationships/hyperlink" Target="https://kids.frontiersin.org/articles/10.3389/frym.2022.672766" TargetMode="External"/><Relationship Id="rId1" Type="http://schemas.openxmlformats.org/officeDocument/2006/relationships/slideLayout" Target="../slideLayouts/slideLayout7.xml"/><Relationship Id="rId6" Type="http://schemas.openxmlformats.org/officeDocument/2006/relationships/hyperlink" Target="https://doi.org/10.1080/2159676X.2022.2111457" TargetMode="External"/><Relationship Id="rId11" Type="http://schemas.openxmlformats.org/officeDocument/2006/relationships/hyperlink" Target="https://www.who.int/news-room/fact-sheets/detail/physical-activity" TargetMode="External"/><Relationship Id="rId5" Type="http://schemas.openxmlformats.org/officeDocument/2006/relationships/hyperlink" Target="https://doi.org/10.3389/fpsyt.2025.1678367" TargetMode="External"/><Relationship Id="rId15" Type="http://schemas.openxmlformats.org/officeDocument/2006/relationships/hyperlink" Target="https://doi.org/10.3390/jfmk10020186" TargetMode="External"/><Relationship Id="rId10" Type="http://schemas.openxmlformats.org/officeDocument/2006/relationships/hyperlink" Target="https://www.nhs.uk/live-well/exercise/physical-activity-guidelines-children-and-young-people" TargetMode="External"/><Relationship Id="rId4" Type="http://schemas.openxmlformats.org/officeDocument/2006/relationships/hyperlink" Target="https://www.cambridge.org/core/journals/behaviour-change/article/abs/conditioning-and-cognitivebehaviour-therapy/010D16896D3F1B1F89CD8D489F1338A3" TargetMode="External"/><Relationship Id="rId9" Type="http://schemas.openxmlformats.org/officeDocument/2006/relationships/hyperlink" Target="https://www.gov.uk/government/news/nearly-three-in-five-parents-expect-childrens-physical-activity-to-drop-this-winter-as-stars-back-new-campaign-to-keep-kids-active" TargetMode="External"/><Relationship Id="rId14" Type="http://schemas.openxmlformats.org/officeDocument/2006/relationships/hyperlink" Target="https://doi.org/10.7759/cureus.98198"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sylod.com/articles/consumer-protection-law.html" TargetMode="External"/><Relationship Id="rId3" Type="http://schemas.openxmlformats.org/officeDocument/2006/relationships/hyperlink" Target="https://doi.org/10.1186/1745-6215-15-267" TargetMode="External"/><Relationship Id="rId7" Type="http://schemas.openxmlformats.org/officeDocument/2006/relationships/hyperlink" Target="https://www.sportengland.org/about-us/uniting-movement/what-well-do/positive-experiences-children-and-young-people" TargetMode="External"/><Relationship Id="rId12" Type="http://schemas.openxmlformats.org/officeDocument/2006/relationships/hyperlink" Target="https://doi.org/10.3390/ijerph18189640" TargetMode="External"/><Relationship Id="rId2" Type="http://schemas.openxmlformats.org/officeDocument/2006/relationships/hyperlink" Target="https://ascnhighered.org/ASCN/change_theories/collection/planned_behavior.html" TargetMode="External"/><Relationship Id="rId1" Type="http://schemas.openxmlformats.org/officeDocument/2006/relationships/slideLayout" Target="../slideLayouts/slideLayout7.xml"/><Relationship Id="rId6" Type="http://schemas.openxmlformats.org/officeDocument/2006/relationships/hyperlink" Target="https://www.sportengland.org/news-and-inspiration/childrens-activity-levels-rising-inactivity-remains-too-high" TargetMode="External"/><Relationship Id="rId11" Type="http://schemas.openxmlformats.org/officeDocument/2006/relationships/hyperlink" Target="https://www.who.int/news-room/fact-sheets/detail/physical-activity" TargetMode="External"/><Relationship Id="rId5" Type="http://schemas.openxmlformats.org/officeDocument/2006/relationships/hyperlink" Target="https://www.sportengland.org/news-and-inspiration/childrens-activity-levels-remain-stable-significant-and-sustained-action" TargetMode="External"/><Relationship Id="rId10" Type="http://schemas.openxmlformats.org/officeDocument/2006/relationships/hyperlink" Target="https://www.virginactive.co.za/blog/kids/kids-the-benefits-of-exercise-for-psychological-wellbeing" TargetMode="External"/><Relationship Id="rId4" Type="http://schemas.openxmlformats.org/officeDocument/2006/relationships/hyperlink" Target="https://www.sciencedirect.com/topics/psychology/health-behavior-change-theory" TargetMode="External"/><Relationship Id="rId9" Type="http://schemas.openxmlformats.org/officeDocument/2006/relationships/hyperlink" Target="https://www.gov.uk/government/publications/research-report-theory-of-change-dcms-contribution-to-the-opportunity-mission/theory-of-change-dcms-contribution-to-the-opportunity-mission-append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5018F0-13E5-5081-9B97-1405F97EFE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CFC50572-BF47-9043-0542-6272DF4C67A8}"/>
              </a:ext>
            </a:extLst>
          </p:cNvPr>
          <p:cNvSpPr txBox="1"/>
          <p:nvPr/>
        </p:nvSpPr>
        <p:spPr>
          <a:xfrm>
            <a:off x="2367280" y="2113280"/>
            <a:ext cx="7000240"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LCHS7000-C1 – Presentation</a:t>
            </a:r>
          </a:p>
          <a:p>
            <a:r>
              <a:rPr lang="en-GB" dirty="0">
                <a:latin typeface="Arial" panose="020B0604020202020204" pitchFamily="34" charset="0"/>
                <a:cs typeface="Arial" panose="020B0604020202020204" pitchFamily="34" charset="0"/>
              </a:rPr>
              <a:t>Lecturer – Junaid Shaikh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Ishrat Rehman – 2118374</a:t>
            </a:r>
          </a:p>
          <a:p>
            <a:r>
              <a:rPr lang="en-GB" dirty="0" err="1">
                <a:latin typeface="Arial" panose="020B0604020202020204" pitchFamily="34" charset="0"/>
                <a:cs typeface="Arial" panose="020B0604020202020204" pitchFamily="34" charset="0"/>
              </a:rPr>
              <a:t>Krupakumari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Bharatbhai</a:t>
            </a:r>
            <a:r>
              <a:rPr lang="en-GB" dirty="0">
                <a:latin typeface="Arial" panose="020B0604020202020204" pitchFamily="34" charset="0"/>
                <a:cs typeface="Arial" panose="020B0604020202020204" pitchFamily="34" charset="0"/>
              </a:rPr>
              <a:t> Rathod – 2537419 </a:t>
            </a:r>
          </a:p>
          <a:p>
            <a:r>
              <a:rPr lang="en-GB" dirty="0" err="1">
                <a:latin typeface="Arial" panose="020B0604020202020204" pitchFamily="34" charset="0"/>
                <a:cs typeface="Arial" panose="020B0604020202020204" pitchFamily="34" charset="0"/>
              </a:rPr>
              <a:t>Misbabanu</a:t>
            </a:r>
            <a:r>
              <a:rPr lang="en-GB" dirty="0">
                <a:latin typeface="Arial" panose="020B0604020202020204" pitchFamily="34" charset="0"/>
                <a:cs typeface="Arial" panose="020B0604020202020204" pitchFamily="34" charset="0"/>
              </a:rPr>
              <a:t> Amanullah Khan – 2538422 </a:t>
            </a:r>
          </a:p>
          <a:p>
            <a:r>
              <a:rPr lang="en-GB" dirty="0">
                <a:latin typeface="Arial" panose="020B0604020202020204" pitchFamily="34" charset="0"/>
                <a:cs typeface="Arial" panose="020B0604020202020204" pitchFamily="34" charset="0"/>
              </a:rPr>
              <a:t>Raisa Khaleel - 2220004</a:t>
            </a:r>
          </a:p>
        </p:txBody>
      </p:sp>
    </p:spTree>
    <p:extLst>
      <p:ext uri="{BB962C8B-B14F-4D97-AF65-F5344CB8AC3E}">
        <p14:creationId xmlns:p14="http://schemas.microsoft.com/office/powerpoint/2010/main" val="1607831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C21AF8-C2FE-9577-14D3-0CFD87DF25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89517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44867-C0C2-2AEB-45AC-BB3EAD8E715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6C58DB6-A677-9478-F5EA-014E300EAC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1999" cy="6858000"/>
          </a:xfrm>
          <a:prstGeom prst="rect">
            <a:avLst/>
          </a:prstGeom>
        </p:spPr>
      </p:pic>
    </p:spTree>
    <p:extLst>
      <p:ext uri="{BB962C8B-B14F-4D97-AF65-F5344CB8AC3E}">
        <p14:creationId xmlns:p14="http://schemas.microsoft.com/office/powerpoint/2010/main" val="403205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F69B8-64E0-582F-600B-3660D3D17CC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610013A-FD81-7F6C-04EA-58EA13DFEC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EA1DD213-6F67-A114-4F96-9CED45AE24E3}"/>
              </a:ext>
            </a:extLst>
          </p:cNvPr>
          <p:cNvSpPr>
            <a:spLocks noGrp="1"/>
          </p:cNvSpPr>
          <p:nvPr/>
        </p:nvSpPr>
        <p:spPr>
          <a:xfrm>
            <a:off x="1466850" y="992584"/>
            <a:ext cx="3623187" cy="66278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ACTIVITIES</a:t>
            </a:r>
          </a:p>
        </p:txBody>
      </p:sp>
      <p:sp>
        <p:nvSpPr>
          <p:cNvPr id="3" name="Content Placeholder 2">
            <a:extLst>
              <a:ext uri="{FF2B5EF4-FFF2-40B4-BE49-F238E27FC236}">
                <a16:creationId xmlns:a16="http://schemas.microsoft.com/office/drawing/2014/main" id="{7830A727-1F2E-1C30-9353-66E17D6C09A1}"/>
              </a:ext>
            </a:extLst>
          </p:cNvPr>
          <p:cNvSpPr>
            <a:spLocks noGrp="1"/>
          </p:cNvSpPr>
          <p:nvPr/>
        </p:nvSpPr>
        <p:spPr>
          <a:xfrm>
            <a:off x="1376362" y="1636316"/>
            <a:ext cx="9439275" cy="3926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noProof="0" dirty="0">
                <a:latin typeface="Arial" panose="020B0604020202020204" pitchFamily="34" charset="0"/>
                <a:cs typeface="Arial" panose="020B0604020202020204" pitchFamily="34" charset="0"/>
              </a:rPr>
              <a:t>The main purpose of these activities is to encourage children to take part in regular physical exercise and enjoy being active. The sessions are designed to help children improve their balance, fitness and coordination through fun games and activities. They also provide opportunities for children to work together, improve their communication skills and build strong friendships. In addition that the program aim to develop heathy habits from a young age and increase children’s when participating in physical activity. (NHS, 2024) </a:t>
            </a:r>
          </a:p>
          <a:p>
            <a:pPr marL="0" indent="0">
              <a:buNone/>
            </a:pPr>
            <a:r>
              <a:rPr lang="en-GB" sz="1800" noProof="0" dirty="0">
                <a:latin typeface="Arial" panose="020B0604020202020204" pitchFamily="34" charset="0"/>
                <a:cs typeface="Arial" panose="020B0604020202020204" pitchFamily="34" charset="0"/>
              </a:rPr>
              <a:t>I wanted the activities to be fun for children </a:t>
            </a:r>
          </a:p>
          <a:p>
            <a:pPr marL="0" indent="0">
              <a:buNone/>
            </a:pPr>
            <a:r>
              <a:rPr lang="en-GB" sz="1800" noProof="0" dirty="0">
                <a:latin typeface="Arial" panose="020B0604020202020204" pitchFamily="34" charset="0"/>
                <a:cs typeface="Arial" panose="020B0604020202020204" pitchFamily="34" charset="0"/>
              </a:rPr>
              <a:t>These sessions  can help children become more confident and active</a:t>
            </a:r>
          </a:p>
          <a:p>
            <a:pPr marL="0" indent="0">
              <a:buNone/>
            </a:pPr>
            <a:r>
              <a:rPr lang="en-GB" sz="1800" noProof="0" dirty="0">
                <a:latin typeface="Arial" panose="020B0604020202020204" pitchFamily="34" charset="0"/>
                <a:cs typeface="Arial" panose="020B0604020202020204" pitchFamily="34" charset="0"/>
              </a:rPr>
              <a:t>The activities encourage children to work together and stay healthy.</a:t>
            </a:r>
          </a:p>
          <a:p>
            <a:pPr marL="0" indent="0">
              <a:buNone/>
            </a:pPr>
            <a:r>
              <a:rPr lang="en-GB" sz="1800" noProof="0" dirty="0">
                <a:latin typeface="Arial" panose="020B0604020202020204" pitchFamily="34" charset="0"/>
                <a:cs typeface="Arial" panose="020B0604020202020204" pitchFamily="34" charset="0"/>
              </a:rPr>
              <a:t>Physical Activity</a:t>
            </a:r>
          </a:p>
          <a:p>
            <a:pPr marL="0" indent="0">
              <a:buNone/>
            </a:pPr>
            <a:r>
              <a:rPr lang="en-GB" sz="1800" noProof="0" dirty="0">
                <a:latin typeface="Arial" panose="020B0604020202020204" pitchFamily="34" charset="0"/>
                <a:cs typeface="Arial" panose="020B0604020202020204" pitchFamily="34" charset="0"/>
              </a:rPr>
              <a:t>Reduce Negative behaviours</a:t>
            </a:r>
          </a:p>
          <a:p>
            <a:pPr marL="0" indent="0">
              <a:buNone/>
            </a:pPr>
            <a:r>
              <a:rPr lang="en-GB" sz="1800" noProof="0" dirty="0">
                <a:latin typeface="Arial" panose="020B0604020202020204" pitchFamily="34" charset="0"/>
                <a:cs typeface="Arial" panose="020B0604020202020204" pitchFamily="34" charset="0"/>
              </a:rPr>
              <a:t>Improve knowledge of physical activity. (Shertzer, Zur and Ragone’s, 2022)                                                                                              </a:t>
            </a:r>
          </a:p>
        </p:txBody>
      </p:sp>
    </p:spTree>
    <p:extLst>
      <p:ext uri="{BB962C8B-B14F-4D97-AF65-F5344CB8AC3E}">
        <p14:creationId xmlns:p14="http://schemas.microsoft.com/office/powerpoint/2010/main" val="2060621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A534D-137B-DA6D-3F98-FF4DF933374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5226C4E-A09A-8BB9-06C5-889214BCF1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3" name="Content Placeholder 2">
            <a:extLst>
              <a:ext uri="{FF2B5EF4-FFF2-40B4-BE49-F238E27FC236}">
                <a16:creationId xmlns:a16="http://schemas.microsoft.com/office/drawing/2014/main" id="{E667E2B7-00CF-C5B7-47E1-EFC3C0E7F24B}"/>
              </a:ext>
            </a:extLst>
          </p:cNvPr>
          <p:cNvSpPr>
            <a:spLocks noGrp="1"/>
          </p:cNvSpPr>
          <p:nvPr/>
        </p:nvSpPr>
        <p:spPr>
          <a:xfrm>
            <a:off x="1362075" y="1670368"/>
            <a:ext cx="4448175" cy="31397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FUN WARM-UP GAMES (EDUCATION) WEEK 1 </a:t>
            </a:r>
          </a:p>
          <a:p>
            <a:pPr marL="0" indent="0">
              <a:buNone/>
            </a:pPr>
            <a:r>
              <a:rPr lang="en-GB" sz="1800" noProof="0" dirty="0">
                <a:latin typeface="Arial" panose="020B0604020202020204" pitchFamily="34" charset="0"/>
                <a:cs typeface="Arial" panose="020B0604020202020204" pitchFamily="34" charset="0"/>
              </a:rPr>
              <a:t>Play tag and simple movement games</a:t>
            </a:r>
          </a:p>
          <a:p>
            <a:pPr marL="0" indent="0">
              <a:buNone/>
            </a:pPr>
            <a:r>
              <a:rPr lang="en-GB" sz="1800" noProof="0" dirty="0">
                <a:latin typeface="Arial" panose="020B0604020202020204" pitchFamily="34" charset="0"/>
                <a:cs typeface="Arial" panose="020B0604020202020204" pitchFamily="34" charset="0"/>
              </a:rPr>
              <a:t>Follow basic instructions during activities</a:t>
            </a:r>
          </a:p>
          <a:p>
            <a:pPr marL="0" indent="0">
              <a:buNone/>
            </a:pPr>
            <a:r>
              <a:rPr lang="en-GB" sz="1800" noProof="0" dirty="0">
                <a:latin typeface="Arial" panose="020B0604020202020204" pitchFamily="34" charset="0"/>
                <a:cs typeface="Arial" panose="020B0604020202020204" pitchFamily="34" charset="0"/>
              </a:rPr>
              <a:t>Work with other children in small groups</a:t>
            </a:r>
          </a:p>
          <a:p>
            <a:pPr marL="0" indent="0">
              <a:buNone/>
            </a:pPr>
            <a:r>
              <a:rPr lang="en-GB" sz="1800" noProof="0" dirty="0">
                <a:latin typeface="Arial" panose="020B0604020202020204" pitchFamily="34" charset="0"/>
                <a:cs typeface="Arial" panose="020B0604020202020204" pitchFamily="34" charset="0"/>
              </a:rPr>
              <a:t>Learn the importance of being active. (Leach-Murray, 2015) </a:t>
            </a:r>
          </a:p>
          <a:p>
            <a:pPr marL="0" indent="0">
              <a:buNone/>
            </a:pPr>
            <a:r>
              <a:rPr lang="en-GB" sz="1800" noProof="0" dirty="0">
                <a:latin typeface="Arial" panose="020B0604020202020204" pitchFamily="34" charset="0"/>
                <a:cs typeface="Arial" panose="020B0604020202020204" pitchFamily="34" charset="0"/>
              </a:rPr>
              <a:t> </a:t>
            </a: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Help children feel comfortable and join in activities</a:t>
            </a:r>
          </a:p>
        </p:txBody>
      </p:sp>
      <p:sp>
        <p:nvSpPr>
          <p:cNvPr id="4" name="TextBox 3">
            <a:extLst>
              <a:ext uri="{FF2B5EF4-FFF2-40B4-BE49-F238E27FC236}">
                <a16:creationId xmlns:a16="http://schemas.microsoft.com/office/drawing/2014/main" id="{4177397C-0D2B-07DD-6267-0AA21B710CF2}"/>
              </a:ext>
            </a:extLst>
          </p:cNvPr>
          <p:cNvSpPr txBox="1"/>
          <p:nvPr/>
        </p:nvSpPr>
        <p:spPr>
          <a:xfrm>
            <a:off x="6381752" y="1552576"/>
            <a:ext cx="4210048" cy="325755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RUNNING AND RELAY RACES WEEK 2</a:t>
            </a:r>
          </a:p>
          <a:p>
            <a:r>
              <a:rPr lang="en-GB" noProof="0" dirty="0">
                <a:latin typeface="Arial" panose="020B0604020202020204" pitchFamily="34" charset="0"/>
                <a:cs typeface="Arial" panose="020B0604020202020204" pitchFamily="34" charset="0"/>
              </a:rPr>
              <a:t>Take part in short running races</a:t>
            </a:r>
          </a:p>
          <a:p>
            <a:r>
              <a:rPr lang="en-GB" noProof="0" dirty="0">
                <a:latin typeface="Arial" panose="020B0604020202020204" pitchFamily="34" charset="0"/>
                <a:cs typeface="Arial" panose="020B0604020202020204" pitchFamily="34" charset="0"/>
              </a:rPr>
              <a:t>Complete relay races in teams</a:t>
            </a:r>
          </a:p>
          <a:p>
            <a:r>
              <a:rPr lang="en-GB" noProof="0" dirty="0">
                <a:latin typeface="Arial" panose="020B0604020202020204" pitchFamily="34" charset="0"/>
                <a:cs typeface="Arial" panose="020B0604020202020204" pitchFamily="34" charset="0"/>
              </a:rPr>
              <a:t>Practice quick starts and stopping safely</a:t>
            </a:r>
          </a:p>
          <a:p>
            <a:r>
              <a:rPr lang="en-GB" noProof="0" dirty="0">
                <a:latin typeface="Arial" panose="020B0604020202020204" pitchFamily="34" charset="0"/>
                <a:cs typeface="Arial" panose="020B0604020202020204" pitchFamily="34" charset="0"/>
              </a:rPr>
              <a:t>Encourage and support teammates. (Scheer et al., 2019)  </a:t>
            </a:r>
          </a:p>
          <a:p>
            <a:r>
              <a:rPr lang="en-GB" noProof="0" dirty="0">
                <a:latin typeface="Arial" panose="020B0604020202020204" pitchFamily="34" charset="0"/>
                <a:cs typeface="Arial" panose="020B0604020202020204" pitchFamily="34" charset="0"/>
              </a:rPr>
              <a:t> </a:t>
            </a:r>
            <a:r>
              <a:rPr lang="en-GB" b="1" noProof="0" dirty="0">
                <a:latin typeface="Arial" panose="020B0604020202020204" pitchFamily="34" charset="0"/>
                <a:cs typeface="Arial" panose="020B0604020202020204" pitchFamily="34" charset="0"/>
              </a:rPr>
              <a:t>AIM OF ACTIVITIES: </a:t>
            </a:r>
            <a:r>
              <a:rPr lang="en-GB" noProof="0" dirty="0">
                <a:latin typeface="Arial" panose="020B0604020202020204" pitchFamily="34" charset="0"/>
                <a:cs typeface="Arial" panose="020B0604020202020204" pitchFamily="34" charset="0"/>
              </a:rPr>
              <a:t>improve running ability and teamwork. </a:t>
            </a:r>
          </a:p>
          <a:p>
            <a:endParaRPr lang="en-GB" noProof="0" dirty="0"/>
          </a:p>
        </p:txBody>
      </p:sp>
    </p:spTree>
    <p:extLst>
      <p:ext uri="{BB962C8B-B14F-4D97-AF65-F5344CB8AC3E}">
        <p14:creationId xmlns:p14="http://schemas.microsoft.com/office/powerpoint/2010/main" val="120188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9F143-20E9-E25D-3304-EB0098159E6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7590132-DE56-E393-2496-F9A6540212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5" name="Content Placeholder 2">
            <a:extLst>
              <a:ext uri="{FF2B5EF4-FFF2-40B4-BE49-F238E27FC236}">
                <a16:creationId xmlns:a16="http://schemas.microsoft.com/office/drawing/2014/main" id="{0A1B8517-A7B2-817F-45B5-A300FDC881F7}"/>
              </a:ext>
            </a:extLst>
          </p:cNvPr>
          <p:cNvSpPr>
            <a:spLocks noGrp="1"/>
          </p:cNvSpPr>
          <p:nvPr/>
        </p:nvSpPr>
        <p:spPr>
          <a:xfrm>
            <a:off x="1210080" y="1896317"/>
            <a:ext cx="4772026" cy="34385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SKIPPING ACTIVITIES WEEK 3 </a:t>
            </a:r>
          </a:p>
          <a:p>
            <a:pPr marL="0" indent="0">
              <a:buNone/>
            </a:pPr>
            <a:r>
              <a:rPr lang="en-GB" sz="1800" noProof="0" dirty="0">
                <a:latin typeface="Arial" panose="020B0604020202020204" pitchFamily="34" charset="0"/>
                <a:cs typeface="Arial" panose="020B0604020202020204" pitchFamily="34" charset="0"/>
              </a:rPr>
              <a:t>Practice individual skipping</a:t>
            </a:r>
          </a:p>
          <a:p>
            <a:pPr marL="0" indent="0">
              <a:buNone/>
            </a:pPr>
            <a:r>
              <a:rPr lang="en-GB" sz="1800" noProof="0" dirty="0">
                <a:latin typeface="Arial" panose="020B0604020202020204" pitchFamily="34" charset="0"/>
                <a:cs typeface="Arial" panose="020B0604020202020204" pitchFamily="34" charset="0"/>
              </a:rPr>
              <a:t>Take part in group skipping challenges</a:t>
            </a:r>
          </a:p>
          <a:p>
            <a:pPr marL="0" indent="0">
              <a:buNone/>
            </a:pPr>
            <a:r>
              <a:rPr lang="en-GB" sz="1800" noProof="0" dirty="0">
                <a:latin typeface="Arial" panose="020B0604020202020204" pitchFamily="34" charset="0"/>
                <a:cs typeface="Arial" panose="020B0604020202020204" pitchFamily="34" charset="0"/>
              </a:rPr>
              <a:t>Count the number of skips completed</a:t>
            </a:r>
          </a:p>
          <a:p>
            <a:pPr marL="0" indent="0">
              <a:buNone/>
            </a:pPr>
            <a:r>
              <a:rPr lang="en-GB" sz="1800" noProof="0" dirty="0">
                <a:latin typeface="Arial" panose="020B0604020202020204" pitchFamily="34" charset="0"/>
                <a:cs typeface="Arial" panose="020B0604020202020204" pitchFamily="34" charset="0"/>
              </a:rPr>
              <a:t>Learn different skipping techniques. (Hawkins, 2011)</a:t>
            </a:r>
          </a:p>
          <a:p>
            <a:pPr marL="0" indent="0">
              <a:buNone/>
            </a:pPr>
            <a:r>
              <a:rPr lang="en-GB" sz="1800" noProof="0" dirty="0">
                <a:latin typeface="Arial" panose="020B0604020202020204" pitchFamily="34" charset="0"/>
                <a:cs typeface="Arial" panose="020B0604020202020204" pitchFamily="34" charset="0"/>
              </a:rPr>
              <a:t>                                       </a:t>
            </a:r>
          </a:p>
          <a:p>
            <a:pPr marL="0" indent="0">
              <a:buNone/>
            </a:pP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Improve coordination and fitness</a:t>
            </a:r>
            <a:endParaRPr lang="en-GB" sz="1800" b="1"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B8DE9F9-8A0A-6DD3-25C0-512EC6570D00}"/>
              </a:ext>
            </a:extLst>
          </p:cNvPr>
          <p:cNvSpPr txBox="1"/>
          <p:nvPr/>
        </p:nvSpPr>
        <p:spPr>
          <a:xfrm>
            <a:off x="6819899" y="1896317"/>
            <a:ext cx="4086225" cy="3693319"/>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OBSTACLE COURSE WEEK 4</a:t>
            </a:r>
          </a:p>
          <a:p>
            <a:r>
              <a:rPr lang="en-GB" noProof="0" dirty="0">
                <a:latin typeface="Arial" panose="020B0604020202020204" pitchFamily="34" charset="0"/>
                <a:cs typeface="Arial" panose="020B0604020202020204" pitchFamily="34" charset="0"/>
              </a:rPr>
              <a:t>Jump over small obstacles</a:t>
            </a:r>
          </a:p>
          <a:p>
            <a:r>
              <a:rPr lang="en-GB" noProof="0" dirty="0">
                <a:latin typeface="Arial" panose="020B0604020202020204" pitchFamily="34" charset="0"/>
                <a:cs typeface="Arial" panose="020B0604020202020204" pitchFamily="34" charset="0"/>
              </a:rPr>
              <a:t>Crawl through activity stations</a:t>
            </a:r>
          </a:p>
          <a:p>
            <a:r>
              <a:rPr lang="en-GB" noProof="0" dirty="0">
                <a:latin typeface="Arial" panose="020B0604020202020204" pitchFamily="34" charset="0"/>
                <a:cs typeface="Arial" panose="020B0604020202020204" pitchFamily="34" charset="0"/>
              </a:rPr>
              <a:t>Walk across balance beams or markers</a:t>
            </a:r>
          </a:p>
          <a:p>
            <a:r>
              <a:rPr lang="en-GB" noProof="0" dirty="0">
                <a:latin typeface="Arial" panose="020B0604020202020204" pitchFamily="34" charset="0"/>
                <a:cs typeface="Arial" panose="020B0604020202020204" pitchFamily="34" charset="0"/>
              </a:rPr>
              <a:t>Run between different course sections. (Magnetic rubber can crawl and jump, 2018)</a:t>
            </a:r>
          </a:p>
          <a:p>
            <a:r>
              <a:rPr lang="en-GB" noProof="0" dirty="0">
                <a:latin typeface="Arial" panose="020B0604020202020204" pitchFamily="34" charset="0"/>
                <a:cs typeface="Arial" panose="020B0604020202020204" pitchFamily="34" charset="0"/>
              </a:rPr>
              <a:t>                                               </a:t>
            </a:r>
          </a:p>
          <a:p>
            <a:r>
              <a:rPr lang="en-GB" b="1" noProof="0" dirty="0">
                <a:latin typeface="Arial" panose="020B0604020202020204" pitchFamily="34" charset="0"/>
                <a:cs typeface="Arial" panose="020B0604020202020204" pitchFamily="34" charset="0"/>
              </a:rPr>
              <a:t>AIM OF ACTIVITIES:</a:t>
            </a:r>
            <a:r>
              <a:rPr lang="en-GB" noProof="0" dirty="0">
                <a:latin typeface="Arial" panose="020B0604020202020204" pitchFamily="34" charset="0"/>
                <a:cs typeface="Arial" panose="020B0604020202020204" pitchFamily="34" charset="0"/>
              </a:rPr>
              <a:t> Improve balance and movement skills</a:t>
            </a:r>
            <a:r>
              <a:rPr lang="en-GB" b="1" noProof="0" dirty="0">
                <a:latin typeface="Arial" panose="020B0604020202020204" pitchFamily="34" charset="0"/>
                <a:cs typeface="Arial" panose="020B0604020202020204" pitchFamily="34" charset="0"/>
              </a:rPr>
              <a:t> </a:t>
            </a:r>
          </a:p>
          <a:p>
            <a:endParaRPr lang="en-GB" b="1" noProof="0" dirty="0">
              <a:latin typeface="Arial" panose="020B0604020202020204" pitchFamily="34" charset="0"/>
              <a:cs typeface="Arial" panose="020B0604020202020204" pitchFamily="34" charset="0"/>
            </a:endParaRPr>
          </a:p>
          <a:p>
            <a:endParaRPr lang="en-GB" noProof="0" dirty="0"/>
          </a:p>
        </p:txBody>
      </p:sp>
    </p:spTree>
    <p:extLst>
      <p:ext uri="{BB962C8B-B14F-4D97-AF65-F5344CB8AC3E}">
        <p14:creationId xmlns:p14="http://schemas.microsoft.com/office/powerpoint/2010/main" val="2383175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D7C6E-1B2C-34F2-C9EF-3CE0A0F32F2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622E44A-5CAA-1512-35D9-23EE4C0DA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3" name="Content Placeholder 2">
            <a:extLst>
              <a:ext uri="{FF2B5EF4-FFF2-40B4-BE49-F238E27FC236}">
                <a16:creationId xmlns:a16="http://schemas.microsoft.com/office/drawing/2014/main" id="{8A867DBB-FF3E-8FA9-A1AD-5C2FB306472C}"/>
              </a:ext>
            </a:extLst>
          </p:cNvPr>
          <p:cNvSpPr>
            <a:spLocks noGrp="1"/>
          </p:cNvSpPr>
          <p:nvPr/>
        </p:nvSpPr>
        <p:spPr>
          <a:xfrm>
            <a:off x="1331042" y="1790700"/>
            <a:ext cx="4800600" cy="32765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BALL GAMES WEEK 5 </a:t>
            </a:r>
          </a:p>
          <a:p>
            <a:pPr marL="0" indent="0">
              <a:buNone/>
            </a:pPr>
            <a:r>
              <a:rPr lang="en-GB" sz="1800" noProof="0" dirty="0">
                <a:latin typeface="Arial" panose="020B0604020202020204" pitchFamily="34" charset="0"/>
                <a:cs typeface="Arial" panose="020B0604020202020204" pitchFamily="34" charset="0"/>
              </a:rPr>
              <a:t>Practice throwing and catching</a:t>
            </a:r>
          </a:p>
          <a:p>
            <a:pPr marL="0" indent="0">
              <a:buNone/>
            </a:pPr>
            <a:r>
              <a:rPr lang="en-GB" sz="1800" noProof="0" dirty="0">
                <a:latin typeface="Arial" panose="020B0604020202020204" pitchFamily="34" charset="0"/>
                <a:cs typeface="Arial" panose="020B0604020202020204" pitchFamily="34" charset="0"/>
              </a:rPr>
              <a:t>Kick a ball towards a target</a:t>
            </a:r>
          </a:p>
          <a:p>
            <a:pPr marL="0" indent="0">
              <a:buNone/>
            </a:pPr>
            <a:r>
              <a:rPr lang="en-GB" sz="1800" noProof="0" dirty="0">
                <a:latin typeface="Arial" panose="020B0604020202020204" pitchFamily="34" charset="0"/>
                <a:cs typeface="Arial" panose="020B0604020202020204" pitchFamily="34" charset="0"/>
              </a:rPr>
              <a:t>Work with a partner during activities</a:t>
            </a:r>
          </a:p>
          <a:p>
            <a:pPr marL="0" indent="0">
              <a:buNone/>
            </a:pPr>
            <a:r>
              <a:rPr lang="en-GB" sz="1800" noProof="0" dirty="0">
                <a:latin typeface="Arial" panose="020B0604020202020204" pitchFamily="34" charset="0"/>
                <a:cs typeface="Arial" panose="020B0604020202020204" pitchFamily="34" charset="0"/>
              </a:rPr>
              <a:t>Take part in simple ball games. (Dirksen et al., 2016)    </a:t>
            </a:r>
          </a:p>
          <a:p>
            <a:pPr marL="0" indent="0">
              <a:buNone/>
            </a:pPr>
            <a:r>
              <a:rPr lang="en-GB" sz="1800" noProof="0" dirty="0">
                <a:latin typeface="Arial" panose="020B0604020202020204" pitchFamily="34" charset="0"/>
                <a:cs typeface="Arial" panose="020B0604020202020204" pitchFamily="34" charset="0"/>
              </a:rPr>
              <a:t> </a:t>
            </a: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Develop hand-eye-coordination and control</a:t>
            </a:r>
          </a:p>
          <a:p>
            <a:pPr marL="0" indent="0">
              <a:buNone/>
            </a:pPr>
            <a:endParaRPr lang="en-GB" sz="2000" noProof="0" dirty="0">
              <a:latin typeface="Arial" panose="020B0604020202020204" pitchFamily="34" charset="0"/>
              <a:cs typeface="Arial" panose="020B0604020202020204" pitchFamily="34" charset="0"/>
            </a:endParaRPr>
          </a:p>
          <a:p>
            <a:pPr marL="0" indent="0" algn="ctr">
              <a:buNone/>
            </a:pPr>
            <a:endParaRPr lang="en-GB" sz="2000" b="1"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4B36A6-8E76-B6F2-D8F5-20FA4D656273}"/>
              </a:ext>
            </a:extLst>
          </p:cNvPr>
          <p:cNvSpPr txBox="1"/>
          <p:nvPr/>
        </p:nvSpPr>
        <p:spPr>
          <a:xfrm>
            <a:off x="6527083" y="1776720"/>
            <a:ext cx="4333875"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DANCE AND MOVEMENT SESSION WEEK 6</a:t>
            </a:r>
          </a:p>
          <a:p>
            <a:r>
              <a:rPr lang="en-GB" noProof="0" dirty="0">
                <a:latin typeface="Arial" panose="020B0604020202020204" pitchFamily="34" charset="0"/>
                <a:cs typeface="Arial" panose="020B0604020202020204" pitchFamily="34" charset="0"/>
              </a:rPr>
              <a:t>Learn simple dance moves and routines</a:t>
            </a:r>
          </a:p>
          <a:p>
            <a:r>
              <a:rPr lang="en-GB" noProof="0" dirty="0">
                <a:latin typeface="Arial" panose="020B0604020202020204" pitchFamily="34" charset="0"/>
                <a:cs typeface="Arial" panose="020B0604020202020204" pitchFamily="34" charset="0"/>
              </a:rPr>
              <a:t>Move to music using different actions such as clapping, jumping and stepping</a:t>
            </a:r>
          </a:p>
          <a:p>
            <a:r>
              <a:rPr lang="en-GB" noProof="0" dirty="0">
                <a:latin typeface="Arial" panose="020B0604020202020204" pitchFamily="34" charset="0"/>
                <a:cs typeface="Arial" panose="020B0604020202020204" pitchFamily="34" charset="0"/>
              </a:rPr>
              <a:t>Take part in group dance activities</a:t>
            </a:r>
          </a:p>
          <a:p>
            <a:r>
              <a:rPr lang="en-GB" noProof="0" dirty="0">
                <a:latin typeface="Arial" panose="020B0604020202020204" pitchFamily="34" charset="0"/>
                <a:cs typeface="Arial" panose="020B0604020202020204" pitchFamily="34" charset="0"/>
              </a:rPr>
              <a:t>Express creativity through movement. (Sanders,2020) </a:t>
            </a:r>
          </a:p>
          <a:p>
            <a:r>
              <a:rPr lang="en-GB" noProof="0" dirty="0">
                <a:latin typeface="Arial" panose="020B0604020202020204" pitchFamily="34" charset="0"/>
                <a:cs typeface="Arial" panose="020B0604020202020204" pitchFamily="34" charset="0"/>
              </a:rPr>
              <a:t>                                     </a:t>
            </a:r>
          </a:p>
          <a:p>
            <a:r>
              <a:rPr lang="en-GB" b="1" noProof="0" dirty="0">
                <a:latin typeface="Arial" panose="020B0604020202020204" pitchFamily="34" charset="0"/>
                <a:cs typeface="Arial" panose="020B0604020202020204" pitchFamily="34" charset="0"/>
              </a:rPr>
              <a:t>AIM OF ACTIVITIES: </a:t>
            </a:r>
            <a:r>
              <a:rPr lang="en-GB" noProof="0" dirty="0">
                <a:latin typeface="Arial" panose="020B0604020202020204" pitchFamily="34" charset="0"/>
                <a:cs typeface="Arial" panose="020B0604020202020204" pitchFamily="34" charset="0"/>
              </a:rPr>
              <a:t>Encourage children to enjoy being active</a:t>
            </a:r>
            <a:endParaRPr lang="en-GB" b="1"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1797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70FC9-9BA4-3DF2-999A-5BE60873252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388A011-6A71-57E5-B360-46F6F3117A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2" name="Title 1">
            <a:extLst>
              <a:ext uri="{FF2B5EF4-FFF2-40B4-BE49-F238E27FC236}">
                <a16:creationId xmlns:a16="http://schemas.microsoft.com/office/drawing/2014/main" id="{1D9DAEED-C175-910C-7273-E89C4DEA809D}"/>
              </a:ext>
            </a:extLst>
          </p:cNvPr>
          <p:cNvSpPr>
            <a:spLocks noGrp="1"/>
          </p:cNvSpPr>
          <p:nvPr/>
        </p:nvSpPr>
        <p:spPr>
          <a:xfrm>
            <a:off x="1466850" y="1074769"/>
            <a:ext cx="5924550" cy="5161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noProof="0" dirty="0">
                <a:latin typeface="Arial" panose="020B0604020202020204" pitchFamily="34" charset="0"/>
                <a:cs typeface="Arial" panose="020B0604020202020204" pitchFamily="34" charset="0"/>
              </a:rPr>
              <a:t>7 WEEK ACTIVITY PROGRAMME</a:t>
            </a:r>
          </a:p>
        </p:txBody>
      </p:sp>
      <p:sp>
        <p:nvSpPr>
          <p:cNvPr id="3" name="Content Placeholder 2">
            <a:extLst>
              <a:ext uri="{FF2B5EF4-FFF2-40B4-BE49-F238E27FC236}">
                <a16:creationId xmlns:a16="http://schemas.microsoft.com/office/drawing/2014/main" id="{03FF12E5-AFD6-AA81-C340-A760D06FB0EF}"/>
              </a:ext>
            </a:extLst>
          </p:cNvPr>
          <p:cNvSpPr>
            <a:spLocks noGrp="1"/>
          </p:cNvSpPr>
          <p:nvPr/>
        </p:nvSpPr>
        <p:spPr>
          <a:xfrm>
            <a:off x="1466850" y="1705262"/>
            <a:ext cx="8048625" cy="37144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SPORTS DAY AND CELEBRATION EVENT WEEK 7 </a:t>
            </a:r>
          </a:p>
          <a:p>
            <a:pPr marL="0" indent="0">
              <a:buNone/>
            </a:pPr>
            <a:r>
              <a:rPr lang="en-GB" sz="1800" noProof="0" dirty="0">
                <a:latin typeface="Arial" panose="020B0604020202020204" pitchFamily="34" charset="0"/>
                <a:cs typeface="Arial" panose="020B0604020202020204" pitchFamily="34" charset="0"/>
              </a:rPr>
              <a:t>Play football, dodgeball or basketball</a:t>
            </a:r>
          </a:p>
          <a:p>
            <a:pPr marL="0" indent="0">
              <a:buNone/>
            </a:pPr>
            <a:r>
              <a:rPr lang="en-GB" sz="1800" noProof="0" dirty="0">
                <a:latin typeface="Arial" panose="020B0604020202020204" pitchFamily="34" charset="0"/>
                <a:cs typeface="Arial" panose="020B0604020202020204" pitchFamily="34" charset="0"/>
              </a:rPr>
              <a:t>Learn fair play and sportsmanship</a:t>
            </a:r>
          </a:p>
          <a:p>
            <a:pPr marL="0" indent="0">
              <a:buNone/>
            </a:pPr>
            <a:r>
              <a:rPr lang="en-GB" sz="1800" noProof="0" dirty="0">
                <a:latin typeface="Arial" panose="020B0604020202020204" pitchFamily="34" charset="0"/>
                <a:cs typeface="Arial" panose="020B0604020202020204" pitchFamily="34" charset="0"/>
              </a:rPr>
              <a:t>Follow simple game rules</a:t>
            </a:r>
          </a:p>
          <a:p>
            <a:pPr marL="0" indent="0">
              <a:buNone/>
            </a:pPr>
            <a:r>
              <a:rPr lang="en-GB" sz="1800" noProof="0" dirty="0">
                <a:latin typeface="Arial" panose="020B0604020202020204" pitchFamily="34" charset="0"/>
                <a:cs typeface="Arial" panose="020B0604020202020204" pitchFamily="34" charset="0"/>
              </a:rPr>
              <a:t>Play favourite games from previous weeks</a:t>
            </a:r>
          </a:p>
          <a:p>
            <a:pPr marL="0" indent="0">
              <a:buNone/>
            </a:pPr>
            <a:r>
              <a:rPr lang="en-GB" sz="1800" noProof="0" dirty="0">
                <a:latin typeface="Arial" panose="020B0604020202020204" pitchFamily="34" charset="0"/>
                <a:cs typeface="Arial" panose="020B0604020202020204" pitchFamily="34" charset="0"/>
              </a:rPr>
              <a:t>Receive participation certificates</a:t>
            </a:r>
          </a:p>
          <a:p>
            <a:pPr marL="0" indent="0">
              <a:buNone/>
            </a:pPr>
            <a:r>
              <a:rPr lang="en-GB" sz="1800" noProof="0" dirty="0">
                <a:latin typeface="Arial" panose="020B0604020202020204" pitchFamily="34" charset="0"/>
                <a:cs typeface="Arial" panose="020B0604020202020204" pitchFamily="34" charset="0"/>
              </a:rPr>
              <a:t>Share experience and achievements. (</a:t>
            </a:r>
            <a:r>
              <a:rPr lang="en-GB" sz="1800" noProof="0" dirty="0" err="1">
                <a:latin typeface="Arial" panose="020B0604020202020204" pitchFamily="34" charset="0"/>
                <a:cs typeface="Arial" panose="020B0604020202020204" pitchFamily="34" charset="0"/>
              </a:rPr>
              <a:t>Madichie</a:t>
            </a:r>
            <a:r>
              <a:rPr lang="en-GB" sz="1800" noProof="0" dirty="0">
                <a:latin typeface="Arial" panose="020B0604020202020204" pitchFamily="34" charset="0"/>
                <a:cs typeface="Arial" panose="020B0604020202020204" pitchFamily="34" charset="0"/>
              </a:rPr>
              <a:t>, 2013)</a:t>
            </a:r>
          </a:p>
          <a:p>
            <a:pPr marL="0" indent="0">
              <a:buNone/>
            </a:pPr>
            <a:r>
              <a:rPr lang="en-GB" sz="1800" noProof="0" dirty="0">
                <a:latin typeface="Arial" panose="020B0604020202020204" pitchFamily="34" charset="0"/>
                <a:cs typeface="Arial" panose="020B0604020202020204" pitchFamily="34" charset="0"/>
              </a:rPr>
              <a:t>                            </a:t>
            </a:r>
          </a:p>
          <a:p>
            <a:pPr marL="0" indent="0">
              <a:buNone/>
            </a:pP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Celebrate children’s achievements and motivate children to continue being physically active.</a:t>
            </a:r>
            <a:endParaRPr lang="en-GB" sz="1800" b="1"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092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C2422-4C64-19B6-279A-01D6445F3F3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DA93596-0E52-6C2A-1C65-931ADAEC5B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A1FAC9B3-3A74-0051-BFB3-838735DD06FC}"/>
              </a:ext>
            </a:extLst>
          </p:cNvPr>
          <p:cNvSpPr txBox="1"/>
          <p:nvPr/>
        </p:nvSpPr>
        <p:spPr>
          <a:xfrm>
            <a:off x="1298620" y="1582340"/>
            <a:ext cx="979174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Font typeface=""/>
              <a:buChar char="•"/>
            </a:pPr>
            <a:r>
              <a:rPr lang="en-GB" noProof="0" dirty="0">
                <a:solidFill>
                  <a:srgbClr val="000000"/>
                </a:solidFill>
                <a:latin typeface="Arial"/>
                <a:ea typeface="Aptos"/>
                <a:cs typeface="Arial"/>
              </a:rPr>
              <a:t>This campaign focus is to increase physical fitness in primary school children 7 to 11 years old. The aim is to encourage them through fun and engaging physical activities. </a:t>
            </a:r>
          </a:p>
          <a:p>
            <a:pPr>
              <a:lnSpc>
                <a:spcPct val="150000"/>
              </a:lnSpc>
              <a:buFont typeface=""/>
              <a:buChar char="•"/>
            </a:pPr>
            <a:r>
              <a:rPr lang="en-GB" noProof="0" dirty="0">
                <a:solidFill>
                  <a:srgbClr val="000000"/>
                </a:solidFill>
                <a:latin typeface="Arial"/>
                <a:ea typeface="Aptos"/>
                <a:cs typeface="Arial"/>
              </a:rPr>
              <a:t>The rationale for this campaign is that many children are not meeting the physical activity requirements, leading to childhood obesity. </a:t>
            </a:r>
          </a:p>
          <a:p>
            <a:pPr>
              <a:lnSpc>
                <a:spcPct val="150000"/>
              </a:lnSpc>
              <a:buFont typeface=""/>
              <a:buChar char="•"/>
            </a:pPr>
            <a:r>
              <a:rPr lang="en-GB" noProof="0" dirty="0">
                <a:solidFill>
                  <a:srgbClr val="000000"/>
                </a:solidFill>
                <a:latin typeface="Arial"/>
                <a:ea typeface="Aptos"/>
                <a:cs typeface="Arial"/>
              </a:rPr>
              <a:t>Fitness is important for physical, social and cognitive development. </a:t>
            </a:r>
          </a:p>
          <a:p>
            <a:pPr>
              <a:lnSpc>
                <a:spcPct val="150000"/>
              </a:lnSpc>
              <a:buFont typeface=""/>
              <a:buChar char="•"/>
            </a:pPr>
            <a:r>
              <a:rPr lang="en-GB" noProof="0" dirty="0">
                <a:solidFill>
                  <a:srgbClr val="000000"/>
                </a:solidFill>
                <a:latin typeface="Arial"/>
                <a:ea typeface="Aptos"/>
                <a:cs typeface="Arial"/>
              </a:rPr>
              <a:t>Using this approach allows children to remain active while learning the importance through exploration and movement. Children are more likely to participate if it’s fun and enjoyable (Department of Health and Social Care, 2019)</a:t>
            </a:r>
          </a:p>
          <a:p>
            <a:pPr marL="285750" indent="-285750" algn="ctr">
              <a:buFont typeface="Arial" panose="020B0604020202020204" pitchFamily="34" charset="0"/>
              <a:buChar char="•"/>
            </a:pPr>
            <a:endParaRPr lang="en-GB" noProof="0" dirty="0"/>
          </a:p>
        </p:txBody>
      </p:sp>
      <p:sp>
        <p:nvSpPr>
          <p:cNvPr id="3" name="TextBox 2">
            <a:extLst>
              <a:ext uri="{FF2B5EF4-FFF2-40B4-BE49-F238E27FC236}">
                <a16:creationId xmlns:a16="http://schemas.microsoft.com/office/drawing/2014/main" id="{44D79CC2-50CC-3FA6-89DA-0A791B3FCFE5}"/>
              </a:ext>
            </a:extLst>
          </p:cNvPr>
          <p:cNvSpPr txBox="1"/>
          <p:nvPr/>
        </p:nvSpPr>
        <p:spPr>
          <a:xfrm>
            <a:off x="1298620" y="1051755"/>
            <a:ext cx="47973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noProof="0" dirty="0">
                <a:latin typeface="Arial" panose="020B0604020202020204" pitchFamily="34" charset="0"/>
                <a:cs typeface="Arial" panose="020B0604020202020204" pitchFamily="34" charset="0"/>
              </a:rPr>
              <a:t>The Campaign Rationale </a:t>
            </a:r>
          </a:p>
        </p:txBody>
      </p:sp>
    </p:spTree>
    <p:extLst>
      <p:ext uri="{BB962C8B-B14F-4D97-AF65-F5344CB8AC3E}">
        <p14:creationId xmlns:p14="http://schemas.microsoft.com/office/powerpoint/2010/main" val="119329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03A59-BD7F-04A5-777B-28849E4A8FD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DF9A96D-F596-B91A-6295-5D8D75A41B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C911EB17-992D-804F-0210-AFC10C4D448A}"/>
              </a:ext>
            </a:extLst>
          </p:cNvPr>
          <p:cNvSpPr txBox="1"/>
          <p:nvPr/>
        </p:nvSpPr>
        <p:spPr>
          <a:xfrm>
            <a:off x="1284373" y="1077715"/>
            <a:ext cx="59297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noProof="0" dirty="0">
                <a:latin typeface="Arial"/>
                <a:cs typeface="Arial"/>
              </a:rPr>
              <a:t>UK National Guidelines and Statistics </a:t>
            </a:r>
          </a:p>
        </p:txBody>
      </p:sp>
      <p:sp>
        <p:nvSpPr>
          <p:cNvPr id="3" name="TextBox 2">
            <a:extLst>
              <a:ext uri="{FF2B5EF4-FFF2-40B4-BE49-F238E27FC236}">
                <a16:creationId xmlns:a16="http://schemas.microsoft.com/office/drawing/2014/main" id="{805F5930-3A27-6704-9416-A52C282E5830}"/>
              </a:ext>
            </a:extLst>
          </p:cNvPr>
          <p:cNvSpPr txBox="1"/>
          <p:nvPr/>
        </p:nvSpPr>
        <p:spPr>
          <a:xfrm>
            <a:off x="1284373" y="1648023"/>
            <a:ext cx="9316719" cy="35619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According to the NHS (2024), children aged 5-18 should complete 60 minutes of physical activity daily.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Physical fitness should include moderate to vigorous intensity exercise across the week.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Despite this, only 49% of children are meeting these recommended goals, leaving over half in active leading to unhealthy lifestyle and habits (Sport England, 2024).</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This demonstrates that a campaign is needed to encourage movement.</a:t>
            </a:r>
          </a:p>
          <a:p>
            <a:pPr indent="-228600">
              <a:lnSpc>
                <a:spcPct val="15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76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5929B-AD9C-E444-03B7-AC52BE52C1A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151D4E5-E9DF-E765-5A29-E910AC4E7B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81BA40AB-53AD-673C-A373-43132617C591}"/>
              </a:ext>
            </a:extLst>
          </p:cNvPr>
          <p:cNvSpPr txBox="1"/>
          <p:nvPr/>
        </p:nvSpPr>
        <p:spPr>
          <a:xfrm>
            <a:off x="1339136" y="1166896"/>
            <a:ext cx="892898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solidFill>
                  <a:srgbClr val="000000"/>
                </a:solidFill>
                <a:latin typeface="Arial"/>
                <a:ea typeface="Aptos"/>
                <a:cs typeface="Arial"/>
              </a:rPr>
              <a:t>Short-Term Consequences                            </a:t>
            </a:r>
            <a:r>
              <a:rPr lang="en-GB" sz="2400" b="1" noProof="0" dirty="0">
                <a:solidFill>
                  <a:srgbClr val="FF0000"/>
                </a:solidFill>
                <a:latin typeface="Arial"/>
                <a:ea typeface="Aptos"/>
                <a:cs typeface="Arial"/>
              </a:rPr>
              <a:t> </a:t>
            </a:r>
          </a:p>
          <a:p>
            <a:endParaRPr lang="en-GB" noProof="0" dirty="0">
              <a:solidFill>
                <a:srgbClr val="000000"/>
              </a:solidFill>
              <a:latin typeface="Arial"/>
              <a:ea typeface="Aptos"/>
              <a:cs typeface="Arial"/>
            </a:endParaRP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energy levels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Difficulties concentrating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Increased screen time and negative behaviour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Poor sleep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self-esteem &amp; confidence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physical activity levels can negatively affect children's daily lives</a:t>
            </a:r>
            <a:endParaRPr lang="en-GB" noProof="0" dirty="0">
              <a:latin typeface="Arial" panose="020B0604020202020204" pitchFamily="34" charset="0"/>
              <a:cs typeface="Arial" panose="020B0604020202020204" pitchFamily="34" charset="0"/>
            </a:endParaRPr>
          </a:p>
          <a:p>
            <a:pPr>
              <a:lnSpc>
                <a:spcPct val="150000"/>
              </a:lnSpc>
            </a:pPr>
            <a:r>
              <a:rPr lang="en-GB" noProof="0" dirty="0">
                <a:solidFill>
                  <a:srgbClr val="000000"/>
                </a:solidFill>
                <a:latin typeface="Arial" panose="020B0604020202020204" pitchFamily="34" charset="0"/>
                <a:ea typeface="Aptos"/>
                <a:cs typeface="Arial" panose="020B0604020202020204" pitchFamily="34" charset="0"/>
              </a:rPr>
              <a:t>The World Health Organisation, (2024) suggests low levels in children reveal lower classroom engagement and reduce according to motivation for learning.</a:t>
            </a:r>
          </a:p>
          <a:p>
            <a:pPr algn="ctr"/>
            <a:endParaRPr lang="en-GB" noProof="0" dirty="0"/>
          </a:p>
        </p:txBody>
      </p:sp>
    </p:spTree>
    <p:extLst>
      <p:ext uri="{BB962C8B-B14F-4D97-AF65-F5344CB8AC3E}">
        <p14:creationId xmlns:p14="http://schemas.microsoft.com/office/powerpoint/2010/main" val="587706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0718-F855-0D15-4678-2F8E8EFAF00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9BFF28A-317E-A846-FD95-BA6F8F9DB1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 y="0"/>
            <a:ext cx="12192000" cy="6858000"/>
          </a:xfrm>
          <a:prstGeom prst="rect">
            <a:avLst/>
          </a:prstGeom>
        </p:spPr>
      </p:pic>
      <p:sp>
        <p:nvSpPr>
          <p:cNvPr id="2" name="TextBox 1">
            <a:extLst>
              <a:ext uri="{FF2B5EF4-FFF2-40B4-BE49-F238E27FC236}">
                <a16:creationId xmlns:a16="http://schemas.microsoft.com/office/drawing/2014/main" id="{71F20B22-4EC5-A4CE-A487-B619A9B0FDB7}"/>
              </a:ext>
            </a:extLst>
          </p:cNvPr>
          <p:cNvSpPr txBox="1"/>
          <p:nvPr/>
        </p:nvSpPr>
        <p:spPr>
          <a:xfrm>
            <a:off x="1076695" y="1383476"/>
            <a:ext cx="9535377"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noProof="0" dirty="0">
                <a:solidFill>
                  <a:srgbClr val="000000"/>
                </a:solidFill>
                <a:latin typeface="Aptos"/>
                <a:ea typeface="Aptos"/>
                <a:cs typeface="Aptos"/>
              </a:rPr>
              <a:t> </a:t>
            </a:r>
            <a:r>
              <a:rPr lang="en-GB" sz="2400" b="1" noProof="0" dirty="0">
                <a:solidFill>
                  <a:srgbClr val="000000"/>
                </a:solidFill>
                <a:latin typeface="Arial"/>
                <a:ea typeface="Aptos"/>
                <a:cs typeface="Arial"/>
              </a:rPr>
              <a:t>Long-Term Consequences</a:t>
            </a:r>
          </a:p>
          <a:p>
            <a:endParaRPr lang="en-GB" noProof="0" dirty="0"/>
          </a:p>
          <a:p>
            <a:pPr marL="285750" indent="-285750">
              <a:buFont typeface="Arial" panose="020B0604020202020204" pitchFamily="34" charset="0"/>
              <a:buChar char="•"/>
            </a:pPr>
            <a:r>
              <a:rPr lang="en-GB" noProof="0" dirty="0">
                <a:solidFill>
                  <a:srgbClr val="000000"/>
                </a:solidFill>
                <a:latin typeface="Arial"/>
                <a:ea typeface="Aptos"/>
                <a:cs typeface="Arial"/>
              </a:rPr>
              <a:t>Obesity </a:t>
            </a:r>
          </a:p>
          <a:p>
            <a:pPr marL="285750" indent="-285750">
              <a:buFont typeface="Arial" panose="020B0604020202020204" pitchFamily="34" charset="0"/>
              <a:buChar char="•"/>
            </a:pPr>
            <a:r>
              <a:rPr lang="en-GB" noProof="0" dirty="0">
                <a:solidFill>
                  <a:srgbClr val="000000"/>
                </a:solidFill>
                <a:latin typeface="Arial"/>
                <a:ea typeface="Aptos"/>
                <a:cs typeface="Arial"/>
              </a:rPr>
              <a:t>Type 2 diabetes </a:t>
            </a:r>
          </a:p>
          <a:p>
            <a:pPr marL="285750" indent="-285750">
              <a:buFont typeface="Arial" panose="020B0604020202020204" pitchFamily="34" charset="0"/>
              <a:buChar char="•"/>
            </a:pPr>
            <a:r>
              <a:rPr lang="en-GB" noProof="0" dirty="0">
                <a:solidFill>
                  <a:srgbClr val="000000"/>
                </a:solidFill>
                <a:latin typeface="Arial"/>
                <a:ea typeface="Aptos"/>
                <a:cs typeface="Arial"/>
              </a:rPr>
              <a:t>Cardiovascular disease </a:t>
            </a:r>
          </a:p>
          <a:p>
            <a:pPr marL="285750" indent="-285750">
              <a:buFont typeface="Arial" panose="020B0604020202020204" pitchFamily="34" charset="0"/>
              <a:buChar char="•"/>
            </a:pPr>
            <a:r>
              <a:rPr lang="en-GB" noProof="0" dirty="0">
                <a:solidFill>
                  <a:srgbClr val="000000"/>
                </a:solidFill>
                <a:latin typeface="Arial"/>
                <a:ea typeface="Aptos"/>
                <a:cs typeface="Arial"/>
              </a:rPr>
              <a:t>Poor mental wellbeing ( anxiety &amp; depression disorder) </a:t>
            </a:r>
          </a:p>
          <a:p>
            <a:pPr marL="285750" indent="-285750">
              <a:buFont typeface="Arial" panose="020B0604020202020204" pitchFamily="34" charset="0"/>
              <a:buChar char="•"/>
            </a:pPr>
            <a:r>
              <a:rPr lang="en-GB" noProof="0" dirty="0">
                <a:solidFill>
                  <a:srgbClr val="000000"/>
                </a:solidFill>
                <a:latin typeface="Arial"/>
                <a:ea typeface="Aptos"/>
                <a:cs typeface="Arial"/>
              </a:rPr>
              <a:t>Bad habits start from childhood, carrying into adulthood. </a:t>
            </a:r>
          </a:p>
          <a:p>
            <a:endParaRPr lang="en-GB" noProof="0" dirty="0">
              <a:solidFill>
                <a:srgbClr val="000000"/>
              </a:solidFill>
              <a:latin typeface="Arial"/>
              <a:ea typeface="Aptos"/>
              <a:cs typeface="Arial"/>
            </a:endParaRPr>
          </a:p>
          <a:p>
            <a:r>
              <a:rPr lang="en-GB" noProof="0" dirty="0">
                <a:solidFill>
                  <a:srgbClr val="000000"/>
                </a:solidFill>
                <a:latin typeface="Arial"/>
                <a:ea typeface="Aptos"/>
                <a:cs typeface="Arial"/>
              </a:rPr>
              <a:t>According to Medline Plus (2017), children who are inactive in their prime years are likely to remain inactive later</a:t>
            </a:r>
            <a:endParaRPr lang="en-GB" noProof="0" dirty="0"/>
          </a:p>
          <a:p>
            <a:endParaRPr lang="en-GB" noProof="0" dirty="0">
              <a:solidFill>
                <a:srgbClr val="000000"/>
              </a:solidFill>
              <a:latin typeface="Arial"/>
              <a:ea typeface="Aptos"/>
              <a:cs typeface="Arial"/>
            </a:endParaRPr>
          </a:p>
          <a:p>
            <a:r>
              <a:rPr lang="en-GB" noProof="0" dirty="0">
                <a:solidFill>
                  <a:srgbClr val="000000"/>
                </a:solidFill>
                <a:latin typeface="Arial"/>
                <a:ea typeface="Aptos"/>
                <a:cs typeface="Arial"/>
              </a:rPr>
              <a:t>Short- and long-term consequences don’t just impact individual life but cost the NHS billions, leading to financial strain on treatment, resources and care services (England, 2024) </a:t>
            </a:r>
            <a:endParaRPr lang="en-GB" noProof="0" dirty="0"/>
          </a:p>
          <a:p>
            <a:pPr algn="ctr"/>
            <a:endParaRPr lang="en-GB" noProof="0" dirty="0"/>
          </a:p>
        </p:txBody>
      </p:sp>
    </p:spTree>
    <p:extLst>
      <p:ext uri="{BB962C8B-B14F-4D97-AF65-F5344CB8AC3E}">
        <p14:creationId xmlns:p14="http://schemas.microsoft.com/office/powerpoint/2010/main" val="236456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91C5F-CC8E-E5CD-DB9C-A690FBD7EE0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3655B9D-338C-97C6-8958-9FCBB13D1A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E0B74BC2-C1DB-BFBD-10FF-2D9184D5AFCF}"/>
              </a:ext>
            </a:extLst>
          </p:cNvPr>
          <p:cNvSpPr txBox="1"/>
          <p:nvPr/>
        </p:nvSpPr>
        <p:spPr>
          <a:xfrm>
            <a:off x="1208314" y="1135864"/>
            <a:ext cx="9739438" cy="48964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GB" sz="2400" noProof="0" dirty="0">
                <a:latin typeface="Arial" panose="020B0604020202020204" pitchFamily="34" charset="0"/>
                <a:ea typeface="+mj-ea"/>
                <a:cs typeface="Arial" panose="020B0604020202020204" pitchFamily="34" charset="0"/>
              </a:rPr>
              <a:t>JUMPSTART JUNIORS- AIM 1: Increase Physical Activity </a:t>
            </a:r>
          </a:p>
        </p:txBody>
      </p:sp>
      <p:sp>
        <p:nvSpPr>
          <p:cNvPr id="3" name="TextBox 2">
            <a:extLst>
              <a:ext uri="{FF2B5EF4-FFF2-40B4-BE49-F238E27FC236}">
                <a16:creationId xmlns:a16="http://schemas.microsoft.com/office/drawing/2014/main" id="{42DF186A-20D2-5B8D-94C5-C9F34EA4B13A}"/>
              </a:ext>
            </a:extLst>
          </p:cNvPr>
          <p:cNvSpPr txBox="1"/>
          <p:nvPr/>
        </p:nvSpPr>
        <p:spPr>
          <a:xfrm>
            <a:off x="1055716" y="1625510"/>
            <a:ext cx="6814655" cy="40966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Aim one - The Jumpstart Junior Campaign aims to enhance physical activity among primary school children through exciting activities. </a:t>
            </a:r>
          </a:p>
          <a:p>
            <a:pPr marL="285750"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Benefit: Achieving this aim could improve children’s fitness, energy levels, concentration and overall wellbeing. Also, reducing obesity statistics in the UK (</a:t>
            </a:r>
            <a:r>
              <a:rPr lang="en-GB" noProof="0" dirty="0" err="1">
                <a:latin typeface="Arial" panose="020B0604020202020204" pitchFamily="34" charset="0"/>
                <a:cs typeface="Arial" panose="020B0604020202020204" pitchFamily="34" charset="0"/>
              </a:rPr>
              <a:t>Arufe-Giráldez</a:t>
            </a:r>
            <a:r>
              <a:rPr lang="en-GB" noProof="0" dirty="0">
                <a:latin typeface="Arial" panose="020B0604020202020204" pitchFamily="34" charset="0"/>
                <a:cs typeface="Arial" panose="020B0604020202020204" pitchFamily="34" charset="0"/>
              </a:rPr>
              <a:t>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2024). </a:t>
            </a:r>
          </a:p>
          <a:p>
            <a:pPr>
              <a:spcAft>
                <a:spcPts val="600"/>
              </a:spcAft>
            </a:pPr>
            <a:r>
              <a:rPr lang="en-GB" noProof="0" dirty="0">
                <a:latin typeface="Arial" panose="020B0604020202020204" pitchFamily="34" charset="0"/>
                <a:cs typeface="Arial" panose="020B0604020202020204" pitchFamily="34" charset="0"/>
              </a:rPr>
              <a:t>This aim is measured through: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Participation records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Observation of engagement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Questionnaires before &amp; after campaign.</a:t>
            </a:r>
          </a:p>
          <a:p>
            <a:pPr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pic>
        <p:nvPicPr>
          <p:cNvPr id="4" name="Picture 3" descr="Physical Activity Guidelines For Children">
            <a:extLst>
              <a:ext uri="{FF2B5EF4-FFF2-40B4-BE49-F238E27FC236}">
                <a16:creationId xmlns:a16="http://schemas.microsoft.com/office/drawing/2014/main" id="{C84F1F4D-5BC5-B745-7EFD-1EA5611F38E0}"/>
              </a:ext>
            </a:extLst>
          </p:cNvPr>
          <p:cNvPicPr>
            <a:picLocks noChangeAspect="1"/>
          </p:cNvPicPr>
          <p:nvPr/>
        </p:nvPicPr>
        <p:blipFill>
          <a:blip r:embed="rId4"/>
          <a:stretch>
            <a:fillRect/>
          </a:stretch>
        </p:blipFill>
        <p:spPr>
          <a:xfrm>
            <a:off x="7684459" y="1684505"/>
            <a:ext cx="3451825" cy="3600749"/>
          </a:xfrm>
          <a:prstGeom prst="rect">
            <a:avLst/>
          </a:prstGeom>
        </p:spPr>
      </p:pic>
      <p:sp>
        <p:nvSpPr>
          <p:cNvPr id="5" name="TextBox 4">
            <a:extLst>
              <a:ext uri="{FF2B5EF4-FFF2-40B4-BE49-F238E27FC236}">
                <a16:creationId xmlns:a16="http://schemas.microsoft.com/office/drawing/2014/main" id="{47383A7B-14E0-B7A0-D045-04C8C932BE6D}"/>
              </a:ext>
            </a:extLst>
          </p:cNvPr>
          <p:cNvSpPr txBox="1"/>
          <p:nvPr/>
        </p:nvSpPr>
        <p:spPr>
          <a:xfrm>
            <a:off x="8468569" y="5322025"/>
            <a:ext cx="24791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noProof="0" dirty="0">
                <a:solidFill>
                  <a:srgbClr val="2C3E50"/>
                </a:solidFill>
                <a:highlight>
                  <a:srgbClr val="FFFFFF"/>
                </a:highlight>
                <a:latin typeface="Roboto"/>
                <a:ea typeface="Roboto"/>
                <a:cs typeface="Roboto"/>
              </a:rPr>
              <a:t> </a:t>
            </a:r>
            <a:r>
              <a:rPr lang="en-GB" sz="2000" noProof="0" dirty="0">
                <a:highlight>
                  <a:srgbClr val="FFFFFF"/>
                </a:highlight>
                <a:latin typeface="Arial"/>
                <a:ea typeface="Roboto"/>
                <a:cs typeface="Arial"/>
              </a:rPr>
              <a:t>(Sylod.com, 2026)</a:t>
            </a:r>
            <a:endParaRPr lang="en-GB" sz="2000" noProof="0" dirty="0">
              <a:latin typeface="Arial"/>
              <a:cs typeface="Arial"/>
            </a:endParaRPr>
          </a:p>
        </p:txBody>
      </p:sp>
    </p:spTree>
    <p:extLst>
      <p:ext uri="{BB962C8B-B14F-4D97-AF65-F5344CB8AC3E}">
        <p14:creationId xmlns:p14="http://schemas.microsoft.com/office/powerpoint/2010/main" val="4011826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D28E0-875B-9C6E-DB34-A6FAD39F955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A991CF1-9A08-8D64-39BB-3ACFFE49AC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298D827B-002A-3F08-AC02-42D0E32C8873}"/>
              </a:ext>
            </a:extLst>
          </p:cNvPr>
          <p:cNvSpPr txBox="1"/>
          <p:nvPr/>
        </p:nvSpPr>
        <p:spPr>
          <a:xfrm>
            <a:off x="1121663" y="1809530"/>
            <a:ext cx="6478763" cy="39564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GB" noProof="0" dirty="0">
                <a:latin typeface="Arial" panose="020B0604020202020204" pitchFamily="34" charset="0"/>
                <a:cs typeface="Arial" panose="020B0604020202020204" pitchFamily="34" charset="0"/>
              </a:rPr>
              <a:t>This aim is to reduce sedentary behaviour and unrestricted screen time by replacing negative behaviour with engaging, enjoyable and fun physical movement and learning activities. </a:t>
            </a:r>
          </a:p>
          <a:p>
            <a:pPr>
              <a:lnSpc>
                <a:spcPct val="150000"/>
              </a:lnSpc>
              <a:spcAft>
                <a:spcPts val="600"/>
              </a:spcAft>
            </a:pPr>
            <a:r>
              <a:rPr lang="en-GB" b="1" noProof="0" dirty="0">
                <a:latin typeface="Arial" panose="020B0604020202020204" pitchFamily="34" charset="0"/>
                <a:cs typeface="Arial" panose="020B0604020202020204" pitchFamily="34" charset="0"/>
              </a:rPr>
              <a:t>Benefits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According to the research of Wang et al., (2024), reduced sedentary behaviour improves attention span, sleep and classroom behaviour measures</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Pupils' self-questionnaires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Teachers' observation </a:t>
            </a:r>
          </a:p>
          <a:p>
            <a:pPr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4E94123-0DC0-3C5F-22F0-EDA884554248}"/>
              </a:ext>
            </a:extLst>
          </p:cNvPr>
          <p:cNvSpPr txBox="1"/>
          <p:nvPr/>
        </p:nvSpPr>
        <p:spPr>
          <a:xfrm>
            <a:off x="1121664" y="1092027"/>
            <a:ext cx="52481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noProof="0" dirty="0">
                <a:latin typeface="Arial" panose="020B0604020202020204" pitchFamily="34" charset="0"/>
                <a:cs typeface="Arial" panose="020B0604020202020204" pitchFamily="34" charset="0"/>
              </a:rPr>
              <a:t>AIM 2- Reduce Negative Behaviour</a:t>
            </a:r>
          </a:p>
        </p:txBody>
      </p:sp>
      <p:pic>
        <p:nvPicPr>
          <p:cNvPr id="4" name="Picture 3" descr="Eliminate negative influences and reduce tension in business ...">
            <a:extLst>
              <a:ext uri="{FF2B5EF4-FFF2-40B4-BE49-F238E27FC236}">
                <a16:creationId xmlns:a16="http://schemas.microsoft.com/office/drawing/2014/main" id="{8DF25D90-B8C9-EE56-34D2-6010E0015975}"/>
              </a:ext>
            </a:extLst>
          </p:cNvPr>
          <p:cNvPicPr>
            <a:picLocks noChangeAspect="1"/>
          </p:cNvPicPr>
          <p:nvPr/>
        </p:nvPicPr>
        <p:blipFill>
          <a:blip r:embed="rId4"/>
          <a:srcRect l="5956" t="13703" b="8641"/>
          <a:stretch>
            <a:fillRect/>
          </a:stretch>
        </p:blipFill>
        <p:spPr>
          <a:xfrm>
            <a:off x="7457812" y="1482723"/>
            <a:ext cx="3612524" cy="1946277"/>
          </a:xfrm>
          <a:prstGeom prst="rect">
            <a:avLst/>
          </a:prstGeom>
        </p:spPr>
      </p:pic>
    </p:spTree>
    <p:extLst>
      <p:ext uri="{BB962C8B-B14F-4D97-AF65-F5344CB8AC3E}">
        <p14:creationId xmlns:p14="http://schemas.microsoft.com/office/powerpoint/2010/main" val="3804030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91CC6-9ED6-0EE1-8251-19F7723F6F1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EA8B075-3F0D-A555-61ED-2E4FDF3B34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pic>
        <p:nvPicPr>
          <p:cNvPr id="2" name="Picture 1" descr="Education Scotland – Parent &amp; Pupil Participation in Fife">
            <a:extLst>
              <a:ext uri="{FF2B5EF4-FFF2-40B4-BE49-F238E27FC236}">
                <a16:creationId xmlns:a16="http://schemas.microsoft.com/office/drawing/2014/main" id="{D87933B9-CD54-CB5D-E015-72D1808C2FCF}"/>
              </a:ext>
            </a:extLst>
          </p:cNvPr>
          <p:cNvPicPr>
            <a:picLocks noChangeAspect="1"/>
          </p:cNvPicPr>
          <p:nvPr/>
        </p:nvPicPr>
        <p:blipFill>
          <a:blip r:embed="rId4"/>
          <a:stretch>
            <a:fillRect/>
          </a:stretch>
        </p:blipFill>
        <p:spPr>
          <a:xfrm>
            <a:off x="7494176" y="955291"/>
            <a:ext cx="3366876" cy="4343310"/>
          </a:xfrm>
          <a:prstGeom prst="rect">
            <a:avLst/>
          </a:prstGeom>
        </p:spPr>
      </p:pic>
      <p:sp>
        <p:nvSpPr>
          <p:cNvPr id="3" name="TextBox 2">
            <a:extLst>
              <a:ext uri="{FF2B5EF4-FFF2-40B4-BE49-F238E27FC236}">
                <a16:creationId xmlns:a16="http://schemas.microsoft.com/office/drawing/2014/main" id="{A67565D3-95DC-5A54-C747-91E8BC20A418}"/>
              </a:ext>
            </a:extLst>
          </p:cNvPr>
          <p:cNvSpPr txBox="1"/>
          <p:nvPr/>
        </p:nvSpPr>
        <p:spPr>
          <a:xfrm>
            <a:off x="1330948" y="1123910"/>
            <a:ext cx="6353368" cy="46101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2400" b="1" noProof="0" dirty="0">
                <a:latin typeface="Arial" panose="020B0604020202020204" pitchFamily="34" charset="0"/>
                <a:cs typeface="Arial" panose="020B0604020202020204" pitchFamily="34" charset="0"/>
              </a:rPr>
              <a:t>Aim 3- Improve knowledge of physical activity. </a:t>
            </a:r>
          </a:p>
          <a:p>
            <a:pPr>
              <a:lnSpc>
                <a:spcPct val="90000"/>
              </a:lnSpc>
              <a:spcAft>
                <a:spcPts val="600"/>
              </a:spcAft>
            </a:pPr>
            <a:endParaRPr lang="en-GB" noProof="0" dirty="0">
              <a:latin typeface="Arial" panose="020B0604020202020204" pitchFamily="34" charset="0"/>
              <a:cs typeface="Arial" panose="020B0604020202020204" pitchFamily="34" charset="0"/>
            </a:endParaRPr>
          </a:p>
          <a:p>
            <a:pPr>
              <a:lnSpc>
                <a:spcPct val="90000"/>
              </a:lnSpc>
              <a:spcAft>
                <a:spcPts val="600"/>
              </a:spcAft>
            </a:pPr>
            <a:r>
              <a:rPr lang="en-GB" noProof="0" dirty="0">
                <a:latin typeface="Arial" panose="020B0604020202020204" pitchFamily="34" charset="0"/>
                <a:cs typeface="Arial" panose="020B0604020202020204" pitchFamily="34" charset="0"/>
              </a:rPr>
              <a:t>The 3rd aim is to increase children’s knowledge of the importance of physical activity while making learning enjoyable. </a:t>
            </a:r>
          </a:p>
          <a:p>
            <a:pPr>
              <a:lnSpc>
                <a:spcPct val="90000"/>
              </a:lnSpc>
              <a:spcAft>
                <a:spcPts val="600"/>
              </a:spcAft>
            </a:pPr>
            <a:r>
              <a:rPr lang="en-GB" b="1" noProof="0" dirty="0">
                <a:latin typeface="Arial" panose="020B0604020202020204" pitchFamily="34" charset="0"/>
                <a:cs typeface="Arial" panose="020B0604020202020204" pitchFamily="34" charset="0"/>
              </a:rPr>
              <a:t>Benefits</a:t>
            </a:r>
          </a:p>
          <a:p>
            <a:pPr>
              <a:lnSpc>
                <a:spcPct val="90000"/>
              </a:lnSpc>
              <a:spcAft>
                <a:spcPts val="600"/>
              </a:spcAft>
            </a:pPr>
            <a:r>
              <a:rPr lang="en-GB" noProof="0" dirty="0">
                <a:latin typeface="Arial" panose="020B0604020202020204" pitchFamily="34" charset="0"/>
                <a:cs typeface="Arial" panose="020B0604020202020204" pitchFamily="34" charset="0"/>
              </a:rPr>
              <a:t>Encourages a positive attitude towards exercise, improving the likelihood of long-term healthy habits (Department for Education, 2021).   </a:t>
            </a:r>
          </a:p>
          <a:p>
            <a:pPr>
              <a:lnSpc>
                <a:spcPct val="90000"/>
              </a:lnSpc>
              <a:spcAft>
                <a:spcPts val="600"/>
              </a:spcAft>
            </a:pPr>
            <a:r>
              <a:rPr lang="en-GB" b="1" noProof="0" dirty="0">
                <a:latin typeface="Arial" panose="020B0604020202020204" pitchFamily="34" charset="0"/>
                <a:cs typeface="Arial" panose="020B0604020202020204" pitchFamily="34" charset="0"/>
              </a:rPr>
              <a:t>Measure</a:t>
            </a:r>
          </a:p>
          <a:p>
            <a:pPr>
              <a:lnSpc>
                <a:spcPct val="90000"/>
              </a:lnSpc>
              <a:spcAft>
                <a:spcPts val="600"/>
              </a:spcAft>
            </a:pPr>
            <a:r>
              <a:rPr lang="en-GB" noProof="0" dirty="0">
                <a:latin typeface="Arial" panose="020B0604020202020204" pitchFamily="34" charset="0"/>
                <a:cs typeface="Arial" panose="020B0604020202020204" pitchFamily="34" charset="0"/>
              </a:rPr>
              <a:t>Before &amp; after quizzes </a:t>
            </a:r>
          </a:p>
          <a:p>
            <a:pPr>
              <a:lnSpc>
                <a:spcPct val="90000"/>
              </a:lnSpc>
              <a:spcAft>
                <a:spcPts val="600"/>
              </a:spcAft>
            </a:pPr>
            <a:r>
              <a:rPr lang="en-GB" noProof="0" dirty="0">
                <a:latin typeface="Arial" panose="020B0604020202020204" pitchFamily="34" charset="0"/>
                <a:cs typeface="Arial" panose="020B0604020202020204" pitchFamily="34" charset="0"/>
              </a:rPr>
              <a:t>Feedback from participants and teachers </a:t>
            </a:r>
          </a:p>
          <a:p>
            <a:pPr>
              <a:lnSpc>
                <a:spcPct val="90000"/>
              </a:lnSpc>
              <a:spcAft>
                <a:spcPts val="600"/>
              </a:spcAft>
            </a:pPr>
            <a:r>
              <a:rPr lang="en-GB" noProof="0" dirty="0">
                <a:latin typeface="Arial" panose="020B0604020202020204" pitchFamily="34" charset="0"/>
                <a:cs typeface="Arial" panose="020B0604020202020204" pitchFamily="34" charset="0"/>
              </a:rPr>
              <a:t>Question and Answer activities. </a:t>
            </a:r>
          </a:p>
        </p:txBody>
      </p:sp>
      <p:sp>
        <p:nvSpPr>
          <p:cNvPr id="4" name="TextBox 3">
            <a:extLst>
              <a:ext uri="{FF2B5EF4-FFF2-40B4-BE49-F238E27FC236}">
                <a16:creationId xmlns:a16="http://schemas.microsoft.com/office/drawing/2014/main" id="{8983E81B-5636-51B7-6946-2A79F617430A}"/>
              </a:ext>
            </a:extLst>
          </p:cNvPr>
          <p:cNvSpPr txBox="1"/>
          <p:nvPr/>
        </p:nvSpPr>
        <p:spPr>
          <a:xfrm>
            <a:off x="7771671" y="4854410"/>
            <a:ext cx="28118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noProof="0" dirty="0">
                <a:highlight>
                  <a:srgbClr val="FFFFFF"/>
                </a:highlight>
                <a:latin typeface="Roboto"/>
                <a:ea typeface="Roboto"/>
                <a:cs typeface="Roboto"/>
              </a:rPr>
              <a:t>(Education England, 2024)</a:t>
            </a:r>
            <a:endParaRPr lang="en-GB" sz="1600" noProof="0" dirty="0"/>
          </a:p>
        </p:txBody>
      </p:sp>
    </p:spTree>
    <p:extLst>
      <p:ext uri="{BB962C8B-B14F-4D97-AF65-F5344CB8AC3E}">
        <p14:creationId xmlns:p14="http://schemas.microsoft.com/office/powerpoint/2010/main" val="3363107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729FB-80D7-24CF-5AAF-A36EA316FC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D4F3131-70FC-CC1F-2737-A395AAEF64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2" name="Title 1">
            <a:extLst>
              <a:ext uri="{FF2B5EF4-FFF2-40B4-BE49-F238E27FC236}">
                <a16:creationId xmlns:a16="http://schemas.microsoft.com/office/drawing/2014/main" id="{C5D53709-0A23-22E3-EA2F-F702AA7B7108}"/>
              </a:ext>
            </a:extLst>
          </p:cNvPr>
          <p:cNvSpPr>
            <a:spLocks noGrp="1"/>
          </p:cNvSpPr>
          <p:nvPr/>
        </p:nvSpPr>
        <p:spPr>
          <a:xfrm>
            <a:off x="1098956" y="941488"/>
            <a:ext cx="3481433" cy="6810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latin typeface="Arial" panose="020B0604020202020204" pitchFamily="34" charset="0"/>
                <a:cs typeface="Arial" panose="020B0604020202020204" pitchFamily="34" charset="0"/>
              </a:rPr>
              <a:t>THE DAILY MILE </a:t>
            </a:r>
          </a:p>
        </p:txBody>
      </p:sp>
      <p:sp>
        <p:nvSpPr>
          <p:cNvPr id="3" name="Content Placeholder 2">
            <a:extLst>
              <a:ext uri="{FF2B5EF4-FFF2-40B4-BE49-F238E27FC236}">
                <a16:creationId xmlns:a16="http://schemas.microsoft.com/office/drawing/2014/main" id="{BDC0E27F-1A66-D298-5F79-86DF0C4E4B12}"/>
              </a:ext>
            </a:extLst>
          </p:cNvPr>
          <p:cNvSpPr>
            <a:spLocks noGrp="1"/>
          </p:cNvSpPr>
          <p:nvPr/>
        </p:nvSpPr>
        <p:spPr>
          <a:xfrm>
            <a:off x="1098956" y="1510764"/>
            <a:ext cx="5494789" cy="37247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70000"/>
              </a:lnSpc>
              <a:buNone/>
            </a:pPr>
            <a:r>
              <a:rPr lang="en-GB" sz="1800" noProof="0" dirty="0">
                <a:latin typeface="Arial" panose="020B0604020202020204" pitchFamily="34" charset="0"/>
                <a:cs typeface="Arial" panose="020B0604020202020204" pitchFamily="34" charset="0"/>
              </a:rPr>
              <a:t>The Daily Mile allows children to walk, jog and run at their own pace, making it suitable for all fitness levels. They are active for 15 minutes rather than completing a set distance. It requires no special equipment or PE kit,  and taking part outdoors with classmates help children enjoy fresh air and social interaction (The Daily Miles US, 2024).</a:t>
            </a:r>
          </a:p>
        </p:txBody>
      </p:sp>
      <p:pic>
        <p:nvPicPr>
          <p:cNvPr id="4" name="Picture 3">
            <a:extLst>
              <a:ext uri="{FF2B5EF4-FFF2-40B4-BE49-F238E27FC236}">
                <a16:creationId xmlns:a16="http://schemas.microsoft.com/office/drawing/2014/main" id="{215F2E65-FFAF-1571-95E5-7A1849BA00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1192" y="1727074"/>
            <a:ext cx="4148487" cy="2483750"/>
          </a:xfrm>
          <a:prstGeom prst="rect">
            <a:avLst/>
          </a:prstGeom>
        </p:spPr>
      </p:pic>
    </p:spTree>
    <p:extLst>
      <p:ext uri="{BB962C8B-B14F-4D97-AF65-F5344CB8AC3E}">
        <p14:creationId xmlns:p14="http://schemas.microsoft.com/office/powerpoint/2010/main" val="581644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3D536-5EE4-D196-9500-35569D8B02A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E4AB03B-3D8A-9010-D759-387DF99DC0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E881665A-9529-642D-E7F0-49DB547CC2C9}"/>
              </a:ext>
            </a:extLst>
          </p:cNvPr>
          <p:cNvSpPr>
            <a:spLocks noGrp="1"/>
          </p:cNvSpPr>
          <p:nvPr/>
        </p:nvSpPr>
        <p:spPr>
          <a:xfrm>
            <a:off x="4680506" y="1024486"/>
            <a:ext cx="3510118" cy="53094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EDD80C55-9019-B3AC-B91A-80DCA536AA6B}"/>
              </a:ext>
            </a:extLst>
          </p:cNvPr>
          <p:cNvSpPr>
            <a:spLocks noGrp="1"/>
          </p:cNvSpPr>
          <p:nvPr/>
        </p:nvSpPr>
        <p:spPr>
          <a:xfrm>
            <a:off x="1216703" y="1771200"/>
            <a:ext cx="9470572" cy="33155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noProof="0" dirty="0">
                <a:latin typeface="Arial" panose="020B0604020202020204" pitchFamily="34" charset="0"/>
                <a:cs typeface="Arial" panose="020B0604020202020204" pitchFamily="34" charset="0"/>
              </a:rPr>
              <a:t>To encourage children to be physically active every single day (Encourage Your Child to Be Physically Active, 2021)</a:t>
            </a:r>
          </a:p>
          <a:p>
            <a:r>
              <a:rPr lang="en-GB" sz="1800" noProof="0" dirty="0">
                <a:latin typeface="Arial" panose="020B0604020202020204" pitchFamily="34" charset="0"/>
                <a:cs typeface="Arial" panose="020B0604020202020204" pitchFamily="34" charset="0"/>
              </a:rPr>
              <a:t>To improve children’s health and fitness (Sol, 1998)</a:t>
            </a:r>
          </a:p>
          <a:p>
            <a:r>
              <a:rPr lang="en-GB" sz="1800" noProof="0" dirty="0">
                <a:latin typeface="Arial" panose="020B0604020202020204" pitchFamily="34" charset="0"/>
                <a:cs typeface="Arial" panose="020B0604020202020204" pitchFamily="34" charset="0"/>
              </a:rPr>
              <a:t>To support the development of healthy habits for life  (Urbanski, 2015)</a:t>
            </a:r>
          </a:p>
          <a:p>
            <a:r>
              <a:rPr lang="en-GB" sz="1800" noProof="0" dirty="0">
                <a:latin typeface="Arial" panose="020B0604020202020204" pitchFamily="34" charset="0"/>
                <a:cs typeface="Arial" panose="020B0604020202020204" pitchFamily="34" charset="0"/>
              </a:rPr>
              <a:t>To support mental wellbeing and concentration in school  (Rahman, 2025)</a:t>
            </a:r>
          </a:p>
          <a:p>
            <a:r>
              <a:rPr lang="en-GB" sz="1800" noProof="0" dirty="0">
                <a:latin typeface="Arial" panose="020B0604020202020204" pitchFamily="34" charset="0"/>
                <a:cs typeface="Arial" panose="020B0604020202020204" pitchFamily="34" charset="0"/>
              </a:rPr>
              <a:t>To make physical activity fun, simple, and accessible for all children  (</a:t>
            </a:r>
            <a:r>
              <a:rPr lang="en-GB" sz="1800" noProof="0" dirty="0" err="1">
                <a:latin typeface="Arial" panose="020B0604020202020204" pitchFamily="34" charset="0"/>
                <a:cs typeface="Arial" panose="020B0604020202020204" pitchFamily="34" charset="0"/>
              </a:rPr>
              <a:t>Kulmamatova</a:t>
            </a:r>
            <a:r>
              <a:rPr lang="en-GB" sz="1800" noProof="0" dirty="0">
                <a:latin typeface="Arial" panose="020B0604020202020204" pitchFamily="34" charset="0"/>
                <a:cs typeface="Arial" panose="020B0604020202020204" pitchFamily="34" charset="0"/>
              </a:rPr>
              <a:t> Aziza, 2024).</a:t>
            </a:r>
          </a:p>
          <a:p>
            <a:r>
              <a:rPr lang="en-GB" sz="1800" noProof="0" dirty="0">
                <a:latin typeface="Arial" panose="020B0604020202020204" pitchFamily="34" charset="0"/>
                <a:cs typeface="Arial" panose="020B0604020202020204" pitchFamily="34" charset="0"/>
              </a:rPr>
              <a:t>To reduce sedentary behaviour and increase daily movement (Pronk, 2021).</a:t>
            </a:r>
          </a:p>
          <a:p>
            <a:r>
              <a:rPr lang="en-GB" sz="1800" noProof="0" dirty="0">
                <a:latin typeface="Arial" panose="020B0604020202020204" pitchFamily="34" charset="0"/>
                <a:cs typeface="Arial" panose="020B0604020202020204" pitchFamily="34" charset="0"/>
              </a:rPr>
              <a:t>To encourage social interaction and positive relationships among pupils (Active Essex, 2024)</a:t>
            </a:r>
          </a:p>
          <a:p>
            <a:pPr marL="0" indent="0">
              <a:buNone/>
            </a:pPr>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921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04106-8205-AEA2-8ED1-C6BA0FCCF1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04C3196-79C5-55E8-8089-1E342C5FA5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88433F01-4FCD-ED22-FDAC-FCD30C607E94}"/>
              </a:ext>
            </a:extLst>
          </p:cNvPr>
          <p:cNvSpPr>
            <a:spLocks noGrp="1"/>
          </p:cNvSpPr>
          <p:nvPr/>
        </p:nvSpPr>
        <p:spPr>
          <a:xfrm>
            <a:off x="1283516" y="1262544"/>
            <a:ext cx="3156155" cy="486696"/>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YOUTH SPORT TRUST </a:t>
            </a:r>
          </a:p>
        </p:txBody>
      </p:sp>
      <p:sp>
        <p:nvSpPr>
          <p:cNvPr id="3" name="Content Placeholder 2">
            <a:extLst>
              <a:ext uri="{FF2B5EF4-FFF2-40B4-BE49-F238E27FC236}">
                <a16:creationId xmlns:a16="http://schemas.microsoft.com/office/drawing/2014/main" id="{05085027-097B-2BD9-7BE5-DF348542022C}"/>
              </a:ext>
            </a:extLst>
          </p:cNvPr>
          <p:cNvSpPr>
            <a:spLocks noGrp="1"/>
          </p:cNvSpPr>
          <p:nvPr/>
        </p:nvSpPr>
        <p:spPr>
          <a:xfrm>
            <a:off x="1283516" y="1749240"/>
            <a:ext cx="5897460" cy="31017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Youth Sport Trust works with schools and communities to improve children’s health, wellbeing and development though physical education, sport, and physical activity.  At the present, fewer than half of children are meeting the UK’s Chief Medical Officer's  guidelines for physical activity. (Holt, 2025)</a:t>
            </a:r>
          </a:p>
          <a:p>
            <a:pPr marL="0" indent="0">
              <a:buNone/>
            </a:pPr>
            <a:endParaRPr lang="en-GB" sz="2000" noProof="0" dirty="0"/>
          </a:p>
        </p:txBody>
      </p:sp>
      <p:pic>
        <p:nvPicPr>
          <p:cNvPr id="4" name="Picture 3">
            <a:extLst>
              <a:ext uri="{FF2B5EF4-FFF2-40B4-BE49-F238E27FC236}">
                <a16:creationId xmlns:a16="http://schemas.microsoft.com/office/drawing/2014/main" id="{52A73557-F885-12D4-C5B0-BCD8A0405F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19652" y="3251817"/>
            <a:ext cx="3845551" cy="2407775"/>
          </a:xfrm>
          <a:prstGeom prst="rect">
            <a:avLst/>
          </a:prstGeom>
        </p:spPr>
      </p:pic>
    </p:spTree>
    <p:extLst>
      <p:ext uri="{BB962C8B-B14F-4D97-AF65-F5344CB8AC3E}">
        <p14:creationId xmlns:p14="http://schemas.microsoft.com/office/powerpoint/2010/main" val="2889093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80878-455C-8578-4C38-8AA36C07BBF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3ED2383-1BE1-200E-D1C9-959129A7A8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F6B5A08-A829-6F16-64B8-AAC4E40B2E53}"/>
              </a:ext>
            </a:extLst>
          </p:cNvPr>
          <p:cNvSpPr>
            <a:spLocks noGrp="1"/>
          </p:cNvSpPr>
          <p:nvPr/>
        </p:nvSpPr>
        <p:spPr>
          <a:xfrm>
            <a:off x="1220839" y="1126067"/>
            <a:ext cx="4646561" cy="6810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latin typeface="Arial" panose="020B0604020202020204" pitchFamily="34" charset="0"/>
                <a:cs typeface="Arial" panose="020B0604020202020204" pitchFamily="34" charset="0"/>
              </a:rPr>
              <a:t>AIM OF THE CAMPAIGN</a:t>
            </a:r>
          </a:p>
        </p:txBody>
      </p:sp>
      <p:sp>
        <p:nvSpPr>
          <p:cNvPr id="3" name="Content Placeholder 2">
            <a:extLst>
              <a:ext uri="{FF2B5EF4-FFF2-40B4-BE49-F238E27FC236}">
                <a16:creationId xmlns:a16="http://schemas.microsoft.com/office/drawing/2014/main" id="{F87D92B5-3CB5-2A8E-3C9F-9716D3473EDA}"/>
              </a:ext>
            </a:extLst>
          </p:cNvPr>
          <p:cNvSpPr>
            <a:spLocks noGrp="1"/>
          </p:cNvSpPr>
          <p:nvPr/>
        </p:nvSpPr>
        <p:spPr>
          <a:xfrm>
            <a:off x="1093839" y="1807103"/>
            <a:ext cx="8873067" cy="273473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To improve children's wellbeing through regular physical activity</a:t>
            </a:r>
          </a:p>
          <a:p>
            <a:pPr>
              <a:lnSpc>
                <a:spcPct val="150000"/>
              </a:lnSpc>
            </a:pPr>
            <a:r>
              <a:rPr lang="en-GB" sz="1800" noProof="0" dirty="0">
                <a:latin typeface="Arial" panose="020B0604020202020204" pitchFamily="34" charset="0"/>
                <a:cs typeface="Arial" panose="020B0604020202020204" pitchFamily="34" charset="0"/>
              </a:rPr>
              <a:t>To increase access to sport and physical activity for all children, especially in disadvantaged   communities(Dawson and Elphick, 2019)</a:t>
            </a:r>
          </a:p>
          <a:p>
            <a:pPr>
              <a:lnSpc>
                <a:spcPct val="150000"/>
              </a:lnSpc>
            </a:pPr>
            <a:r>
              <a:rPr lang="en-GB" sz="1800" noProof="0" dirty="0">
                <a:latin typeface="Arial" panose="020B0604020202020204" pitchFamily="34" charset="0"/>
                <a:cs typeface="Arial" panose="020B0604020202020204" pitchFamily="34" charset="0"/>
              </a:rPr>
              <a:t>To make physical education a core part of every child’s development and learning.</a:t>
            </a:r>
          </a:p>
          <a:p>
            <a:pPr>
              <a:lnSpc>
                <a:spcPct val="150000"/>
              </a:lnSpc>
            </a:pPr>
            <a:r>
              <a:rPr lang="en-GB" sz="1800" noProof="0" dirty="0">
                <a:latin typeface="Arial" panose="020B0604020202020204" pitchFamily="34" charset="0"/>
                <a:cs typeface="Arial" panose="020B0604020202020204" pitchFamily="34" charset="0"/>
              </a:rPr>
              <a:t>To create more opportunities for children to play, be active, and take part in sport (Youth Sport Trust, 2024) </a:t>
            </a:r>
          </a:p>
        </p:txBody>
      </p:sp>
    </p:spTree>
    <p:extLst>
      <p:ext uri="{BB962C8B-B14F-4D97-AF65-F5344CB8AC3E}">
        <p14:creationId xmlns:p14="http://schemas.microsoft.com/office/powerpoint/2010/main" val="2675650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B274A-98CE-9318-2B51-5B99D4D02B9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D25A319-CBB3-57B0-69D4-5F3B16787D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2" name="Title 1">
            <a:extLst>
              <a:ext uri="{FF2B5EF4-FFF2-40B4-BE49-F238E27FC236}">
                <a16:creationId xmlns:a16="http://schemas.microsoft.com/office/drawing/2014/main" id="{150597C8-120E-A3A8-CF7C-6FD3139A9CEA}"/>
              </a:ext>
            </a:extLst>
          </p:cNvPr>
          <p:cNvSpPr>
            <a:spLocks noGrp="1"/>
          </p:cNvSpPr>
          <p:nvPr/>
        </p:nvSpPr>
        <p:spPr>
          <a:xfrm>
            <a:off x="1178506" y="1104875"/>
            <a:ext cx="2787444" cy="68103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SCHOOL  GAMES </a:t>
            </a:r>
          </a:p>
        </p:txBody>
      </p:sp>
      <p:sp>
        <p:nvSpPr>
          <p:cNvPr id="3" name="Content Placeholder 2">
            <a:extLst>
              <a:ext uri="{FF2B5EF4-FFF2-40B4-BE49-F238E27FC236}">
                <a16:creationId xmlns:a16="http://schemas.microsoft.com/office/drawing/2014/main" id="{E4266540-4871-1369-1136-83B1F69AAC17}"/>
              </a:ext>
            </a:extLst>
          </p:cNvPr>
          <p:cNvSpPr>
            <a:spLocks noGrp="1"/>
          </p:cNvSpPr>
          <p:nvPr/>
        </p:nvSpPr>
        <p:spPr>
          <a:xfrm>
            <a:off x="1229852" y="1785911"/>
            <a:ext cx="5520267" cy="20150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school games encourages children to take part in sport and physical activity, helping them improve their fitness, confidence, and teamwork skills.  </a:t>
            </a:r>
          </a:p>
          <a:p>
            <a:pPr marL="0" indent="0">
              <a:lnSpc>
                <a:spcPct val="150000"/>
              </a:lnSpc>
              <a:buNone/>
            </a:pPr>
            <a:r>
              <a:rPr lang="en-GB" sz="1800" noProof="0" dirty="0">
                <a:latin typeface="Arial" panose="020B0604020202020204" pitchFamily="34" charset="0"/>
                <a:cs typeface="Arial" panose="020B0604020202020204" pitchFamily="34" charset="0"/>
              </a:rPr>
              <a:t>(Devi, 2024) </a:t>
            </a:r>
          </a:p>
        </p:txBody>
      </p:sp>
      <p:pic>
        <p:nvPicPr>
          <p:cNvPr id="4" name="Picture 3">
            <a:extLst>
              <a:ext uri="{FF2B5EF4-FFF2-40B4-BE49-F238E27FC236}">
                <a16:creationId xmlns:a16="http://schemas.microsoft.com/office/drawing/2014/main" id="{7D18278B-8D32-0839-A332-C4C6A7D80A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8982" y="2133600"/>
            <a:ext cx="4453166" cy="2840594"/>
          </a:xfrm>
          <a:prstGeom prst="rect">
            <a:avLst/>
          </a:prstGeom>
        </p:spPr>
      </p:pic>
    </p:spTree>
    <p:extLst>
      <p:ext uri="{BB962C8B-B14F-4D97-AF65-F5344CB8AC3E}">
        <p14:creationId xmlns:p14="http://schemas.microsoft.com/office/powerpoint/2010/main" val="333705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C405C-F883-A669-9219-0AC3863F75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77BBAE3-3723-8FC9-D4FA-DBAA8FCC3D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B791F87D-CDA2-D24B-9B61-D34DC2696E57}"/>
              </a:ext>
            </a:extLst>
          </p:cNvPr>
          <p:cNvSpPr>
            <a:spLocks noGrp="1"/>
          </p:cNvSpPr>
          <p:nvPr/>
        </p:nvSpPr>
        <p:spPr>
          <a:xfrm>
            <a:off x="1159934" y="1227668"/>
            <a:ext cx="3657600" cy="545689"/>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AE749793-85E6-3670-BD01-C4535EE1952C}"/>
              </a:ext>
            </a:extLst>
          </p:cNvPr>
          <p:cNvSpPr>
            <a:spLocks noGrp="1"/>
          </p:cNvSpPr>
          <p:nvPr/>
        </p:nvSpPr>
        <p:spPr>
          <a:xfrm>
            <a:off x="1159934" y="2120489"/>
            <a:ext cx="8068734" cy="30187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noProof="0" dirty="0">
                <a:latin typeface="Arial" panose="020B0604020202020204" pitchFamily="34" charset="0"/>
                <a:cs typeface="Arial" panose="020B0604020202020204" pitchFamily="34" charset="0"/>
              </a:rPr>
              <a:t>To encourage more children and young people to take part in regular physical activity</a:t>
            </a:r>
          </a:p>
          <a:p>
            <a:r>
              <a:rPr lang="en-GB" sz="1800" noProof="0" dirty="0">
                <a:latin typeface="Arial" panose="020B0604020202020204" pitchFamily="34" charset="0"/>
                <a:cs typeface="Arial" panose="020B0604020202020204" pitchFamily="34" charset="0"/>
              </a:rPr>
              <a:t>To improve children’s physical health, wellbeing and fitness through sport</a:t>
            </a:r>
          </a:p>
          <a:p>
            <a:r>
              <a:rPr lang="en-GB" sz="1800" noProof="0" dirty="0">
                <a:latin typeface="Arial" panose="020B0604020202020204" pitchFamily="34" charset="0"/>
                <a:cs typeface="Arial" panose="020B0604020202020204" pitchFamily="34" charset="0"/>
              </a:rPr>
              <a:t>To develop teamwork, leadership, and confidence through sporting activities(Hatton, 2023)</a:t>
            </a:r>
          </a:p>
          <a:p>
            <a:r>
              <a:rPr lang="en-GB" sz="1800" noProof="0" dirty="0">
                <a:latin typeface="Arial" panose="020B0604020202020204" pitchFamily="34" charset="0"/>
                <a:cs typeface="Arial" panose="020B0604020202020204" pitchFamily="34" charset="0"/>
              </a:rPr>
              <a:t>To provide inclusive  sporting opportunities for children of all abilities</a:t>
            </a:r>
          </a:p>
          <a:p>
            <a:r>
              <a:rPr lang="en-GB" sz="1800" noProof="0" dirty="0">
                <a:latin typeface="Arial" panose="020B0604020202020204" pitchFamily="34" charset="0"/>
                <a:cs typeface="Arial" panose="020B0604020202020204" pitchFamily="34" charset="0"/>
              </a:rPr>
              <a:t>To inspire lifelong participation in sport and active lifestyle (School games, 2024) </a:t>
            </a:r>
          </a:p>
          <a:p>
            <a:pPr marL="0" indent="0">
              <a:buNone/>
            </a:pPr>
            <a:endParaRPr lang="en-GB" sz="2000" noProof="0" dirty="0"/>
          </a:p>
        </p:txBody>
      </p:sp>
    </p:spTree>
    <p:extLst>
      <p:ext uri="{BB962C8B-B14F-4D97-AF65-F5344CB8AC3E}">
        <p14:creationId xmlns:p14="http://schemas.microsoft.com/office/powerpoint/2010/main" val="1027285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3ED42-6E80-7F8A-57AE-1763B0D96FE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C8E3D0F-2B2C-6ACF-976E-F2BDBE85E7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9B2A534-9D22-FDBC-052A-A6E7C41D69A4}"/>
              </a:ext>
            </a:extLst>
          </p:cNvPr>
          <p:cNvSpPr>
            <a:spLocks noGrp="1"/>
          </p:cNvSpPr>
          <p:nvPr/>
        </p:nvSpPr>
        <p:spPr>
          <a:xfrm>
            <a:off x="1254527" y="1202268"/>
            <a:ext cx="3342874" cy="5587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noProof="0" dirty="0">
                <a:latin typeface="Arial" panose="020B0604020202020204" pitchFamily="34" charset="0"/>
                <a:cs typeface="Arial" panose="020B0604020202020204" pitchFamily="34" charset="0"/>
              </a:rPr>
              <a:t>LOCAL</a:t>
            </a:r>
            <a:r>
              <a:rPr lang="en-GB" sz="2400" noProof="0" dirty="0">
                <a:latin typeface="Arial" panose="020B0604020202020204" pitchFamily="34" charset="0"/>
                <a:cs typeface="Arial" panose="020B0604020202020204" pitchFamily="34" charset="0"/>
              </a:rPr>
              <a:t> </a:t>
            </a:r>
            <a:r>
              <a:rPr lang="en-GB" sz="2400" b="1" noProof="0" dirty="0">
                <a:latin typeface="Arial" panose="020B0604020202020204" pitchFamily="34" charset="0"/>
                <a:cs typeface="Arial" panose="020B0604020202020204" pitchFamily="34" charset="0"/>
              </a:rPr>
              <a:t>PARNTER</a:t>
            </a:r>
            <a:r>
              <a:rPr lang="en-GB" sz="2400" noProof="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1C9653D4-2B7E-1770-D01C-63999E44B0D7}"/>
              </a:ext>
            </a:extLst>
          </p:cNvPr>
          <p:cNvSpPr>
            <a:spLocks noGrp="1"/>
          </p:cNvSpPr>
          <p:nvPr/>
        </p:nvSpPr>
        <p:spPr>
          <a:xfrm>
            <a:off x="948266" y="2175933"/>
            <a:ext cx="5486400" cy="2683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noProof="0" dirty="0"/>
              <a:t>THE ACTIVE WELLBEING SOCIETY </a:t>
            </a:r>
          </a:p>
          <a:p>
            <a:pPr marL="0" indent="0">
              <a:lnSpc>
                <a:spcPct val="150000"/>
              </a:lnSpc>
              <a:buNone/>
            </a:pPr>
            <a:r>
              <a:rPr lang="en-GB" sz="1800" noProof="0" dirty="0">
                <a:latin typeface="Arial" panose="020B0604020202020204" pitchFamily="34" charset="0"/>
                <a:cs typeface="Arial" panose="020B0604020202020204" pitchFamily="34" charset="0"/>
              </a:rPr>
              <a:t>This organisation helps people live healthier lives by running free community activities. They support local people through healthy eating projects, exercise programs, and social prescribing services. (</a:t>
            </a:r>
            <a:r>
              <a:rPr lang="en-GB" sz="1800" noProof="0" dirty="0" err="1">
                <a:latin typeface="Arial" panose="020B0604020202020204" pitchFamily="34" charset="0"/>
                <a:cs typeface="Arial" panose="020B0604020202020204" pitchFamily="34" charset="0"/>
              </a:rPr>
              <a:t>Ozaltin</a:t>
            </a:r>
            <a:r>
              <a:rPr lang="en-GB" sz="1800" noProof="0" dirty="0">
                <a:latin typeface="Arial" panose="020B0604020202020204" pitchFamily="34" charset="0"/>
                <a:cs typeface="Arial" panose="020B0604020202020204" pitchFamily="34" charset="0"/>
              </a:rPr>
              <a:t>, 2012)</a:t>
            </a:r>
          </a:p>
          <a:p>
            <a:pPr marL="0" indent="0">
              <a:buNone/>
            </a:pPr>
            <a:endParaRPr lang="en-GB" sz="1800" noProof="0" dirty="0"/>
          </a:p>
        </p:txBody>
      </p:sp>
      <p:pic>
        <p:nvPicPr>
          <p:cNvPr id="4" name="Picture 3">
            <a:extLst>
              <a:ext uri="{FF2B5EF4-FFF2-40B4-BE49-F238E27FC236}">
                <a16:creationId xmlns:a16="http://schemas.microsoft.com/office/drawing/2014/main" id="{F6C45998-C2C6-0260-D686-9D28422A31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266" y="3429000"/>
            <a:ext cx="3036801" cy="2169030"/>
          </a:xfrm>
          <a:prstGeom prst="rect">
            <a:avLst/>
          </a:prstGeom>
        </p:spPr>
      </p:pic>
    </p:spTree>
    <p:extLst>
      <p:ext uri="{BB962C8B-B14F-4D97-AF65-F5344CB8AC3E}">
        <p14:creationId xmlns:p14="http://schemas.microsoft.com/office/powerpoint/2010/main" val="857616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BFCA4-59E2-2C7C-2D76-4BE3055A709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5C78E22-804B-580C-1162-83C87EBE3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B8760634-1A4A-35F7-58E5-24482BC87650}"/>
              </a:ext>
            </a:extLst>
          </p:cNvPr>
          <p:cNvSpPr>
            <a:spLocks noGrp="1"/>
          </p:cNvSpPr>
          <p:nvPr/>
        </p:nvSpPr>
        <p:spPr>
          <a:xfrm>
            <a:off x="1224390" y="1202267"/>
            <a:ext cx="3510116" cy="57518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a:t>
            </a:r>
          </a:p>
        </p:txBody>
      </p:sp>
      <p:sp>
        <p:nvSpPr>
          <p:cNvPr id="3" name="Content Placeholder 2">
            <a:extLst>
              <a:ext uri="{FF2B5EF4-FFF2-40B4-BE49-F238E27FC236}">
                <a16:creationId xmlns:a16="http://schemas.microsoft.com/office/drawing/2014/main" id="{A4BA1637-5FFB-B600-C3A4-33CCB8EEF961}"/>
              </a:ext>
            </a:extLst>
          </p:cNvPr>
          <p:cNvSpPr>
            <a:spLocks noGrp="1"/>
          </p:cNvSpPr>
          <p:nvPr/>
        </p:nvSpPr>
        <p:spPr>
          <a:xfrm>
            <a:off x="1224390" y="1777453"/>
            <a:ext cx="9127067" cy="43100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Reduce inequality </a:t>
            </a:r>
          </a:p>
          <a:p>
            <a:pPr>
              <a:lnSpc>
                <a:spcPct val="150000"/>
              </a:lnSpc>
            </a:pPr>
            <a:r>
              <a:rPr lang="en-GB" sz="1800" noProof="0" dirty="0">
                <a:latin typeface="Arial" panose="020B0604020202020204" pitchFamily="34" charset="0"/>
                <a:cs typeface="Arial" panose="020B0604020202020204" pitchFamily="34" charset="0"/>
              </a:rPr>
              <a:t>Help people live healthier, happier, and more active lives</a:t>
            </a:r>
          </a:p>
          <a:p>
            <a:pPr>
              <a:lnSpc>
                <a:spcPct val="150000"/>
              </a:lnSpc>
            </a:pPr>
            <a:r>
              <a:rPr lang="en-GB" sz="1800" noProof="0" dirty="0">
                <a:latin typeface="Arial" panose="020B0604020202020204" pitchFamily="34" charset="0"/>
                <a:cs typeface="Arial" panose="020B0604020202020204" pitchFamily="34" charset="0"/>
              </a:rPr>
              <a:t>Encourage physical activity and wellbeing</a:t>
            </a:r>
          </a:p>
          <a:p>
            <a:pPr>
              <a:lnSpc>
                <a:spcPct val="150000"/>
              </a:lnSpc>
            </a:pPr>
            <a:r>
              <a:rPr lang="en-GB" sz="1800" noProof="0" dirty="0">
                <a:latin typeface="Arial" panose="020B0604020202020204" pitchFamily="34" charset="0"/>
                <a:cs typeface="Arial" panose="020B0604020202020204" pitchFamily="34" charset="0"/>
              </a:rPr>
              <a:t>Support healthy eating and environmental projects</a:t>
            </a:r>
          </a:p>
          <a:p>
            <a:pPr>
              <a:lnSpc>
                <a:spcPct val="150000"/>
              </a:lnSpc>
            </a:pPr>
            <a:r>
              <a:rPr lang="en-GB" sz="1800" noProof="0" dirty="0">
                <a:latin typeface="Arial" panose="020B0604020202020204" pitchFamily="34" charset="0"/>
                <a:cs typeface="Arial" panose="020B0604020202020204" pitchFamily="34" charset="0"/>
              </a:rPr>
              <a:t>Build stronger and more connected communities</a:t>
            </a:r>
          </a:p>
          <a:p>
            <a:pPr>
              <a:lnSpc>
                <a:spcPct val="150000"/>
              </a:lnSpc>
            </a:pPr>
            <a:r>
              <a:rPr lang="en-GB" sz="1800" noProof="0" dirty="0">
                <a:latin typeface="Arial" panose="020B0604020202020204" pitchFamily="34" charset="0"/>
                <a:cs typeface="Arial" panose="020B0604020202020204" pitchFamily="34" charset="0"/>
              </a:rPr>
              <a:t>Give local people the power to create positive change</a:t>
            </a:r>
          </a:p>
          <a:p>
            <a:pPr>
              <a:lnSpc>
                <a:spcPct val="150000"/>
              </a:lnSpc>
            </a:pPr>
            <a:r>
              <a:rPr lang="en-GB" sz="1800" noProof="0" dirty="0">
                <a:latin typeface="Arial" panose="020B0604020202020204" pitchFamily="34" charset="0"/>
                <a:cs typeface="Arial" panose="020B0604020202020204" pitchFamily="34" charset="0"/>
              </a:rPr>
              <a:t>Work with organisations to improve services and policies (The Active Wellbeing Society, 2025)</a:t>
            </a:r>
          </a:p>
        </p:txBody>
      </p:sp>
    </p:spTree>
    <p:extLst>
      <p:ext uri="{BB962C8B-B14F-4D97-AF65-F5344CB8AC3E}">
        <p14:creationId xmlns:p14="http://schemas.microsoft.com/office/powerpoint/2010/main" val="2938646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149FF-595E-BC0E-F3C5-798AA4C1CDD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A263C78-CA37-33F5-750D-AEBD640CB6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9AF83BF-68E6-DAD5-65F4-044124A1AB4A}"/>
              </a:ext>
            </a:extLst>
          </p:cNvPr>
          <p:cNvSpPr>
            <a:spLocks noGrp="1"/>
          </p:cNvSpPr>
          <p:nvPr/>
        </p:nvSpPr>
        <p:spPr>
          <a:xfrm>
            <a:off x="1346201" y="1230834"/>
            <a:ext cx="3996813" cy="545690"/>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TRAVEL SMART CAMPAIGN </a:t>
            </a:r>
          </a:p>
        </p:txBody>
      </p:sp>
      <p:sp>
        <p:nvSpPr>
          <p:cNvPr id="3" name="Content Placeholder 2">
            <a:extLst>
              <a:ext uri="{FF2B5EF4-FFF2-40B4-BE49-F238E27FC236}">
                <a16:creationId xmlns:a16="http://schemas.microsoft.com/office/drawing/2014/main" id="{F2F23B97-9AAC-00B5-F79F-EF661EAFF05A}"/>
              </a:ext>
            </a:extLst>
          </p:cNvPr>
          <p:cNvSpPr>
            <a:spLocks noGrp="1"/>
          </p:cNvSpPr>
          <p:nvPr/>
        </p:nvSpPr>
        <p:spPr>
          <a:xfrm>
            <a:off x="1346201" y="2122592"/>
            <a:ext cx="5020733" cy="19812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Smart campaign Birmingham is a targeted social marketing initiative commissioned by Birmingham City Council to promote safe, healthy, and active mobility. (City Council 2023) </a:t>
            </a:r>
          </a:p>
        </p:txBody>
      </p:sp>
      <p:pic>
        <p:nvPicPr>
          <p:cNvPr id="4" name="Picture 3">
            <a:extLst>
              <a:ext uri="{FF2B5EF4-FFF2-40B4-BE49-F238E27FC236}">
                <a16:creationId xmlns:a16="http://schemas.microsoft.com/office/drawing/2014/main" id="{D5CE3979-3EF3-72A7-8D7D-42B40D541A42}"/>
              </a:ext>
            </a:extLst>
          </p:cNvPr>
          <p:cNvPicPr>
            <a:picLocks noChangeAspect="1"/>
          </p:cNvPicPr>
          <p:nvPr/>
        </p:nvPicPr>
        <p:blipFill>
          <a:blip r:embed="rId4">
            <a:extLst>
              <a:ext uri="{28A0092B-C50C-407E-A947-70E740481C1C}">
                <a14:useLocalDpi xmlns:a14="http://schemas.microsoft.com/office/drawing/2010/main" val="0"/>
              </a:ext>
            </a:extLst>
          </a:blip>
          <a:srcRect l="9725" t="24594" r="7469" b="20062"/>
          <a:stretch>
            <a:fillRect/>
          </a:stretch>
        </p:blipFill>
        <p:spPr>
          <a:xfrm>
            <a:off x="6654799" y="3223260"/>
            <a:ext cx="4030135" cy="2497667"/>
          </a:xfrm>
          <a:prstGeom prst="rect">
            <a:avLst/>
          </a:prstGeom>
        </p:spPr>
      </p:pic>
    </p:spTree>
    <p:extLst>
      <p:ext uri="{BB962C8B-B14F-4D97-AF65-F5344CB8AC3E}">
        <p14:creationId xmlns:p14="http://schemas.microsoft.com/office/powerpoint/2010/main" val="3833563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CE77C-8793-8211-09C7-615B074B994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C2BAD8F-C90F-9568-256F-C4C0451D51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1C9F734B-AD6E-8032-B732-D56AC9D22CC3}"/>
              </a:ext>
            </a:extLst>
          </p:cNvPr>
          <p:cNvSpPr>
            <a:spLocks noGrp="1"/>
          </p:cNvSpPr>
          <p:nvPr/>
        </p:nvSpPr>
        <p:spPr>
          <a:xfrm>
            <a:off x="1322712" y="1244601"/>
            <a:ext cx="3583858" cy="48669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D3DA113C-D211-5C7F-929C-A08D182F9A29}"/>
              </a:ext>
            </a:extLst>
          </p:cNvPr>
          <p:cNvSpPr>
            <a:spLocks noGrp="1"/>
          </p:cNvSpPr>
          <p:nvPr/>
        </p:nvSpPr>
        <p:spPr>
          <a:xfrm>
            <a:off x="1117599" y="1755494"/>
            <a:ext cx="8509001" cy="385790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800" noProof="0" dirty="0">
                <a:latin typeface="Arial" panose="020B0604020202020204" pitchFamily="34" charset="0"/>
                <a:cs typeface="Arial" panose="020B0604020202020204" pitchFamily="34" charset="0"/>
              </a:rPr>
              <a:t>To improve the health and wellbeing of children and young people through active travel.</a:t>
            </a:r>
          </a:p>
          <a:p>
            <a:pPr>
              <a:lnSpc>
                <a:spcPct val="160000"/>
              </a:lnSpc>
            </a:pPr>
            <a:r>
              <a:rPr lang="en-GB" sz="1800" noProof="0" dirty="0">
                <a:latin typeface="Arial" panose="020B0604020202020204" pitchFamily="34" charset="0"/>
                <a:cs typeface="Arial" panose="020B0604020202020204" pitchFamily="34" charset="0"/>
              </a:rPr>
              <a:t>To encourage lifelong healthy habits such as walking and cycling.</a:t>
            </a:r>
          </a:p>
          <a:p>
            <a:pPr>
              <a:lnSpc>
                <a:spcPct val="160000"/>
              </a:lnSpc>
            </a:pPr>
            <a:r>
              <a:rPr lang="en-GB" sz="1800" noProof="0" dirty="0">
                <a:latin typeface="Arial" panose="020B0604020202020204" pitchFamily="34" charset="0"/>
                <a:cs typeface="Arial" panose="020B0604020202020204" pitchFamily="34" charset="0"/>
              </a:rPr>
              <a:t>To create safer and more sustainable communities by reducing car use.</a:t>
            </a:r>
          </a:p>
          <a:p>
            <a:pPr>
              <a:lnSpc>
                <a:spcPct val="160000"/>
              </a:lnSpc>
            </a:pPr>
            <a:r>
              <a:rPr lang="en-GB" sz="1800" noProof="0" dirty="0">
                <a:latin typeface="Arial" panose="020B0604020202020204" pitchFamily="34" charset="0"/>
                <a:cs typeface="Arial" panose="020B0604020202020204" pitchFamily="34" charset="0"/>
              </a:rPr>
              <a:t>To increase [physical activity levels among children and families.</a:t>
            </a:r>
          </a:p>
          <a:p>
            <a:pPr>
              <a:lnSpc>
                <a:spcPct val="160000"/>
              </a:lnSpc>
            </a:pPr>
            <a:r>
              <a:rPr lang="en-GB" sz="1800" noProof="0" dirty="0">
                <a:latin typeface="Arial" panose="020B0604020202020204" pitchFamily="34" charset="0"/>
                <a:cs typeface="Arial" panose="020B0604020202020204" pitchFamily="34" charset="0"/>
              </a:rPr>
              <a:t>To support environment sustainability by promoting greener ways of traveling. (Living Streets, 2024)</a:t>
            </a:r>
          </a:p>
          <a:p>
            <a:pPr>
              <a:lnSpc>
                <a:spcPct val="160000"/>
              </a:lnSpc>
            </a:pPr>
            <a:endParaRPr lang="en-GB" sz="1800" noProof="0" dirty="0">
              <a:latin typeface="Arial" panose="020B0604020202020204" pitchFamily="34" charset="0"/>
              <a:cs typeface="Arial" panose="020B0604020202020204" pitchFamily="34" charset="0"/>
            </a:endParaRPr>
          </a:p>
          <a:p>
            <a:endParaRPr lang="en-GB" sz="1800" noProof="0" dirty="0">
              <a:latin typeface="Arial" panose="020B0604020202020204" pitchFamily="34" charset="0"/>
              <a:cs typeface="Arial" panose="020B0604020202020204" pitchFamily="34" charset="0"/>
            </a:endParaRPr>
          </a:p>
          <a:p>
            <a:r>
              <a:rPr lang="en-GB" sz="1800" noProof="0" dirty="0">
                <a:latin typeface="Arial" panose="020B0604020202020204" pitchFamily="34" charset="0"/>
                <a:cs typeface="Arial" panose="020B0604020202020204" pitchFamily="34" charset="0"/>
              </a:rPr>
              <a:t> </a:t>
            </a:r>
          </a:p>
          <a:p>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8794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50207-6E73-9AE8-34AA-F233B6FA511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6DBD62B-1CB6-6E5E-ED69-5356E6DB94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02EAD097-0D36-8886-C2AE-F34983FFEE61}"/>
              </a:ext>
            </a:extLst>
          </p:cNvPr>
          <p:cNvSpPr>
            <a:spLocks noGrp="1"/>
          </p:cNvSpPr>
          <p:nvPr/>
        </p:nvSpPr>
        <p:spPr>
          <a:xfrm>
            <a:off x="1270273" y="1110390"/>
            <a:ext cx="5220929" cy="68103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BIRMINGHAM</a:t>
            </a:r>
            <a:r>
              <a:rPr lang="en-GB" b="1" noProof="0" dirty="0"/>
              <a:t> </a:t>
            </a:r>
            <a:r>
              <a:rPr lang="en-GB" sz="2800" b="1" noProof="0" dirty="0"/>
              <a:t>ACTIVE CITY PARTNERSHIP </a:t>
            </a:r>
          </a:p>
        </p:txBody>
      </p:sp>
      <p:sp>
        <p:nvSpPr>
          <p:cNvPr id="3" name="Content Placeholder 2">
            <a:extLst>
              <a:ext uri="{FF2B5EF4-FFF2-40B4-BE49-F238E27FC236}">
                <a16:creationId xmlns:a16="http://schemas.microsoft.com/office/drawing/2014/main" id="{5E9D902F-C2C9-E899-C511-B46E8912222C}"/>
              </a:ext>
            </a:extLst>
          </p:cNvPr>
          <p:cNvSpPr>
            <a:spLocks noGrp="1"/>
          </p:cNvSpPr>
          <p:nvPr/>
        </p:nvSpPr>
        <p:spPr>
          <a:xfrm>
            <a:off x="1230398" y="1943827"/>
            <a:ext cx="5935133" cy="31023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active Birmingham Strategic Partnership helps people become more active and healthy. For children aged 7-11, it supports opportunities to take part in sport, play and physical activities in schools and local communities.   (Sport Birmingham, 2024)</a:t>
            </a:r>
          </a:p>
          <a:p>
            <a:pPr marL="0" indent="0">
              <a:lnSpc>
                <a:spcPct val="150000"/>
              </a:lnSpc>
              <a:buNone/>
            </a:pPr>
            <a:endParaRPr lang="en-GB" sz="1800"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BC94B1B-8B9C-5078-3657-12A2FA0888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4267" y="2835275"/>
            <a:ext cx="3917335" cy="2802494"/>
          </a:xfrm>
          <a:prstGeom prst="rect">
            <a:avLst/>
          </a:prstGeom>
        </p:spPr>
      </p:pic>
    </p:spTree>
    <p:extLst>
      <p:ext uri="{BB962C8B-B14F-4D97-AF65-F5344CB8AC3E}">
        <p14:creationId xmlns:p14="http://schemas.microsoft.com/office/powerpoint/2010/main" val="1533904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28BDD-83A1-A159-AB16-9793C293FD5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3F644F5-AB5F-15C1-01A5-35B30FE42A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AA54B91B-F02D-A242-01E9-EFCF3CFFFF5E}"/>
              </a:ext>
            </a:extLst>
          </p:cNvPr>
          <p:cNvSpPr>
            <a:spLocks noGrp="1"/>
          </p:cNvSpPr>
          <p:nvPr/>
        </p:nvSpPr>
        <p:spPr>
          <a:xfrm>
            <a:off x="1511183" y="979716"/>
            <a:ext cx="3554362" cy="68103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8FCC2359-7414-C04A-C18C-C35DAB80102E}"/>
              </a:ext>
            </a:extLst>
          </p:cNvPr>
          <p:cNvSpPr>
            <a:spLocks noGrp="1"/>
          </p:cNvSpPr>
          <p:nvPr/>
        </p:nvSpPr>
        <p:spPr>
          <a:xfrm>
            <a:off x="1329266" y="1507067"/>
            <a:ext cx="8314267" cy="31580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Increase physical activity levels across Birmingham</a:t>
            </a:r>
          </a:p>
          <a:p>
            <a:pPr>
              <a:lnSpc>
                <a:spcPct val="150000"/>
              </a:lnSpc>
            </a:pPr>
            <a:r>
              <a:rPr lang="en-GB" sz="1800" noProof="0" dirty="0">
                <a:latin typeface="Arial" panose="020B0604020202020204" pitchFamily="34" charset="0"/>
                <a:cs typeface="Arial" panose="020B0604020202020204" pitchFamily="34" charset="0"/>
              </a:rPr>
              <a:t>Improve health and wellbeing for children and families</a:t>
            </a:r>
          </a:p>
          <a:p>
            <a:pPr>
              <a:lnSpc>
                <a:spcPct val="150000"/>
              </a:lnSpc>
            </a:pPr>
            <a:r>
              <a:rPr lang="en-GB" sz="1800" noProof="0" dirty="0">
                <a:latin typeface="Arial" panose="020B0604020202020204" pitchFamily="34" charset="0"/>
                <a:cs typeface="Arial" panose="020B0604020202020204" pitchFamily="34" charset="0"/>
              </a:rPr>
              <a:t>Encourage active lifestyle from a young age</a:t>
            </a:r>
          </a:p>
          <a:p>
            <a:pPr>
              <a:lnSpc>
                <a:spcPct val="150000"/>
              </a:lnSpc>
            </a:pPr>
            <a:r>
              <a:rPr lang="en-GB" sz="1800" noProof="0" dirty="0">
                <a:latin typeface="Arial" panose="020B0604020202020204" pitchFamily="34" charset="0"/>
                <a:cs typeface="Arial" panose="020B0604020202020204" pitchFamily="34" charset="0"/>
              </a:rPr>
              <a:t>Reduce barriers that stop people taking part in physical activity</a:t>
            </a:r>
          </a:p>
          <a:p>
            <a:pPr>
              <a:lnSpc>
                <a:spcPct val="150000"/>
              </a:lnSpc>
            </a:pPr>
            <a:r>
              <a:rPr lang="en-GB" sz="1800" noProof="0" dirty="0">
                <a:latin typeface="Arial" panose="020B0604020202020204" pitchFamily="34" charset="0"/>
                <a:cs typeface="Arial" panose="020B0604020202020204" pitchFamily="34" charset="0"/>
              </a:rPr>
              <a:t>Create more opportunities for sport, play and exercise in local communities(Birmingham City Council, 2024)</a:t>
            </a: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r>
              <a:rPr lang="en-GB" sz="1800" noProof="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6736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1E49F-48D1-D159-46CC-9FCBBE591FB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6C96934-5ED3-4DCE-0513-77CDB94A2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2" name="Title 1">
            <a:extLst>
              <a:ext uri="{FF2B5EF4-FFF2-40B4-BE49-F238E27FC236}">
                <a16:creationId xmlns:a16="http://schemas.microsoft.com/office/drawing/2014/main" id="{B75AD473-7D6B-FAE7-101C-4A7CA0163C96}"/>
              </a:ext>
            </a:extLst>
          </p:cNvPr>
          <p:cNvSpPr>
            <a:spLocks noGrp="1"/>
          </p:cNvSpPr>
          <p:nvPr/>
        </p:nvSpPr>
        <p:spPr>
          <a:xfrm>
            <a:off x="1261533" y="996242"/>
            <a:ext cx="2212252" cy="681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RESOURCES</a:t>
            </a:r>
            <a:r>
              <a:rPr lang="en-GB" sz="2400" noProof="0" dirty="0"/>
              <a:t>     </a:t>
            </a:r>
          </a:p>
        </p:txBody>
      </p:sp>
      <p:sp>
        <p:nvSpPr>
          <p:cNvPr id="3" name="Content Placeholder 2">
            <a:extLst>
              <a:ext uri="{FF2B5EF4-FFF2-40B4-BE49-F238E27FC236}">
                <a16:creationId xmlns:a16="http://schemas.microsoft.com/office/drawing/2014/main" id="{8E824C43-9575-8D90-A610-1A908808D6F5}"/>
              </a:ext>
            </a:extLst>
          </p:cNvPr>
          <p:cNvSpPr>
            <a:spLocks noGrp="1"/>
          </p:cNvSpPr>
          <p:nvPr/>
        </p:nvSpPr>
        <p:spPr>
          <a:xfrm>
            <a:off x="1261532" y="1602931"/>
            <a:ext cx="5619503" cy="385806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None/>
            </a:pPr>
            <a:r>
              <a:rPr lang="en-GB" sz="1800" noProof="0" dirty="0">
                <a:latin typeface="Arial" panose="020B0604020202020204" pitchFamily="34" charset="0"/>
                <a:cs typeface="Arial" panose="020B0604020202020204" pitchFamily="34" charset="0"/>
              </a:rPr>
              <a:t>Resources from other physical activity campaigns that can be used in the campaign include </a:t>
            </a:r>
            <a:r>
              <a:rPr lang="en-GB" sz="1800" b="1" noProof="0" dirty="0">
                <a:latin typeface="Arial" panose="020B0604020202020204" pitchFamily="34" charset="0"/>
                <a:cs typeface="Arial" panose="020B0604020202020204" pitchFamily="34" charset="0"/>
              </a:rPr>
              <a:t>posters, leaflets, social media posts, videos, and school activities. </a:t>
            </a:r>
            <a:r>
              <a:rPr lang="en-GB" sz="1800" noProof="0" dirty="0">
                <a:latin typeface="Arial" panose="020B0604020202020204" pitchFamily="34" charset="0"/>
                <a:cs typeface="Arial" panose="020B0604020202020204" pitchFamily="34" charset="0"/>
              </a:rPr>
              <a:t>These resources help children learn about the benefits of exercise in a fun and easy way. </a:t>
            </a:r>
            <a:r>
              <a:rPr lang="en-GB" sz="1800" b="1" noProof="0" dirty="0">
                <a:latin typeface="Arial" panose="020B0604020202020204" pitchFamily="34" charset="0"/>
                <a:cs typeface="Arial" panose="020B0604020202020204" pitchFamily="34" charset="0"/>
              </a:rPr>
              <a:t>Games, exercise challenges and reward charts </a:t>
            </a:r>
            <a:r>
              <a:rPr lang="en-GB" sz="1800" noProof="0" dirty="0">
                <a:latin typeface="Arial" panose="020B0604020202020204" pitchFamily="34" charset="0"/>
                <a:cs typeface="Arial" panose="020B0604020202020204" pitchFamily="34" charset="0"/>
              </a:rPr>
              <a:t>can encourage children aged 7-11 to be more physically active in their daily routines</a:t>
            </a:r>
            <a:r>
              <a:rPr lang="en-GB" sz="1800" b="1" noProof="0" dirty="0">
                <a:latin typeface="Arial" panose="020B0604020202020204" pitchFamily="34" charset="0"/>
                <a:cs typeface="Arial" panose="020B0604020202020204" pitchFamily="34" charset="0"/>
              </a:rPr>
              <a:t> </a:t>
            </a:r>
            <a:endParaRPr lang="en-GB" sz="1800"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F89B7F1-367C-FDAC-9894-FEAD61B440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1035" y="1336760"/>
            <a:ext cx="3869991" cy="3261699"/>
          </a:xfrm>
          <a:prstGeom prst="rect">
            <a:avLst/>
          </a:prstGeom>
        </p:spPr>
      </p:pic>
    </p:spTree>
    <p:extLst>
      <p:ext uri="{BB962C8B-B14F-4D97-AF65-F5344CB8AC3E}">
        <p14:creationId xmlns:p14="http://schemas.microsoft.com/office/powerpoint/2010/main" val="1265558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E432B-A27B-D7D5-F7F0-8653D54C8C3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F11E81F-5316-B365-290C-823260EFB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Content Placeholder 2">
            <a:extLst>
              <a:ext uri="{FF2B5EF4-FFF2-40B4-BE49-F238E27FC236}">
                <a16:creationId xmlns:a16="http://schemas.microsoft.com/office/drawing/2014/main" id="{059ADC3E-87D8-4599-BE59-57B040077636}"/>
              </a:ext>
            </a:extLst>
          </p:cNvPr>
          <p:cNvSpPr>
            <a:spLocks noGrp="1"/>
          </p:cNvSpPr>
          <p:nvPr/>
        </p:nvSpPr>
        <p:spPr>
          <a:xfrm>
            <a:off x="1172681" y="1354420"/>
            <a:ext cx="8746618" cy="4364893"/>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lnSpc>
                <a:spcPct val="100000"/>
              </a:lnSpc>
            </a:pPr>
            <a:r>
              <a:rPr lang="en-GB" sz="1800" noProof="0" dirty="0">
                <a:latin typeface="Arial" panose="020B0604020202020204" pitchFamily="34" charset="0"/>
                <a:cs typeface="Arial" panose="020B0604020202020204" pitchFamily="34" charset="0"/>
              </a:rPr>
              <a:t>Jump Start Juniors: Big Energy, Big Fun! This is a health promotion campaign designed for children aged 7-11 years. </a:t>
            </a:r>
          </a:p>
          <a:p>
            <a:pPr>
              <a:lnSpc>
                <a:spcPct val="100000"/>
              </a:lnSpc>
            </a:pPr>
            <a:r>
              <a:rPr lang="en-GB" sz="1800" noProof="0" dirty="0">
                <a:latin typeface="Arial" panose="020B0604020202020204" pitchFamily="34" charset="0"/>
                <a:cs typeface="Arial" panose="020B0604020202020204" pitchFamily="34" charset="0"/>
              </a:rPr>
              <a:t>The campaign aims to help children become more active by participating in fun physical activities such as games, sports, dancing, and active play. It encourages children to be active for 60 minutes every day, as suggested by the WHO and the NHS. </a:t>
            </a:r>
          </a:p>
          <a:p>
            <a:pPr>
              <a:lnSpc>
                <a:spcPct val="100000"/>
              </a:lnSpc>
            </a:pPr>
            <a:r>
              <a:rPr lang="en-GB" sz="1800" noProof="0" dirty="0">
                <a:latin typeface="Arial" panose="020B0604020202020204" pitchFamily="34" charset="0"/>
                <a:cs typeface="Arial" panose="020B0604020202020204" pitchFamily="34" charset="0"/>
              </a:rPr>
              <a:t>By taking part in activities, children improve their fitness, health, confidence, and well-being, while also having fun with their classmates (WHO, 2024; NHS, 2024).</a:t>
            </a:r>
          </a:p>
          <a:p>
            <a:pPr>
              <a:lnSpc>
                <a:spcPct val="100000"/>
              </a:lnSpc>
            </a:pPr>
            <a:r>
              <a:rPr lang="en-GB" sz="1800" noProof="0" dirty="0">
                <a:latin typeface="Arial" panose="020B0604020202020204" pitchFamily="34" charset="0"/>
                <a:cs typeface="Arial" panose="020B0604020202020204" pitchFamily="34" charset="0"/>
              </a:rPr>
              <a:t> The campaign will run for 8 weeks in primary schools or local community settings. Activities will include sports sessions, active playground games, dance challenges, obstacle courses, and family activity events.</a:t>
            </a:r>
          </a:p>
          <a:p>
            <a:pPr>
              <a:lnSpc>
                <a:spcPct val="100000"/>
              </a:lnSpc>
            </a:pPr>
            <a:r>
              <a:rPr lang="en-GB" sz="1800" noProof="0" dirty="0">
                <a:latin typeface="Arial" panose="020B0604020202020204" pitchFamily="34" charset="0"/>
                <a:cs typeface="Arial" panose="020B0604020202020204" pitchFamily="34" charset="0"/>
              </a:rPr>
              <a:t>The overall goal is to increase physical activity levels, reduce inactive behaviours such as excessive screen time, and help children understand the importance of exercise for health.</a:t>
            </a:r>
          </a:p>
        </p:txBody>
      </p:sp>
    </p:spTree>
    <p:extLst>
      <p:ext uri="{BB962C8B-B14F-4D97-AF65-F5344CB8AC3E}">
        <p14:creationId xmlns:p14="http://schemas.microsoft.com/office/powerpoint/2010/main" val="3155869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E068E-34E2-FFEE-8D6C-CDD79FCB19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4C20472-E3B7-9CDB-2A51-CF2F2737CE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pic>
        <p:nvPicPr>
          <p:cNvPr id="2" name="Picture 1" descr="A diagram of evaluation&#10;&#10;AI-generated content may be incorrect.">
            <a:extLst>
              <a:ext uri="{FF2B5EF4-FFF2-40B4-BE49-F238E27FC236}">
                <a16:creationId xmlns:a16="http://schemas.microsoft.com/office/drawing/2014/main" id="{88801F08-86F1-EB3B-B533-4EE46D9565AE}"/>
              </a:ext>
            </a:extLst>
          </p:cNvPr>
          <p:cNvPicPr>
            <a:picLocks noChangeAspect="1"/>
          </p:cNvPicPr>
          <p:nvPr/>
        </p:nvPicPr>
        <p:blipFill>
          <a:blip r:embed="rId4"/>
          <a:srcRect t="27677" b="20642"/>
          <a:stretch>
            <a:fillRect/>
          </a:stretch>
        </p:blipFill>
        <p:spPr>
          <a:xfrm>
            <a:off x="6096000" y="2505049"/>
            <a:ext cx="4506118" cy="2915729"/>
          </a:xfrm>
          <a:prstGeom prst="rect">
            <a:avLst/>
          </a:prstGeom>
        </p:spPr>
      </p:pic>
      <p:sp>
        <p:nvSpPr>
          <p:cNvPr id="3" name="Title 1">
            <a:extLst>
              <a:ext uri="{FF2B5EF4-FFF2-40B4-BE49-F238E27FC236}">
                <a16:creationId xmlns:a16="http://schemas.microsoft.com/office/drawing/2014/main" id="{DD6C9D32-C397-2FEA-2B42-1D98C7F3BDEE}"/>
              </a:ext>
            </a:extLst>
          </p:cNvPr>
          <p:cNvSpPr>
            <a:spLocks noGrp="1"/>
          </p:cNvSpPr>
          <p:nvPr/>
        </p:nvSpPr>
        <p:spPr>
          <a:xfrm>
            <a:off x="1117090" y="1437222"/>
            <a:ext cx="7520723" cy="431628"/>
          </a:xfrm>
          <a:prstGeom prst="rect">
            <a:avLst/>
          </a:prstGeom>
        </p:spPr>
        <p:txBody>
          <a:bodyPr vert="horz" lIns="91440" tIns="45720" rIns="91440" bIns="45720" rtlCol="0" anchor="t">
            <a:normAutofit lnSpcReduction="10000"/>
          </a:bodyPr>
          <a:lstStyle>
            <a:lvl1pPr algn="l" defTabSz="914400" rtl="0" eaLnBrk="1" latinLnBrk="0" hangingPunct="1">
              <a:lnSpc>
                <a:spcPct val="100000"/>
              </a:lnSpc>
              <a:spcBef>
                <a:spcPct val="0"/>
              </a:spcBef>
              <a:buNone/>
              <a:defRPr sz="3400" kern="1200">
                <a:solidFill>
                  <a:schemeClr val="tx1"/>
                </a:solidFill>
                <a:latin typeface="+mj-lt"/>
                <a:ea typeface="+mj-ea"/>
                <a:cs typeface="+mj-cs"/>
              </a:defRPr>
            </a:lvl1pPr>
          </a:lstStyle>
          <a:p>
            <a:r>
              <a:rPr lang="en-GB" sz="2400" noProof="0" dirty="0">
                <a:latin typeface="Arial" panose="020B0604020202020204" pitchFamily="34" charset="0"/>
                <a:cs typeface="Arial" panose="020B0604020202020204" pitchFamily="34" charset="0"/>
              </a:rPr>
              <a:t>Different Types of Evaluation Processes </a:t>
            </a:r>
          </a:p>
        </p:txBody>
      </p:sp>
      <p:sp>
        <p:nvSpPr>
          <p:cNvPr id="4" name="TextBox 3">
            <a:extLst>
              <a:ext uri="{FF2B5EF4-FFF2-40B4-BE49-F238E27FC236}">
                <a16:creationId xmlns:a16="http://schemas.microsoft.com/office/drawing/2014/main" id="{396853A3-7B3E-9300-4994-012962BF165E}"/>
              </a:ext>
            </a:extLst>
          </p:cNvPr>
          <p:cNvSpPr txBox="1"/>
          <p:nvPr/>
        </p:nvSpPr>
        <p:spPr>
          <a:xfrm>
            <a:off x="1117090" y="2481943"/>
            <a:ext cx="4506118" cy="1754326"/>
          </a:xfrm>
          <a:prstGeom prst="rect">
            <a:avLst/>
          </a:prstGeom>
          <a:noFill/>
        </p:spPr>
        <p:txBody>
          <a:bodyPr wrap="square" rtlCol="0">
            <a:spAutoFit/>
          </a:bodyPr>
          <a:lstStyle/>
          <a:p>
            <a:pPr fontAlgn="base"/>
            <a:r>
              <a:rPr lang="en-GB" noProof="0" dirty="0">
                <a:latin typeface="Arial" panose="020B0604020202020204" pitchFamily="34" charset="0"/>
                <a:cs typeface="Arial" panose="020B0604020202020204" pitchFamily="34" charset="0"/>
              </a:rPr>
              <a:t>There are three  main types of evaluation: </a:t>
            </a:r>
          </a:p>
          <a:p>
            <a:pPr fontAlgn="base"/>
            <a:r>
              <a:rPr lang="en-GB" noProof="0" dirty="0">
                <a:latin typeface="Arial" panose="020B0604020202020204" pitchFamily="34" charset="0"/>
                <a:cs typeface="Arial" panose="020B0604020202020204" pitchFamily="34" charset="0"/>
              </a:rPr>
              <a:t>​</a:t>
            </a:r>
          </a:p>
          <a:p>
            <a:pPr fontAlgn="base"/>
            <a:r>
              <a:rPr lang="en-GB" noProof="0" dirty="0">
                <a:latin typeface="Arial" panose="020B0604020202020204" pitchFamily="34" charset="0"/>
                <a:cs typeface="Arial" panose="020B0604020202020204" pitchFamily="34" charset="0"/>
              </a:rPr>
              <a:t>Process of evaluation​</a:t>
            </a:r>
          </a:p>
          <a:p>
            <a:pPr fontAlgn="base"/>
            <a:r>
              <a:rPr lang="en-GB" noProof="0" dirty="0">
                <a:latin typeface="Arial" panose="020B0604020202020204" pitchFamily="34" charset="0"/>
                <a:cs typeface="Arial" panose="020B0604020202020204" pitchFamily="34" charset="0"/>
              </a:rPr>
              <a:t>Impact of evaluation​</a:t>
            </a:r>
          </a:p>
          <a:p>
            <a:pPr fontAlgn="base"/>
            <a:r>
              <a:rPr lang="en-GB" noProof="0" dirty="0">
                <a:latin typeface="Arial" panose="020B0604020202020204" pitchFamily="34" charset="0"/>
                <a:cs typeface="Arial" panose="020B0604020202020204" pitchFamily="34" charset="0"/>
              </a:rPr>
              <a:t>Outcome evaluation (Moore et al.2015)</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5596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47B32-6BA0-8DED-BB3F-1047CD60CC1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1655899-6EC6-123B-0204-968D775722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127AE56F-DEC1-57B5-CBC1-05673EDBC9C8}"/>
              </a:ext>
            </a:extLst>
          </p:cNvPr>
          <p:cNvSpPr txBox="1"/>
          <p:nvPr/>
        </p:nvSpPr>
        <p:spPr>
          <a:xfrm>
            <a:off x="1383845" y="1228392"/>
            <a:ext cx="4499882"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cs typeface="Arial" panose="020B0604020202020204" pitchFamily="34" charset="0"/>
              </a:rPr>
              <a:t>Process of Evaluation</a:t>
            </a:r>
            <a:endParaRPr lang="en-GB" sz="2400"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FA40EB9-E144-012C-8302-333F22211138}"/>
              </a:ext>
            </a:extLst>
          </p:cNvPr>
          <p:cNvSpPr txBox="1"/>
          <p:nvPr/>
        </p:nvSpPr>
        <p:spPr>
          <a:xfrm>
            <a:off x="1383845" y="1751623"/>
            <a:ext cx="8184697" cy="3693319"/>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cs typeface="Arial" panose="020B0604020202020204" pitchFamily="34" charset="0"/>
              </a:rPr>
              <a:t>Monitoring implementation </a:t>
            </a:r>
            <a:r>
              <a:rPr lang="en-GB" sz="1800" b="0" i="0" noProof="0" dirty="0">
                <a:solidFill>
                  <a:srgbClr val="000000"/>
                </a:solidFill>
                <a:effectLst/>
                <a:latin typeface="Arial" panose="020B0604020202020204" pitchFamily="34" charset="0"/>
                <a:cs typeface="Arial" panose="020B0604020202020204" pitchFamily="34" charset="0"/>
              </a:rPr>
              <a:t>​</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Mainly focuses on the campaign activities were delivered as plan or children participated in program or intervention designed how and why it works.</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endParaRPr lang="en-GB" sz="1800" b="0" i="0" u="none" strike="noStrike" noProof="0" dirty="0">
              <a:solidFill>
                <a:srgbClr val="000000"/>
              </a:solidFill>
              <a:effectLst/>
              <a:latin typeface="Arial" panose="020B0604020202020204" pitchFamily="34" charset="0"/>
              <a:cs typeface="Arial" panose="020B0604020202020204" pitchFamily="34" charset="0"/>
            </a:endParaRPr>
          </a:p>
          <a:p>
            <a:pPr algn="l" rtl="0" fontAlgn="base"/>
            <a:r>
              <a:rPr lang="en-GB" sz="1800" b="0" i="0" u="none" strike="noStrike" noProof="0" dirty="0">
                <a:solidFill>
                  <a:srgbClr val="000000"/>
                </a:solidFill>
                <a:effectLst/>
                <a:latin typeface="Arial" panose="020B0604020202020204" pitchFamily="34" charset="0"/>
                <a:cs typeface="Arial" panose="020B0604020202020204" pitchFamily="34" charset="0"/>
              </a:rPr>
              <a:t>There are four main areas</a:t>
            </a:r>
            <a:endParaRPr lang="en-GB" noProof="0" dirty="0">
              <a:solidFill>
                <a:srgbClr val="000000"/>
              </a:solidFill>
              <a:latin typeface="Arial" panose="020B0604020202020204" pitchFamily="34" charset="0"/>
              <a:cs typeface="Arial" panose="020B0604020202020204" pitchFamily="34" charset="0"/>
            </a:endParaRPr>
          </a:p>
          <a:p>
            <a:pPr algn="l" rtl="0" fontAlgn="base"/>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Delivery and fidelity: this area measures the teachers and coaches delivered the physical activity sessions exactly as they designed.</a:t>
            </a:r>
            <a:endParaRPr lang="en-GB" b="0" i="0" noProof="0" dirty="0">
              <a:solidFill>
                <a:srgbClr val="000000"/>
              </a:solidFill>
              <a:effectLst/>
              <a:latin typeface="Arial" panose="020B0604020202020204" pitchFamily="34" charset="0"/>
              <a:cs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Reach and recruitment</a:t>
            </a:r>
            <a:r>
              <a:rPr lang="en-GB" noProof="0" dirty="0">
                <a:solidFill>
                  <a:srgbClr val="000000"/>
                </a:solidFill>
                <a:latin typeface="Arial" panose="020B0604020202020204" pitchFamily="34" charset="0"/>
                <a:cs typeface="Arial" panose="020B0604020202020204" pitchFamily="34" charset="0"/>
              </a:rPr>
              <a:t>: </a:t>
            </a:r>
            <a:r>
              <a:rPr lang="en-GB" sz="1800" b="0" i="0" u="none" strike="noStrike" noProof="0" dirty="0">
                <a:solidFill>
                  <a:srgbClr val="000000"/>
                </a:solidFill>
                <a:effectLst/>
                <a:latin typeface="Arial" panose="020B0604020202020204" pitchFamily="34" charset="0"/>
                <a:cs typeface="Arial" panose="020B0604020202020204" pitchFamily="34" charset="0"/>
              </a:rPr>
              <a:t>it shows how </a:t>
            </a:r>
            <a:r>
              <a:rPr lang="en-GB" noProof="0" dirty="0">
                <a:solidFill>
                  <a:srgbClr val="000000"/>
                </a:solidFill>
                <a:latin typeface="Arial" panose="020B0604020202020204" pitchFamily="34" charset="0"/>
                <a:cs typeface="Arial" panose="020B0604020202020204" pitchFamily="34" charset="0"/>
              </a:rPr>
              <a:t>successful it is, what percentage is eligible, and</a:t>
            </a:r>
            <a:r>
              <a:rPr lang="en-GB" sz="1800" b="0" i="0" u="none" strike="noStrike" noProof="0" dirty="0">
                <a:solidFill>
                  <a:srgbClr val="000000"/>
                </a:solidFill>
                <a:effectLst/>
                <a:latin typeface="Arial" panose="020B0604020202020204" pitchFamily="34" charset="0"/>
                <a:cs typeface="Arial" panose="020B0604020202020204" pitchFamily="34" charset="0"/>
              </a:rPr>
              <a:t> how many attended</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Participant experience: it mainly shows what children felt</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Context and barriers: it shows the activity helped or hindered </a:t>
            </a:r>
            <a:r>
              <a:rPr lang="en-GB" noProof="0" dirty="0">
                <a:solidFill>
                  <a:srgbClr val="000000"/>
                </a:solidFill>
                <a:latin typeface="Arial" panose="020B0604020202020204" pitchFamily="34" charset="0"/>
                <a:cs typeface="Arial" panose="020B0604020202020204" pitchFamily="34" charset="0"/>
              </a:rPr>
              <a:t>(P</a:t>
            </a:r>
            <a:r>
              <a:rPr lang="en-GB" sz="1800" b="0" i="0" u="none" strike="noStrike" noProof="0" dirty="0">
                <a:solidFill>
                  <a:srgbClr val="000000"/>
                </a:solidFill>
                <a:effectLst/>
                <a:latin typeface="Arial" panose="020B0604020202020204" pitchFamily="34" charset="0"/>
                <a:cs typeface="Arial" panose="020B0604020202020204" pitchFamily="34" charset="0"/>
              </a:rPr>
              <a:t>ublic health england,2018).</a:t>
            </a:r>
            <a:endParaRPr lang="en-GB" b="0" i="0" noProof="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8709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3B9D8-A116-4985-3760-14A23E5BC1E2}"/>
            </a:ext>
          </a:extLst>
        </p:cNvPr>
        <p:cNvGrpSpPr/>
        <p:nvPr/>
      </p:nvGrpSpPr>
      <p:grpSpPr>
        <a:xfrm>
          <a:off x="0" y="0"/>
          <a:ext cx="0" cy="0"/>
          <a:chOff x="0" y="0"/>
          <a:chExt cx="0" cy="0"/>
        </a:xfrm>
      </p:grpSpPr>
      <p:pic>
        <p:nvPicPr>
          <p:cNvPr id="2" name="Picture 1" descr="A diagram of a child&amp;#39;s progress&#10;&#10;AI-generated content may be incorrect.">
            <a:extLst>
              <a:ext uri="{FF2B5EF4-FFF2-40B4-BE49-F238E27FC236}">
                <a16:creationId xmlns:a16="http://schemas.microsoft.com/office/drawing/2014/main" id="{F02603E2-9FA2-D44C-3C75-509A42B78F5C}"/>
              </a:ext>
            </a:extLst>
          </p:cNvPr>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3892578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D4179-B71B-7BD8-C680-8E57B63F6D7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3C6CCC6-D941-31ED-9689-29DF8711A3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Content Placeholder 2">
            <a:extLst>
              <a:ext uri="{FF2B5EF4-FFF2-40B4-BE49-F238E27FC236}">
                <a16:creationId xmlns:a16="http://schemas.microsoft.com/office/drawing/2014/main" id="{2B8E8A20-ACF1-D0FA-AE13-8700A9AE2617}"/>
              </a:ext>
            </a:extLst>
          </p:cNvPr>
          <p:cNvSpPr>
            <a:spLocks noGrp="1"/>
          </p:cNvSpPr>
          <p:nvPr/>
        </p:nvSpPr>
        <p:spPr>
          <a:xfrm>
            <a:off x="1342461" y="1973472"/>
            <a:ext cx="8924544" cy="3149600"/>
          </a:xfrm>
          <a:prstGeom prst="rect">
            <a:avLst/>
          </a:prstGeom>
        </p:spPr>
        <p:txBody>
          <a:bodyPr vert="horz" lIns="91440" tIns="45720" rIns="91440" bIns="45720" rtlCol="0" anchor="t">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noProof="0" dirty="0">
                <a:latin typeface="Arial"/>
                <a:ea typeface="Calibri"/>
                <a:cs typeface="Arial"/>
              </a:rPr>
              <a:t>Survey </a:t>
            </a:r>
          </a:p>
          <a:p>
            <a:r>
              <a:rPr lang="en-GB" sz="1800" noProof="0" dirty="0">
                <a:latin typeface="Arial"/>
                <a:ea typeface="Calibri"/>
                <a:cs typeface="Arial"/>
              </a:rPr>
              <a:t>Outcome check - seeing if a program is actually working. We look at what people learned, what skills they gained, how their thinking or attitude changed, and how their actions changed (</a:t>
            </a:r>
            <a:r>
              <a:rPr lang="en-GB" sz="1800" noProof="0" dirty="0" err="1">
                <a:latin typeface="Arial"/>
                <a:ea typeface="Calibri"/>
                <a:cs typeface="Arial"/>
              </a:rPr>
              <a:t>Alemeny</a:t>
            </a:r>
            <a:r>
              <a:rPr lang="en-GB" sz="1800" noProof="0" dirty="0">
                <a:latin typeface="Arial"/>
                <a:ea typeface="Calibri"/>
                <a:cs typeface="Arial"/>
              </a:rPr>
              <a:t>, 2024).</a:t>
            </a:r>
          </a:p>
          <a:p>
            <a:pPr marL="0" indent="0">
              <a:buNone/>
            </a:pPr>
            <a:r>
              <a:rPr lang="en-GB" sz="1800" noProof="0" dirty="0">
                <a:latin typeface="Arial"/>
                <a:ea typeface="Calibri"/>
                <a:cs typeface="Arial"/>
              </a:rPr>
              <a:t>There are main 3 types </a:t>
            </a:r>
          </a:p>
          <a:p>
            <a:r>
              <a:rPr lang="en-GB" sz="1800" noProof="0" dirty="0">
                <a:latin typeface="Arial"/>
                <a:ea typeface="Calibri"/>
                <a:cs typeface="Arial"/>
              </a:rPr>
              <a:t>Preintervention </a:t>
            </a:r>
          </a:p>
          <a:p>
            <a:r>
              <a:rPr lang="en-GB" sz="1800" noProof="0" dirty="0">
                <a:latin typeface="Arial"/>
                <a:ea typeface="Calibri"/>
                <a:cs typeface="Arial"/>
              </a:rPr>
              <a:t>Program delivery </a:t>
            </a:r>
          </a:p>
          <a:p>
            <a:r>
              <a:rPr lang="en-GB" sz="1800" noProof="0" dirty="0">
                <a:latin typeface="Arial"/>
                <a:ea typeface="Calibri"/>
                <a:cs typeface="Arial"/>
              </a:rPr>
              <a:t> Post-intervention (gov.uk, 2018)</a:t>
            </a:r>
          </a:p>
          <a:p>
            <a:endParaRPr lang="en-GB" sz="1800" noProof="0" dirty="0">
              <a:latin typeface="Arial"/>
              <a:ea typeface="Calibri"/>
              <a:cs typeface="Arial"/>
            </a:endParaRPr>
          </a:p>
        </p:txBody>
      </p:sp>
      <p:sp>
        <p:nvSpPr>
          <p:cNvPr id="4" name="TextBox 3">
            <a:extLst>
              <a:ext uri="{FF2B5EF4-FFF2-40B4-BE49-F238E27FC236}">
                <a16:creationId xmlns:a16="http://schemas.microsoft.com/office/drawing/2014/main" id="{E09AD8C9-9372-A1EE-534C-786D3330C2A9}"/>
              </a:ext>
            </a:extLst>
          </p:cNvPr>
          <p:cNvSpPr txBox="1"/>
          <p:nvPr/>
        </p:nvSpPr>
        <p:spPr>
          <a:xfrm>
            <a:off x="1342461" y="1365597"/>
            <a:ext cx="6177280"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Outcome </a:t>
            </a:r>
            <a:r>
              <a:rPr lang="en-GB" sz="2400" noProof="0" dirty="0">
                <a:solidFill>
                  <a:srgbClr val="000000"/>
                </a:solidFill>
                <a:latin typeface="Arial" panose="020B0604020202020204" pitchFamily="34" charset="0"/>
              </a:rPr>
              <a:t>E</a:t>
            </a:r>
            <a:r>
              <a:rPr lang="en-GB" sz="2400" b="0" i="0" u="none" strike="noStrike" noProof="0" dirty="0">
                <a:solidFill>
                  <a:srgbClr val="000000"/>
                </a:solidFill>
                <a:effectLst/>
                <a:latin typeface="Arial" panose="020B0604020202020204" pitchFamily="34" charset="0"/>
              </a:rPr>
              <a:t>valuation </a:t>
            </a:r>
            <a:endParaRPr lang="en-GB" sz="2400" noProof="0" dirty="0"/>
          </a:p>
        </p:txBody>
      </p:sp>
    </p:spTree>
    <p:extLst>
      <p:ext uri="{BB962C8B-B14F-4D97-AF65-F5344CB8AC3E}">
        <p14:creationId xmlns:p14="http://schemas.microsoft.com/office/powerpoint/2010/main" val="16972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C674C-F20B-D4B3-C332-E832B34B313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F5CC0C5-5F37-E265-A53C-98B65B4C87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1"/>
            <a:ext cx="12192000" cy="6969760"/>
          </a:xfrm>
          <a:prstGeom prst="rect">
            <a:avLst/>
          </a:prstGeom>
        </p:spPr>
      </p:pic>
      <p:sp>
        <p:nvSpPr>
          <p:cNvPr id="3" name="TextBox 2">
            <a:extLst>
              <a:ext uri="{FF2B5EF4-FFF2-40B4-BE49-F238E27FC236}">
                <a16:creationId xmlns:a16="http://schemas.microsoft.com/office/drawing/2014/main" id="{D34A3BA2-A7AC-E653-489D-F8F1F6E62871}"/>
              </a:ext>
            </a:extLst>
          </p:cNvPr>
          <p:cNvSpPr txBox="1"/>
          <p:nvPr/>
        </p:nvSpPr>
        <p:spPr>
          <a:xfrm>
            <a:off x="1529032" y="2192409"/>
            <a:ext cx="6666061" cy="2862322"/>
          </a:xfrm>
          <a:prstGeom prst="rect">
            <a:avLst/>
          </a:prstGeom>
          <a:noFill/>
        </p:spPr>
        <p:txBody>
          <a:bodyPr wrap="square">
            <a:spAutoFit/>
          </a:bodyPr>
          <a:lstStyle/>
          <a:p>
            <a:pPr algn="l" rtl="0" fontAlgn="base">
              <a:buNone/>
            </a:pPr>
            <a:r>
              <a:rPr lang="en-GB" sz="1800" b="0" i="0" u="none" strike="noStrike" noProof="0" dirty="0">
                <a:solidFill>
                  <a:srgbClr val="000000"/>
                </a:solidFill>
                <a:effectLst/>
                <a:latin typeface="Arial" panose="020B0604020202020204" pitchFamily="34" charset="0"/>
              </a:rPr>
              <a:t>There are several impacts that show school-led and social marketing improve both health and psychological development. </a:t>
            </a:r>
            <a:r>
              <a:rPr lang="en-GB" noProof="0" dirty="0">
                <a:solidFill>
                  <a:srgbClr val="000000"/>
                </a:solidFill>
                <a:latin typeface="Arial" panose="020B0604020202020204" pitchFamily="34" charset="0"/>
              </a:rPr>
              <a:t>R</a:t>
            </a:r>
            <a:r>
              <a:rPr lang="en-GB" sz="1800" b="0" i="0" u="none" strike="noStrike" noProof="0" dirty="0">
                <a:solidFill>
                  <a:srgbClr val="000000"/>
                </a:solidFill>
                <a:effectLst/>
                <a:latin typeface="Arial" panose="020B0604020202020204" pitchFamily="34" charset="0"/>
              </a:rPr>
              <a:t>ecommended 60 daily minutes to improve cardiovascular fitness, stronger bones, better focus (</a:t>
            </a:r>
            <a:r>
              <a:rPr lang="en-GB" noProof="0" dirty="0">
                <a:solidFill>
                  <a:srgbClr val="000000"/>
                </a:solidFill>
                <a:latin typeface="Arial" panose="020B0604020202020204" pitchFamily="34" charset="0"/>
              </a:rPr>
              <a:t>B</a:t>
            </a:r>
            <a:r>
              <a:rPr lang="en-GB" sz="1800" b="0" i="0" u="none" strike="noStrike" noProof="0" dirty="0">
                <a:solidFill>
                  <a:srgbClr val="000000"/>
                </a:solidFill>
                <a:effectLst/>
                <a:latin typeface="Arial" panose="020B0604020202020204" pitchFamily="34" charset="0"/>
              </a:rPr>
              <a:t>loch et al., 2025).</a:t>
            </a:r>
            <a:r>
              <a:rPr lang="en-GB" sz="1800" b="0" i="0" noProof="0" dirty="0">
                <a:solidFill>
                  <a:srgbClr val="000000"/>
                </a:solidFill>
                <a:effectLst/>
                <a:latin typeface="Arial" panose="020B0604020202020204" pitchFamily="34" charset="0"/>
              </a:rPr>
              <a:t>​</a:t>
            </a:r>
          </a:p>
          <a:p>
            <a:pPr algn="l" rtl="0" fontAlgn="base">
              <a:buNone/>
            </a:pPr>
            <a:endParaRPr lang="en-GB" b="0" i="0" noProof="0" dirty="0">
              <a:solidFill>
                <a:srgbClr val="000000"/>
              </a:solidFill>
              <a:effectLst/>
              <a:latin typeface="Segoe UI" panose="020B0502040204020203" pitchFamily="34" charset="0"/>
            </a:endParaRPr>
          </a:p>
          <a:p>
            <a:pPr algn="l" rtl="0" fontAlgn="base">
              <a:buNone/>
            </a:pPr>
            <a:r>
              <a:rPr lang="en-GB" sz="1800" b="0" i="0" u="none" strike="noStrike" noProof="0" dirty="0">
                <a:solidFill>
                  <a:srgbClr val="000000"/>
                </a:solidFill>
                <a:effectLst/>
                <a:latin typeface="Arial" panose="020B0604020202020204" pitchFamily="34" charset="0"/>
              </a:rPr>
              <a:t>Several measurable impacts</a:t>
            </a:r>
            <a:r>
              <a:rPr lang="en-GB" sz="1800" b="0" i="0" noProof="0" dirty="0">
                <a:solidFill>
                  <a:srgbClr val="000000"/>
                </a:solidFill>
                <a:effectLst/>
                <a:latin typeface="Arial" panose="020B0604020202020204" pitchFamily="34" charset="0"/>
              </a:rPr>
              <a:t>​</a:t>
            </a:r>
            <a:endParaRPr lang="en-GB" noProof="0" dirty="0">
              <a:solidFill>
                <a:srgbClr val="000000"/>
              </a:solidFill>
              <a:latin typeface="Arial" panose="020B0604020202020204" pitchFamily="34" charset="0"/>
            </a:endParaRPr>
          </a:p>
          <a:p>
            <a:pPr algn="l" rtl="0" fontAlgn="base">
              <a:buNone/>
            </a:pPr>
            <a:endParaRPr lang="en-GB" b="0" i="0" noProof="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Physiological and health impacts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Cognitive and academic impacts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Psychological and social impacts </a:t>
            </a:r>
            <a:endParaRPr lang="en-GB" b="0" i="0" noProof="0"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500D992E-221A-7C69-845A-9D44786961A1}"/>
              </a:ext>
            </a:extLst>
          </p:cNvPr>
          <p:cNvSpPr txBox="1"/>
          <p:nvPr/>
        </p:nvSpPr>
        <p:spPr>
          <a:xfrm>
            <a:off x="1529033" y="1393968"/>
            <a:ext cx="6163572"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Impact of Evaluation </a:t>
            </a:r>
            <a:endParaRPr lang="en-GB" sz="2400" noProof="0" dirty="0"/>
          </a:p>
        </p:txBody>
      </p:sp>
    </p:spTree>
    <p:extLst>
      <p:ext uri="{BB962C8B-B14F-4D97-AF65-F5344CB8AC3E}">
        <p14:creationId xmlns:p14="http://schemas.microsoft.com/office/powerpoint/2010/main" val="36481661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F517F-0E32-DEE8-DD12-F729CD72E8B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303E0A0-1E81-4DB0-ECE8-004465E9B2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1320CA5E-B4DD-0742-447C-A3E18BA2E1AF}"/>
              </a:ext>
            </a:extLst>
          </p:cNvPr>
          <p:cNvSpPr txBox="1"/>
          <p:nvPr/>
        </p:nvSpPr>
        <p:spPr>
          <a:xfrm>
            <a:off x="1094014" y="1915219"/>
            <a:ext cx="9764486" cy="3416320"/>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Aim: increased physical activity levels (WHO,2020)</a:t>
            </a:r>
            <a:r>
              <a:rPr lang="en-GB" sz="1800" b="0" i="0" noProof="0" dirty="0">
                <a:solidFill>
                  <a:srgbClr val="000000"/>
                </a:solidFill>
                <a:effectLst/>
                <a:latin typeface="Arial" panose="020B0604020202020204" pitchFamily="34" charset="0"/>
              </a:rPr>
              <a:t>​</a:t>
            </a:r>
          </a:p>
          <a:p>
            <a:pPr algn="l" rtl="0" fontAlgn="base"/>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How it was measured: daily diary; children wrote down what they did each day. Their parents and teachers helped them with it.</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Class checkup: kept a list of kids who showed up for the weekly exercise class.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Before and after survey: gave kids </a:t>
            </a:r>
            <a:r>
              <a:rPr lang="en-GB" noProof="0" dirty="0">
                <a:solidFill>
                  <a:srgbClr val="000000"/>
                </a:solidFill>
                <a:latin typeface="Arial" panose="020B0604020202020204" pitchFamily="34" charset="0"/>
              </a:rPr>
              <a:t>Short form before the campaign started and again after it ended. The form asked: How many days each week do you play or exercise for 60 minutes or more?</a:t>
            </a:r>
            <a:r>
              <a:rPr lang="en-GB" sz="1800" b="0" i="0" u="none" strike="noStrike"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How this was achieved: campaign included fun activities such as games, relay races, dance, and challenges.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Certification and rewards for children encouragement and regular participation.</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By the end of 8 weeks more children achieving 60 min daily and attendance high.</a:t>
            </a:r>
            <a:endParaRPr lang="en-GB" b="0" i="0" noProof="0" dirty="0">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A0C40302-DC44-675B-4927-134F88FE3D14}"/>
              </a:ext>
            </a:extLst>
          </p:cNvPr>
          <p:cNvSpPr>
            <a:spLocks noGrp="1"/>
          </p:cNvSpPr>
          <p:nvPr/>
        </p:nvSpPr>
        <p:spPr>
          <a:xfrm>
            <a:off x="1094014" y="1226247"/>
            <a:ext cx="10168128" cy="5535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sz="2400" noProof="0" dirty="0">
                <a:latin typeface="Arial"/>
                <a:cs typeface="Arial"/>
              </a:rPr>
              <a:t>Measuring Campaign Success </a:t>
            </a:r>
          </a:p>
        </p:txBody>
      </p:sp>
    </p:spTree>
    <p:extLst>
      <p:ext uri="{BB962C8B-B14F-4D97-AF65-F5344CB8AC3E}">
        <p14:creationId xmlns:p14="http://schemas.microsoft.com/office/powerpoint/2010/main" val="1898684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C7E76-A2D4-1558-0D54-1A246F5BC3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F1B8965-9AE5-4CD9-E34A-E4001501C1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26736ADF-7D15-85DE-4656-2620AD208B86}"/>
              </a:ext>
            </a:extLst>
          </p:cNvPr>
          <p:cNvSpPr txBox="1"/>
          <p:nvPr/>
        </p:nvSpPr>
        <p:spPr>
          <a:xfrm>
            <a:off x="1743074" y="2002972"/>
            <a:ext cx="8848726" cy="3416320"/>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How it was measured: </a:t>
            </a:r>
          </a:p>
          <a:p>
            <a:pPr marL="285750" indent="-285750" algn="l" rtl="0" fontAlgn="base">
              <a:buFont typeface="Arial" panose="020B0604020202020204" pitchFamily="34" charset="0"/>
              <a:buChar char="•"/>
            </a:pPr>
            <a:r>
              <a:rPr lang="en-GB" noProof="0" dirty="0">
                <a:solidFill>
                  <a:srgbClr val="000000"/>
                </a:solidFill>
                <a:latin typeface="Arial" panose="020B0604020202020204" pitchFamily="34" charset="0"/>
              </a:rPr>
              <a:t>P</a:t>
            </a:r>
            <a:r>
              <a:rPr lang="en-GB" sz="1800" b="0" i="0" u="none" strike="noStrike" noProof="0" dirty="0">
                <a:solidFill>
                  <a:srgbClr val="000000"/>
                </a:solidFill>
                <a:effectLst/>
                <a:latin typeface="Arial" panose="020B0604020202020204" pitchFamily="34" charset="0"/>
              </a:rPr>
              <a:t>arent survey: parents filled out a form before and after the campaign about how much time their kids spent on screens and just sitting around. </a:t>
            </a:r>
            <a:r>
              <a:rPr lang="en-GB" sz="1800" b="0" i="0" noProof="0" dirty="0">
                <a:solidFill>
                  <a:srgbClr val="000000"/>
                </a:solidFill>
                <a:effectLst/>
                <a:latin typeface="Arial" panose="020B0604020202020204" pitchFamily="34" charset="0"/>
              </a:rPr>
              <a:t>​</a:t>
            </a:r>
          </a:p>
          <a:p>
            <a:pPr algn="l" rtl="0" fontAlgn="base"/>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Kids record: children wrote down how much time they spend watching tv, using tablets, and playing games.</a:t>
            </a:r>
            <a:r>
              <a:rPr lang="en-GB" sz="1800" b="0" i="0" noProof="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GB" b="0" i="0" noProof="0" dirty="0">
              <a:solidFill>
                <a:srgbClr val="000000"/>
              </a:solidFill>
              <a:effectLst/>
              <a:latin typeface="Arial" panose="020B0604020202020204" pitchFamily="34" charset="0"/>
            </a:endParaRPr>
          </a:p>
          <a:p>
            <a:pPr algn="l" rtl="0" fontAlgn="base"/>
            <a:r>
              <a:rPr lang="en-GB" sz="1800" b="0" i="0" u="none" strike="noStrike" noProof="0" dirty="0">
                <a:solidFill>
                  <a:srgbClr val="000000"/>
                </a:solidFill>
                <a:effectLst/>
                <a:latin typeface="Arial" panose="020B0604020202020204" pitchFamily="34" charset="0"/>
              </a:rPr>
              <a:t>How we did: </a:t>
            </a:r>
          </a:p>
          <a:p>
            <a:pPr algn="l" rtl="0" fontAlgn="base"/>
            <a:endParaRPr lang="en-GB" sz="1800" b="0" i="0" u="none" strike="noStrike" noProof="0"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The campaign told kids to replace some screen time with active play </a:t>
            </a:r>
            <a:endParaRPr lang="en-GB" sz="1800" b="0" i="0" noProof="0"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Every week there were fun challenges outdoor games, walking, and activities with family</a:t>
            </a:r>
            <a:r>
              <a:rPr lang="en-GB" noProof="0" dirty="0">
                <a:solidFill>
                  <a:srgbClr val="000000"/>
                </a:solidFill>
                <a:latin typeface="Arial" panose="020B0604020202020204" pitchFamily="34" charset="0"/>
              </a:rPr>
              <a:t>  </a:t>
            </a:r>
            <a:r>
              <a:rPr lang="en-GB" sz="1800" b="0" i="0" u="none" strike="noStrike" noProof="0" dirty="0">
                <a:solidFill>
                  <a:srgbClr val="000000"/>
                </a:solidFill>
                <a:effectLst/>
                <a:latin typeface="Arial" panose="020B0604020202020204" pitchFamily="34" charset="0"/>
              </a:rPr>
              <a:t>(</a:t>
            </a:r>
            <a:r>
              <a:rPr lang="en-GB" noProof="0" dirty="0">
                <a:solidFill>
                  <a:srgbClr val="000000"/>
                </a:solidFill>
                <a:latin typeface="Arial" panose="020B0604020202020204" pitchFamily="34" charset="0"/>
              </a:rPr>
              <a:t>UK</a:t>
            </a:r>
            <a:r>
              <a:rPr lang="en-GB" sz="1800" b="0" i="0" u="none" strike="noStrike" noProof="0" dirty="0">
                <a:solidFill>
                  <a:srgbClr val="000000"/>
                </a:solidFill>
                <a:effectLst/>
                <a:latin typeface="Arial" panose="020B0604020202020204" pitchFamily="34" charset="0"/>
              </a:rPr>
              <a:t> </a:t>
            </a:r>
            <a:r>
              <a:rPr lang="en-GB" noProof="0" dirty="0">
                <a:solidFill>
                  <a:srgbClr val="000000"/>
                </a:solidFill>
                <a:latin typeface="Arial" panose="020B0604020202020204" pitchFamily="34" charset="0"/>
              </a:rPr>
              <a:t>C</a:t>
            </a:r>
            <a:r>
              <a:rPr lang="en-GB" sz="1800" b="0" i="0" u="none" strike="noStrike" noProof="0" dirty="0">
                <a:solidFill>
                  <a:srgbClr val="000000"/>
                </a:solidFill>
                <a:effectLst/>
                <a:latin typeface="Arial" panose="020B0604020202020204" pitchFamily="34" charset="0"/>
              </a:rPr>
              <a:t>hief Officers, 2019).</a:t>
            </a:r>
            <a:endParaRPr lang="en-GB" b="0" i="0" noProof="0" dirty="0">
              <a:solidFill>
                <a:srgbClr val="000000"/>
              </a:solidFill>
              <a:effectLst/>
              <a:latin typeface="Arial" panose="020B0604020202020204" pitchFamily="34" charset="0"/>
            </a:endParaRPr>
          </a:p>
        </p:txBody>
      </p:sp>
      <p:sp>
        <p:nvSpPr>
          <p:cNvPr id="4" name="TextBox 3">
            <a:extLst>
              <a:ext uri="{FF2B5EF4-FFF2-40B4-BE49-F238E27FC236}">
                <a16:creationId xmlns:a16="http://schemas.microsoft.com/office/drawing/2014/main" id="{C7F2ED2A-DEE3-E94B-FC37-7DAF62FC690B}"/>
              </a:ext>
            </a:extLst>
          </p:cNvPr>
          <p:cNvSpPr txBox="1"/>
          <p:nvPr/>
        </p:nvSpPr>
        <p:spPr>
          <a:xfrm>
            <a:off x="1743074" y="1438708"/>
            <a:ext cx="6229350"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Aim 2: Reduce </a:t>
            </a:r>
            <a:r>
              <a:rPr lang="en-GB" sz="2400" noProof="0" dirty="0">
                <a:solidFill>
                  <a:srgbClr val="000000"/>
                </a:solidFill>
                <a:latin typeface="Arial" panose="020B0604020202020204" pitchFamily="34" charset="0"/>
              </a:rPr>
              <a:t>N</a:t>
            </a:r>
            <a:r>
              <a:rPr lang="en-GB" sz="2400" b="0" i="0" u="none" strike="noStrike" noProof="0" dirty="0">
                <a:solidFill>
                  <a:srgbClr val="000000"/>
                </a:solidFill>
                <a:effectLst/>
                <a:latin typeface="Arial" panose="020B0604020202020204" pitchFamily="34" charset="0"/>
              </a:rPr>
              <a:t>egative </a:t>
            </a:r>
            <a:r>
              <a:rPr lang="en-GB" sz="2400" noProof="0" dirty="0">
                <a:solidFill>
                  <a:srgbClr val="000000"/>
                </a:solidFill>
                <a:latin typeface="Arial" panose="020B0604020202020204" pitchFamily="34" charset="0"/>
              </a:rPr>
              <a:t>B</a:t>
            </a:r>
            <a:r>
              <a:rPr lang="en-GB" sz="2400" b="0" i="0" u="none" strike="noStrike" noProof="0" dirty="0">
                <a:solidFill>
                  <a:srgbClr val="000000"/>
                </a:solidFill>
                <a:effectLst/>
                <a:latin typeface="Arial" panose="020B0604020202020204" pitchFamily="34" charset="0"/>
              </a:rPr>
              <a:t>ehaviours </a:t>
            </a:r>
            <a:endParaRPr lang="en-GB" sz="2400" noProof="0" dirty="0"/>
          </a:p>
        </p:txBody>
      </p:sp>
    </p:spTree>
    <p:extLst>
      <p:ext uri="{BB962C8B-B14F-4D97-AF65-F5344CB8AC3E}">
        <p14:creationId xmlns:p14="http://schemas.microsoft.com/office/powerpoint/2010/main" val="4039364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53375-7C92-E9D3-8193-31E198661BFA}"/>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935AE7F-5FE5-3275-1E04-1135E3607A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05CC4DA7-991C-5CCE-7F72-F24551FFEDA4}"/>
              </a:ext>
            </a:extLst>
          </p:cNvPr>
          <p:cNvSpPr txBox="1"/>
          <p:nvPr/>
        </p:nvSpPr>
        <p:spPr>
          <a:xfrm>
            <a:off x="1253911" y="1643537"/>
            <a:ext cx="9546361" cy="3693319"/>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How it was measured:</a:t>
            </a:r>
          </a:p>
          <a:p>
            <a:pPr algn="l" rtl="0" fontAlgn="base"/>
            <a:r>
              <a:rPr lang="en-GB" noProof="0" dirty="0">
                <a:solidFill>
                  <a:srgbClr val="000000"/>
                </a:solidFill>
                <a:latin typeface="Arial" panose="020B0604020202020204" pitchFamily="34" charset="0"/>
              </a:rPr>
              <a:t>Q</a:t>
            </a:r>
            <a:r>
              <a:rPr lang="en-GB" sz="1800" b="0" i="0" u="none" strike="noStrike" noProof="0" dirty="0">
                <a:solidFill>
                  <a:srgbClr val="000000"/>
                </a:solidFill>
                <a:effectLst/>
                <a:latin typeface="Arial" panose="020B0604020202020204" pitchFamily="34" charset="0"/>
              </a:rPr>
              <a:t>uiz: kids did a short quiz before the campaign started and again after i</a:t>
            </a:r>
            <a:r>
              <a:rPr lang="en-GB" noProof="0" dirty="0">
                <a:solidFill>
                  <a:srgbClr val="000000"/>
                </a:solidFill>
                <a:latin typeface="Arial" panose="020B0604020202020204" pitchFamily="34" charset="0"/>
              </a:rPr>
              <a:t>t </a:t>
            </a:r>
            <a:r>
              <a:rPr lang="en-GB" sz="1800" b="0" i="0" u="none" strike="noStrike" noProof="0" dirty="0">
                <a:solidFill>
                  <a:srgbClr val="000000"/>
                </a:solidFill>
                <a:effectLst/>
                <a:latin typeface="Arial" panose="020B0604020202020204" pitchFamily="34" charset="0"/>
              </a:rPr>
              <a:t>ended.</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Questions: </a:t>
            </a:r>
            <a:r>
              <a:rPr lang="en-GB" noProof="0" dirty="0">
                <a:solidFill>
                  <a:srgbClr val="000000"/>
                </a:solidFill>
                <a:latin typeface="Arial" panose="020B0604020202020204" pitchFamily="34" charset="0"/>
              </a:rPr>
              <a:t>The quiz asked about the benefits of exercise, the amount of activity children should engage in, and how to make healthy choices.</a:t>
            </a:r>
            <a:endParaRPr lang="en-GB" sz="1800" b="0" i="0" u="none" strike="noStrike" noProof="0" dirty="0">
              <a:solidFill>
                <a:srgbClr val="000000"/>
              </a:solidFill>
              <a:effectLst/>
              <a:latin typeface="Arial" panose="020B0604020202020204" pitchFamily="34" charset="0"/>
            </a:endParaRPr>
          </a:p>
          <a:p>
            <a:pPr fontAlgn="base"/>
            <a:r>
              <a:rPr lang="en-GB" sz="1800" b="0" i="0" u="none" strike="noStrike" noProof="0" dirty="0">
                <a:solidFill>
                  <a:srgbClr val="000000"/>
                </a:solidFill>
                <a:effectLst/>
                <a:latin typeface="Arial" panose="020B0604020202020204" pitchFamily="34" charset="0"/>
              </a:rPr>
              <a:t>How we did: </a:t>
            </a:r>
          </a:p>
          <a:p>
            <a:pPr fontAlgn="base">
              <a:buFont typeface="Arial" panose="020B0604020202020204" pitchFamily="34" charset="0"/>
              <a:buChar char="•"/>
            </a:pPr>
            <a:endParaRPr lang="en-GB" noProof="0" dirty="0">
              <a:solidFill>
                <a:srgbClr val="000000"/>
              </a:solidFill>
              <a:latin typeface="Arial" panose="020B0604020202020204" pitchFamily="34" charset="0"/>
            </a:endParaRPr>
          </a:p>
          <a:p>
            <a:pPr fontAlgn="base">
              <a:buFont typeface="Arial" panose="020B0604020202020204" pitchFamily="34" charset="0"/>
              <a:buChar char="•"/>
            </a:pPr>
            <a:r>
              <a:rPr lang="en-GB" noProof="0" dirty="0">
                <a:solidFill>
                  <a:srgbClr val="000000"/>
                </a:solidFill>
                <a:latin typeface="Arial" panose="020B0604020202020204" pitchFamily="34" charset="0"/>
              </a:rPr>
              <a:t>Each week included short lessons that utilised games, posters, class discussions, and worksheets.</a:t>
            </a:r>
            <a:r>
              <a:rPr lang="en-GB" sz="1800" b="0" i="0" u="none" strike="noStrike" noProof="0" dirty="0">
                <a:solidFill>
                  <a:srgbClr val="000000"/>
                </a:solidFill>
                <a:effectLst/>
                <a:latin typeface="Arial" panose="020B0604020202020204" pitchFamily="34" charset="0"/>
              </a:rPr>
              <a:t> To teach them. </a:t>
            </a:r>
            <a:r>
              <a:rPr lang="en-GB" noProof="0" dirty="0">
                <a:solidFill>
                  <a:srgbClr val="000000"/>
                </a:solidFill>
                <a:latin typeface="Arial" panose="020B0604020202020204" pitchFamily="34" charset="0"/>
              </a:rPr>
              <a:t>K</a:t>
            </a:r>
            <a:r>
              <a:rPr lang="en-GB" sz="1800" b="0" i="0" u="none" strike="noStrike" noProof="0" dirty="0">
                <a:solidFill>
                  <a:srgbClr val="000000"/>
                </a:solidFill>
                <a:effectLst/>
                <a:latin typeface="Arial" panose="020B0604020202020204" pitchFamily="34" charset="0"/>
              </a:rPr>
              <a:t>ids </a:t>
            </a:r>
            <a:r>
              <a:rPr lang="en-GB" noProof="0" dirty="0">
                <a:solidFill>
                  <a:srgbClr val="000000"/>
                </a:solidFill>
                <a:latin typeface="Arial" panose="020B0604020202020204" pitchFamily="34" charset="0"/>
              </a:rPr>
              <a:t>learned why moving and playing is important for health,</a:t>
            </a:r>
            <a:r>
              <a:rPr lang="en-GB" sz="1800" b="0" i="0" u="none" strike="noStrike" noProof="0" dirty="0">
                <a:solidFill>
                  <a:srgbClr val="000000"/>
                </a:solidFill>
                <a:effectLst/>
                <a:latin typeface="Arial" panose="020B0604020202020204" pitchFamily="34" charset="0"/>
              </a:rPr>
              <a:t> fitness, and feeling good.</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Result: After the campaign, kids got higher scores on the quiz. This showed their understanding. (Public Health England, 2020)</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noProof="0" dirty="0">
                <a:solidFill>
                  <a:srgbClr val="000000"/>
                </a:solidFill>
                <a:latin typeface="Arial" panose="020B0604020202020204" pitchFamily="34" charset="0"/>
              </a:rPr>
              <a:t>After eight weeks, they likely did not reach their goals. Eight weeks is not long enough to see significant results.</a:t>
            </a:r>
            <a:endParaRPr lang="en-GB" b="0" i="0" noProof="0" dirty="0">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3FB20489-F2C9-ACB7-0025-906C94DA6ADD}"/>
              </a:ext>
            </a:extLst>
          </p:cNvPr>
          <p:cNvSpPr>
            <a:spLocks noGrp="1"/>
          </p:cNvSpPr>
          <p:nvPr/>
        </p:nvSpPr>
        <p:spPr>
          <a:xfrm>
            <a:off x="1253911" y="1132015"/>
            <a:ext cx="10168128" cy="51152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sz="2400" noProof="0" dirty="0">
                <a:latin typeface="Arial"/>
                <a:cs typeface="Arial"/>
              </a:rPr>
              <a:t>Aim 3: Improve Knowledge of Physical Activity </a:t>
            </a:r>
          </a:p>
        </p:txBody>
      </p:sp>
    </p:spTree>
    <p:extLst>
      <p:ext uri="{BB962C8B-B14F-4D97-AF65-F5344CB8AC3E}">
        <p14:creationId xmlns:p14="http://schemas.microsoft.com/office/powerpoint/2010/main" val="2977837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CA | International Sport and Culture ...">
            <a:extLst>
              <a:ext uri="{FF2B5EF4-FFF2-40B4-BE49-F238E27FC236}">
                <a16:creationId xmlns:a16="http://schemas.microsoft.com/office/drawing/2014/main" id="{E2F5BB8B-2D8F-30B4-6A04-54D61582EC21}"/>
              </a:ext>
            </a:extLst>
          </p:cNvPr>
          <p:cNvPicPr>
            <a:picLocks noChangeAspect="1"/>
          </p:cNvPicPr>
          <p:nvPr/>
        </p:nvPicPr>
        <p:blipFill>
          <a:blip r:embed="rId2"/>
          <a:stretch>
            <a:fillRect/>
          </a:stretch>
        </p:blipFill>
        <p:spPr>
          <a:xfrm>
            <a:off x="120632" y="5901835"/>
            <a:ext cx="1235895" cy="685696"/>
          </a:xfrm>
          <a:prstGeom prst="rect">
            <a:avLst/>
          </a:prstGeom>
        </p:spPr>
      </p:pic>
      <p:pic>
        <p:nvPicPr>
          <p:cNvPr id="3" name="Picture 2" descr="Better Health - Brand | Campaigns | Campaign Resource Centre">
            <a:extLst>
              <a:ext uri="{FF2B5EF4-FFF2-40B4-BE49-F238E27FC236}">
                <a16:creationId xmlns:a16="http://schemas.microsoft.com/office/drawing/2014/main" id="{25E8BD6F-B49C-D7B7-5C26-47FDF5C8909C}"/>
              </a:ext>
            </a:extLst>
          </p:cNvPr>
          <p:cNvPicPr>
            <a:picLocks noChangeAspect="1"/>
          </p:cNvPicPr>
          <p:nvPr/>
        </p:nvPicPr>
        <p:blipFill>
          <a:blip r:embed="rId3"/>
          <a:srcRect l="15239" t="17405" r="14765" b="15777"/>
          <a:stretch>
            <a:fillRect/>
          </a:stretch>
        </p:blipFill>
        <p:spPr>
          <a:xfrm>
            <a:off x="1450469" y="5940607"/>
            <a:ext cx="1071976" cy="716924"/>
          </a:xfrm>
          <a:prstGeom prst="rect">
            <a:avLst/>
          </a:prstGeom>
        </p:spPr>
      </p:pic>
      <p:pic>
        <p:nvPicPr>
          <p:cNvPr id="4" name="Picture 3" descr="Healthier Families - Home - NHS">
            <a:extLst>
              <a:ext uri="{FF2B5EF4-FFF2-40B4-BE49-F238E27FC236}">
                <a16:creationId xmlns:a16="http://schemas.microsoft.com/office/drawing/2014/main" id="{0ED03484-87FD-E6DC-9363-8429DCF611DD}"/>
              </a:ext>
            </a:extLst>
          </p:cNvPr>
          <p:cNvPicPr>
            <a:picLocks noChangeAspect="1"/>
          </p:cNvPicPr>
          <p:nvPr/>
        </p:nvPicPr>
        <p:blipFill>
          <a:blip r:embed="rId4"/>
          <a:srcRect l="24586" t="22582" r="25657" b="22656"/>
          <a:stretch>
            <a:fillRect/>
          </a:stretch>
        </p:blipFill>
        <p:spPr>
          <a:xfrm>
            <a:off x="2616387" y="6039022"/>
            <a:ext cx="943926" cy="542812"/>
          </a:xfrm>
          <a:prstGeom prst="rect">
            <a:avLst/>
          </a:prstGeom>
        </p:spPr>
      </p:pic>
      <p:pic>
        <p:nvPicPr>
          <p:cNvPr id="5" name="Picture 4" descr="Logo and brand toolkit | Sport England">
            <a:extLst>
              <a:ext uri="{FF2B5EF4-FFF2-40B4-BE49-F238E27FC236}">
                <a16:creationId xmlns:a16="http://schemas.microsoft.com/office/drawing/2014/main" id="{CDA1A9BD-04FB-2324-CE92-086F66CC0FEC}"/>
              </a:ext>
            </a:extLst>
          </p:cNvPr>
          <p:cNvPicPr>
            <a:picLocks noChangeAspect="1"/>
          </p:cNvPicPr>
          <p:nvPr/>
        </p:nvPicPr>
        <p:blipFill>
          <a:blip r:embed="rId5"/>
          <a:srcRect t="13612" b="16474"/>
          <a:stretch>
            <a:fillRect/>
          </a:stretch>
        </p:blipFill>
        <p:spPr>
          <a:xfrm>
            <a:off x="3654255" y="6050381"/>
            <a:ext cx="1545038" cy="520094"/>
          </a:xfrm>
          <a:prstGeom prst="rect">
            <a:avLst/>
          </a:prstGeom>
        </p:spPr>
      </p:pic>
      <p:pic>
        <p:nvPicPr>
          <p:cNvPr id="6" name="Picture 5" descr="Members of / Partners | FiiTBALL">
            <a:extLst>
              <a:ext uri="{FF2B5EF4-FFF2-40B4-BE49-F238E27FC236}">
                <a16:creationId xmlns:a16="http://schemas.microsoft.com/office/drawing/2014/main" id="{08F66822-847A-6F6F-23B4-E597EFE8B23D}"/>
              </a:ext>
            </a:extLst>
          </p:cNvPr>
          <p:cNvPicPr>
            <a:picLocks noChangeAspect="1"/>
          </p:cNvPicPr>
          <p:nvPr/>
        </p:nvPicPr>
        <p:blipFill>
          <a:blip r:embed="rId6"/>
          <a:stretch>
            <a:fillRect/>
          </a:stretch>
        </p:blipFill>
        <p:spPr>
          <a:xfrm>
            <a:off x="5340206" y="6129766"/>
            <a:ext cx="1299354" cy="440711"/>
          </a:xfrm>
          <a:prstGeom prst="rect">
            <a:avLst/>
          </a:prstGeom>
        </p:spPr>
      </p:pic>
      <p:pic>
        <p:nvPicPr>
          <p:cNvPr id="7" name="Picture 6">
            <a:extLst>
              <a:ext uri="{FF2B5EF4-FFF2-40B4-BE49-F238E27FC236}">
                <a16:creationId xmlns:a16="http://schemas.microsoft.com/office/drawing/2014/main" id="{CBA994D3-6820-61A8-FE85-1F7AC7723156}"/>
              </a:ext>
            </a:extLst>
          </p:cNvPr>
          <p:cNvPicPr>
            <a:picLocks noChangeAspect="1"/>
          </p:cNvPicPr>
          <p:nvPr/>
        </p:nvPicPr>
        <p:blipFill>
          <a:blip r:embed="rId7"/>
          <a:stretch>
            <a:fillRect/>
          </a:stretch>
        </p:blipFill>
        <p:spPr>
          <a:xfrm>
            <a:off x="6688628" y="6050381"/>
            <a:ext cx="1743889" cy="530142"/>
          </a:xfrm>
          <a:prstGeom prst="rect">
            <a:avLst/>
          </a:prstGeom>
        </p:spPr>
      </p:pic>
      <p:pic>
        <p:nvPicPr>
          <p:cNvPr id="8" name="Picture 7" descr="Academic Career Paths for Healthcare ...">
            <a:extLst>
              <a:ext uri="{FF2B5EF4-FFF2-40B4-BE49-F238E27FC236}">
                <a16:creationId xmlns:a16="http://schemas.microsoft.com/office/drawing/2014/main" id="{04190C5B-DEF0-2901-9A78-B7CFA31C77F9}"/>
              </a:ext>
            </a:extLst>
          </p:cNvPr>
          <p:cNvPicPr>
            <a:picLocks noChangeAspect="1"/>
          </p:cNvPicPr>
          <p:nvPr/>
        </p:nvPicPr>
        <p:blipFill>
          <a:blip r:embed="rId8"/>
          <a:srcRect l="19213" t="21067" r="17921" b="18504"/>
          <a:stretch>
            <a:fillRect/>
          </a:stretch>
        </p:blipFill>
        <p:spPr>
          <a:xfrm>
            <a:off x="10088439" y="5828130"/>
            <a:ext cx="905682" cy="731990"/>
          </a:xfrm>
          <a:prstGeom prst="rect">
            <a:avLst/>
          </a:prstGeom>
        </p:spPr>
      </p:pic>
      <p:pic>
        <p:nvPicPr>
          <p:cNvPr id="9" name="Picture 8" descr="Birmingham Health Partners – Strategic clinical-academic research  partnership">
            <a:extLst>
              <a:ext uri="{FF2B5EF4-FFF2-40B4-BE49-F238E27FC236}">
                <a16:creationId xmlns:a16="http://schemas.microsoft.com/office/drawing/2014/main" id="{715D0F2C-C25A-8979-CCFB-3864C1C77961}"/>
              </a:ext>
            </a:extLst>
          </p:cNvPr>
          <p:cNvPicPr>
            <a:picLocks noChangeAspect="1"/>
          </p:cNvPicPr>
          <p:nvPr/>
        </p:nvPicPr>
        <p:blipFill>
          <a:blip r:embed="rId9"/>
          <a:stretch>
            <a:fillRect/>
          </a:stretch>
        </p:blipFill>
        <p:spPr>
          <a:xfrm>
            <a:off x="8524364" y="5838488"/>
            <a:ext cx="1564077" cy="731989"/>
          </a:xfrm>
          <a:prstGeom prst="rect">
            <a:avLst/>
          </a:prstGeom>
        </p:spPr>
      </p:pic>
      <p:pic>
        <p:nvPicPr>
          <p:cNvPr id="14" name="Picture 13">
            <a:extLst>
              <a:ext uri="{FF2B5EF4-FFF2-40B4-BE49-F238E27FC236}">
                <a16:creationId xmlns:a16="http://schemas.microsoft.com/office/drawing/2014/main" id="{A9305ED3-77C2-0AF5-7031-36D2376F53F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0"/>
            <a:ext cx="12192000" cy="5828130"/>
          </a:xfrm>
          <a:prstGeom prst="rect">
            <a:avLst/>
          </a:prstGeom>
        </p:spPr>
      </p:pic>
      <p:pic>
        <p:nvPicPr>
          <p:cNvPr id="10" name="Picture 9" descr="Healthy Brum | Birmingham">
            <a:extLst>
              <a:ext uri="{FF2B5EF4-FFF2-40B4-BE49-F238E27FC236}">
                <a16:creationId xmlns:a16="http://schemas.microsoft.com/office/drawing/2014/main" id="{640CADC8-672C-585C-3EAF-5E584099E2DD}"/>
              </a:ext>
            </a:extLst>
          </p:cNvPr>
          <p:cNvPicPr>
            <a:picLocks noChangeAspect="1"/>
          </p:cNvPicPr>
          <p:nvPr/>
        </p:nvPicPr>
        <p:blipFill>
          <a:blip r:embed="rId11"/>
          <a:stretch>
            <a:fillRect/>
          </a:stretch>
        </p:blipFill>
        <p:spPr>
          <a:xfrm>
            <a:off x="11085968" y="5778942"/>
            <a:ext cx="791533" cy="791533"/>
          </a:xfrm>
          <a:prstGeom prst="rect">
            <a:avLst/>
          </a:prstGeom>
        </p:spPr>
      </p:pic>
    </p:spTree>
    <p:extLst>
      <p:ext uri="{BB962C8B-B14F-4D97-AF65-F5344CB8AC3E}">
        <p14:creationId xmlns:p14="http://schemas.microsoft.com/office/powerpoint/2010/main" val="4200853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AEDB3-035C-EEE0-8EB6-9AB9D335C11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1B514B3-1F4A-828B-6C83-1ED1C3B46D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8CA59C56-5B69-5E48-0E6B-C4932412BE03}"/>
              </a:ext>
            </a:extLst>
          </p:cNvPr>
          <p:cNvSpPr txBox="1"/>
          <p:nvPr/>
        </p:nvSpPr>
        <p:spPr>
          <a:xfrm>
            <a:off x="1657042" y="2217336"/>
            <a:ext cx="8964548"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Aft>
                <a:spcPts val="600"/>
              </a:spcAft>
            </a:pPr>
            <a:r>
              <a:rPr lang="en-GB" sz="2000" b="1" noProof="0" dirty="0">
                <a:solidFill>
                  <a:schemeClr val="tx2"/>
                </a:solidFill>
                <a:latin typeface="Arial"/>
                <a:cs typeface="Arial"/>
              </a:rPr>
              <a:t>Benefits and Challenges of Increasing Physical Activity in Children Campaign: JumpStart Juniors – Big Energy, Big Fun</a:t>
            </a:r>
            <a:endParaRPr lang="en-GB" b="1" noProof="0" dirty="0">
              <a:solidFill>
                <a:schemeClr val="tx2"/>
              </a:solidFill>
              <a:latin typeface="Arial"/>
              <a:cs typeface="Arial"/>
            </a:endParaRPr>
          </a:p>
          <a:p>
            <a:pPr indent="-228600" algn="ctr">
              <a:lnSpc>
                <a:spcPct val="90000"/>
              </a:lnSpc>
              <a:spcAft>
                <a:spcPts val="600"/>
              </a:spcAft>
              <a:buFont typeface="Arial" panose="020B0604020202020204" pitchFamily="34" charset="0"/>
              <a:buChar char="•"/>
            </a:pPr>
            <a:endParaRPr lang="en-GB" sz="2000" b="1" noProof="0" dirty="0">
              <a:solidFill>
                <a:schemeClr val="tx2"/>
              </a:solidFill>
              <a:latin typeface="Arial"/>
              <a:cs typeface="Arial"/>
            </a:endParaRPr>
          </a:p>
          <a:p>
            <a:pPr indent="-228600" algn="ctr">
              <a:lnSpc>
                <a:spcPct val="90000"/>
              </a:lnSpc>
              <a:spcAft>
                <a:spcPts val="600"/>
              </a:spcAft>
              <a:buFont typeface="Arial" panose="020B0604020202020204" pitchFamily="34" charset="0"/>
              <a:buChar char="•"/>
            </a:pPr>
            <a:endParaRPr lang="en-GB" sz="2000" b="1" noProof="0" dirty="0">
              <a:solidFill>
                <a:schemeClr val="tx2"/>
              </a:solidFill>
              <a:latin typeface="Arial"/>
              <a:cs typeface="Arial"/>
            </a:endParaRPr>
          </a:p>
          <a:p>
            <a:pPr algn="ctr">
              <a:lnSpc>
                <a:spcPct val="90000"/>
              </a:lnSpc>
              <a:spcAft>
                <a:spcPts val="600"/>
              </a:spcAft>
            </a:pPr>
            <a:r>
              <a:rPr lang="en-GB" sz="2000" b="1" noProof="0" dirty="0">
                <a:solidFill>
                  <a:schemeClr val="tx2"/>
                </a:solidFill>
                <a:latin typeface="Arial"/>
                <a:cs typeface="Arial"/>
              </a:rPr>
              <a:t>Promoting physical activity among primary school children aged 7-11 years.</a:t>
            </a:r>
          </a:p>
        </p:txBody>
      </p:sp>
    </p:spTree>
    <p:extLst>
      <p:ext uri="{BB962C8B-B14F-4D97-AF65-F5344CB8AC3E}">
        <p14:creationId xmlns:p14="http://schemas.microsoft.com/office/powerpoint/2010/main" val="7991316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DAB9A-3E59-F5DA-5289-5777A0BE09B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29FEDDC-0B00-88C2-ED43-A2BCE2FFA6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8A1BCFC-1F14-39C1-AFEA-1B76255B256E}"/>
              </a:ext>
            </a:extLst>
          </p:cNvPr>
          <p:cNvSpPr txBox="1"/>
          <p:nvPr/>
        </p:nvSpPr>
        <p:spPr>
          <a:xfrm>
            <a:off x="1623876" y="1445165"/>
            <a:ext cx="4766700"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Why Physical Activity Matters</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Many children in the UK do not achieve the 60 minutes of vigorous exercise recommended by health professionals (Hesketh, 2022). According to Sport England (2025), 49.1% of children are meeting the Chief Medical Officer’s guidelines.</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Physical inactivity can lead to obesity and poor mental health (Nuffield Health, 2024).  </a:t>
            </a:r>
          </a:p>
          <a:p>
            <a:r>
              <a:rPr lang="en-GB" noProof="0" dirty="0">
                <a:latin typeface="Arial" panose="020B0604020202020204" pitchFamily="34" charset="0"/>
                <a:cs typeface="Arial" panose="020B0604020202020204" pitchFamily="34" charset="0"/>
              </a:rPr>
              <a:t> </a:t>
            </a:r>
            <a:endParaRPr lang="en-GB" b="1" noProof="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72234D1-8323-4460-7174-105E75BB75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5140" y="1396180"/>
            <a:ext cx="4247274" cy="2832898"/>
          </a:xfrm>
          <a:prstGeom prst="rect">
            <a:avLst/>
          </a:prstGeom>
        </p:spPr>
      </p:pic>
    </p:spTree>
    <p:extLst>
      <p:ext uri="{BB962C8B-B14F-4D97-AF65-F5344CB8AC3E}">
        <p14:creationId xmlns:p14="http://schemas.microsoft.com/office/powerpoint/2010/main" val="32776298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37BA6-F68C-5F59-6039-EE498A360D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215548D-947F-00A5-8BC3-3F2DF87E98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604AEE9-E544-D379-6043-49241FE68EBA}"/>
              </a:ext>
            </a:extLst>
          </p:cNvPr>
          <p:cNvSpPr txBox="1"/>
          <p:nvPr/>
        </p:nvSpPr>
        <p:spPr>
          <a:xfrm>
            <a:off x="1626617" y="1343887"/>
            <a:ext cx="33092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a:cs typeface="Arial"/>
              </a:rPr>
              <a:t>Physiological Benefits</a:t>
            </a:r>
          </a:p>
          <a:p>
            <a:endParaRPr lang="en-GB" noProof="0" dirty="0">
              <a:latin typeface="Arial"/>
              <a:cs typeface="Arial"/>
            </a:endParaRPr>
          </a:p>
          <a:p>
            <a:pPr marL="285750" indent="-285750">
              <a:buFont typeface="Arial"/>
              <a:buChar char="•"/>
            </a:pPr>
            <a:r>
              <a:rPr lang="en-GB" noProof="0" dirty="0">
                <a:latin typeface="Arial"/>
                <a:cs typeface="Arial"/>
              </a:rPr>
              <a:t>Healthy weight management</a:t>
            </a:r>
          </a:p>
          <a:p>
            <a:pPr marL="285750" indent="-285750">
              <a:buFont typeface="Arial"/>
              <a:buChar char="•"/>
            </a:pPr>
            <a:r>
              <a:rPr lang="en-GB" noProof="0" dirty="0">
                <a:latin typeface="Arial"/>
                <a:cs typeface="Arial"/>
              </a:rPr>
              <a:t>Improved cardiovascular fitness</a:t>
            </a:r>
          </a:p>
          <a:p>
            <a:pPr marL="285750" indent="-285750">
              <a:buFont typeface="Arial"/>
              <a:buChar char="•"/>
            </a:pPr>
            <a:r>
              <a:rPr lang="en-GB" noProof="0" dirty="0">
                <a:latin typeface="Arial"/>
                <a:cs typeface="Arial"/>
              </a:rPr>
              <a:t>Stronger muscles</a:t>
            </a:r>
          </a:p>
          <a:p>
            <a:pPr marL="285750" indent="-285750">
              <a:buFont typeface="Arial"/>
              <a:buChar char="•"/>
            </a:pPr>
            <a:r>
              <a:rPr lang="en-GB" noProof="0" dirty="0">
                <a:latin typeface="Arial"/>
                <a:cs typeface="Arial"/>
              </a:rPr>
              <a:t>Stronger bones </a:t>
            </a:r>
          </a:p>
          <a:p>
            <a:pPr marL="285750" indent="-285750">
              <a:buFont typeface="Arial"/>
              <a:buChar char="•"/>
            </a:pPr>
            <a:r>
              <a:rPr lang="en-GB" noProof="0" dirty="0">
                <a:latin typeface="Arial"/>
                <a:cs typeface="Arial"/>
              </a:rPr>
              <a:t>Better motor skill development</a:t>
            </a:r>
          </a:p>
          <a:p>
            <a:pPr marL="285750" indent="-285750">
              <a:buFont typeface="Arial"/>
              <a:buChar char="•"/>
            </a:pPr>
            <a:r>
              <a:rPr lang="en-GB" noProof="0" dirty="0">
                <a:latin typeface="Arial"/>
                <a:cs typeface="Arial"/>
              </a:rPr>
              <a:t>Reduced risk of childhood obesity</a:t>
            </a:r>
          </a:p>
          <a:p>
            <a:r>
              <a:rPr lang="en-GB" noProof="0" dirty="0">
                <a:latin typeface="Arial"/>
                <a:cs typeface="Arial"/>
              </a:rPr>
              <a:t>(NHS, 2024; WHO, 2024; CDC, 2019; Bulbul, 2020; </a:t>
            </a:r>
            <a:r>
              <a:rPr lang="en-GB" noProof="0" dirty="0" err="1">
                <a:latin typeface="Arial"/>
                <a:cs typeface="Arial"/>
              </a:rPr>
              <a:t>Porri</a:t>
            </a:r>
            <a:r>
              <a:rPr lang="en-GB" noProof="0" dirty="0">
                <a:latin typeface="Arial"/>
                <a:cs typeface="Arial"/>
              </a:rPr>
              <a:t> et al, 2025)</a:t>
            </a:r>
          </a:p>
        </p:txBody>
      </p:sp>
      <p:pic>
        <p:nvPicPr>
          <p:cNvPr id="3" name="Picture 2">
            <a:extLst>
              <a:ext uri="{FF2B5EF4-FFF2-40B4-BE49-F238E27FC236}">
                <a16:creationId xmlns:a16="http://schemas.microsoft.com/office/drawing/2014/main" id="{92B66721-7382-B923-2F12-B0E7CD91DD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4149" y="1343887"/>
            <a:ext cx="4951234" cy="3962400"/>
          </a:xfrm>
          <a:prstGeom prst="rect">
            <a:avLst/>
          </a:prstGeom>
        </p:spPr>
      </p:pic>
    </p:spTree>
    <p:extLst>
      <p:ext uri="{BB962C8B-B14F-4D97-AF65-F5344CB8AC3E}">
        <p14:creationId xmlns:p14="http://schemas.microsoft.com/office/powerpoint/2010/main" val="2919065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70BBA-5B0A-C0CB-DDDF-24546C851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C77D8CD-DCC4-E86A-0FF1-728D03E55F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044BFB6C-CD70-3C95-C694-C48146CCE41D}"/>
              </a:ext>
            </a:extLst>
          </p:cNvPr>
          <p:cNvSpPr txBox="1"/>
          <p:nvPr/>
        </p:nvSpPr>
        <p:spPr>
          <a:xfrm>
            <a:off x="1610870" y="1304987"/>
            <a:ext cx="347254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Psychological Benefits</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High self-esteem</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Confidence</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Emotional well-being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Mood regulation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Concentration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Academic performance</a:t>
            </a:r>
          </a:p>
          <a:p>
            <a:r>
              <a:rPr lang="en-GB" noProof="0" dirty="0">
                <a:latin typeface="Arial" panose="020B0604020202020204" pitchFamily="34" charset="0"/>
                <a:cs typeface="Arial" panose="020B0604020202020204" pitchFamily="34" charset="0"/>
              </a:rPr>
              <a:t>(Gunn, 2022;  Virgin Health, 2023; Ma and Mumtaz, 2025)</a:t>
            </a:r>
          </a:p>
        </p:txBody>
      </p:sp>
      <p:pic>
        <p:nvPicPr>
          <p:cNvPr id="3" name="Picture 2">
            <a:extLst>
              <a:ext uri="{FF2B5EF4-FFF2-40B4-BE49-F238E27FC236}">
                <a16:creationId xmlns:a16="http://schemas.microsoft.com/office/drawing/2014/main" id="{05BCFC45-BBDE-B5A1-AC9E-BE303DDE1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9117" y="1304987"/>
            <a:ext cx="4822015" cy="4069118"/>
          </a:xfrm>
          <a:prstGeom prst="rect">
            <a:avLst/>
          </a:prstGeom>
        </p:spPr>
      </p:pic>
    </p:spTree>
    <p:extLst>
      <p:ext uri="{BB962C8B-B14F-4D97-AF65-F5344CB8AC3E}">
        <p14:creationId xmlns:p14="http://schemas.microsoft.com/office/powerpoint/2010/main" val="8598939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DD4E3-1B27-13AA-C374-87F2941D10C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DE97C83-1F8A-D5B5-7312-D35713990C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5C44B47F-97E9-7A7C-9CF2-5406C33584A7}"/>
              </a:ext>
            </a:extLst>
          </p:cNvPr>
          <p:cNvSpPr txBox="1"/>
          <p:nvPr/>
        </p:nvSpPr>
        <p:spPr>
          <a:xfrm>
            <a:off x="1645313" y="1355648"/>
            <a:ext cx="292825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a:cs typeface="Arial"/>
              </a:rPr>
              <a:t>Sociological Benefits</a:t>
            </a:r>
          </a:p>
          <a:p>
            <a:endParaRPr lang="en-GB" noProof="0" dirty="0">
              <a:latin typeface="Arial"/>
              <a:cs typeface="Arial"/>
            </a:endParaRPr>
          </a:p>
          <a:p>
            <a:pPr marL="285750" indent="-285750">
              <a:buFont typeface="Arial" panose="020B0604020202020204" pitchFamily="34" charset="0"/>
              <a:buChar char="•"/>
            </a:pPr>
            <a:r>
              <a:rPr lang="en-GB" noProof="0" dirty="0">
                <a:latin typeface="Arial"/>
                <a:cs typeface="Arial"/>
              </a:rPr>
              <a:t>Social interaction</a:t>
            </a:r>
          </a:p>
          <a:p>
            <a:pPr marL="285750" indent="-285750">
              <a:buFont typeface="Arial" panose="020B0604020202020204" pitchFamily="34" charset="0"/>
              <a:buChar char="•"/>
            </a:pPr>
            <a:r>
              <a:rPr lang="en-GB" noProof="0" dirty="0">
                <a:latin typeface="Arial"/>
                <a:cs typeface="Arial"/>
              </a:rPr>
              <a:t>Teamwork</a:t>
            </a:r>
          </a:p>
          <a:p>
            <a:pPr marL="285750" indent="-285750">
              <a:buFont typeface="Arial" panose="020B0604020202020204" pitchFamily="34" charset="0"/>
              <a:buChar char="•"/>
            </a:pPr>
            <a:r>
              <a:rPr lang="en-GB" noProof="0" dirty="0">
                <a:latin typeface="Arial"/>
                <a:cs typeface="Arial"/>
              </a:rPr>
              <a:t>Communication skills</a:t>
            </a:r>
          </a:p>
          <a:p>
            <a:pPr marL="285750" indent="-285750">
              <a:buFont typeface="Arial" panose="020B0604020202020204" pitchFamily="34" charset="0"/>
              <a:buChar char="•"/>
            </a:pPr>
            <a:r>
              <a:rPr lang="en-GB" noProof="0" dirty="0">
                <a:latin typeface="Arial"/>
                <a:cs typeface="Arial"/>
              </a:rPr>
              <a:t>Positive peer relationships</a:t>
            </a:r>
          </a:p>
          <a:p>
            <a:pPr marL="285750" indent="-285750">
              <a:buFont typeface="Arial" panose="020B0604020202020204" pitchFamily="34" charset="0"/>
              <a:buChar char="•"/>
            </a:pPr>
            <a:r>
              <a:rPr lang="en-GB" noProof="0" dirty="0">
                <a:latin typeface="Arial"/>
                <a:cs typeface="Arial"/>
              </a:rPr>
              <a:t>Community engagement</a:t>
            </a:r>
          </a:p>
          <a:p>
            <a:r>
              <a:rPr lang="en-GB" noProof="0" dirty="0">
                <a:latin typeface="Arial"/>
                <a:cs typeface="Arial"/>
              </a:rPr>
              <a:t>(Sport England, 2026; </a:t>
            </a:r>
            <a:r>
              <a:rPr lang="en-GB" noProof="0" dirty="0" err="1">
                <a:latin typeface="Arial"/>
                <a:cs typeface="Arial"/>
              </a:rPr>
              <a:t>Eime</a:t>
            </a:r>
            <a:r>
              <a:rPr lang="en-GB" noProof="0" dirty="0">
                <a:latin typeface="Arial"/>
                <a:cs typeface="Arial"/>
              </a:rPr>
              <a:t> et al., 2013; NHS, 2024)</a:t>
            </a:r>
          </a:p>
          <a:p>
            <a:endParaRPr lang="en-GB" noProof="0" dirty="0">
              <a:latin typeface="Arial"/>
              <a:cs typeface="Arial"/>
            </a:endParaRPr>
          </a:p>
          <a:p>
            <a:endParaRPr lang="en-GB" noProof="0" dirty="0">
              <a:latin typeface="Arial"/>
              <a:cs typeface="Arial"/>
            </a:endParaRPr>
          </a:p>
        </p:txBody>
      </p:sp>
      <p:pic>
        <p:nvPicPr>
          <p:cNvPr id="3" name="Picture 2">
            <a:extLst>
              <a:ext uri="{FF2B5EF4-FFF2-40B4-BE49-F238E27FC236}">
                <a16:creationId xmlns:a16="http://schemas.microsoft.com/office/drawing/2014/main" id="{900C641E-CD53-E848-F123-99D2B04EF3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8700" y="1355648"/>
            <a:ext cx="4567989" cy="4102768"/>
          </a:xfrm>
          <a:prstGeom prst="rect">
            <a:avLst/>
          </a:prstGeom>
        </p:spPr>
      </p:pic>
    </p:spTree>
    <p:extLst>
      <p:ext uri="{BB962C8B-B14F-4D97-AF65-F5344CB8AC3E}">
        <p14:creationId xmlns:p14="http://schemas.microsoft.com/office/powerpoint/2010/main" val="32643587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AF276-0855-5C49-1F84-59E0A4D1566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0A7C078-77F5-A9E1-F540-E6856854C2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B4847B43-0EA5-BA72-E69F-CA0747EF507B}"/>
              </a:ext>
            </a:extLst>
          </p:cNvPr>
          <p:cNvSpPr txBox="1"/>
          <p:nvPr/>
        </p:nvSpPr>
        <p:spPr>
          <a:xfrm>
            <a:off x="1447800" y="1238250"/>
            <a:ext cx="6305550" cy="36933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The Theory of Change</a:t>
            </a:r>
          </a:p>
        </p:txBody>
      </p:sp>
      <p:pic>
        <p:nvPicPr>
          <p:cNvPr id="3" name="Picture 2">
            <a:extLst>
              <a:ext uri="{FF2B5EF4-FFF2-40B4-BE49-F238E27FC236}">
                <a16:creationId xmlns:a16="http://schemas.microsoft.com/office/drawing/2014/main" id="{1A93EF04-58AD-3DEC-448E-CFCF7996F100}"/>
              </a:ext>
            </a:extLst>
          </p:cNvPr>
          <p:cNvPicPr>
            <a:picLocks noChangeAspect="1"/>
          </p:cNvPicPr>
          <p:nvPr/>
        </p:nvPicPr>
        <p:blipFill>
          <a:blip r:embed="rId4">
            <a:extLst>
              <a:ext uri="{28A0092B-C50C-407E-A947-70E740481C1C}">
                <a14:useLocalDpi xmlns:a14="http://schemas.microsoft.com/office/drawing/2010/main" val="0"/>
              </a:ext>
            </a:extLst>
          </a:blip>
          <a:srcRect l="1260" t="4412" r="1704" b="49887"/>
          <a:stretch>
            <a:fillRect/>
          </a:stretch>
        </p:blipFill>
        <p:spPr>
          <a:xfrm>
            <a:off x="1447800" y="1786467"/>
            <a:ext cx="9113519" cy="2810582"/>
          </a:xfrm>
          <a:prstGeom prst="rect">
            <a:avLst/>
          </a:prstGeom>
        </p:spPr>
      </p:pic>
      <p:sp>
        <p:nvSpPr>
          <p:cNvPr id="4" name="TextBox 3">
            <a:extLst>
              <a:ext uri="{FF2B5EF4-FFF2-40B4-BE49-F238E27FC236}">
                <a16:creationId xmlns:a16="http://schemas.microsoft.com/office/drawing/2014/main" id="{A0846BC0-CD06-D78C-4D4D-285B794595BA}"/>
              </a:ext>
            </a:extLst>
          </p:cNvPr>
          <p:cNvSpPr txBox="1"/>
          <p:nvPr/>
        </p:nvSpPr>
        <p:spPr>
          <a:xfrm>
            <a:off x="1447800" y="4889500"/>
            <a:ext cx="895350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Theory of Change helps explain how structured activities lead to increased participation, improved knowledge, and long-term behaviour change. (De Silva, et al., 2014) </a:t>
            </a:r>
          </a:p>
        </p:txBody>
      </p:sp>
    </p:spTree>
    <p:extLst>
      <p:ext uri="{BB962C8B-B14F-4D97-AF65-F5344CB8AC3E}">
        <p14:creationId xmlns:p14="http://schemas.microsoft.com/office/powerpoint/2010/main" val="5879918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E874D-3E15-DE5F-0077-4AF487586DF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A4B4EFD-792B-8854-3433-8E951CD6D3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370273F-CF3F-2016-F941-119038BB2C76}"/>
              </a:ext>
            </a:extLst>
          </p:cNvPr>
          <p:cNvSpPr txBox="1"/>
          <p:nvPr/>
        </p:nvSpPr>
        <p:spPr>
          <a:xfrm>
            <a:off x="1661054" y="1307588"/>
            <a:ext cx="4220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Theory of Planned Behaviour</a:t>
            </a:r>
          </a:p>
        </p:txBody>
      </p:sp>
      <p:sp>
        <p:nvSpPr>
          <p:cNvPr id="3" name="TextBox 2">
            <a:extLst>
              <a:ext uri="{FF2B5EF4-FFF2-40B4-BE49-F238E27FC236}">
                <a16:creationId xmlns:a16="http://schemas.microsoft.com/office/drawing/2014/main" id="{CC5B5E58-531F-CF08-679E-C5D0B8455FE2}"/>
              </a:ext>
            </a:extLst>
          </p:cNvPr>
          <p:cNvSpPr txBox="1"/>
          <p:nvPr/>
        </p:nvSpPr>
        <p:spPr>
          <a:xfrm>
            <a:off x="1661054" y="1307588"/>
            <a:ext cx="4220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Theory of Planned Behaviour</a:t>
            </a:r>
          </a:p>
        </p:txBody>
      </p:sp>
      <p:pic>
        <p:nvPicPr>
          <p:cNvPr id="4" name="Picture 3">
            <a:extLst>
              <a:ext uri="{FF2B5EF4-FFF2-40B4-BE49-F238E27FC236}">
                <a16:creationId xmlns:a16="http://schemas.microsoft.com/office/drawing/2014/main" id="{29F5F003-9CFE-2653-E063-9BAFFCE99C7C}"/>
              </a:ext>
            </a:extLst>
          </p:cNvPr>
          <p:cNvPicPr>
            <a:picLocks noChangeAspect="1"/>
          </p:cNvPicPr>
          <p:nvPr/>
        </p:nvPicPr>
        <p:blipFill>
          <a:blip r:embed="rId4">
            <a:extLst>
              <a:ext uri="{28A0092B-C50C-407E-A947-70E740481C1C}">
                <a14:useLocalDpi xmlns:a14="http://schemas.microsoft.com/office/drawing/2010/main" val="0"/>
              </a:ext>
            </a:extLst>
          </a:blip>
          <a:srcRect b="48187"/>
          <a:stretch>
            <a:fillRect/>
          </a:stretch>
        </p:blipFill>
        <p:spPr>
          <a:xfrm>
            <a:off x="1726914" y="1676920"/>
            <a:ext cx="8738172" cy="3018367"/>
          </a:xfrm>
          <a:prstGeom prst="rect">
            <a:avLst/>
          </a:prstGeom>
        </p:spPr>
      </p:pic>
      <p:sp>
        <p:nvSpPr>
          <p:cNvPr id="5" name="TextBox 4">
            <a:extLst>
              <a:ext uri="{FF2B5EF4-FFF2-40B4-BE49-F238E27FC236}">
                <a16:creationId xmlns:a16="http://schemas.microsoft.com/office/drawing/2014/main" id="{17673C4A-48B9-4098-4231-EB1D4575C70D}"/>
              </a:ext>
            </a:extLst>
          </p:cNvPr>
          <p:cNvSpPr txBox="1"/>
          <p:nvPr/>
        </p:nvSpPr>
        <p:spPr>
          <a:xfrm>
            <a:off x="1382180" y="4859867"/>
            <a:ext cx="8997993"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Theory of Planned Behaviour was developed by Icek Ajzen to explain how attitudes, social influences, and perceived control affect an individual's intention to perform a behaviour (Ajzen, 1991)</a:t>
            </a:r>
          </a:p>
        </p:txBody>
      </p:sp>
    </p:spTree>
    <p:extLst>
      <p:ext uri="{BB962C8B-B14F-4D97-AF65-F5344CB8AC3E}">
        <p14:creationId xmlns:p14="http://schemas.microsoft.com/office/powerpoint/2010/main" val="15463966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BCDCE-1B26-D70A-9C4E-CD2009A5B3E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81569A7-F112-BD06-0A02-AE835FAFE2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B3630F41-01BF-0428-F688-6C0C1506D260}"/>
              </a:ext>
            </a:extLst>
          </p:cNvPr>
          <p:cNvSpPr txBox="1"/>
          <p:nvPr/>
        </p:nvSpPr>
        <p:spPr>
          <a:xfrm>
            <a:off x="1458686" y="1503423"/>
            <a:ext cx="463731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Health Belief Model</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The Health Belief Model, created by Rosenstock in 1974, is a health promotion theory that explains how individuals’ beliefs influence their health behaviours (</a:t>
            </a:r>
            <a:r>
              <a:rPr lang="en-GB" noProof="0" dirty="0" err="1">
                <a:latin typeface="Arial" panose="020B0604020202020204" pitchFamily="34" charset="0"/>
                <a:cs typeface="Arial" panose="020B0604020202020204" pitchFamily="34" charset="0"/>
              </a:rPr>
              <a:t>Alyafei</a:t>
            </a:r>
            <a:r>
              <a:rPr lang="en-GB" noProof="0" dirty="0">
                <a:latin typeface="Arial" panose="020B0604020202020204" pitchFamily="34" charset="0"/>
                <a:cs typeface="Arial" panose="020B0604020202020204" pitchFamily="34" charset="0"/>
              </a:rPr>
              <a:t> and Easton-Carr, 2024). The theory suggests that people will only change their behaviour if they believe they are at risk of a health problem (Ratz and Lippke, 2022). </a:t>
            </a:r>
          </a:p>
        </p:txBody>
      </p:sp>
      <p:pic>
        <p:nvPicPr>
          <p:cNvPr id="3" name="Picture 2" descr="A diagram of a health belief model&#10;&#10;AI-generated content may be incorrect.">
            <a:extLst>
              <a:ext uri="{FF2B5EF4-FFF2-40B4-BE49-F238E27FC236}">
                <a16:creationId xmlns:a16="http://schemas.microsoft.com/office/drawing/2014/main" id="{1190469D-DA5C-007C-4B69-2FBEE1A1CF64}"/>
              </a:ext>
            </a:extLst>
          </p:cNvPr>
          <p:cNvPicPr>
            <a:picLocks noChangeAspect="1"/>
          </p:cNvPicPr>
          <p:nvPr/>
        </p:nvPicPr>
        <p:blipFill>
          <a:blip r:embed="rId4">
            <a:extLst>
              <a:ext uri="{28A0092B-C50C-407E-A947-70E740481C1C}">
                <a14:useLocalDpi xmlns:a14="http://schemas.microsoft.com/office/drawing/2010/main" val="0"/>
              </a:ext>
            </a:extLst>
          </a:blip>
          <a:srcRect r="4040"/>
          <a:stretch>
            <a:fillRect/>
          </a:stretch>
        </p:blipFill>
        <p:spPr>
          <a:xfrm>
            <a:off x="6459701" y="1503423"/>
            <a:ext cx="4498574" cy="2633892"/>
          </a:xfrm>
          <a:prstGeom prst="rect">
            <a:avLst/>
          </a:prstGeom>
        </p:spPr>
      </p:pic>
    </p:spTree>
    <p:extLst>
      <p:ext uri="{BB962C8B-B14F-4D97-AF65-F5344CB8AC3E}">
        <p14:creationId xmlns:p14="http://schemas.microsoft.com/office/powerpoint/2010/main" val="39525947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4891F-D5A1-BA06-4B43-EBBA7BC73A1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DCF9208-7A92-E070-1C31-FC84970993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0EB650F8-762C-AE7A-02CF-1FF0DBC808C9}"/>
              </a:ext>
            </a:extLst>
          </p:cNvPr>
          <p:cNvSpPr txBox="1"/>
          <p:nvPr/>
        </p:nvSpPr>
        <p:spPr>
          <a:xfrm>
            <a:off x="1447585" y="1268408"/>
            <a:ext cx="56440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4" name="Table 3">
            <a:extLst>
              <a:ext uri="{FF2B5EF4-FFF2-40B4-BE49-F238E27FC236}">
                <a16:creationId xmlns:a16="http://schemas.microsoft.com/office/drawing/2014/main" id="{5EF63E05-32C1-059C-E8B7-BB4526B2A97E}"/>
              </a:ext>
            </a:extLst>
          </p:cNvPr>
          <p:cNvGraphicFramePr>
            <a:graphicFrameLocks noGrp="1"/>
          </p:cNvGraphicFramePr>
          <p:nvPr>
            <p:extLst>
              <p:ext uri="{D42A27DB-BD31-4B8C-83A1-F6EECF244321}">
                <p14:modId xmlns:p14="http://schemas.microsoft.com/office/powerpoint/2010/main" val="3839395020"/>
              </p:ext>
            </p:extLst>
          </p:nvPr>
        </p:nvGraphicFramePr>
        <p:xfrm>
          <a:off x="1447585" y="2001520"/>
          <a:ext cx="9029103" cy="2651760"/>
        </p:xfrm>
        <a:graphic>
          <a:graphicData uri="http://schemas.openxmlformats.org/drawingml/2006/table">
            <a:tbl>
              <a:tblPr firstRow="1" bandRow="1">
                <a:tableStyleId>{5C22544A-7EE6-4342-B048-85BDC9FD1C3A}</a:tableStyleId>
              </a:tblPr>
              <a:tblGrid>
                <a:gridCol w="3075777">
                  <a:extLst>
                    <a:ext uri="{9D8B030D-6E8A-4147-A177-3AD203B41FA5}">
                      <a16:colId xmlns:a16="http://schemas.microsoft.com/office/drawing/2014/main" val="1204263444"/>
                    </a:ext>
                  </a:extLst>
                </a:gridCol>
                <a:gridCol w="3278221">
                  <a:extLst>
                    <a:ext uri="{9D8B030D-6E8A-4147-A177-3AD203B41FA5}">
                      <a16:colId xmlns:a16="http://schemas.microsoft.com/office/drawing/2014/main" val="1610856858"/>
                    </a:ext>
                  </a:extLst>
                </a:gridCol>
                <a:gridCol w="2675105">
                  <a:extLst>
                    <a:ext uri="{9D8B030D-6E8A-4147-A177-3AD203B41FA5}">
                      <a16:colId xmlns:a16="http://schemas.microsoft.com/office/drawing/2014/main" val="2360542355"/>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1272133547"/>
                  </a:ext>
                </a:extLst>
              </a:tr>
              <a:tr h="370840">
                <a:tc>
                  <a:txBody>
                    <a:bodyPr/>
                    <a:lstStyle/>
                    <a:p>
                      <a:r>
                        <a:rPr lang="en-GB" noProof="0" dirty="0">
                          <a:latin typeface="Arial" panose="020B0604020202020204" pitchFamily="34" charset="0"/>
                          <a:cs typeface="Arial" panose="020B0604020202020204" pitchFamily="34" charset="0"/>
                        </a:rPr>
                        <a:t> Low Motivation</a:t>
                      </a:r>
                    </a:p>
                  </a:txBody>
                  <a:tcPr>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Arial" panose="020B0604020202020204" pitchFamily="34" charset="0"/>
                          <a:cs typeface="Arial" panose="020B0604020202020204" pitchFamily="34" charset="0"/>
                        </a:rPr>
                        <a:t>Children may find exercise boring or prefer sedentary activities such as watching TV, gaming, or using tablets </a:t>
                      </a:r>
                      <a:r>
                        <a:rPr lang="en-GB" dirty="0">
                          <a:latin typeface="Arial" panose="020B0604020202020204" pitchFamily="34" charset="0"/>
                          <a:cs typeface="Arial" panose="020B0604020202020204" pitchFamily="34" charset="0"/>
                        </a:rPr>
                        <a:t>(Gunn, 2022;  Virgin Health, 2023; Ma and Mumtaz, 2025)</a:t>
                      </a:r>
                    </a:p>
                    <a:p>
                      <a:endParaRPr lang="en-GB"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latin typeface="Arial" panose="020B0604020202020204" pitchFamily="34" charset="0"/>
                          <a:cs typeface="Arial" panose="020B0604020202020204" pitchFamily="34" charset="0"/>
                        </a:rPr>
                        <a:t>Use fun and engaging activities including relay races, dance sessions, obstacle courses, and ball games to make physical activity enjoyable.</a:t>
                      </a:r>
                    </a:p>
                  </a:txBody>
                  <a:tcPr>
                    <a:solidFill>
                      <a:schemeClr val="accent1">
                        <a:lumMod val="20000"/>
                        <a:lumOff val="80000"/>
                      </a:schemeClr>
                    </a:solidFill>
                  </a:tcPr>
                </a:tc>
                <a:extLst>
                  <a:ext uri="{0D108BD9-81ED-4DB2-BD59-A6C34878D82A}">
                    <a16:rowId xmlns:a16="http://schemas.microsoft.com/office/drawing/2014/main" val="2275616373"/>
                  </a:ext>
                </a:extLst>
              </a:tr>
            </a:tbl>
          </a:graphicData>
        </a:graphic>
      </p:graphicFrame>
    </p:spTree>
    <p:extLst>
      <p:ext uri="{BB962C8B-B14F-4D97-AF65-F5344CB8AC3E}">
        <p14:creationId xmlns:p14="http://schemas.microsoft.com/office/powerpoint/2010/main" val="2028558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F98D7-765F-B2A4-54D8-875EA78619D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616740F-AA05-FC0B-4721-56B12C0695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732BC3F6-59CD-0CD1-10D2-D6ECEB61748A}"/>
              </a:ext>
            </a:extLst>
          </p:cNvPr>
          <p:cNvSpPr txBox="1"/>
          <p:nvPr/>
        </p:nvSpPr>
        <p:spPr>
          <a:xfrm>
            <a:off x="1447585" y="1268408"/>
            <a:ext cx="56440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4" name="Table 3">
            <a:extLst>
              <a:ext uri="{FF2B5EF4-FFF2-40B4-BE49-F238E27FC236}">
                <a16:creationId xmlns:a16="http://schemas.microsoft.com/office/drawing/2014/main" id="{BE07D2FB-8A4F-9844-3732-97099792764D}"/>
              </a:ext>
            </a:extLst>
          </p:cNvPr>
          <p:cNvGraphicFramePr>
            <a:graphicFrameLocks noGrp="1"/>
          </p:cNvGraphicFramePr>
          <p:nvPr>
            <p:extLst>
              <p:ext uri="{D42A27DB-BD31-4B8C-83A1-F6EECF244321}">
                <p14:modId xmlns:p14="http://schemas.microsoft.com/office/powerpoint/2010/main" val="4166467705"/>
              </p:ext>
            </p:extLst>
          </p:nvPr>
        </p:nvGraphicFramePr>
        <p:xfrm>
          <a:off x="1565072" y="195507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11277313"/>
                    </a:ext>
                  </a:extLst>
                </a:gridCol>
                <a:gridCol w="2709333">
                  <a:extLst>
                    <a:ext uri="{9D8B030D-6E8A-4147-A177-3AD203B41FA5}">
                      <a16:colId xmlns:a16="http://schemas.microsoft.com/office/drawing/2014/main" val="4042252153"/>
                    </a:ext>
                  </a:extLst>
                </a:gridCol>
                <a:gridCol w="2709333">
                  <a:extLst>
                    <a:ext uri="{9D8B030D-6E8A-4147-A177-3AD203B41FA5}">
                      <a16:colId xmlns:a16="http://schemas.microsoft.com/office/drawing/2014/main" val="176338648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1053944021"/>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Lack of Confidence</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Some children may feel embarrassed or believe they are not good at sport, reducing participation.</a:t>
                      </a:r>
                      <a:r>
                        <a:rPr lang="en-GB" dirty="0"/>
                        <a:t> Birrell et al., (2025)</a:t>
                      </a:r>
                      <a:endParaRPr lang="en-GB"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Provide inclusive, non-competitive activities with positive encouragement and participation certificates to build confidence and self-esteem.</a:t>
                      </a:r>
                    </a:p>
                  </a:txBody>
                  <a:tcPr>
                    <a:solidFill>
                      <a:schemeClr val="accent1">
                        <a:lumMod val="20000"/>
                        <a:lumOff val="80000"/>
                      </a:schemeClr>
                    </a:solidFill>
                  </a:tcPr>
                </a:tc>
                <a:extLst>
                  <a:ext uri="{0D108BD9-81ED-4DB2-BD59-A6C34878D82A}">
                    <a16:rowId xmlns:a16="http://schemas.microsoft.com/office/drawing/2014/main" val="2978450302"/>
                  </a:ext>
                </a:extLst>
              </a:tr>
            </a:tbl>
          </a:graphicData>
        </a:graphic>
      </p:graphicFrame>
    </p:spTree>
    <p:extLst>
      <p:ext uri="{BB962C8B-B14F-4D97-AF65-F5344CB8AC3E}">
        <p14:creationId xmlns:p14="http://schemas.microsoft.com/office/powerpoint/2010/main" val="30657750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C6E3B-3F80-16C2-8D76-BD6BF78E81F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5577E24-0EDC-AFFB-037F-F12CDDDAA4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4" name="TextBox 3">
            <a:extLst>
              <a:ext uri="{FF2B5EF4-FFF2-40B4-BE49-F238E27FC236}">
                <a16:creationId xmlns:a16="http://schemas.microsoft.com/office/drawing/2014/main" id="{886CC82E-F1B3-4497-6334-F156C05B4D36}"/>
              </a:ext>
            </a:extLst>
          </p:cNvPr>
          <p:cNvSpPr txBox="1"/>
          <p:nvPr/>
        </p:nvSpPr>
        <p:spPr>
          <a:xfrm>
            <a:off x="1416504" y="1293069"/>
            <a:ext cx="6098720" cy="461665"/>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5" name="Table 4">
            <a:extLst>
              <a:ext uri="{FF2B5EF4-FFF2-40B4-BE49-F238E27FC236}">
                <a16:creationId xmlns:a16="http://schemas.microsoft.com/office/drawing/2014/main" id="{C620B838-ABAE-38C8-624B-4BC9D40EFA3E}"/>
              </a:ext>
            </a:extLst>
          </p:cNvPr>
          <p:cNvGraphicFramePr>
            <a:graphicFrameLocks noGrp="1"/>
          </p:cNvGraphicFramePr>
          <p:nvPr>
            <p:extLst>
              <p:ext uri="{D42A27DB-BD31-4B8C-83A1-F6EECF244321}">
                <p14:modId xmlns:p14="http://schemas.microsoft.com/office/powerpoint/2010/main" val="4105291378"/>
              </p:ext>
            </p:extLst>
          </p:nvPr>
        </p:nvGraphicFramePr>
        <p:xfrm>
          <a:off x="1416504" y="211944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585704366"/>
                    </a:ext>
                  </a:extLst>
                </a:gridCol>
                <a:gridCol w="2709333">
                  <a:extLst>
                    <a:ext uri="{9D8B030D-6E8A-4147-A177-3AD203B41FA5}">
                      <a16:colId xmlns:a16="http://schemas.microsoft.com/office/drawing/2014/main" val="1290873668"/>
                    </a:ext>
                  </a:extLst>
                </a:gridCol>
                <a:gridCol w="2709333">
                  <a:extLst>
                    <a:ext uri="{9D8B030D-6E8A-4147-A177-3AD203B41FA5}">
                      <a16:colId xmlns:a16="http://schemas.microsoft.com/office/drawing/2014/main" val="368019924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2843322019"/>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Excessive Screen Time</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Spending long periods on electronic devices can reduce opportunities for physical activity and increase sedentary behaviour (NHS, 2024)</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Introduce active alternatives through weekly challenges, games, and family activity tasks that encourage movement instead screen time.</a:t>
                      </a:r>
                    </a:p>
                  </a:txBody>
                  <a:tcPr>
                    <a:solidFill>
                      <a:schemeClr val="accent1">
                        <a:lumMod val="20000"/>
                        <a:lumOff val="80000"/>
                      </a:schemeClr>
                    </a:solidFill>
                  </a:tcPr>
                </a:tc>
                <a:extLst>
                  <a:ext uri="{0D108BD9-81ED-4DB2-BD59-A6C34878D82A}">
                    <a16:rowId xmlns:a16="http://schemas.microsoft.com/office/drawing/2014/main" val="2695750906"/>
                  </a:ext>
                </a:extLst>
              </a:tr>
            </a:tbl>
          </a:graphicData>
        </a:graphic>
      </p:graphicFrame>
    </p:spTree>
    <p:extLst>
      <p:ext uri="{BB962C8B-B14F-4D97-AF65-F5344CB8AC3E}">
        <p14:creationId xmlns:p14="http://schemas.microsoft.com/office/powerpoint/2010/main" val="1052603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36370-2774-17CC-2D84-D23EE93AF88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8CF12C4-5466-C20F-25FE-0D6C59844E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graphicFrame>
        <p:nvGraphicFramePr>
          <p:cNvPr id="3" name="Table 2">
            <a:extLst>
              <a:ext uri="{FF2B5EF4-FFF2-40B4-BE49-F238E27FC236}">
                <a16:creationId xmlns:a16="http://schemas.microsoft.com/office/drawing/2014/main" id="{07B99087-91DD-D451-3505-364A977247A5}"/>
              </a:ext>
            </a:extLst>
          </p:cNvPr>
          <p:cNvGraphicFramePr>
            <a:graphicFrameLocks noGrp="1"/>
          </p:cNvGraphicFramePr>
          <p:nvPr>
            <p:extLst>
              <p:ext uri="{D42A27DB-BD31-4B8C-83A1-F6EECF244321}">
                <p14:modId xmlns:p14="http://schemas.microsoft.com/office/powerpoint/2010/main" val="2119189985"/>
              </p:ext>
            </p:extLst>
          </p:nvPr>
        </p:nvGraphicFramePr>
        <p:xfrm>
          <a:off x="1579266" y="189093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585704366"/>
                    </a:ext>
                  </a:extLst>
                </a:gridCol>
                <a:gridCol w="2709333">
                  <a:extLst>
                    <a:ext uri="{9D8B030D-6E8A-4147-A177-3AD203B41FA5}">
                      <a16:colId xmlns:a16="http://schemas.microsoft.com/office/drawing/2014/main" val="1290873668"/>
                    </a:ext>
                  </a:extLst>
                </a:gridCol>
                <a:gridCol w="2709333">
                  <a:extLst>
                    <a:ext uri="{9D8B030D-6E8A-4147-A177-3AD203B41FA5}">
                      <a16:colId xmlns:a16="http://schemas.microsoft.com/office/drawing/2014/main" val="368019924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2843322019"/>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Limited knowledge of Physical Activity Benefits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Children may not understand why being physically active is important for health and well-being.</a:t>
                      </a:r>
                    </a:p>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Piszka</a:t>
                      </a:r>
                      <a:r>
                        <a:rPr lang="en-GB" dirty="0">
                          <a:latin typeface="Arial" panose="020B0604020202020204" pitchFamily="34" charset="0"/>
                          <a:cs typeface="Arial" panose="020B0604020202020204" pitchFamily="34" charset="0"/>
                        </a:rPr>
                        <a:t> et al., 2025; Wu et al., 2021). </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Deliver educational sessions, quizzes, discussions, and interactive learning activities to improve understanding of physical activity benefits.</a:t>
                      </a:r>
                    </a:p>
                  </a:txBody>
                  <a:tcPr>
                    <a:solidFill>
                      <a:schemeClr val="accent1">
                        <a:lumMod val="20000"/>
                        <a:lumOff val="80000"/>
                      </a:schemeClr>
                    </a:solidFill>
                  </a:tcPr>
                </a:tc>
                <a:extLst>
                  <a:ext uri="{0D108BD9-81ED-4DB2-BD59-A6C34878D82A}">
                    <a16:rowId xmlns:a16="http://schemas.microsoft.com/office/drawing/2014/main" val="2695750906"/>
                  </a:ext>
                </a:extLst>
              </a:tr>
            </a:tbl>
          </a:graphicData>
        </a:graphic>
      </p:graphicFrame>
      <p:sp>
        <p:nvSpPr>
          <p:cNvPr id="4" name="TextBox 3">
            <a:extLst>
              <a:ext uri="{FF2B5EF4-FFF2-40B4-BE49-F238E27FC236}">
                <a16:creationId xmlns:a16="http://schemas.microsoft.com/office/drawing/2014/main" id="{0A5AFE58-73D9-8DCC-5A93-76C165F1F157}"/>
              </a:ext>
            </a:extLst>
          </p:cNvPr>
          <p:cNvSpPr txBox="1"/>
          <p:nvPr/>
        </p:nvSpPr>
        <p:spPr>
          <a:xfrm>
            <a:off x="1579266" y="1253943"/>
            <a:ext cx="6098720" cy="461665"/>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Solutions to Overcome Barriers</a:t>
            </a:r>
          </a:p>
        </p:txBody>
      </p:sp>
    </p:spTree>
    <p:extLst>
      <p:ext uri="{BB962C8B-B14F-4D97-AF65-F5344CB8AC3E}">
        <p14:creationId xmlns:p14="http://schemas.microsoft.com/office/powerpoint/2010/main" val="30037136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6A6F0-E18A-0A25-0BD8-45D031EEFC6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CAB66C6-C175-1DCB-6830-D50D885299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3A97F3EC-1EDE-DE01-62E1-E7B40AA6F6A3}"/>
              </a:ext>
            </a:extLst>
          </p:cNvPr>
          <p:cNvSpPr txBox="1"/>
          <p:nvPr/>
        </p:nvSpPr>
        <p:spPr>
          <a:xfrm>
            <a:off x="1578633" y="1143802"/>
            <a:ext cx="3165894" cy="461665"/>
          </a:xfrm>
          <a:prstGeom prst="rect">
            <a:avLst/>
          </a:prstGeom>
          <a:noFill/>
        </p:spPr>
        <p:txBody>
          <a:bodyPr wrap="square" rtlCol="0">
            <a:spAutoFit/>
          </a:bodyPr>
          <a:lstStyle/>
          <a:p>
            <a:r>
              <a:rPr lang="en-GB" sz="2400" b="1" noProof="0" dirty="0">
                <a:latin typeface="Arial" panose="020B0604020202020204" pitchFamily="34" charset="0"/>
                <a:cs typeface="Arial" panose="020B0604020202020204" pitchFamily="34" charset="0"/>
              </a:rPr>
              <a:t>Recommendations</a:t>
            </a:r>
          </a:p>
        </p:txBody>
      </p:sp>
      <p:graphicFrame>
        <p:nvGraphicFramePr>
          <p:cNvPr id="4" name="Table 3">
            <a:extLst>
              <a:ext uri="{FF2B5EF4-FFF2-40B4-BE49-F238E27FC236}">
                <a16:creationId xmlns:a16="http://schemas.microsoft.com/office/drawing/2014/main" id="{A24C15DB-B8DE-DC8F-7409-D593CC18DE16}"/>
              </a:ext>
            </a:extLst>
          </p:cNvPr>
          <p:cNvGraphicFramePr>
            <a:graphicFrameLocks noGrp="1"/>
          </p:cNvGraphicFramePr>
          <p:nvPr>
            <p:extLst>
              <p:ext uri="{D42A27DB-BD31-4B8C-83A1-F6EECF244321}">
                <p14:modId xmlns:p14="http://schemas.microsoft.com/office/powerpoint/2010/main" val="1211477902"/>
              </p:ext>
            </p:extLst>
          </p:nvPr>
        </p:nvGraphicFramePr>
        <p:xfrm>
          <a:off x="1795525" y="1840793"/>
          <a:ext cx="8393504" cy="3749040"/>
        </p:xfrm>
        <a:graphic>
          <a:graphicData uri="http://schemas.openxmlformats.org/drawingml/2006/table">
            <a:tbl>
              <a:tblPr firstRow="1" bandRow="1">
                <a:tableStyleId>{5C22544A-7EE6-4342-B048-85BDC9FD1C3A}</a:tableStyleId>
              </a:tblPr>
              <a:tblGrid>
                <a:gridCol w="4196752">
                  <a:extLst>
                    <a:ext uri="{9D8B030D-6E8A-4147-A177-3AD203B41FA5}">
                      <a16:colId xmlns:a16="http://schemas.microsoft.com/office/drawing/2014/main" val="3285220984"/>
                    </a:ext>
                  </a:extLst>
                </a:gridCol>
                <a:gridCol w="4196752">
                  <a:extLst>
                    <a:ext uri="{9D8B030D-6E8A-4147-A177-3AD203B41FA5}">
                      <a16:colId xmlns:a16="http://schemas.microsoft.com/office/drawing/2014/main" val="2619451732"/>
                    </a:ext>
                  </a:extLst>
                </a:gridCol>
              </a:tblGrid>
              <a:tr h="370840">
                <a:tc>
                  <a:txBody>
                    <a:bodyPr/>
                    <a:lstStyle/>
                    <a:p>
                      <a:r>
                        <a:rPr lang="en-GB" b="0" noProof="0" dirty="0">
                          <a:solidFill>
                            <a:schemeClr val="tx1"/>
                          </a:solidFill>
                          <a:latin typeface="Arial" panose="020B0604020202020204" pitchFamily="34" charset="0"/>
                          <a:cs typeface="Arial" panose="020B0604020202020204" pitchFamily="34" charset="0"/>
                        </a:rPr>
                        <a:t>Increase parental involvement (Burns et al., 2019).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Send activity packs, newsletters and  family challenges home via email.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072124772"/>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Extend the campaign beyond 8 weeks.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Run programme across full term instead of 8 weeks.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794882196"/>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Provide more daily opportunities for physical exercise.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Introduce active breaks, playground games and active classroom learning.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138179695"/>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Strengthen partnerships with local organisations (Sport England,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Work with local sports clubs and organisations to provide activities and resources.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20853277"/>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Conduct long-term evaluations to assess effectiveness and sustainability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Use follow-up questionnaires and teacher feedback every 6 months  after each term.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270215973"/>
                  </a:ext>
                </a:extLst>
              </a:tr>
            </a:tbl>
          </a:graphicData>
        </a:graphic>
      </p:graphicFrame>
    </p:spTree>
    <p:extLst>
      <p:ext uri="{BB962C8B-B14F-4D97-AF65-F5344CB8AC3E}">
        <p14:creationId xmlns:p14="http://schemas.microsoft.com/office/powerpoint/2010/main" val="19656294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02878-383C-B565-E41B-D47B1325875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904334E-8299-7BEA-CA16-EA4A80BC4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131AFB95-0607-D338-480C-C3D754A0D32F}"/>
              </a:ext>
            </a:extLst>
          </p:cNvPr>
          <p:cNvSpPr txBox="1"/>
          <p:nvPr/>
        </p:nvSpPr>
        <p:spPr>
          <a:xfrm>
            <a:off x="1579266" y="1225899"/>
            <a:ext cx="39515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noProof="0"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0DDBFA3B-7EF9-DF29-AA5E-A8E121D3DDF4}"/>
              </a:ext>
            </a:extLst>
          </p:cNvPr>
          <p:cNvSpPr txBox="1"/>
          <p:nvPr/>
        </p:nvSpPr>
        <p:spPr>
          <a:xfrm>
            <a:off x="1551214" y="1910443"/>
            <a:ext cx="9421585" cy="313932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Jump Start Juniors was developed to address the growing public health concern of physical inactivity among children aged 7–11 years. The campaign promotes regular physical activity through fun, inclusive, and educational activities designed to improve children's physical health, mental wellbeing, and social development. While physical activity offers many benefits, barriers such as low motivation, excessive screen time, and lack of confidence can reduce participation. By applying behaviour change theories, including the Theory of Planned Behaviour, Theory of Change, and Health Belief Model, the campaign identifies these challenges and provides practical solutions to overcome them. Through a combination of enjoyable activities, education, and positive reinforcement, Jump Start Juniors aims to encourage long-term healthy habits and support sustainable behaviour change, ultimately contributing to improved wellbeing and positive public health outcomes.</a:t>
            </a:r>
          </a:p>
        </p:txBody>
      </p:sp>
    </p:spTree>
    <p:extLst>
      <p:ext uri="{BB962C8B-B14F-4D97-AF65-F5344CB8AC3E}">
        <p14:creationId xmlns:p14="http://schemas.microsoft.com/office/powerpoint/2010/main" val="2020141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F3DDEB-20B8-5CA6-DB5F-AA03959EF9A3}"/>
              </a:ext>
            </a:extLst>
          </p:cNvPr>
          <p:cNvSpPr txBox="1"/>
          <p:nvPr/>
        </p:nvSpPr>
        <p:spPr>
          <a:xfrm>
            <a:off x="0" y="60385"/>
            <a:ext cx="12192000" cy="670952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References</a:t>
            </a:r>
          </a:p>
          <a:p>
            <a:pPr marL="228600" indent="-228600">
              <a:buFont typeface="+mj-lt"/>
              <a:buAutoNum type="arabicPeriod"/>
            </a:pPr>
            <a:r>
              <a:rPr lang="en-GB" sz="1000" dirty="0"/>
              <a:t>Ajzen, I. (1991) ‘The theory of planned </a:t>
            </a:r>
            <a:r>
              <a:rPr lang="en-GB" sz="1000" dirty="0" err="1"/>
              <a:t>behavior</a:t>
            </a:r>
            <a:r>
              <a:rPr lang="en-GB" sz="1000" dirty="0"/>
              <a:t>’, </a:t>
            </a:r>
            <a:r>
              <a:rPr lang="en-GB" sz="1000" i="1" dirty="0"/>
              <a:t>Organizational </a:t>
            </a:r>
            <a:r>
              <a:rPr lang="en-GB" sz="1000" i="1" dirty="0" err="1"/>
              <a:t>Behavior</a:t>
            </a:r>
            <a:r>
              <a:rPr lang="en-GB" sz="1000" i="1" dirty="0"/>
              <a:t> and Human Decision Processes</a:t>
            </a:r>
            <a:r>
              <a:rPr lang="en-GB" sz="1000" dirty="0"/>
              <a:t>, 50(2), pp. 179–211. Available at: </a:t>
            </a:r>
            <a:r>
              <a:rPr lang="en-GB" sz="1000" dirty="0">
                <a:hlinkClick r:id="rId2"/>
              </a:rPr>
              <a:t>https://doi.org/10.1016/0749-5978(91)90020-T</a:t>
            </a:r>
            <a:r>
              <a:rPr lang="en-GB" sz="1000" dirty="0"/>
              <a:t>.</a:t>
            </a:r>
            <a:endParaRPr lang="en-GB" sz="1000" b="1" dirty="0">
              <a:latin typeface="Arial" panose="020B0604020202020204" pitchFamily="34" charset="0"/>
              <a:cs typeface="Arial" panose="020B0604020202020204" pitchFamily="34" charset="0"/>
            </a:endParaRPr>
          </a:p>
          <a:p>
            <a:pPr marL="228600" lvl="0" indent="-228600">
              <a:buFont typeface="+mj-lt"/>
              <a:buAutoNum type="arabicPeriod"/>
            </a:pPr>
            <a:r>
              <a:rPr lang="en-GB" sz="1000" dirty="0">
                <a:latin typeface="Arial" panose="020B0604020202020204" pitchFamily="34" charset="0"/>
                <a:cs typeface="Arial" panose="020B0604020202020204" pitchFamily="34" charset="0"/>
              </a:rPr>
              <a:t>Allen-Meares, P. (2024) Outcome evaluation in social and health programmes. Available at: https://socialwork.oxfordre.com⁠� (Accessed: 18 June 2026).</a:t>
            </a:r>
          </a:p>
          <a:p>
            <a:pPr marL="228600" lvl="0" indent="-228600">
              <a:buFont typeface="+mj-lt"/>
              <a:buAutoNum type="arabicPeriod"/>
            </a:pPr>
            <a:r>
              <a:rPr lang="en-GB" sz="1000" dirty="0" err="1">
                <a:latin typeface="Arial" panose="020B0604020202020204" pitchFamily="34" charset="0"/>
                <a:cs typeface="Arial" panose="020B0604020202020204" pitchFamily="34" charset="0"/>
              </a:rPr>
              <a:t>Alyafei</a:t>
            </a:r>
            <a:r>
              <a:rPr lang="en-GB" sz="1000" dirty="0">
                <a:latin typeface="Arial" panose="020B0604020202020204" pitchFamily="34" charset="0"/>
                <a:cs typeface="Arial" panose="020B0604020202020204" pitchFamily="34" charset="0"/>
              </a:rPr>
              <a:t>, A. and Easton-Carr, R. (2026) ‘The Health Belief Model of </a:t>
            </a:r>
            <a:r>
              <a:rPr lang="en-GB" sz="1000" dirty="0" err="1">
                <a:latin typeface="Arial" panose="020B0604020202020204" pitchFamily="34" charset="0"/>
                <a:cs typeface="Arial" panose="020B0604020202020204" pitchFamily="34" charset="0"/>
              </a:rPr>
              <a:t>Behavior</a:t>
            </a:r>
            <a:r>
              <a:rPr lang="en-GB" sz="1000" dirty="0">
                <a:latin typeface="Arial" panose="020B0604020202020204" pitchFamily="34" charset="0"/>
                <a:cs typeface="Arial" panose="020B0604020202020204" pitchFamily="34" charset="0"/>
              </a:rPr>
              <a:t> Change’, </a:t>
            </a:r>
            <a:r>
              <a:rPr lang="en-GB" sz="1000" dirty="0" err="1">
                <a:latin typeface="Arial" panose="020B0604020202020204" pitchFamily="34" charset="0"/>
                <a:cs typeface="Arial" panose="020B0604020202020204" pitchFamily="34" charset="0"/>
              </a:rPr>
              <a:t>StatPearls</a:t>
            </a:r>
            <a:r>
              <a:rPr lang="en-GB" sz="1000" dirty="0">
                <a:latin typeface="Arial" panose="020B0604020202020204" pitchFamily="34" charset="0"/>
                <a:cs typeface="Arial" panose="020B0604020202020204" pitchFamily="34" charset="0"/>
              </a:rPr>
              <a:t>. Treasure Island (FL): </a:t>
            </a:r>
            <a:r>
              <a:rPr lang="en-GB" sz="1000" dirty="0" err="1">
                <a:latin typeface="Arial" panose="020B0604020202020204" pitchFamily="34" charset="0"/>
                <a:cs typeface="Arial" panose="020B0604020202020204" pitchFamily="34" charset="0"/>
              </a:rPr>
              <a:t>StatPearls</a:t>
            </a:r>
            <a:r>
              <a:rPr lang="en-GB" sz="1000" dirty="0">
                <a:latin typeface="Arial" panose="020B0604020202020204" pitchFamily="34" charset="0"/>
                <a:cs typeface="Arial" panose="020B0604020202020204" pitchFamily="34" charset="0"/>
              </a:rPr>
              <a:t> Publishing. Available at: http://www.ncbi.nlm.nih.gov/books/NBK606120/ (Accessed: 15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BCC (2026) Percentage of physically active children and young people - WMCA. Available at: https://cityobservatory.birmingham.gov.uk/explore/assets/percentage-of-physically-active-children-and-young-people-wmca/ (Accessed: 14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Birrell, L. et al. (2025) ‘Social connection as a key target for youth mental health’, Mental Health &amp; Prevention, 37, p. 200395. Available at: </a:t>
            </a:r>
            <a:r>
              <a:rPr lang="en-GB" sz="1000" u="sng" dirty="0">
                <a:latin typeface="Arial" panose="020B0604020202020204" pitchFamily="34" charset="0"/>
                <a:cs typeface="Arial" panose="020B0604020202020204" pitchFamily="34" charset="0"/>
                <a:hlinkClick r:id="rId3"/>
              </a:rPr>
              <a:t>https://doi.org/10.1016/j.mhp.2025.200395</a:t>
            </a:r>
            <a:r>
              <a:rPr lang="en-GB" sz="1000" dirty="0">
                <a:latin typeface="Arial" panose="020B0604020202020204" pitchFamily="34" charset="0"/>
                <a:cs typeface="Arial" panose="020B0604020202020204" pitchFamily="34" charset="0"/>
              </a:rPr>
              <a:t>.</a:t>
            </a:r>
          </a:p>
          <a:p>
            <a:pPr marL="228600" lvl="0" indent="-228600">
              <a:buFont typeface="+mj-lt"/>
              <a:buAutoNum type="arabicPeriod"/>
            </a:pPr>
            <a:r>
              <a:rPr lang="en-GB" sz="1000" dirty="0">
                <a:latin typeface="Arial" panose="020B0604020202020204" pitchFamily="34" charset="0"/>
                <a:cs typeface="Arial" panose="020B0604020202020204" pitchFamily="34" charset="0"/>
              </a:rPr>
              <a:t>Bülbül, S. (2020) ‘Exercise in the treatment of childhood obesity’, Turkish Archives of </a:t>
            </a:r>
            <a:r>
              <a:rPr lang="en-GB" sz="1000" dirty="0" err="1">
                <a:latin typeface="Arial" panose="020B0604020202020204" pitchFamily="34" charset="0"/>
                <a:cs typeface="Arial" panose="020B0604020202020204" pitchFamily="34" charset="0"/>
              </a:rPr>
              <a:t>Pediatrics</a:t>
            </a:r>
            <a:r>
              <a:rPr lang="en-GB" sz="1000" dirty="0">
                <a:latin typeface="Arial" panose="020B0604020202020204" pitchFamily="34" charset="0"/>
                <a:cs typeface="Arial" panose="020B0604020202020204" pitchFamily="34" charset="0"/>
              </a:rPr>
              <a:t>/Türk </a:t>
            </a:r>
            <a:r>
              <a:rPr lang="en-GB" sz="1000" dirty="0" err="1">
                <a:latin typeface="Arial" panose="020B0604020202020204" pitchFamily="34" charset="0"/>
                <a:cs typeface="Arial" panose="020B0604020202020204" pitchFamily="34" charset="0"/>
              </a:rPr>
              <a:t>Pediatri</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Arşivi</a:t>
            </a:r>
            <a:r>
              <a:rPr lang="en-GB" sz="1000" dirty="0">
                <a:latin typeface="Arial" panose="020B0604020202020204" pitchFamily="34" charset="0"/>
                <a:cs typeface="Arial" panose="020B0604020202020204" pitchFamily="34" charset="0"/>
              </a:rPr>
              <a:t>, 55(1), pp. 2–10. Available at: </a:t>
            </a:r>
            <a:r>
              <a:rPr lang="en-GB" sz="1000" u="sng" dirty="0">
                <a:latin typeface="Arial" panose="020B0604020202020204" pitchFamily="34" charset="0"/>
                <a:cs typeface="Arial" panose="020B0604020202020204" pitchFamily="34" charset="0"/>
                <a:hlinkClick r:id="rId4"/>
              </a:rPr>
              <a:t>https://doi.org/10.14744/TurkPediatriArs.2019.60430</a:t>
            </a:r>
            <a:r>
              <a:rPr lang="en-GB" sz="1000" dirty="0">
                <a:latin typeface="Arial" panose="020B0604020202020204" pitchFamily="34" charset="0"/>
                <a:cs typeface="Arial" panose="020B0604020202020204" pitchFamily="34" charset="0"/>
              </a:rPr>
              <a:t>.</a:t>
            </a:r>
          </a:p>
          <a:p>
            <a:pPr marL="228600" indent="-228600">
              <a:buFont typeface="+mj-lt"/>
              <a:buAutoNum type="arabicPeriod"/>
            </a:pPr>
            <a:r>
              <a:rPr lang="en-GB" sz="1000" dirty="0">
                <a:latin typeface="Arial" panose="020B0604020202020204" pitchFamily="34" charset="0"/>
                <a:cs typeface="Arial" panose="020B0604020202020204" pitchFamily="34" charset="0"/>
              </a:rPr>
              <a:t>Burns, R.D.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 ‘Parent Engagement and Support, Physical Activity, and Academic Performance (PESPAAP): A Proposed Theoretical Model’, </a:t>
            </a:r>
            <a:r>
              <a:rPr lang="en-GB" sz="1000" i="1" dirty="0">
                <a:latin typeface="Arial" panose="020B0604020202020204" pitchFamily="34" charset="0"/>
                <a:cs typeface="Arial" panose="020B0604020202020204" pitchFamily="34" charset="0"/>
              </a:rPr>
              <a:t>International Journal of Environmental Research and Public Health</a:t>
            </a:r>
            <a:r>
              <a:rPr lang="en-GB" sz="1000" dirty="0">
                <a:latin typeface="Arial" panose="020B0604020202020204" pitchFamily="34" charset="0"/>
                <a:cs typeface="Arial" panose="020B0604020202020204" pitchFamily="34" charset="0"/>
              </a:rPr>
              <a:t>, 16(23), p. 4698. Available at: </a:t>
            </a:r>
            <a:r>
              <a:rPr lang="en-GB" sz="1000" dirty="0">
                <a:latin typeface="Arial" panose="020B0604020202020204" pitchFamily="34" charset="0"/>
                <a:cs typeface="Arial" panose="020B0604020202020204" pitchFamily="34" charset="0"/>
                <a:hlinkClick r:id="rId5"/>
              </a:rPr>
              <a:t>https://doi.org/10.3390/ijerph16234698</a:t>
            </a:r>
            <a:r>
              <a:rPr lang="en-GB" sz="1000" dirty="0">
                <a:latin typeface="Arial" panose="020B0604020202020204" pitchFamily="34" charset="0"/>
                <a:cs typeface="Arial" panose="020B0604020202020204" pitchFamily="34" charset="0"/>
              </a:rPr>
              <a:t>.</a:t>
            </a:r>
          </a:p>
          <a:p>
            <a:pPr marL="228600" lvl="0" indent="-228600">
              <a:buFont typeface="+mj-lt"/>
              <a:buAutoNum type="arabicPeriod"/>
            </a:pPr>
            <a:r>
              <a:rPr lang="en-GB" sz="1000" dirty="0">
                <a:latin typeface="Arial" panose="020B0604020202020204" pitchFamily="34" charset="0"/>
                <a:cs typeface="Arial" panose="020B0604020202020204" pitchFamily="34" charset="0"/>
              </a:rPr>
              <a:t>CDC (2026) Health Benefits of Physical Activity for Children, Physical Activity Basics. Available at: </a:t>
            </a:r>
            <a:r>
              <a:rPr lang="en-GB" sz="1000" u="sng" dirty="0">
                <a:latin typeface="Arial" panose="020B0604020202020204" pitchFamily="34" charset="0"/>
                <a:cs typeface="Arial" panose="020B0604020202020204" pitchFamily="34" charset="0"/>
                <a:hlinkClick r:id="rId6"/>
              </a:rPr>
              <a:t>https://www.cdc.gov/physical-activity-basics/health-benefits/children.html</a:t>
            </a:r>
            <a:r>
              <a:rPr lang="en-GB" sz="1000" dirty="0">
                <a:latin typeface="Arial" panose="020B0604020202020204" pitchFamily="34" charset="0"/>
                <a:cs typeface="Arial" panose="020B0604020202020204" pitchFamily="34" charset="0"/>
              </a:rPr>
              <a:t> (Accessed: 14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Coalter, F., Bates, D. and Long, J. (2025) Full article: A theory of change for place based physical activity interventions. Available at: </a:t>
            </a:r>
            <a:r>
              <a:rPr lang="en-GB" sz="1000" u="sng" dirty="0">
                <a:latin typeface="Arial" panose="020B0604020202020204" pitchFamily="34" charset="0"/>
                <a:cs typeface="Arial" panose="020B0604020202020204" pitchFamily="34" charset="0"/>
                <a:hlinkClick r:id="rId7"/>
              </a:rPr>
              <a:t>https://www.tandfonline.com/doi/full/10.1080/19406940.2025.2583970</a:t>
            </a:r>
            <a:r>
              <a:rPr lang="en-GB" sz="1000" dirty="0">
                <a:latin typeface="Arial" panose="020B0604020202020204" pitchFamily="34" charset="0"/>
                <a:cs typeface="Arial" panose="020B0604020202020204" pitchFamily="34" charset="0"/>
              </a:rPr>
              <a:t> (Accessed: 15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Davies, S.C. et al. (2019) ‘UK Chief Medical Officers’ Physical Activity Guidelines’.</a:t>
            </a:r>
          </a:p>
          <a:p>
            <a:pPr marL="228600" indent="-228600">
              <a:buFont typeface="+mj-lt"/>
              <a:buAutoNum type="arabicPeriod"/>
            </a:pPr>
            <a:r>
              <a:rPr lang="en-GB" sz="1000" dirty="0">
                <a:latin typeface="Arial" panose="020B0604020202020204" pitchFamily="34" charset="0"/>
                <a:cs typeface="Arial" panose="020B0604020202020204" pitchFamily="34" charset="0"/>
              </a:rPr>
              <a:t>Dawson, V. and Elphick, H. (2019). Behavioural intervention to improve sleep for children: aiming </a:t>
            </a:r>
            <a:r>
              <a:rPr lang="en-GB" sz="1000" dirty="0" err="1">
                <a:latin typeface="Arial" panose="020B0604020202020204" pitchFamily="34" charset="0"/>
                <a:cs typeface="Arial" panose="020B0604020202020204" pitchFamily="34" charset="0"/>
              </a:rPr>
              <a:t>toimprove</a:t>
            </a:r>
            <a:r>
              <a:rPr lang="en-GB" sz="1000" dirty="0">
                <a:latin typeface="Arial" panose="020B0604020202020204" pitchFamily="34" charset="0"/>
                <a:cs typeface="Arial" panose="020B0604020202020204" pitchFamily="34" charset="0"/>
              </a:rPr>
              <a:t> physical, mental and emotional wellbeing. Perspectives in Public Health, 139(2), pp.66–67.</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endParaRPr lang="en-US" sz="1000" dirty="0">
              <a:latin typeface="Arial" panose="020B0604020202020204" pitchFamily="34" charset="0"/>
              <a:cs typeface="Arial" panose="020B0604020202020204" pitchFamily="34" charset="0"/>
            </a:endParaRPr>
          </a:p>
          <a:p>
            <a:pPr marL="228600" indent="-228600">
              <a:buFont typeface="+mj-lt"/>
              <a:buAutoNum type="arabicPeriod"/>
            </a:pPr>
            <a:r>
              <a:rPr lang="en-US" sz="1000" dirty="0">
                <a:latin typeface="Arial" panose="020B0604020202020204" pitchFamily="34" charset="0"/>
                <a:cs typeface="Arial" panose="020B0604020202020204" pitchFamily="34" charset="0"/>
              </a:rPr>
              <a:t>Department for Education (2021). Physical Health and Mental Wellbeing (Primary and secondary). . Available at: </a:t>
            </a:r>
            <a:r>
              <a:rPr lang="en-US" sz="1000" u="sng" dirty="0">
                <a:latin typeface="Arial" panose="020B0604020202020204" pitchFamily="34" charset="0"/>
                <a:cs typeface="Arial" panose="020B0604020202020204" pitchFamily="34" charset="0"/>
                <a:hlinkClick r:id="rId8"/>
              </a:rPr>
              <a:t>https://www.gov.uk/government/publications/relationships-education-relationships-and-sex-education-rse-and-health-education/physical-health-and-mental-wellbeing-primary-and-secondary</a:t>
            </a:r>
            <a:r>
              <a:rPr lang="en-US" sz="1000" dirty="0">
                <a:latin typeface="Arial" panose="020B0604020202020204" pitchFamily="34" charset="0"/>
                <a:cs typeface="Arial" panose="020B0604020202020204" pitchFamily="34" charset="0"/>
              </a:rPr>
              <a:t>. (Accessed 24 May 2026)​ </a:t>
            </a:r>
          </a:p>
          <a:p>
            <a:pPr marL="228600" indent="-228600">
              <a:buFont typeface="+mj-lt"/>
              <a:buAutoNum type="arabicPeriod"/>
            </a:pPr>
            <a:r>
              <a:rPr lang="en-US" sz="1000" dirty="0">
                <a:latin typeface="Arial" panose="020B0604020202020204" pitchFamily="34" charset="0"/>
                <a:cs typeface="Arial" panose="020B0604020202020204" pitchFamily="34" charset="0"/>
              </a:rPr>
              <a:t>Department of Health and Social Care (2019). Physical activity for children and young people: 5 to 18 years. Available at: </a:t>
            </a:r>
            <a:r>
              <a:rPr lang="en-US" sz="1000" u="sng" dirty="0">
                <a:latin typeface="Arial" panose="020B0604020202020204" pitchFamily="34" charset="0"/>
                <a:cs typeface="Arial" panose="020B0604020202020204" pitchFamily="34" charset="0"/>
                <a:hlinkClick r:id="rId9"/>
              </a:rPr>
              <a:t>https://www.gov.uk/government/publications/physical-activity-guidelines-children-and-young-people-5-to-18-years/physical-activity-for-children-and-young-people-5-to-18-years-text-of-the-infographic</a:t>
            </a:r>
            <a:r>
              <a:rPr lang="en-US" sz="1000" dirty="0">
                <a:latin typeface="Arial" panose="020B0604020202020204" pitchFamily="34" charset="0"/>
                <a:cs typeface="Arial" panose="020B0604020202020204" pitchFamily="34" charset="0"/>
              </a:rPr>
              <a:t>. (Accessed 24 May 2026)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Devi, S. (2024). Effect of Minor Games on Basic Strength of School Going Children. International </a:t>
            </a:r>
            <a:r>
              <a:rPr lang="en-GB" sz="1000" dirty="0" err="1">
                <a:latin typeface="Arial" panose="020B0604020202020204" pitchFamily="34" charset="0"/>
                <a:cs typeface="Arial" panose="020B0604020202020204" pitchFamily="34" charset="0"/>
              </a:rPr>
              <a:t>Journalof</a:t>
            </a:r>
            <a:r>
              <a:rPr lang="en-GB" sz="1000" dirty="0">
                <a:latin typeface="Arial" panose="020B0604020202020204" pitchFamily="34" charset="0"/>
                <a:cs typeface="Arial" panose="020B0604020202020204" pitchFamily="34" charset="0"/>
              </a:rPr>
              <a:t> Scientific Engineering and Research, 12(11), pp.1–4. </a:t>
            </a:r>
            <a:r>
              <a:rPr lang="en-GB" sz="1000" dirty="0" err="1">
                <a:latin typeface="Arial" panose="020B0604020202020204" pitchFamily="34" charset="0"/>
                <a:cs typeface="Arial" panose="020B0604020202020204" pitchFamily="34" charset="0"/>
              </a:rPr>
              <a:t>doi:https</a:t>
            </a:r>
            <a:r>
              <a:rPr lang="en-GB" sz="1000" dirty="0">
                <a:latin typeface="Arial" panose="020B0604020202020204" pitchFamily="34" charset="0"/>
                <a:cs typeface="Arial" panose="020B0604020202020204" pitchFamily="34" charset="0"/>
              </a:rPr>
              <a:t>://doi.org/10.70729/se241108143236.</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Dirksen, T., De Lussa net, M.H.E., Zentgraf, K., Slominski, L. and Wagner, H. (2016). Increased </a:t>
            </a:r>
            <a:r>
              <a:rPr lang="en-GB" sz="1000" dirty="0" err="1">
                <a:latin typeface="Arial" panose="020B0604020202020204" pitchFamily="34" charset="0"/>
                <a:cs typeface="Arial" panose="020B0604020202020204" pitchFamily="34" charset="0"/>
              </a:rPr>
              <a:t>ThrowingAccuracy</a:t>
            </a:r>
            <a:r>
              <a:rPr lang="en-GB" sz="1000" dirty="0">
                <a:latin typeface="Arial" panose="020B0604020202020204" pitchFamily="34" charset="0"/>
                <a:cs typeface="Arial" panose="020B0604020202020204" pitchFamily="34" charset="0"/>
              </a:rPr>
              <a:t> Improves Children’s Catching Performance in a Ball-Catching Task from the </a:t>
            </a:r>
            <a:r>
              <a:rPr lang="en-GB" sz="1000" dirty="0" err="1">
                <a:latin typeface="Arial" panose="020B0604020202020204" pitchFamily="34" charset="0"/>
                <a:cs typeface="Arial" panose="020B0604020202020204" pitchFamily="34" charset="0"/>
              </a:rPr>
              <a:t>MovementAssessment</a:t>
            </a:r>
            <a:r>
              <a:rPr lang="en-GB" sz="1000" dirty="0">
                <a:latin typeface="Arial" panose="020B0604020202020204" pitchFamily="34" charset="0"/>
                <a:cs typeface="Arial" panose="020B0604020202020204" pitchFamily="34" charset="0"/>
              </a:rPr>
              <a:t> Battery (MABC-2). Frontiers in Psychology, 7.</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Murray, S. (2015). Metadata Games – Play. Tag. Connect; www.metadatagames.org. </a:t>
            </a:r>
            <a:r>
              <a:rPr lang="en-GB" sz="1000" dirty="0" err="1">
                <a:latin typeface="Arial" panose="020B0604020202020204" pitchFamily="34" charset="0"/>
                <a:cs typeface="Arial" panose="020B0604020202020204" pitchFamily="34" charset="0"/>
              </a:rPr>
              <a:t>TechnicalServices</a:t>
            </a:r>
            <a:r>
              <a:rPr lang="en-GB" sz="1000" dirty="0">
                <a:latin typeface="Arial" panose="020B0604020202020204" pitchFamily="34" charset="0"/>
                <a:cs typeface="Arial" panose="020B0604020202020204" pitchFamily="34" charset="0"/>
              </a:rPr>
              <a:t> Quarterly, 32(3), pp.349–350. Doi: HTTPs://doi.org/10.1080/07317131.2015.1032089.</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Encourage Your Child to Be Physically Active. (2021). </a:t>
            </a:r>
            <a:r>
              <a:rPr lang="en-GB" sz="1000" dirty="0" err="1">
                <a:latin typeface="Arial" panose="020B0604020202020204" pitchFamily="34" charset="0"/>
                <a:cs typeface="Arial" panose="020B0604020202020204" pitchFamily="34" charset="0"/>
              </a:rPr>
              <a:t>Pediatric</a:t>
            </a:r>
            <a:r>
              <a:rPr lang="en-GB" sz="1000" dirty="0">
                <a:latin typeface="Arial" panose="020B0604020202020204" pitchFamily="34" charset="0"/>
                <a:cs typeface="Arial" panose="020B0604020202020204" pitchFamily="34" charset="0"/>
              </a:rPr>
              <a:t> Patient </a:t>
            </a:r>
            <a:r>
              <a:rPr lang="en-GB" sz="1000" dirty="0" err="1">
                <a:latin typeface="Arial" panose="020B0604020202020204" pitchFamily="34" charset="0"/>
                <a:cs typeface="Arial" panose="020B0604020202020204" pitchFamily="34" charset="0"/>
              </a:rPr>
              <a:t>Educationz</a:t>
            </a:r>
            <a:r>
              <a:rPr lang="en-GB" sz="1000" dirty="0">
                <a:latin typeface="Arial" panose="020B0604020202020204" pitchFamily="34" charset="0"/>
                <a:cs typeface="Arial" panose="020B0604020202020204" pitchFamily="34" charset="0"/>
              </a:rPr>
              <a:t>​</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England, N. (2024). NHS England» Harnessing the benefits of physical activity. Available at: </a:t>
            </a:r>
            <a:r>
              <a:rPr lang="en-US" sz="1000" u="sng" dirty="0">
                <a:latin typeface="Arial" panose="020B0604020202020204" pitchFamily="34" charset="0"/>
                <a:cs typeface="Arial" panose="020B0604020202020204" pitchFamily="34" charset="0"/>
                <a:hlinkClick r:id="rId10"/>
              </a:rPr>
              <a:t>https://www.england.nhs.uk/ourwork/public-health/harnessing-the-benefits-of-physical-activity/</a:t>
            </a:r>
            <a:r>
              <a:rPr lang="en-US" sz="1000" dirty="0">
                <a:latin typeface="Arial" panose="020B0604020202020204" pitchFamily="34" charset="0"/>
                <a:cs typeface="Arial" panose="020B0604020202020204" pitchFamily="34" charset="0"/>
              </a:rPr>
              <a:t>. (Accessed 24 May 2026) </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Glowscotland.org.uk. (2024). Education Scotland – Parent &amp; Pupil Participation in Fife. Available at: </a:t>
            </a:r>
            <a:r>
              <a:rPr lang="en-US" sz="1000" u="sng" dirty="0">
                <a:latin typeface="Arial" panose="020B0604020202020204" pitchFamily="34" charset="0"/>
                <a:cs typeface="Arial" panose="020B0604020202020204" pitchFamily="34" charset="0"/>
                <a:hlinkClick r:id="rId11"/>
              </a:rPr>
              <a:t>https://blogs.glowscotland.org.uk/fi/participation/pupil-participation-national-guidance-documentation/education-scotland/</a:t>
            </a:r>
            <a:r>
              <a:rPr lang="en-US" sz="1000" dirty="0">
                <a:latin typeface="Arial" panose="020B0604020202020204" pitchFamily="34" charset="0"/>
                <a:cs typeface="Arial" panose="020B0604020202020204" pitchFamily="34" charset="0"/>
              </a:rPr>
              <a:t> [Accessed 17 Jun. 2026]. </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GOV.UK (2019) Physical activity for children and young people: 5 to 18 years (text of the infographic), GOV.UK. Available at: </a:t>
            </a:r>
            <a:r>
              <a:rPr lang="en-US" sz="1000" u="sng" dirty="0">
                <a:latin typeface="Arial" panose="020B0604020202020204" pitchFamily="34" charset="0"/>
                <a:cs typeface="Arial" panose="020B0604020202020204" pitchFamily="34" charset="0"/>
                <a:hlinkClick r:id="rId9"/>
              </a:rPr>
              <a:t>https://www.gov.uk/government/publications/physical-activity-guidelines-children-and-young-people-5-to-18-years/physical-activity-for-children-and-young-people-5-to-18-years-text-of-the-infographic</a:t>
            </a:r>
            <a:r>
              <a:rPr lang="en-US" sz="100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GOV.UK (2022) Physical activity: applying All Our Health, GOV.UK. Available at: </a:t>
            </a:r>
            <a:r>
              <a:rPr lang="en-US" sz="1000" u="sng" dirty="0">
                <a:latin typeface="Arial" panose="020B0604020202020204" pitchFamily="34" charset="0"/>
                <a:cs typeface="Arial" panose="020B0604020202020204" pitchFamily="34" charset="0"/>
                <a:hlinkClick r:id="rId12"/>
              </a:rPr>
              <a:t>https://www.gov.uk/government/publications/physical-activity-applying-all-our-health/physical-activity-applying-all-our-health</a:t>
            </a:r>
            <a:r>
              <a:rPr lang="en-US" sz="100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Gunn, L. (2022) Children’s mental health | 5 ways movement and exercise can help. Nuffield Health. Available at: </a:t>
            </a:r>
            <a:r>
              <a:rPr lang="en-US" sz="1000" u="sng" dirty="0">
                <a:latin typeface="Arial" panose="020B0604020202020204" pitchFamily="34" charset="0"/>
                <a:cs typeface="Arial" panose="020B0604020202020204" pitchFamily="34" charset="0"/>
                <a:hlinkClick r:id="rId13"/>
              </a:rPr>
              <a:t>https://www.nuffieldhealth.com/article/childrens-mental-health-movement-exercise</a:t>
            </a:r>
            <a:r>
              <a:rPr lang="en-US" sz="100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Hatton, D. (2023). Young people need more help to prosper in 2023. </a:t>
            </a:r>
            <a:r>
              <a:rPr lang="en-GB" sz="1000" i="1" dirty="0">
                <a:latin typeface="Arial" panose="020B0604020202020204" pitchFamily="34" charset="0"/>
                <a:cs typeface="Arial" panose="020B0604020202020204" pitchFamily="34" charset="0"/>
              </a:rPr>
              <a:t>Children and Young People Now,2023(1), pp.21–21.</a:t>
            </a:r>
            <a:r>
              <a:rPr lang="en-US" sz="1000" i="1" dirty="0">
                <a:latin typeface="Arial" panose="020B0604020202020204" pitchFamily="34" charset="0"/>
                <a:cs typeface="Arial" panose="020B0604020202020204" pitchFamily="34" charset="0"/>
              </a:rPr>
              <a:t>​</a:t>
            </a:r>
            <a:r>
              <a:rPr lang="en-GB" sz="1000" i="1"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a:t>
            </a:r>
          </a:p>
          <a:p>
            <a:pPr marL="228600" indent="-228600" fontAlgn="base">
              <a:buFont typeface="+mj-lt"/>
              <a:buAutoNum type="arabicPeriod"/>
            </a:pPr>
            <a:r>
              <a:rPr lang="en-GB" sz="1000" dirty="0">
                <a:latin typeface="Arial" panose="020B0604020202020204" pitchFamily="34" charset="0"/>
                <a:cs typeface="Arial" panose="020B0604020202020204" pitchFamily="34" charset="0"/>
              </a:rPr>
              <a:t>Hailemariam, M.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(2015) ‘Developing a mental health care plan in a low resource setting: the theory of change approach’, </a:t>
            </a:r>
            <a:r>
              <a:rPr lang="en-GB" sz="1000" i="1" dirty="0">
                <a:latin typeface="Arial" panose="020B0604020202020204" pitchFamily="34" charset="0"/>
                <a:cs typeface="Arial" panose="020B0604020202020204" pitchFamily="34" charset="0"/>
              </a:rPr>
              <a:t>BMC Health Services Research</a:t>
            </a:r>
            <a:r>
              <a:rPr lang="en-GB" sz="1000" dirty="0">
                <a:latin typeface="Arial" panose="020B0604020202020204" pitchFamily="34" charset="0"/>
                <a:cs typeface="Arial" panose="020B0604020202020204" pitchFamily="34" charset="0"/>
              </a:rPr>
              <a:t>, 15(1), p. 429. Available at: </a:t>
            </a:r>
            <a:r>
              <a:rPr lang="en-GB" sz="1000" u="sng" dirty="0">
                <a:latin typeface="Arial" panose="020B0604020202020204" pitchFamily="34" charset="0"/>
                <a:cs typeface="Arial" panose="020B0604020202020204" pitchFamily="34" charset="0"/>
                <a:hlinkClick r:id="rId14"/>
              </a:rPr>
              <a:t>https://doi.org/10.1186/s12913-015-1097-4</a:t>
            </a:r>
            <a:r>
              <a:rPr lang="en-GB" sz="1000" dirty="0">
                <a:latin typeface="Arial" panose="020B0604020202020204" pitchFamily="34" charset="0"/>
                <a:cs typeface="Arial" panose="020B0604020202020204" pitchFamily="34" charset="0"/>
              </a:rPr>
              <a:t>.</a:t>
            </a:r>
            <a:endParaRPr lang="en-US" sz="1000" i="1" dirty="0">
              <a:latin typeface="Arial" panose="020B0604020202020204" pitchFamily="34" charset="0"/>
              <a:cs typeface="Arial" panose="020B0604020202020204" pitchFamily="34" charset="0"/>
            </a:endParaRPr>
          </a:p>
          <a:p>
            <a:pPr marL="228600" lvl="0" indent="-228600" fontAlgn="base">
              <a:buFont typeface="+mj-lt"/>
              <a:buAutoNum type="arabicPeriod"/>
            </a:pPr>
            <a:r>
              <a:rPr lang="en-US" sz="1000" i="1" dirty="0">
                <a:latin typeface="Arial" panose="020B0604020202020204" pitchFamily="34" charset="0"/>
                <a:cs typeface="Arial" panose="020B0604020202020204" pitchFamily="34" charset="0"/>
              </a:rPr>
              <a:t>Hertzler, Y., Zur, Y. and Ragone's, C. (2022). Fun Fun—The relationship between well-being activities and job satisfaction in high-tech companies. Human Resources Management and Services, 4(1), p.3448. </a:t>
            </a:r>
            <a:r>
              <a:rPr lang="en-US" sz="1000" i="1" dirty="0" err="1">
                <a:latin typeface="Arial" panose="020B0604020202020204" pitchFamily="34" charset="0"/>
                <a:cs typeface="Arial" panose="020B0604020202020204" pitchFamily="34" charset="0"/>
              </a:rPr>
              <a:t>Doi:HTTPs</a:t>
            </a:r>
            <a:r>
              <a:rPr lang="en-US" sz="1000" i="1" dirty="0">
                <a:latin typeface="Arial" panose="020B0604020202020204" pitchFamily="34" charset="0"/>
                <a:cs typeface="Arial" panose="020B0604020202020204" pitchFamily="34" charset="0"/>
              </a:rPr>
              <a:t>://doi.org/10.18282/hrms.v4i1.3448.​ </a:t>
            </a:r>
          </a:p>
          <a:p>
            <a:pPr marL="228600" lvl="0" indent="-228600" fontAlgn="base">
              <a:buFont typeface="+mj-lt"/>
              <a:buAutoNum type="arabicPeriod"/>
            </a:pPr>
            <a:r>
              <a:rPr lang="en-US" sz="1000" i="1" dirty="0">
                <a:latin typeface="Arial" panose="020B0604020202020204" pitchFamily="34" charset="0"/>
                <a:cs typeface="Arial" panose="020B0604020202020204" pitchFamily="34" charset="0"/>
              </a:rPr>
              <a:t>Hesketh, K. (2022) Just over half of six-year-olds in Britain meet physical activity guidelines, University of Cambridge. Available at: </a:t>
            </a:r>
            <a:r>
              <a:rPr lang="en-US" sz="1000" i="1" u="sng" dirty="0">
                <a:latin typeface="Arial" panose="020B0604020202020204" pitchFamily="34" charset="0"/>
                <a:cs typeface="Arial" panose="020B0604020202020204" pitchFamily="34" charset="0"/>
                <a:hlinkClick r:id="rId15"/>
              </a:rPr>
              <a:t>https://www.cam.ac.uk/research/news/just-over-half-of-six-year-olds-in-britain-meet-recommended-guidelines-for-physical-activity</a:t>
            </a:r>
            <a:r>
              <a:rPr lang="en-US" sz="1000" i="1"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4502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B8C26-F145-05DE-98D7-47176EA0DAA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FA491B-12BD-1991-5FD1-A6A535FD91F0}"/>
              </a:ext>
            </a:extLst>
          </p:cNvPr>
          <p:cNvSpPr txBox="1"/>
          <p:nvPr/>
        </p:nvSpPr>
        <p:spPr>
          <a:xfrm>
            <a:off x="0" y="0"/>
            <a:ext cx="12192000" cy="7040389"/>
          </a:xfrm>
          <a:prstGeom prst="rect">
            <a:avLst/>
          </a:prstGeom>
          <a:noFill/>
        </p:spPr>
        <p:txBody>
          <a:bodyPr wrap="square" rtlCol="0">
            <a:spAutoFit/>
          </a:bodyPr>
          <a:lstStyle/>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Holt, N. (2025). Positive Youth Development Through Youth Sport: What </a:t>
            </a:r>
            <a:r>
              <a:rPr lang="en-GB" sz="1050" dirty="0" err="1">
                <a:latin typeface="Arial" panose="020B0604020202020204" pitchFamily="34" charset="0"/>
                <a:cs typeface="Arial" panose="020B0604020202020204" pitchFamily="34" charset="0"/>
              </a:rPr>
              <a:t>WoHatton</a:t>
            </a:r>
            <a:r>
              <a:rPr lang="en-GB" sz="1050" dirty="0">
                <a:latin typeface="Arial" panose="020B0604020202020204" pitchFamily="34" charset="0"/>
                <a:cs typeface="Arial" panose="020B0604020202020204" pitchFamily="34" charset="0"/>
              </a:rPr>
              <a:t>, D. (2023). </a:t>
            </a:r>
            <a:r>
              <a:rPr lang="en-GB" sz="1050" dirty="0" err="1">
                <a:latin typeface="Arial" panose="020B0604020202020204" pitchFamily="34" charset="0"/>
                <a:cs typeface="Arial" panose="020B0604020202020204" pitchFamily="34" charset="0"/>
              </a:rPr>
              <a:t>Youngpeople</a:t>
            </a:r>
            <a:r>
              <a:rPr lang="en-GB" sz="1050" dirty="0">
                <a:latin typeface="Arial" panose="020B0604020202020204" pitchFamily="34" charset="0"/>
                <a:cs typeface="Arial" panose="020B0604020202020204" pitchFamily="34" charset="0"/>
              </a:rPr>
              <a:t> need more help to prosper in 2023. Children and Young People Now, 2023(1), pp.21–21.rks,Under What Circumstances, For Whom? And What’s Next? Psychology of Sport and Exercise, [online]p.102917.</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JW LTD (2014) Group of children playing tug of war, Getty Images. Available at: </a:t>
            </a:r>
            <a:r>
              <a:rPr lang="en-GB" sz="1050" u="sng" dirty="0">
                <a:latin typeface="Arial" panose="020B0604020202020204" pitchFamily="34" charset="0"/>
                <a:cs typeface="Arial" panose="020B0604020202020204" pitchFamily="34" charset="0"/>
                <a:hlinkClick r:id="rId3"/>
              </a:rPr>
              <a:t>https://www.gettyimages.co.uk/detail/photo/group-of-children-playing-tug-of-war-royalty-free-image/514659323</a:t>
            </a:r>
            <a:r>
              <a:rPr lang="en-GB" sz="1050" dirty="0">
                <a:latin typeface="Arial" panose="020B0604020202020204" pitchFamily="34" charset="0"/>
                <a:cs typeface="Arial" panose="020B0604020202020204" pitchFamily="34" charset="0"/>
              </a:rPr>
              <a:t> (Accessed: 14 June 2026). </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Kulmamatova</a:t>
            </a:r>
            <a:r>
              <a:rPr lang="en-GB" sz="1050" dirty="0">
                <a:latin typeface="Arial" panose="020B0604020202020204" pitchFamily="34" charset="0"/>
                <a:cs typeface="Arial" panose="020B0604020202020204" pitchFamily="34" charset="0"/>
              </a:rPr>
              <a:t> Aziza (2024). HOW USING REALIA CAN HELP MAKE LEARNING FUN ACTIVITY. </a:t>
            </a:r>
            <a:r>
              <a:rPr lang="en-GB" sz="1050" dirty="0" err="1">
                <a:latin typeface="Arial" panose="020B0604020202020204" pitchFamily="34" charset="0"/>
                <a:cs typeface="Arial" panose="020B0604020202020204" pitchFamily="34" charset="0"/>
              </a:rPr>
              <a:t>EuropeanInternational</a:t>
            </a:r>
            <a:r>
              <a:rPr lang="en-GB" sz="1050" dirty="0">
                <a:latin typeface="Arial" panose="020B0604020202020204" pitchFamily="34" charset="0"/>
                <a:cs typeface="Arial" panose="020B0604020202020204" pitchFamily="34" charset="0"/>
              </a:rPr>
              <a:t> Journal of Philological Sciences, 4(6), pp.16–18</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Lovibond, P.F. (2014) Conditioning and Cognitive-Behaviour Therapy | Behaviour Change | Cambridge Core. Available at: </a:t>
            </a:r>
            <a:r>
              <a:rPr lang="en-GB" sz="1050" u="sng" dirty="0">
                <a:latin typeface="Arial" panose="020B0604020202020204" pitchFamily="34" charset="0"/>
                <a:cs typeface="Arial" panose="020B0604020202020204" pitchFamily="34" charset="0"/>
                <a:hlinkClick r:id="rId4"/>
              </a:rPr>
              <a:t>https://www.cambridge.org/core/journals/behaviour-change/article/abs/conditioning-and-cognitivebehaviour-therapy/010D16896D3F1B1F89CD8D489F1338A3</a:t>
            </a:r>
            <a:r>
              <a:rPr lang="en-GB" sz="1050" dirty="0">
                <a:latin typeface="Arial" panose="020B0604020202020204" pitchFamily="34" charset="0"/>
                <a:cs typeface="Arial" panose="020B0604020202020204" pitchFamily="34" charset="0"/>
              </a:rPr>
              <a:t> (Accessed: 1 June 2026).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 Y. and Mumtaz, S. (2025) ‘The long-term mental health benefits of exercise training for physical education students: a comprehensive review of neurobiological, psychological, and social effects’, Frontiers in Psychiatry, 16, p. 1678367. Available at: </a:t>
            </a:r>
            <a:r>
              <a:rPr lang="en-GB" sz="1050" u="sng" dirty="0">
                <a:latin typeface="Arial" panose="020B0604020202020204" pitchFamily="34" charset="0"/>
                <a:cs typeface="Arial" panose="020B0604020202020204" pitchFamily="34" charset="0"/>
                <a:hlinkClick r:id="rId5"/>
              </a:rPr>
              <a:t>https://doi.org/10.3389/fpsyt.2025.1678367</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Madrichim, N.O. (2013). From ‘Fair Play’ to ‘Serious Play’: Any Leadership Lessons from The </a:t>
            </a:r>
            <a:r>
              <a:rPr lang="en-GB" sz="1050" dirty="0" err="1">
                <a:latin typeface="Arial" panose="020B0604020202020204" pitchFamily="34" charset="0"/>
                <a:cs typeface="Arial" panose="020B0604020202020204" pitchFamily="34" charset="0"/>
              </a:rPr>
              <a:t>RussianFootball</a:t>
            </a:r>
            <a:r>
              <a:rPr lang="en-GB" sz="1050" dirty="0">
                <a:latin typeface="Arial" panose="020B0604020202020204" pitchFamily="34" charset="0"/>
                <a:cs typeface="Arial" panose="020B0604020202020204" pitchFamily="34" charset="0"/>
              </a:rPr>
              <a:t> League?. SSRN Electronic Journal.</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Magnetic rubber can crawl and jump. (2018). New Scientist, 238(3183), p.17. Doi: HTTPs://doi.org/10.1016/s0262-4079(18)31099-6.</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Maher, A.J. et al. (2023) ‘Exclusion, inclusion and belonging in mainstream and disability sport: Jack’s story’, Qualitative Research in Sport, Exercise and Health, 15(1), pp. 123–138. Available at: </a:t>
            </a:r>
            <a:r>
              <a:rPr lang="en-GB" sz="1050" u="sng" dirty="0">
                <a:latin typeface="Arial" panose="020B0604020202020204" pitchFamily="34" charset="0"/>
                <a:cs typeface="Arial" panose="020B0604020202020204" pitchFamily="34" charset="0"/>
                <a:hlinkClick r:id="rId6"/>
              </a:rPr>
              <a:t>https://doi.org/10.1080/2159676X.2022.2111457</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McDaid, D., Damant, J. and Park, A.-L. (2019) ‘Identifying the potential value of sustained participation in community activities arising from referral through social prescribing’.</a:t>
            </a:r>
          </a:p>
          <a:p>
            <a:pPr marL="228600" lvl="0" indent="-228600" fontAlgn="base">
              <a:buFont typeface="+mj-lt"/>
              <a:buAutoNum type="arabicPeriod" startAt="25"/>
            </a:pPr>
            <a:r>
              <a:rPr lang="en-US" sz="1050" dirty="0">
                <a:latin typeface="Arial" panose="020B0604020202020204" pitchFamily="34" charset="0"/>
                <a:cs typeface="Arial" panose="020B0604020202020204" pitchFamily="34" charset="0"/>
              </a:rPr>
              <a:t>Medline Plus (2017). Health Risks of an Inactive Lifestyle. Available at: </a:t>
            </a:r>
            <a:r>
              <a:rPr lang="en-US" sz="1050" u="sng" dirty="0">
                <a:latin typeface="Arial" panose="020B0604020202020204" pitchFamily="34" charset="0"/>
                <a:cs typeface="Arial" panose="020B0604020202020204" pitchFamily="34" charset="0"/>
                <a:hlinkClick r:id="rId7"/>
              </a:rPr>
              <a:t>https://medlineplus.gov/healthrisksofaninactivelifestyle.html</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Miller, K. et al. (2024) ‘Types of leisure-time physical activity participation in childhood and adolescence, and physical activity behaviours and health outcomes in adulthood: a systematic review’, BMC Public Health, 24, p. 1789. Available at: </a:t>
            </a:r>
            <a:r>
              <a:rPr lang="en-GB" sz="1050" u="sng" dirty="0">
                <a:latin typeface="Arial" panose="020B0604020202020204" pitchFamily="34" charset="0"/>
                <a:cs typeface="Arial" panose="020B0604020202020204" pitchFamily="34" charset="0"/>
                <a:hlinkClick r:id="rId8"/>
              </a:rPr>
              <a:t>https://doi.org/10.1186/s12889-024-19050-3</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Moore, G.F., Audrey, S., Barker, M., Bond, L., Bonell, C., Hardeman, W., Moore, L., </a:t>
            </a:r>
            <a:r>
              <a:rPr lang="en-GB" sz="1050" dirty="0" err="1">
                <a:latin typeface="Arial" panose="020B0604020202020204" pitchFamily="34" charset="0"/>
                <a:cs typeface="Arial" panose="020B0604020202020204" pitchFamily="34" charset="0"/>
              </a:rPr>
              <a:t>O'Cathain</a:t>
            </a:r>
            <a:r>
              <a:rPr lang="en-GB" sz="1050" dirty="0">
                <a:latin typeface="Arial" panose="020B0604020202020204" pitchFamily="34" charset="0"/>
                <a:cs typeface="Arial" panose="020B0604020202020204" pitchFamily="34" charset="0"/>
              </a:rPr>
              <a:t>, A., </a:t>
            </a:r>
            <a:r>
              <a:rPr lang="en-GB" sz="1050" dirty="0" err="1">
                <a:latin typeface="Arial" panose="020B0604020202020204" pitchFamily="34" charset="0"/>
                <a:cs typeface="Arial" panose="020B0604020202020204" pitchFamily="34" charset="0"/>
              </a:rPr>
              <a:t>Tinati</a:t>
            </a:r>
            <a:r>
              <a:rPr lang="en-GB" sz="1050" dirty="0">
                <a:latin typeface="Arial" panose="020B0604020202020204" pitchFamily="34" charset="0"/>
                <a:cs typeface="Arial" panose="020B0604020202020204" pitchFamily="34" charset="0"/>
              </a:rPr>
              <a:t>, T., Wight, D. and Baird, J. (2015) 'Process evaluation of complex interventions: Medical Research Council guidance', BMJ, 350, h1258. Available at: https://www.bmj.com/content/350/bmj.h1258⁠� (Accessed: 18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Nearly three in five parents expect children’s physical activity to drop this winter as stars back new campaign to keep kids active (2025) GOV.UK. Available at: </a:t>
            </a:r>
            <a:r>
              <a:rPr lang="en-GB" sz="1050" u="sng" dirty="0">
                <a:latin typeface="Arial" panose="020B0604020202020204" pitchFamily="34" charset="0"/>
                <a:cs typeface="Arial" panose="020B0604020202020204" pitchFamily="34" charset="0"/>
                <a:hlinkClick r:id="rId9"/>
              </a:rPr>
              <a:t>https://www.gov.uk/government/news/nearly-three-in-five-parents-expect-childrens-physical-activity-to-drop-this-winter-as-stars-back-new-campaign-to-keep-kids-active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NHS (2024) Physical activity guidelines for children and young people. Available at: https://www.nhs.uk/live-well/exercise/physical-activity-guidelines-children-and-young-people/⁠� (Accessed: 18 June 2026).</a:t>
            </a:r>
          </a:p>
          <a:p>
            <a:pPr marL="228600" lvl="0" indent="-228600" fontAlgn="base">
              <a:buFont typeface="+mj-lt"/>
              <a:buAutoNum type="arabicPeriod" startAt="25"/>
            </a:pPr>
            <a:r>
              <a:rPr lang="en-US" sz="1050" dirty="0">
                <a:latin typeface="Arial" panose="020B0604020202020204" pitchFamily="34" charset="0"/>
                <a:cs typeface="Arial" panose="020B0604020202020204" pitchFamily="34" charset="0"/>
              </a:rPr>
              <a:t>NHS (2024). Physical activity guidelines for children and young people. Available at: </a:t>
            </a:r>
            <a:r>
              <a:rPr lang="en-US" sz="1050" u="sng" dirty="0">
                <a:latin typeface="Arial" panose="020B0604020202020204" pitchFamily="34" charset="0"/>
                <a:cs typeface="Arial" panose="020B0604020202020204" pitchFamily="34" charset="0"/>
                <a:hlinkClick r:id="rId10"/>
              </a:rPr>
              <a:t>https://www.nhs.uk/live-well/exercise/physical-activity-guidelines-children-and-young-people</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Ozaltin</a:t>
            </a:r>
            <a:r>
              <a:rPr lang="en-GB" sz="1050" dirty="0">
                <a:latin typeface="Arial" panose="020B0604020202020204" pitchFamily="34" charset="0"/>
                <a:cs typeface="Arial" panose="020B0604020202020204" pitchFamily="34" charset="0"/>
              </a:rPr>
              <a:t>, E. (2012). Commentary: The long and short of why taller people are healthier and </a:t>
            </a:r>
            <a:r>
              <a:rPr lang="en-GB" sz="1050" dirty="0" err="1">
                <a:latin typeface="Arial" panose="020B0604020202020204" pitchFamily="34" charset="0"/>
                <a:cs typeface="Arial" panose="020B0604020202020204" pitchFamily="34" charset="0"/>
              </a:rPr>
              <a:t>livelonger</a:t>
            </a:r>
            <a:r>
              <a:rPr lang="en-GB" sz="1050" dirty="0">
                <a:latin typeface="Arial" panose="020B0604020202020204" pitchFamily="34" charset="0"/>
                <a:cs typeface="Arial" panose="020B0604020202020204" pitchFamily="34" charset="0"/>
              </a:rPr>
              <a:t>. International Journal of Epidemiology, 41(5), pp.1434–1435.doi:https://doi.org/10.1093/</a:t>
            </a:r>
            <a:r>
              <a:rPr lang="en-GB" sz="1050" dirty="0" err="1">
                <a:latin typeface="Arial" panose="020B0604020202020204" pitchFamily="34" charset="0"/>
                <a:cs typeface="Arial" panose="020B0604020202020204" pitchFamily="34" charset="0"/>
              </a:rPr>
              <a:t>ije</a:t>
            </a:r>
            <a:r>
              <a:rPr lang="en-GB" sz="1050" dirty="0">
                <a:latin typeface="Arial" panose="020B0604020202020204" pitchFamily="34" charset="0"/>
                <a:cs typeface="Arial" panose="020B0604020202020204" pitchFamily="34" charset="0"/>
              </a:rPr>
              <a:t>/dys144.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PHE (2020) ‘Guidance to increase physical activity among children and young people in schools and colleges’.</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(no date). Available at: </a:t>
            </a:r>
            <a:r>
              <a:rPr lang="en-GB" sz="1050" u="sng" dirty="0">
                <a:latin typeface="Arial" panose="020B0604020202020204" pitchFamily="34" charset="0"/>
                <a:cs typeface="Arial" panose="020B0604020202020204" pitchFamily="34" charset="0"/>
                <a:hlinkClick r:id="rId11"/>
              </a:rPr>
              <a:t>https://www.who.int/news-room/fact-sheets/detail/physical-activity</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guidelines for children and young people (2022) nhs.uk. Available at: </a:t>
            </a:r>
            <a:r>
              <a:rPr lang="en-GB" sz="1050" u="sng" dirty="0">
                <a:latin typeface="Arial" panose="020B0604020202020204" pitchFamily="34" charset="0"/>
                <a:cs typeface="Arial" panose="020B0604020202020204" pitchFamily="34" charset="0"/>
                <a:hlinkClick r:id="rId12"/>
              </a:rPr>
              <a:t>https://www.nhs.uk/live-well/exercise/physical-activity-guidelines-children-and-young-people/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guidelines: UK Chief Medical Officers’ report (2020) GOV.UK. Available at: </a:t>
            </a:r>
            <a:r>
              <a:rPr lang="en-GB" sz="1050" u="sng" dirty="0">
                <a:latin typeface="Arial" panose="020B0604020202020204" pitchFamily="34" charset="0"/>
                <a:cs typeface="Arial" panose="020B0604020202020204" pitchFamily="34" charset="0"/>
                <a:hlinkClick r:id="rId13"/>
              </a:rPr>
              <a:t>https://www.gov.uk/government/publications/physical-activity-guidelines-uk-chief-medical-officers-report</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Piszka</a:t>
            </a:r>
            <a:r>
              <a:rPr lang="en-GB" sz="1050" dirty="0">
                <a:latin typeface="Arial" panose="020B0604020202020204" pitchFamily="34" charset="0"/>
                <a:cs typeface="Arial" panose="020B0604020202020204" pitchFamily="34" charset="0"/>
              </a:rPr>
              <a:t>, M. et al. (no date) ‘The Impact of Regular Physical Activity on Children’s Health Parameters: A Critical Literature Analysis of Metabolism, the Musculoskeletal System, Respiratory System Diseases, and Neuropsychiatry’, </a:t>
            </a:r>
            <a:r>
              <a:rPr lang="en-GB" sz="1050" dirty="0" err="1">
                <a:latin typeface="Arial" panose="020B0604020202020204" pitchFamily="34" charset="0"/>
                <a:cs typeface="Arial" panose="020B0604020202020204" pitchFamily="34" charset="0"/>
              </a:rPr>
              <a:t>Cureus</a:t>
            </a:r>
            <a:r>
              <a:rPr lang="en-GB" sz="1050" dirty="0">
                <a:latin typeface="Arial" panose="020B0604020202020204" pitchFamily="34" charset="0"/>
                <a:cs typeface="Arial" panose="020B0604020202020204" pitchFamily="34" charset="0"/>
              </a:rPr>
              <a:t>, 17(11), p. e98198. Available at: </a:t>
            </a:r>
            <a:r>
              <a:rPr lang="en-GB" sz="1050" u="sng" dirty="0">
                <a:latin typeface="Arial" panose="020B0604020202020204" pitchFamily="34" charset="0"/>
                <a:cs typeface="Arial" panose="020B0604020202020204" pitchFamily="34" charset="0"/>
                <a:hlinkClick r:id="rId14"/>
              </a:rPr>
              <a:t>https://doi.org/10.7759/cureus.98198</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Porri</a:t>
            </a:r>
            <a:r>
              <a:rPr lang="en-GB" sz="1050" dirty="0">
                <a:latin typeface="Arial" panose="020B0604020202020204" pitchFamily="34" charset="0"/>
                <a:cs typeface="Arial" panose="020B0604020202020204" pitchFamily="34" charset="0"/>
              </a:rPr>
              <a:t>, D. et al. (2025) ‘Building a Healthy Future: Functional Motor Skill Development in Precocious Prevention of Childhood Obesity’, Journal of Functional Morphology and Kinesiology, 10(2), p. 186. Available at: </a:t>
            </a:r>
            <a:r>
              <a:rPr lang="en-GB" sz="1050" u="sng" dirty="0">
                <a:latin typeface="Arial" panose="020B0604020202020204" pitchFamily="34" charset="0"/>
                <a:cs typeface="Arial" panose="020B0604020202020204" pitchFamily="34" charset="0"/>
                <a:hlinkClick r:id="rId15"/>
              </a:rPr>
              <a:t>https://doi.org/10.3390/jfmk10020186</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Pronk, N.P. (2021). Implementing movement at the workplace: Approaches to increase physical </a:t>
            </a:r>
            <a:r>
              <a:rPr lang="en-GB" sz="1050" dirty="0" err="1">
                <a:latin typeface="Arial" panose="020B0604020202020204" pitchFamily="34" charset="0"/>
                <a:cs typeface="Arial" panose="020B0604020202020204" pitchFamily="34" charset="0"/>
              </a:rPr>
              <a:t>activityand</a:t>
            </a:r>
            <a:r>
              <a:rPr lang="en-GB" sz="1050" dirty="0">
                <a:latin typeface="Arial" panose="020B0604020202020204" pitchFamily="34" charset="0"/>
                <a:cs typeface="Arial" panose="020B0604020202020204" pitchFamily="34" charset="0"/>
              </a:rPr>
              <a:t> reduce sedentary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in the context of work. Progress in Cardiovascular Diseases, 64, pp.17–21.</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Pump It Up!—Strong Muscles Can Make You Healthier (no date) Frontiers for Young Minds. Available at: </a:t>
            </a:r>
            <a:r>
              <a:rPr lang="en-GB" sz="1050" u="sng" dirty="0">
                <a:latin typeface="Arial" panose="020B0604020202020204" pitchFamily="34" charset="0"/>
                <a:cs typeface="Arial" panose="020B0604020202020204" pitchFamily="34" charset="0"/>
                <a:hlinkClick r:id="rId16"/>
              </a:rPr>
              <a:t>https://kids.frontiersin.org/articles/10.3389/frym.2022.672766</a:t>
            </a:r>
            <a:r>
              <a:rPr lang="en-GB" sz="1050" dirty="0">
                <a:latin typeface="Arial" panose="020B0604020202020204" pitchFamily="34" charset="0"/>
                <a:cs typeface="Arial" panose="020B0604020202020204" pitchFamily="34" charset="0"/>
              </a:rPr>
              <a:t> (Accessed: 14 June 2026).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Rahman, A. (2025). Early emotional support: The impact of school-based mental health nursing </a:t>
            </a:r>
            <a:r>
              <a:rPr lang="en-GB" sz="1050" dirty="0" err="1">
                <a:latin typeface="Arial" panose="020B0604020202020204" pitchFamily="34" charset="0"/>
                <a:cs typeface="Arial" panose="020B0604020202020204" pitchFamily="34" charset="0"/>
              </a:rPr>
              <a:t>onadolescent</a:t>
            </a:r>
            <a:r>
              <a:rPr lang="en-GB" sz="1050" dirty="0">
                <a:latin typeface="Arial" panose="020B0604020202020204" pitchFamily="34" charset="0"/>
                <a:cs typeface="Arial" panose="020B0604020202020204" pitchFamily="34" charset="0"/>
              </a:rPr>
              <a:t> wellbeing. Journal of Mental Health Nursing, 2(1), pp.22–26.</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Ratz, T. and Lippke, S. (2022) Health-</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Theory - an overview | ScienceDirect Topics. Available at: </a:t>
            </a:r>
            <a:r>
              <a:rPr lang="en-GB" sz="1050" u="sng" dirty="0">
                <a:latin typeface="Arial" panose="020B0604020202020204" pitchFamily="34" charset="0"/>
                <a:cs typeface="Arial" panose="020B0604020202020204" pitchFamily="34" charset="0"/>
                <a:hlinkClick r:id="rId17"/>
              </a:rPr>
              <a:t>https://www.sciencedirect.com/topics/psychology/health-behavior-change-theory</a:t>
            </a:r>
            <a:r>
              <a:rPr lang="en-GB" sz="1050" dirty="0">
                <a:latin typeface="Arial" panose="020B0604020202020204" pitchFamily="34" charset="0"/>
                <a:cs typeface="Arial" panose="020B0604020202020204" pitchFamily="34" charset="0"/>
              </a:rPr>
              <a:t> (Accessed: 15 June 2026). Rossi, P.H., Lipsey, M.W. and Henry, G.T. (2019) Evaluation: A Systematic Approach.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Thousand Oaks, CA: Sage Publications.</a:t>
            </a:r>
          </a:p>
        </p:txBody>
      </p:sp>
    </p:spTree>
    <p:extLst>
      <p:ext uri="{BB962C8B-B14F-4D97-AF65-F5344CB8AC3E}">
        <p14:creationId xmlns:p14="http://schemas.microsoft.com/office/powerpoint/2010/main" val="41691432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1F447-B9C4-2F0A-79A3-75BBFE0AD66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4A51AF5-1EDD-36EA-8D28-5809E67BF608}"/>
              </a:ext>
            </a:extLst>
          </p:cNvPr>
          <p:cNvSpPr txBox="1"/>
          <p:nvPr/>
        </p:nvSpPr>
        <p:spPr>
          <a:xfrm>
            <a:off x="0" y="0"/>
            <a:ext cx="12192000" cy="6394058"/>
          </a:xfrm>
          <a:prstGeom prst="rect">
            <a:avLst/>
          </a:prstGeom>
          <a:noFill/>
        </p:spPr>
        <p:txBody>
          <a:bodyPr wrap="square" rtlCol="0">
            <a:spAutoFit/>
          </a:bodyPr>
          <a:lstStyle/>
          <a:p>
            <a:pPr marL="228600" lvl="0" indent="-228600">
              <a:buFont typeface="+mj-lt"/>
              <a:buAutoNum type="arabicPeriod" startAt="51"/>
            </a:pPr>
            <a:r>
              <a:rPr lang="en-GB" sz="1050" dirty="0">
                <a:latin typeface="Arial" panose="020B0604020202020204" pitchFamily="34" charset="0"/>
                <a:cs typeface="Arial" panose="020B0604020202020204" pitchFamily="34" charset="0"/>
              </a:rPr>
              <a:t>Rossi, P.H., Lipsey, M.W. and Henry, G.T. (2019) Evaluation: A Systematic Approach.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Thousand Oaks, CA: Sage Publications.</a:t>
            </a: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Sanders, C. (2020). Forced to move virtually. Dance Major Journal, 8.</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Sansom, R. (2021) Theory of Planned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Theories Collection. Available at: </a:t>
            </a:r>
            <a:r>
              <a:rPr lang="en-GB" sz="1050" u="sng" dirty="0">
                <a:latin typeface="Arial" panose="020B0604020202020204" pitchFamily="34" charset="0"/>
                <a:cs typeface="Arial" panose="020B0604020202020204" pitchFamily="34" charset="0"/>
                <a:hlinkClick r:id="rId2"/>
              </a:rPr>
              <a:t>https://ascnhighered.org/ASCN/change_theories/collection/planned_behavior.html</a:t>
            </a:r>
            <a:r>
              <a:rPr lang="en-GB" sz="1050" dirty="0">
                <a:latin typeface="Arial" panose="020B0604020202020204" pitchFamily="34" charset="0"/>
                <a:cs typeface="Arial" panose="020B0604020202020204" pitchFamily="34" charset="0"/>
              </a:rPr>
              <a:t> (Accessed: 15 June 2026).</a:t>
            </a:r>
          </a:p>
          <a:p>
            <a:pPr marL="228600" indent="-228600">
              <a:buFont typeface="+mj-lt"/>
              <a:buAutoNum type="arabicPeriod" startAt="51"/>
            </a:pPr>
            <a:r>
              <a:rPr lang="en-GB" sz="1050" dirty="0">
                <a:latin typeface="Arial" panose="020B0604020202020204" pitchFamily="34" charset="0"/>
                <a:cs typeface="Arial" panose="020B0604020202020204" pitchFamily="34" charset="0"/>
              </a:rPr>
              <a:t>De Silva, M.J. </a:t>
            </a:r>
            <a:r>
              <a:rPr lang="en-GB" sz="1050" i="1" dirty="0">
                <a:latin typeface="Arial" panose="020B0604020202020204" pitchFamily="34" charset="0"/>
                <a:cs typeface="Arial" panose="020B0604020202020204" pitchFamily="34" charset="0"/>
              </a:rPr>
              <a:t>et al.</a:t>
            </a:r>
            <a:r>
              <a:rPr lang="en-GB" sz="1050" dirty="0">
                <a:latin typeface="Arial" panose="020B0604020202020204" pitchFamily="34" charset="0"/>
                <a:cs typeface="Arial" panose="020B0604020202020204" pitchFamily="34" charset="0"/>
              </a:rPr>
              <a:t> (2014) ‘Theory of Change: a theory-driven approach to enhance the Medical Research Council’s framework for complex interventions’, </a:t>
            </a:r>
            <a:r>
              <a:rPr lang="en-GB" sz="1050" i="1" dirty="0">
                <a:latin typeface="Arial" panose="020B0604020202020204" pitchFamily="34" charset="0"/>
                <a:cs typeface="Arial" panose="020B0604020202020204" pitchFamily="34" charset="0"/>
              </a:rPr>
              <a:t>Trials</a:t>
            </a:r>
            <a:r>
              <a:rPr lang="en-GB" sz="1050" dirty="0">
                <a:latin typeface="Arial" panose="020B0604020202020204" pitchFamily="34" charset="0"/>
                <a:cs typeface="Arial" panose="020B0604020202020204" pitchFamily="34" charset="0"/>
              </a:rPr>
              <a:t>, 15(1), p. 267. Available at: </a:t>
            </a:r>
            <a:r>
              <a:rPr lang="en-GB" sz="1050" u="sng" dirty="0">
                <a:latin typeface="Arial" panose="020B0604020202020204" pitchFamily="34" charset="0"/>
                <a:cs typeface="Arial" panose="020B0604020202020204" pitchFamily="34" charset="0"/>
                <a:hlinkClick r:id="rId3"/>
              </a:rPr>
              <a:t>https://doi.org/10.1186/1745-6215-15-267</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Scheer, V., Viela, S., Janssen, T.I. and Heitkamp, H. (2019). Predicting Competition Performance in </a:t>
            </a:r>
            <a:r>
              <a:rPr lang="en-GB" sz="1050" dirty="0" err="1">
                <a:latin typeface="Arial" panose="020B0604020202020204" pitchFamily="34" charset="0"/>
                <a:cs typeface="Arial" panose="020B0604020202020204" pitchFamily="34" charset="0"/>
              </a:rPr>
              <a:t>ShortTrail</a:t>
            </a:r>
            <a:r>
              <a:rPr lang="en-GB" sz="1050" dirty="0">
                <a:latin typeface="Arial" panose="020B0604020202020204" pitchFamily="34" charset="0"/>
                <a:cs typeface="Arial" panose="020B0604020202020204" pitchFamily="34" charset="0"/>
              </a:rPr>
              <a:t> Running Races with Lactate Thresholds. Journal of Human Kinetics, 69(1), pp.159–167.</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Science Direct (no date) Health-</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Theory - an overview | ScienceDirect Topics. Available at: </a:t>
            </a:r>
            <a:r>
              <a:rPr lang="en-GB" sz="1050" u="sng" dirty="0">
                <a:latin typeface="Arial" panose="020B0604020202020204" pitchFamily="34" charset="0"/>
                <a:cs typeface="Arial" panose="020B0604020202020204" pitchFamily="34" charset="0"/>
                <a:hlinkClick r:id="rId4"/>
              </a:rPr>
              <a:t>https://www.sciencedirect.com/topics/psychology/health-behavior-change-theory</a:t>
            </a:r>
            <a:r>
              <a:rPr lang="en-GB" sz="1050" dirty="0">
                <a:latin typeface="Arial" panose="020B0604020202020204" pitchFamily="34" charset="0"/>
                <a:cs typeface="Arial" panose="020B0604020202020204" pitchFamily="34" charset="0"/>
              </a:rPr>
              <a:t> (Accessed: 15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Sol, N. (1998). Get Ready, Get Set for Physical Fitness for Children. ACSM’S Health &amp; Fitness Journal, 3(2),p.40.</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(2024) Children’s activity levels remain stable but significant and sustained action required | Sport England. Available at: </a:t>
            </a:r>
            <a:r>
              <a:rPr lang="en-GB" sz="1050" u="sng" dirty="0">
                <a:latin typeface="Arial" panose="020B0604020202020204" pitchFamily="34" charset="0"/>
                <a:cs typeface="Arial" panose="020B0604020202020204" pitchFamily="34" charset="0"/>
                <a:hlinkClick r:id="rId5"/>
              </a:rPr>
              <a:t>https://www.sportengland.org/news-and-inspiration/childrens-activity-levels-remain-stable-significant-and-sustained-action</a:t>
            </a:r>
            <a:r>
              <a:rPr lang="en-GB" sz="1050" dirty="0">
                <a:latin typeface="Arial" panose="020B0604020202020204" pitchFamily="34" charset="0"/>
                <a:cs typeface="Arial" panose="020B0604020202020204" pitchFamily="34" charset="0"/>
              </a:rPr>
              <a:t> (Accessed: 14 June 2026). </a:t>
            </a:r>
            <a:r>
              <a:rPr lang="en-US" sz="1050" dirty="0">
                <a:latin typeface="Arial" panose="020B0604020202020204" pitchFamily="34" charset="0"/>
                <a:cs typeface="Arial" panose="020B0604020202020204" pitchFamily="34" charset="0"/>
              </a:rPr>
              <a:t>S</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port England (2024). Children’s Activity Levels Remain Stable but Significant and Sustained Action Required  Available at: </a:t>
            </a:r>
            <a:r>
              <a:rPr lang="en-US" sz="1050" u="sng" dirty="0">
                <a:latin typeface="Arial" panose="020B0604020202020204" pitchFamily="34" charset="0"/>
                <a:cs typeface="Arial" panose="020B0604020202020204" pitchFamily="34" charset="0"/>
                <a:hlinkClick r:id="rId5"/>
              </a:rPr>
              <a:t>https://www.sportengland.org/news-and-inspiration/childrens-activity-levels-remain-stable-significant-and-sustained-action</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(2025) Children’s activity levels rising but inactivity remains too high | Sport England. Available at: </a:t>
            </a:r>
            <a:r>
              <a:rPr lang="en-GB" sz="1050" u="sng" dirty="0">
                <a:latin typeface="Arial" panose="020B0604020202020204" pitchFamily="34" charset="0"/>
                <a:cs typeface="Arial" panose="020B0604020202020204" pitchFamily="34" charset="0"/>
                <a:hlinkClick r:id="rId6"/>
              </a:rPr>
              <a:t>https://www.sportengland.org/news-and-inspiration/childrens-activity-levels-rising-inactivity-remains-too-high</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(no date) Positive experiences for children and young people | Sport England. Available at: </a:t>
            </a:r>
            <a:r>
              <a:rPr lang="en-GB" sz="1050" u="sng" dirty="0">
                <a:latin typeface="Arial" panose="020B0604020202020204" pitchFamily="34" charset="0"/>
                <a:cs typeface="Arial" panose="020B0604020202020204" pitchFamily="34" charset="0"/>
                <a:hlinkClick r:id="rId7"/>
              </a:rPr>
              <a:t>https://www.sportengland.org/about-us/uniting-movement/what-well-do/positive-experiences-children-and-young-people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Sylod.com. (2026). Consumer Protection Law: Your Rights Against Fraud and Deceptive Practices. Available at: </a:t>
            </a:r>
            <a:r>
              <a:rPr lang="en-US" sz="1050" u="sng" dirty="0">
                <a:latin typeface="Arial" panose="020B0604020202020204" pitchFamily="34" charset="0"/>
                <a:cs typeface="Arial" panose="020B0604020202020204" pitchFamily="34" charset="0"/>
                <a:hlinkClick r:id="rId8"/>
              </a:rPr>
              <a:t>https://sylod.com/articles/consumer-protection-law.html</a:t>
            </a:r>
            <a:r>
              <a:rPr lang="en-US" sz="1050" dirty="0">
                <a:latin typeface="Arial" panose="020B0604020202020204" pitchFamily="34" charset="0"/>
                <a:cs typeface="Arial" panose="020B0604020202020204" pitchFamily="34" charset="0"/>
              </a:rPr>
              <a:t> (Accessed 3 June,2026)​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Theory of Change- DCMS contribution to the opportunity mission: appendices (2025) GOV.UK. Available at: </a:t>
            </a:r>
            <a:r>
              <a:rPr lang="en-GB" sz="1050" u="sng" dirty="0">
                <a:latin typeface="Arial" panose="020B0604020202020204" pitchFamily="34" charset="0"/>
                <a:cs typeface="Arial" panose="020B0604020202020204" pitchFamily="34" charset="0"/>
                <a:hlinkClick r:id="rId9"/>
              </a:rPr>
              <a:t>https://www.gov.uk/government/publications/research-report-theory-of-change-dcms-contribution-to-the-opportunity-mission/theory-of-change-dcms-contribution-to-the-opportunity-mission-appendices</a:t>
            </a:r>
            <a:r>
              <a:rPr lang="en-GB" sz="1050" dirty="0">
                <a:latin typeface="Arial" panose="020B0604020202020204" pitchFamily="34" charset="0"/>
                <a:cs typeface="Arial" panose="020B0604020202020204" pitchFamily="34" charset="0"/>
              </a:rPr>
              <a:t> (Accessed: 15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Urbanski, P. (2015). Beyond Carbs. AADE in Practice, 3(4), pp.30–33.doi:https://doi.org/10.1177/2325160315587525.</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Víctor </a:t>
            </a:r>
            <a:r>
              <a:rPr lang="en-US" sz="1050" dirty="0" err="1">
                <a:latin typeface="Arial" panose="020B0604020202020204" pitchFamily="34" charset="0"/>
                <a:cs typeface="Arial" panose="020B0604020202020204" pitchFamily="34" charset="0"/>
              </a:rPr>
              <a:t>Arufe-Giráldez</a:t>
            </a:r>
            <a:r>
              <a:rPr lang="en-US" sz="1050" dirty="0">
                <a:latin typeface="Arial" panose="020B0604020202020204" pitchFamily="34" charset="0"/>
                <a:cs typeface="Arial" panose="020B0604020202020204" pitchFamily="34" charset="0"/>
              </a:rPr>
              <a:t>,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(2024Giráldez,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(2024Giráldez,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 Multi-Context Strategies and Opportunities for Increasing Levels of Physical Activity in Children and Young People: A Literature Review. Children, 11(12), pp.1475–1475.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://doi.org/10.3390/children11121475. (Accessed 24 May 2026)​ </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Virgin Health (2023) The benefits of exercise for psychological wellbeing for children, Virgin Active South Africa. Available at: </a:t>
            </a:r>
            <a:r>
              <a:rPr lang="en-US" sz="1050" u="sng" dirty="0">
                <a:latin typeface="Arial" panose="020B0604020202020204" pitchFamily="34" charset="0"/>
                <a:cs typeface="Arial" panose="020B0604020202020204" pitchFamily="34" charset="0"/>
                <a:hlinkClick r:id="rId10"/>
              </a:rPr>
              <a:t>https://www.virginactive.co.za/blog/kids/kids-the-benefits-of-exercise-for-psychological-wellbeing</a:t>
            </a:r>
            <a:r>
              <a:rPr lang="en-US"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wakens, A. (2011). Skipping along: an exon skipping therapy shows promise for Duchenne muscular dystrophy. Clinical Genetics, 80(5), pp.424–425. Doi: HTTPs://doi.org/10.1111/j.1399-0004.2011.01769.x.​</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Wang, K., Li, Y., Liu, H., Zhang, T. and Luo, J. (2024). Can physical activity counteract the negative effects of sedentary behavior on the physical and mental health of children and adolescents? A narrative review. Frontiers in Public Health, 12.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://doi.org/10.3389/fpubh.2024.1412389. (Accessed 24 may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‌World Health Organization (2024). Physical activity. Available at: </a:t>
            </a:r>
            <a:r>
              <a:rPr lang="en-US" sz="1050" u="sng" dirty="0">
                <a:latin typeface="Arial" panose="020B0604020202020204" pitchFamily="34" charset="0"/>
                <a:cs typeface="Arial" panose="020B0604020202020204" pitchFamily="34" charset="0"/>
                <a:hlinkClick r:id="rId11"/>
              </a:rPr>
              <a:t>https://www.who.int/news-room/fact-sheets/detail/physical-activity</a:t>
            </a:r>
            <a:r>
              <a:rPr lang="en-US" sz="1050" dirty="0">
                <a:latin typeface="Arial" panose="020B0604020202020204" pitchFamily="34" charset="0"/>
                <a:cs typeface="Arial" panose="020B0604020202020204" pitchFamily="34" charset="0"/>
              </a:rPr>
              <a:t>. (Accessed 24 May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World Health Organization (WHO) (2024) Physical activity and sedentary </a:t>
            </a:r>
            <a:r>
              <a:rPr lang="en-US" sz="1050" dirty="0" err="1">
                <a:latin typeface="Arial" panose="020B0604020202020204" pitchFamily="34" charset="0"/>
                <a:cs typeface="Arial" panose="020B0604020202020204" pitchFamily="34" charset="0"/>
              </a:rPr>
              <a:t>behaviour</a:t>
            </a:r>
            <a:r>
              <a:rPr lang="en-US" sz="1050" dirty="0">
                <a:latin typeface="Arial" panose="020B0604020202020204" pitchFamily="34" charset="0"/>
                <a:cs typeface="Arial" panose="020B0604020202020204" pitchFamily="34" charset="0"/>
              </a:rPr>
              <a:t>: children and adolescents. Available at: https://www.who.int/news-room/fact-sheets/detail/physical-activity⁠� (Accessed: 18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Wu, C. et al. (2021) ‘The Effect of Intensity, Frequency, Duration and Volume of Physical Activity in Children and Adolescents on Skeletal Muscle Fitness: A Systematic Review and Meta-Analysis of Randomized Controlled Trials’, International Journal of Environmental Research and Public Health, 18(18), p. 9640. Available at: </a:t>
            </a:r>
            <a:r>
              <a:rPr lang="en-US" sz="1050" u="sng" dirty="0">
                <a:latin typeface="Arial" panose="020B0604020202020204" pitchFamily="34" charset="0"/>
                <a:cs typeface="Arial" panose="020B0604020202020204" pitchFamily="34" charset="0"/>
                <a:hlinkClick r:id="rId12"/>
              </a:rPr>
              <a:t>https://doi.org/10.3390/ijerph18189640</a:t>
            </a:r>
            <a:r>
              <a:rPr lang="en-US" sz="1050" dirty="0">
                <a:latin typeface="Arial" panose="020B0604020202020204" pitchFamily="34" charset="0"/>
                <a:cs typeface="Arial" panose="020B0604020202020204" pitchFamily="34" charset="0"/>
              </a:rPr>
              <a:t>.</a:t>
            </a:r>
          </a:p>
          <a:p>
            <a:pPr lvl="0" fontAlgn="base"/>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219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1189</TotalTime>
  <Words>7015</Words>
  <Application>Microsoft Office PowerPoint</Application>
  <PresentationFormat>Widescreen</PresentationFormat>
  <Paragraphs>500</Paragraphs>
  <Slides>55</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Aptos</vt:lpstr>
      <vt:lpstr>Aptos Display</vt:lpstr>
      <vt:lpstr>Arial</vt:lpstr>
      <vt:lpstr>Roboto</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Ishrat Rehman (2118374)</cp:lastModifiedBy>
  <cp:revision>3</cp:revision>
  <dcterms:created xsi:type="dcterms:W3CDTF">2026-06-18T19:45:08Z</dcterms:created>
  <dcterms:modified xsi:type="dcterms:W3CDTF">2026-06-19T17:12:53Z</dcterms:modified>
</cp:coreProperties>
</file>