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non O'Connell (2429748)" userId="19676dc9-62fe-4cde-b08f-48cf009a8d90" providerId="ADAL" clId="{9ACD62E3-F2A6-4D4D-A2E8-08DF072160F7}"/>
    <pc:docChg chg="undo custSel mod addSld delSld modSld addMainMaster delMainMaster">
      <pc:chgData name="Shannon O'Connell (2429748)" userId="19676dc9-62fe-4cde-b08f-48cf009a8d90" providerId="ADAL" clId="{9ACD62E3-F2A6-4D4D-A2E8-08DF072160F7}" dt="2025-11-20T16:11:13.782" v="485" actId="20577"/>
      <pc:docMkLst>
        <pc:docMk/>
      </pc:docMkLst>
      <pc:sldChg chg="modSp mod">
        <pc:chgData name="Shannon O'Connell (2429748)" userId="19676dc9-62fe-4cde-b08f-48cf009a8d90" providerId="ADAL" clId="{9ACD62E3-F2A6-4D4D-A2E8-08DF072160F7}" dt="2025-11-20T16:10:49.976" v="481" actId="20577"/>
        <pc:sldMkLst>
          <pc:docMk/>
          <pc:sldMk cId="3165137290" sldId="257"/>
        </pc:sldMkLst>
        <pc:spChg chg="mod">
          <ac:chgData name="Shannon O'Connell (2429748)" userId="19676dc9-62fe-4cde-b08f-48cf009a8d90" providerId="ADAL" clId="{9ACD62E3-F2A6-4D4D-A2E8-08DF072160F7}" dt="2025-11-20T16:10:49.976" v="481" actId="20577"/>
          <ac:spMkLst>
            <pc:docMk/>
            <pc:sldMk cId="3165137290" sldId="257"/>
            <ac:spMk id="3" creationId="{336E7B87-38A8-BD85-86BA-9BC5A2A4B13E}"/>
          </ac:spMkLst>
        </pc:spChg>
      </pc:sldChg>
      <pc:sldChg chg="modSp mod">
        <pc:chgData name="Shannon O'Connell (2429748)" userId="19676dc9-62fe-4cde-b08f-48cf009a8d90" providerId="ADAL" clId="{9ACD62E3-F2A6-4D4D-A2E8-08DF072160F7}" dt="2025-11-20T16:11:13.782" v="485" actId="20577"/>
        <pc:sldMkLst>
          <pc:docMk/>
          <pc:sldMk cId="1098295806" sldId="259"/>
        </pc:sldMkLst>
        <pc:spChg chg="mod">
          <ac:chgData name="Shannon O'Connell (2429748)" userId="19676dc9-62fe-4cde-b08f-48cf009a8d90" providerId="ADAL" clId="{9ACD62E3-F2A6-4D4D-A2E8-08DF072160F7}" dt="2025-11-20T16:11:13.782" v="485" actId="20577"/>
          <ac:spMkLst>
            <pc:docMk/>
            <pc:sldMk cId="1098295806" sldId="259"/>
            <ac:spMk id="2" creationId="{D76BDD64-A07B-9D4A-1E99-A25CBE84DB82}"/>
          </ac:spMkLst>
        </pc:spChg>
      </pc:sldChg>
      <pc:sldChg chg="modSp new mod">
        <pc:chgData name="Shannon O'Connell (2429748)" userId="19676dc9-62fe-4cde-b08f-48cf009a8d90" providerId="ADAL" clId="{9ACD62E3-F2A6-4D4D-A2E8-08DF072160F7}" dt="2025-11-20T16:10:02.689" v="449" actId="20577"/>
        <pc:sldMkLst>
          <pc:docMk/>
          <pc:sldMk cId="3851828776" sldId="260"/>
        </pc:sldMkLst>
        <pc:spChg chg="mod">
          <ac:chgData name="Shannon O'Connell (2429748)" userId="19676dc9-62fe-4cde-b08f-48cf009a8d90" providerId="ADAL" clId="{9ACD62E3-F2A6-4D4D-A2E8-08DF072160F7}" dt="2025-11-20T16:10:02.689" v="449" actId="20577"/>
          <ac:spMkLst>
            <pc:docMk/>
            <pc:sldMk cId="3851828776" sldId="260"/>
            <ac:spMk id="2" creationId="{E6C1509B-6226-A7EA-45EC-D9B6BDAFBE36}"/>
          </ac:spMkLst>
        </pc:spChg>
        <pc:spChg chg="mod">
          <ac:chgData name="Shannon O'Connell (2429748)" userId="19676dc9-62fe-4cde-b08f-48cf009a8d90" providerId="ADAL" clId="{9ACD62E3-F2A6-4D4D-A2E8-08DF072160F7}" dt="2025-11-20T15:58:16.410" v="371" actId="20577"/>
          <ac:spMkLst>
            <pc:docMk/>
            <pc:sldMk cId="3851828776" sldId="260"/>
            <ac:spMk id="3" creationId="{D248A8A1-0F82-E284-01DF-0C2B823F233B}"/>
          </ac:spMkLst>
        </pc:spChg>
      </pc:sldChg>
      <pc:sldChg chg="delSp modSp new mod">
        <pc:chgData name="Shannon O'Connell (2429748)" userId="19676dc9-62fe-4cde-b08f-48cf009a8d90" providerId="ADAL" clId="{9ACD62E3-F2A6-4D4D-A2E8-08DF072160F7}" dt="2025-11-20T16:10:25.020" v="466" actId="478"/>
        <pc:sldMkLst>
          <pc:docMk/>
          <pc:sldMk cId="418067455" sldId="261"/>
        </pc:sldMkLst>
        <pc:spChg chg="mod">
          <ac:chgData name="Shannon O'Connell (2429748)" userId="19676dc9-62fe-4cde-b08f-48cf009a8d90" providerId="ADAL" clId="{9ACD62E3-F2A6-4D4D-A2E8-08DF072160F7}" dt="2025-11-20T16:10:18.141" v="465" actId="14100"/>
          <ac:spMkLst>
            <pc:docMk/>
            <pc:sldMk cId="418067455" sldId="261"/>
            <ac:spMk id="2" creationId="{F7B2B6FA-F670-3DFA-A9C0-593C46F00F14}"/>
          </ac:spMkLst>
        </pc:spChg>
        <pc:spChg chg="del">
          <ac:chgData name="Shannon O'Connell (2429748)" userId="19676dc9-62fe-4cde-b08f-48cf009a8d90" providerId="ADAL" clId="{9ACD62E3-F2A6-4D4D-A2E8-08DF072160F7}" dt="2025-11-20T16:10:25.020" v="466" actId="478"/>
          <ac:spMkLst>
            <pc:docMk/>
            <pc:sldMk cId="418067455" sldId="261"/>
            <ac:spMk id="3" creationId="{BA89181D-849B-8AB2-49D5-C19590436492}"/>
          </ac:spMkLst>
        </pc:spChg>
      </pc:sldChg>
      <pc:sldChg chg="addSp delSp modSp new del mod addAnim delAnim">
        <pc:chgData name="Shannon O'Connell (2429748)" userId="19676dc9-62fe-4cde-b08f-48cf009a8d90" providerId="ADAL" clId="{9ACD62E3-F2A6-4D4D-A2E8-08DF072160F7}" dt="2025-11-20T16:02:37.394" v="398" actId="2696"/>
        <pc:sldMkLst>
          <pc:docMk/>
          <pc:sldMk cId="1465637593" sldId="261"/>
        </pc:sldMkLst>
        <pc:spChg chg="mod">
          <ac:chgData name="Shannon O'Connell (2429748)" userId="19676dc9-62fe-4cde-b08f-48cf009a8d90" providerId="ADAL" clId="{9ACD62E3-F2A6-4D4D-A2E8-08DF072160F7}" dt="2025-11-20T16:02:21.457" v="395" actId="113"/>
          <ac:spMkLst>
            <pc:docMk/>
            <pc:sldMk cId="1465637593" sldId="261"/>
            <ac:spMk id="2" creationId="{7CD673CB-A47A-89B1-CDBD-1D79918FB482}"/>
          </ac:spMkLst>
        </pc:spChg>
        <pc:spChg chg="del mod">
          <ac:chgData name="Shannon O'Connell (2429748)" userId="19676dc9-62fe-4cde-b08f-48cf009a8d90" providerId="ADAL" clId="{9ACD62E3-F2A6-4D4D-A2E8-08DF072160F7}" dt="2025-11-20T15:59:09.053" v="382" actId="3680"/>
          <ac:spMkLst>
            <pc:docMk/>
            <pc:sldMk cId="1465637593" sldId="261"/>
            <ac:spMk id="3" creationId="{3BE5E524-3A4C-3F54-DDF6-0B37F1EF9A2D}"/>
          </ac:spMkLst>
        </pc:spChg>
        <pc:spChg chg="add mod">
          <ac:chgData name="Shannon O'Connell (2429748)" userId="19676dc9-62fe-4cde-b08f-48cf009a8d90" providerId="ADAL" clId="{9ACD62E3-F2A6-4D4D-A2E8-08DF072160F7}" dt="2025-11-20T16:02:29.115" v="397" actId="14100"/>
          <ac:spMkLst>
            <pc:docMk/>
            <pc:sldMk cId="1465637593" sldId="261"/>
            <ac:spMk id="6" creationId="{6959D113-D10C-F3B4-112A-E643919D8173}"/>
          </ac:spMkLst>
        </pc:spChg>
        <pc:graphicFrameChg chg="add del mod ord modGraphic">
          <ac:chgData name="Shannon O'Connell (2429748)" userId="19676dc9-62fe-4cde-b08f-48cf009a8d90" providerId="ADAL" clId="{9ACD62E3-F2A6-4D4D-A2E8-08DF072160F7}" dt="2025-11-20T15:59:18.553" v="383" actId="478"/>
          <ac:graphicFrameMkLst>
            <pc:docMk/>
            <pc:sldMk cId="1465637593" sldId="261"/>
            <ac:graphicFrameMk id="4" creationId="{75BEB5C0-48E0-08BA-D2C6-73DDA3FA8DAE}"/>
          </ac:graphicFrameMkLst>
        </pc:graphicFrameChg>
      </pc:sldChg>
      <pc:sldChg chg="modSp new del mod">
        <pc:chgData name="Shannon O'Connell (2429748)" userId="19676dc9-62fe-4cde-b08f-48cf009a8d90" providerId="ADAL" clId="{9ACD62E3-F2A6-4D4D-A2E8-08DF072160F7}" dt="2025-11-20T16:02:16.638" v="394" actId="680"/>
        <pc:sldMkLst>
          <pc:docMk/>
          <pc:sldMk cId="1900161173" sldId="262"/>
        </pc:sldMkLst>
        <pc:spChg chg="mod">
          <ac:chgData name="Shannon O'Connell (2429748)" userId="19676dc9-62fe-4cde-b08f-48cf009a8d90" providerId="ADAL" clId="{9ACD62E3-F2A6-4D4D-A2E8-08DF072160F7}" dt="2025-11-20T16:02:15.271" v="393" actId="12"/>
          <ac:spMkLst>
            <pc:docMk/>
            <pc:sldMk cId="1900161173" sldId="262"/>
            <ac:spMk id="3" creationId="{D4979E1D-00E6-2801-7DF8-9BC967CA02F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11/20/25</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433953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769380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838429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34376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9293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3428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82573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29397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11/20/25</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007870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42989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86956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11/20/25</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60717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FAF5E-9D10-45E8-48B1-4D18D5B34C69}"/>
              </a:ext>
            </a:extLst>
          </p:cNvPr>
          <p:cNvSpPr>
            <a:spLocks noGrp="1"/>
          </p:cNvSpPr>
          <p:nvPr>
            <p:ph type="ctrTitle"/>
          </p:nvPr>
        </p:nvSpPr>
        <p:spPr/>
        <p:txBody>
          <a:bodyPr/>
          <a:lstStyle/>
          <a:p>
            <a:r>
              <a:rPr lang="en-GB" dirty="0"/>
              <a:t>Reflective presentation </a:t>
            </a:r>
            <a:endParaRPr lang="en-US" dirty="0"/>
          </a:p>
        </p:txBody>
      </p:sp>
      <p:sp>
        <p:nvSpPr>
          <p:cNvPr id="3" name="Subtitle 2">
            <a:extLst>
              <a:ext uri="{FF2B5EF4-FFF2-40B4-BE49-F238E27FC236}">
                <a16:creationId xmlns:a16="http://schemas.microsoft.com/office/drawing/2014/main" id="{F76299E4-7EE6-BE5D-9DB1-77A045F48457}"/>
              </a:ext>
            </a:extLst>
          </p:cNvPr>
          <p:cNvSpPr>
            <a:spLocks noGrp="1"/>
          </p:cNvSpPr>
          <p:nvPr>
            <p:ph type="subTitle" idx="1"/>
          </p:nvPr>
        </p:nvSpPr>
        <p:spPr/>
        <p:txBody>
          <a:bodyPr/>
          <a:lstStyle/>
          <a:p>
            <a:r>
              <a:rPr lang="en-GB" dirty="0"/>
              <a:t>Shannon O’Connell </a:t>
            </a:r>
            <a:endParaRPr lang="en-US" dirty="0"/>
          </a:p>
        </p:txBody>
      </p:sp>
    </p:spTree>
    <p:extLst>
      <p:ext uri="{BB962C8B-B14F-4D97-AF65-F5344CB8AC3E}">
        <p14:creationId xmlns:p14="http://schemas.microsoft.com/office/powerpoint/2010/main" val="38684986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76F3A-660C-F99D-38AF-B416D4D53D55}"/>
              </a:ext>
            </a:extLst>
          </p:cNvPr>
          <p:cNvSpPr>
            <a:spLocks noGrp="1"/>
          </p:cNvSpPr>
          <p:nvPr>
            <p:ph type="title"/>
          </p:nvPr>
        </p:nvSpPr>
        <p:spPr/>
        <p:txBody>
          <a:bodyPr/>
          <a:lstStyle/>
          <a:p>
            <a:r>
              <a:rPr lang="en-GB" dirty="0"/>
              <a:t>Introduction </a:t>
            </a:r>
            <a:endParaRPr lang="en-US" dirty="0"/>
          </a:p>
        </p:txBody>
      </p:sp>
      <p:sp>
        <p:nvSpPr>
          <p:cNvPr id="3" name="Content Placeholder 2">
            <a:extLst>
              <a:ext uri="{FF2B5EF4-FFF2-40B4-BE49-F238E27FC236}">
                <a16:creationId xmlns:a16="http://schemas.microsoft.com/office/drawing/2014/main" id="{336E7B87-38A8-BD85-86BA-9BC5A2A4B13E}"/>
              </a:ext>
            </a:extLst>
          </p:cNvPr>
          <p:cNvSpPr>
            <a:spLocks noGrp="1"/>
          </p:cNvSpPr>
          <p:nvPr>
            <p:ph idx="1"/>
          </p:nvPr>
        </p:nvSpPr>
        <p:spPr>
          <a:xfrm>
            <a:off x="376381" y="2141537"/>
            <a:ext cx="10515600" cy="4351338"/>
          </a:xfrm>
        </p:spPr>
        <p:txBody>
          <a:bodyPr/>
          <a:lstStyle/>
          <a:p>
            <a:r>
              <a:rPr lang="en-GB" dirty="0"/>
              <a:t>What topic did you focus on in your report? </a:t>
            </a:r>
          </a:p>
          <a:p>
            <a:r>
              <a:rPr lang="en-GB" dirty="0"/>
              <a:t>My report explores the main challenges and opportunities students face in this generation with using technology to study and how they can adapt to succeed.</a:t>
            </a:r>
          </a:p>
          <a:p>
            <a:r>
              <a:rPr lang="en-GB" dirty="0"/>
              <a:t>My main finding was that if students use technology wisely and manage distractions and use reliable information it will benefit them greatly if they don’t it may do more harm than good </a:t>
            </a:r>
          </a:p>
        </p:txBody>
      </p:sp>
    </p:spTree>
    <p:extLst>
      <p:ext uri="{BB962C8B-B14F-4D97-AF65-F5344CB8AC3E}">
        <p14:creationId xmlns:p14="http://schemas.microsoft.com/office/powerpoint/2010/main" val="31651372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E6F34-3E3A-1DCD-4D1D-1B43C6CA5B99}"/>
              </a:ext>
            </a:extLst>
          </p:cNvPr>
          <p:cNvSpPr>
            <a:spLocks noGrp="1"/>
          </p:cNvSpPr>
          <p:nvPr>
            <p:ph type="title"/>
          </p:nvPr>
        </p:nvSpPr>
        <p:spPr/>
        <p:txBody>
          <a:bodyPr/>
          <a:lstStyle/>
          <a:p>
            <a:r>
              <a:rPr lang="en-GB" dirty="0"/>
              <a:t>Reflection on the process </a:t>
            </a:r>
            <a:endParaRPr lang="en-US" dirty="0"/>
          </a:p>
        </p:txBody>
      </p:sp>
      <p:sp>
        <p:nvSpPr>
          <p:cNvPr id="3" name="Content Placeholder 2">
            <a:extLst>
              <a:ext uri="{FF2B5EF4-FFF2-40B4-BE49-F238E27FC236}">
                <a16:creationId xmlns:a16="http://schemas.microsoft.com/office/drawing/2014/main" id="{273ED514-E8AF-5329-9A3A-DDCA3C38BF21}"/>
              </a:ext>
            </a:extLst>
          </p:cNvPr>
          <p:cNvSpPr>
            <a:spLocks noGrp="1"/>
          </p:cNvSpPr>
          <p:nvPr>
            <p:ph idx="1"/>
          </p:nvPr>
        </p:nvSpPr>
        <p:spPr>
          <a:xfrm>
            <a:off x="621723" y="1690688"/>
            <a:ext cx="10515600" cy="4351338"/>
          </a:xfrm>
        </p:spPr>
        <p:txBody>
          <a:bodyPr/>
          <a:lstStyle/>
          <a:p>
            <a:r>
              <a:rPr lang="en-GB" dirty="0"/>
              <a:t>I found my sources by researching online and finding recent, reliable information from organisations such as the education endowment foundation </a:t>
            </a:r>
          </a:p>
          <a:p>
            <a:r>
              <a:rPr lang="en-GB" dirty="0"/>
              <a:t>The easy part about the research process was there was plenty of information online the difficult part was combing through it and finding out what was reliable and what was not </a:t>
            </a:r>
          </a:p>
          <a:p>
            <a:r>
              <a:rPr lang="en-GB" dirty="0"/>
              <a:t>The hardest part of writing the report personally for me was putting the research into my own words because I had to make sure I wasn’t copying the original sources.</a:t>
            </a:r>
            <a:endParaRPr lang="en-US" dirty="0"/>
          </a:p>
        </p:txBody>
      </p:sp>
    </p:spTree>
    <p:extLst>
      <p:ext uri="{BB962C8B-B14F-4D97-AF65-F5344CB8AC3E}">
        <p14:creationId xmlns:p14="http://schemas.microsoft.com/office/powerpoint/2010/main" val="39286356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BDD64-A07B-9D4A-1E99-A25CBE84DB82}"/>
              </a:ext>
            </a:extLst>
          </p:cNvPr>
          <p:cNvSpPr>
            <a:spLocks noGrp="1"/>
          </p:cNvSpPr>
          <p:nvPr>
            <p:ph type="title"/>
          </p:nvPr>
        </p:nvSpPr>
        <p:spPr/>
        <p:txBody>
          <a:bodyPr/>
          <a:lstStyle/>
          <a:p>
            <a:r>
              <a:rPr lang="en-GB" dirty="0"/>
              <a:t>Reflection on the process</a:t>
            </a:r>
            <a:endParaRPr lang="en-US" dirty="0"/>
          </a:p>
        </p:txBody>
      </p:sp>
      <p:sp>
        <p:nvSpPr>
          <p:cNvPr id="3" name="Content Placeholder 2">
            <a:extLst>
              <a:ext uri="{FF2B5EF4-FFF2-40B4-BE49-F238E27FC236}">
                <a16:creationId xmlns:a16="http://schemas.microsoft.com/office/drawing/2014/main" id="{13B503A4-A26E-2A1F-E1AA-9F68ED8C050C}"/>
              </a:ext>
            </a:extLst>
          </p:cNvPr>
          <p:cNvSpPr>
            <a:spLocks noGrp="1"/>
          </p:cNvSpPr>
          <p:nvPr>
            <p:ph idx="1"/>
          </p:nvPr>
        </p:nvSpPr>
        <p:spPr/>
        <p:txBody>
          <a:bodyPr/>
          <a:lstStyle/>
          <a:p>
            <a:r>
              <a:rPr lang="en-GB" dirty="0"/>
              <a:t>The biggest challenge I had completing the report was making sure I didn’t go over the word count while also trying to fit all the information I’d learned in.</a:t>
            </a:r>
          </a:p>
          <a:p>
            <a:r>
              <a:rPr lang="en-GB" dirty="0"/>
              <a:t>I tried to overcome it by often checking the word count so I could adjust if I needed to, to fit the requirements of the task </a:t>
            </a:r>
          </a:p>
          <a:p>
            <a:r>
              <a:rPr lang="en-GB" dirty="0"/>
              <a:t>I was proud of the way I went through all of the research found and found reliable sources </a:t>
            </a:r>
            <a:endParaRPr lang="en-US" dirty="0"/>
          </a:p>
        </p:txBody>
      </p:sp>
    </p:spTree>
    <p:extLst>
      <p:ext uri="{BB962C8B-B14F-4D97-AF65-F5344CB8AC3E}">
        <p14:creationId xmlns:p14="http://schemas.microsoft.com/office/powerpoint/2010/main" val="10982958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1509B-6226-A7EA-45EC-D9B6BDAFBE36}"/>
              </a:ext>
            </a:extLst>
          </p:cNvPr>
          <p:cNvSpPr>
            <a:spLocks noGrp="1"/>
          </p:cNvSpPr>
          <p:nvPr>
            <p:ph type="title"/>
          </p:nvPr>
        </p:nvSpPr>
        <p:spPr/>
        <p:txBody>
          <a:bodyPr/>
          <a:lstStyle/>
          <a:p>
            <a:r>
              <a:rPr lang="en-GB" dirty="0"/>
              <a:t>Looking forward</a:t>
            </a:r>
            <a:endParaRPr lang="en-US" dirty="0"/>
          </a:p>
        </p:txBody>
      </p:sp>
      <p:sp>
        <p:nvSpPr>
          <p:cNvPr id="3" name="Content Placeholder 2">
            <a:extLst>
              <a:ext uri="{FF2B5EF4-FFF2-40B4-BE49-F238E27FC236}">
                <a16:creationId xmlns:a16="http://schemas.microsoft.com/office/drawing/2014/main" id="{D248A8A1-0F82-E284-01DF-0C2B823F233B}"/>
              </a:ext>
            </a:extLst>
          </p:cNvPr>
          <p:cNvSpPr>
            <a:spLocks noGrp="1"/>
          </p:cNvSpPr>
          <p:nvPr>
            <p:ph idx="1"/>
          </p:nvPr>
        </p:nvSpPr>
        <p:spPr/>
        <p:txBody>
          <a:bodyPr/>
          <a:lstStyle/>
          <a:p>
            <a:r>
              <a:rPr lang="en-GB" dirty="0"/>
              <a:t>Next time I would change how late I started my research and I would give myself time to compare different sources</a:t>
            </a:r>
          </a:p>
          <a:p>
            <a:r>
              <a:rPr lang="en-GB" dirty="0"/>
              <a:t>One thing I’ll keep doing is planning out the structure of my report before I write it out because it made the report so much easier to complete </a:t>
            </a:r>
          </a:p>
          <a:p>
            <a:r>
              <a:rPr lang="en-GB" dirty="0"/>
              <a:t>One goal I have for my next assignment is to manage my time better so my work wasn’t rushed </a:t>
            </a:r>
            <a:endParaRPr lang="en-US" dirty="0"/>
          </a:p>
        </p:txBody>
      </p:sp>
    </p:spTree>
    <p:extLst>
      <p:ext uri="{BB962C8B-B14F-4D97-AF65-F5344CB8AC3E}">
        <p14:creationId xmlns:p14="http://schemas.microsoft.com/office/powerpoint/2010/main" val="38518287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2B6FA-F670-3DFA-A9C0-593C46F00F14}"/>
              </a:ext>
            </a:extLst>
          </p:cNvPr>
          <p:cNvSpPr>
            <a:spLocks noGrp="1"/>
          </p:cNvSpPr>
          <p:nvPr>
            <p:ph type="title"/>
          </p:nvPr>
        </p:nvSpPr>
        <p:spPr>
          <a:xfrm>
            <a:off x="1451579" y="804519"/>
            <a:ext cx="9603275" cy="3929117"/>
          </a:xfrm>
        </p:spPr>
        <p:txBody>
          <a:bodyPr/>
          <a:lstStyle/>
          <a:p>
            <a:r>
              <a:rPr lang="en-GB" dirty="0"/>
              <a:t>Any questions?</a:t>
            </a:r>
            <a:endParaRPr lang="en-US" dirty="0"/>
          </a:p>
        </p:txBody>
      </p:sp>
    </p:spTree>
    <p:extLst>
      <p:ext uri="{BB962C8B-B14F-4D97-AF65-F5344CB8AC3E}">
        <p14:creationId xmlns:p14="http://schemas.microsoft.com/office/powerpoint/2010/main" val="41806745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Gallery</vt:lpstr>
      <vt:lpstr>Reflective presentation </vt:lpstr>
      <vt:lpstr>Introduction </vt:lpstr>
      <vt:lpstr>Reflection on the process </vt:lpstr>
      <vt:lpstr>Reflection on the process</vt:lpstr>
      <vt:lpstr>Looking forward</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presentation </dc:title>
  <dc:creator>Shannon O'Connell (2429748)</dc:creator>
  <cp:lastModifiedBy>Shannon O'Connell (2429748)</cp:lastModifiedBy>
  <cp:revision>3</cp:revision>
  <dcterms:created xsi:type="dcterms:W3CDTF">2025-11-20T01:40:34Z</dcterms:created>
  <dcterms:modified xsi:type="dcterms:W3CDTF">2025-11-20T16:11:17Z</dcterms:modified>
</cp:coreProperties>
</file>