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8" r:id="rId5"/>
    <p:sldId id="290" r:id="rId6"/>
    <p:sldId id="328" r:id="rId7"/>
    <p:sldId id="336" r:id="rId8"/>
    <p:sldId id="348" r:id="rId9"/>
    <p:sldId id="316" r:id="rId10"/>
    <p:sldId id="337" r:id="rId11"/>
    <p:sldId id="334" r:id="rId12"/>
    <p:sldId id="338" r:id="rId13"/>
    <p:sldId id="339" r:id="rId14"/>
    <p:sldId id="340" r:id="rId15"/>
    <p:sldId id="341" r:id="rId16"/>
    <p:sldId id="342" r:id="rId17"/>
    <p:sldId id="343" r:id="rId18"/>
    <p:sldId id="344" r:id="rId19"/>
    <p:sldId id="332" r:id="rId20"/>
    <p:sldId id="333" r:id="rId21"/>
    <p:sldId id="305" r:id="rId22"/>
    <p:sldId id="297" r:id="rId23"/>
    <p:sldId id="331" r:id="rId24"/>
    <p:sldId id="330" r:id="rId25"/>
    <p:sldId id="32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793D81CF-94F2-401A-BA57-92F5A7B2D0C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15" autoAdjust="0"/>
    <p:restoredTop sz="95934" autoAdjust="0"/>
  </p:normalViewPr>
  <p:slideViewPr>
    <p:cSldViewPr snapToGrid="0">
      <p:cViewPr>
        <p:scale>
          <a:sx n="100" d="100"/>
          <a:sy n="100" d="100"/>
        </p:scale>
        <p:origin x="-1560" y="-62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35" Type="http://schemas.microsoft.com/office/2018/10/relationships/authors" Target="author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ebe92fd9-86ab-4bce-940e-1db872879048" providerId="ADAL" clId="{0F761C5C-2944-4C17-AE01-C9E3CDB42943}"/>
    <pc:docChg chg="undo custSel addSld delSld modSld sldOrd">
      <pc:chgData name="Menna Buss" userId="ebe92fd9-86ab-4bce-940e-1db872879048" providerId="ADAL" clId="{0F761C5C-2944-4C17-AE01-C9E3CDB42943}" dt="2026-10-15T14:11:05.260" v="2442" actId="21"/>
      <pc:docMkLst>
        <pc:docMk/>
      </pc:docMkLst>
      <pc:sldChg chg="modSp mod">
        <pc:chgData name="Menna Buss" userId="ebe92fd9-86ab-4bce-940e-1db872879048" providerId="ADAL" clId="{0F761C5C-2944-4C17-AE01-C9E3CDB42943}" dt="2026-10-14T18:05:38.936" v="29" actId="20577"/>
        <pc:sldMkLst>
          <pc:docMk/>
          <pc:sldMk cId="1256607971" sldId="258"/>
        </pc:sldMkLst>
        <pc:spChg chg="mod">
          <ac:chgData name="Menna Buss" userId="ebe92fd9-86ab-4bce-940e-1db872879048" providerId="ADAL" clId="{0F761C5C-2944-4C17-AE01-C9E3CDB42943}" dt="2026-10-14T18:05:38.936" v="29" actId="20577"/>
          <ac:spMkLst>
            <pc:docMk/>
            <pc:sldMk cId="1256607971" sldId="258"/>
            <ac:spMk id="10" creationId="{72C603DF-9D29-0430-E991-82A48D15865E}"/>
          </ac:spMkLst>
        </pc:spChg>
      </pc:sldChg>
      <pc:sldChg chg="addSp delSp modSp mod">
        <pc:chgData name="Menna Buss" userId="ebe92fd9-86ab-4bce-940e-1db872879048" providerId="ADAL" clId="{0F761C5C-2944-4C17-AE01-C9E3CDB42943}" dt="2026-10-14T18:05:05.993" v="4" actId="1076"/>
        <pc:sldMkLst>
          <pc:docMk/>
          <pc:sldMk cId="1135244820" sldId="290"/>
        </pc:sldMkLst>
        <pc:spChg chg="add del mod">
          <ac:chgData name="Menna Buss" userId="ebe92fd9-86ab-4bce-940e-1db872879048" providerId="ADAL" clId="{0F761C5C-2944-4C17-AE01-C9E3CDB42943}" dt="2026-10-14T18:05:01.452" v="3" actId="478"/>
          <ac:spMkLst>
            <pc:docMk/>
            <pc:sldMk cId="1135244820" sldId="290"/>
            <ac:spMk id="8" creationId="{71DE58F9-2535-CD54-6B0F-BF92F1977483}"/>
          </ac:spMkLst>
        </pc:spChg>
        <pc:picChg chg="add mod">
          <ac:chgData name="Menna Buss" userId="ebe92fd9-86ab-4bce-940e-1db872879048" providerId="ADAL" clId="{0F761C5C-2944-4C17-AE01-C9E3CDB42943}" dt="2026-10-14T18:05:05.993" v="4" actId="1076"/>
          <ac:picMkLst>
            <pc:docMk/>
            <pc:sldMk cId="1135244820" sldId="290"/>
            <ac:picMk id="4" creationId="{BDC18A2B-9B11-B624-100D-4751C7E55C9F}"/>
          </ac:picMkLst>
        </pc:picChg>
        <pc:picChg chg="del">
          <ac:chgData name="Menna Buss" userId="ebe92fd9-86ab-4bce-940e-1db872879048" providerId="ADAL" clId="{0F761C5C-2944-4C17-AE01-C9E3CDB42943}" dt="2026-10-14T18:04:58.725" v="2" actId="21"/>
          <ac:picMkLst>
            <pc:docMk/>
            <pc:sldMk cId="1135244820" sldId="290"/>
            <ac:picMk id="6" creationId="{06D2221C-1214-E88E-4B26-94BD9254816B}"/>
          </ac:picMkLst>
        </pc:picChg>
      </pc:sldChg>
      <pc:sldChg chg="add del">
        <pc:chgData name="Menna Buss" userId="ebe92fd9-86ab-4bce-940e-1db872879048" providerId="ADAL" clId="{0F761C5C-2944-4C17-AE01-C9E3CDB42943}" dt="2026-10-15T14:00:25.382" v="2437" actId="2696"/>
        <pc:sldMkLst>
          <pc:docMk/>
          <pc:sldMk cId="1492966588" sldId="297"/>
        </pc:sldMkLst>
      </pc:sldChg>
      <pc:sldChg chg="del">
        <pc:chgData name="Menna Buss" userId="ebe92fd9-86ab-4bce-940e-1db872879048" providerId="ADAL" clId="{0F761C5C-2944-4C17-AE01-C9E3CDB42943}" dt="2026-10-14T18:12:08.583" v="36" actId="2696"/>
        <pc:sldMkLst>
          <pc:docMk/>
          <pc:sldMk cId="1483626305" sldId="298"/>
        </pc:sldMkLst>
      </pc:sldChg>
      <pc:sldChg chg="addSp delSp modSp add del mod ord">
        <pc:chgData name="Menna Buss" userId="ebe92fd9-86ab-4bce-940e-1db872879048" providerId="ADAL" clId="{0F761C5C-2944-4C17-AE01-C9E3CDB42943}" dt="2026-10-15T14:00:32.240" v="2438" actId="2696"/>
        <pc:sldMkLst>
          <pc:docMk/>
          <pc:sldMk cId="4276660957" sldId="305"/>
        </pc:sldMkLst>
        <pc:spChg chg="add del mod">
          <ac:chgData name="Menna Buss" userId="ebe92fd9-86ab-4bce-940e-1db872879048" providerId="ADAL" clId="{0F761C5C-2944-4C17-AE01-C9E3CDB42943}" dt="2026-10-14T18:12:34.600" v="43" actId="478"/>
          <ac:spMkLst>
            <pc:docMk/>
            <pc:sldMk cId="4276660957" sldId="305"/>
            <ac:spMk id="3" creationId="{C1A4B328-C64A-AA11-B761-BAA03F866BA8}"/>
          </ac:spMkLst>
        </pc:spChg>
        <pc:spChg chg="mod">
          <ac:chgData name="Menna Buss" userId="ebe92fd9-86ab-4bce-940e-1db872879048" providerId="ADAL" clId="{0F761C5C-2944-4C17-AE01-C9E3CDB42943}" dt="2026-10-14T18:12:46.168" v="50" actId="20577"/>
          <ac:spMkLst>
            <pc:docMk/>
            <pc:sldMk cId="4276660957" sldId="305"/>
            <ac:spMk id="4" creationId="{A934CFF9-9046-3CFA-7AD2-5E1E4477920A}"/>
          </ac:spMkLst>
        </pc:spChg>
        <pc:spChg chg="add mod">
          <ac:chgData name="Menna Buss" userId="ebe92fd9-86ab-4bce-940e-1db872879048" providerId="ADAL" clId="{0F761C5C-2944-4C17-AE01-C9E3CDB42943}" dt="2026-10-15T12:09:08.064" v="2410" actId="20577"/>
          <ac:spMkLst>
            <pc:docMk/>
            <pc:sldMk cId="4276660957" sldId="305"/>
            <ac:spMk id="6" creationId="{0D5DF743-2559-AC25-232B-1A1472BFA8AF}"/>
          </ac:spMkLst>
        </pc:spChg>
        <pc:picChg chg="del">
          <ac:chgData name="Menna Buss" userId="ebe92fd9-86ab-4bce-940e-1db872879048" providerId="ADAL" clId="{0F761C5C-2944-4C17-AE01-C9E3CDB42943}" dt="2026-10-14T18:04:51.394" v="0" actId="21"/>
          <ac:picMkLst>
            <pc:docMk/>
            <pc:sldMk cId="4276660957" sldId="305"/>
            <ac:picMk id="13" creationId="{4F647F7E-F2EE-8A35-4ED8-FE3FD78E40F4}"/>
          </ac:picMkLst>
        </pc:picChg>
      </pc:sldChg>
      <pc:sldChg chg="del">
        <pc:chgData name="Menna Buss" userId="ebe92fd9-86ab-4bce-940e-1db872879048" providerId="ADAL" clId="{0F761C5C-2944-4C17-AE01-C9E3CDB42943}" dt="2026-10-15T12:34:35.847" v="2411" actId="2696"/>
        <pc:sldMkLst>
          <pc:docMk/>
          <pc:sldMk cId="3394170123" sldId="307"/>
        </pc:sldMkLst>
      </pc:sldChg>
      <pc:sldChg chg="del">
        <pc:chgData name="Menna Buss" userId="ebe92fd9-86ab-4bce-940e-1db872879048" providerId="ADAL" clId="{0F761C5C-2944-4C17-AE01-C9E3CDB42943}" dt="2026-10-14T18:12:29.157" v="42" actId="2696"/>
        <pc:sldMkLst>
          <pc:docMk/>
          <pc:sldMk cId="2401550455" sldId="311"/>
        </pc:sldMkLst>
      </pc:sldChg>
      <pc:sldChg chg="del">
        <pc:chgData name="Menna Buss" userId="ebe92fd9-86ab-4bce-940e-1db872879048" providerId="ADAL" clId="{0F761C5C-2944-4C17-AE01-C9E3CDB42943}" dt="2026-10-14T18:12:27.033" v="41" actId="2696"/>
        <pc:sldMkLst>
          <pc:docMk/>
          <pc:sldMk cId="4048227895" sldId="312"/>
        </pc:sldMkLst>
      </pc:sldChg>
      <pc:sldChg chg="del">
        <pc:chgData name="Menna Buss" userId="ebe92fd9-86ab-4bce-940e-1db872879048" providerId="ADAL" clId="{0F761C5C-2944-4C17-AE01-C9E3CDB42943}" dt="2026-10-14T18:12:23.311" v="40" actId="2696"/>
        <pc:sldMkLst>
          <pc:docMk/>
          <pc:sldMk cId="111403971" sldId="313"/>
        </pc:sldMkLst>
      </pc:sldChg>
      <pc:sldChg chg="del">
        <pc:chgData name="Menna Buss" userId="ebe92fd9-86ab-4bce-940e-1db872879048" providerId="ADAL" clId="{0F761C5C-2944-4C17-AE01-C9E3CDB42943}" dt="2026-10-14T23:18:49.236" v="1108" actId="2696"/>
        <pc:sldMkLst>
          <pc:docMk/>
          <pc:sldMk cId="3269985962" sldId="314"/>
        </pc:sldMkLst>
      </pc:sldChg>
      <pc:sldChg chg="del ord">
        <pc:chgData name="Menna Buss" userId="ebe92fd9-86ab-4bce-940e-1db872879048" providerId="ADAL" clId="{0F761C5C-2944-4C17-AE01-C9E3CDB42943}" dt="2026-10-15T12:34:38.618" v="2412" actId="2696"/>
        <pc:sldMkLst>
          <pc:docMk/>
          <pc:sldMk cId="2367218278" sldId="315"/>
        </pc:sldMkLst>
      </pc:sldChg>
      <pc:sldChg chg="addSp delSp modSp mod ord">
        <pc:chgData name="Menna Buss" userId="ebe92fd9-86ab-4bce-940e-1db872879048" providerId="ADAL" clId="{0F761C5C-2944-4C17-AE01-C9E3CDB42943}" dt="2026-10-15T12:08:04.295" v="2379" actId="20577"/>
        <pc:sldMkLst>
          <pc:docMk/>
          <pc:sldMk cId="247042963" sldId="316"/>
        </pc:sldMkLst>
        <pc:spChg chg="add del mod">
          <ac:chgData name="Menna Buss" userId="ebe92fd9-86ab-4bce-940e-1db872879048" providerId="ADAL" clId="{0F761C5C-2944-4C17-AE01-C9E3CDB42943}" dt="2026-10-14T23:06:04.390" v="1076" actId="478"/>
          <ac:spMkLst>
            <pc:docMk/>
            <pc:sldMk cId="247042963" sldId="316"/>
            <ac:spMk id="4" creationId="{55EF71D0-8B16-4313-4D70-ADC24AA61A33}"/>
          </ac:spMkLst>
        </pc:spChg>
        <pc:spChg chg="del mod">
          <ac:chgData name="Menna Buss" userId="ebe92fd9-86ab-4bce-940e-1db872879048" providerId="ADAL" clId="{0F761C5C-2944-4C17-AE01-C9E3CDB42943}" dt="2026-10-14T23:06:07.300" v="1077" actId="478"/>
          <ac:spMkLst>
            <pc:docMk/>
            <pc:sldMk cId="247042963" sldId="316"/>
            <ac:spMk id="7" creationId="{7E11A9E3-5EA3-9C21-52C7-F342FAA91118}"/>
          </ac:spMkLst>
        </pc:spChg>
        <pc:spChg chg="add mod">
          <ac:chgData name="Menna Buss" userId="ebe92fd9-86ab-4bce-940e-1db872879048" providerId="ADAL" clId="{0F761C5C-2944-4C17-AE01-C9E3CDB42943}" dt="2026-10-14T23:26:43.355" v="1202" actId="255"/>
          <ac:spMkLst>
            <pc:docMk/>
            <pc:sldMk cId="247042963" sldId="316"/>
            <ac:spMk id="10" creationId="{4A05D65A-49D8-FC34-3FD5-6DD53A25A172}"/>
          </ac:spMkLst>
        </pc:spChg>
        <pc:spChg chg="add mod">
          <ac:chgData name="Menna Buss" userId="ebe92fd9-86ab-4bce-940e-1db872879048" providerId="ADAL" clId="{0F761C5C-2944-4C17-AE01-C9E3CDB42943}" dt="2026-10-14T23:10:49.684" v="1107" actId="1076"/>
          <ac:spMkLst>
            <pc:docMk/>
            <pc:sldMk cId="247042963" sldId="316"/>
            <ac:spMk id="12" creationId="{025788A1-A82F-5840-0BD8-3AE59BDF0557}"/>
          </ac:spMkLst>
        </pc:spChg>
        <pc:spChg chg="del">
          <ac:chgData name="Menna Buss" userId="ebe92fd9-86ab-4bce-940e-1db872879048" providerId="ADAL" clId="{0F761C5C-2944-4C17-AE01-C9E3CDB42943}" dt="2026-10-14T22:41:52.890" v="497" actId="21"/>
          <ac:spMkLst>
            <pc:docMk/>
            <pc:sldMk cId="247042963" sldId="316"/>
            <ac:spMk id="15" creationId="{3F01F518-9995-A406-6BAF-A9C763CAA412}"/>
          </ac:spMkLst>
        </pc:spChg>
        <pc:spChg chg="add mod">
          <ac:chgData name="Menna Buss" userId="ebe92fd9-86ab-4bce-940e-1db872879048" providerId="ADAL" clId="{0F761C5C-2944-4C17-AE01-C9E3CDB42943}" dt="2026-10-15T12:08:04.295" v="2379" actId="20577"/>
          <ac:spMkLst>
            <pc:docMk/>
            <pc:sldMk cId="247042963" sldId="316"/>
            <ac:spMk id="20" creationId="{C97346A0-99A7-6C76-BD78-9EB399C191C4}"/>
          </ac:spMkLst>
        </pc:spChg>
        <pc:picChg chg="del">
          <ac:chgData name="Menna Buss" userId="ebe92fd9-86ab-4bce-940e-1db872879048" providerId="ADAL" clId="{0F761C5C-2944-4C17-AE01-C9E3CDB42943}" dt="2026-10-14T18:15:06.956" v="68" actId="21"/>
          <ac:picMkLst>
            <pc:docMk/>
            <pc:sldMk cId="247042963" sldId="316"/>
            <ac:picMk id="3" creationId="{88DC5240-3295-D7C3-D245-68B75C8C0367}"/>
          </ac:picMkLst>
        </pc:picChg>
        <pc:picChg chg="del">
          <ac:chgData name="Menna Buss" userId="ebe92fd9-86ab-4bce-940e-1db872879048" providerId="ADAL" clId="{0F761C5C-2944-4C17-AE01-C9E3CDB42943}" dt="2026-10-14T18:15:03.815" v="67" actId="21"/>
          <ac:picMkLst>
            <pc:docMk/>
            <pc:sldMk cId="247042963" sldId="316"/>
            <ac:picMk id="5" creationId="{ADCC58C3-148F-B40C-70C5-C5A6C6654EF1}"/>
          </ac:picMkLst>
        </pc:picChg>
        <pc:picChg chg="add mod">
          <ac:chgData name="Menna Buss" userId="ebe92fd9-86ab-4bce-940e-1db872879048" providerId="ADAL" clId="{0F761C5C-2944-4C17-AE01-C9E3CDB42943}" dt="2026-10-14T23:07:14.254" v="1080" actId="14100"/>
          <ac:picMkLst>
            <pc:docMk/>
            <pc:sldMk cId="247042963" sldId="316"/>
            <ac:picMk id="6" creationId="{A63DEC51-D729-18B7-1900-7524FDBC60EA}"/>
          </ac:picMkLst>
        </pc:picChg>
      </pc:sldChg>
      <pc:sldChg chg="del">
        <pc:chgData name="Menna Buss" userId="ebe92fd9-86ab-4bce-940e-1db872879048" providerId="ADAL" clId="{0F761C5C-2944-4C17-AE01-C9E3CDB42943}" dt="2026-10-14T18:12:19.162" v="39" actId="2696"/>
        <pc:sldMkLst>
          <pc:docMk/>
          <pc:sldMk cId="1679999423" sldId="317"/>
        </pc:sldMkLst>
      </pc:sldChg>
      <pc:sldChg chg="del">
        <pc:chgData name="Menna Buss" userId="ebe92fd9-86ab-4bce-940e-1db872879048" providerId="ADAL" clId="{0F761C5C-2944-4C17-AE01-C9E3CDB42943}" dt="2026-10-14T18:12:15.701" v="38" actId="2696"/>
        <pc:sldMkLst>
          <pc:docMk/>
          <pc:sldMk cId="4013894930" sldId="318"/>
        </pc:sldMkLst>
      </pc:sldChg>
      <pc:sldChg chg="del">
        <pc:chgData name="Menna Buss" userId="ebe92fd9-86ab-4bce-940e-1db872879048" providerId="ADAL" clId="{0F761C5C-2944-4C17-AE01-C9E3CDB42943}" dt="2026-10-14T18:12:12.771" v="37" actId="2696"/>
        <pc:sldMkLst>
          <pc:docMk/>
          <pc:sldMk cId="517155657" sldId="319"/>
        </pc:sldMkLst>
      </pc:sldChg>
      <pc:sldChg chg="addSp delSp modSp add del mod">
        <pc:chgData name="Menna Buss" userId="ebe92fd9-86ab-4bce-940e-1db872879048" providerId="ADAL" clId="{0F761C5C-2944-4C17-AE01-C9E3CDB42943}" dt="2026-10-15T14:00:13.654" v="2430" actId="2696"/>
        <pc:sldMkLst>
          <pc:docMk/>
          <pc:sldMk cId="1349901634" sldId="320"/>
        </pc:sldMkLst>
        <pc:spChg chg="add mod">
          <ac:chgData name="Menna Buss" userId="ebe92fd9-86ab-4bce-940e-1db872879048" providerId="ADAL" clId="{0F761C5C-2944-4C17-AE01-C9E3CDB42943}" dt="2026-10-14T18:19:25.124" v="263" actId="20577"/>
          <ac:spMkLst>
            <pc:docMk/>
            <pc:sldMk cId="1349901634" sldId="320"/>
            <ac:spMk id="5" creationId="{B4F9A2AD-B300-742C-6886-C8556AF77E62}"/>
          </ac:spMkLst>
        </pc:spChg>
        <pc:spChg chg="del">
          <ac:chgData name="Menna Buss" userId="ebe92fd9-86ab-4bce-940e-1db872879048" providerId="ADAL" clId="{0F761C5C-2944-4C17-AE01-C9E3CDB42943}" dt="2026-10-14T18:16:46.848" v="93" actId="478"/>
          <ac:spMkLst>
            <pc:docMk/>
            <pc:sldMk cId="1349901634" sldId="320"/>
            <ac:spMk id="9" creationId="{8AF56A17-808A-6D23-E2B4-B909557EE51E}"/>
          </ac:spMkLst>
        </pc:spChg>
        <pc:spChg chg="mod">
          <ac:chgData name="Menna Buss" userId="ebe92fd9-86ab-4bce-940e-1db872879048" providerId="ADAL" clId="{0F761C5C-2944-4C17-AE01-C9E3CDB42943}" dt="2026-10-14T18:16:22.513" v="91" actId="20577"/>
          <ac:spMkLst>
            <pc:docMk/>
            <pc:sldMk cId="1349901634" sldId="320"/>
            <ac:spMk id="15" creationId="{3F01F518-9995-A406-6BAF-A9C763CAA412}"/>
          </ac:spMkLst>
        </pc:spChg>
        <pc:spChg chg="mod">
          <ac:chgData name="Menna Buss" userId="ebe92fd9-86ab-4bce-940e-1db872879048" providerId="ADAL" clId="{0F761C5C-2944-4C17-AE01-C9E3CDB42943}" dt="2026-10-14T18:16:57.713" v="95" actId="20577"/>
          <ac:spMkLst>
            <pc:docMk/>
            <pc:sldMk cId="1349901634" sldId="320"/>
            <ac:spMk id="17" creationId="{4003CA59-67ED-C9CA-45D5-61C93C62E920}"/>
          </ac:spMkLst>
        </pc:spChg>
        <pc:picChg chg="mod">
          <ac:chgData name="Menna Buss" userId="ebe92fd9-86ab-4bce-940e-1db872879048" providerId="ADAL" clId="{0F761C5C-2944-4C17-AE01-C9E3CDB42943}" dt="2026-10-14T18:17:06.793" v="96" actId="1076"/>
          <ac:picMkLst>
            <pc:docMk/>
            <pc:sldMk cId="1349901634" sldId="320"/>
            <ac:picMk id="3" creationId="{EA7101C9-76AD-23EC-0FD4-DD4DE101A887}"/>
          </ac:picMkLst>
        </pc:picChg>
      </pc:sldChg>
      <pc:sldChg chg="del">
        <pc:chgData name="Menna Buss" userId="ebe92fd9-86ab-4bce-940e-1db872879048" providerId="ADAL" clId="{0F761C5C-2944-4C17-AE01-C9E3CDB42943}" dt="2026-10-15T12:34:50.044" v="2413" actId="2696"/>
        <pc:sldMkLst>
          <pc:docMk/>
          <pc:sldMk cId="2629319959" sldId="321"/>
        </pc:sldMkLst>
      </pc:sldChg>
      <pc:sldChg chg="del">
        <pc:chgData name="Menna Buss" userId="ebe92fd9-86ab-4bce-940e-1db872879048" providerId="ADAL" clId="{0F761C5C-2944-4C17-AE01-C9E3CDB42943}" dt="2026-10-15T12:34:52.397" v="2414" actId="2696"/>
        <pc:sldMkLst>
          <pc:docMk/>
          <pc:sldMk cId="193347903" sldId="322"/>
        </pc:sldMkLst>
      </pc:sldChg>
      <pc:sldChg chg="del">
        <pc:chgData name="Menna Buss" userId="ebe92fd9-86ab-4bce-940e-1db872879048" providerId="ADAL" clId="{0F761C5C-2944-4C17-AE01-C9E3CDB42943}" dt="2026-10-15T12:34:55.565" v="2415" actId="2696"/>
        <pc:sldMkLst>
          <pc:docMk/>
          <pc:sldMk cId="2930667513" sldId="323"/>
        </pc:sldMkLst>
      </pc:sldChg>
      <pc:sldChg chg="del">
        <pc:chgData name="Menna Buss" userId="ebe92fd9-86ab-4bce-940e-1db872879048" providerId="ADAL" clId="{0F761C5C-2944-4C17-AE01-C9E3CDB42943}" dt="2026-10-15T12:34:58.115" v="2416" actId="2696"/>
        <pc:sldMkLst>
          <pc:docMk/>
          <pc:sldMk cId="121958579" sldId="324"/>
        </pc:sldMkLst>
      </pc:sldChg>
      <pc:sldChg chg="del">
        <pc:chgData name="Menna Buss" userId="ebe92fd9-86ab-4bce-940e-1db872879048" providerId="ADAL" clId="{0F761C5C-2944-4C17-AE01-C9E3CDB42943}" dt="2026-10-15T12:35:00.722" v="2417" actId="2696"/>
        <pc:sldMkLst>
          <pc:docMk/>
          <pc:sldMk cId="3026856533" sldId="325"/>
        </pc:sldMkLst>
      </pc:sldChg>
      <pc:sldChg chg="del">
        <pc:chgData name="Menna Buss" userId="ebe92fd9-86ab-4bce-940e-1db872879048" providerId="ADAL" clId="{0F761C5C-2944-4C17-AE01-C9E3CDB42943}" dt="2026-10-14T18:12:03.330" v="35" actId="2696"/>
        <pc:sldMkLst>
          <pc:docMk/>
          <pc:sldMk cId="1004745781" sldId="326"/>
        </pc:sldMkLst>
      </pc:sldChg>
      <pc:sldChg chg="del">
        <pc:chgData name="Menna Buss" userId="ebe92fd9-86ab-4bce-940e-1db872879048" providerId="ADAL" clId="{0F761C5C-2944-4C17-AE01-C9E3CDB42943}" dt="2026-10-14T18:11:22.906" v="34" actId="2696"/>
        <pc:sldMkLst>
          <pc:docMk/>
          <pc:sldMk cId="3305906313" sldId="327"/>
        </pc:sldMkLst>
      </pc:sldChg>
      <pc:sldChg chg="addSp modSp mod">
        <pc:chgData name="Menna Buss" userId="ebe92fd9-86ab-4bce-940e-1db872879048" providerId="ADAL" clId="{0F761C5C-2944-4C17-AE01-C9E3CDB42943}" dt="2026-10-14T18:06:48.428" v="33"/>
        <pc:sldMkLst>
          <pc:docMk/>
          <pc:sldMk cId="4006626345" sldId="328"/>
        </pc:sldMkLst>
        <pc:spChg chg="mod">
          <ac:chgData name="Menna Buss" userId="ebe92fd9-86ab-4bce-940e-1db872879048" providerId="ADAL" clId="{0F761C5C-2944-4C17-AE01-C9E3CDB42943}" dt="2026-10-14T18:06:10.195" v="31" actId="1076"/>
          <ac:spMkLst>
            <pc:docMk/>
            <pc:sldMk cId="4006626345" sldId="328"/>
            <ac:spMk id="17" creationId="{4003CA59-67ED-C9CA-45D5-61C93C62E920}"/>
          </ac:spMkLst>
        </pc:spChg>
        <pc:inkChg chg="add">
          <ac:chgData name="Menna Buss" userId="ebe92fd9-86ab-4bce-940e-1db872879048" providerId="ADAL" clId="{0F761C5C-2944-4C17-AE01-C9E3CDB42943}" dt="2026-10-14T18:06:33.411" v="32"/>
          <ac:inkMkLst>
            <pc:docMk/>
            <pc:sldMk cId="4006626345" sldId="328"/>
            <ac:inkMk id="2" creationId="{6ADA6DFA-0045-B89C-668F-2628BA154ECF}"/>
          </ac:inkMkLst>
        </pc:inkChg>
        <pc:inkChg chg="add">
          <ac:chgData name="Menna Buss" userId="ebe92fd9-86ab-4bce-940e-1db872879048" providerId="ADAL" clId="{0F761C5C-2944-4C17-AE01-C9E3CDB42943}" dt="2026-10-14T18:06:48.428" v="33"/>
          <ac:inkMkLst>
            <pc:docMk/>
            <pc:sldMk cId="4006626345" sldId="328"/>
            <ac:inkMk id="5" creationId="{D31AD64A-1C48-8CEA-2C9C-AC6033EADDA6}"/>
          </ac:inkMkLst>
        </pc:inkChg>
      </pc:sldChg>
      <pc:sldChg chg="del">
        <pc:chgData name="Menna Buss" userId="ebe92fd9-86ab-4bce-940e-1db872879048" providerId="ADAL" clId="{0F761C5C-2944-4C17-AE01-C9E3CDB42943}" dt="2026-10-14T21:54:57.990" v="293" actId="2696"/>
        <pc:sldMkLst>
          <pc:docMk/>
          <pc:sldMk cId="1095946672" sldId="329"/>
        </pc:sldMkLst>
      </pc:sldChg>
      <pc:sldChg chg="addSp delSp modSp add del mod">
        <pc:chgData name="Menna Buss" userId="ebe92fd9-86ab-4bce-940e-1db872879048" providerId="ADAL" clId="{0F761C5C-2944-4C17-AE01-C9E3CDB42943}" dt="2026-10-15T14:00:16.862" v="2432" actId="2696"/>
        <pc:sldMkLst>
          <pc:docMk/>
          <pc:sldMk cId="379058113" sldId="330"/>
        </pc:sldMkLst>
        <pc:spChg chg="add del">
          <ac:chgData name="Menna Buss" userId="ebe92fd9-86ab-4bce-940e-1db872879048" providerId="ADAL" clId="{0F761C5C-2944-4C17-AE01-C9E3CDB42943}" dt="2026-10-14T21:53:03.021" v="267" actId="22"/>
          <ac:spMkLst>
            <pc:docMk/>
            <pc:sldMk cId="379058113" sldId="330"/>
            <ac:spMk id="4" creationId="{EE975F1F-3BEC-0575-36EC-B0FAF47C2D7B}"/>
          </ac:spMkLst>
        </pc:spChg>
        <pc:spChg chg="add mod">
          <ac:chgData name="Menna Buss" userId="ebe92fd9-86ab-4bce-940e-1db872879048" providerId="ADAL" clId="{0F761C5C-2944-4C17-AE01-C9E3CDB42943}" dt="2026-10-14T21:54:12.317" v="288" actId="1076"/>
          <ac:spMkLst>
            <pc:docMk/>
            <pc:sldMk cId="379058113" sldId="330"/>
            <ac:spMk id="6" creationId="{23F51178-5A0D-3F35-BD5E-312363415E69}"/>
          </ac:spMkLst>
        </pc:spChg>
        <pc:spChg chg="del">
          <ac:chgData name="Menna Buss" userId="ebe92fd9-86ab-4bce-940e-1db872879048" providerId="ADAL" clId="{0F761C5C-2944-4C17-AE01-C9E3CDB42943}" dt="2026-10-14T21:52:57.163" v="265" actId="21"/>
          <ac:spMkLst>
            <pc:docMk/>
            <pc:sldMk cId="379058113" sldId="330"/>
            <ac:spMk id="11" creationId="{29327F10-FF5D-85C6-21D2-7E651A2395BE}"/>
          </ac:spMkLst>
        </pc:spChg>
        <pc:spChg chg="mod">
          <ac:chgData name="Menna Buss" userId="ebe92fd9-86ab-4bce-940e-1db872879048" providerId="ADAL" clId="{0F761C5C-2944-4C17-AE01-C9E3CDB42943}" dt="2026-10-14T21:53:35.461" v="286" actId="20577"/>
          <ac:spMkLst>
            <pc:docMk/>
            <pc:sldMk cId="379058113" sldId="330"/>
            <ac:spMk id="15" creationId="{3F01F518-9995-A406-6BAF-A9C763CAA412}"/>
          </ac:spMkLst>
        </pc:spChg>
        <pc:picChg chg="add mod">
          <ac:chgData name="Menna Buss" userId="ebe92fd9-86ab-4bce-940e-1db872879048" providerId="ADAL" clId="{0F761C5C-2944-4C17-AE01-C9E3CDB42943}" dt="2026-10-14T21:54:39.250" v="292" actId="1076"/>
          <ac:picMkLst>
            <pc:docMk/>
            <pc:sldMk cId="379058113" sldId="330"/>
            <ac:picMk id="8" creationId="{B6303356-2F4E-AF9F-F3BE-DFFA2589C83E}"/>
          </ac:picMkLst>
        </pc:picChg>
      </pc:sldChg>
      <pc:sldChg chg="addSp delSp modSp add del mod ord">
        <pc:chgData name="Menna Buss" userId="ebe92fd9-86ab-4bce-940e-1db872879048" providerId="ADAL" clId="{0F761C5C-2944-4C17-AE01-C9E3CDB42943}" dt="2026-10-15T14:00:17.474" v="2433" actId="2696"/>
        <pc:sldMkLst>
          <pc:docMk/>
          <pc:sldMk cId="2603551225" sldId="331"/>
        </pc:sldMkLst>
        <pc:spChg chg="del">
          <ac:chgData name="Menna Buss" userId="ebe92fd9-86ab-4bce-940e-1db872879048" providerId="ADAL" clId="{0F761C5C-2944-4C17-AE01-C9E3CDB42943}" dt="2026-10-14T21:55:20.216" v="296" actId="478"/>
          <ac:spMkLst>
            <pc:docMk/>
            <pc:sldMk cId="2603551225" sldId="331"/>
            <ac:spMk id="6" creationId="{23F51178-5A0D-3F35-BD5E-312363415E69}"/>
          </ac:spMkLst>
        </pc:spChg>
        <pc:spChg chg="add mod">
          <ac:chgData name="Menna Buss" userId="ebe92fd9-86ab-4bce-940e-1db872879048" providerId="ADAL" clId="{0F761C5C-2944-4C17-AE01-C9E3CDB42943}" dt="2026-10-14T22:55:47.087" v="728" actId="1076"/>
          <ac:spMkLst>
            <pc:docMk/>
            <pc:sldMk cId="2603551225" sldId="331"/>
            <ac:spMk id="10" creationId="{0E5B3717-5A13-08AF-A541-CD61CBA324B1}"/>
          </ac:spMkLst>
        </pc:spChg>
        <pc:spChg chg="mod">
          <ac:chgData name="Menna Buss" userId="ebe92fd9-86ab-4bce-940e-1db872879048" providerId="ADAL" clId="{0F761C5C-2944-4C17-AE01-C9E3CDB42943}" dt="2026-10-14T21:55:31.450" v="303" actId="20577"/>
          <ac:spMkLst>
            <pc:docMk/>
            <pc:sldMk cId="2603551225" sldId="331"/>
            <ac:spMk id="15" creationId="{3F01F518-9995-A406-6BAF-A9C763CAA412}"/>
          </ac:spMkLst>
        </pc:spChg>
        <pc:picChg chg="add mod">
          <ac:chgData name="Menna Buss" userId="ebe92fd9-86ab-4bce-940e-1db872879048" providerId="ADAL" clId="{0F761C5C-2944-4C17-AE01-C9E3CDB42943}" dt="2026-10-14T22:30:17.029" v="486"/>
          <ac:picMkLst>
            <pc:docMk/>
            <pc:sldMk cId="2603551225" sldId="331"/>
            <ac:picMk id="2" creationId="{8AB12E6A-BFE5-2DA4-8DFE-60DBCE08CC89}"/>
          </ac:picMkLst>
        </pc:picChg>
        <pc:picChg chg="add mod">
          <ac:chgData name="Menna Buss" userId="ebe92fd9-86ab-4bce-940e-1db872879048" providerId="ADAL" clId="{0F761C5C-2944-4C17-AE01-C9E3CDB42943}" dt="2026-10-14T22:30:44.886" v="491" actId="1076"/>
          <ac:picMkLst>
            <pc:docMk/>
            <pc:sldMk cId="2603551225" sldId="331"/>
            <ac:picMk id="3" creationId="{D3B1B377-4933-A341-1EE6-56C987DF05C1}"/>
          </ac:picMkLst>
        </pc:picChg>
        <pc:picChg chg="add mod">
          <ac:chgData name="Menna Buss" userId="ebe92fd9-86ab-4bce-940e-1db872879048" providerId="ADAL" clId="{0F761C5C-2944-4C17-AE01-C9E3CDB42943}" dt="2026-10-14T22:30:51.354" v="492" actId="1076"/>
          <ac:picMkLst>
            <pc:docMk/>
            <pc:sldMk cId="2603551225" sldId="331"/>
            <ac:picMk id="4" creationId="{A42680EA-D9A4-2639-9016-6B00639EE8E8}"/>
          </ac:picMkLst>
        </pc:picChg>
        <pc:picChg chg="add mod">
          <ac:chgData name="Menna Buss" userId="ebe92fd9-86ab-4bce-940e-1db872879048" providerId="ADAL" clId="{0F761C5C-2944-4C17-AE01-C9E3CDB42943}" dt="2026-10-14T22:30:56.140" v="493" actId="1076"/>
          <ac:picMkLst>
            <pc:docMk/>
            <pc:sldMk cId="2603551225" sldId="331"/>
            <ac:picMk id="5" creationId="{EDB4C517-9267-EFDB-4E5C-B7E26425937D}"/>
          </ac:picMkLst>
        </pc:picChg>
        <pc:picChg chg="del">
          <ac:chgData name="Menna Buss" userId="ebe92fd9-86ab-4bce-940e-1db872879048" providerId="ADAL" clId="{0F761C5C-2944-4C17-AE01-C9E3CDB42943}" dt="2026-10-14T21:55:15.829" v="295" actId="21"/>
          <ac:picMkLst>
            <pc:docMk/>
            <pc:sldMk cId="2603551225" sldId="331"/>
            <ac:picMk id="8" creationId="{B6303356-2F4E-AF9F-F3BE-DFFA2589C83E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4T22:13:32.656" v="374" actId="20577"/>
        <pc:sldMkLst>
          <pc:docMk/>
          <pc:sldMk cId="3736861923" sldId="332"/>
        </pc:sldMkLst>
        <pc:spChg chg="add mod">
          <ac:chgData name="Menna Buss" userId="ebe92fd9-86ab-4bce-940e-1db872879048" providerId="ADAL" clId="{0F761C5C-2944-4C17-AE01-C9E3CDB42943}" dt="2026-10-14T22:13:32.656" v="374" actId="20577"/>
          <ac:spMkLst>
            <pc:docMk/>
            <pc:sldMk cId="3736861923" sldId="332"/>
            <ac:spMk id="8" creationId="{E8840926-F06D-92B0-3AAD-7AF7DD436A13}"/>
          </ac:spMkLst>
        </pc:spChg>
        <pc:spChg chg="del">
          <ac:chgData name="Menna Buss" userId="ebe92fd9-86ab-4bce-940e-1db872879048" providerId="ADAL" clId="{0F761C5C-2944-4C17-AE01-C9E3CDB42943}" dt="2026-10-14T22:01:52.526" v="308" actId="478"/>
          <ac:spMkLst>
            <pc:docMk/>
            <pc:sldMk cId="3736861923" sldId="332"/>
            <ac:spMk id="12" creationId="{1BF9C1A0-87F5-B2D0-E580-DBCC0E5D1766}"/>
          </ac:spMkLst>
        </pc:spChg>
        <pc:picChg chg="del">
          <ac:chgData name="Menna Buss" userId="ebe92fd9-86ab-4bce-940e-1db872879048" providerId="ADAL" clId="{0F761C5C-2944-4C17-AE01-C9E3CDB42943}" dt="2026-10-14T22:01:50.321" v="307" actId="478"/>
          <ac:picMkLst>
            <pc:docMk/>
            <pc:sldMk cId="3736861923" sldId="332"/>
            <ac:picMk id="2" creationId="{B79D36FC-72C7-C393-A831-DF07387DA6C9}"/>
          </ac:picMkLst>
        </pc:picChg>
        <pc:picChg chg="add mod">
          <ac:chgData name="Menna Buss" userId="ebe92fd9-86ab-4bce-940e-1db872879048" providerId="ADAL" clId="{0F761C5C-2944-4C17-AE01-C9E3CDB42943}" dt="2026-10-14T22:02:53.391" v="317" actId="14100"/>
          <ac:picMkLst>
            <pc:docMk/>
            <pc:sldMk cId="3736861923" sldId="332"/>
            <ac:picMk id="4" creationId="{902874D5-90D5-31CB-EBBD-ED0E08D83384}"/>
          </ac:picMkLst>
        </pc:picChg>
        <pc:picChg chg="add mod">
          <ac:chgData name="Menna Buss" userId="ebe92fd9-86ab-4bce-940e-1db872879048" providerId="ADAL" clId="{0F761C5C-2944-4C17-AE01-C9E3CDB42943}" dt="2026-10-14T22:03:02.103" v="319" actId="14100"/>
          <ac:picMkLst>
            <pc:docMk/>
            <pc:sldMk cId="3736861923" sldId="332"/>
            <ac:picMk id="5" creationId="{4614852F-8FB1-75AD-3B62-381805465D97}"/>
          </ac:picMkLst>
        </pc:picChg>
        <pc:inkChg chg="del">
          <ac:chgData name="Menna Buss" userId="ebe92fd9-86ab-4bce-940e-1db872879048" providerId="ADAL" clId="{0F761C5C-2944-4C17-AE01-C9E3CDB42943}" dt="2026-10-14T22:01:46.201" v="306" actId="478"/>
          <ac:inkMkLst>
            <pc:docMk/>
            <pc:sldMk cId="3736861923" sldId="332"/>
            <ac:inkMk id="10" creationId="{D338449F-C271-8664-7F4A-2AE440864FCD}"/>
          </ac:inkMkLst>
        </pc:inkChg>
        <pc:inkChg chg="del">
          <ac:chgData name="Menna Buss" userId="ebe92fd9-86ab-4bce-940e-1db872879048" providerId="ADAL" clId="{0F761C5C-2944-4C17-AE01-C9E3CDB42943}" dt="2026-10-14T22:01:43.516" v="305" actId="478"/>
          <ac:inkMkLst>
            <pc:docMk/>
            <pc:sldMk cId="3736861923" sldId="332"/>
            <ac:inkMk id="11" creationId="{59E414FD-245A-98DE-65F8-3519D7C1BF85}"/>
          </ac:inkMkLst>
        </pc:inkChg>
      </pc:sldChg>
      <pc:sldChg chg="addSp modSp add mod">
        <pc:chgData name="Menna Buss" userId="ebe92fd9-86ab-4bce-940e-1db872879048" providerId="ADAL" clId="{0F761C5C-2944-4C17-AE01-C9E3CDB42943}" dt="2026-10-14T22:13:42.956" v="375" actId="22"/>
        <pc:sldMkLst>
          <pc:docMk/>
          <pc:sldMk cId="2776205074" sldId="333"/>
        </pc:sldMkLst>
        <pc:spChg chg="add mod">
          <ac:chgData name="Menna Buss" userId="ebe92fd9-86ab-4bce-940e-1db872879048" providerId="ADAL" clId="{0F761C5C-2944-4C17-AE01-C9E3CDB42943}" dt="2026-10-14T22:11:40.032" v="350" actId="1076"/>
          <ac:spMkLst>
            <pc:docMk/>
            <pc:sldMk cId="2776205074" sldId="333"/>
            <ac:spMk id="6" creationId="{5CFEABEB-374F-6AAA-FF12-5784DB8F1B53}"/>
          </ac:spMkLst>
        </pc:spChg>
        <pc:spChg chg="add">
          <ac:chgData name="Menna Buss" userId="ebe92fd9-86ab-4bce-940e-1db872879048" providerId="ADAL" clId="{0F761C5C-2944-4C17-AE01-C9E3CDB42943}" dt="2026-10-14T22:13:42.956" v="375" actId="22"/>
          <ac:spMkLst>
            <pc:docMk/>
            <pc:sldMk cId="2776205074" sldId="333"/>
            <ac:spMk id="8" creationId="{C2CA8B96-6E71-4F24-5B8E-8275EC581786}"/>
          </ac:spMkLst>
        </pc:spChg>
        <pc:picChg chg="add mod">
          <ac:chgData name="Menna Buss" userId="ebe92fd9-86ab-4bce-940e-1db872879048" providerId="ADAL" clId="{0F761C5C-2944-4C17-AE01-C9E3CDB42943}" dt="2026-10-14T22:09:52.023" v="330" actId="1076"/>
          <ac:picMkLst>
            <pc:docMk/>
            <pc:sldMk cId="2776205074" sldId="333"/>
            <ac:picMk id="2" creationId="{1B147445-E8D2-C836-6AF1-CEC171DA82AE}"/>
          </ac:picMkLst>
        </pc:picChg>
        <pc:picChg chg="add mod">
          <ac:chgData name="Menna Buss" userId="ebe92fd9-86ab-4bce-940e-1db872879048" providerId="ADAL" clId="{0F761C5C-2944-4C17-AE01-C9E3CDB42943}" dt="2026-10-14T22:10:01.444" v="333" actId="1076"/>
          <ac:picMkLst>
            <pc:docMk/>
            <pc:sldMk cId="2776205074" sldId="333"/>
            <ac:picMk id="4" creationId="{107D7952-1B1E-30DD-A21F-0D4369969975}"/>
          </ac:picMkLst>
        </pc:picChg>
      </pc:sldChg>
      <pc:sldChg chg="addSp delSp modSp add mod ord">
        <pc:chgData name="Menna Buss" userId="ebe92fd9-86ab-4bce-940e-1db872879048" providerId="ADAL" clId="{0F761C5C-2944-4C17-AE01-C9E3CDB42943}" dt="2026-10-15T08:45:14.835" v="2347" actId="14100"/>
        <pc:sldMkLst>
          <pc:docMk/>
          <pc:sldMk cId="25596706" sldId="334"/>
        </pc:sldMkLst>
        <pc:spChg chg="add mod">
          <ac:chgData name="Menna Buss" userId="ebe92fd9-86ab-4bce-940e-1db872879048" providerId="ADAL" clId="{0F761C5C-2944-4C17-AE01-C9E3CDB42943}" dt="2026-10-14T22:14:15.149" v="404" actId="20577"/>
          <ac:spMkLst>
            <pc:docMk/>
            <pc:sldMk cId="25596706" sldId="334"/>
            <ac:spMk id="4" creationId="{9FFE4012-CA84-7425-6AB7-20476F1F098D}"/>
          </ac:spMkLst>
        </pc:spChg>
        <pc:spChg chg="add mod">
          <ac:chgData name="Menna Buss" userId="ebe92fd9-86ab-4bce-940e-1db872879048" providerId="ADAL" clId="{0F761C5C-2944-4C17-AE01-C9E3CDB42943}" dt="2026-10-15T08:45:14.835" v="2347" actId="14100"/>
          <ac:spMkLst>
            <pc:docMk/>
            <pc:sldMk cId="25596706" sldId="334"/>
            <ac:spMk id="7" creationId="{D68C0788-80F8-5595-9EC2-258D09233269}"/>
          </ac:spMkLst>
        </pc:spChg>
        <pc:spChg chg="add mod">
          <ac:chgData name="Menna Buss" userId="ebe92fd9-86ab-4bce-940e-1db872879048" providerId="ADAL" clId="{0F761C5C-2944-4C17-AE01-C9E3CDB42943}" dt="2026-10-14T22:24:27.174" v="477" actId="20577"/>
          <ac:spMkLst>
            <pc:docMk/>
            <pc:sldMk cId="25596706" sldId="334"/>
            <ac:spMk id="13" creationId="{94D8231E-E9A5-3256-249D-D15690D30D2B}"/>
          </ac:spMkLst>
        </pc:spChg>
        <pc:spChg chg="add del">
          <ac:chgData name="Menna Buss" userId="ebe92fd9-86ab-4bce-940e-1db872879048" providerId="ADAL" clId="{0F761C5C-2944-4C17-AE01-C9E3CDB42943}" dt="2026-10-14T22:16:29.096" v="410" actId="22"/>
          <ac:spMkLst>
            <pc:docMk/>
            <pc:sldMk cId="25596706" sldId="334"/>
            <ac:spMk id="16" creationId="{70DA4793-5DDD-8162-A524-8A46085722E3}"/>
          </ac:spMkLst>
        </pc:spChg>
        <pc:spChg chg="add mod">
          <ac:chgData name="Menna Buss" userId="ebe92fd9-86ab-4bce-940e-1db872879048" providerId="ADAL" clId="{0F761C5C-2944-4C17-AE01-C9E3CDB42943}" dt="2026-10-14T22:19:09.795" v="443" actId="14100"/>
          <ac:spMkLst>
            <pc:docMk/>
            <pc:sldMk cId="25596706" sldId="334"/>
            <ac:spMk id="18" creationId="{4E98AD45-18AA-D96D-7E20-0CD5ED243361}"/>
          </ac:spMkLst>
        </pc:spChg>
        <pc:picChg chg="add mod">
          <ac:chgData name="Menna Buss" userId="ebe92fd9-86ab-4bce-940e-1db872879048" providerId="ADAL" clId="{0F761C5C-2944-4C17-AE01-C9E3CDB42943}" dt="2026-10-14T22:17:35.298" v="424" actId="14100"/>
          <ac:picMkLst>
            <pc:docMk/>
            <pc:sldMk cId="25596706" sldId="334"/>
            <ac:picMk id="5" creationId="{FC235414-C72A-0731-92F5-2C5922EC80BC}"/>
          </ac:picMkLst>
        </pc:picChg>
      </pc:sldChg>
      <pc:sldChg chg="addSp delSp modSp add del mod ord">
        <pc:chgData name="Menna Buss" userId="ebe92fd9-86ab-4bce-940e-1db872879048" providerId="ADAL" clId="{0F761C5C-2944-4C17-AE01-C9E3CDB42943}" dt="2026-10-15T14:11:05.260" v="2442" actId="21"/>
        <pc:sldMkLst>
          <pc:docMk/>
          <pc:sldMk cId="1854626502" sldId="335"/>
        </pc:sldMkLst>
        <pc:spChg chg="add mod">
          <ac:chgData name="Menna Buss" userId="ebe92fd9-86ab-4bce-940e-1db872879048" providerId="ADAL" clId="{0F761C5C-2944-4C17-AE01-C9E3CDB42943}" dt="2026-10-15T00:45:50.473" v="1913" actId="20577"/>
          <ac:spMkLst>
            <pc:docMk/>
            <pc:sldMk cId="1854626502" sldId="335"/>
            <ac:spMk id="3" creationId="{2D415BA4-3CD8-F570-C45F-DAAF814EA3AD}"/>
          </ac:spMkLst>
        </pc:spChg>
        <pc:spChg chg="del">
          <ac:chgData name="Menna Buss" userId="ebe92fd9-86ab-4bce-940e-1db872879048" providerId="ADAL" clId="{0F761C5C-2944-4C17-AE01-C9E3CDB42943}" dt="2026-10-14T22:41:41.569" v="496" actId="478"/>
          <ac:spMkLst>
            <pc:docMk/>
            <pc:sldMk cId="1854626502" sldId="335"/>
            <ac:spMk id="6" creationId="{23F51178-5A0D-3F35-BD5E-312363415E69}"/>
          </ac:spMkLst>
        </pc:spChg>
        <pc:spChg chg="add del mod">
          <ac:chgData name="Menna Buss" userId="ebe92fd9-86ab-4bce-940e-1db872879048" providerId="ADAL" clId="{0F761C5C-2944-4C17-AE01-C9E3CDB42943}" dt="2026-10-14T22:49:16.288" v="624" actId="478"/>
          <ac:spMkLst>
            <pc:docMk/>
            <pc:sldMk cId="1854626502" sldId="335"/>
            <ac:spMk id="11" creationId="{EF5CDE35-5FBA-205B-820D-58765D9276F4}"/>
          </ac:spMkLst>
        </pc:spChg>
        <pc:spChg chg="add mod">
          <ac:chgData name="Menna Buss" userId="ebe92fd9-86ab-4bce-940e-1db872879048" providerId="ADAL" clId="{0F761C5C-2944-4C17-AE01-C9E3CDB42943}" dt="2026-10-14T22:57:41.507" v="737" actId="1076"/>
          <ac:spMkLst>
            <pc:docMk/>
            <pc:sldMk cId="1854626502" sldId="335"/>
            <ac:spMk id="13" creationId="{17E79DBD-5713-7052-6F2C-C5D7D82628F1}"/>
          </ac:spMkLst>
        </pc:spChg>
        <pc:spChg chg="del mod">
          <ac:chgData name="Menna Buss" userId="ebe92fd9-86ab-4bce-940e-1db872879048" providerId="ADAL" clId="{0F761C5C-2944-4C17-AE01-C9E3CDB42943}" dt="2026-10-14T22:49:03.679" v="621" actId="478"/>
          <ac:spMkLst>
            <pc:docMk/>
            <pc:sldMk cId="1854626502" sldId="335"/>
            <ac:spMk id="15" creationId="{3F01F518-9995-A406-6BAF-A9C763CAA412}"/>
          </ac:spMkLst>
        </pc:spChg>
        <pc:spChg chg="add mod">
          <ac:chgData name="Menna Buss" userId="ebe92fd9-86ab-4bce-940e-1db872879048" providerId="ADAL" clId="{0F761C5C-2944-4C17-AE01-C9E3CDB42943}" dt="2026-10-15T00:45:23.408" v="1906" actId="20577"/>
          <ac:spMkLst>
            <pc:docMk/>
            <pc:sldMk cId="1854626502" sldId="335"/>
            <ac:spMk id="16" creationId="{A5A0121F-AA23-BF32-7011-F3B596ECDE0C}"/>
          </ac:spMkLst>
        </pc:spChg>
        <pc:picChg chg="add mod">
          <ac:chgData name="Menna Buss" userId="ebe92fd9-86ab-4bce-940e-1db872879048" providerId="ADAL" clId="{0F761C5C-2944-4C17-AE01-C9E3CDB42943}" dt="2026-10-14T22:51:04.783" v="641" actId="1076"/>
          <ac:picMkLst>
            <pc:docMk/>
            <pc:sldMk cId="1854626502" sldId="335"/>
            <ac:picMk id="4" creationId="{2EF53A54-BC55-B5E5-A253-4C0DC7642C3D}"/>
          </ac:picMkLst>
        </pc:picChg>
        <pc:picChg chg="add mod">
          <ac:chgData name="Menna Buss" userId="ebe92fd9-86ab-4bce-940e-1db872879048" providerId="ADAL" clId="{0F761C5C-2944-4C17-AE01-C9E3CDB42943}" dt="2026-10-15T00:46:00.588" v="1914" actId="14100"/>
          <ac:picMkLst>
            <pc:docMk/>
            <pc:sldMk cId="1854626502" sldId="335"/>
            <ac:picMk id="5" creationId="{A9A18D2A-8A5B-7AD5-9CBC-CE9E9C8C57B6}"/>
          </ac:picMkLst>
        </pc:picChg>
        <pc:picChg chg="del">
          <ac:chgData name="Menna Buss" userId="ebe92fd9-86ab-4bce-940e-1db872879048" providerId="ADAL" clId="{0F761C5C-2944-4C17-AE01-C9E3CDB42943}" dt="2026-10-14T22:41:34.921" v="495" actId="478"/>
          <ac:picMkLst>
            <pc:docMk/>
            <pc:sldMk cId="1854626502" sldId="335"/>
            <ac:picMk id="8" creationId="{B6303356-2F4E-AF9F-F3BE-DFFA2589C83E}"/>
          </ac:picMkLst>
        </pc:picChg>
        <pc:picChg chg="add mod">
          <ac:chgData name="Menna Buss" userId="ebe92fd9-86ab-4bce-940e-1db872879048" providerId="ADAL" clId="{0F761C5C-2944-4C17-AE01-C9E3CDB42943}" dt="2026-10-14T22:51:08.209" v="642" actId="1076"/>
          <ac:picMkLst>
            <pc:docMk/>
            <pc:sldMk cId="1854626502" sldId="335"/>
            <ac:picMk id="9" creationId="{672C76C0-E0DA-CDA3-31C4-78021D0C1BA3}"/>
          </ac:picMkLst>
        </pc:picChg>
      </pc:sldChg>
      <pc:sldChg chg="modSp add mod">
        <pc:chgData name="Menna Buss" userId="ebe92fd9-86ab-4bce-940e-1db872879048" providerId="ADAL" clId="{0F761C5C-2944-4C17-AE01-C9E3CDB42943}" dt="2026-10-14T23:05:24.326" v="1075" actId="20577"/>
        <pc:sldMkLst>
          <pc:docMk/>
          <pc:sldMk cId="3287057475" sldId="336"/>
        </pc:sldMkLst>
        <pc:spChg chg="mod">
          <ac:chgData name="Menna Buss" userId="ebe92fd9-86ab-4bce-940e-1db872879048" providerId="ADAL" clId="{0F761C5C-2944-4C17-AE01-C9E3CDB42943}" dt="2026-10-14T22:59:40.710" v="770" actId="20577"/>
          <ac:spMkLst>
            <pc:docMk/>
            <pc:sldMk cId="3287057475" sldId="336"/>
            <ac:spMk id="4" creationId="{A934CFF9-9046-3CFA-7AD2-5E1E4477920A}"/>
          </ac:spMkLst>
        </pc:spChg>
        <pc:spChg chg="mod">
          <ac:chgData name="Menna Buss" userId="ebe92fd9-86ab-4bce-940e-1db872879048" providerId="ADAL" clId="{0F761C5C-2944-4C17-AE01-C9E3CDB42943}" dt="2026-10-14T23:05:24.326" v="1075" actId="20577"/>
          <ac:spMkLst>
            <pc:docMk/>
            <pc:sldMk cId="3287057475" sldId="336"/>
            <ac:spMk id="6" creationId="{0D5DF743-2559-AC25-232B-1A1472BFA8AF}"/>
          </ac:spMkLst>
        </pc:spChg>
        <pc:spChg chg="mod">
          <ac:chgData name="Menna Buss" userId="ebe92fd9-86ab-4bce-940e-1db872879048" providerId="ADAL" clId="{0F761C5C-2944-4C17-AE01-C9E3CDB42943}" dt="2026-10-14T23:00:48.282" v="807" actId="1076"/>
          <ac:spMkLst>
            <pc:docMk/>
            <pc:sldMk cId="3287057475" sldId="336"/>
            <ac:spMk id="10" creationId="{A4C85A66-57E3-D5B6-6901-EEC92CA8D46D}"/>
          </ac:spMkLst>
        </pc:spChg>
      </pc:sldChg>
      <pc:sldChg chg="addSp delSp modSp add mod ord">
        <pc:chgData name="Menna Buss" userId="ebe92fd9-86ab-4bce-940e-1db872879048" providerId="ADAL" clId="{0F761C5C-2944-4C17-AE01-C9E3CDB42943}" dt="2026-10-14T23:29:32.137" v="1250" actId="1076"/>
        <pc:sldMkLst>
          <pc:docMk/>
          <pc:sldMk cId="3184582035" sldId="337"/>
        </pc:sldMkLst>
        <pc:spChg chg="mod">
          <ac:chgData name="Menna Buss" userId="ebe92fd9-86ab-4bce-940e-1db872879048" providerId="ADAL" clId="{0F761C5C-2944-4C17-AE01-C9E3CDB42943}" dt="2026-10-14T23:28:06.045" v="1227" actId="20577"/>
          <ac:spMkLst>
            <pc:docMk/>
            <pc:sldMk cId="3184582035" sldId="337"/>
            <ac:spMk id="12" creationId="{1BF9C1A0-87F5-B2D0-E580-DBCC0E5D1766}"/>
          </ac:spMkLst>
        </pc:spChg>
        <pc:picChg chg="del">
          <ac:chgData name="Menna Buss" userId="ebe92fd9-86ab-4bce-940e-1db872879048" providerId="ADAL" clId="{0F761C5C-2944-4C17-AE01-C9E3CDB42943}" dt="2026-10-14T23:27:52.436" v="1208" actId="478"/>
          <ac:picMkLst>
            <pc:docMk/>
            <pc:sldMk cId="3184582035" sldId="337"/>
            <ac:picMk id="2" creationId="{B79D36FC-72C7-C393-A831-DF07387DA6C9}"/>
          </ac:picMkLst>
        </pc:picChg>
        <pc:picChg chg="add mod modCrop">
          <ac:chgData name="Menna Buss" userId="ebe92fd9-86ab-4bce-940e-1db872879048" providerId="ADAL" clId="{0F761C5C-2944-4C17-AE01-C9E3CDB42943}" dt="2026-10-14T23:29:22.707" v="1247" actId="1076"/>
          <ac:picMkLst>
            <pc:docMk/>
            <pc:sldMk cId="3184582035" sldId="337"/>
            <ac:picMk id="4" creationId="{282F4D53-74CC-B51F-4D64-0B88B765B1C4}"/>
          </ac:picMkLst>
        </pc:picChg>
        <pc:picChg chg="add del mod">
          <ac:chgData name="Menna Buss" userId="ebe92fd9-86ab-4bce-940e-1db872879048" providerId="ADAL" clId="{0F761C5C-2944-4C17-AE01-C9E3CDB42943}" dt="2026-10-14T23:28:36.711" v="1232" actId="478"/>
          <ac:picMkLst>
            <pc:docMk/>
            <pc:sldMk cId="3184582035" sldId="337"/>
            <ac:picMk id="5" creationId="{C026F33C-0AC0-2D4F-A43F-D59EC62B7B74}"/>
          </ac:picMkLst>
        </pc:picChg>
        <pc:picChg chg="add mod">
          <ac:chgData name="Menna Buss" userId="ebe92fd9-86ab-4bce-940e-1db872879048" providerId="ADAL" clId="{0F761C5C-2944-4C17-AE01-C9E3CDB42943}" dt="2026-10-14T23:29:32.137" v="1250" actId="1076"/>
          <ac:picMkLst>
            <pc:docMk/>
            <pc:sldMk cId="3184582035" sldId="337"/>
            <ac:picMk id="6" creationId="{EF06635F-E29D-6DD6-8549-4E25AD4B7F1D}"/>
          </ac:picMkLst>
        </pc:picChg>
        <pc:inkChg chg="del">
          <ac:chgData name="Menna Buss" userId="ebe92fd9-86ab-4bce-940e-1db872879048" providerId="ADAL" clId="{0F761C5C-2944-4C17-AE01-C9E3CDB42943}" dt="2026-10-14T23:27:56.468" v="1210" actId="478"/>
          <ac:inkMkLst>
            <pc:docMk/>
            <pc:sldMk cId="3184582035" sldId="337"/>
            <ac:inkMk id="10" creationId="{D338449F-C271-8664-7F4A-2AE440864FCD}"/>
          </ac:inkMkLst>
        </pc:inkChg>
        <pc:inkChg chg="del">
          <ac:chgData name="Menna Buss" userId="ebe92fd9-86ab-4bce-940e-1db872879048" providerId="ADAL" clId="{0F761C5C-2944-4C17-AE01-C9E3CDB42943}" dt="2026-10-14T23:27:54.359" v="1209" actId="478"/>
          <ac:inkMkLst>
            <pc:docMk/>
            <pc:sldMk cId="3184582035" sldId="337"/>
            <ac:inkMk id="11" creationId="{59E414FD-245A-98DE-65F8-3519D7C1BF85}"/>
          </ac:inkMkLst>
        </pc:inkChg>
      </pc:sldChg>
      <pc:sldChg chg="addSp delSp modSp add mod">
        <pc:chgData name="Menna Buss" userId="ebe92fd9-86ab-4bce-940e-1db872879048" providerId="ADAL" clId="{0F761C5C-2944-4C17-AE01-C9E3CDB42943}" dt="2026-10-15T00:03:53.776" v="1686" actId="1076"/>
        <pc:sldMkLst>
          <pc:docMk/>
          <pc:sldMk cId="942538603" sldId="338"/>
        </pc:sldMkLst>
        <pc:spChg chg="add del">
          <ac:chgData name="Menna Buss" userId="ebe92fd9-86ab-4bce-940e-1db872879048" providerId="ADAL" clId="{0F761C5C-2944-4C17-AE01-C9E3CDB42943}" dt="2026-10-14T23:43:22.995" v="1493" actId="22"/>
          <ac:spMkLst>
            <pc:docMk/>
            <pc:sldMk cId="942538603" sldId="338"/>
            <ac:spMk id="8" creationId="{118A5A88-F1F8-BD32-B484-6CA010175D6D}"/>
          </ac:spMkLst>
        </pc:spChg>
        <pc:spChg chg="mod">
          <ac:chgData name="Menna Buss" userId="ebe92fd9-86ab-4bce-940e-1db872879048" providerId="ADAL" clId="{0F761C5C-2944-4C17-AE01-C9E3CDB42943}" dt="2026-10-15T00:03:53.776" v="1686" actId="1076"/>
          <ac:spMkLst>
            <pc:docMk/>
            <pc:sldMk cId="942538603" sldId="338"/>
            <ac:spMk id="13" creationId="{94D8231E-E9A5-3256-249D-D15690D30D2B}"/>
          </ac:spMkLst>
        </pc:spChg>
        <pc:spChg chg="del">
          <ac:chgData name="Menna Buss" userId="ebe92fd9-86ab-4bce-940e-1db872879048" providerId="ADAL" clId="{0F761C5C-2944-4C17-AE01-C9E3CDB42943}" dt="2026-10-14T23:33:29.142" v="1252" actId="478"/>
          <ac:spMkLst>
            <pc:docMk/>
            <pc:sldMk cId="942538603" sldId="338"/>
            <ac:spMk id="18" creationId="{4E98AD45-18AA-D96D-7E20-0CD5ED243361}"/>
          </ac:spMkLst>
        </pc:spChg>
        <pc:picChg chg="del">
          <ac:chgData name="Menna Buss" userId="ebe92fd9-86ab-4bce-940e-1db872879048" providerId="ADAL" clId="{0F761C5C-2944-4C17-AE01-C9E3CDB42943}" dt="2026-10-15T00:02:36.252" v="1677" actId="478"/>
          <ac:picMkLst>
            <pc:docMk/>
            <pc:sldMk cId="942538603" sldId="338"/>
            <ac:picMk id="5" creationId="{FC235414-C72A-0731-92F5-2C5922EC80BC}"/>
          </ac:picMkLst>
        </pc:picChg>
        <pc:picChg chg="add mod">
          <ac:chgData name="Menna Buss" userId="ebe92fd9-86ab-4bce-940e-1db872879048" providerId="ADAL" clId="{0F761C5C-2944-4C17-AE01-C9E3CDB42943}" dt="2026-10-15T00:02:57.963" v="1682" actId="1076"/>
          <ac:picMkLst>
            <pc:docMk/>
            <pc:sldMk cId="942538603" sldId="338"/>
            <ac:picMk id="10" creationId="{20D6061A-CD81-5758-BEB0-7668F76CEBE4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4T23:58:29.340" v="1676" actId="1076"/>
        <pc:sldMkLst>
          <pc:docMk/>
          <pc:sldMk cId="3470758440" sldId="339"/>
        </pc:sldMkLst>
        <pc:spChg chg="add mod">
          <ac:chgData name="Menna Buss" userId="ebe92fd9-86ab-4bce-940e-1db872879048" providerId="ADAL" clId="{0F761C5C-2944-4C17-AE01-C9E3CDB42943}" dt="2026-10-14T23:58:29.340" v="1676" actId="1076"/>
          <ac:spMkLst>
            <pc:docMk/>
            <pc:sldMk cId="3470758440" sldId="339"/>
            <ac:spMk id="7" creationId="{8C79981A-7605-8858-7F22-046370EC7A74}"/>
          </ac:spMkLst>
        </pc:spChg>
        <pc:spChg chg="mod ord">
          <ac:chgData name="Menna Buss" userId="ebe92fd9-86ab-4bce-940e-1db872879048" providerId="ADAL" clId="{0F761C5C-2944-4C17-AE01-C9E3CDB42943}" dt="2026-10-14T23:54:35.707" v="1570" actId="20577"/>
          <ac:spMkLst>
            <pc:docMk/>
            <pc:sldMk cId="3470758440" sldId="339"/>
            <ac:spMk id="13" creationId="{94D8231E-E9A5-3256-249D-D15690D30D2B}"/>
          </ac:spMkLst>
        </pc:spChg>
        <pc:picChg chg="add mod">
          <ac:chgData name="Menna Buss" userId="ebe92fd9-86ab-4bce-940e-1db872879048" providerId="ADAL" clId="{0F761C5C-2944-4C17-AE01-C9E3CDB42943}" dt="2026-10-14T23:50:49.592" v="1525" actId="14100"/>
          <ac:picMkLst>
            <pc:docMk/>
            <pc:sldMk cId="3470758440" sldId="339"/>
            <ac:picMk id="2" creationId="{35530C30-03BA-13EB-DFAF-1F864A2ECE76}"/>
          </ac:picMkLst>
        </pc:picChg>
        <pc:picChg chg="del">
          <ac:chgData name="Menna Buss" userId="ebe92fd9-86ab-4bce-940e-1db872879048" providerId="ADAL" clId="{0F761C5C-2944-4C17-AE01-C9E3CDB42943}" dt="2026-10-14T23:48:44.856" v="1506" actId="478"/>
          <ac:picMkLst>
            <pc:docMk/>
            <pc:sldMk cId="3470758440" sldId="339"/>
            <ac:picMk id="5" creationId="{FC235414-C72A-0731-92F5-2C5922EC80BC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5T12:43:16.056" v="2418" actId="478"/>
        <pc:sldMkLst>
          <pc:docMk/>
          <pc:sldMk cId="2725252823" sldId="340"/>
        </pc:sldMkLst>
        <pc:spChg chg="add del">
          <ac:chgData name="Menna Buss" userId="ebe92fd9-86ab-4bce-940e-1db872879048" providerId="ADAL" clId="{0F761C5C-2944-4C17-AE01-C9E3CDB42943}" dt="2026-10-15T12:43:16.056" v="2418" actId="478"/>
          <ac:spMkLst>
            <pc:docMk/>
            <pc:sldMk cId="2725252823" sldId="340"/>
            <ac:spMk id="6" creationId="{14212A42-31F3-DF1F-7DFE-8E87B18C8B07}"/>
          </ac:spMkLst>
        </pc:spChg>
        <pc:spChg chg="mod">
          <ac:chgData name="Menna Buss" userId="ebe92fd9-86ab-4bce-940e-1db872879048" providerId="ADAL" clId="{0F761C5C-2944-4C17-AE01-C9E3CDB42943}" dt="2026-10-15T00:09:48.964" v="1709" actId="20577"/>
          <ac:spMkLst>
            <pc:docMk/>
            <pc:sldMk cId="2725252823" sldId="340"/>
            <ac:spMk id="13" creationId="{94D8231E-E9A5-3256-249D-D15690D30D2B}"/>
          </ac:spMkLst>
        </pc:spChg>
        <pc:picChg chg="del">
          <ac:chgData name="Menna Buss" userId="ebe92fd9-86ab-4bce-940e-1db872879048" providerId="ADAL" clId="{0F761C5C-2944-4C17-AE01-C9E3CDB42943}" dt="2026-10-14T23:55:08.908" v="1572" actId="478"/>
          <ac:picMkLst>
            <pc:docMk/>
            <pc:sldMk cId="2725252823" sldId="340"/>
            <ac:picMk id="2" creationId="{35530C30-03BA-13EB-DFAF-1F864A2ECE76}"/>
          </ac:picMkLst>
        </pc:picChg>
        <pc:picChg chg="add mod">
          <ac:chgData name="Menna Buss" userId="ebe92fd9-86ab-4bce-940e-1db872879048" providerId="ADAL" clId="{0F761C5C-2944-4C17-AE01-C9E3CDB42943}" dt="2026-10-15T00:09:31.211" v="1708" actId="1076"/>
          <ac:picMkLst>
            <pc:docMk/>
            <pc:sldMk cId="2725252823" sldId="340"/>
            <ac:picMk id="7" creationId="{3129589F-43D4-F84B-A1D7-6E1F64A48A15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5T00:30:02.639" v="1877" actId="14100"/>
        <pc:sldMkLst>
          <pc:docMk/>
          <pc:sldMk cId="2483099856" sldId="341"/>
        </pc:sldMkLst>
        <pc:spChg chg="del mod">
          <ac:chgData name="Menna Buss" userId="ebe92fd9-86ab-4bce-940e-1db872879048" providerId="ADAL" clId="{0F761C5C-2944-4C17-AE01-C9E3CDB42943}" dt="2026-10-15T00:21:50.637" v="1801" actId="478"/>
          <ac:spMkLst>
            <pc:docMk/>
            <pc:sldMk cId="2483099856" sldId="341"/>
            <ac:spMk id="4" creationId="{9FFE4012-CA84-7425-6AB7-20476F1F098D}"/>
          </ac:spMkLst>
        </pc:spChg>
        <pc:spChg chg="del">
          <ac:chgData name="Menna Buss" userId="ebe92fd9-86ab-4bce-940e-1db872879048" providerId="ADAL" clId="{0F761C5C-2944-4C17-AE01-C9E3CDB42943}" dt="2026-10-15T00:21:23.595" v="1797" actId="478"/>
          <ac:spMkLst>
            <pc:docMk/>
            <pc:sldMk cId="2483099856" sldId="341"/>
            <ac:spMk id="6" creationId="{14212A42-31F3-DF1F-7DFE-8E87B18C8B07}"/>
          </ac:spMkLst>
        </pc:spChg>
        <pc:spChg chg="add mod">
          <ac:chgData name="Menna Buss" userId="ebe92fd9-86ab-4bce-940e-1db872879048" providerId="ADAL" clId="{0F761C5C-2944-4C17-AE01-C9E3CDB42943}" dt="2026-10-15T00:29:42.709" v="1874" actId="1076"/>
          <ac:spMkLst>
            <pc:docMk/>
            <pc:sldMk cId="2483099856" sldId="341"/>
            <ac:spMk id="8" creationId="{09869F89-60DB-F777-20EF-80FFD0033D16}"/>
          </ac:spMkLst>
        </pc:spChg>
        <pc:spChg chg="mod">
          <ac:chgData name="Menna Buss" userId="ebe92fd9-86ab-4bce-940e-1db872879048" providerId="ADAL" clId="{0F761C5C-2944-4C17-AE01-C9E3CDB42943}" dt="2026-10-15T00:30:02.639" v="1877" actId="14100"/>
          <ac:spMkLst>
            <pc:docMk/>
            <pc:sldMk cId="2483099856" sldId="341"/>
            <ac:spMk id="13" creationId="{94D8231E-E9A5-3256-249D-D15690D30D2B}"/>
          </ac:spMkLst>
        </pc:spChg>
        <pc:picChg chg="add del mod">
          <ac:chgData name="Menna Buss" userId="ebe92fd9-86ab-4bce-940e-1db872879048" providerId="ADAL" clId="{0F761C5C-2944-4C17-AE01-C9E3CDB42943}" dt="2026-10-15T00:21:56.119" v="1802" actId="478"/>
          <ac:picMkLst>
            <pc:docMk/>
            <pc:sldMk cId="2483099856" sldId="341"/>
            <ac:picMk id="2" creationId="{69A153DC-1E60-ACD0-65F9-D2C1999BAF89}"/>
          </ac:picMkLst>
        </pc:picChg>
        <pc:picChg chg="del">
          <ac:chgData name="Menna Buss" userId="ebe92fd9-86ab-4bce-940e-1db872879048" providerId="ADAL" clId="{0F761C5C-2944-4C17-AE01-C9E3CDB42943}" dt="2026-10-15T00:11:07.406" v="1726" actId="478"/>
          <ac:picMkLst>
            <pc:docMk/>
            <pc:sldMk cId="2483099856" sldId="341"/>
            <ac:picMk id="7" creationId="{3129589F-43D4-F84B-A1D7-6E1F64A48A15}"/>
          </ac:picMkLst>
        </pc:picChg>
      </pc:sldChg>
      <pc:sldChg chg="modSp add mod ord">
        <pc:chgData name="Menna Buss" userId="ebe92fd9-86ab-4bce-940e-1db872879048" providerId="ADAL" clId="{0F761C5C-2944-4C17-AE01-C9E3CDB42943}" dt="2026-10-15T00:23:08.100" v="1814" actId="1076"/>
        <pc:sldMkLst>
          <pc:docMk/>
          <pc:sldMk cId="316503953" sldId="342"/>
        </pc:sldMkLst>
        <pc:spChg chg="mod">
          <ac:chgData name="Menna Buss" userId="ebe92fd9-86ab-4bce-940e-1db872879048" providerId="ADAL" clId="{0F761C5C-2944-4C17-AE01-C9E3CDB42943}" dt="2026-10-15T00:23:08.100" v="1814" actId="1076"/>
          <ac:spMkLst>
            <pc:docMk/>
            <pc:sldMk cId="316503953" sldId="342"/>
            <ac:spMk id="13" creationId="{94D8231E-E9A5-3256-249D-D15690D30D2B}"/>
          </ac:spMkLst>
        </pc:spChg>
        <pc:picChg chg="mod">
          <ac:chgData name="Menna Buss" userId="ebe92fd9-86ab-4bce-940e-1db872879048" providerId="ADAL" clId="{0F761C5C-2944-4C17-AE01-C9E3CDB42943}" dt="2026-10-15T00:22:36.213" v="1810" actId="14100"/>
          <ac:picMkLst>
            <pc:docMk/>
            <pc:sldMk cId="316503953" sldId="342"/>
            <ac:picMk id="2" creationId="{69A153DC-1E60-ACD0-65F9-D2C1999BAF89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5T00:41:48.143" v="1890" actId="1076"/>
        <pc:sldMkLst>
          <pc:docMk/>
          <pc:sldMk cId="3527986610" sldId="343"/>
        </pc:sldMkLst>
        <pc:spChg chg="add mod">
          <ac:chgData name="Menna Buss" userId="ebe92fd9-86ab-4bce-940e-1db872879048" providerId="ADAL" clId="{0F761C5C-2944-4C17-AE01-C9E3CDB42943}" dt="2026-10-15T00:23:16.121" v="1816" actId="1076"/>
          <ac:spMkLst>
            <pc:docMk/>
            <pc:sldMk cId="3527986610" sldId="343"/>
            <ac:spMk id="5" creationId="{DE537BBB-57E8-41B1-4DAC-89BD6C90CBBB}"/>
          </ac:spMkLst>
        </pc:spChg>
        <pc:spChg chg="del">
          <ac:chgData name="Menna Buss" userId="ebe92fd9-86ab-4bce-940e-1db872879048" providerId="ADAL" clId="{0F761C5C-2944-4C17-AE01-C9E3CDB42943}" dt="2026-10-15T00:23:02.751" v="1813" actId="478"/>
          <ac:spMkLst>
            <pc:docMk/>
            <pc:sldMk cId="3527986610" sldId="343"/>
            <ac:spMk id="13" creationId="{94D8231E-E9A5-3256-249D-D15690D30D2B}"/>
          </ac:spMkLst>
        </pc:spChg>
        <pc:picChg chg="add del">
          <ac:chgData name="Menna Buss" userId="ebe92fd9-86ab-4bce-940e-1db872879048" providerId="ADAL" clId="{0F761C5C-2944-4C17-AE01-C9E3CDB42943}" dt="2026-10-15T00:24:42.094" v="1862" actId="478"/>
          <ac:picMkLst>
            <pc:docMk/>
            <pc:sldMk cId="3527986610" sldId="343"/>
            <ac:picMk id="6" creationId="{B7E30EE5-9BB1-6547-D0AA-4E64C915707E}"/>
          </ac:picMkLst>
        </pc:picChg>
        <pc:picChg chg="add mod">
          <ac:chgData name="Menna Buss" userId="ebe92fd9-86ab-4bce-940e-1db872879048" providerId="ADAL" clId="{0F761C5C-2944-4C17-AE01-C9E3CDB42943}" dt="2026-10-15T00:41:48.143" v="1890" actId="1076"/>
          <ac:picMkLst>
            <pc:docMk/>
            <pc:sldMk cId="3527986610" sldId="343"/>
            <ac:picMk id="7" creationId="{52C803BE-E99D-DC52-6F2C-B51BD53261C1}"/>
          </ac:picMkLst>
        </pc:picChg>
        <pc:picChg chg="add del mod">
          <ac:chgData name="Menna Buss" userId="ebe92fd9-86ab-4bce-940e-1db872879048" providerId="ADAL" clId="{0F761C5C-2944-4C17-AE01-C9E3CDB42943}" dt="2026-10-15T00:40:49.887" v="1882" actId="478"/>
          <ac:picMkLst>
            <pc:docMk/>
            <pc:sldMk cId="3527986610" sldId="343"/>
            <ac:picMk id="8" creationId="{DC277128-E822-806D-3A55-B4C4557D2352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5T00:41:16.206" v="1887" actId="14100"/>
        <pc:sldMkLst>
          <pc:docMk/>
          <pc:sldMk cId="3070020861" sldId="344"/>
        </pc:sldMkLst>
        <pc:picChg chg="add mod">
          <ac:chgData name="Menna Buss" userId="ebe92fd9-86ab-4bce-940e-1db872879048" providerId="ADAL" clId="{0F761C5C-2944-4C17-AE01-C9E3CDB42943}" dt="2026-10-15T00:41:16.206" v="1887" actId="14100"/>
          <ac:picMkLst>
            <pc:docMk/>
            <pc:sldMk cId="3070020861" sldId="344"/>
            <ac:picMk id="2" creationId="{4784CE88-820D-10A2-90FC-23A5762D3E20}"/>
          </ac:picMkLst>
        </pc:picChg>
        <pc:picChg chg="del">
          <ac:chgData name="Menna Buss" userId="ebe92fd9-86ab-4bce-940e-1db872879048" providerId="ADAL" clId="{0F761C5C-2944-4C17-AE01-C9E3CDB42943}" dt="2026-10-15T00:41:00.108" v="1884" actId="478"/>
          <ac:picMkLst>
            <pc:docMk/>
            <pc:sldMk cId="3070020861" sldId="344"/>
            <ac:picMk id="7" creationId="{52C803BE-E99D-DC52-6F2C-B51BD53261C1}"/>
          </ac:picMkLst>
        </pc:picChg>
      </pc:sldChg>
      <pc:sldChg chg="addSp delSp modSp new add del mod">
        <pc:chgData name="Menna Buss" userId="ebe92fd9-86ab-4bce-940e-1db872879048" providerId="ADAL" clId="{0F761C5C-2944-4C17-AE01-C9E3CDB42943}" dt="2026-10-15T14:10:38.572" v="2439" actId="21"/>
        <pc:sldMkLst>
          <pc:docMk/>
          <pc:sldMk cId="3591374690" sldId="345"/>
        </pc:sldMkLst>
        <pc:spChg chg="del">
          <ac:chgData name="Menna Buss" userId="ebe92fd9-86ab-4bce-940e-1db872879048" providerId="ADAL" clId="{0F761C5C-2944-4C17-AE01-C9E3CDB42943}" dt="2026-10-15T00:51:14.223" v="1937" actId="478"/>
          <ac:spMkLst>
            <pc:docMk/>
            <pc:sldMk cId="3591374690" sldId="345"/>
            <ac:spMk id="2" creationId="{3D894DB4-3081-4EA1-77A0-72469DAF189D}"/>
          </ac:spMkLst>
        </pc:spChg>
        <pc:spChg chg="del">
          <ac:chgData name="Menna Buss" userId="ebe92fd9-86ab-4bce-940e-1db872879048" providerId="ADAL" clId="{0F761C5C-2944-4C17-AE01-C9E3CDB42943}" dt="2026-10-15T00:51:07.729" v="1933" actId="478"/>
          <ac:spMkLst>
            <pc:docMk/>
            <pc:sldMk cId="3591374690" sldId="345"/>
            <ac:spMk id="3" creationId="{073B6F40-7FCC-03EC-0EE3-2D9C9794EF76}"/>
          </ac:spMkLst>
        </pc:spChg>
        <pc:spChg chg="del">
          <ac:chgData name="Menna Buss" userId="ebe92fd9-86ab-4bce-940e-1db872879048" providerId="ADAL" clId="{0F761C5C-2944-4C17-AE01-C9E3CDB42943}" dt="2026-10-15T00:51:09.070" v="1934" actId="478"/>
          <ac:spMkLst>
            <pc:docMk/>
            <pc:sldMk cId="3591374690" sldId="345"/>
            <ac:spMk id="4" creationId="{F1473423-7137-3658-425F-89DEFCACE06B}"/>
          </ac:spMkLst>
        </pc:spChg>
        <pc:spChg chg="del">
          <ac:chgData name="Menna Buss" userId="ebe92fd9-86ab-4bce-940e-1db872879048" providerId="ADAL" clId="{0F761C5C-2944-4C17-AE01-C9E3CDB42943}" dt="2026-10-15T00:51:17.641" v="1938" actId="478"/>
          <ac:spMkLst>
            <pc:docMk/>
            <pc:sldMk cId="3591374690" sldId="345"/>
            <ac:spMk id="5" creationId="{E362AAB7-A87A-E69B-8882-C9AE39477AD9}"/>
          </ac:spMkLst>
        </pc:spChg>
        <pc:spChg chg="del">
          <ac:chgData name="Menna Buss" userId="ebe92fd9-86ab-4bce-940e-1db872879048" providerId="ADAL" clId="{0F761C5C-2944-4C17-AE01-C9E3CDB42943}" dt="2026-10-15T00:51:19.690" v="1939" actId="478"/>
          <ac:spMkLst>
            <pc:docMk/>
            <pc:sldMk cId="3591374690" sldId="345"/>
            <ac:spMk id="6" creationId="{265D072C-7647-D4DF-3ED8-71E612B489FE}"/>
          </ac:spMkLst>
        </pc:spChg>
        <pc:spChg chg="del">
          <ac:chgData name="Menna Buss" userId="ebe92fd9-86ab-4bce-940e-1db872879048" providerId="ADAL" clId="{0F761C5C-2944-4C17-AE01-C9E3CDB42943}" dt="2026-10-15T00:51:11.698" v="1936" actId="478"/>
          <ac:spMkLst>
            <pc:docMk/>
            <pc:sldMk cId="3591374690" sldId="345"/>
            <ac:spMk id="7" creationId="{2C438D40-8BB7-9B4C-4D73-A6333FB83CC2}"/>
          </ac:spMkLst>
        </pc:spChg>
        <pc:spChg chg="del">
          <ac:chgData name="Menna Buss" userId="ebe92fd9-86ab-4bce-940e-1db872879048" providerId="ADAL" clId="{0F761C5C-2944-4C17-AE01-C9E3CDB42943}" dt="2026-10-15T00:51:10.328" v="1935" actId="478"/>
          <ac:spMkLst>
            <pc:docMk/>
            <pc:sldMk cId="3591374690" sldId="345"/>
            <ac:spMk id="8" creationId="{BA80ABDD-5F37-715B-9EA7-E119D17DF1E2}"/>
          </ac:spMkLst>
        </pc:spChg>
        <pc:spChg chg="mod">
          <ac:chgData name="Menna Buss" userId="ebe92fd9-86ab-4bce-940e-1db872879048" providerId="ADAL" clId="{0F761C5C-2944-4C17-AE01-C9E3CDB42943}" dt="2026-10-15T00:51:01.073" v="1932" actId="20577"/>
          <ac:spMkLst>
            <pc:docMk/>
            <pc:sldMk cId="3591374690" sldId="345"/>
            <ac:spMk id="9" creationId="{FDD002C4-A253-3E4F-D018-C2F63564CC74}"/>
          </ac:spMkLst>
        </pc:spChg>
        <pc:spChg chg="add mod">
          <ac:chgData name="Menna Buss" userId="ebe92fd9-86ab-4bce-940e-1db872879048" providerId="ADAL" clId="{0F761C5C-2944-4C17-AE01-C9E3CDB42943}" dt="2026-10-15T00:55:07.307" v="1995" actId="20577"/>
          <ac:spMkLst>
            <pc:docMk/>
            <pc:sldMk cId="3591374690" sldId="345"/>
            <ac:spMk id="18" creationId="{B6482082-D641-CC16-B53F-923EA515079C}"/>
          </ac:spMkLst>
        </pc:spChg>
        <pc:picChg chg="add mod">
          <ac:chgData name="Menna Buss" userId="ebe92fd9-86ab-4bce-940e-1db872879048" providerId="ADAL" clId="{0F761C5C-2944-4C17-AE01-C9E3CDB42943}" dt="2026-10-15T00:54:23.682" v="1973" actId="1076"/>
          <ac:picMkLst>
            <pc:docMk/>
            <pc:sldMk cId="3591374690" sldId="345"/>
            <ac:picMk id="10" creationId="{46C4967A-A800-6E09-0B68-C885F5802662}"/>
          </ac:picMkLst>
        </pc:picChg>
        <pc:picChg chg="add mod modCrop">
          <ac:chgData name="Menna Buss" userId="ebe92fd9-86ab-4bce-940e-1db872879048" providerId="ADAL" clId="{0F761C5C-2944-4C17-AE01-C9E3CDB42943}" dt="2026-10-15T00:53:55.663" v="1969" actId="1076"/>
          <ac:picMkLst>
            <pc:docMk/>
            <pc:sldMk cId="3591374690" sldId="345"/>
            <ac:picMk id="11" creationId="{1FFD65DB-422A-C0D3-59EE-2DF752AFFE9F}"/>
          </ac:picMkLst>
        </pc:picChg>
        <pc:picChg chg="add mod">
          <ac:chgData name="Menna Buss" userId="ebe92fd9-86ab-4bce-940e-1db872879048" providerId="ADAL" clId="{0F761C5C-2944-4C17-AE01-C9E3CDB42943}" dt="2026-10-15T00:54:09.961" v="1972" actId="1076"/>
          <ac:picMkLst>
            <pc:docMk/>
            <pc:sldMk cId="3591374690" sldId="345"/>
            <ac:picMk id="12" creationId="{BBDFC7F5-DCBD-7AD8-4F4C-0C2496B41E8C}"/>
          </ac:picMkLst>
        </pc:picChg>
        <pc:picChg chg="add del mod">
          <ac:chgData name="Menna Buss" userId="ebe92fd9-86ab-4bce-940e-1db872879048" providerId="ADAL" clId="{0F761C5C-2944-4C17-AE01-C9E3CDB42943}" dt="2026-10-15T00:52:09.402" v="1945" actId="21"/>
          <ac:picMkLst>
            <pc:docMk/>
            <pc:sldMk cId="3591374690" sldId="345"/>
            <ac:picMk id="13" creationId="{95672455-F481-A6B6-13AC-19D12DB37714}"/>
          </ac:picMkLst>
        </pc:picChg>
        <pc:picChg chg="add del mod">
          <ac:chgData name="Menna Buss" userId="ebe92fd9-86ab-4bce-940e-1db872879048" providerId="ADAL" clId="{0F761C5C-2944-4C17-AE01-C9E3CDB42943}" dt="2026-10-15T00:52:11.971" v="1946" actId="21"/>
          <ac:picMkLst>
            <pc:docMk/>
            <pc:sldMk cId="3591374690" sldId="345"/>
            <ac:picMk id="14" creationId="{48D3A618-78E0-0119-C3BC-6D307282B1B5}"/>
          </ac:picMkLst>
        </pc:picChg>
        <pc:picChg chg="add del mod">
          <ac:chgData name="Menna Buss" userId="ebe92fd9-86ab-4bce-940e-1db872879048" providerId="ADAL" clId="{0F761C5C-2944-4C17-AE01-C9E3CDB42943}" dt="2026-10-15T00:52:30.587" v="1951" actId="478"/>
          <ac:picMkLst>
            <pc:docMk/>
            <pc:sldMk cId="3591374690" sldId="345"/>
            <ac:picMk id="15" creationId="{A5BB1375-10D0-A685-D913-E04CE2E47A0D}"/>
          </ac:picMkLst>
        </pc:picChg>
        <pc:picChg chg="add del mod">
          <ac:chgData name="Menna Buss" userId="ebe92fd9-86ab-4bce-940e-1db872879048" providerId="ADAL" clId="{0F761C5C-2944-4C17-AE01-C9E3CDB42943}" dt="2026-10-15T00:52:34.974" v="1952" actId="478"/>
          <ac:picMkLst>
            <pc:docMk/>
            <pc:sldMk cId="3591374690" sldId="345"/>
            <ac:picMk id="16" creationId="{E5FE3E51-6197-1FE4-2777-48DDE55662FD}"/>
          </ac:picMkLst>
        </pc:picChg>
      </pc:sldChg>
      <pc:sldChg chg="addSp delSp modSp add del mod">
        <pc:chgData name="Menna Buss" userId="ebe92fd9-86ab-4bce-940e-1db872879048" providerId="ADAL" clId="{0F761C5C-2944-4C17-AE01-C9E3CDB42943}" dt="2026-10-15T14:10:43.783" v="2440" actId="21"/>
        <pc:sldMkLst>
          <pc:docMk/>
          <pc:sldMk cId="960148223" sldId="346"/>
        </pc:sldMkLst>
        <pc:spChg chg="add mod">
          <ac:chgData name="Menna Buss" userId="ebe92fd9-86ab-4bce-940e-1db872879048" providerId="ADAL" clId="{0F761C5C-2944-4C17-AE01-C9E3CDB42943}" dt="2026-10-15T00:58:50.910" v="2073" actId="20577"/>
          <ac:spMkLst>
            <pc:docMk/>
            <pc:sldMk cId="960148223" sldId="346"/>
            <ac:spMk id="5" creationId="{257AACEC-FC64-12F8-0E15-1301DE4AFE4C}"/>
          </ac:spMkLst>
        </pc:spChg>
        <pc:picChg chg="add mod">
          <ac:chgData name="Menna Buss" userId="ebe92fd9-86ab-4bce-940e-1db872879048" providerId="ADAL" clId="{0F761C5C-2944-4C17-AE01-C9E3CDB42943}" dt="2026-10-15T00:55:58.224" v="2004" actId="14100"/>
          <ac:picMkLst>
            <pc:docMk/>
            <pc:sldMk cId="960148223" sldId="346"/>
            <ac:picMk id="2" creationId="{7E7AE134-9B4F-6627-DFE7-2E66A4118C27}"/>
          </ac:picMkLst>
        </pc:picChg>
        <pc:picChg chg="add mod">
          <ac:chgData name="Menna Buss" userId="ebe92fd9-86ab-4bce-940e-1db872879048" providerId="ADAL" clId="{0F761C5C-2944-4C17-AE01-C9E3CDB42943}" dt="2026-10-15T00:56:06.586" v="2006" actId="14100"/>
          <ac:picMkLst>
            <pc:docMk/>
            <pc:sldMk cId="960148223" sldId="346"/>
            <ac:picMk id="3" creationId="{5215DFEE-E69B-AFD6-84DF-BEA913972C18}"/>
          </ac:picMkLst>
        </pc:picChg>
        <pc:picChg chg="del">
          <ac:chgData name="Menna Buss" userId="ebe92fd9-86ab-4bce-940e-1db872879048" providerId="ADAL" clId="{0F761C5C-2944-4C17-AE01-C9E3CDB42943}" dt="2026-10-15T00:55:20.050" v="1997" actId="21"/>
          <ac:picMkLst>
            <pc:docMk/>
            <pc:sldMk cId="960148223" sldId="346"/>
            <ac:picMk id="10" creationId="{46C4967A-A800-6E09-0B68-C885F5802662}"/>
          </ac:picMkLst>
        </pc:picChg>
        <pc:picChg chg="del">
          <ac:chgData name="Menna Buss" userId="ebe92fd9-86ab-4bce-940e-1db872879048" providerId="ADAL" clId="{0F761C5C-2944-4C17-AE01-C9E3CDB42943}" dt="2026-10-15T00:55:26.200" v="1999" actId="21"/>
          <ac:picMkLst>
            <pc:docMk/>
            <pc:sldMk cId="960148223" sldId="346"/>
            <ac:picMk id="11" creationId="{1FFD65DB-422A-C0D3-59EE-2DF752AFFE9F}"/>
          </ac:picMkLst>
        </pc:picChg>
        <pc:picChg chg="del">
          <ac:chgData name="Menna Buss" userId="ebe92fd9-86ab-4bce-940e-1db872879048" providerId="ADAL" clId="{0F761C5C-2944-4C17-AE01-C9E3CDB42943}" dt="2026-10-15T00:55:24.179" v="1998" actId="21"/>
          <ac:picMkLst>
            <pc:docMk/>
            <pc:sldMk cId="960148223" sldId="346"/>
            <ac:picMk id="12" creationId="{BBDFC7F5-DCBD-7AD8-4F4C-0C2496B41E8C}"/>
          </ac:picMkLst>
        </pc:picChg>
      </pc:sldChg>
      <pc:sldChg chg="addSp delSp modSp add del mod">
        <pc:chgData name="Menna Buss" userId="ebe92fd9-86ab-4bce-940e-1db872879048" providerId="ADAL" clId="{0F761C5C-2944-4C17-AE01-C9E3CDB42943}" dt="2026-10-15T14:10:48.324" v="2441" actId="21"/>
        <pc:sldMkLst>
          <pc:docMk/>
          <pc:sldMk cId="4225485138" sldId="347"/>
        </pc:sldMkLst>
        <pc:spChg chg="mod">
          <ac:chgData name="Menna Buss" userId="ebe92fd9-86ab-4bce-940e-1db872879048" providerId="ADAL" clId="{0F761C5C-2944-4C17-AE01-C9E3CDB42943}" dt="2026-10-15T01:03:30.109" v="2220" actId="1076"/>
          <ac:spMkLst>
            <pc:docMk/>
            <pc:sldMk cId="4225485138" sldId="347"/>
            <ac:spMk id="5" creationId="{257AACEC-FC64-12F8-0E15-1301DE4AFE4C}"/>
          </ac:spMkLst>
        </pc:spChg>
        <pc:picChg chg="del">
          <ac:chgData name="Menna Buss" userId="ebe92fd9-86ab-4bce-940e-1db872879048" providerId="ADAL" clId="{0F761C5C-2944-4C17-AE01-C9E3CDB42943}" dt="2026-10-15T00:59:33.896" v="2076" actId="478"/>
          <ac:picMkLst>
            <pc:docMk/>
            <pc:sldMk cId="4225485138" sldId="347"/>
            <ac:picMk id="2" creationId="{7E7AE134-9B4F-6627-DFE7-2E66A4118C27}"/>
          </ac:picMkLst>
        </pc:picChg>
        <pc:picChg chg="del">
          <ac:chgData name="Menna Buss" userId="ebe92fd9-86ab-4bce-940e-1db872879048" providerId="ADAL" clId="{0F761C5C-2944-4C17-AE01-C9E3CDB42943}" dt="2026-10-15T00:59:29.819" v="2075" actId="478"/>
          <ac:picMkLst>
            <pc:docMk/>
            <pc:sldMk cId="4225485138" sldId="347"/>
            <ac:picMk id="3" creationId="{5215DFEE-E69B-AFD6-84DF-BEA913972C18}"/>
          </ac:picMkLst>
        </pc:picChg>
        <pc:picChg chg="add mod">
          <ac:chgData name="Menna Buss" userId="ebe92fd9-86ab-4bce-940e-1db872879048" providerId="ADAL" clId="{0F761C5C-2944-4C17-AE01-C9E3CDB42943}" dt="2026-10-15T01:00:12.136" v="2086" actId="14100"/>
          <ac:picMkLst>
            <pc:docMk/>
            <pc:sldMk cId="4225485138" sldId="347"/>
            <ac:picMk id="4" creationId="{0FDC28D3-2702-C762-D873-4B3322D8755E}"/>
          </ac:picMkLst>
        </pc:picChg>
        <pc:picChg chg="add mod">
          <ac:chgData name="Menna Buss" userId="ebe92fd9-86ab-4bce-940e-1db872879048" providerId="ADAL" clId="{0F761C5C-2944-4C17-AE01-C9E3CDB42943}" dt="2026-10-15T01:00:06.809" v="2084" actId="14100"/>
          <ac:picMkLst>
            <pc:docMk/>
            <pc:sldMk cId="4225485138" sldId="347"/>
            <ac:picMk id="6" creationId="{47B3482C-DA85-D0FD-9B83-C2AF6AEFB2E3}"/>
          </ac:picMkLst>
        </pc:picChg>
      </pc:sldChg>
      <pc:sldChg chg="addSp delSp modSp add mod ord">
        <pc:chgData name="Menna Buss" userId="ebe92fd9-86ab-4bce-940e-1db872879048" providerId="ADAL" clId="{0F761C5C-2944-4C17-AE01-C9E3CDB42943}" dt="2026-10-15T08:41:07.346" v="2314" actId="1076"/>
        <pc:sldMkLst>
          <pc:docMk/>
          <pc:sldMk cId="2527102411" sldId="348"/>
        </pc:sldMkLst>
        <pc:spChg chg="add mod">
          <ac:chgData name="Menna Buss" userId="ebe92fd9-86ab-4bce-940e-1db872879048" providerId="ADAL" clId="{0F761C5C-2944-4C17-AE01-C9E3CDB42943}" dt="2026-10-15T08:39:47.516" v="2308" actId="14100"/>
          <ac:spMkLst>
            <pc:docMk/>
            <pc:sldMk cId="2527102411" sldId="348"/>
            <ac:spMk id="8" creationId="{6C2650FD-1BBE-E17D-26AF-28AA08DA18D6}"/>
          </ac:spMkLst>
        </pc:spChg>
        <pc:spChg chg="mod">
          <ac:chgData name="Menna Buss" userId="ebe92fd9-86ab-4bce-940e-1db872879048" providerId="ADAL" clId="{0F761C5C-2944-4C17-AE01-C9E3CDB42943}" dt="2026-10-15T08:38:53.312" v="2240" actId="1076"/>
          <ac:spMkLst>
            <pc:docMk/>
            <pc:sldMk cId="2527102411" sldId="348"/>
            <ac:spMk id="9" creationId="{5AAD0EE0-43A2-1B7B-9B04-4DF7A705D5CF}"/>
          </ac:spMkLst>
        </pc:spChg>
        <pc:spChg chg="del">
          <ac:chgData name="Menna Buss" userId="ebe92fd9-86ab-4bce-940e-1db872879048" providerId="ADAL" clId="{0F761C5C-2944-4C17-AE01-C9E3CDB42943}" dt="2026-10-15T08:37:36.845" v="2227" actId="478"/>
          <ac:spMkLst>
            <pc:docMk/>
            <pc:sldMk cId="2527102411" sldId="348"/>
            <ac:spMk id="12" creationId="{1BF9C1A0-87F5-B2D0-E580-DBCC0E5D1766}"/>
          </ac:spMkLst>
        </pc:spChg>
        <pc:spChg chg="add mod">
          <ac:chgData name="Menna Buss" userId="ebe92fd9-86ab-4bce-940e-1db872879048" providerId="ADAL" clId="{0F761C5C-2944-4C17-AE01-C9E3CDB42943}" dt="2026-10-15T08:41:07.346" v="2314" actId="1076"/>
          <ac:spMkLst>
            <pc:docMk/>
            <pc:sldMk cId="2527102411" sldId="348"/>
            <ac:spMk id="14" creationId="{FC8AAFD1-0A7E-77FA-0259-D29F8631C883}"/>
          </ac:spMkLst>
        </pc:spChg>
        <pc:picChg chg="del">
          <ac:chgData name="Menna Buss" userId="ebe92fd9-86ab-4bce-940e-1db872879048" providerId="ADAL" clId="{0F761C5C-2944-4C17-AE01-C9E3CDB42943}" dt="2026-10-15T08:37:32.397" v="2224" actId="478"/>
          <ac:picMkLst>
            <pc:docMk/>
            <pc:sldMk cId="2527102411" sldId="348"/>
            <ac:picMk id="2" creationId="{B79D36FC-72C7-C393-A831-DF07387DA6C9}"/>
          </ac:picMkLst>
        </pc:picChg>
        <pc:picChg chg="add mod">
          <ac:chgData name="Menna Buss" userId="ebe92fd9-86ab-4bce-940e-1db872879048" providerId="ADAL" clId="{0F761C5C-2944-4C17-AE01-C9E3CDB42943}" dt="2026-10-15T08:38:24.084" v="2236" actId="14100"/>
          <ac:picMkLst>
            <pc:docMk/>
            <pc:sldMk cId="2527102411" sldId="348"/>
            <ac:picMk id="4" creationId="{B9B4F0D1-4F76-5C06-1CBC-A9CA8088852C}"/>
          </ac:picMkLst>
        </pc:picChg>
        <pc:picChg chg="add mod">
          <ac:chgData name="Menna Buss" userId="ebe92fd9-86ab-4bce-940e-1db872879048" providerId="ADAL" clId="{0F761C5C-2944-4C17-AE01-C9E3CDB42943}" dt="2026-10-15T08:38:18.282" v="2234" actId="1076"/>
          <ac:picMkLst>
            <pc:docMk/>
            <pc:sldMk cId="2527102411" sldId="348"/>
            <ac:picMk id="5" creationId="{B300D532-9E4C-CC74-811F-30CCD4F8B55F}"/>
          </ac:picMkLst>
        </pc:picChg>
        <pc:inkChg chg="del">
          <ac:chgData name="Menna Buss" userId="ebe92fd9-86ab-4bce-940e-1db872879048" providerId="ADAL" clId="{0F761C5C-2944-4C17-AE01-C9E3CDB42943}" dt="2026-10-15T08:37:33.677" v="2225" actId="478"/>
          <ac:inkMkLst>
            <pc:docMk/>
            <pc:sldMk cId="2527102411" sldId="348"/>
            <ac:inkMk id="10" creationId="{D338449F-C271-8664-7F4A-2AE440864FCD}"/>
          </ac:inkMkLst>
        </pc:inkChg>
        <pc:inkChg chg="del">
          <ac:chgData name="Menna Buss" userId="ebe92fd9-86ab-4bce-940e-1db872879048" providerId="ADAL" clId="{0F761C5C-2944-4C17-AE01-C9E3CDB42943}" dt="2026-10-15T08:37:34.967" v="2226" actId="478"/>
          <ac:inkMkLst>
            <pc:docMk/>
            <pc:sldMk cId="2527102411" sldId="348"/>
            <ac:inkMk id="11" creationId="{59E414FD-245A-98DE-65F8-3519D7C1BF85}"/>
          </ac:inkMkLst>
        </pc:ink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308F39-D93A-4756-A866-21281A0C457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EF384A-519F-416A-8297-B76185DD7F7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FE1D90-EDE2-4B0F-92DB-1B1652DE362C}" type="datetimeFigureOut">
              <a:rPr lang="en-US" smtClean="0"/>
              <a:t>10/15/26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5595E3-CF89-4F2B-8D0C-DADF4448B6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BF38EB-0EFF-49A0-B4FD-F080E31272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6339A-6F97-4602-9BF0-B1EC057BC4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9711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10-14T18:06:33.39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0 118,'79'-5,"-5"1,5 4,-19 0,-12 0,1-7,-15 5,13-4,-15 6,0 0,-2 0,-7 0,-6 0,4 0,-10 0,14 0,-13 0,8 0,-2 0,-7 0,11 0,-7 0,0 0,8 0,-11 0,8 0,-2 0,-7 0,13 0,-13 0,15 0,-14 0,13 0,-8 0,0 0,4 0,-5 0,7 0,0 0,-1 0,1 0,7 0,-5 0,5 0,-8 0,1 0,0 0,-1 0,1 0,-6 0,4 0,-4 0,5 0,-5 0,4 0,-4 0,0 0,4 0,-10-5,10 4,0-3,3 4,-3-4,0 3,-10-3,10-1,-4 3,0-7,4 8,-10-3,10 4,0-4,3 3,-3-4,0 5,-10 0,10 0,-4 0,0 0,4 0,-10 0,10 0,-4 0,0 0,4 0,-10 0,10 0,-4 0,-1 0,6 0,-6 0,1 0,4 0,-4 0,6 0,-6 0,4 0,-4 0,5 0,1 0,-1 5,9-3,-13 3,11-5,-5 5,1-3,5 4,-8-6,1 0,0 0,-1 0,-5 0,4 0,-4 0,6 0,-1 0,1 0,-6 0,4 0,-4 0,5 0,1 0,0 0,-1 0,1 0,0 0,-1 0,1 0,0 0,7 0,-6 0,6 0,-7 0,0 0,-1-5,8 3,-11-3,10 0,-13 4,7-4,0 5,-6 0,4-5,-4 4,5-4,1 0,-1 4,1-5,0 6,-1 0,1 0,-6 0,4 0,-4 0,0 0,4 0,-10 0,10 0,-4 0,-1 0,6 0,-6 0,1 0,4 0,-4 0,0 0,4 0,-4 0,6 0,-1 0,-5 0,4 0,-4 0,6 0,-1 0,1 0,-1 0,-5 0,4 0,-4 0,6 0,0 0,-1 0,1-5,-1 4,1-4,0 5,-7 0,6-5,-6 4,7-4,0 5,-1 0,-5 0,4 0,-10 0,10 0,0 0,-3 0,2 0,-1 0,-7 0,14 0,-9 0,-1 0,6 0,-12 0,12 0,-6 0,7 0,-6 0,4 0,-4 0,0 4,4-3,-4 3,5-4,1 5,-1-3,1 3,0-5,-6 4,11-3,-9 3,11 1,-7-4,-1 4,1-5,0 0,-1 0,-5 0,4 0,-10 0,14 0,-13 5,8-4,0 3,-8-4,7 0,-4 0,-4 0,15 0,-14 0,7 0,5 0,-11 0,11 0,-9 0,-4 0,14 0,-13 0,14 5,-15-4,10 4,0-5,-3 0,1 0,-5 0,2 0,0 0,3 4,-4-2,0 2,4-4,-8 0,9 0,-4 0,-1 0,5 0,-6 0,1 0,3 0,-3 0,0 0,2 0,-2 0,0 0,-1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10-14T18:06:48.4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19,'47'0,"-7"0,-25 0,-4 0,9-4,-5 3,-1-3,4 4,-3-4,0 3,3-4,-4 5,1 0,3 0,-3 0,-1 0,4 0,-3 0,0 0,9 0,-7 0,10 0,-4 5,0-3,-1 3,8 0,-5-3,5 4,-7-1,-1-4,1 4,-6-5,4 0,-4 5,-1-4,6 4,-11-5,14 0,-13 0,13 0,-14 0,10 0,0 5,-3-4,8 3,-15-4,10 0,0 5,-3-4,7 4,-14-5,10 0,-6 0,7 0,-6 0,-1 0,3 0,-7 0,12 0,-9 0,1 0,3 0,-3 0,5 0,-5 0,1 0,-1 0,6 0,3 0,-3 0,0 0,-4 0,0 0,4 0,-4 0,5 0,1 0,-1 0,-5 0,4 0,-4 0,0 0,4 0,-10 0,10 0,-4 0,0 0,4 0,-10 0,10 0,-4 0,0 0,4 0,-10 0,10 0,-6 0,2 0,2 0,-8 0,14 0,-13 0,14 0,-15 0,4 0,10 0,-11 0,17 0,-20 0,4 0,5 0,-2 0,9 0,-11 0,6 0,-6 0,7 0,0 0,-1 0,8 0,-5 0,5 0,0 0,-5 0,5 0,-8 0,1 0,0 0,-1 0,-5 0,4 0,-10 0,10 0,0 0,-3 0,2 0,-5 0,-4 0,15 0,-15 0,9 0,4 0,-11 0,11 0,-11 0,-2 0,11 0,-5 0,3 0,-5-4,0 3,6-3,-3 4,8-5,-10 3,7-3,-6 5,4 0,-4 0,5 0,1 0,-6 0,-2 0,0 0,2 0,0 0,4 0,-4 0,6 0,-7 0,6 0,-6 0,15 0,-13 0,11 0,-12 0,5 0,1 0,0 0,-7 0,6 0,-6 0,1 0,4 0,-4 0,0 0,4 0,-10 0,10 0,-6 0,8 0,-8 0,6 0,-10 0,14 0,-13 0,14 0,-15 0,4 0,4 0,-1 0,3 0,0 0,-10 0,11 0,-6 0,7 0,-6 0,4 0,-4 0,0 0,4 0,6 0,2 0,9 0,-6 0,-10 0,-2 0,-5 0,-4 0,14 0,-7-5,3 4,0-4,-10 5,10 0,0 0,-3 0,8 0,-15 0,4 0,3 0,-1 0,3 0,-5 0,4 0,-7 0,8 0,0 0,-9 0,9 0,-2 0,-6 0,10 0,-6 0,-1 0,5 0,-6 0,1 0,3 0,-3 0,0 0,2 4,-2-3,0 4,3-1,-3-3,-1 3,0-4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1.63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34:32.689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1 24575,'0'0'0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10-07T11:40:50.204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1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B39F45-10EA-419C-BFF8-3FC221C450AF}" type="datetimeFigureOut">
              <a:rPr lang="en-US" smtClean="0"/>
              <a:t>10/15/26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87097-59DF-45B6-ADA2-466050DA5BF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188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300216" y="0"/>
            <a:ext cx="5248656" cy="6217920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9D80-DD72-EF6B-E6FE-EAA6836B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937760"/>
            <a:ext cx="2093976" cy="1298448"/>
          </a:xfrm>
        </p:spPr>
        <p:txBody>
          <a:bodyPr lIns="0" tIns="0" rIns="0" bIns="0"/>
          <a:lstStyle>
            <a:lvl1pPr>
              <a:defRPr cap="all" baseline="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999232" y="4937760"/>
            <a:ext cx="2706624" cy="1298448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15F8675-1582-30A9-9D08-1AF3BF61F06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85216" y="1188720"/>
            <a:ext cx="5193792" cy="37084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10000" cap="all" spc="-3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41655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66928" y="640080"/>
            <a:ext cx="5303520" cy="6217920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9D80-DD72-EF6B-E6FE-EAA6836B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7104" y="4937760"/>
            <a:ext cx="2093976" cy="1298448"/>
          </a:xfrm>
        </p:spPr>
        <p:txBody>
          <a:bodyPr lIns="0" tIns="0" rIns="0" bIns="0">
            <a:noAutofit/>
          </a:bodyPr>
          <a:lstStyle>
            <a:lvl1pPr>
              <a:defRPr cap="none" baseline="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897112" y="4937760"/>
            <a:ext cx="2706624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93B75-A06C-5C5C-4C50-E61772F279F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BELLOWS COLLEGE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AFB22-D75A-A5A5-74E7-4A55296E24A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7E7A93B-03D1-40CF-B4D6-CA919F2B8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27">
            <a:extLst>
              <a:ext uri="{FF2B5EF4-FFF2-40B4-BE49-F238E27FC236}">
                <a16:creationId xmlns:a16="http://schemas.microsoft.com/office/drawing/2014/main" id="{A4D750CA-DB49-8A92-5B0C-C8FF2C2E780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547104" y="1170432"/>
            <a:ext cx="5056632" cy="3017520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F80B1C9-F8A5-5477-CDE7-7B363A7964C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83680" y="4197096"/>
            <a:ext cx="5020056" cy="57607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1200" b="0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B0181F24-18F5-3980-2B21-DA0FD79D06A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50080" y="182880"/>
            <a:ext cx="3291840" cy="35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200" b="1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10845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547104" y="640080"/>
            <a:ext cx="5056632" cy="5312664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163824" y="1188720"/>
            <a:ext cx="2706624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93B75-A06C-5C5C-4C50-E61772F279F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BELLOWS COLLEGE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AFB22-D75A-A5A5-74E7-4A55296E24A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7E7A93B-03D1-40CF-B4D6-CA919F2B8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27">
            <a:extLst>
              <a:ext uri="{FF2B5EF4-FFF2-40B4-BE49-F238E27FC236}">
                <a16:creationId xmlns:a16="http://schemas.microsoft.com/office/drawing/2014/main" id="{A4D750CA-DB49-8A92-5B0C-C8FF2C2E780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928" y="2715768"/>
            <a:ext cx="5303520" cy="3236976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F80B1C9-F8A5-5477-CDE7-7B363A7964C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47104" y="5952744"/>
            <a:ext cx="5020056" cy="57607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4825FF-75DF-B767-41D6-190E8306B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1188720"/>
            <a:ext cx="2093976" cy="1298448"/>
          </a:xfrm>
        </p:spPr>
        <p:txBody>
          <a:bodyPr lIns="0" tIns="0" rIns="0" bIns="0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1D2EB63-3FA1-F6BD-7216-9C7349C7452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85216" y="5952744"/>
            <a:ext cx="5020056" cy="57607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78C864C-76E7-4890-99C4-640B97F3A9D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50080" y="182880"/>
            <a:ext cx="3291840" cy="35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200" b="1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36463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op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66928" y="640080"/>
            <a:ext cx="5303520" cy="6217920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9D80-DD72-EF6B-E6FE-EAA6836B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7104" y="1188720"/>
            <a:ext cx="2093976" cy="1298448"/>
          </a:xfrm>
        </p:spPr>
        <p:txBody>
          <a:bodyPr lIns="0" tIns="0" rIns="0" bIns="0">
            <a:noAutofit/>
          </a:bodyPr>
          <a:lstStyle>
            <a:lvl1pPr>
              <a:defRPr cap="none" baseline="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897112" y="1188720"/>
            <a:ext cx="2706624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93B75-A06C-5C5C-4C50-E61772F279F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BELLOWS COLLEGE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AFB22-D75A-A5A5-74E7-4A55296E24A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7E7A93B-03D1-40CF-B4D6-CA919F2B8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27">
            <a:extLst>
              <a:ext uri="{FF2B5EF4-FFF2-40B4-BE49-F238E27FC236}">
                <a16:creationId xmlns:a16="http://schemas.microsoft.com/office/drawing/2014/main" id="{A4D750CA-DB49-8A92-5B0C-C8FF2C2E780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528816" y="2715768"/>
            <a:ext cx="5056632" cy="3236976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F80B1C9-F8A5-5477-CDE7-7B363A7964C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47104" y="5952744"/>
            <a:ext cx="5020056" cy="57607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C3B4514-6A17-D389-614B-340D1A9079B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50080" y="182880"/>
            <a:ext cx="3291840" cy="35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200" b="1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4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option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85216" y="3337560"/>
            <a:ext cx="5285232" cy="2807208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9D80-DD72-EF6B-E6FE-EAA6836B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8544" y="4453128"/>
            <a:ext cx="2093976" cy="1298448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cap="none" baseline="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89720" y="4946904"/>
            <a:ext cx="2334105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93B75-A06C-5C5C-4C50-E61772F279F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BELLOWS COLLEGE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AFB22-D75A-A5A5-74E7-4A55296E24A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7E7A93B-03D1-40CF-B4D6-CA919F2B8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27">
            <a:extLst>
              <a:ext uri="{FF2B5EF4-FFF2-40B4-BE49-F238E27FC236}">
                <a16:creationId xmlns:a16="http://schemas.microsoft.com/office/drawing/2014/main" id="{A4D750CA-DB49-8A92-5B0C-C8FF2C2E780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528816" y="640080"/>
            <a:ext cx="5074920" cy="3529584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F9614E7-93A1-2EB2-7071-933EE3A54A0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38544" y="4946904"/>
            <a:ext cx="2334105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476086A-3AF1-608C-086C-1386118546F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50080" y="182880"/>
            <a:ext cx="3291840" cy="35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200" b="1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F9D1DC7F-1344-6694-B14E-E18059A8A24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85216" y="2075688"/>
            <a:ext cx="5193792" cy="87782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10000" cap="all" spc="-3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Artists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B72C54D8-A575-84F5-CA8F-E01CC873C7C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85216" y="1088136"/>
            <a:ext cx="2926080" cy="87782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10000" b="0" i="1" cap="all" spc="-300" baseline="0">
                <a:solidFill>
                  <a:schemeClr val="accent2"/>
                </a:solidFill>
                <a:latin typeface="Sagona ExtraLight" panose="02020303050505020204" pitchFamily="18" charset="0"/>
              </a:defRPr>
            </a:lvl1pPr>
          </a:lstStyle>
          <a:p>
            <a:pPr lvl="0"/>
            <a:r>
              <a:rPr lang="en-US" dirty="0"/>
              <a:t>The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E5B7EF69-EFB1-1D6F-B544-4912FBE5118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89720" y="4453128"/>
            <a:ext cx="2334105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380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434840" y="2715768"/>
            <a:ext cx="3291840" cy="3236976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34840" y="1188720"/>
            <a:ext cx="7141464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93B75-A06C-5C5C-4C50-E61772F279F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BELLOWS COLLEGE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AFB22-D75A-A5A5-74E7-4A55296E24A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9171432" y="182880"/>
            <a:ext cx="2432304" cy="356616"/>
          </a:xfrm>
        </p:spPr>
        <p:txBody>
          <a:bodyPr/>
          <a:lstStyle/>
          <a:p>
            <a:fld id="{97E7A93B-03D1-40CF-B4D6-CA919F2B8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27">
            <a:extLst>
              <a:ext uri="{FF2B5EF4-FFF2-40B4-BE49-F238E27FC236}">
                <a16:creationId xmlns:a16="http://schemas.microsoft.com/office/drawing/2014/main" id="{A4D750CA-DB49-8A92-5B0C-C8FF2C2E780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928" y="2715768"/>
            <a:ext cx="3291840" cy="3236976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F80B1C9-F8A5-5477-CDE7-7B363A7964C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34840" y="5952744"/>
            <a:ext cx="3291840" cy="576072"/>
          </a:xfrm>
        </p:spPr>
        <p:txBody>
          <a:bodyPr lIns="0" tIns="0" rIns="0" bIns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4825FF-75DF-B767-41D6-190E8306B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1188720"/>
            <a:ext cx="2093976" cy="1298448"/>
          </a:xfrm>
        </p:spPr>
        <p:txBody>
          <a:bodyPr lIns="0" tIns="0" rIns="0" bIns="0">
            <a:no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1D2EB63-3FA1-F6BD-7216-9C7349C7452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85216" y="5952744"/>
            <a:ext cx="3291840" cy="576072"/>
          </a:xfrm>
        </p:spPr>
        <p:txBody>
          <a:bodyPr lIns="0" tIns="0" rIns="0" bIns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Picture Placeholder 27">
            <a:extLst>
              <a:ext uri="{FF2B5EF4-FFF2-40B4-BE49-F238E27FC236}">
                <a16:creationId xmlns:a16="http://schemas.microsoft.com/office/drawing/2014/main" id="{D30076CD-1679-39AC-6932-44F6D0FC02D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284464" y="2715768"/>
            <a:ext cx="3291840" cy="3236976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6EA4428-5EBF-5246-98E3-C4297793027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84464" y="5952744"/>
            <a:ext cx="3291840" cy="576072"/>
          </a:xfrm>
        </p:spPr>
        <p:txBody>
          <a:bodyPr lIns="0" tIns="0" rIns="0" bIns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41F4CC1B-CBCF-08D8-98A8-92C6CFC9520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50080" y="182880"/>
            <a:ext cx="3291840" cy="35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200" b="1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69917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566928" y="640080"/>
            <a:ext cx="5303520" cy="6217920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9D80-DD72-EF6B-E6FE-EAA6836B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1384" y="4910328"/>
            <a:ext cx="2093976" cy="1298448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defRPr cap="none" baseline="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787A2B4C-7BEE-2994-9503-291B1FCA1CB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28816" y="2157984"/>
            <a:ext cx="5193792" cy="87782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10000" cap="all" spc="-3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Thank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58CFA9F-DE3A-01BF-5671-7C3D9C10D25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28816" y="3182112"/>
            <a:ext cx="2926080" cy="87782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10000" b="0" i="1" cap="all" spc="-300" baseline="0">
                <a:solidFill>
                  <a:schemeClr val="accent2"/>
                </a:solidFill>
                <a:latin typeface="Sagona ExtraLight" panose="02020303050505020204" pitchFamily="18" charset="0"/>
              </a:defRPr>
            </a:lvl1pPr>
          </a:lstStyle>
          <a:p>
            <a:pPr lvl="0"/>
            <a:r>
              <a:rPr lang="en-US" dirty="0"/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1288914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515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76C18B-AA48-4FCE-BAAD-5DBC12C01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1188720"/>
            <a:ext cx="2093976" cy="12984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91FB66-62D3-4BB2-80D7-052576C61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92286" y="1188719"/>
            <a:ext cx="8461513" cy="49882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307FA1D3-9EB2-469D-8E61-4D74D69E3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FC283F-D9F5-0E17-1CF5-6D5266ABCB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85216" y="182880"/>
            <a:ext cx="2432304" cy="356616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b="1" cap="all" spc="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BELLOWS COLLEGE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3E8875-6BEB-943A-C191-A85D7BE82D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71432" y="182880"/>
            <a:ext cx="2432304" cy="35661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97E7A93B-03D1-40CF-B4D6-CA919F2B8BA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D711B4F-C250-E722-E5CC-7530382FAA85}"/>
              </a:ext>
            </a:extLst>
          </p:cNvPr>
          <p:cNvCxnSpPr/>
          <p:nvPr/>
        </p:nvCxnSpPr>
        <p:spPr>
          <a:xfrm>
            <a:off x="0" y="640078"/>
            <a:ext cx="1219200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7271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6" r:id="rId5"/>
    <p:sldLayoutId id="2147483675" r:id="rId6"/>
    <p:sldLayoutId id="2147483677" r:id="rId7"/>
    <p:sldLayoutId id="2147483678" r:id="rId8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customXml" Target="../ink/ink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9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customXml" Target="../ink/ink5.xml"/><Relationship Id="rId4" Type="http://schemas.openxmlformats.org/officeDocument/2006/relationships/customXml" Target="../ink/ink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1000wordphilosophy.com/2021/09/28/critical-thinking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7" Type="http://schemas.openxmlformats.org/officeDocument/2006/relationships/image" Target="../media/image12.png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5" Type="http://schemas.openxmlformats.org/officeDocument/2006/relationships/customXml" Target="../ink/ink8.xml"/><Relationship Id="rId4" Type="http://schemas.openxmlformats.org/officeDocument/2006/relationships/customXml" Target="../ink/ink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search?kgmid=%2Fm%2F06csk&amp;q=Ren%C3%A9+Descartes" TargetMode="External"/><Relationship Id="rId3" Type="http://schemas.openxmlformats.org/officeDocument/2006/relationships/image" Target="../media/image91.png"/><Relationship Id="rId7" Type="http://schemas.openxmlformats.org/officeDocument/2006/relationships/hyperlink" Target="https://1000wordphilosophy.com/2018/11/26/descartes-i-think-therefore-i-am/%20" TargetMode="External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png"/><Relationship Id="rId5" Type="http://schemas.openxmlformats.org/officeDocument/2006/relationships/customXml" Target="../ink/ink11.xml"/><Relationship Id="rId10" Type="http://schemas.openxmlformats.org/officeDocument/2006/relationships/hyperlink" Target="https://1000wordphilosophy.com/2018/11/26/descartes-i-think-therefore-i-am/" TargetMode="External"/><Relationship Id="rId4" Type="http://schemas.openxmlformats.org/officeDocument/2006/relationships/customXml" Target="../ink/ink10.xml"/><Relationship Id="rId9" Type="http://schemas.openxmlformats.org/officeDocument/2006/relationships/hyperlink" Target="https://plato.stanford.edu/entries/descart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7" Type="http://schemas.openxmlformats.org/officeDocument/2006/relationships/image" Target="../media/image14.png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1000wordphilosophy.com/2018/11/26/descartes-i-think-therefore-i-am/%20" TargetMode="External"/><Relationship Id="rId5" Type="http://schemas.openxmlformats.org/officeDocument/2006/relationships/customXml" Target="../ink/ink14.xml"/><Relationship Id="rId4" Type="http://schemas.openxmlformats.org/officeDocument/2006/relationships/customXml" Target="../ink/ink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aeon.co/essays/the-phenomenology-of-merleau-ponty-and-embodiment-in-the-world" TargetMode="External"/><Relationship Id="rId3" Type="http://schemas.openxmlformats.org/officeDocument/2006/relationships/image" Target="../media/image91.png"/><Relationship Id="rId7" Type="http://schemas.openxmlformats.org/officeDocument/2006/relationships/image" Target="../media/image15.png"/><Relationship Id="rId2" Type="http://schemas.openxmlformats.org/officeDocument/2006/relationships/customXml" Target="../ink/ink15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1000wordphilosophy.com/2018/11/26/descartes-i-think-therefore-i-am/%20" TargetMode="External"/><Relationship Id="rId5" Type="http://schemas.openxmlformats.org/officeDocument/2006/relationships/customXml" Target="../ink/ink17.xml"/><Relationship Id="rId4" Type="http://schemas.openxmlformats.org/officeDocument/2006/relationships/customXml" Target="../ink/ink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7" Type="http://schemas.openxmlformats.org/officeDocument/2006/relationships/image" Target="../media/image16.jpeg"/><Relationship Id="rId2" Type="http://schemas.openxmlformats.org/officeDocument/2006/relationships/customXml" Target="../ink/ink18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1000wordphilosophy.com/2018/11/26/descartes-i-think-therefore-i-am/%20" TargetMode="External"/><Relationship Id="rId5" Type="http://schemas.openxmlformats.org/officeDocument/2006/relationships/customXml" Target="../ink/ink20.xml"/><Relationship Id="rId4" Type="http://schemas.openxmlformats.org/officeDocument/2006/relationships/customXml" Target="../ink/ink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customXml" Target="../ink/ink21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1000wordphilosophy.com/2018/11/26/descartes-i-think-therefore-i-am/%20" TargetMode="External"/><Relationship Id="rId5" Type="http://schemas.openxmlformats.org/officeDocument/2006/relationships/customXml" Target="../ink/ink23.xml"/><Relationship Id="rId4" Type="http://schemas.openxmlformats.org/officeDocument/2006/relationships/customXml" Target="../ink/ink2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7" Type="http://schemas.openxmlformats.org/officeDocument/2006/relationships/image" Target="../media/image17.png"/><Relationship Id="rId2" Type="http://schemas.openxmlformats.org/officeDocument/2006/relationships/customXml" Target="../ink/ink24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1000wordphilosophy.com/2018/11/26/descartes-i-think-therefore-i-am/%20" TargetMode="External"/><Relationship Id="rId5" Type="http://schemas.openxmlformats.org/officeDocument/2006/relationships/customXml" Target="../ink/ink26.xml"/><Relationship Id="rId4" Type="http://schemas.openxmlformats.org/officeDocument/2006/relationships/customXml" Target="../ink/ink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customXml" Target="../ink/ink2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customXml" Target="../ink/ink29.xml"/><Relationship Id="rId4" Type="http://schemas.openxmlformats.org/officeDocument/2006/relationships/customXml" Target="../ink/ink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customXml" Target="../ink/ink3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9.png"/><Relationship Id="rId5" Type="http://schemas.openxmlformats.org/officeDocument/2006/relationships/customXml" Target="../ink/ink32.xml"/><Relationship Id="rId4" Type="http://schemas.openxmlformats.org/officeDocument/2006/relationships/customXml" Target="../ink/ink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7" Type="http://schemas.openxmlformats.org/officeDocument/2006/relationships/image" Target="../media/image21.png"/><Relationship Id="rId2" Type="http://schemas.openxmlformats.org/officeDocument/2006/relationships/customXml" Target="../ink/ink3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5" Type="http://schemas.openxmlformats.org/officeDocument/2006/relationships/customXml" Target="../ink/ink35.xml"/><Relationship Id="rId4" Type="http://schemas.openxmlformats.org/officeDocument/2006/relationships/customXml" Target="../ink/ink3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nguin.co.uk/books/55381/the-craftsman-by-richard-sennett/9780141022093" TargetMode="External"/><Relationship Id="rId3" Type="http://schemas.openxmlformats.org/officeDocument/2006/relationships/image" Target="../media/image91.png"/><Relationship Id="rId7" Type="http://schemas.openxmlformats.org/officeDocument/2006/relationships/image" Target="../media/image23.png"/><Relationship Id="rId2" Type="http://schemas.openxmlformats.org/officeDocument/2006/relationships/customXml" Target="../ink/ink3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2.png"/><Relationship Id="rId5" Type="http://schemas.openxmlformats.org/officeDocument/2006/relationships/customXml" Target="../ink/ink38.xml"/><Relationship Id="rId4" Type="http://schemas.openxmlformats.org/officeDocument/2006/relationships/customXml" Target="../ink/ink3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www.bbc.co.uk/programmes/m0000xq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19" y="2205052"/>
            <a:ext cx="6914245" cy="1163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2</a:t>
            </a:r>
            <a:r>
              <a:rPr lang="en-GB" baseline="30000" dirty="0">
                <a:solidFill>
                  <a:schemeClr val="bg1"/>
                </a:solidFill>
              </a:rPr>
              <a:t>nd</a:t>
            </a:r>
            <a:r>
              <a:rPr lang="en-GB" dirty="0">
                <a:solidFill>
                  <a:schemeClr val="bg1"/>
                </a:solidFill>
              </a:rPr>
              <a:t>  YEAR BA </a:t>
            </a:r>
          </a:p>
          <a:p>
            <a:pPr algn="l">
              <a:lnSpc>
                <a:spcPct val="110000"/>
              </a:lnSpc>
            </a:pPr>
            <a:r>
              <a:rPr lang="en-GB" dirty="0">
                <a:solidFill>
                  <a:schemeClr val="bg1"/>
                </a:solidFill>
              </a:rPr>
              <a:t>SURFACE PATTERN &amp; TEXTILES &amp; DESIGN CRAFTS </a:t>
            </a: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5838480" cy="1090473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CROESO | WELCOME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19" y="3114145"/>
            <a:ext cx="10039441" cy="21277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solidFill>
                  <a:schemeClr val="bg1"/>
                </a:solidFill>
              </a:rPr>
              <a:t>CONTEXTUAL STUDIES: </a:t>
            </a: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ADAD5003 ‘Research in Context’: Expanding Research</a:t>
            </a: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 </a:t>
            </a: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C85A66-57E3-D5B6-6901-EEC92CA8D4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6701" y="891092"/>
            <a:ext cx="6764867" cy="3504104"/>
          </a:xfrm>
        </p:spPr>
        <p:txBody>
          <a:bodyPr/>
          <a:lstStyle/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IN</a:t>
            </a:r>
            <a:r>
              <a:rPr lang="en-US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dirty="0"/>
              <a:t>Context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8D27A7A-B511-B4CB-0C24-41E0629B2DA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6701" y="4802193"/>
            <a:ext cx="3400571" cy="1648809"/>
          </a:xfrm>
        </p:spPr>
        <p:txBody>
          <a:bodyPr>
            <a:normAutofit fontScale="40000" lnSpcReduction="20000"/>
          </a:bodyPr>
          <a:lstStyle/>
          <a:p>
            <a:r>
              <a:rPr lang="en-US" sz="5000" b="0" dirty="0">
                <a:effectLst/>
                <a:latin typeface="Avenir Next LT Pro" panose="020B0504020202020204" pitchFamily="34" charset="77"/>
              </a:rPr>
              <a:t>Empowering students to discover </a:t>
            </a:r>
            <a:r>
              <a:rPr lang="en-GB" sz="5000" dirty="0">
                <a:latin typeface="Avenir Next LT Pro" panose="020B0504020202020204" pitchFamily="34" charset="77"/>
              </a:rPr>
              <a:t>the value of research </a:t>
            </a:r>
          </a:p>
          <a:p>
            <a:r>
              <a:rPr lang="en-GB" sz="5000" dirty="0">
                <a:latin typeface="Avenir Next LT Pro" panose="020B0504020202020204" pitchFamily="34" charset="77"/>
              </a:rPr>
              <a:t>in Art and Design learning </a:t>
            </a:r>
          </a:p>
          <a:p>
            <a:r>
              <a:rPr lang="en-GB" sz="5000" dirty="0">
                <a:latin typeface="Avenir Next LT Pro" panose="020B0504020202020204" pitchFamily="34" charset="77"/>
              </a:rPr>
              <a:t>at Level 5.</a:t>
            </a:r>
            <a:endParaRPr lang="en-US" sz="5000" b="0" noProof="1">
              <a:latin typeface="Avenir Next LT Pro" panose="020B0504020202020204" pitchFamily="34" charset="77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C18A2B-9B11-B624-100D-4751C7E55C9F}"/>
              </a:ext>
            </a:extLst>
          </p:cNvPr>
          <p:cNvPicPr>
            <a:picLocks noGrp="1" noChangeAspect="1"/>
          </p:cNvPicPr>
          <p:nvPr/>
        </p:nvPicPr>
        <p:blipFill>
          <a:blip r:embed="rId2"/>
          <a:srcRect l="46802" t="2831" r="11233"/>
          <a:stretch>
            <a:fillRect/>
          </a:stretch>
        </p:blipFill>
        <p:spPr>
          <a:xfrm>
            <a:off x="6896562" y="463374"/>
            <a:ext cx="5097502" cy="5931251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135244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4003CA59-67ED-C9CA-45D5-61C93C62E9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09300" y="908921"/>
            <a:ext cx="7404370" cy="606362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01/10</a:t>
            </a:r>
            <a:r>
              <a:rPr lang="en-GB" sz="1800" dirty="0"/>
              <a:t> – INTRODUCTION</a:t>
            </a:r>
          </a:p>
          <a:p>
            <a:r>
              <a:rPr lang="en-GB" sz="1800" b="1" dirty="0"/>
              <a:t>08/10</a:t>
            </a:r>
            <a:r>
              <a:rPr lang="en-GB" sz="1800" dirty="0"/>
              <a:t> – BRIEF</a:t>
            </a:r>
          </a:p>
          <a:p>
            <a:r>
              <a:rPr lang="en-GB" sz="1800" b="1" dirty="0"/>
              <a:t>15/10</a:t>
            </a:r>
            <a:r>
              <a:rPr lang="en-GB" sz="1800" dirty="0"/>
              <a:t> 10:00 – 11:00 Expanding Research with Menna Buss </a:t>
            </a:r>
          </a:p>
          <a:p>
            <a:r>
              <a:rPr lang="en-GB" sz="1800" dirty="0"/>
              <a:t>	11.10 – 12:00  Wales in Context with </a:t>
            </a:r>
            <a:r>
              <a:rPr lang="en-GB" sz="1800" dirty="0" err="1"/>
              <a:t>Gwenllian</a:t>
            </a:r>
            <a:r>
              <a:rPr lang="en-GB" sz="1800" dirty="0"/>
              <a:t> </a:t>
            </a:r>
            <a:r>
              <a:rPr lang="en-GB" sz="1800" dirty="0" err="1"/>
              <a:t>Beynon</a:t>
            </a:r>
            <a:endParaRPr lang="en-GB" sz="1800" dirty="0"/>
          </a:p>
          <a:p>
            <a:endParaRPr lang="en-GB" sz="1800" dirty="0"/>
          </a:p>
          <a:p>
            <a:r>
              <a:rPr lang="en-GB" sz="1800" b="1" dirty="0"/>
              <a:t>22/10</a:t>
            </a:r>
            <a:r>
              <a:rPr lang="en-GB" sz="1800" dirty="0"/>
              <a:t> 10:00 – 11:00  L5 Research Skills with Emily Wild</a:t>
            </a:r>
          </a:p>
          <a:p>
            <a:r>
              <a:rPr lang="en-GB" sz="1800" dirty="0"/>
              <a:t>	11.10 – 12:00 Analysis &amp; Argument with Menna Buss</a:t>
            </a:r>
          </a:p>
          <a:p>
            <a:endParaRPr lang="en-GB" sz="1800" dirty="0"/>
          </a:p>
          <a:p>
            <a:r>
              <a:rPr lang="en-GB" sz="1800" b="1" dirty="0"/>
              <a:t>29/10</a:t>
            </a:r>
            <a:r>
              <a:rPr lang="en-GB" sz="1800" dirty="0"/>
              <a:t> – NO LECTURE independent study – First Draft submission</a:t>
            </a:r>
          </a:p>
          <a:p>
            <a:r>
              <a:rPr lang="en-GB" sz="1800" b="1" dirty="0"/>
              <a:t>05/11 </a:t>
            </a:r>
            <a:r>
              <a:rPr lang="en-GB" sz="1800" dirty="0"/>
              <a:t>10:00 to 12:00 Lecture with Menna Buss</a:t>
            </a:r>
            <a:endParaRPr lang="en-GB" sz="1800" b="1" dirty="0"/>
          </a:p>
          <a:p>
            <a:r>
              <a:rPr lang="en-GB" sz="1800" b="1" dirty="0"/>
              <a:t>12/11</a:t>
            </a:r>
          </a:p>
          <a:p>
            <a:r>
              <a:rPr lang="en-GB" sz="1800" b="1" dirty="0"/>
              <a:t>19/11</a:t>
            </a:r>
            <a:endParaRPr lang="en-US" sz="1800" b="1" dirty="0"/>
          </a:p>
          <a:p>
            <a:r>
              <a:rPr lang="en-GB" sz="1800" b="1" dirty="0"/>
              <a:t>26/11</a:t>
            </a:r>
          </a:p>
          <a:p>
            <a:r>
              <a:rPr lang="en-GB" sz="1800" b="1" dirty="0"/>
              <a:t>03/12</a:t>
            </a:r>
          </a:p>
          <a:p>
            <a:r>
              <a:rPr lang="en-GB" sz="1800" b="1" dirty="0"/>
              <a:t>10/12</a:t>
            </a:r>
            <a:r>
              <a:rPr lang="en-GB" sz="1800" dirty="0"/>
              <a:t> NO LECTURE – submit Assignment by 12:00 11/12</a:t>
            </a:r>
            <a:endParaRPr lang="en-US" sz="1800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7E11A9E3-5EA3-9C21-52C7-F342FAA91118}"/>
              </a:ext>
            </a:extLst>
          </p:cNvPr>
          <p:cNvSpPr txBox="1">
            <a:spLocks noGrp="1"/>
          </p:cNvSpPr>
          <p:nvPr>
            <p:ph type="body" sz="quarter" idx="20"/>
          </p:nvPr>
        </p:nvSpPr>
        <p:spPr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</a:t>
            </a:r>
            <a:endParaRPr lang="en-US" dirty="0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3F01F518-9995-A406-6BAF-A9C763CAA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300" y="182880"/>
            <a:ext cx="3515498" cy="356616"/>
          </a:xfrm>
        </p:spPr>
        <p:txBody>
          <a:bodyPr>
            <a:normAutofit fontScale="90000"/>
          </a:bodyPr>
          <a:lstStyle/>
          <a:p>
            <a:r>
              <a:rPr lang="en-GB" dirty="0"/>
              <a:t>Semester 1 Timeline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7101C9-76AD-23EC-0FD4-DD4DE101A8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308014" y="1359311"/>
            <a:ext cx="3718677" cy="2491083"/>
          </a:xfrm>
          <a:prstGeom prst="rect">
            <a:avLst/>
          </a:prstGeom>
        </p:spPr>
      </p:pic>
      <p:sp>
        <p:nvSpPr>
          <p:cNvPr id="4" name="Text Placeholder 16">
            <a:extLst>
              <a:ext uri="{FF2B5EF4-FFF2-40B4-BE49-F238E27FC236}">
                <a16:creationId xmlns:a16="http://schemas.microsoft.com/office/drawing/2014/main" id="{07D83AFD-771C-2A45-4315-D9C639D289D8}"/>
              </a:ext>
            </a:extLst>
          </p:cNvPr>
          <p:cNvSpPr txBox="1">
            <a:spLocks/>
          </p:cNvSpPr>
          <p:nvPr/>
        </p:nvSpPr>
        <p:spPr>
          <a:xfrm>
            <a:off x="107676" y="182880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F56A17-808A-6D23-E2B4-B909557EE51E}"/>
              </a:ext>
            </a:extLst>
          </p:cNvPr>
          <p:cNvSpPr txBox="1"/>
          <p:nvPr/>
        </p:nvSpPr>
        <p:spPr>
          <a:xfrm flipH="1">
            <a:off x="1195981" y="4702024"/>
            <a:ext cx="440706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Smaller group</a:t>
            </a:r>
          </a:p>
          <a:p>
            <a:r>
              <a:rPr lang="en-GB" dirty="0"/>
              <a:t>SEMINAR sessions</a:t>
            </a:r>
          </a:p>
          <a:p>
            <a:r>
              <a:rPr lang="en-GB" dirty="0"/>
              <a:t>Dates &amp; location to be confirmed.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ADA6DFA-0045-B89C-668F-2628BA154ECF}"/>
                  </a:ext>
                </a:extLst>
              </p14:cNvPr>
              <p14:cNvContentPartPr/>
              <p14:nvPr/>
            </p14:nvContentPartPr>
            <p14:xfrm>
              <a:off x="2660860" y="1745990"/>
              <a:ext cx="2091600" cy="4248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ADA6DFA-0045-B89C-668F-2628BA154EC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606860" y="1638350"/>
                <a:ext cx="2199240" cy="25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31AD64A-1C48-8CEA-2C9C-AC6033EADDA6}"/>
                  </a:ext>
                </a:extLst>
              </p14:cNvPr>
              <p14:cNvContentPartPr/>
              <p14:nvPr/>
            </p14:nvContentPartPr>
            <p14:xfrm>
              <a:off x="2859940" y="2166470"/>
              <a:ext cx="1766880" cy="248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31AD64A-1C48-8CEA-2C9C-AC6033EADDA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05940" y="2058470"/>
                <a:ext cx="1874520" cy="240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0662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C85A66-57E3-D5B6-6901-EEC92CA8D4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68759" y="892538"/>
            <a:ext cx="9939869" cy="3693254"/>
          </a:xfrm>
        </p:spPr>
        <p:txBody>
          <a:bodyPr/>
          <a:lstStyle/>
          <a:p>
            <a:r>
              <a:rPr lang="en-GB" dirty="0"/>
              <a:t>Thinkers</a:t>
            </a:r>
            <a:r>
              <a:rPr lang="en-US" dirty="0"/>
              <a:t> </a:t>
            </a:r>
            <a:r>
              <a:rPr lang="en-GB" b="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theorists</a:t>
            </a:r>
            <a:r>
              <a:rPr lang="en-US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dirty="0"/>
              <a:t>philosophers</a:t>
            </a:r>
            <a:endParaRPr lang="en-US" dirty="0"/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A934CFF9-9046-3CFA-7AD2-5E1E4477920A}"/>
              </a:ext>
            </a:extLst>
          </p:cNvPr>
          <p:cNvSpPr txBox="1">
            <a:spLocks/>
          </p:cNvSpPr>
          <p:nvPr/>
        </p:nvSpPr>
        <p:spPr>
          <a:xfrm>
            <a:off x="456700" y="271431"/>
            <a:ext cx="6764867" cy="51416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0D5DF743-2559-AC25-232B-1A1472BFA8AF}"/>
              </a:ext>
            </a:extLst>
          </p:cNvPr>
          <p:cNvSpPr txBox="1">
            <a:spLocks/>
          </p:cNvSpPr>
          <p:nvPr/>
        </p:nvSpPr>
        <p:spPr>
          <a:xfrm>
            <a:off x="659901" y="4692735"/>
            <a:ext cx="10558431" cy="150785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0" dirty="0"/>
              <a:t>In academic writing, referencing relevant theories, philosophies</a:t>
            </a:r>
          </a:p>
          <a:p>
            <a:pPr marL="0" indent="0">
              <a:buNone/>
            </a:pPr>
            <a:r>
              <a:rPr lang="en-GB" b="0" dirty="0"/>
              <a:t>or significant thoughts shared by specialists over time </a:t>
            </a:r>
          </a:p>
          <a:p>
            <a:pPr marL="0" indent="0">
              <a:buNone/>
            </a:pPr>
            <a:r>
              <a:rPr lang="en-GB" b="0" dirty="0"/>
              <a:t>helps to substantiate an argument.</a:t>
            </a:r>
            <a:endParaRPr lang="en-US" b="0" dirty="0"/>
          </a:p>
        </p:txBody>
      </p:sp>
    </p:spTree>
    <p:extLst>
      <p:ext uri="{BB962C8B-B14F-4D97-AF65-F5344CB8AC3E}">
        <p14:creationId xmlns:p14="http://schemas.microsoft.com/office/powerpoint/2010/main" val="3287057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890016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9B4F0D1-4F76-5C06-1CBC-A9CA808885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80" y="1857356"/>
            <a:ext cx="6065520" cy="3209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00D532-9E4C-CC74-811F-30CCD4F8B5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6564" y="1700759"/>
            <a:ext cx="6264956" cy="3456482"/>
          </a:xfrm>
          <a:prstGeom prst="rect">
            <a:avLst/>
          </a:prstGeom>
        </p:spPr>
      </p:pic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6C2650FD-1BBE-E17D-26AF-28AA08DA18D6}"/>
              </a:ext>
            </a:extLst>
          </p:cNvPr>
          <p:cNvSpPr>
            <a:spLocks noGrp="1"/>
          </p:cNvSpPr>
          <p:nvPr/>
        </p:nvSpPr>
        <p:spPr>
          <a:xfrm>
            <a:off x="216746" y="831269"/>
            <a:ext cx="7278743" cy="480658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defPPr>
              <a:defRPr lang="en-US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accent2"/>
                </a:solidFill>
              </a:rPr>
              <a:t>EPISTEMOLOGY – The Study of knowledge</a:t>
            </a:r>
            <a:endParaRPr lang="en-US" sz="2000" dirty="0">
              <a:solidFill>
                <a:schemeClr val="accent2"/>
              </a:solidFill>
            </a:endParaRP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FC8AAFD1-0A7E-77FA-0259-D29F8631C883}"/>
              </a:ext>
            </a:extLst>
          </p:cNvPr>
          <p:cNvSpPr txBox="1">
            <a:spLocks/>
          </p:cNvSpPr>
          <p:nvPr/>
        </p:nvSpPr>
        <p:spPr>
          <a:xfrm>
            <a:off x="6959101" y="5066469"/>
            <a:ext cx="748054" cy="73853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102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6D8E83F3-6049-A1D8-B46C-873215127DF0}"/>
              </a:ext>
            </a:extLst>
          </p:cNvPr>
          <p:cNvSpPr txBox="1">
            <a:spLocks noGrp="1"/>
          </p:cNvSpPr>
          <p:nvPr>
            <p:ph type="body" sz="quarter" idx="20"/>
          </p:nvPr>
        </p:nvSpPr>
        <p:spPr>
          <a:xfrm>
            <a:off x="4450079" y="20778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DEC51-D729-18B7-1900-7524FDBC6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2549" y="676794"/>
            <a:ext cx="3949451" cy="6158582"/>
          </a:xfrm>
          <a:prstGeom prst="rect">
            <a:avLst/>
          </a:prstGeom>
        </p:spPr>
      </p:pic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4A05D65A-49D8-FC34-3FD5-6DD53A25A172}"/>
              </a:ext>
            </a:extLst>
          </p:cNvPr>
          <p:cNvSpPr txBox="1">
            <a:spLocks noGrp="1"/>
          </p:cNvSpPr>
          <p:nvPr>
            <p:ph type="body" sz="quarter" idx="20"/>
          </p:nvPr>
        </p:nvSpPr>
        <p:spPr>
          <a:xfrm>
            <a:off x="480476" y="1021199"/>
            <a:ext cx="4263348" cy="1045664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accent2"/>
                </a:solidFill>
              </a:rPr>
              <a:t>Critical</a:t>
            </a:r>
            <a:r>
              <a:rPr lang="en-US" sz="2800" dirty="0">
                <a:solidFill>
                  <a:schemeClr val="accent2"/>
                </a:solidFill>
              </a:rPr>
              <a:t> </a:t>
            </a:r>
            <a:r>
              <a:rPr lang="en-GB" sz="2800" dirty="0">
                <a:solidFill>
                  <a:schemeClr val="accent2"/>
                </a:solidFill>
              </a:rPr>
              <a:t>Thinking</a:t>
            </a:r>
            <a:endParaRPr lang="en-US" sz="2800" dirty="0">
              <a:solidFill>
                <a:schemeClr val="accent2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5788A1-A82F-5840-0BD8-3AE59BDF0557}"/>
              </a:ext>
            </a:extLst>
          </p:cNvPr>
          <p:cNvSpPr txBox="1"/>
          <p:nvPr/>
        </p:nvSpPr>
        <p:spPr>
          <a:xfrm>
            <a:off x="310615" y="6280886"/>
            <a:ext cx="69234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LINK: </a:t>
            </a:r>
            <a:r>
              <a:rPr lang="en-US" dirty="0" err="1">
                <a:hlinkClick r:id="rId3"/>
              </a:rPr>
              <a:t>1000wordphilosophy.com</a:t>
            </a:r>
            <a:r>
              <a:rPr lang="en-US" dirty="0">
                <a:hlinkClick r:id="rId3"/>
              </a:rPr>
              <a:t> Essay on Critical Thinking </a:t>
            </a:r>
            <a:endParaRPr lang="en-US" dirty="0"/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C97346A0-99A7-6C76-BD78-9EB399C191C4}"/>
              </a:ext>
            </a:extLst>
          </p:cNvPr>
          <p:cNvSpPr>
            <a:spLocks noGrp="1"/>
          </p:cNvSpPr>
          <p:nvPr/>
        </p:nvSpPr>
        <p:spPr>
          <a:xfrm>
            <a:off x="620429" y="2091111"/>
            <a:ext cx="8145061" cy="3745690"/>
          </a:xfrm>
          <a:prstGeom prst="rect">
            <a:avLst/>
          </a:prstGeom>
        </p:spPr>
        <p:txBody>
          <a:bodyPr vert="horz" lIns="0" tIns="0" rIns="0" bIns="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0" b="0" i="0" u="sng" dirty="0">
                <a:effectLst/>
              </a:rPr>
              <a:t>John Dewey</a:t>
            </a:r>
            <a:r>
              <a:rPr lang="en-GB" sz="8000" b="0" i="0" dirty="0">
                <a:effectLst/>
              </a:rPr>
              <a:t> defined critical thinking—</a:t>
            </a:r>
          </a:p>
          <a:p>
            <a:endParaRPr lang="en-GB" sz="8000" b="0" i="0" dirty="0">
              <a:effectLst/>
            </a:endParaRPr>
          </a:p>
          <a:p>
            <a:r>
              <a:rPr lang="en-GB" sz="8000" dirty="0"/>
              <a:t>‘T</a:t>
            </a:r>
            <a:r>
              <a:rPr lang="en-GB" sz="8000" b="0" i="0" u="none" strike="noStrike" dirty="0">
                <a:effectLst/>
              </a:rPr>
              <a:t>he </a:t>
            </a:r>
            <a:r>
              <a:rPr lang="en-GB" sz="8000" b="1" dirty="0"/>
              <a:t>active, persistent, and careful consideration</a:t>
            </a:r>
            <a:r>
              <a:rPr lang="en-GB" sz="8000" dirty="0"/>
              <a:t> of a belief or supposed form of knowledge in the light of the grounds that support it, and the further conclusions to which it tends</a:t>
            </a:r>
            <a:r>
              <a:rPr lang="en-GB" sz="8000" b="0" i="0" u="none" strike="noStrike" dirty="0">
                <a:effectLst/>
              </a:rPr>
              <a:t>.’</a:t>
            </a:r>
          </a:p>
          <a:p>
            <a:endParaRPr lang="en-GB" sz="8000" b="0" i="0" dirty="0">
              <a:effectLst/>
            </a:endParaRPr>
          </a:p>
          <a:p>
            <a:r>
              <a:rPr lang="en-GB" sz="8000" b="0" i="0" dirty="0">
                <a:solidFill>
                  <a:srgbClr val="0A0A0A"/>
                </a:solidFill>
                <a:effectLst/>
              </a:rPr>
              <a:t>Critical thinking is commonly built on five core principles or intellectual standards that guide the analysis and evaluation of information:</a:t>
            </a:r>
          </a:p>
          <a:p>
            <a:r>
              <a:rPr lang="en-GB" sz="8000" b="0" i="0" dirty="0">
                <a:solidFill>
                  <a:srgbClr val="0A0A0A"/>
                </a:solidFill>
                <a:effectLst/>
                <a:latin typeface="Google Sans"/>
              </a:rPr>
              <a:t> </a:t>
            </a:r>
          </a:p>
          <a:p>
            <a:r>
              <a:rPr lang="en-GB" sz="8000" b="1" dirty="0">
                <a:effectLst/>
              </a:rPr>
              <a:t>Clarity</a:t>
            </a:r>
            <a:r>
              <a:rPr lang="en-GB" sz="8000" b="1" dirty="0"/>
              <a:t>, </a:t>
            </a:r>
            <a:r>
              <a:rPr lang="en-GB" sz="8000" b="1" dirty="0">
                <a:effectLst/>
              </a:rPr>
              <a:t>Accuracy</a:t>
            </a:r>
            <a:r>
              <a:rPr lang="en-GB" sz="8000" b="1" dirty="0"/>
              <a:t>, </a:t>
            </a:r>
            <a:r>
              <a:rPr lang="en-GB" sz="8000" b="1" dirty="0">
                <a:effectLst/>
              </a:rPr>
              <a:t>Precision</a:t>
            </a:r>
            <a:r>
              <a:rPr lang="en-GB" sz="8000" b="1" dirty="0"/>
              <a:t>, </a:t>
            </a:r>
            <a:r>
              <a:rPr lang="en-GB" sz="8000" b="1" dirty="0">
                <a:effectLst/>
              </a:rPr>
              <a:t>Consistency</a:t>
            </a:r>
            <a:r>
              <a:rPr lang="en-GB" sz="8000" b="1" dirty="0"/>
              <a:t>, and </a:t>
            </a:r>
            <a:r>
              <a:rPr lang="en-GB" sz="8000" b="1" dirty="0">
                <a:effectLst/>
              </a:rPr>
              <a:t>Relevance</a:t>
            </a:r>
            <a:r>
              <a:rPr lang="en-GB" sz="8000" b="1" i="0" u="none" strike="noStrike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endParaRPr lang="en-GB" sz="8000" b="1" noProof="1">
              <a:solidFill>
                <a:srgbClr val="0A0A0A"/>
              </a:solidFill>
              <a:latin typeface="Google Sans"/>
            </a:endParaRPr>
          </a:p>
          <a:p>
            <a:endParaRPr lang="en-GB" sz="8000" b="1" noProof="1">
              <a:solidFill>
                <a:srgbClr val="0A0A0A"/>
              </a:solidFill>
              <a:latin typeface="Google Sans"/>
            </a:endParaRPr>
          </a:p>
          <a:p>
            <a:r>
              <a:rPr lang="en-GB" sz="7200" b="0" i="1" u="none" strike="noStrike" dirty="0">
                <a:solidFill>
                  <a:srgbClr val="1A1A1A"/>
                </a:solidFill>
                <a:effectLst/>
              </a:rPr>
              <a:t>John Dewey (1859–1952) was a founder of American </a:t>
            </a:r>
            <a:r>
              <a:rPr lang="en-GB" sz="7200" b="1" i="1" u="none" strike="noStrike" dirty="0">
                <a:solidFill>
                  <a:srgbClr val="1A1A1A"/>
                </a:solidFill>
                <a:effectLst/>
              </a:rPr>
              <a:t>pragmatism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42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BF9C1A0-87F5-B2D0-E580-DBCC0E5D176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585215" y="182879"/>
            <a:ext cx="5241843" cy="364963"/>
          </a:xfrm>
        </p:spPr>
        <p:txBody>
          <a:bodyPr/>
          <a:lstStyle/>
          <a:p>
            <a:r>
              <a:rPr lang="en-GB" dirty="0"/>
              <a:t>Critical thinking</a:t>
            </a:r>
            <a:endParaRPr lang="en-US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282F4D53-74CC-B51F-4D64-0B88B765B1C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250" r="14240" b="1922"/>
          <a:stretch>
            <a:fillRect/>
          </a:stretch>
        </p:blipFill>
        <p:spPr>
          <a:xfrm>
            <a:off x="298842" y="1772036"/>
            <a:ext cx="4481272" cy="3474825"/>
          </a:xfrm>
          <a:prstGeom prst="rect">
            <a:avLst/>
          </a:pr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06635F-E29D-6DD6-8549-4E25AD4B7F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7748" y="1611139"/>
            <a:ext cx="6896906" cy="402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582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Footer Placeholder 11">
            <a:extLst>
              <a:ext uri="{FF2B5EF4-FFF2-40B4-BE49-F238E27FC236}">
                <a16:creationId xmlns:a16="http://schemas.microsoft.com/office/drawing/2014/main" id="{9FFE4012-CA84-7425-6AB7-20476F1F098D}"/>
              </a:ext>
            </a:extLst>
          </p:cNvPr>
          <p:cNvSpPr>
            <a:spLocks noGrp="1"/>
          </p:cNvSpPr>
          <p:nvPr/>
        </p:nvSpPr>
        <p:spPr>
          <a:xfrm>
            <a:off x="357189" y="182878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Philosophers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235414-C72A-0731-92F5-2C5922EC80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188" y="1740023"/>
            <a:ext cx="5044377" cy="3306528"/>
          </a:xfrm>
          <a:prstGeom prst="rect">
            <a:avLst/>
          </a:prstGeom>
        </p:spPr>
      </p:pic>
      <p:sp>
        <p:nvSpPr>
          <p:cNvPr id="13" name="Text Placeholder 15">
            <a:hlinkClick r:id="rId7"/>
            <a:extLst>
              <a:ext uri="{FF2B5EF4-FFF2-40B4-BE49-F238E27FC236}">
                <a16:creationId xmlns:a16="http://schemas.microsoft.com/office/drawing/2014/main" id="{94D8231E-E9A5-3256-249D-D15690D30D2B}"/>
              </a:ext>
            </a:extLst>
          </p:cNvPr>
          <p:cNvSpPr>
            <a:spLocks noGrp="1"/>
          </p:cNvSpPr>
          <p:nvPr/>
        </p:nvSpPr>
        <p:spPr>
          <a:xfrm>
            <a:off x="5657734" y="543668"/>
            <a:ext cx="6143634" cy="560459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b="0" i="0" dirty="0">
              <a:effectLst/>
              <a:latin typeface="UICTFontTextStyleBody"/>
            </a:endParaRPr>
          </a:p>
          <a:p>
            <a:r>
              <a:rPr lang="en-GB" sz="1800" b="1" i="0" dirty="0">
                <a:effectLst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René Descartes</a:t>
            </a:r>
            <a:r>
              <a:rPr lang="en-GB" sz="1800" b="1" i="0" dirty="0">
                <a:effectLst/>
              </a:rPr>
              <a:t> </a:t>
            </a:r>
            <a:r>
              <a:rPr lang="en-GB" sz="1800" i="0" dirty="0">
                <a:effectLst/>
              </a:rPr>
              <a:t>(1596–1650)</a:t>
            </a:r>
            <a:endParaRPr lang="en-GB" sz="1800" dirty="0">
              <a:effectLst/>
            </a:endParaRPr>
          </a:p>
          <a:p>
            <a:r>
              <a:rPr lang="en-GB" sz="1800" b="0" i="0" dirty="0">
                <a:effectLst/>
              </a:rPr>
              <a:t>Considered father of modern philosophy.</a:t>
            </a:r>
            <a:endParaRPr lang="en-GB" sz="1800" dirty="0">
              <a:effectLst/>
            </a:endParaRPr>
          </a:p>
          <a:p>
            <a:r>
              <a:rPr lang="en-GB" sz="1800" b="0" i="0" dirty="0">
                <a:effectLst/>
              </a:rPr>
              <a:t>Famous for the philosophical maxim </a:t>
            </a:r>
          </a:p>
          <a:p>
            <a:r>
              <a:rPr lang="en-GB" sz="1800" b="1" i="1" dirty="0">
                <a:effectLst/>
              </a:rPr>
              <a:t>"I think, therefore I am"</a:t>
            </a:r>
            <a:endParaRPr lang="en-GB" sz="1800" b="1" dirty="0">
              <a:effectLst/>
            </a:endParaRPr>
          </a:p>
          <a:p>
            <a:r>
              <a:rPr lang="en-GB" sz="1800" b="0" i="0" dirty="0">
                <a:effectLst/>
              </a:rPr>
              <a:t>Cartesian dualism is the metaphysical theory formulated by Descartes which posits that reality is divided into two fundamentally distinct substances: </a:t>
            </a:r>
          </a:p>
          <a:p>
            <a:r>
              <a:rPr lang="en-GB" sz="1800" b="0" i="0" dirty="0">
                <a:effectLst/>
              </a:rPr>
              <a:t>The immaterial mind (</a:t>
            </a:r>
            <a:r>
              <a:rPr lang="en-GB" sz="1800" b="0" i="1" dirty="0">
                <a:effectLst/>
              </a:rPr>
              <a:t>res </a:t>
            </a:r>
            <a:r>
              <a:rPr lang="en-GB" sz="1800" b="0" i="1" dirty="0" err="1">
                <a:effectLst/>
              </a:rPr>
              <a:t>cogitans</a:t>
            </a:r>
            <a:r>
              <a:rPr lang="en-GB" sz="1800" b="0" i="0" dirty="0">
                <a:effectLst/>
              </a:rPr>
              <a:t>) and the physical body (</a:t>
            </a:r>
            <a:r>
              <a:rPr lang="en-GB" sz="1800" b="0" i="1" dirty="0">
                <a:effectLst/>
              </a:rPr>
              <a:t>res </a:t>
            </a:r>
            <a:r>
              <a:rPr lang="en-GB" sz="1800" b="0" i="1" dirty="0" err="1">
                <a:effectLst/>
              </a:rPr>
              <a:t>extensa</a:t>
            </a:r>
            <a:r>
              <a:rPr lang="en-GB" sz="1800" b="0" i="0" dirty="0">
                <a:effectLst/>
              </a:rPr>
              <a:t>). </a:t>
            </a:r>
            <a:r>
              <a:rPr lang="en-GB" sz="1800" b="0" dirty="0">
                <a:effectLst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Meditations on First Philosophy</a:t>
            </a:r>
            <a:r>
              <a:rPr lang="en-GB" sz="1800" b="0" dirty="0">
                <a:effectLst/>
              </a:rPr>
              <a:t>, </a:t>
            </a:r>
            <a:r>
              <a:rPr lang="en-GB" sz="1800" b="0" i="0" dirty="0">
                <a:effectLst/>
              </a:rPr>
              <a:t>1641 - this theory serves as the foundation for the mind-body problem in Western philosophy:</a:t>
            </a:r>
            <a:endParaRPr lang="en-GB" sz="1800" dirty="0">
              <a:effectLst/>
            </a:endParaRPr>
          </a:p>
          <a:p>
            <a:r>
              <a:rPr lang="en-GB" sz="1800" b="0" i="0" dirty="0">
                <a:effectLst/>
              </a:rPr>
              <a:t>If the mind is entirely non-physical and has no spatial location, and the body is entirely physical</a:t>
            </a:r>
            <a:r>
              <a:rPr lang="en-GB" sz="1800" i="0" dirty="0">
                <a:effectLst/>
              </a:rPr>
              <a:t>, how can they causally interact</a:t>
            </a:r>
            <a:r>
              <a:rPr lang="en-GB" sz="1800" b="0" i="0" dirty="0">
                <a:effectLst/>
              </a:rPr>
              <a:t>? </a:t>
            </a:r>
          </a:p>
          <a:p>
            <a:r>
              <a:rPr lang="en-GB" sz="1800" b="0" i="0" dirty="0">
                <a:effectLst/>
              </a:rPr>
              <a:t>How does a purely mental decision (the will to move) cause a physical reaction (an arm raising), or physical damage (a hammer hitting a toe) cause mental pain?</a:t>
            </a:r>
            <a:endParaRPr lang="en-GB" sz="1800" dirty="0">
              <a:effectLst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E98AD45-18AA-D96D-7E20-0CD5ED243361}"/>
              </a:ext>
            </a:extLst>
          </p:cNvPr>
          <p:cNvSpPr txBox="1"/>
          <p:nvPr/>
        </p:nvSpPr>
        <p:spPr>
          <a:xfrm>
            <a:off x="390632" y="5592397"/>
            <a:ext cx="4059448" cy="646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effectLst/>
                <a:latin typeface="UICTFontTextStyleBody"/>
                <a:hlinkClick r:id="rId10"/>
              </a:rPr>
              <a:t>https://</a:t>
            </a:r>
            <a:r>
              <a:rPr lang="en-GB" sz="1800" b="0" i="0" dirty="0" err="1">
                <a:effectLst/>
                <a:latin typeface="UICTFontTextStyleBody"/>
                <a:hlinkClick r:id="rId10"/>
              </a:rPr>
              <a:t>1000wordphilosophy.com</a:t>
            </a:r>
            <a:r>
              <a:rPr lang="en-GB" sz="1800" b="0" i="0" dirty="0">
                <a:effectLst/>
                <a:latin typeface="UICTFontTextStyleBody"/>
                <a:hlinkClick r:id="rId10"/>
              </a:rPr>
              <a:t>/2018/11/26/</a:t>
            </a:r>
            <a:r>
              <a:rPr lang="en-GB" sz="1800" b="0" i="0" dirty="0" err="1">
                <a:effectLst/>
                <a:latin typeface="UICTFontTextStyleBody"/>
                <a:hlinkClick r:id="rId10"/>
              </a:rPr>
              <a:t>descartes-i-think</a:t>
            </a:r>
            <a:r>
              <a:rPr lang="en-GB" sz="1800" b="0" i="0" dirty="0">
                <a:effectLst/>
                <a:latin typeface="UICTFontTextStyleBody"/>
                <a:hlinkClick r:id="rId10"/>
              </a:rPr>
              <a:t>-therefore-i-am/</a:t>
            </a:r>
            <a:endParaRPr lang="en-GB" sz="1800" dirty="0">
              <a:effectLst/>
              <a:latin typeface=".AppleSystemUIFont"/>
            </a:endParaRP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8C0788-80F8-5595-9EC2-258D09233269}"/>
              </a:ext>
            </a:extLst>
          </p:cNvPr>
          <p:cNvSpPr>
            <a:spLocks noGrp="1"/>
          </p:cNvSpPr>
          <p:nvPr/>
        </p:nvSpPr>
        <p:spPr>
          <a:xfrm>
            <a:off x="49406" y="898447"/>
            <a:ext cx="4942357" cy="361723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defPPr>
              <a:defRPr lang="en-US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1"/>
            <a:r>
              <a:rPr lang="en-GB" sz="2000" dirty="0">
                <a:solidFill>
                  <a:schemeClr val="accent2"/>
                </a:solidFill>
              </a:rPr>
              <a:t>The body &amp; the mind</a:t>
            </a:r>
            <a:endParaRPr lang="en-US" sz="20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6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Footer Placeholder 11">
            <a:extLst>
              <a:ext uri="{FF2B5EF4-FFF2-40B4-BE49-F238E27FC236}">
                <a16:creationId xmlns:a16="http://schemas.microsoft.com/office/drawing/2014/main" id="{9FFE4012-CA84-7425-6AB7-20476F1F098D}"/>
              </a:ext>
            </a:extLst>
          </p:cNvPr>
          <p:cNvSpPr>
            <a:spLocks noGrp="1"/>
          </p:cNvSpPr>
          <p:nvPr/>
        </p:nvSpPr>
        <p:spPr>
          <a:xfrm>
            <a:off x="357189" y="182878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Philosophers</a:t>
            </a:r>
            <a:endParaRPr lang="en-US" dirty="0"/>
          </a:p>
        </p:txBody>
      </p:sp>
      <p:sp>
        <p:nvSpPr>
          <p:cNvPr id="13" name="Text Placeholder 15">
            <a:hlinkClick r:id="rId6"/>
            <a:extLst>
              <a:ext uri="{FF2B5EF4-FFF2-40B4-BE49-F238E27FC236}">
                <a16:creationId xmlns:a16="http://schemas.microsoft.com/office/drawing/2014/main" id="{94D8231E-E9A5-3256-249D-D15690D30D2B}"/>
              </a:ext>
            </a:extLst>
          </p:cNvPr>
          <p:cNvSpPr>
            <a:spLocks noGrp="1"/>
          </p:cNvSpPr>
          <p:nvPr/>
        </p:nvSpPr>
        <p:spPr>
          <a:xfrm>
            <a:off x="1378263" y="1066356"/>
            <a:ext cx="6143634" cy="560459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b="0" i="0" dirty="0">
              <a:effectLst/>
              <a:latin typeface="UICTFontTextStyleBody"/>
            </a:endParaRPr>
          </a:p>
          <a:p>
            <a:r>
              <a:rPr lang="en-GB" sz="1800" b="1" i="0" dirty="0">
                <a:effectLst/>
              </a:rPr>
              <a:t>Maurice </a:t>
            </a:r>
            <a:r>
              <a:rPr lang="en-GB" sz="1800" b="1" i="0" dirty="0" err="1">
                <a:effectLst/>
              </a:rPr>
              <a:t>Merleau-Ponty</a:t>
            </a:r>
            <a:endParaRPr lang="en-GB" sz="1800" dirty="0">
              <a:effectLst/>
            </a:endParaRPr>
          </a:p>
          <a:p>
            <a:r>
              <a:rPr lang="en-GB" sz="1800" b="1" i="1" dirty="0">
                <a:effectLst/>
              </a:rPr>
              <a:t>‘The World is not what I think but what I live’ </a:t>
            </a:r>
          </a:p>
          <a:p>
            <a:endParaRPr lang="en-GB" sz="1800" dirty="0">
              <a:effectLst/>
            </a:endParaRPr>
          </a:p>
          <a:p>
            <a:r>
              <a:rPr lang="en-GB" sz="1800" b="0" i="1" dirty="0" err="1">
                <a:effectLst/>
              </a:rPr>
              <a:t>Merleau-Ponty</a:t>
            </a:r>
            <a:r>
              <a:rPr lang="en-GB" sz="1800" b="0" i="1" dirty="0">
                <a:effectLst/>
              </a:rPr>
              <a:t>, M. (1962) Phenomenology of Perception. London </a:t>
            </a:r>
            <a:r>
              <a:rPr lang="en-GB" sz="1800" b="0" i="1" dirty="0" err="1">
                <a:effectLst/>
              </a:rPr>
              <a:t>Routledge</a:t>
            </a:r>
            <a:r>
              <a:rPr lang="en-GB" sz="1800" b="0" i="1" dirty="0">
                <a:effectLst/>
              </a:rPr>
              <a:t> </a:t>
            </a:r>
          </a:p>
          <a:p>
            <a:r>
              <a:rPr lang="en-GB" sz="1800" dirty="0">
                <a:effectLst/>
              </a:rPr>
              <a:t>First published in 1945</a:t>
            </a:r>
          </a:p>
          <a:p>
            <a:endParaRPr lang="en-GB" sz="1800" dirty="0">
              <a:effectLst/>
            </a:endParaRP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As described by Sarah Bakewell in </a:t>
            </a:r>
            <a:r>
              <a:rPr lang="en-GB" sz="1800" b="0" i="1" dirty="0">
                <a:solidFill>
                  <a:srgbClr val="000000"/>
                </a:solidFill>
                <a:effectLst/>
              </a:rPr>
              <a:t>At the Existentialist Café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(2016),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Merleau</a:t>
            </a:r>
            <a:r>
              <a:rPr lang="en-GB" sz="1800" dirty="0" err="1">
                <a:solidFill>
                  <a:srgbClr val="000000"/>
                </a:solidFill>
              </a:rPr>
              <a:t>-Ponty</a:t>
            </a:r>
            <a:r>
              <a:rPr lang="en-GB" sz="1800" dirty="0">
                <a:solidFill>
                  <a:srgbClr val="000000"/>
                </a:solidFill>
              </a:rPr>
              <a:t> was a contemporary of </a:t>
            </a:r>
            <a:r>
              <a:rPr lang="en-GB" sz="1800" b="1" dirty="0">
                <a:solidFill>
                  <a:srgbClr val="000000"/>
                </a:solidFill>
              </a:rPr>
              <a:t>Simone de Beauvoir</a:t>
            </a:r>
            <a:r>
              <a:rPr lang="en-GB" sz="1800" dirty="0">
                <a:solidFill>
                  <a:srgbClr val="000000"/>
                </a:solidFill>
              </a:rPr>
              <a:t> and </a:t>
            </a:r>
            <a:r>
              <a:rPr lang="en-GB" sz="1800" b="1" dirty="0">
                <a:solidFill>
                  <a:srgbClr val="000000"/>
                </a:solidFill>
              </a:rPr>
              <a:t>Jean-Paul Sartre</a:t>
            </a:r>
            <a:r>
              <a:rPr lang="en-GB" sz="1800" dirty="0">
                <a:solidFill>
                  <a:srgbClr val="000000"/>
                </a:solidFill>
              </a:rPr>
              <a:t>, Parisian philosophers of the late 1940s to 50s</a:t>
            </a:r>
            <a:endParaRPr lang="en-GB" sz="1800" dirty="0">
              <a:effectLst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0D6061A-CD81-5758-BEB0-7668F76CEB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77592" y="649442"/>
            <a:ext cx="4472527" cy="4355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538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Footer Placeholder 11">
            <a:extLst>
              <a:ext uri="{FF2B5EF4-FFF2-40B4-BE49-F238E27FC236}">
                <a16:creationId xmlns:a16="http://schemas.microsoft.com/office/drawing/2014/main" id="{9FFE4012-CA84-7425-6AB7-20476F1F098D}"/>
              </a:ext>
            </a:extLst>
          </p:cNvPr>
          <p:cNvSpPr>
            <a:spLocks noGrp="1"/>
          </p:cNvSpPr>
          <p:nvPr/>
        </p:nvSpPr>
        <p:spPr>
          <a:xfrm>
            <a:off x="357189" y="182878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Philosophers</a:t>
            </a:r>
            <a:endParaRPr lang="en-US" dirty="0"/>
          </a:p>
        </p:txBody>
      </p:sp>
      <p:sp>
        <p:nvSpPr>
          <p:cNvPr id="13" name="Text Placeholder 15">
            <a:hlinkClick r:id="rId6"/>
            <a:extLst>
              <a:ext uri="{FF2B5EF4-FFF2-40B4-BE49-F238E27FC236}">
                <a16:creationId xmlns:a16="http://schemas.microsoft.com/office/drawing/2014/main" id="{94D8231E-E9A5-3256-249D-D15690D30D2B}"/>
              </a:ext>
            </a:extLst>
          </p:cNvPr>
          <p:cNvSpPr>
            <a:spLocks noGrp="1"/>
          </p:cNvSpPr>
          <p:nvPr/>
        </p:nvSpPr>
        <p:spPr>
          <a:xfrm>
            <a:off x="357189" y="543668"/>
            <a:ext cx="6143634" cy="157299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b="0" i="0" dirty="0">
              <a:effectLst/>
              <a:latin typeface="UICTFontTextStyleBody"/>
            </a:endParaRPr>
          </a:p>
          <a:p>
            <a:r>
              <a:rPr lang="en-GB" sz="1800" b="1" i="0" dirty="0">
                <a:effectLst/>
              </a:rPr>
              <a:t>Maurice </a:t>
            </a:r>
            <a:r>
              <a:rPr lang="en-GB" sz="1800" b="1" i="0" dirty="0" err="1">
                <a:effectLst/>
              </a:rPr>
              <a:t>Merleau-Ponty</a:t>
            </a:r>
            <a:endParaRPr lang="en-GB" sz="1800" dirty="0">
              <a:effectLst/>
            </a:endParaRPr>
          </a:p>
          <a:p>
            <a:r>
              <a:rPr lang="en-GB" sz="1800" b="0" i="0" dirty="0">
                <a:effectLst/>
              </a:rPr>
              <a:t>‘The World is not what I think but what I live’ </a:t>
            </a:r>
          </a:p>
          <a:p>
            <a:r>
              <a:rPr lang="en-GB" sz="1800" dirty="0"/>
              <a:t>‘The lived body’</a:t>
            </a:r>
          </a:p>
          <a:p>
            <a:r>
              <a:rPr lang="en-GB" sz="1800" b="0" i="0" dirty="0">
                <a:effectLst/>
              </a:rPr>
              <a:t>Lived experience </a:t>
            </a:r>
          </a:p>
          <a:p>
            <a:endParaRPr lang="en-GB" sz="1800" dirty="0">
              <a:effectLst/>
            </a:endParaRPr>
          </a:p>
          <a:p>
            <a:endParaRPr lang="en-GB" sz="1800" dirty="0">
              <a:effectLst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530C30-03BA-13EB-DFAF-1F864A2ECE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24740" y="1611138"/>
            <a:ext cx="8521125" cy="49599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79981A-7605-8858-7F22-046370EC7A74}"/>
              </a:ext>
            </a:extLst>
          </p:cNvPr>
          <p:cNvSpPr txBox="1"/>
          <p:nvPr/>
        </p:nvSpPr>
        <p:spPr>
          <a:xfrm>
            <a:off x="60101" y="5976736"/>
            <a:ext cx="34881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8"/>
              </a:rPr>
              <a:t>LINK: Article aeon.co The body as mediator by Dan Nixon</a:t>
            </a:r>
            <a:r>
              <a:rPr lang="en-US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470758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Footer Placeholder 11">
            <a:extLst>
              <a:ext uri="{FF2B5EF4-FFF2-40B4-BE49-F238E27FC236}">
                <a16:creationId xmlns:a16="http://schemas.microsoft.com/office/drawing/2014/main" id="{9FFE4012-CA84-7425-6AB7-20476F1F098D}"/>
              </a:ext>
            </a:extLst>
          </p:cNvPr>
          <p:cNvSpPr>
            <a:spLocks noGrp="1"/>
          </p:cNvSpPr>
          <p:nvPr/>
        </p:nvSpPr>
        <p:spPr>
          <a:xfrm>
            <a:off x="357189" y="182878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Philosophers</a:t>
            </a:r>
            <a:endParaRPr lang="en-US" dirty="0"/>
          </a:p>
        </p:txBody>
      </p:sp>
      <p:sp>
        <p:nvSpPr>
          <p:cNvPr id="13" name="Text Placeholder 15">
            <a:hlinkClick r:id="rId6"/>
            <a:extLst>
              <a:ext uri="{FF2B5EF4-FFF2-40B4-BE49-F238E27FC236}">
                <a16:creationId xmlns:a16="http://schemas.microsoft.com/office/drawing/2014/main" id="{94D8231E-E9A5-3256-249D-D15690D30D2B}"/>
              </a:ext>
            </a:extLst>
          </p:cNvPr>
          <p:cNvSpPr>
            <a:spLocks noGrp="1"/>
          </p:cNvSpPr>
          <p:nvPr/>
        </p:nvSpPr>
        <p:spPr>
          <a:xfrm>
            <a:off x="227493" y="453552"/>
            <a:ext cx="11309380" cy="542889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b="0" i="0" dirty="0">
              <a:effectLst/>
              <a:latin typeface="UICTFontTextStyleBody"/>
            </a:endParaRPr>
          </a:p>
          <a:p>
            <a:r>
              <a:rPr lang="en-GB" sz="1800" b="1" i="0" dirty="0">
                <a:effectLst/>
              </a:rPr>
              <a:t>Maurice </a:t>
            </a:r>
            <a:r>
              <a:rPr lang="en-GB" sz="1800" b="1" i="0" dirty="0" err="1">
                <a:effectLst/>
              </a:rPr>
              <a:t>Merleau-Ponty</a:t>
            </a:r>
            <a:endParaRPr lang="en-GB" sz="1800" dirty="0">
              <a:effectLst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</a:rPr>
              <a:t>concluded that bodily engagement with the world is more basic than deliberation about it: 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</a:rPr>
              <a:t>not as a way of privileging the physical over the mental, but as a description of </a:t>
            </a:r>
          </a:p>
          <a:p>
            <a:r>
              <a:rPr lang="en-GB" sz="2000" b="0" i="1" dirty="0">
                <a:solidFill>
                  <a:srgbClr val="000000"/>
                </a:solidFill>
                <a:effectLst/>
              </a:rPr>
              <a:t>what it’s like to move through the world, mind and body working as one.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</a:rPr>
              <a:t>How might we apply this worldview to our highly ‘head-based’ lives? 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</a:rPr>
              <a:t>The notion of </a:t>
            </a:r>
            <a:r>
              <a:rPr lang="en-GB" sz="2000" b="0" i="1" dirty="0">
                <a:solidFill>
                  <a:srgbClr val="000000"/>
                </a:solidFill>
                <a:effectLst/>
              </a:rPr>
              <a:t>being present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 in the here and now…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philosopher 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David Abram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 writes, </a:t>
            </a:r>
          </a:p>
          <a:p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‘that cloud that I see can be a small cloud close overhead or a huge cloud far above; </a:t>
            </a:r>
          </a:p>
          <a:p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meanwhile what I had thought was a bird turns out to be a speck of dust on my glasses’. 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Through perception, the body is always called upon to engage, to choose, to focus the world.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endParaRPr lang="en-GB" sz="1800" dirty="0">
              <a:effectLst/>
            </a:endParaRPr>
          </a:p>
        </p:txBody>
      </p:sp>
      <p:pic>
        <p:nvPicPr>
          <p:cNvPr id="7" name="Picture 6" descr="Clear sunny skies">
            <a:extLst>
              <a:ext uri="{FF2B5EF4-FFF2-40B4-BE49-F238E27FC236}">
                <a16:creationId xmlns:a16="http://schemas.microsoft.com/office/drawing/2014/main" id="{3129589F-43D4-F84B-A1D7-6E1F64A48A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06038" y="2107346"/>
            <a:ext cx="3185962" cy="2121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52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 Placeholder 15">
            <a:hlinkClick r:id="rId6"/>
            <a:extLst>
              <a:ext uri="{FF2B5EF4-FFF2-40B4-BE49-F238E27FC236}">
                <a16:creationId xmlns:a16="http://schemas.microsoft.com/office/drawing/2014/main" id="{94D8231E-E9A5-3256-249D-D15690D30D2B}"/>
              </a:ext>
            </a:extLst>
          </p:cNvPr>
          <p:cNvSpPr>
            <a:spLocks noGrp="1"/>
          </p:cNvSpPr>
          <p:nvPr/>
        </p:nvSpPr>
        <p:spPr>
          <a:xfrm>
            <a:off x="1081835" y="1135050"/>
            <a:ext cx="10432802" cy="186286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b="0" i="0" dirty="0">
              <a:effectLst/>
              <a:latin typeface="UICTFontTextStyleBody"/>
            </a:endParaRP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Hungarian philosopher 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Michael </a:t>
            </a:r>
            <a:r>
              <a:rPr lang="en-GB" sz="2000" b="1" i="0" u="none" strike="noStrike" dirty="0" err="1">
                <a:solidFill>
                  <a:srgbClr val="000000"/>
                </a:solidFill>
                <a:effectLst/>
              </a:rPr>
              <a:t>Polanyi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 coined the phrase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000" b="1" i="1" u="none" strike="noStrike" dirty="0">
                <a:solidFill>
                  <a:srgbClr val="000000"/>
                </a:solidFill>
                <a:effectLst/>
              </a:rPr>
              <a:t>"we can know more than we can tell"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sz="2000" b="1" dirty="0">
              <a:solidFill>
                <a:srgbClr val="000000"/>
              </a:solidFill>
            </a:endParaRPr>
          </a:p>
          <a:p>
            <a:endParaRPr lang="en-GB" sz="2000" dirty="0">
              <a:effectLst/>
            </a:endParaRP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09869F89-60DB-F777-20EF-80FFD0033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835" y="2997912"/>
            <a:ext cx="6214440" cy="426146"/>
          </a:xfrm>
        </p:spPr>
        <p:txBody>
          <a:bodyPr>
            <a:normAutofit/>
          </a:bodyPr>
          <a:lstStyle/>
          <a:p>
            <a:r>
              <a:rPr lang="en-GB" dirty="0"/>
              <a:t>What do you think he meant by this?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0998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Footer Placeholder 11">
            <a:extLst>
              <a:ext uri="{FF2B5EF4-FFF2-40B4-BE49-F238E27FC236}">
                <a16:creationId xmlns:a16="http://schemas.microsoft.com/office/drawing/2014/main" id="{9FFE4012-CA84-7425-6AB7-20476F1F098D}"/>
              </a:ext>
            </a:extLst>
          </p:cNvPr>
          <p:cNvSpPr>
            <a:spLocks noGrp="1"/>
          </p:cNvSpPr>
          <p:nvPr/>
        </p:nvSpPr>
        <p:spPr>
          <a:xfrm>
            <a:off x="357189" y="182878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TACIT KNOWLEDGE</a:t>
            </a:r>
            <a:endParaRPr lang="en-US" dirty="0"/>
          </a:p>
        </p:txBody>
      </p:sp>
      <p:sp>
        <p:nvSpPr>
          <p:cNvPr id="13" name="Text Placeholder 15">
            <a:hlinkClick r:id="rId6"/>
            <a:extLst>
              <a:ext uri="{FF2B5EF4-FFF2-40B4-BE49-F238E27FC236}">
                <a16:creationId xmlns:a16="http://schemas.microsoft.com/office/drawing/2014/main" id="{94D8231E-E9A5-3256-249D-D15690D30D2B}"/>
              </a:ext>
            </a:extLst>
          </p:cNvPr>
          <p:cNvSpPr>
            <a:spLocks noGrp="1"/>
          </p:cNvSpPr>
          <p:nvPr/>
        </p:nvSpPr>
        <p:spPr>
          <a:xfrm>
            <a:off x="197816" y="687989"/>
            <a:ext cx="4931988" cy="91897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b="0" i="0" dirty="0">
              <a:effectLst/>
              <a:latin typeface="UICTFontTextStyleBody"/>
            </a:endParaRP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000" b="1" i="1" u="none" strike="noStrike" dirty="0">
                <a:solidFill>
                  <a:srgbClr val="000000"/>
                </a:solidFill>
                <a:effectLst/>
              </a:rPr>
              <a:t>"we can know more than we can tell,"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sz="2000" b="1" dirty="0">
              <a:solidFill>
                <a:srgbClr val="000000"/>
              </a:solidFill>
            </a:endParaRPr>
          </a:p>
          <a:p>
            <a:endParaRPr lang="en-GB" sz="2000" dirty="0">
              <a:effectLst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A153DC-1E60-ACD0-65F9-D2C1999BAF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714" y="1503943"/>
            <a:ext cx="5680137" cy="4351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03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Footer Placeholder 11">
            <a:extLst>
              <a:ext uri="{FF2B5EF4-FFF2-40B4-BE49-F238E27FC236}">
                <a16:creationId xmlns:a16="http://schemas.microsoft.com/office/drawing/2014/main" id="{DE537BBB-57E8-41B1-4DAC-89BD6C90CBBB}"/>
              </a:ext>
            </a:extLst>
          </p:cNvPr>
          <p:cNvSpPr>
            <a:spLocks noGrp="1"/>
          </p:cNvSpPr>
          <p:nvPr/>
        </p:nvSpPr>
        <p:spPr>
          <a:xfrm>
            <a:off x="417116" y="187052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TACIT KNOWLEDGE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C803BE-E99D-DC52-6F2C-B51BD53261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7945" y="676761"/>
            <a:ext cx="9802698" cy="424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986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Footer Placeholder 11">
            <a:extLst>
              <a:ext uri="{FF2B5EF4-FFF2-40B4-BE49-F238E27FC236}">
                <a16:creationId xmlns:a16="http://schemas.microsoft.com/office/drawing/2014/main" id="{DE537BBB-57E8-41B1-4DAC-89BD6C90CBBB}"/>
              </a:ext>
            </a:extLst>
          </p:cNvPr>
          <p:cNvSpPr>
            <a:spLocks noGrp="1"/>
          </p:cNvSpPr>
          <p:nvPr/>
        </p:nvSpPr>
        <p:spPr>
          <a:xfrm>
            <a:off x="417116" y="187052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TACIT KNOWLEDGE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84CE88-820D-10A2-90FC-23A5762D3E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6506" y="694508"/>
            <a:ext cx="6308686" cy="6097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020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902874D5-90D5-31CB-EBBD-ED0E08D833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189" y="1251661"/>
            <a:ext cx="4889809" cy="3576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14852F-8FB1-75AD-3B62-381805465D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6997" y="1251661"/>
            <a:ext cx="6948849" cy="3913820"/>
          </a:xfrm>
          <a:prstGeom prst="rect">
            <a:avLst/>
          </a:prstGeom>
        </p:spPr>
      </p:pic>
      <p:sp>
        <p:nvSpPr>
          <p:cNvPr id="8" name="Footer Placeholder 11">
            <a:extLst>
              <a:ext uri="{FF2B5EF4-FFF2-40B4-BE49-F238E27FC236}">
                <a16:creationId xmlns:a16="http://schemas.microsoft.com/office/drawing/2014/main" id="{E8840926-F06D-92B0-3AAD-7AF7DD436A13}"/>
              </a:ext>
            </a:extLst>
          </p:cNvPr>
          <p:cNvSpPr>
            <a:spLocks noGrp="1"/>
          </p:cNvSpPr>
          <p:nvPr/>
        </p:nvSpPr>
        <p:spPr>
          <a:xfrm>
            <a:off x="357189" y="182878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Thinkers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8619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AAD0EE0-43A2-1B7B-9B04-4DF7A705D5CF}"/>
              </a:ext>
            </a:extLst>
          </p:cNvPr>
          <p:cNvSpPr>
            <a:spLocks noGrp="1"/>
          </p:cNvSpPr>
          <p:nvPr/>
        </p:nvSpPr>
        <p:spPr>
          <a:xfrm>
            <a:off x="4450080" y="187052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 BRIEF</a:t>
            </a:r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14:cNvPr>
              <p14:cNvContentPartPr/>
              <p14:nvPr/>
            </p14:nvContentPartPr>
            <p14:xfrm>
              <a:off x="1675900" y="1611139"/>
              <a:ext cx="36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AED9F6-DEEA-A8CB-FFD5-FF186E47312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669780" y="160501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14:cNvPr>
              <p14:cNvContentPartPr/>
              <p14:nvPr/>
            </p14:nvContentPartPr>
            <p14:xfrm>
              <a:off x="1719460" y="1411699"/>
              <a:ext cx="360" cy="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1E174AF-7AB3-9420-F440-1165903CCF0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13340" y="1405579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14:cNvPr>
              <p14:cNvContentPartPr/>
              <p14:nvPr/>
            </p14:nvContentPartPr>
            <p14:xfrm>
              <a:off x="6538060" y="2999299"/>
              <a:ext cx="360" cy="36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5374048-BEFD-3847-9A12-54609D3AC5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31940" y="2993179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1B147445-E8D2-C836-6AF1-CEC171DA82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2407" y="869232"/>
            <a:ext cx="3375177" cy="45770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7D7952-1B1E-30DD-A21F-0D43699699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915" y="1411699"/>
            <a:ext cx="6952009" cy="49445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FEABEB-374F-6AAA-FF12-5784DB8F1B53}"/>
              </a:ext>
            </a:extLst>
          </p:cNvPr>
          <p:cNvSpPr txBox="1"/>
          <p:nvPr/>
        </p:nvSpPr>
        <p:spPr>
          <a:xfrm>
            <a:off x="1008048" y="5812836"/>
            <a:ext cx="2523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hlinkClick r:id="rId8"/>
              </a:rPr>
              <a:t>https://www.penguin.co.uk/books/55381/the-craftsman-by-richard-</a:t>
            </a:r>
            <a:r>
              <a:rPr lang="en-US" sz="1200" dirty="0" err="1">
                <a:hlinkClick r:id="rId8"/>
              </a:rPr>
              <a:t>sennett</a:t>
            </a:r>
            <a:r>
              <a:rPr lang="en-US" sz="1200" dirty="0">
                <a:hlinkClick r:id="rId8"/>
              </a:rPr>
              <a:t>/9780141022093</a:t>
            </a:r>
            <a:r>
              <a:rPr lang="en-US" sz="1200" dirty="0"/>
              <a:t>:</a:t>
            </a:r>
          </a:p>
        </p:txBody>
      </p:sp>
      <p:sp>
        <p:nvSpPr>
          <p:cNvPr id="8" name="Footer Placeholder 11">
            <a:extLst>
              <a:ext uri="{FF2B5EF4-FFF2-40B4-BE49-F238E27FC236}">
                <a16:creationId xmlns:a16="http://schemas.microsoft.com/office/drawing/2014/main" id="{C2CA8B96-6E71-4F24-5B8E-8275EC581786}"/>
              </a:ext>
            </a:extLst>
          </p:cNvPr>
          <p:cNvSpPr>
            <a:spLocks noGrp="1"/>
          </p:cNvSpPr>
          <p:nvPr/>
        </p:nvSpPr>
        <p:spPr>
          <a:xfrm>
            <a:off x="357189" y="182878"/>
            <a:ext cx="5241843" cy="364963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Thinkers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2050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C85A66-57E3-D5B6-6901-EEC92CA8D4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56700" y="1826361"/>
            <a:ext cx="6296281" cy="3693254"/>
          </a:xfrm>
        </p:spPr>
        <p:txBody>
          <a:bodyPr/>
          <a:lstStyle/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IN</a:t>
            </a:r>
            <a:r>
              <a:rPr lang="en-US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dirty="0"/>
              <a:t>Context</a:t>
            </a:r>
            <a:endParaRPr lang="en-US" dirty="0"/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A934CFF9-9046-3CFA-7AD2-5E1E4477920A}"/>
              </a:ext>
            </a:extLst>
          </p:cNvPr>
          <p:cNvSpPr txBox="1">
            <a:spLocks/>
          </p:cNvSpPr>
          <p:nvPr/>
        </p:nvSpPr>
        <p:spPr>
          <a:xfrm>
            <a:off x="456700" y="271431"/>
            <a:ext cx="6764867" cy="51416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YOUR</a:t>
            </a:r>
            <a:endParaRPr lang="en-US" dirty="0"/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0D5DF743-2559-AC25-232B-1A1472BFA8AF}"/>
              </a:ext>
            </a:extLst>
          </p:cNvPr>
          <p:cNvSpPr txBox="1">
            <a:spLocks/>
          </p:cNvSpPr>
          <p:nvPr/>
        </p:nvSpPr>
        <p:spPr>
          <a:xfrm>
            <a:off x="7506944" y="5005451"/>
            <a:ext cx="4228356" cy="51416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… deciding on a question…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660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7E11A9E3-5EA3-9C21-52C7-F342FAA91118}"/>
              </a:ext>
            </a:extLst>
          </p:cNvPr>
          <p:cNvSpPr txBox="1">
            <a:spLocks noGrp="1"/>
          </p:cNvSpPr>
          <p:nvPr>
            <p:ph type="body" sz="quarter" idx="20"/>
          </p:nvPr>
        </p:nvSpPr>
        <p:spPr>
          <a:xfrm>
            <a:off x="8783021" y="159367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</a:t>
            </a:r>
            <a:endParaRPr lang="en-US" dirty="0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3F01F518-9995-A406-6BAF-A9C763CAA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96" y="182880"/>
            <a:ext cx="4797949" cy="452120"/>
          </a:xfrm>
        </p:spPr>
        <p:txBody>
          <a:bodyPr>
            <a:normAutofit/>
          </a:bodyPr>
          <a:lstStyle/>
          <a:p>
            <a:r>
              <a:rPr lang="en-GB" dirty="0"/>
              <a:t>Choose ONE of 5 Questions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327F10-FF5D-85C6-21D2-7E651A2395BE}"/>
              </a:ext>
            </a:extLst>
          </p:cNvPr>
          <p:cNvSpPr txBox="1"/>
          <p:nvPr/>
        </p:nvSpPr>
        <p:spPr>
          <a:xfrm>
            <a:off x="1607439" y="937927"/>
            <a:ext cx="94185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Question 1: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What is the role of the designer/maker in the 21</a:t>
            </a:r>
            <a:r>
              <a:rPr lang="en-GB" sz="1800" kern="12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st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Century and how might this role change in the next 10 years? Discuss your ideas with reference to two of the practitioners/thinkers discussed in your lecture series.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Question 2: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Define ‘skill’ in the context of your own practice: design crafts or surface pattern and textiles. Analyse the work of two artists/makers/designers from the lecture series.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Question 3: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How useful are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Manifestos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to designers and/or design groups? Outline your discussion with reference to two key manifestos. Through careful critique, conclude your text by defining your own design values in an 8-point manifesto.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Question 4: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Outline a current environmental, political, or social issue that requires attention. Identify key artist/makers/designers who address this issue in their work. Explain how art/design can play a part in resolving the issue. Underline the tools and approaches being developed and discuss how and why they may have an impact.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Question 5: 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Choose a movement, or selection of artists/designers that relate to your practice or interests. Analyse 3 key artworks and explain their significance within the social and historic context of the time. How are they relevant today? How could they influence future generations of artists/designers?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29665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7E11A9E3-5EA3-9C21-52C7-F342FAA91118}"/>
              </a:ext>
            </a:extLst>
          </p:cNvPr>
          <p:cNvSpPr txBox="1">
            <a:spLocks noGrp="1"/>
          </p:cNvSpPr>
          <p:nvPr>
            <p:ph type="body" sz="quarter" idx="20"/>
          </p:nvPr>
        </p:nvSpPr>
        <p:spPr>
          <a:xfrm>
            <a:off x="8783021" y="159367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</a:t>
            </a:r>
            <a:endParaRPr lang="en-US" dirty="0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3F01F518-9995-A406-6BAF-A9C763CAA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96" y="182880"/>
            <a:ext cx="4797949" cy="452120"/>
          </a:xfrm>
        </p:spPr>
        <p:txBody>
          <a:bodyPr>
            <a:normAutofit/>
          </a:bodyPr>
          <a:lstStyle/>
          <a:p>
            <a:r>
              <a:rPr lang="en-GB" dirty="0"/>
              <a:t>Study Task: EXPLORE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AB12E6A-BFE5-2DA4-8DFE-60DBCE08C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97" y="654995"/>
            <a:ext cx="6065520" cy="1930400"/>
          </a:xfrm>
          <a:prstGeom prst="rect">
            <a:avLst/>
          </a:pr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3B1B377-4933-A341-1EE6-56C987DF0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897" y="2784890"/>
            <a:ext cx="6065520" cy="1762760"/>
          </a:xfrm>
          <a:prstGeom prst="rect">
            <a:avLst/>
          </a:pr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42680EA-D9A4-2639-9016-6B00639EE8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9921" y="1270198"/>
            <a:ext cx="6065520" cy="2404114"/>
          </a:xfrm>
          <a:prstGeom prst="rect">
            <a:avLst/>
          </a:pr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B4C517-9267-EFDB-4E5C-B7E2642593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6573" y="4060659"/>
            <a:ext cx="6065520" cy="2425700"/>
          </a:xfrm>
          <a:prstGeom prst="rect">
            <a:avLst/>
          </a:pr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p:sp>
        <p:nvSpPr>
          <p:cNvPr id="10" name="Title 5">
            <a:extLst>
              <a:ext uri="{FF2B5EF4-FFF2-40B4-BE49-F238E27FC236}">
                <a16:creationId xmlns:a16="http://schemas.microsoft.com/office/drawing/2014/main" id="{0E5B3717-5A13-08AF-A541-CD61CBA324B1}"/>
              </a:ext>
            </a:extLst>
          </p:cNvPr>
          <p:cNvSpPr txBox="1">
            <a:spLocks/>
          </p:cNvSpPr>
          <p:nvPr/>
        </p:nvSpPr>
        <p:spPr>
          <a:xfrm>
            <a:off x="358085" y="4723599"/>
            <a:ext cx="4630301" cy="176276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 cap="none" baseline="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/>
              <a:t>Visit AEON.co</a:t>
            </a:r>
          </a:p>
          <a:p>
            <a:endParaRPr lang="en-GB" sz="2000" dirty="0"/>
          </a:p>
          <a:p>
            <a:r>
              <a:rPr lang="en-GB" sz="2000" dirty="0"/>
              <a:t>Browse categories</a:t>
            </a:r>
          </a:p>
          <a:p>
            <a:r>
              <a:rPr lang="en-GB" sz="2000" dirty="0"/>
              <a:t>Read essays</a:t>
            </a:r>
          </a:p>
          <a:p>
            <a:r>
              <a:rPr lang="en-GB" sz="2000" dirty="0"/>
              <a:t>Watch videos</a:t>
            </a:r>
          </a:p>
          <a:p>
            <a:r>
              <a:rPr lang="en-GB" sz="2000" dirty="0"/>
              <a:t>Make notes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035512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7E11A9E3-5EA3-9C21-52C7-F342FAA91118}"/>
              </a:ext>
            </a:extLst>
          </p:cNvPr>
          <p:cNvSpPr txBox="1">
            <a:spLocks noGrp="1"/>
          </p:cNvSpPr>
          <p:nvPr>
            <p:ph type="body" sz="quarter" idx="20"/>
          </p:nvPr>
        </p:nvSpPr>
        <p:spPr>
          <a:xfrm>
            <a:off x="8783021" y="159367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</a:t>
            </a:r>
            <a:endParaRPr lang="en-US" dirty="0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3F01F518-9995-A406-6BAF-A9C763CAA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96" y="182880"/>
            <a:ext cx="4797949" cy="452120"/>
          </a:xfrm>
        </p:spPr>
        <p:txBody>
          <a:bodyPr>
            <a:normAutofit/>
          </a:bodyPr>
          <a:lstStyle/>
          <a:p>
            <a:r>
              <a:rPr lang="en-GB" dirty="0"/>
              <a:t>Study Task: LISTEN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F51178-5A0D-3F35-BD5E-312363415E69}"/>
              </a:ext>
            </a:extLst>
          </p:cNvPr>
          <p:cNvSpPr txBox="1"/>
          <p:nvPr/>
        </p:nvSpPr>
        <p:spPr>
          <a:xfrm>
            <a:off x="219796" y="702235"/>
            <a:ext cx="6099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www.bbc.co.uk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programmes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m0000xqs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6303356-2F4E-AF9F-F3BE-DFFA2589C8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276" y="1311990"/>
            <a:ext cx="6941447" cy="5363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581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4003CA59-67ED-C9CA-45D5-61C93C62E9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09300" y="908921"/>
            <a:ext cx="7404370" cy="606362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dirty="0"/>
          </a:p>
          <a:p>
            <a:endParaRPr lang="en-GB" sz="1800" dirty="0"/>
          </a:p>
          <a:p>
            <a:r>
              <a:rPr lang="en-GB" sz="1800" b="1" dirty="0"/>
              <a:t>22/10</a:t>
            </a:r>
            <a:r>
              <a:rPr lang="en-GB" sz="1800" dirty="0"/>
              <a:t> 10:00 – 11:00  L5 Research Skills with Emily Wild</a:t>
            </a:r>
          </a:p>
          <a:p>
            <a:r>
              <a:rPr lang="en-GB" sz="1800" dirty="0"/>
              <a:t>	11.10 – 12:00 Analysis &amp; Argument with Menna Buss</a:t>
            </a:r>
          </a:p>
          <a:p>
            <a:endParaRPr lang="en-GB" sz="1800" dirty="0"/>
          </a:p>
          <a:p>
            <a:r>
              <a:rPr lang="en-GB" sz="1800" b="1" dirty="0"/>
              <a:t>29/10</a:t>
            </a:r>
            <a:r>
              <a:rPr lang="en-GB" sz="1800" dirty="0"/>
              <a:t> – NO LECTURE independent study – First Draft submission</a:t>
            </a:r>
          </a:p>
          <a:p>
            <a:endParaRPr lang="en-GB" sz="1800" b="1" dirty="0"/>
          </a:p>
          <a:p>
            <a:r>
              <a:rPr lang="en-GB" sz="1800" b="1" dirty="0"/>
              <a:t>05/11 </a:t>
            </a:r>
            <a:r>
              <a:rPr lang="en-GB" sz="1800" dirty="0"/>
              <a:t>10:00 to 12:00 Lecture with Menna Buss</a:t>
            </a:r>
            <a:endParaRPr lang="en-GB" sz="1800" b="1" dirty="0"/>
          </a:p>
          <a:p>
            <a:endParaRPr lang="en-US" sz="1800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7E11A9E3-5EA3-9C21-52C7-F342FAA91118}"/>
              </a:ext>
            </a:extLst>
          </p:cNvPr>
          <p:cNvSpPr txBox="1">
            <a:spLocks noGrp="1"/>
          </p:cNvSpPr>
          <p:nvPr>
            <p:ph type="body" sz="quarter" idx="20"/>
          </p:nvPr>
        </p:nvSpPr>
        <p:spPr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Research</a:t>
            </a:r>
            <a:r>
              <a:rPr lang="en-US" dirty="0"/>
              <a:t> </a:t>
            </a:r>
            <a:r>
              <a:rPr lang="en-GB" b="0" i="1" dirty="0">
                <a:latin typeface="Sagona Book" panose="02020503050505020204" pitchFamily="18" charset="0"/>
              </a:rPr>
              <a:t>in</a:t>
            </a:r>
            <a:r>
              <a:rPr lang="en-US" dirty="0"/>
              <a:t> </a:t>
            </a:r>
            <a:r>
              <a:rPr lang="en-GB" dirty="0"/>
              <a:t>context</a:t>
            </a:r>
            <a:endParaRPr lang="en-US" dirty="0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3F01F518-9995-A406-6BAF-A9C763CAA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300" y="182880"/>
            <a:ext cx="3515498" cy="356616"/>
          </a:xfrm>
        </p:spPr>
        <p:txBody>
          <a:bodyPr>
            <a:normAutofit fontScale="90000"/>
          </a:bodyPr>
          <a:lstStyle/>
          <a:p>
            <a:r>
              <a:rPr lang="en-GB" dirty="0"/>
              <a:t>What’s next?…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7101C9-76AD-23EC-0FD4-DD4DE101A8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064023" y="1558526"/>
            <a:ext cx="3718677" cy="2491083"/>
          </a:xfrm>
          <a:prstGeom prst="rect">
            <a:avLst/>
          </a:prstGeom>
        </p:spPr>
      </p:pic>
      <p:sp>
        <p:nvSpPr>
          <p:cNvPr id="4" name="Text Placeholder 16">
            <a:extLst>
              <a:ext uri="{FF2B5EF4-FFF2-40B4-BE49-F238E27FC236}">
                <a16:creationId xmlns:a16="http://schemas.microsoft.com/office/drawing/2014/main" id="{07D83AFD-771C-2A45-4315-D9C639D289D8}"/>
              </a:ext>
            </a:extLst>
          </p:cNvPr>
          <p:cNvSpPr txBox="1">
            <a:spLocks/>
          </p:cNvSpPr>
          <p:nvPr/>
        </p:nvSpPr>
        <p:spPr>
          <a:xfrm>
            <a:off x="107676" y="182880"/>
            <a:ext cx="3291840" cy="35661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200" b="1" kern="1200" cap="all" spc="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B4F9A2AD-B300-742C-6886-C8556AF77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444" y="5029300"/>
            <a:ext cx="9897125" cy="1495014"/>
          </a:xfrm>
        </p:spPr>
        <p:txBody>
          <a:bodyPr>
            <a:normAutofit/>
          </a:bodyPr>
          <a:lstStyle/>
          <a:p>
            <a:r>
              <a:rPr lang="en-GB" sz="2000" dirty="0"/>
              <a:t>Reminder:</a:t>
            </a:r>
            <a:br>
              <a:rPr lang="en-GB" sz="2000" dirty="0"/>
            </a:br>
            <a:r>
              <a:rPr lang="en-GB" sz="2000" dirty="0"/>
              <a:t>Make time to visit Y </a:t>
            </a:r>
            <a:r>
              <a:rPr lang="en-GB" sz="2000" dirty="0" err="1"/>
              <a:t>Fforwm</a:t>
            </a:r>
            <a:r>
              <a:rPr lang="en-GB" sz="2000" dirty="0"/>
              <a:t> – browsing physical copies of book/journals is the </a:t>
            </a:r>
            <a:br>
              <a:rPr lang="en-GB" sz="2000" dirty="0"/>
            </a:br>
            <a:r>
              <a:rPr lang="en-GB" sz="2000" dirty="0"/>
              <a:t>BEST way to expand your research!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499016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TM44886940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FFC4"/>
      </a:accent1>
      <a:accent2>
        <a:srgbClr val="007DFF"/>
      </a:accent2>
      <a:accent3>
        <a:srgbClr val="FF0057"/>
      </a:accent3>
      <a:accent4>
        <a:srgbClr val="CEFF00"/>
      </a:accent4>
      <a:accent5>
        <a:srgbClr val="00C4FF"/>
      </a:accent5>
      <a:accent6>
        <a:srgbClr val="FF3FCA"/>
      </a:accent6>
      <a:hlink>
        <a:srgbClr val="0563C1"/>
      </a:hlink>
      <a:folHlink>
        <a:srgbClr val="954F72"/>
      </a:folHlink>
    </a:clrScheme>
    <a:fontScheme name="Custom 88">
      <a:majorFont>
        <a:latin typeface="Avenir Next LT Pro Dem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886940_wac_SD_v5" id="{5B6B3162-CAEC-4947-B1A5-A4BC67A9AA2F}" vid="{E2B17069-84C9-46DA-80B0-451C97F07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DBA5E99-A6DE-4E5E-A9E3-DA0E17FA443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B7B7C7A-6EA8-4F95-B3FD-C7AE6228DE0E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8148204-BBE6-478C-AA37-6248A47F728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233</Words>
  <Application>Microsoft Office PowerPoint</Application>
  <PresentationFormat>Widescreen</PresentationFormat>
  <Paragraphs>48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CROESO | WELCOME </vt:lpstr>
      <vt:lpstr>PowerPoint Presentation</vt:lpstr>
      <vt:lpstr>Semester 1 Timeline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do you think he meant by this?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Choose ONE of 5 Questions</vt:lpstr>
      <vt:lpstr>Study Task: EXPLORE</vt:lpstr>
      <vt:lpstr>Study Task: LISTEN</vt:lpstr>
      <vt:lpstr>What’s next?…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Menna Buss</dc:creator>
  <cp:lastModifiedBy>Menna Buss</cp:lastModifiedBy>
  <cp:revision>10</cp:revision>
  <dcterms:created xsi:type="dcterms:W3CDTF">2026-09-30T15:29:32Z</dcterms:created>
  <dcterms:modified xsi:type="dcterms:W3CDTF">2026-10-15T14:11:10Z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